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59" r:id="rId13"/>
    <p:sldId id="261" r:id="rId14"/>
    <p:sldId id="262" r:id="rId15"/>
    <p:sldId id="263" r:id="rId16"/>
    <p:sldId id="264" r:id="rId17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3" d="100"/>
          <a:sy n="33" d="100"/>
        </p:scale>
        <p:origin x="162" y="86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B5C3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322093" y="3187908"/>
            <a:ext cx="3849128" cy="3739363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2763972" y="4521902"/>
            <a:ext cx="1400810" cy="2269490"/>
          </a:xfrm>
          <a:custGeom>
            <a:avLst/>
            <a:gdLst/>
            <a:ahLst/>
            <a:cxnLst/>
            <a:rect l="l" t="t" r="r" b="b"/>
            <a:pathLst>
              <a:path w="1400809" h="2269490">
                <a:moveTo>
                  <a:pt x="639625" y="2268955"/>
                </a:moveTo>
                <a:lnTo>
                  <a:pt x="631642" y="2264463"/>
                </a:lnTo>
                <a:lnTo>
                  <a:pt x="635734" y="2264660"/>
                </a:lnTo>
                <a:lnTo>
                  <a:pt x="638299" y="2266475"/>
                </a:lnTo>
                <a:lnTo>
                  <a:pt x="639625" y="2268955"/>
                </a:lnTo>
                <a:close/>
              </a:path>
              <a:path w="1400809" h="2269490">
                <a:moveTo>
                  <a:pt x="290861" y="1990975"/>
                </a:moveTo>
                <a:lnTo>
                  <a:pt x="283079" y="1982385"/>
                </a:lnTo>
                <a:lnTo>
                  <a:pt x="284806" y="1976669"/>
                </a:lnTo>
                <a:lnTo>
                  <a:pt x="288898" y="1976866"/>
                </a:lnTo>
                <a:lnTo>
                  <a:pt x="295930" y="1981071"/>
                </a:lnTo>
                <a:lnTo>
                  <a:pt x="297055" y="1987649"/>
                </a:lnTo>
                <a:lnTo>
                  <a:pt x="294953" y="1991172"/>
                </a:lnTo>
                <a:lnTo>
                  <a:pt x="290861" y="1990975"/>
                </a:lnTo>
                <a:close/>
              </a:path>
              <a:path w="1400809" h="2269490">
                <a:moveTo>
                  <a:pt x="274921" y="1971603"/>
                </a:moveTo>
                <a:lnTo>
                  <a:pt x="271981" y="1967596"/>
                </a:lnTo>
                <a:lnTo>
                  <a:pt x="268753" y="1964541"/>
                </a:lnTo>
                <a:lnTo>
                  <a:pt x="265905" y="1960659"/>
                </a:lnTo>
                <a:lnTo>
                  <a:pt x="266101" y="1959581"/>
                </a:lnTo>
                <a:lnTo>
                  <a:pt x="268578" y="1958250"/>
                </a:lnTo>
                <a:lnTo>
                  <a:pt x="273208" y="1957473"/>
                </a:lnTo>
                <a:lnTo>
                  <a:pt x="276830" y="1959705"/>
                </a:lnTo>
                <a:lnTo>
                  <a:pt x="277985" y="1964310"/>
                </a:lnTo>
                <a:lnTo>
                  <a:pt x="275209" y="1970650"/>
                </a:lnTo>
                <a:lnTo>
                  <a:pt x="274921" y="1971603"/>
                </a:lnTo>
                <a:close/>
              </a:path>
              <a:path w="1400809" h="2269490">
                <a:moveTo>
                  <a:pt x="242666" y="1930667"/>
                </a:moveTo>
                <a:lnTo>
                  <a:pt x="240389" y="1927899"/>
                </a:lnTo>
                <a:lnTo>
                  <a:pt x="237449" y="1923892"/>
                </a:lnTo>
                <a:lnTo>
                  <a:pt x="235172" y="1921124"/>
                </a:lnTo>
                <a:lnTo>
                  <a:pt x="235460" y="1920172"/>
                </a:lnTo>
                <a:lnTo>
                  <a:pt x="236987" y="1918554"/>
                </a:lnTo>
                <a:lnTo>
                  <a:pt x="238225" y="1917889"/>
                </a:lnTo>
                <a:lnTo>
                  <a:pt x="245545" y="1921141"/>
                </a:lnTo>
                <a:lnTo>
                  <a:pt x="248398" y="1922003"/>
                </a:lnTo>
                <a:lnTo>
                  <a:pt x="245807" y="1930576"/>
                </a:lnTo>
                <a:lnTo>
                  <a:pt x="242666" y="1930667"/>
                </a:lnTo>
                <a:close/>
              </a:path>
              <a:path w="1400809" h="2269490">
                <a:moveTo>
                  <a:pt x="248398" y="1922003"/>
                </a:moveTo>
                <a:lnTo>
                  <a:pt x="245545" y="1921141"/>
                </a:lnTo>
                <a:lnTo>
                  <a:pt x="248686" y="1921050"/>
                </a:lnTo>
                <a:lnTo>
                  <a:pt x="248398" y="1922003"/>
                </a:lnTo>
                <a:close/>
              </a:path>
              <a:path w="1400809" h="2269490">
                <a:moveTo>
                  <a:pt x="208998" y="1884105"/>
                </a:moveTo>
                <a:lnTo>
                  <a:pt x="207009" y="1880385"/>
                </a:lnTo>
                <a:lnTo>
                  <a:pt x="204732" y="1877617"/>
                </a:lnTo>
                <a:lnTo>
                  <a:pt x="201792" y="1873610"/>
                </a:lnTo>
                <a:lnTo>
                  <a:pt x="203981" y="1873232"/>
                </a:lnTo>
                <a:lnTo>
                  <a:pt x="205883" y="1873807"/>
                </a:lnTo>
                <a:lnTo>
                  <a:pt x="209399" y="1875909"/>
                </a:lnTo>
                <a:lnTo>
                  <a:pt x="210438" y="1879342"/>
                </a:lnTo>
                <a:lnTo>
                  <a:pt x="208998" y="1884105"/>
                </a:lnTo>
                <a:close/>
              </a:path>
              <a:path w="1400809" h="2269490">
                <a:moveTo>
                  <a:pt x="195536" y="1863403"/>
                </a:moveTo>
                <a:lnTo>
                  <a:pt x="193547" y="1859683"/>
                </a:lnTo>
                <a:lnTo>
                  <a:pt x="190607" y="1855675"/>
                </a:lnTo>
                <a:lnTo>
                  <a:pt x="188618" y="1851955"/>
                </a:lnTo>
                <a:lnTo>
                  <a:pt x="191095" y="1850625"/>
                </a:lnTo>
                <a:lnTo>
                  <a:pt x="194611" y="1852727"/>
                </a:lnTo>
                <a:lnTo>
                  <a:pt x="197551" y="1856735"/>
                </a:lnTo>
                <a:lnTo>
                  <a:pt x="195536" y="1863403"/>
                </a:lnTo>
                <a:close/>
              </a:path>
              <a:path w="1400809" h="2269490">
                <a:moveTo>
                  <a:pt x="175155" y="1831253"/>
                </a:moveTo>
                <a:lnTo>
                  <a:pt x="173166" y="1827533"/>
                </a:lnTo>
                <a:lnTo>
                  <a:pt x="170226" y="1823525"/>
                </a:lnTo>
                <a:lnTo>
                  <a:pt x="168237" y="1819805"/>
                </a:lnTo>
                <a:lnTo>
                  <a:pt x="171665" y="1818762"/>
                </a:lnTo>
                <a:lnTo>
                  <a:pt x="175181" y="1820865"/>
                </a:lnTo>
                <a:lnTo>
                  <a:pt x="178497" y="1827065"/>
                </a:lnTo>
                <a:lnTo>
                  <a:pt x="177681" y="1829764"/>
                </a:lnTo>
                <a:lnTo>
                  <a:pt x="176684" y="1829635"/>
                </a:lnTo>
                <a:lnTo>
                  <a:pt x="176394" y="1830588"/>
                </a:lnTo>
                <a:lnTo>
                  <a:pt x="175155" y="1831253"/>
                </a:lnTo>
                <a:close/>
              </a:path>
              <a:path w="1400809" h="2269490">
                <a:moveTo>
                  <a:pt x="182737" y="1843940"/>
                </a:moveTo>
                <a:lnTo>
                  <a:pt x="175818" y="1832493"/>
                </a:lnTo>
                <a:lnTo>
                  <a:pt x="176394" y="1830588"/>
                </a:lnTo>
                <a:lnTo>
                  <a:pt x="177633" y="1829923"/>
                </a:lnTo>
                <a:lnTo>
                  <a:pt x="177681" y="1829764"/>
                </a:lnTo>
                <a:lnTo>
                  <a:pt x="182676" y="1830407"/>
                </a:lnTo>
                <a:lnTo>
                  <a:pt x="190572" y="1831754"/>
                </a:lnTo>
                <a:lnTo>
                  <a:pt x="187029" y="1840040"/>
                </a:lnTo>
                <a:lnTo>
                  <a:pt x="186454" y="1841945"/>
                </a:lnTo>
                <a:lnTo>
                  <a:pt x="184927" y="1843562"/>
                </a:lnTo>
                <a:lnTo>
                  <a:pt x="182737" y="1843940"/>
                </a:lnTo>
                <a:close/>
              </a:path>
              <a:path w="1400809" h="2269490">
                <a:moveTo>
                  <a:pt x="902713" y="52772"/>
                </a:moveTo>
                <a:lnTo>
                  <a:pt x="897705" y="51258"/>
                </a:lnTo>
                <a:lnTo>
                  <a:pt x="897709" y="37992"/>
                </a:lnTo>
                <a:lnTo>
                  <a:pt x="910146" y="41751"/>
                </a:lnTo>
                <a:lnTo>
                  <a:pt x="902713" y="52772"/>
                </a:lnTo>
                <a:close/>
              </a:path>
              <a:path w="1400809" h="2269490">
                <a:moveTo>
                  <a:pt x="967795" y="72441"/>
                </a:moveTo>
                <a:lnTo>
                  <a:pt x="961424" y="57248"/>
                </a:lnTo>
                <a:lnTo>
                  <a:pt x="974738" y="61272"/>
                </a:lnTo>
                <a:lnTo>
                  <a:pt x="967795" y="72441"/>
                </a:lnTo>
                <a:close/>
              </a:path>
              <a:path w="1400809" h="2269490">
                <a:moveTo>
                  <a:pt x="994719" y="80578"/>
                </a:moveTo>
                <a:lnTo>
                  <a:pt x="986279" y="78028"/>
                </a:lnTo>
                <a:lnTo>
                  <a:pt x="988111" y="65314"/>
                </a:lnTo>
                <a:lnTo>
                  <a:pt x="1001053" y="69225"/>
                </a:lnTo>
                <a:lnTo>
                  <a:pt x="994719" y="80578"/>
                </a:lnTo>
                <a:close/>
              </a:path>
              <a:path w="1400809" h="2269490">
                <a:moveTo>
                  <a:pt x="1159951" y="130516"/>
                </a:moveTo>
                <a:lnTo>
                  <a:pt x="1150798" y="127749"/>
                </a:lnTo>
                <a:lnTo>
                  <a:pt x="1158914" y="116935"/>
                </a:lnTo>
                <a:lnTo>
                  <a:pt x="1159951" y="130516"/>
                </a:lnTo>
                <a:close/>
              </a:path>
              <a:path w="1400809" h="2269490">
                <a:moveTo>
                  <a:pt x="864685" y="54546"/>
                </a:moveTo>
                <a:lnTo>
                  <a:pt x="853273" y="51097"/>
                </a:lnTo>
                <a:lnTo>
                  <a:pt x="860751" y="40090"/>
                </a:lnTo>
                <a:lnTo>
                  <a:pt x="871212" y="43251"/>
                </a:lnTo>
                <a:lnTo>
                  <a:pt x="864685" y="54546"/>
                </a:lnTo>
                <a:close/>
              </a:path>
              <a:path w="1400809" h="2269490">
                <a:moveTo>
                  <a:pt x="942427" y="78041"/>
                </a:moveTo>
                <a:lnTo>
                  <a:pt x="931253" y="74664"/>
                </a:lnTo>
                <a:lnTo>
                  <a:pt x="933976" y="62220"/>
                </a:lnTo>
                <a:lnTo>
                  <a:pt x="948567" y="66630"/>
                </a:lnTo>
                <a:lnTo>
                  <a:pt x="942427" y="78041"/>
                </a:lnTo>
                <a:close/>
              </a:path>
              <a:path w="1400809" h="2269490">
                <a:moveTo>
                  <a:pt x="1153542" y="141846"/>
                </a:moveTo>
                <a:lnTo>
                  <a:pt x="1152462" y="128252"/>
                </a:lnTo>
                <a:lnTo>
                  <a:pt x="1161258" y="130911"/>
                </a:lnTo>
                <a:lnTo>
                  <a:pt x="1153542" y="141846"/>
                </a:lnTo>
                <a:close/>
              </a:path>
              <a:path w="1400809" h="2269490">
                <a:moveTo>
                  <a:pt x="1262191" y="174683"/>
                </a:moveTo>
                <a:lnTo>
                  <a:pt x="1251373" y="171413"/>
                </a:lnTo>
                <a:lnTo>
                  <a:pt x="1252626" y="158524"/>
                </a:lnTo>
                <a:lnTo>
                  <a:pt x="1266816" y="162813"/>
                </a:lnTo>
                <a:lnTo>
                  <a:pt x="1262191" y="174683"/>
                </a:lnTo>
                <a:close/>
              </a:path>
              <a:path w="1400809" h="2269490">
                <a:moveTo>
                  <a:pt x="851501" y="63829"/>
                </a:moveTo>
                <a:lnTo>
                  <a:pt x="837236" y="59517"/>
                </a:lnTo>
                <a:lnTo>
                  <a:pt x="839009" y="46786"/>
                </a:lnTo>
                <a:lnTo>
                  <a:pt x="854224" y="51384"/>
                </a:lnTo>
                <a:lnTo>
                  <a:pt x="851501" y="63829"/>
                </a:lnTo>
                <a:close/>
              </a:path>
              <a:path w="1400809" h="2269490">
                <a:moveTo>
                  <a:pt x="876226" y="71301"/>
                </a:moveTo>
                <a:lnTo>
                  <a:pt x="861011" y="66703"/>
                </a:lnTo>
                <a:lnTo>
                  <a:pt x="863734" y="54258"/>
                </a:lnTo>
                <a:lnTo>
                  <a:pt x="877998" y="58570"/>
                </a:lnTo>
                <a:lnTo>
                  <a:pt x="876226" y="71301"/>
                </a:lnTo>
                <a:close/>
              </a:path>
              <a:path w="1400809" h="2269490">
                <a:moveTo>
                  <a:pt x="898099" y="77912"/>
                </a:moveTo>
                <a:lnTo>
                  <a:pt x="887638" y="74750"/>
                </a:lnTo>
                <a:lnTo>
                  <a:pt x="887508" y="61444"/>
                </a:lnTo>
                <a:lnTo>
                  <a:pt x="898920" y="64893"/>
                </a:lnTo>
                <a:lnTo>
                  <a:pt x="898099" y="77912"/>
                </a:lnTo>
                <a:close/>
              </a:path>
              <a:path w="1400809" h="2269490">
                <a:moveTo>
                  <a:pt x="950402" y="93719"/>
                </a:moveTo>
                <a:lnTo>
                  <a:pt x="939941" y="90558"/>
                </a:lnTo>
                <a:lnTo>
                  <a:pt x="941505" y="77763"/>
                </a:lnTo>
                <a:lnTo>
                  <a:pt x="952977" y="81230"/>
                </a:lnTo>
                <a:lnTo>
                  <a:pt x="950402" y="93719"/>
                </a:lnTo>
                <a:close/>
              </a:path>
              <a:path w="1400809" h="2269490">
                <a:moveTo>
                  <a:pt x="904439" y="93095"/>
                </a:moveTo>
                <a:lnTo>
                  <a:pt x="894870" y="90203"/>
                </a:lnTo>
                <a:lnTo>
                  <a:pt x="897148" y="77624"/>
                </a:lnTo>
                <a:lnTo>
                  <a:pt x="909510" y="81361"/>
                </a:lnTo>
                <a:lnTo>
                  <a:pt x="904439" y="93095"/>
                </a:lnTo>
                <a:close/>
              </a:path>
              <a:path w="1400809" h="2269490">
                <a:moveTo>
                  <a:pt x="926579" y="99787"/>
                </a:moveTo>
                <a:lnTo>
                  <a:pt x="912493" y="95529"/>
                </a:lnTo>
                <a:lnTo>
                  <a:pt x="917118" y="83660"/>
                </a:lnTo>
                <a:lnTo>
                  <a:pt x="929956" y="87540"/>
                </a:lnTo>
                <a:lnTo>
                  <a:pt x="926579" y="99787"/>
                </a:lnTo>
                <a:close/>
              </a:path>
              <a:path w="1400809" h="2269490">
                <a:moveTo>
                  <a:pt x="990472" y="119097"/>
                </a:moveTo>
                <a:lnTo>
                  <a:pt x="979061" y="115648"/>
                </a:lnTo>
                <a:lnTo>
                  <a:pt x="981784" y="103204"/>
                </a:lnTo>
                <a:lnTo>
                  <a:pt x="996049" y="107515"/>
                </a:lnTo>
                <a:lnTo>
                  <a:pt x="990472" y="119097"/>
                </a:lnTo>
                <a:close/>
              </a:path>
              <a:path w="1400809" h="2269490">
                <a:moveTo>
                  <a:pt x="821329" y="81245"/>
                </a:moveTo>
                <a:lnTo>
                  <a:pt x="808016" y="77221"/>
                </a:lnTo>
                <a:lnTo>
                  <a:pt x="812641" y="65351"/>
                </a:lnTo>
                <a:lnTo>
                  <a:pt x="825003" y="69088"/>
                </a:lnTo>
                <a:lnTo>
                  <a:pt x="821329" y="81245"/>
                </a:lnTo>
                <a:close/>
              </a:path>
              <a:path w="1400809" h="2269490">
                <a:moveTo>
                  <a:pt x="847006" y="89005"/>
                </a:moveTo>
                <a:lnTo>
                  <a:pt x="849729" y="76560"/>
                </a:lnTo>
                <a:lnTo>
                  <a:pt x="849318" y="83070"/>
                </a:lnTo>
                <a:lnTo>
                  <a:pt x="847006" y="89005"/>
                </a:lnTo>
                <a:close/>
              </a:path>
              <a:path w="1400809" h="2269490">
                <a:moveTo>
                  <a:pt x="860126" y="92970"/>
                </a:moveTo>
                <a:lnTo>
                  <a:pt x="848907" y="89579"/>
                </a:lnTo>
                <a:lnTo>
                  <a:pt x="849318" y="83070"/>
                </a:lnTo>
                <a:lnTo>
                  <a:pt x="851631" y="77135"/>
                </a:lnTo>
                <a:lnTo>
                  <a:pt x="863399" y="80692"/>
                </a:lnTo>
                <a:lnTo>
                  <a:pt x="860126" y="92970"/>
                </a:lnTo>
                <a:close/>
              </a:path>
              <a:path w="1400809" h="2269490">
                <a:moveTo>
                  <a:pt x="877437" y="98202"/>
                </a:moveTo>
                <a:lnTo>
                  <a:pt x="868878" y="95615"/>
                </a:lnTo>
                <a:lnTo>
                  <a:pt x="878258" y="85183"/>
                </a:lnTo>
                <a:lnTo>
                  <a:pt x="877437" y="98202"/>
                </a:lnTo>
                <a:close/>
              </a:path>
              <a:path w="1400809" h="2269490">
                <a:moveTo>
                  <a:pt x="958076" y="122573"/>
                </a:moveTo>
                <a:lnTo>
                  <a:pt x="945907" y="118895"/>
                </a:lnTo>
                <a:lnTo>
                  <a:pt x="945777" y="105589"/>
                </a:lnTo>
                <a:lnTo>
                  <a:pt x="960041" y="109900"/>
                </a:lnTo>
                <a:lnTo>
                  <a:pt x="958076" y="122573"/>
                </a:lnTo>
                <a:close/>
              </a:path>
              <a:path w="1400809" h="2269490">
                <a:moveTo>
                  <a:pt x="1099440" y="178564"/>
                </a:moveTo>
                <a:lnTo>
                  <a:pt x="1094150" y="176966"/>
                </a:lnTo>
                <a:lnTo>
                  <a:pt x="1094318" y="163749"/>
                </a:lnTo>
                <a:lnTo>
                  <a:pt x="1096160" y="164306"/>
                </a:lnTo>
                <a:lnTo>
                  <a:pt x="1104589" y="153586"/>
                </a:lnTo>
                <a:lnTo>
                  <a:pt x="1106621" y="167467"/>
                </a:lnTo>
                <a:lnTo>
                  <a:pt x="1099440" y="178564"/>
                </a:lnTo>
                <a:close/>
              </a:path>
              <a:path w="1400809" h="2269490">
                <a:moveTo>
                  <a:pt x="828116" y="96563"/>
                </a:moveTo>
                <a:lnTo>
                  <a:pt x="814802" y="92539"/>
                </a:lnTo>
                <a:lnTo>
                  <a:pt x="823231" y="81819"/>
                </a:lnTo>
                <a:lnTo>
                  <a:pt x="825133" y="82394"/>
                </a:lnTo>
                <a:lnTo>
                  <a:pt x="828116" y="96563"/>
                </a:lnTo>
                <a:close/>
              </a:path>
              <a:path w="1400809" h="2269490">
                <a:moveTo>
                  <a:pt x="848086" y="102599"/>
                </a:moveTo>
                <a:lnTo>
                  <a:pt x="834773" y="98575"/>
                </a:lnTo>
                <a:lnTo>
                  <a:pt x="838447" y="86418"/>
                </a:lnTo>
                <a:lnTo>
                  <a:pt x="850810" y="90154"/>
                </a:lnTo>
                <a:lnTo>
                  <a:pt x="848086" y="102599"/>
                </a:lnTo>
                <a:close/>
              </a:path>
              <a:path w="1400809" h="2269490">
                <a:moveTo>
                  <a:pt x="875664" y="110933"/>
                </a:moveTo>
                <a:lnTo>
                  <a:pt x="866155" y="108059"/>
                </a:lnTo>
                <a:lnTo>
                  <a:pt x="867927" y="95328"/>
                </a:lnTo>
                <a:lnTo>
                  <a:pt x="880290" y="99064"/>
                </a:lnTo>
                <a:lnTo>
                  <a:pt x="875664" y="110933"/>
                </a:lnTo>
                <a:close/>
              </a:path>
              <a:path w="1400809" h="2269490">
                <a:moveTo>
                  <a:pt x="932604" y="128142"/>
                </a:moveTo>
                <a:lnTo>
                  <a:pt x="921311" y="124729"/>
                </a:lnTo>
                <a:lnTo>
                  <a:pt x="931835" y="114642"/>
                </a:lnTo>
                <a:lnTo>
                  <a:pt x="932604" y="128142"/>
                </a:lnTo>
                <a:close/>
              </a:path>
              <a:path w="1400809" h="2269490">
                <a:moveTo>
                  <a:pt x="1072233" y="170342"/>
                </a:moveTo>
                <a:lnTo>
                  <a:pt x="1063585" y="167728"/>
                </a:lnTo>
                <a:lnTo>
                  <a:pt x="1071316" y="156797"/>
                </a:lnTo>
                <a:lnTo>
                  <a:pt x="1072233" y="170342"/>
                </a:lnTo>
                <a:close/>
              </a:path>
              <a:path w="1400809" h="2269490">
                <a:moveTo>
                  <a:pt x="754070" y="87452"/>
                </a:moveTo>
                <a:lnTo>
                  <a:pt x="750266" y="86302"/>
                </a:lnTo>
                <a:lnTo>
                  <a:pt x="758695" y="75582"/>
                </a:lnTo>
                <a:lnTo>
                  <a:pt x="754070" y="87452"/>
                </a:lnTo>
                <a:close/>
              </a:path>
              <a:path w="1400809" h="2269490">
                <a:moveTo>
                  <a:pt x="774991" y="93775"/>
                </a:moveTo>
                <a:lnTo>
                  <a:pt x="763461" y="90290"/>
                </a:lnTo>
                <a:lnTo>
                  <a:pt x="766496" y="77940"/>
                </a:lnTo>
                <a:lnTo>
                  <a:pt x="779453" y="81856"/>
                </a:lnTo>
                <a:lnTo>
                  <a:pt x="774991" y="93775"/>
                </a:lnTo>
                <a:close/>
              </a:path>
              <a:path w="1400809" h="2269490">
                <a:moveTo>
                  <a:pt x="796150" y="100170"/>
                </a:moveTo>
                <a:lnTo>
                  <a:pt x="787354" y="97511"/>
                </a:lnTo>
                <a:lnTo>
                  <a:pt x="789453" y="84878"/>
                </a:lnTo>
                <a:lnTo>
                  <a:pt x="803064" y="88992"/>
                </a:lnTo>
                <a:lnTo>
                  <a:pt x="796150" y="100170"/>
                </a:lnTo>
                <a:close/>
              </a:path>
              <a:path w="1400809" h="2269490">
                <a:moveTo>
                  <a:pt x="815883" y="106133"/>
                </a:moveTo>
                <a:lnTo>
                  <a:pt x="813851" y="92252"/>
                </a:lnTo>
                <a:lnTo>
                  <a:pt x="827165" y="96276"/>
                </a:lnTo>
                <a:lnTo>
                  <a:pt x="815883" y="106133"/>
                </a:lnTo>
                <a:close/>
              </a:path>
              <a:path w="1400809" h="2269490">
                <a:moveTo>
                  <a:pt x="888157" y="127976"/>
                </a:moveTo>
                <a:lnTo>
                  <a:pt x="873892" y="123665"/>
                </a:lnTo>
                <a:lnTo>
                  <a:pt x="884223" y="113520"/>
                </a:lnTo>
                <a:lnTo>
                  <a:pt x="893733" y="116394"/>
                </a:lnTo>
                <a:lnTo>
                  <a:pt x="888157" y="127976"/>
                </a:lnTo>
                <a:close/>
              </a:path>
              <a:path w="1400809" h="2269490">
                <a:moveTo>
                  <a:pt x="916686" y="136599"/>
                </a:moveTo>
                <a:lnTo>
                  <a:pt x="919409" y="124154"/>
                </a:lnTo>
                <a:lnTo>
                  <a:pt x="931772" y="127891"/>
                </a:lnTo>
                <a:lnTo>
                  <a:pt x="916686" y="136599"/>
                </a:lnTo>
                <a:close/>
              </a:path>
              <a:path w="1400809" h="2269490">
                <a:moveTo>
                  <a:pt x="951872" y="147233"/>
                </a:moveTo>
                <a:lnTo>
                  <a:pt x="940460" y="143784"/>
                </a:lnTo>
                <a:lnTo>
                  <a:pt x="944134" y="131627"/>
                </a:lnTo>
                <a:lnTo>
                  <a:pt x="956497" y="135363"/>
                </a:lnTo>
                <a:lnTo>
                  <a:pt x="951872" y="147233"/>
                </a:lnTo>
                <a:close/>
              </a:path>
              <a:path w="1400809" h="2269490">
                <a:moveTo>
                  <a:pt x="1062185" y="180572"/>
                </a:moveTo>
                <a:lnTo>
                  <a:pt x="1063006" y="167553"/>
                </a:lnTo>
                <a:lnTo>
                  <a:pt x="1074417" y="171002"/>
                </a:lnTo>
                <a:lnTo>
                  <a:pt x="1062185" y="180572"/>
                </a:lnTo>
                <a:close/>
              </a:path>
              <a:path w="1400809" h="2269490">
                <a:moveTo>
                  <a:pt x="736131" y="95298"/>
                </a:moveTo>
                <a:lnTo>
                  <a:pt x="730425" y="93573"/>
                </a:lnTo>
                <a:lnTo>
                  <a:pt x="739805" y="83141"/>
                </a:lnTo>
                <a:lnTo>
                  <a:pt x="736131" y="95298"/>
                </a:lnTo>
                <a:close/>
              </a:path>
              <a:path w="1400809" h="2269490">
                <a:moveTo>
                  <a:pt x="765270" y="104104"/>
                </a:moveTo>
                <a:lnTo>
                  <a:pt x="752298" y="100183"/>
                </a:lnTo>
                <a:lnTo>
                  <a:pt x="756923" y="88314"/>
                </a:lnTo>
                <a:lnTo>
                  <a:pt x="767384" y="91476"/>
                </a:lnTo>
                <a:lnTo>
                  <a:pt x="765270" y="104104"/>
                </a:lnTo>
                <a:close/>
              </a:path>
              <a:path w="1400809" h="2269490">
                <a:moveTo>
                  <a:pt x="804720" y="116027"/>
                </a:moveTo>
                <a:lnTo>
                  <a:pt x="792268" y="112264"/>
                </a:lnTo>
                <a:lnTo>
                  <a:pt x="796864" y="100385"/>
                </a:lnTo>
                <a:lnTo>
                  <a:pt x="804367" y="102653"/>
                </a:lnTo>
                <a:lnTo>
                  <a:pt x="804720" y="116027"/>
                </a:lnTo>
                <a:close/>
              </a:path>
              <a:path w="1400809" h="2269490">
                <a:moveTo>
                  <a:pt x="831228" y="124038"/>
                </a:moveTo>
                <a:lnTo>
                  <a:pt x="820768" y="120877"/>
                </a:lnTo>
                <a:lnTo>
                  <a:pt x="824442" y="108720"/>
                </a:lnTo>
                <a:lnTo>
                  <a:pt x="836344" y="112317"/>
                </a:lnTo>
                <a:lnTo>
                  <a:pt x="831228" y="124038"/>
                </a:lnTo>
                <a:close/>
              </a:path>
              <a:path w="1400809" h="2269490">
                <a:moveTo>
                  <a:pt x="852150" y="130361"/>
                </a:moveTo>
                <a:lnTo>
                  <a:pt x="847265" y="115618"/>
                </a:lnTo>
                <a:lnTo>
                  <a:pt x="859628" y="119354"/>
                </a:lnTo>
                <a:lnTo>
                  <a:pt x="852150" y="130361"/>
                </a:lnTo>
                <a:close/>
              </a:path>
              <a:path w="1400809" h="2269490">
                <a:moveTo>
                  <a:pt x="874364" y="137075"/>
                </a:moveTo>
                <a:lnTo>
                  <a:pt x="861659" y="133235"/>
                </a:lnTo>
                <a:lnTo>
                  <a:pt x="864383" y="120791"/>
                </a:lnTo>
                <a:lnTo>
                  <a:pt x="875794" y="124240"/>
                </a:lnTo>
                <a:lnTo>
                  <a:pt x="874364" y="137075"/>
                </a:lnTo>
                <a:close/>
              </a:path>
              <a:path w="1400809" h="2269490">
                <a:moveTo>
                  <a:pt x="901600" y="145307"/>
                </a:moveTo>
                <a:lnTo>
                  <a:pt x="891139" y="142145"/>
                </a:lnTo>
                <a:lnTo>
                  <a:pt x="893863" y="129701"/>
                </a:lnTo>
                <a:lnTo>
                  <a:pt x="907176" y="133725"/>
                </a:lnTo>
                <a:lnTo>
                  <a:pt x="901600" y="145307"/>
                </a:lnTo>
                <a:close/>
              </a:path>
              <a:path w="1400809" h="2269490">
                <a:moveTo>
                  <a:pt x="998599" y="174622"/>
                </a:moveTo>
                <a:lnTo>
                  <a:pt x="988049" y="171434"/>
                </a:lnTo>
                <a:lnTo>
                  <a:pt x="989911" y="158729"/>
                </a:lnTo>
                <a:lnTo>
                  <a:pt x="1003224" y="162753"/>
                </a:lnTo>
                <a:lnTo>
                  <a:pt x="998599" y="174622"/>
                </a:lnTo>
                <a:close/>
              </a:path>
              <a:path w="1400809" h="2269490">
                <a:moveTo>
                  <a:pt x="1034736" y="185544"/>
                </a:moveTo>
                <a:lnTo>
                  <a:pt x="1026445" y="183038"/>
                </a:lnTo>
                <a:lnTo>
                  <a:pt x="1026285" y="169723"/>
                </a:lnTo>
                <a:lnTo>
                  <a:pt x="1038410" y="173387"/>
                </a:lnTo>
                <a:lnTo>
                  <a:pt x="1034736" y="185544"/>
                </a:lnTo>
                <a:close/>
              </a:path>
              <a:path w="1400809" h="2269490">
                <a:moveTo>
                  <a:pt x="1122909" y="212192"/>
                </a:moveTo>
                <a:lnTo>
                  <a:pt x="1114618" y="209686"/>
                </a:lnTo>
                <a:lnTo>
                  <a:pt x="1118292" y="197529"/>
                </a:lnTo>
                <a:lnTo>
                  <a:pt x="1130417" y="201194"/>
                </a:lnTo>
                <a:lnTo>
                  <a:pt x="1122909" y="212192"/>
                </a:lnTo>
                <a:close/>
              </a:path>
              <a:path w="1400809" h="2269490">
                <a:moveTo>
                  <a:pt x="777153" y="120963"/>
                </a:moveTo>
                <a:lnTo>
                  <a:pt x="765741" y="117514"/>
                </a:lnTo>
                <a:lnTo>
                  <a:pt x="770797" y="105774"/>
                </a:lnTo>
                <a:lnTo>
                  <a:pt x="781050" y="108873"/>
                </a:lnTo>
                <a:lnTo>
                  <a:pt x="777153" y="120963"/>
                </a:lnTo>
                <a:close/>
              </a:path>
              <a:path w="1400809" h="2269490">
                <a:moveTo>
                  <a:pt x="840868" y="140219"/>
                </a:moveTo>
                <a:lnTo>
                  <a:pt x="830407" y="137058"/>
                </a:lnTo>
                <a:lnTo>
                  <a:pt x="835983" y="125475"/>
                </a:lnTo>
                <a:lnTo>
                  <a:pt x="840868" y="140219"/>
                </a:lnTo>
                <a:close/>
              </a:path>
              <a:path w="1400809" h="2269490">
                <a:moveTo>
                  <a:pt x="937046" y="182554"/>
                </a:moveTo>
                <a:lnTo>
                  <a:pt x="929438" y="180255"/>
                </a:lnTo>
                <a:lnTo>
                  <a:pt x="935965" y="168960"/>
                </a:lnTo>
                <a:lnTo>
                  <a:pt x="941541" y="157378"/>
                </a:lnTo>
                <a:lnTo>
                  <a:pt x="945475" y="171834"/>
                </a:lnTo>
                <a:lnTo>
                  <a:pt x="946426" y="172121"/>
                </a:lnTo>
                <a:lnTo>
                  <a:pt x="937046" y="182554"/>
                </a:lnTo>
                <a:close/>
              </a:path>
              <a:path w="1400809" h="2269490">
                <a:moveTo>
                  <a:pt x="962592" y="177007"/>
                </a:moveTo>
                <a:lnTo>
                  <a:pt x="949278" y="172984"/>
                </a:lnTo>
                <a:lnTo>
                  <a:pt x="955806" y="161689"/>
                </a:lnTo>
                <a:lnTo>
                  <a:pt x="964364" y="164276"/>
                </a:lnTo>
                <a:lnTo>
                  <a:pt x="963748" y="174040"/>
                </a:lnTo>
                <a:lnTo>
                  <a:pt x="962592" y="177007"/>
                </a:lnTo>
                <a:close/>
              </a:path>
              <a:path w="1400809" h="2269490">
                <a:moveTo>
                  <a:pt x="963543" y="177295"/>
                </a:moveTo>
                <a:lnTo>
                  <a:pt x="963748" y="174040"/>
                </a:lnTo>
                <a:lnTo>
                  <a:pt x="967217" y="165138"/>
                </a:lnTo>
                <a:lnTo>
                  <a:pt x="963543" y="177295"/>
                </a:lnTo>
                <a:close/>
              </a:path>
              <a:path w="1400809" h="2269490">
                <a:moveTo>
                  <a:pt x="1205219" y="263603"/>
                </a:moveTo>
                <a:lnTo>
                  <a:pt x="1197612" y="261304"/>
                </a:lnTo>
                <a:lnTo>
                  <a:pt x="1195580" y="247422"/>
                </a:lnTo>
                <a:lnTo>
                  <a:pt x="1197482" y="247997"/>
                </a:lnTo>
                <a:lnTo>
                  <a:pt x="1206862" y="237565"/>
                </a:lnTo>
                <a:lnTo>
                  <a:pt x="1205219" y="263603"/>
                </a:lnTo>
                <a:close/>
              </a:path>
              <a:path w="1400809" h="2269490">
                <a:moveTo>
                  <a:pt x="709763" y="113863"/>
                </a:moveTo>
                <a:lnTo>
                  <a:pt x="698352" y="110414"/>
                </a:lnTo>
                <a:lnTo>
                  <a:pt x="705830" y="99407"/>
                </a:lnTo>
                <a:lnTo>
                  <a:pt x="715340" y="102281"/>
                </a:lnTo>
                <a:lnTo>
                  <a:pt x="709763" y="113863"/>
                </a:lnTo>
                <a:close/>
              </a:path>
              <a:path w="1400809" h="2269490">
                <a:moveTo>
                  <a:pt x="730685" y="120186"/>
                </a:moveTo>
                <a:lnTo>
                  <a:pt x="718322" y="116450"/>
                </a:lnTo>
                <a:lnTo>
                  <a:pt x="721996" y="104293"/>
                </a:lnTo>
                <a:lnTo>
                  <a:pt x="734359" y="108029"/>
                </a:lnTo>
                <a:lnTo>
                  <a:pt x="730685" y="120186"/>
                </a:lnTo>
                <a:close/>
              </a:path>
              <a:path w="1400809" h="2269490">
                <a:moveTo>
                  <a:pt x="743998" y="124210"/>
                </a:moveTo>
                <a:lnTo>
                  <a:pt x="732587" y="120761"/>
                </a:lnTo>
                <a:lnTo>
                  <a:pt x="738163" y="109179"/>
                </a:lnTo>
                <a:lnTo>
                  <a:pt x="750600" y="112938"/>
                </a:lnTo>
                <a:lnTo>
                  <a:pt x="743998" y="124210"/>
                </a:lnTo>
                <a:close/>
              </a:path>
              <a:path w="1400809" h="2269490">
                <a:moveTo>
                  <a:pt x="767773" y="131395"/>
                </a:moveTo>
                <a:lnTo>
                  <a:pt x="753508" y="127084"/>
                </a:lnTo>
                <a:lnTo>
                  <a:pt x="758133" y="115214"/>
                </a:lnTo>
                <a:lnTo>
                  <a:pt x="764790" y="117226"/>
                </a:lnTo>
                <a:lnTo>
                  <a:pt x="767773" y="131395"/>
                </a:lnTo>
                <a:close/>
              </a:path>
              <a:path w="1400809" h="2269490">
                <a:moveTo>
                  <a:pt x="789645" y="138006"/>
                </a:moveTo>
                <a:lnTo>
                  <a:pt x="778233" y="134557"/>
                </a:lnTo>
                <a:lnTo>
                  <a:pt x="783304" y="122822"/>
                </a:lnTo>
                <a:lnTo>
                  <a:pt x="794270" y="126136"/>
                </a:lnTo>
                <a:lnTo>
                  <a:pt x="793384" y="132502"/>
                </a:lnTo>
                <a:lnTo>
                  <a:pt x="789645" y="138006"/>
                </a:lnTo>
                <a:close/>
              </a:path>
              <a:path w="1400809" h="2269490">
                <a:moveTo>
                  <a:pt x="802008" y="141742"/>
                </a:moveTo>
                <a:lnTo>
                  <a:pt x="792498" y="138868"/>
                </a:lnTo>
                <a:lnTo>
                  <a:pt x="793384" y="132502"/>
                </a:lnTo>
                <a:lnTo>
                  <a:pt x="797123" y="126998"/>
                </a:lnTo>
                <a:lnTo>
                  <a:pt x="802008" y="141742"/>
                </a:lnTo>
                <a:close/>
              </a:path>
              <a:path w="1400809" h="2269490">
                <a:moveTo>
                  <a:pt x="821027" y="147490"/>
                </a:moveTo>
                <a:lnTo>
                  <a:pt x="805812" y="142891"/>
                </a:lnTo>
                <a:lnTo>
                  <a:pt x="810437" y="131022"/>
                </a:lnTo>
                <a:lnTo>
                  <a:pt x="821848" y="134471"/>
                </a:lnTo>
                <a:lnTo>
                  <a:pt x="821027" y="147490"/>
                </a:lnTo>
                <a:close/>
              </a:path>
              <a:path w="1400809" h="2269490">
                <a:moveTo>
                  <a:pt x="835292" y="151801"/>
                </a:moveTo>
                <a:lnTo>
                  <a:pt x="833390" y="151226"/>
                </a:lnTo>
                <a:lnTo>
                  <a:pt x="831358" y="137345"/>
                </a:lnTo>
                <a:lnTo>
                  <a:pt x="844672" y="141369"/>
                </a:lnTo>
                <a:lnTo>
                  <a:pt x="835292" y="151801"/>
                </a:lnTo>
                <a:close/>
              </a:path>
              <a:path w="1400809" h="2269490">
                <a:moveTo>
                  <a:pt x="911369" y="174794"/>
                </a:moveTo>
                <a:lnTo>
                  <a:pt x="902811" y="172207"/>
                </a:lnTo>
                <a:lnTo>
                  <a:pt x="906618" y="160091"/>
                </a:lnTo>
                <a:lnTo>
                  <a:pt x="917584" y="163405"/>
                </a:lnTo>
                <a:lnTo>
                  <a:pt x="911369" y="174794"/>
                </a:lnTo>
                <a:close/>
              </a:path>
              <a:path w="1400809" h="2269490">
                <a:moveTo>
                  <a:pt x="1058889" y="219378"/>
                </a:moveTo>
                <a:lnTo>
                  <a:pt x="1049260" y="216468"/>
                </a:lnTo>
                <a:lnTo>
                  <a:pt x="1058061" y="205861"/>
                </a:lnTo>
                <a:lnTo>
                  <a:pt x="1058889" y="219378"/>
                </a:lnTo>
                <a:close/>
              </a:path>
              <a:path w="1400809" h="2269490">
                <a:moveTo>
                  <a:pt x="1085397" y="227390"/>
                </a:moveTo>
                <a:lnTo>
                  <a:pt x="1071133" y="223079"/>
                </a:lnTo>
                <a:lnTo>
                  <a:pt x="1082414" y="213221"/>
                </a:lnTo>
                <a:lnTo>
                  <a:pt x="1085397" y="227390"/>
                </a:lnTo>
                <a:close/>
              </a:path>
              <a:path w="1400809" h="2269490">
                <a:moveTo>
                  <a:pt x="715599" y="128894"/>
                </a:moveTo>
                <a:lnTo>
                  <a:pt x="699432" y="124008"/>
                </a:lnTo>
                <a:lnTo>
                  <a:pt x="706911" y="113001"/>
                </a:lnTo>
                <a:lnTo>
                  <a:pt x="720224" y="117025"/>
                </a:lnTo>
                <a:lnTo>
                  <a:pt x="715599" y="128894"/>
                </a:lnTo>
                <a:close/>
              </a:path>
              <a:path w="1400809" h="2269490">
                <a:moveTo>
                  <a:pt x="752687" y="140103"/>
                </a:moveTo>
                <a:lnTo>
                  <a:pt x="757312" y="128234"/>
                </a:lnTo>
                <a:lnTo>
                  <a:pt x="765871" y="130820"/>
                </a:lnTo>
                <a:lnTo>
                  <a:pt x="752687" y="140103"/>
                </a:lnTo>
                <a:close/>
              </a:path>
              <a:path w="1400809" h="2269490">
                <a:moveTo>
                  <a:pt x="789775" y="151312"/>
                </a:moveTo>
                <a:lnTo>
                  <a:pt x="788824" y="151025"/>
                </a:lnTo>
                <a:lnTo>
                  <a:pt x="789645" y="138006"/>
                </a:lnTo>
                <a:lnTo>
                  <a:pt x="789775" y="151312"/>
                </a:lnTo>
                <a:close/>
              </a:path>
              <a:path w="1400809" h="2269490">
                <a:moveTo>
                  <a:pt x="793579" y="152462"/>
                </a:moveTo>
                <a:lnTo>
                  <a:pt x="789775" y="151312"/>
                </a:lnTo>
                <a:lnTo>
                  <a:pt x="790596" y="138293"/>
                </a:lnTo>
                <a:lnTo>
                  <a:pt x="802959" y="142029"/>
                </a:lnTo>
                <a:lnTo>
                  <a:pt x="793579" y="152462"/>
                </a:lnTo>
                <a:close/>
              </a:path>
              <a:path w="1400809" h="2269490">
                <a:moveTo>
                  <a:pt x="844931" y="167982"/>
                </a:moveTo>
                <a:lnTo>
                  <a:pt x="831617" y="163958"/>
                </a:lnTo>
                <a:lnTo>
                  <a:pt x="838145" y="152663"/>
                </a:lnTo>
                <a:lnTo>
                  <a:pt x="851458" y="156687"/>
                </a:lnTo>
                <a:lnTo>
                  <a:pt x="844931" y="167982"/>
                </a:lnTo>
                <a:close/>
              </a:path>
              <a:path w="1400809" h="2269490">
                <a:moveTo>
                  <a:pt x="857067" y="184917"/>
                </a:moveTo>
                <a:lnTo>
                  <a:pt x="852416" y="183511"/>
                </a:lnTo>
                <a:lnTo>
                  <a:pt x="853490" y="170568"/>
                </a:lnTo>
                <a:lnTo>
                  <a:pt x="855262" y="157837"/>
                </a:lnTo>
                <a:lnTo>
                  <a:pt x="864772" y="160711"/>
                </a:lnTo>
                <a:lnTo>
                  <a:pt x="865852" y="174305"/>
                </a:lnTo>
                <a:lnTo>
                  <a:pt x="864857" y="174004"/>
                </a:lnTo>
                <a:lnTo>
                  <a:pt x="857067" y="184917"/>
                </a:lnTo>
                <a:close/>
              </a:path>
              <a:path w="1400809" h="2269490">
                <a:moveTo>
                  <a:pt x="958097" y="202183"/>
                </a:moveTo>
                <a:lnTo>
                  <a:pt x="945734" y="198447"/>
                </a:lnTo>
                <a:lnTo>
                  <a:pt x="950359" y="186578"/>
                </a:lnTo>
                <a:lnTo>
                  <a:pt x="961771" y="190027"/>
                </a:lnTo>
                <a:lnTo>
                  <a:pt x="958097" y="202183"/>
                </a:lnTo>
                <a:close/>
              </a:path>
              <a:path w="1400809" h="2269490">
                <a:moveTo>
                  <a:pt x="974263" y="207069"/>
                </a:moveTo>
                <a:lnTo>
                  <a:pt x="962762" y="203594"/>
                </a:lnTo>
                <a:lnTo>
                  <a:pt x="965575" y="191176"/>
                </a:lnTo>
                <a:lnTo>
                  <a:pt x="978547" y="195097"/>
                </a:lnTo>
                <a:lnTo>
                  <a:pt x="974263" y="207069"/>
                </a:lnTo>
                <a:close/>
              </a:path>
              <a:path w="1400809" h="2269490">
                <a:moveTo>
                  <a:pt x="1049509" y="229811"/>
                </a:moveTo>
                <a:lnTo>
                  <a:pt x="1049572" y="216562"/>
                </a:lnTo>
                <a:lnTo>
                  <a:pt x="1057685" y="219014"/>
                </a:lnTo>
                <a:lnTo>
                  <a:pt x="1049509" y="229811"/>
                </a:lnTo>
                <a:close/>
              </a:path>
              <a:path w="1400809" h="2269490">
                <a:moveTo>
                  <a:pt x="1077800" y="238361"/>
                </a:moveTo>
                <a:lnTo>
                  <a:pt x="1076972" y="224843"/>
                </a:lnTo>
                <a:lnTo>
                  <a:pt x="1085085" y="227295"/>
                </a:lnTo>
                <a:lnTo>
                  <a:pt x="1077800" y="238361"/>
                </a:lnTo>
                <a:close/>
              </a:path>
              <a:path w="1400809" h="2269490">
                <a:moveTo>
                  <a:pt x="665327" y="126968"/>
                </a:moveTo>
                <a:lnTo>
                  <a:pt x="662474" y="126106"/>
                </a:lnTo>
                <a:lnTo>
                  <a:pt x="669001" y="114811"/>
                </a:lnTo>
                <a:lnTo>
                  <a:pt x="665327" y="126968"/>
                </a:lnTo>
                <a:close/>
              </a:path>
              <a:path w="1400809" h="2269490">
                <a:moveTo>
                  <a:pt x="675788" y="130130"/>
                </a:moveTo>
                <a:lnTo>
                  <a:pt x="672805" y="115961"/>
                </a:lnTo>
                <a:lnTo>
                  <a:pt x="685168" y="119697"/>
                </a:lnTo>
                <a:lnTo>
                  <a:pt x="675788" y="130130"/>
                </a:lnTo>
                <a:close/>
              </a:path>
              <a:path w="1400809" h="2269490">
                <a:moveTo>
                  <a:pt x="696635" y="136430"/>
                </a:moveTo>
                <a:lnTo>
                  <a:pt x="683396" y="132429"/>
                </a:lnTo>
                <a:lnTo>
                  <a:pt x="689938" y="121139"/>
                </a:lnTo>
                <a:lnTo>
                  <a:pt x="697174" y="123326"/>
                </a:lnTo>
                <a:lnTo>
                  <a:pt x="696635" y="136430"/>
                </a:lnTo>
                <a:close/>
              </a:path>
              <a:path w="1400809" h="2269490">
                <a:moveTo>
                  <a:pt x="729993" y="146512"/>
                </a:moveTo>
                <a:lnTo>
                  <a:pt x="717631" y="142776"/>
                </a:lnTo>
                <a:lnTo>
                  <a:pt x="722256" y="130906"/>
                </a:lnTo>
                <a:lnTo>
                  <a:pt x="735569" y="134930"/>
                </a:lnTo>
                <a:lnTo>
                  <a:pt x="729993" y="146512"/>
                </a:lnTo>
                <a:close/>
              </a:path>
              <a:path w="1400809" h="2269490">
                <a:moveTo>
                  <a:pt x="761375" y="155996"/>
                </a:moveTo>
                <a:lnTo>
                  <a:pt x="738552" y="149099"/>
                </a:lnTo>
                <a:lnTo>
                  <a:pt x="742226" y="136942"/>
                </a:lnTo>
                <a:lnTo>
                  <a:pt x="766001" y="144127"/>
                </a:lnTo>
                <a:lnTo>
                  <a:pt x="761375" y="155996"/>
                </a:lnTo>
                <a:close/>
              </a:path>
              <a:path w="1400809" h="2269490">
                <a:moveTo>
                  <a:pt x="783679" y="162737"/>
                </a:moveTo>
                <a:lnTo>
                  <a:pt x="783237" y="149336"/>
                </a:lnTo>
                <a:lnTo>
                  <a:pt x="795480" y="153037"/>
                </a:lnTo>
                <a:lnTo>
                  <a:pt x="783679" y="162737"/>
                </a:lnTo>
                <a:close/>
              </a:path>
              <a:path w="1400809" h="2269490">
                <a:moveTo>
                  <a:pt x="820157" y="173762"/>
                </a:moveTo>
                <a:lnTo>
                  <a:pt x="806546" y="169648"/>
                </a:lnTo>
                <a:lnTo>
                  <a:pt x="811409" y="157851"/>
                </a:lnTo>
                <a:lnTo>
                  <a:pt x="823059" y="161371"/>
                </a:lnTo>
                <a:lnTo>
                  <a:pt x="820157" y="173762"/>
                </a:lnTo>
                <a:close/>
              </a:path>
              <a:path w="1400809" h="2269490">
                <a:moveTo>
                  <a:pt x="906517" y="199862"/>
                </a:moveTo>
                <a:lnTo>
                  <a:pt x="898315" y="197383"/>
                </a:lnTo>
                <a:lnTo>
                  <a:pt x="906982" y="186735"/>
                </a:lnTo>
                <a:lnTo>
                  <a:pt x="906517" y="199862"/>
                </a:lnTo>
                <a:close/>
              </a:path>
              <a:path w="1400809" h="2269490">
                <a:moveTo>
                  <a:pt x="928746" y="206580"/>
                </a:moveTo>
                <a:lnTo>
                  <a:pt x="921555" y="204407"/>
                </a:lnTo>
                <a:lnTo>
                  <a:pt x="921960" y="191262"/>
                </a:lnTo>
                <a:lnTo>
                  <a:pt x="934857" y="195160"/>
                </a:lnTo>
                <a:lnTo>
                  <a:pt x="928746" y="206580"/>
                </a:lnTo>
                <a:close/>
              </a:path>
              <a:path w="1400809" h="2269490">
                <a:moveTo>
                  <a:pt x="1034304" y="238483"/>
                </a:moveTo>
                <a:lnTo>
                  <a:pt x="1019089" y="233884"/>
                </a:lnTo>
                <a:lnTo>
                  <a:pt x="1024665" y="222302"/>
                </a:lnTo>
                <a:lnTo>
                  <a:pt x="1035125" y="225464"/>
                </a:lnTo>
                <a:lnTo>
                  <a:pt x="1034304" y="238483"/>
                </a:lnTo>
                <a:close/>
              </a:path>
              <a:path w="1400809" h="2269490">
                <a:moveTo>
                  <a:pt x="1100872" y="258601"/>
                </a:moveTo>
                <a:lnTo>
                  <a:pt x="1085657" y="254003"/>
                </a:lnTo>
                <a:lnTo>
                  <a:pt x="1092184" y="242708"/>
                </a:lnTo>
                <a:lnTo>
                  <a:pt x="1102644" y="245870"/>
                </a:lnTo>
                <a:lnTo>
                  <a:pt x="1100872" y="258601"/>
                </a:lnTo>
                <a:close/>
              </a:path>
              <a:path w="1400809" h="2269490">
                <a:moveTo>
                  <a:pt x="657849" y="137975"/>
                </a:moveTo>
                <a:lnTo>
                  <a:pt x="645487" y="134239"/>
                </a:lnTo>
                <a:lnTo>
                  <a:pt x="656769" y="124381"/>
                </a:lnTo>
                <a:lnTo>
                  <a:pt x="661523" y="125819"/>
                </a:lnTo>
                <a:lnTo>
                  <a:pt x="657849" y="137975"/>
                </a:lnTo>
                <a:close/>
              </a:path>
              <a:path w="1400809" h="2269490">
                <a:moveTo>
                  <a:pt x="684477" y="146023"/>
                </a:moveTo>
                <a:lnTo>
                  <a:pt x="673065" y="142574"/>
                </a:lnTo>
                <a:lnTo>
                  <a:pt x="675788" y="130130"/>
                </a:lnTo>
                <a:lnTo>
                  <a:pt x="687200" y="133579"/>
                </a:lnTo>
                <a:lnTo>
                  <a:pt x="684477" y="146023"/>
                </a:lnTo>
                <a:close/>
              </a:path>
              <a:path w="1400809" h="2269490">
                <a:moveTo>
                  <a:pt x="711104" y="154070"/>
                </a:moveTo>
                <a:lnTo>
                  <a:pt x="698667" y="150311"/>
                </a:lnTo>
                <a:lnTo>
                  <a:pt x="702415" y="138177"/>
                </a:lnTo>
                <a:lnTo>
                  <a:pt x="712876" y="141339"/>
                </a:lnTo>
                <a:lnTo>
                  <a:pt x="711104" y="154070"/>
                </a:lnTo>
                <a:close/>
              </a:path>
              <a:path w="1400809" h="2269490">
                <a:moveTo>
                  <a:pt x="776721" y="173901"/>
                </a:moveTo>
                <a:lnTo>
                  <a:pt x="763407" y="169878"/>
                </a:lnTo>
                <a:lnTo>
                  <a:pt x="771836" y="159158"/>
                </a:lnTo>
                <a:lnTo>
                  <a:pt x="778493" y="161170"/>
                </a:lnTo>
                <a:lnTo>
                  <a:pt x="776721" y="173901"/>
                </a:lnTo>
                <a:close/>
              </a:path>
              <a:path w="1400809" h="2269490">
                <a:moveTo>
                  <a:pt x="873720" y="203217"/>
                </a:moveTo>
                <a:lnTo>
                  <a:pt x="865161" y="200631"/>
                </a:lnTo>
                <a:lnTo>
                  <a:pt x="871688" y="189336"/>
                </a:lnTo>
                <a:lnTo>
                  <a:pt x="873720" y="203217"/>
                </a:lnTo>
                <a:close/>
              </a:path>
              <a:path w="1400809" h="2269490">
                <a:moveTo>
                  <a:pt x="896781" y="210187"/>
                </a:moveTo>
                <a:lnTo>
                  <a:pt x="896176" y="196737"/>
                </a:lnTo>
                <a:lnTo>
                  <a:pt x="904378" y="199215"/>
                </a:lnTo>
                <a:lnTo>
                  <a:pt x="896781" y="210187"/>
                </a:lnTo>
                <a:close/>
              </a:path>
              <a:path w="1400809" h="2269490">
                <a:moveTo>
                  <a:pt x="955266" y="227862"/>
                </a:moveTo>
                <a:lnTo>
                  <a:pt x="943572" y="224328"/>
                </a:lnTo>
                <a:lnTo>
                  <a:pt x="947766" y="212328"/>
                </a:lnTo>
                <a:lnTo>
                  <a:pt x="954601" y="214394"/>
                </a:lnTo>
                <a:lnTo>
                  <a:pt x="955266" y="227862"/>
                </a:lnTo>
                <a:close/>
              </a:path>
              <a:path w="1400809" h="2269490">
                <a:moveTo>
                  <a:pt x="653224" y="149845"/>
                </a:moveTo>
                <a:lnTo>
                  <a:pt x="637058" y="144959"/>
                </a:lnTo>
                <a:lnTo>
                  <a:pt x="641683" y="133090"/>
                </a:lnTo>
                <a:lnTo>
                  <a:pt x="653094" y="136538"/>
                </a:lnTo>
                <a:lnTo>
                  <a:pt x="653224" y="149845"/>
                </a:lnTo>
                <a:close/>
              </a:path>
              <a:path w="1400809" h="2269490">
                <a:moveTo>
                  <a:pt x="667489" y="154156"/>
                </a:moveTo>
                <a:lnTo>
                  <a:pt x="657028" y="150995"/>
                </a:lnTo>
                <a:lnTo>
                  <a:pt x="661653" y="139125"/>
                </a:lnTo>
                <a:lnTo>
                  <a:pt x="674016" y="142861"/>
                </a:lnTo>
                <a:lnTo>
                  <a:pt x="667489" y="154156"/>
                </a:lnTo>
                <a:close/>
              </a:path>
              <a:path w="1400809" h="2269490">
                <a:moveTo>
                  <a:pt x="722734" y="170853"/>
                </a:moveTo>
                <a:lnTo>
                  <a:pt x="711233" y="167377"/>
                </a:lnTo>
                <a:lnTo>
                  <a:pt x="720168" y="156810"/>
                </a:lnTo>
                <a:lnTo>
                  <a:pt x="724179" y="158022"/>
                </a:lnTo>
                <a:lnTo>
                  <a:pt x="722734" y="170853"/>
                </a:lnTo>
                <a:close/>
              </a:path>
              <a:path w="1400809" h="2269490">
                <a:moveTo>
                  <a:pt x="746300" y="177975"/>
                </a:moveTo>
                <a:lnTo>
                  <a:pt x="734057" y="174275"/>
                </a:lnTo>
                <a:lnTo>
                  <a:pt x="735829" y="161543"/>
                </a:lnTo>
                <a:lnTo>
                  <a:pt x="746423" y="164745"/>
                </a:lnTo>
                <a:lnTo>
                  <a:pt x="746300" y="177975"/>
                </a:lnTo>
                <a:close/>
              </a:path>
              <a:path w="1400809" h="2269490">
                <a:moveTo>
                  <a:pt x="790164" y="191232"/>
                </a:moveTo>
                <a:lnTo>
                  <a:pt x="782556" y="188932"/>
                </a:lnTo>
                <a:lnTo>
                  <a:pt x="792352" y="178626"/>
                </a:lnTo>
                <a:lnTo>
                  <a:pt x="792342" y="181277"/>
                </a:lnTo>
                <a:lnTo>
                  <a:pt x="790164" y="191232"/>
                </a:lnTo>
                <a:close/>
              </a:path>
              <a:path w="1400809" h="2269490">
                <a:moveTo>
                  <a:pt x="798723" y="193818"/>
                </a:moveTo>
                <a:lnTo>
                  <a:pt x="792304" y="191878"/>
                </a:lnTo>
                <a:lnTo>
                  <a:pt x="792342" y="181277"/>
                </a:lnTo>
                <a:lnTo>
                  <a:pt x="792887" y="178787"/>
                </a:lnTo>
                <a:lnTo>
                  <a:pt x="807598" y="183233"/>
                </a:lnTo>
                <a:lnTo>
                  <a:pt x="798723" y="193818"/>
                </a:lnTo>
                <a:close/>
              </a:path>
              <a:path w="1400809" h="2269490">
                <a:moveTo>
                  <a:pt x="827252" y="202441"/>
                </a:moveTo>
                <a:lnTo>
                  <a:pt x="815840" y="198992"/>
                </a:lnTo>
                <a:lnTo>
                  <a:pt x="817939" y="186359"/>
                </a:lnTo>
                <a:lnTo>
                  <a:pt x="832828" y="190859"/>
                </a:lnTo>
                <a:lnTo>
                  <a:pt x="827252" y="202441"/>
                </a:lnTo>
                <a:close/>
              </a:path>
              <a:path w="1400809" h="2269490">
                <a:moveTo>
                  <a:pt x="852928" y="210201"/>
                </a:moveTo>
                <a:lnTo>
                  <a:pt x="840491" y="206442"/>
                </a:lnTo>
                <a:lnTo>
                  <a:pt x="847925" y="195421"/>
                </a:lnTo>
                <a:lnTo>
                  <a:pt x="852932" y="196935"/>
                </a:lnTo>
                <a:lnTo>
                  <a:pt x="852928" y="210201"/>
                </a:lnTo>
                <a:close/>
              </a:path>
              <a:path w="1400809" h="2269490">
                <a:moveTo>
                  <a:pt x="891918" y="221984"/>
                </a:moveTo>
                <a:lnTo>
                  <a:pt x="876702" y="217386"/>
                </a:lnTo>
                <a:lnTo>
                  <a:pt x="882278" y="205804"/>
                </a:lnTo>
                <a:lnTo>
                  <a:pt x="897494" y="210402"/>
                </a:lnTo>
                <a:lnTo>
                  <a:pt x="891918" y="221984"/>
                </a:lnTo>
                <a:close/>
              </a:path>
              <a:path w="1400809" h="2269490">
                <a:moveTo>
                  <a:pt x="974653" y="246989"/>
                </a:moveTo>
                <a:lnTo>
                  <a:pt x="964222" y="243837"/>
                </a:lnTo>
                <a:lnTo>
                  <a:pt x="965251" y="230880"/>
                </a:lnTo>
                <a:lnTo>
                  <a:pt x="980229" y="235407"/>
                </a:lnTo>
                <a:lnTo>
                  <a:pt x="974653" y="246989"/>
                </a:lnTo>
                <a:close/>
              </a:path>
              <a:path w="1400809" h="2269490">
                <a:moveTo>
                  <a:pt x="1012691" y="258485"/>
                </a:moveTo>
                <a:lnTo>
                  <a:pt x="1001280" y="255036"/>
                </a:lnTo>
                <a:lnTo>
                  <a:pt x="1004954" y="242880"/>
                </a:lnTo>
                <a:lnTo>
                  <a:pt x="1017316" y="246616"/>
                </a:lnTo>
                <a:lnTo>
                  <a:pt x="1012691" y="258485"/>
                </a:lnTo>
                <a:close/>
              </a:path>
              <a:path w="1400809" h="2269490">
                <a:moveTo>
                  <a:pt x="1141043" y="297277"/>
                </a:moveTo>
                <a:lnTo>
                  <a:pt x="1130612" y="294124"/>
                </a:lnTo>
                <a:lnTo>
                  <a:pt x="1132384" y="281392"/>
                </a:lnTo>
                <a:lnTo>
                  <a:pt x="1147362" y="285919"/>
                </a:lnTo>
                <a:lnTo>
                  <a:pt x="1141043" y="297277"/>
                </a:lnTo>
                <a:close/>
              </a:path>
              <a:path w="1400809" h="2269490">
                <a:moveTo>
                  <a:pt x="632562" y="170135"/>
                </a:moveTo>
                <a:lnTo>
                  <a:pt x="622102" y="166974"/>
                </a:lnTo>
                <a:lnTo>
                  <a:pt x="621021" y="153380"/>
                </a:lnTo>
                <a:lnTo>
                  <a:pt x="624825" y="154529"/>
                </a:lnTo>
                <a:lnTo>
                  <a:pt x="629450" y="142660"/>
                </a:lnTo>
                <a:lnTo>
                  <a:pt x="640862" y="146109"/>
                </a:lnTo>
                <a:lnTo>
                  <a:pt x="638138" y="158553"/>
                </a:lnTo>
                <a:lnTo>
                  <a:pt x="632562" y="170135"/>
                </a:lnTo>
                <a:close/>
              </a:path>
              <a:path w="1400809" h="2269490">
                <a:moveTo>
                  <a:pt x="657158" y="164301"/>
                </a:moveTo>
                <a:lnTo>
                  <a:pt x="652403" y="162864"/>
                </a:lnTo>
                <a:lnTo>
                  <a:pt x="654175" y="150132"/>
                </a:lnTo>
                <a:lnTo>
                  <a:pt x="664636" y="153294"/>
                </a:lnTo>
                <a:lnTo>
                  <a:pt x="657158" y="164301"/>
                </a:lnTo>
                <a:close/>
              </a:path>
              <a:path w="1400809" h="2269490">
                <a:moveTo>
                  <a:pt x="685494" y="172865"/>
                </a:moveTo>
                <a:lnTo>
                  <a:pt x="675122" y="169730"/>
                </a:lnTo>
                <a:lnTo>
                  <a:pt x="676998" y="157030"/>
                </a:lnTo>
                <a:lnTo>
                  <a:pt x="689361" y="160766"/>
                </a:lnTo>
                <a:lnTo>
                  <a:pt x="685494" y="172865"/>
                </a:lnTo>
                <a:close/>
              </a:path>
              <a:path w="1400809" h="2269490">
                <a:moveTo>
                  <a:pt x="711363" y="180683"/>
                </a:moveTo>
                <a:lnTo>
                  <a:pt x="708380" y="166515"/>
                </a:lnTo>
                <a:lnTo>
                  <a:pt x="722645" y="170826"/>
                </a:lnTo>
                <a:lnTo>
                  <a:pt x="711363" y="180683"/>
                </a:lnTo>
                <a:close/>
              </a:path>
              <a:path w="1400809" h="2269490">
                <a:moveTo>
                  <a:pt x="738941" y="189018"/>
                </a:moveTo>
                <a:lnTo>
                  <a:pt x="726579" y="185282"/>
                </a:lnTo>
                <a:lnTo>
                  <a:pt x="729302" y="172838"/>
                </a:lnTo>
                <a:lnTo>
                  <a:pt x="740713" y="176287"/>
                </a:lnTo>
                <a:lnTo>
                  <a:pt x="738941" y="189018"/>
                </a:lnTo>
                <a:close/>
              </a:path>
              <a:path w="1400809" h="2269490">
                <a:moveTo>
                  <a:pt x="768422" y="197928"/>
                </a:moveTo>
                <a:lnTo>
                  <a:pt x="757961" y="194766"/>
                </a:lnTo>
                <a:lnTo>
                  <a:pt x="759733" y="182035"/>
                </a:lnTo>
                <a:lnTo>
                  <a:pt x="772096" y="185771"/>
                </a:lnTo>
                <a:lnTo>
                  <a:pt x="768422" y="197928"/>
                </a:lnTo>
                <a:close/>
              </a:path>
              <a:path w="1400809" h="2269490">
                <a:moveTo>
                  <a:pt x="905718" y="239423"/>
                </a:moveTo>
                <a:lnTo>
                  <a:pt x="900859" y="237954"/>
                </a:lnTo>
                <a:lnTo>
                  <a:pt x="900477" y="224571"/>
                </a:lnTo>
                <a:lnTo>
                  <a:pt x="912646" y="228249"/>
                </a:lnTo>
                <a:lnTo>
                  <a:pt x="905718" y="239423"/>
                </a:lnTo>
                <a:close/>
              </a:path>
              <a:path w="1400809" h="2269490">
                <a:moveTo>
                  <a:pt x="607837" y="162662"/>
                </a:moveTo>
                <a:lnTo>
                  <a:pt x="604984" y="161800"/>
                </a:lnTo>
                <a:lnTo>
                  <a:pt x="606756" y="149068"/>
                </a:lnTo>
                <a:lnTo>
                  <a:pt x="614364" y="151368"/>
                </a:lnTo>
                <a:lnTo>
                  <a:pt x="607837" y="162662"/>
                </a:lnTo>
                <a:close/>
              </a:path>
              <a:path w="1400809" h="2269490">
                <a:moveTo>
                  <a:pt x="672503" y="182206"/>
                </a:moveTo>
                <a:lnTo>
                  <a:pt x="660140" y="178470"/>
                </a:lnTo>
                <a:lnTo>
                  <a:pt x="666668" y="167175"/>
                </a:lnTo>
                <a:lnTo>
                  <a:pt x="678079" y="170624"/>
                </a:lnTo>
                <a:lnTo>
                  <a:pt x="672503" y="182206"/>
                </a:lnTo>
                <a:close/>
              </a:path>
              <a:path w="1400809" h="2269490">
                <a:moveTo>
                  <a:pt x="698863" y="190173"/>
                </a:moveTo>
                <a:lnTo>
                  <a:pt x="691523" y="187954"/>
                </a:lnTo>
                <a:lnTo>
                  <a:pt x="693295" y="175223"/>
                </a:lnTo>
                <a:lnTo>
                  <a:pt x="704706" y="178671"/>
                </a:lnTo>
                <a:lnTo>
                  <a:pt x="698863" y="190173"/>
                </a:lnTo>
                <a:close/>
              </a:path>
              <a:path w="1400809" h="2269490">
                <a:moveTo>
                  <a:pt x="720051" y="196577"/>
                </a:moveTo>
                <a:lnTo>
                  <a:pt x="712444" y="194277"/>
                </a:lnTo>
                <a:lnTo>
                  <a:pt x="711363" y="180683"/>
                </a:lnTo>
                <a:lnTo>
                  <a:pt x="731333" y="186719"/>
                </a:lnTo>
                <a:lnTo>
                  <a:pt x="720051" y="196577"/>
                </a:lnTo>
                <a:close/>
              </a:path>
              <a:path w="1400809" h="2269490">
                <a:moveTo>
                  <a:pt x="750126" y="205666"/>
                </a:moveTo>
                <a:lnTo>
                  <a:pt x="745743" y="204341"/>
                </a:lnTo>
                <a:lnTo>
                  <a:pt x="746549" y="191318"/>
                </a:lnTo>
                <a:lnTo>
                  <a:pt x="757649" y="194672"/>
                </a:lnTo>
                <a:lnTo>
                  <a:pt x="750126" y="205666"/>
                </a:lnTo>
                <a:close/>
              </a:path>
              <a:path w="1400809" h="2269490">
                <a:moveTo>
                  <a:pt x="816100" y="225605"/>
                </a:moveTo>
                <a:lnTo>
                  <a:pt x="809443" y="223593"/>
                </a:lnTo>
                <a:lnTo>
                  <a:pt x="810279" y="210578"/>
                </a:lnTo>
                <a:lnTo>
                  <a:pt x="822077" y="214144"/>
                </a:lnTo>
                <a:lnTo>
                  <a:pt x="816100" y="225605"/>
                </a:lnTo>
                <a:close/>
              </a:path>
              <a:path w="1400809" h="2269490">
                <a:moveTo>
                  <a:pt x="838596" y="232404"/>
                </a:moveTo>
                <a:lnTo>
                  <a:pt x="826560" y="228766"/>
                </a:lnTo>
                <a:lnTo>
                  <a:pt x="830160" y="216587"/>
                </a:lnTo>
                <a:lnTo>
                  <a:pt x="842597" y="220346"/>
                </a:lnTo>
                <a:lnTo>
                  <a:pt x="838596" y="232404"/>
                </a:lnTo>
                <a:close/>
              </a:path>
              <a:path w="1400809" h="2269490">
                <a:moveTo>
                  <a:pt x="924629" y="258405"/>
                </a:moveTo>
                <a:lnTo>
                  <a:pt x="915952" y="255783"/>
                </a:lnTo>
                <a:lnTo>
                  <a:pt x="915822" y="242476"/>
                </a:lnTo>
                <a:lnTo>
                  <a:pt x="931260" y="247142"/>
                </a:lnTo>
                <a:lnTo>
                  <a:pt x="924629" y="258405"/>
                </a:lnTo>
                <a:close/>
              </a:path>
              <a:path w="1400809" h="2269490">
                <a:moveTo>
                  <a:pt x="961598" y="269578"/>
                </a:moveTo>
                <a:lnTo>
                  <a:pt x="953040" y="266992"/>
                </a:lnTo>
                <a:lnTo>
                  <a:pt x="955109" y="254350"/>
                </a:lnTo>
                <a:lnTo>
                  <a:pt x="966877" y="257907"/>
                </a:lnTo>
                <a:lnTo>
                  <a:pt x="961598" y="269578"/>
                </a:lnTo>
                <a:close/>
              </a:path>
              <a:path w="1400809" h="2269490">
                <a:moveTo>
                  <a:pt x="1017706" y="286536"/>
                </a:moveTo>
                <a:lnTo>
                  <a:pt x="1006294" y="283087"/>
                </a:lnTo>
                <a:lnTo>
                  <a:pt x="1015674" y="272654"/>
                </a:lnTo>
                <a:lnTo>
                  <a:pt x="1017706" y="286536"/>
                </a:lnTo>
                <a:close/>
              </a:path>
              <a:path w="1400809" h="2269490">
                <a:moveTo>
                  <a:pt x="618427" y="179130"/>
                </a:moveTo>
                <a:lnTo>
                  <a:pt x="601310" y="173957"/>
                </a:lnTo>
                <a:lnTo>
                  <a:pt x="610690" y="163525"/>
                </a:lnTo>
                <a:lnTo>
                  <a:pt x="620200" y="166399"/>
                </a:lnTo>
                <a:lnTo>
                  <a:pt x="618427" y="179130"/>
                </a:lnTo>
                <a:close/>
              </a:path>
              <a:path w="1400809" h="2269490">
                <a:moveTo>
                  <a:pt x="646006" y="187465"/>
                </a:moveTo>
                <a:lnTo>
                  <a:pt x="635545" y="184304"/>
                </a:lnTo>
                <a:lnTo>
                  <a:pt x="639219" y="172147"/>
                </a:lnTo>
                <a:lnTo>
                  <a:pt x="652057" y="176027"/>
                </a:lnTo>
                <a:lnTo>
                  <a:pt x="646006" y="187465"/>
                </a:lnTo>
                <a:close/>
              </a:path>
              <a:path w="1400809" h="2269490">
                <a:moveTo>
                  <a:pt x="694505" y="202123"/>
                </a:moveTo>
                <a:lnTo>
                  <a:pt x="673658" y="195823"/>
                </a:lnTo>
                <a:lnTo>
                  <a:pt x="686768" y="186517"/>
                </a:lnTo>
                <a:lnTo>
                  <a:pt x="700081" y="190541"/>
                </a:lnTo>
                <a:lnTo>
                  <a:pt x="694505" y="202123"/>
                </a:lnTo>
                <a:close/>
              </a:path>
              <a:path w="1400809" h="2269490">
                <a:moveTo>
                  <a:pt x="715412" y="208442"/>
                </a:moveTo>
                <a:lnTo>
                  <a:pt x="702588" y="204566"/>
                </a:lnTo>
                <a:lnTo>
                  <a:pt x="706768" y="192562"/>
                </a:lnTo>
                <a:lnTo>
                  <a:pt x="718031" y="195966"/>
                </a:lnTo>
                <a:lnTo>
                  <a:pt x="715412" y="208442"/>
                </a:lnTo>
                <a:close/>
              </a:path>
              <a:path w="1400809" h="2269490">
                <a:moveTo>
                  <a:pt x="764015" y="223131"/>
                </a:moveTo>
                <a:lnTo>
                  <a:pt x="747760" y="218218"/>
                </a:lnTo>
                <a:lnTo>
                  <a:pt x="753336" y="206636"/>
                </a:lnTo>
                <a:lnTo>
                  <a:pt x="764747" y="210085"/>
                </a:lnTo>
                <a:lnTo>
                  <a:pt x="764015" y="223131"/>
                </a:lnTo>
                <a:close/>
              </a:path>
              <a:path w="1400809" h="2269490">
                <a:moveTo>
                  <a:pt x="796259" y="232876"/>
                </a:moveTo>
                <a:lnTo>
                  <a:pt x="790271" y="231066"/>
                </a:lnTo>
                <a:lnTo>
                  <a:pt x="790542" y="217881"/>
                </a:lnTo>
                <a:lnTo>
                  <a:pt x="803440" y="221779"/>
                </a:lnTo>
                <a:lnTo>
                  <a:pt x="796259" y="232876"/>
                </a:lnTo>
                <a:close/>
              </a:path>
              <a:path w="1400809" h="2269490">
                <a:moveTo>
                  <a:pt x="849276" y="248899"/>
                </a:moveTo>
                <a:lnTo>
                  <a:pt x="844491" y="247453"/>
                </a:lnTo>
                <a:lnTo>
                  <a:pt x="844629" y="234227"/>
                </a:lnTo>
                <a:lnTo>
                  <a:pt x="856665" y="237865"/>
                </a:lnTo>
                <a:lnTo>
                  <a:pt x="849276" y="248899"/>
                </a:lnTo>
                <a:close/>
              </a:path>
              <a:path w="1400809" h="2269490">
                <a:moveTo>
                  <a:pt x="1011416" y="297902"/>
                </a:moveTo>
                <a:lnTo>
                  <a:pt x="1006275" y="296348"/>
                </a:lnTo>
                <a:lnTo>
                  <a:pt x="1005343" y="282799"/>
                </a:lnTo>
                <a:lnTo>
                  <a:pt x="1018449" y="286760"/>
                </a:lnTo>
                <a:lnTo>
                  <a:pt x="1011416" y="297902"/>
                </a:lnTo>
                <a:close/>
              </a:path>
              <a:path w="1400809" h="2269490">
                <a:moveTo>
                  <a:pt x="582420" y="181515"/>
                </a:moveTo>
                <a:lnTo>
                  <a:pt x="573861" y="178929"/>
                </a:lnTo>
                <a:lnTo>
                  <a:pt x="580389" y="167634"/>
                </a:lnTo>
                <a:lnTo>
                  <a:pt x="588947" y="170221"/>
                </a:lnTo>
                <a:lnTo>
                  <a:pt x="582420" y="181515"/>
                </a:lnTo>
                <a:close/>
              </a:path>
              <a:path w="1400809" h="2269490">
                <a:moveTo>
                  <a:pt x="594783" y="185252"/>
                </a:moveTo>
                <a:lnTo>
                  <a:pt x="589077" y="183527"/>
                </a:lnTo>
                <a:lnTo>
                  <a:pt x="588947" y="170221"/>
                </a:lnTo>
                <a:lnTo>
                  <a:pt x="602261" y="174244"/>
                </a:lnTo>
                <a:lnTo>
                  <a:pt x="594783" y="185252"/>
                </a:lnTo>
                <a:close/>
              </a:path>
              <a:path w="1400809" h="2269490">
                <a:moveTo>
                  <a:pt x="624263" y="194161"/>
                </a:moveTo>
                <a:lnTo>
                  <a:pt x="610949" y="190138"/>
                </a:lnTo>
                <a:lnTo>
                  <a:pt x="617773" y="178933"/>
                </a:lnTo>
                <a:lnTo>
                  <a:pt x="625857" y="181376"/>
                </a:lnTo>
                <a:lnTo>
                  <a:pt x="624263" y="194161"/>
                </a:lnTo>
                <a:close/>
              </a:path>
              <a:path w="1400809" h="2269490">
                <a:moveTo>
                  <a:pt x="638527" y="198473"/>
                </a:moveTo>
                <a:lnTo>
                  <a:pt x="625214" y="194449"/>
                </a:lnTo>
                <a:lnTo>
                  <a:pt x="629839" y="182579"/>
                </a:lnTo>
                <a:lnTo>
                  <a:pt x="642202" y="186316"/>
                </a:lnTo>
                <a:lnTo>
                  <a:pt x="638527" y="198473"/>
                </a:lnTo>
                <a:close/>
              </a:path>
              <a:path w="1400809" h="2269490">
                <a:moveTo>
                  <a:pt x="665794" y="206713"/>
                </a:moveTo>
                <a:lnTo>
                  <a:pt x="650890" y="202209"/>
                </a:lnTo>
                <a:lnTo>
                  <a:pt x="656466" y="190627"/>
                </a:lnTo>
                <a:lnTo>
                  <a:pt x="669661" y="194615"/>
                </a:lnTo>
                <a:lnTo>
                  <a:pt x="665794" y="206713"/>
                </a:lnTo>
                <a:close/>
              </a:path>
              <a:path w="1400809" h="2269490">
                <a:moveTo>
                  <a:pt x="693684" y="215142"/>
                </a:moveTo>
                <a:lnTo>
                  <a:pt x="681202" y="211370"/>
                </a:lnTo>
                <a:lnTo>
                  <a:pt x="687328" y="199954"/>
                </a:lnTo>
                <a:lnTo>
                  <a:pt x="697358" y="202985"/>
                </a:lnTo>
                <a:lnTo>
                  <a:pt x="693684" y="215142"/>
                </a:lnTo>
                <a:close/>
              </a:path>
              <a:path w="1400809" h="2269490">
                <a:moveTo>
                  <a:pt x="729330" y="225916"/>
                </a:moveTo>
                <a:lnTo>
                  <a:pt x="722213" y="223765"/>
                </a:lnTo>
                <a:lnTo>
                  <a:pt x="725649" y="211536"/>
                </a:lnTo>
                <a:lnTo>
                  <a:pt x="737180" y="215021"/>
                </a:lnTo>
                <a:lnTo>
                  <a:pt x="729330" y="225916"/>
                </a:lnTo>
                <a:close/>
              </a:path>
              <a:path w="1400809" h="2269490">
                <a:moveTo>
                  <a:pt x="762154" y="235836"/>
                </a:moveTo>
                <a:lnTo>
                  <a:pt x="749910" y="232135"/>
                </a:lnTo>
                <a:lnTo>
                  <a:pt x="758057" y="221330"/>
                </a:lnTo>
                <a:lnTo>
                  <a:pt x="762154" y="235836"/>
                </a:lnTo>
                <a:close/>
              </a:path>
              <a:path w="1400809" h="2269490">
                <a:moveTo>
                  <a:pt x="813387" y="251320"/>
                </a:moveTo>
                <a:lnTo>
                  <a:pt x="802095" y="247907"/>
                </a:lnTo>
                <a:lnTo>
                  <a:pt x="802916" y="234888"/>
                </a:lnTo>
                <a:lnTo>
                  <a:pt x="818206" y="239509"/>
                </a:lnTo>
                <a:lnTo>
                  <a:pt x="813387" y="251320"/>
                </a:lnTo>
                <a:close/>
              </a:path>
              <a:path w="1400809" h="2269490">
                <a:moveTo>
                  <a:pt x="833581" y="257423"/>
                </a:moveTo>
                <a:lnTo>
                  <a:pt x="823447" y="254360"/>
                </a:lnTo>
                <a:lnTo>
                  <a:pt x="832277" y="243761"/>
                </a:lnTo>
                <a:lnTo>
                  <a:pt x="833581" y="257423"/>
                </a:lnTo>
                <a:close/>
              </a:path>
              <a:path w="1400809" h="2269490">
                <a:moveTo>
                  <a:pt x="867712" y="267738"/>
                </a:moveTo>
                <a:lnTo>
                  <a:pt x="854606" y="263777"/>
                </a:lnTo>
                <a:lnTo>
                  <a:pt x="861401" y="252563"/>
                </a:lnTo>
                <a:lnTo>
                  <a:pt x="866661" y="254153"/>
                </a:lnTo>
                <a:lnTo>
                  <a:pt x="867712" y="267738"/>
                </a:lnTo>
                <a:close/>
              </a:path>
              <a:path w="1400809" h="2269490">
                <a:moveTo>
                  <a:pt x="899094" y="277223"/>
                </a:moveTo>
                <a:lnTo>
                  <a:pt x="887682" y="273774"/>
                </a:lnTo>
                <a:lnTo>
                  <a:pt x="889454" y="261042"/>
                </a:lnTo>
                <a:lnTo>
                  <a:pt x="904670" y="265640"/>
                </a:lnTo>
                <a:lnTo>
                  <a:pt x="899094" y="277223"/>
                </a:lnTo>
                <a:close/>
              </a:path>
              <a:path w="1400809" h="2269490">
                <a:moveTo>
                  <a:pt x="953299" y="293605"/>
                </a:moveTo>
                <a:lnTo>
                  <a:pt x="940936" y="289869"/>
                </a:lnTo>
                <a:lnTo>
                  <a:pt x="944536" y="277689"/>
                </a:lnTo>
                <a:lnTo>
                  <a:pt x="953303" y="280339"/>
                </a:lnTo>
                <a:lnTo>
                  <a:pt x="953299" y="293605"/>
                </a:lnTo>
                <a:close/>
              </a:path>
              <a:path w="1400809" h="2269490">
                <a:moveTo>
                  <a:pt x="980877" y="301940"/>
                </a:moveTo>
                <a:lnTo>
                  <a:pt x="973269" y="299640"/>
                </a:lnTo>
                <a:lnTo>
                  <a:pt x="971238" y="285759"/>
                </a:lnTo>
                <a:lnTo>
                  <a:pt x="985502" y="290070"/>
                </a:lnTo>
                <a:lnTo>
                  <a:pt x="980877" y="301940"/>
                </a:lnTo>
                <a:close/>
              </a:path>
              <a:path w="1400809" h="2269490">
                <a:moveTo>
                  <a:pt x="1134935" y="348500"/>
                </a:moveTo>
                <a:lnTo>
                  <a:pt x="1122572" y="344764"/>
                </a:lnTo>
                <a:lnTo>
                  <a:pt x="1129916" y="333716"/>
                </a:lnTo>
                <a:lnTo>
                  <a:pt x="1138683" y="336365"/>
                </a:lnTo>
                <a:lnTo>
                  <a:pt x="1134935" y="348500"/>
                </a:lnTo>
                <a:close/>
              </a:path>
              <a:path w="1400809" h="2269490">
                <a:moveTo>
                  <a:pt x="568415" y="203817"/>
                </a:moveTo>
                <a:lnTo>
                  <a:pt x="557003" y="200369"/>
                </a:lnTo>
                <a:lnTo>
                  <a:pt x="560678" y="188212"/>
                </a:lnTo>
                <a:lnTo>
                  <a:pt x="570058" y="177779"/>
                </a:lnTo>
                <a:lnTo>
                  <a:pt x="571009" y="178067"/>
                </a:lnTo>
                <a:lnTo>
                  <a:pt x="573040" y="191948"/>
                </a:lnTo>
                <a:lnTo>
                  <a:pt x="568415" y="203817"/>
                </a:lnTo>
                <a:close/>
              </a:path>
              <a:path w="1400809" h="2269490">
                <a:moveTo>
                  <a:pt x="615834" y="204881"/>
                </a:moveTo>
                <a:lnTo>
                  <a:pt x="602520" y="200858"/>
                </a:lnTo>
                <a:lnTo>
                  <a:pt x="604664" y="188238"/>
                </a:lnTo>
                <a:lnTo>
                  <a:pt x="617606" y="192150"/>
                </a:lnTo>
                <a:lnTo>
                  <a:pt x="615834" y="204881"/>
                </a:lnTo>
                <a:close/>
              </a:path>
              <a:path w="1400809" h="2269490">
                <a:moveTo>
                  <a:pt x="716637" y="235347"/>
                </a:moveTo>
                <a:lnTo>
                  <a:pt x="695716" y="229024"/>
                </a:lnTo>
                <a:lnTo>
                  <a:pt x="702243" y="217729"/>
                </a:lnTo>
                <a:lnTo>
                  <a:pt x="715556" y="221753"/>
                </a:lnTo>
                <a:lnTo>
                  <a:pt x="716637" y="235347"/>
                </a:lnTo>
                <a:close/>
              </a:path>
              <a:path w="1400809" h="2269490">
                <a:moveTo>
                  <a:pt x="729951" y="239370"/>
                </a:moveTo>
                <a:lnTo>
                  <a:pt x="718539" y="235921"/>
                </a:lnTo>
                <a:lnTo>
                  <a:pt x="721262" y="223477"/>
                </a:lnTo>
                <a:lnTo>
                  <a:pt x="726968" y="225202"/>
                </a:lnTo>
                <a:lnTo>
                  <a:pt x="729951" y="239370"/>
                </a:lnTo>
                <a:close/>
              </a:path>
              <a:path w="1400809" h="2269490">
                <a:moveTo>
                  <a:pt x="749921" y="245406"/>
                </a:moveTo>
                <a:lnTo>
                  <a:pt x="737558" y="241670"/>
                </a:lnTo>
                <a:lnTo>
                  <a:pt x="742183" y="229800"/>
                </a:lnTo>
                <a:lnTo>
                  <a:pt x="745987" y="230950"/>
                </a:lnTo>
                <a:lnTo>
                  <a:pt x="749921" y="245406"/>
                </a:lnTo>
                <a:close/>
              </a:path>
              <a:path w="1400809" h="2269490">
                <a:moveTo>
                  <a:pt x="788911" y="257190"/>
                </a:moveTo>
                <a:lnTo>
                  <a:pt x="779877" y="254459"/>
                </a:lnTo>
                <a:lnTo>
                  <a:pt x="782154" y="241880"/>
                </a:lnTo>
                <a:lnTo>
                  <a:pt x="798291" y="246757"/>
                </a:lnTo>
                <a:lnTo>
                  <a:pt x="788911" y="257190"/>
                </a:lnTo>
                <a:close/>
              </a:path>
              <a:path w="1400809" h="2269490">
                <a:moveTo>
                  <a:pt x="884959" y="286218"/>
                </a:moveTo>
                <a:lnTo>
                  <a:pt x="872656" y="282500"/>
                </a:lnTo>
                <a:lnTo>
                  <a:pt x="879361" y="271259"/>
                </a:lnTo>
                <a:lnTo>
                  <a:pt x="884175" y="272714"/>
                </a:lnTo>
                <a:lnTo>
                  <a:pt x="884959" y="286218"/>
                </a:lnTo>
                <a:close/>
              </a:path>
              <a:path w="1400809" h="2269490">
                <a:moveTo>
                  <a:pt x="931556" y="300301"/>
                </a:moveTo>
                <a:lnTo>
                  <a:pt x="917619" y="296089"/>
                </a:lnTo>
                <a:lnTo>
                  <a:pt x="923343" y="284551"/>
                </a:lnTo>
                <a:lnTo>
                  <a:pt x="933329" y="287569"/>
                </a:lnTo>
                <a:lnTo>
                  <a:pt x="931556" y="300301"/>
                </a:lnTo>
                <a:close/>
              </a:path>
              <a:path w="1400809" h="2269490">
                <a:moveTo>
                  <a:pt x="553200" y="199219"/>
                </a:moveTo>
                <a:lnTo>
                  <a:pt x="542739" y="196057"/>
                </a:lnTo>
                <a:lnTo>
                  <a:pt x="549266" y="184763"/>
                </a:lnTo>
                <a:lnTo>
                  <a:pt x="558776" y="187637"/>
                </a:lnTo>
                <a:lnTo>
                  <a:pt x="553200" y="199219"/>
                </a:lnTo>
                <a:close/>
              </a:path>
              <a:path w="1400809" h="2269490">
                <a:moveTo>
                  <a:pt x="600035" y="213374"/>
                </a:moveTo>
                <a:lnTo>
                  <a:pt x="571268" y="204680"/>
                </a:lnTo>
                <a:lnTo>
                  <a:pt x="575893" y="192810"/>
                </a:lnTo>
                <a:lnTo>
                  <a:pt x="605522" y="201765"/>
                </a:lnTo>
                <a:lnTo>
                  <a:pt x="600035" y="213374"/>
                </a:lnTo>
                <a:close/>
              </a:path>
              <a:path w="1400809" h="2269490">
                <a:moveTo>
                  <a:pt x="616439" y="218332"/>
                </a:moveTo>
                <a:lnTo>
                  <a:pt x="603631" y="214461"/>
                </a:lnTo>
                <a:lnTo>
                  <a:pt x="608226" y="202582"/>
                </a:lnTo>
                <a:lnTo>
                  <a:pt x="615864" y="204890"/>
                </a:lnTo>
                <a:lnTo>
                  <a:pt x="616439" y="218332"/>
                </a:lnTo>
                <a:close/>
              </a:path>
              <a:path w="1400809" h="2269490">
                <a:moveTo>
                  <a:pt x="631179" y="222786"/>
                </a:moveTo>
                <a:lnTo>
                  <a:pt x="621670" y="219912"/>
                </a:lnTo>
                <a:lnTo>
                  <a:pt x="621540" y="206606"/>
                </a:lnTo>
                <a:lnTo>
                  <a:pt x="632952" y="210055"/>
                </a:lnTo>
                <a:lnTo>
                  <a:pt x="631179" y="222786"/>
                </a:lnTo>
                <a:close/>
              </a:path>
              <a:path w="1400809" h="2269490">
                <a:moveTo>
                  <a:pt x="659708" y="231409"/>
                </a:moveTo>
                <a:lnTo>
                  <a:pt x="636291" y="224331"/>
                </a:lnTo>
                <a:lnTo>
                  <a:pt x="638969" y="211873"/>
                </a:lnTo>
                <a:lnTo>
                  <a:pt x="660530" y="218390"/>
                </a:lnTo>
                <a:lnTo>
                  <a:pt x="661808" y="224462"/>
                </a:lnTo>
                <a:lnTo>
                  <a:pt x="659708" y="231409"/>
                </a:lnTo>
                <a:close/>
              </a:path>
              <a:path w="1400809" h="2269490">
                <a:moveTo>
                  <a:pt x="673022" y="235432"/>
                </a:moveTo>
                <a:lnTo>
                  <a:pt x="663512" y="232558"/>
                </a:lnTo>
                <a:lnTo>
                  <a:pt x="661808" y="224462"/>
                </a:lnTo>
                <a:lnTo>
                  <a:pt x="663383" y="219252"/>
                </a:lnTo>
                <a:lnTo>
                  <a:pt x="674794" y="222701"/>
                </a:lnTo>
                <a:lnTo>
                  <a:pt x="673022" y="235432"/>
                </a:lnTo>
                <a:close/>
              </a:path>
              <a:path w="1400809" h="2269490">
                <a:moveTo>
                  <a:pt x="692041" y="241181"/>
                </a:moveTo>
                <a:lnTo>
                  <a:pt x="678728" y="237157"/>
                </a:lnTo>
                <a:lnTo>
                  <a:pt x="681451" y="224713"/>
                </a:lnTo>
                <a:lnTo>
                  <a:pt x="694764" y="228736"/>
                </a:lnTo>
                <a:lnTo>
                  <a:pt x="692041" y="241181"/>
                </a:lnTo>
                <a:close/>
              </a:path>
              <a:path w="1400809" h="2269490">
                <a:moveTo>
                  <a:pt x="743394" y="256701"/>
                </a:moveTo>
                <a:lnTo>
                  <a:pt x="737688" y="254976"/>
                </a:lnTo>
                <a:lnTo>
                  <a:pt x="739460" y="242244"/>
                </a:lnTo>
                <a:lnTo>
                  <a:pt x="751823" y="245981"/>
                </a:lnTo>
                <a:lnTo>
                  <a:pt x="743394" y="256701"/>
                </a:lnTo>
                <a:close/>
              </a:path>
              <a:path w="1400809" h="2269490">
                <a:moveTo>
                  <a:pt x="766336" y="263634"/>
                </a:moveTo>
                <a:lnTo>
                  <a:pt x="751953" y="259287"/>
                </a:lnTo>
                <a:lnTo>
                  <a:pt x="754676" y="246843"/>
                </a:lnTo>
                <a:lnTo>
                  <a:pt x="766875" y="250530"/>
                </a:lnTo>
                <a:lnTo>
                  <a:pt x="766336" y="263634"/>
                </a:lnTo>
                <a:close/>
              </a:path>
              <a:path w="1400809" h="2269490">
                <a:moveTo>
                  <a:pt x="789159" y="270532"/>
                </a:moveTo>
                <a:lnTo>
                  <a:pt x="775251" y="266329"/>
                </a:lnTo>
                <a:lnTo>
                  <a:pt x="779669" y="254396"/>
                </a:lnTo>
                <a:lnTo>
                  <a:pt x="790233" y="257589"/>
                </a:lnTo>
                <a:lnTo>
                  <a:pt x="789159" y="270532"/>
                </a:lnTo>
                <a:close/>
              </a:path>
              <a:path w="1400809" h="2269490">
                <a:moveTo>
                  <a:pt x="836218" y="284754"/>
                </a:moveTo>
                <a:lnTo>
                  <a:pt x="828981" y="282567"/>
                </a:lnTo>
                <a:lnTo>
                  <a:pt x="832002" y="270213"/>
                </a:lnTo>
                <a:lnTo>
                  <a:pt x="844186" y="273895"/>
                </a:lnTo>
                <a:lnTo>
                  <a:pt x="836218" y="284754"/>
                </a:lnTo>
                <a:close/>
              </a:path>
              <a:path w="1400809" h="2269490">
                <a:moveTo>
                  <a:pt x="911716" y="307572"/>
                </a:moveTo>
                <a:lnTo>
                  <a:pt x="900081" y="304056"/>
                </a:lnTo>
                <a:lnTo>
                  <a:pt x="906237" y="292649"/>
                </a:lnTo>
                <a:lnTo>
                  <a:pt x="910680" y="293991"/>
                </a:lnTo>
                <a:lnTo>
                  <a:pt x="911716" y="307572"/>
                </a:lnTo>
                <a:close/>
              </a:path>
              <a:path w="1400809" h="2269490">
                <a:moveTo>
                  <a:pt x="1160870" y="382873"/>
                </a:moveTo>
                <a:lnTo>
                  <a:pt x="1149459" y="379424"/>
                </a:lnTo>
                <a:lnTo>
                  <a:pt x="1155986" y="368129"/>
                </a:lnTo>
                <a:lnTo>
                  <a:pt x="1163593" y="370429"/>
                </a:lnTo>
                <a:lnTo>
                  <a:pt x="1160870" y="382873"/>
                </a:lnTo>
                <a:close/>
              </a:path>
              <a:path w="1400809" h="2269490">
                <a:moveTo>
                  <a:pt x="573017" y="218476"/>
                </a:moveTo>
                <a:lnTo>
                  <a:pt x="560566" y="214712"/>
                </a:lnTo>
                <a:lnTo>
                  <a:pt x="567464" y="203530"/>
                </a:lnTo>
                <a:lnTo>
                  <a:pt x="575904" y="206081"/>
                </a:lnTo>
                <a:lnTo>
                  <a:pt x="573017" y="218476"/>
                </a:lnTo>
                <a:close/>
              </a:path>
              <a:path w="1400809" h="2269490">
                <a:moveTo>
                  <a:pt x="594162" y="224866"/>
                </a:moveTo>
                <a:lnTo>
                  <a:pt x="581858" y="221148"/>
                </a:lnTo>
                <a:lnTo>
                  <a:pt x="581729" y="207841"/>
                </a:lnTo>
                <a:lnTo>
                  <a:pt x="596469" y="212296"/>
                </a:lnTo>
                <a:lnTo>
                  <a:pt x="594162" y="224866"/>
                </a:lnTo>
                <a:close/>
              </a:path>
              <a:path w="1400809" h="2269490">
                <a:moveTo>
                  <a:pt x="637015" y="237817"/>
                </a:moveTo>
                <a:lnTo>
                  <a:pt x="629407" y="235518"/>
                </a:lnTo>
                <a:lnTo>
                  <a:pt x="638787" y="225086"/>
                </a:lnTo>
                <a:lnTo>
                  <a:pt x="637015" y="237817"/>
                </a:lnTo>
                <a:close/>
              </a:path>
              <a:path w="1400809" h="2269490">
                <a:moveTo>
                  <a:pt x="648427" y="241266"/>
                </a:moveTo>
                <a:lnTo>
                  <a:pt x="649248" y="228247"/>
                </a:lnTo>
                <a:lnTo>
                  <a:pt x="656856" y="230547"/>
                </a:lnTo>
                <a:lnTo>
                  <a:pt x="648427" y="241266"/>
                </a:lnTo>
                <a:close/>
              </a:path>
              <a:path w="1400809" h="2269490">
                <a:moveTo>
                  <a:pt x="708338" y="259373"/>
                </a:moveTo>
                <a:lnTo>
                  <a:pt x="692171" y="254487"/>
                </a:lnTo>
                <a:lnTo>
                  <a:pt x="699649" y="243480"/>
                </a:lnTo>
                <a:lnTo>
                  <a:pt x="711061" y="246929"/>
                </a:lnTo>
                <a:lnTo>
                  <a:pt x="708338" y="259373"/>
                </a:lnTo>
                <a:close/>
              </a:path>
              <a:path w="1400809" h="2269490">
                <a:moveTo>
                  <a:pt x="795114" y="285599"/>
                </a:moveTo>
                <a:lnTo>
                  <a:pt x="783464" y="282078"/>
                </a:lnTo>
                <a:lnTo>
                  <a:pt x="786767" y="269809"/>
                </a:lnTo>
                <a:lnTo>
                  <a:pt x="799709" y="273721"/>
                </a:lnTo>
                <a:lnTo>
                  <a:pt x="795114" y="285599"/>
                </a:lnTo>
                <a:close/>
              </a:path>
              <a:path w="1400809" h="2269490">
                <a:moveTo>
                  <a:pt x="856689" y="304209"/>
                </a:moveTo>
                <a:lnTo>
                  <a:pt x="844787" y="300612"/>
                </a:lnTo>
                <a:lnTo>
                  <a:pt x="848001" y="288316"/>
                </a:lnTo>
                <a:lnTo>
                  <a:pt x="863216" y="292914"/>
                </a:lnTo>
                <a:lnTo>
                  <a:pt x="856689" y="304209"/>
                </a:lnTo>
                <a:close/>
              </a:path>
              <a:path w="1400809" h="2269490">
                <a:moveTo>
                  <a:pt x="938473" y="328926"/>
                </a:moveTo>
                <a:lnTo>
                  <a:pt x="929795" y="326303"/>
                </a:lnTo>
                <a:lnTo>
                  <a:pt x="938209" y="315579"/>
                </a:lnTo>
                <a:lnTo>
                  <a:pt x="938473" y="328926"/>
                </a:lnTo>
                <a:close/>
              </a:path>
              <a:path w="1400809" h="2269490">
                <a:moveTo>
                  <a:pt x="1012648" y="351344"/>
                </a:moveTo>
                <a:lnTo>
                  <a:pt x="1009796" y="350482"/>
                </a:lnTo>
                <a:lnTo>
                  <a:pt x="1007764" y="336600"/>
                </a:lnTo>
                <a:lnTo>
                  <a:pt x="1020067" y="340319"/>
                </a:lnTo>
                <a:lnTo>
                  <a:pt x="1012648" y="351344"/>
                </a:lnTo>
                <a:close/>
              </a:path>
              <a:path w="1400809" h="2269490">
                <a:moveTo>
                  <a:pt x="557070" y="226923"/>
                </a:moveTo>
                <a:lnTo>
                  <a:pt x="544900" y="223245"/>
                </a:lnTo>
                <a:lnTo>
                  <a:pt x="547133" y="210653"/>
                </a:lnTo>
                <a:lnTo>
                  <a:pt x="559035" y="214250"/>
                </a:lnTo>
                <a:lnTo>
                  <a:pt x="557070" y="226923"/>
                </a:lnTo>
                <a:close/>
              </a:path>
              <a:path w="1400809" h="2269490">
                <a:moveTo>
                  <a:pt x="574510" y="245462"/>
                </a:moveTo>
                <a:lnTo>
                  <a:pt x="562148" y="241725"/>
                </a:lnTo>
                <a:lnTo>
                  <a:pt x="560116" y="227844"/>
                </a:lnTo>
                <a:lnTo>
                  <a:pt x="565692" y="216262"/>
                </a:lnTo>
                <a:lnTo>
                  <a:pt x="570577" y="231005"/>
                </a:lnTo>
                <a:lnTo>
                  <a:pt x="577233" y="233017"/>
                </a:lnTo>
                <a:lnTo>
                  <a:pt x="574510" y="245462"/>
                </a:lnTo>
                <a:close/>
              </a:path>
              <a:path w="1400809" h="2269490">
                <a:moveTo>
                  <a:pt x="611468" y="243364"/>
                </a:moveTo>
                <a:lnTo>
                  <a:pt x="588645" y="236466"/>
                </a:lnTo>
                <a:lnTo>
                  <a:pt x="592319" y="224309"/>
                </a:lnTo>
                <a:lnTo>
                  <a:pt x="610387" y="229770"/>
                </a:lnTo>
                <a:lnTo>
                  <a:pt x="611468" y="243364"/>
                </a:lnTo>
                <a:close/>
              </a:path>
              <a:path w="1400809" h="2269490">
                <a:moveTo>
                  <a:pt x="630488" y="249112"/>
                </a:moveTo>
                <a:lnTo>
                  <a:pt x="611468" y="243364"/>
                </a:lnTo>
                <a:lnTo>
                  <a:pt x="618946" y="232357"/>
                </a:lnTo>
                <a:lnTo>
                  <a:pt x="639868" y="238680"/>
                </a:lnTo>
                <a:lnTo>
                  <a:pt x="630488" y="249112"/>
                </a:lnTo>
                <a:close/>
              </a:path>
              <a:path w="1400809" h="2269490">
                <a:moveTo>
                  <a:pt x="644752" y="253423"/>
                </a:moveTo>
                <a:lnTo>
                  <a:pt x="639046" y="251699"/>
                </a:lnTo>
                <a:lnTo>
                  <a:pt x="639868" y="238680"/>
                </a:lnTo>
                <a:lnTo>
                  <a:pt x="651086" y="242070"/>
                </a:lnTo>
                <a:lnTo>
                  <a:pt x="644752" y="253423"/>
                </a:lnTo>
                <a:close/>
              </a:path>
              <a:path w="1400809" h="2269490">
                <a:moveTo>
                  <a:pt x="672330" y="261758"/>
                </a:moveTo>
                <a:lnTo>
                  <a:pt x="660919" y="258309"/>
                </a:lnTo>
                <a:lnTo>
                  <a:pt x="665306" y="246368"/>
                </a:lnTo>
                <a:lnTo>
                  <a:pt x="675291" y="249386"/>
                </a:lnTo>
                <a:lnTo>
                  <a:pt x="672330" y="261758"/>
                </a:lnTo>
                <a:close/>
              </a:path>
              <a:path w="1400809" h="2269490">
                <a:moveTo>
                  <a:pt x="708467" y="272680"/>
                </a:moveTo>
                <a:lnTo>
                  <a:pt x="693252" y="268081"/>
                </a:lnTo>
                <a:lnTo>
                  <a:pt x="701681" y="257361"/>
                </a:lnTo>
                <a:lnTo>
                  <a:pt x="709289" y="259660"/>
                </a:lnTo>
                <a:lnTo>
                  <a:pt x="708467" y="272680"/>
                </a:lnTo>
                <a:close/>
              </a:path>
              <a:path w="1400809" h="2269490">
                <a:moveTo>
                  <a:pt x="733193" y="280152"/>
                </a:moveTo>
                <a:lnTo>
                  <a:pt x="721781" y="276703"/>
                </a:lnTo>
                <a:lnTo>
                  <a:pt x="726168" y="264762"/>
                </a:lnTo>
                <a:lnTo>
                  <a:pt x="736154" y="267780"/>
                </a:lnTo>
                <a:lnTo>
                  <a:pt x="733193" y="280152"/>
                </a:lnTo>
                <a:close/>
              </a:path>
              <a:path w="1400809" h="2269490">
                <a:moveTo>
                  <a:pt x="752584" y="286013"/>
                </a:moveTo>
                <a:lnTo>
                  <a:pt x="739240" y="281980"/>
                </a:lnTo>
                <a:lnTo>
                  <a:pt x="743880" y="270115"/>
                </a:lnTo>
                <a:lnTo>
                  <a:pt x="755886" y="273744"/>
                </a:lnTo>
                <a:lnTo>
                  <a:pt x="752584" y="286013"/>
                </a:lnTo>
                <a:close/>
              </a:path>
              <a:path w="1400809" h="2269490">
                <a:moveTo>
                  <a:pt x="803327" y="301349"/>
                </a:moveTo>
                <a:lnTo>
                  <a:pt x="790979" y="297617"/>
                </a:lnTo>
                <a:lnTo>
                  <a:pt x="795946" y="285851"/>
                </a:lnTo>
                <a:lnTo>
                  <a:pt x="808427" y="289623"/>
                </a:lnTo>
                <a:lnTo>
                  <a:pt x="803327" y="301349"/>
                </a:lnTo>
                <a:close/>
              </a:path>
              <a:path w="1400809" h="2269490">
                <a:moveTo>
                  <a:pt x="835898" y="311192"/>
                </a:moveTo>
                <a:lnTo>
                  <a:pt x="826626" y="308390"/>
                </a:lnTo>
                <a:lnTo>
                  <a:pt x="834223" y="297419"/>
                </a:lnTo>
                <a:lnTo>
                  <a:pt x="835898" y="311192"/>
                </a:lnTo>
                <a:close/>
              </a:path>
              <a:path w="1400809" h="2269490">
                <a:moveTo>
                  <a:pt x="877547" y="323780"/>
                </a:moveTo>
                <a:lnTo>
                  <a:pt x="865378" y="320102"/>
                </a:lnTo>
                <a:lnTo>
                  <a:pt x="868279" y="307712"/>
                </a:lnTo>
                <a:lnTo>
                  <a:pt x="879513" y="311107"/>
                </a:lnTo>
                <a:lnTo>
                  <a:pt x="877547" y="323780"/>
                </a:lnTo>
                <a:close/>
              </a:path>
              <a:path w="1400809" h="2269490">
                <a:moveTo>
                  <a:pt x="930757" y="339861"/>
                </a:moveTo>
                <a:lnTo>
                  <a:pt x="925972" y="338415"/>
                </a:lnTo>
                <a:lnTo>
                  <a:pt x="926110" y="325190"/>
                </a:lnTo>
                <a:lnTo>
                  <a:pt x="938146" y="328827"/>
                </a:lnTo>
                <a:lnTo>
                  <a:pt x="930757" y="339861"/>
                </a:lnTo>
                <a:close/>
              </a:path>
              <a:path w="1400809" h="2269490">
                <a:moveTo>
                  <a:pt x="966002" y="350513"/>
                </a:moveTo>
                <a:lnTo>
                  <a:pt x="954769" y="347118"/>
                </a:lnTo>
                <a:lnTo>
                  <a:pt x="956601" y="334405"/>
                </a:lnTo>
                <a:lnTo>
                  <a:pt x="968904" y="338123"/>
                </a:lnTo>
                <a:lnTo>
                  <a:pt x="966002" y="350513"/>
                </a:lnTo>
                <a:close/>
              </a:path>
              <a:path w="1400809" h="2269490">
                <a:moveTo>
                  <a:pt x="1091709" y="388505"/>
                </a:moveTo>
                <a:lnTo>
                  <a:pt x="1080877" y="385232"/>
                </a:lnTo>
                <a:lnTo>
                  <a:pt x="1084922" y="373187"/>
                </a:lnTo>
                <a:lnTo>
                  <a:pt x="1097226" y="376905"/>
                </a:lnTo>
                <a:lnTo>
                  <a:pt x="1091709" y="388505"/>
                </a:lnTo>
                <a:close/>
              </a:path>
              <a:path w="1400809" h="2269490">
                <a:moveTo>
                  <a:pt x="509612" y="214239"/>
                </a:moveTo>
                <a:lnTo>
                  <a:pt x="509714" y="212611"/>
                </a:lnTo>
                <a:lnTo>
                  <a:pt x="510665" y="212899"/>
                </a:lnTo>
                <a:lnTo>
                  <a:pt x="509612" y="214239"/>
                </a:lnTo>
                <a:close/>
              </a:path>
              <a:path w="1400809" h="2269490">
                <a:moveTo>
                  <a:pt x="530884" y="232277"/>
                </a:moveTo>
                <a:lnTo>
                  <a:pt x="525877" y="230763"/>
                </a:lnTo>
                <a:lnTo>
                  <a:pt x="525881" y="217497"/>
                </a:lnTo>
                <a:lnTo>
                  <a:pt x="538318" y="221256"/>
                </a:lnTo>
                <a:lnTo>
                  <a:pt x="530884" y="232277"/>
                </a:lnTo>
                <a:close/>
              </a:path>
              <a:path w="1400809" h="2269490">
                <a:moveTo>
                  <a:pt x="586873" y="249198"/>
                </a:moveTo>
                <a:lnTo>
                  <a:pt x="574570" y="245480"/>
                </a:lnTo>
                <a:lnTo>
                  <a:pt x="578422" y="233377"/>
                </a:lnTo>
                <a:lnTo>
                  <a:pt x="590547" y="237041"/>
                </a:lnTo>
                <a:lnTo>
                  <a:pt x="586873" y="249198"/>
                </a:lnTo>
                <a:close/>
              </a:path>
              <a:path w="1400809" h="2269490">
                <a:moveTo>
                  <a:pt x="606843" y="255233"/>
                </a:moveTo>
                <a:lnTo>
                  <a:pt x="604811" y="241352"/>
                </a:lnTo>
                <a:lnTo>
                  <a:pt x="610517" y="243076"/>
                </a:lnTo>
                <a:lnTo>
                  <a:pt x="606843" y="255233"/>
                </a:lnTo>
                <a:close/>
              </a:path>
              <a:path w="1400809" h="2269490">
                <a:moveTo>
                  <a:pt x="650410" y="268400"/>
                </a:moveTo>
                <a:lnTo>
                  <a:pt x="639176" y="265005"/>
                </a:lnTo>
                <a:lnTo>
                  <a:pt x="639046" y="251699"/>
                </a:lnTo>
                <a:lnTo>
                  <a:pt x="653311" y="256010"/>
                </a:lnTo>
                <a:lnTo>
                  <a:pt x="650410" y="268400"/>
                </a:lnTo>
                <a:close/>
              </a:path>
              <a:path w="1400809" h="2269490">
                <a:moveTo>
                  <a:pt x="769964" y="304533"/>
                </a:moveTo>
                <a:lnTo>
                  <a:pt x="758285" y="301003"/>
                </a:lnTo>
                <a:lnTo>
                  <a:pt x="766150" y="290113"/>
                </a:lnTo>
                <a:lnTo>
                  <a:pt x="771231" y="291649"/>
                </a:lnTo>
                <a:lnTo>
                  <a:pt x="769964" y="304533"/>
                </a:lnTo>
                <a:close/>
              </a:path>
              <a:path w="1400809" h="2269490">
                <a:moveTo>
                  <a:pt x="826518" y="321625"/>
                </a:moveTo>
                <a:lnTo>
                  <a:pt x="827339" y="308606"/>
                </a:lnTo>
                <a:lnTo>
                  <a:pt x="837800" y="311767"/>
                </a:lnTo>
                <a:lnTo>
                  <a:pt x="826518" y="321625"/>
                </a:lnTo>
                <a:close/>
              </a:path>
              <a:path w="1400809" h="2269490">
                <a:moveTo>
                  <a:pt x="903546" y="344905"/>
                </a:moveTo>
                <a:lnTo>
                  <a:pt x="894036" y="342031"/>
                </a:lnTo>
                <a:lnTo>
                  <a:pt x="894858" y="329012"/>
                </a:lnTo>
                <a:lnTo>
                  <a:pt x="908171" y="333035"/>
                </a:lnTo>
                <a:lnTo>
                  <a:pt x="903546" y="344905"/>
                </a:lnTo>
                <a:close/>
              </a:path>
              <a:path w="1400809" h="2269490">
                <a:moveTo>
                  <a:pt x="997692" y="373358"/>
                </a:moveTo>
                <a:lnTo>
                  <a:pt x="994840" y="372496"/>
                </a:lnTo>
                <a:lnTo>
                  <a:pt x="994710" y="359190"/>
                </a:lnTo>
                <a:lnTo>
                  <a:pt x="1004220" y="362064"/>
                </a:lnTo>
                <a:lnTo>
                  <a:pt x="997692" y="373358"/>
                </a:lnTo>
                <a:close/>
              </a:path>
              <a:path w="1400809" h="2269490">
                <a:moveTo>
                  <a:pt x="504268" y="237500"/>
                </a:moveTo>
                <a:lnTo>
                  <a:pt x="499383" y="222756"/>
                </a:lnTo>
                <a:lnTo>
                  <a:pt x="502236" y="223618"/>
                </a:lnTo>
                <a:lnTo>
                  <a:pt x="509612" y="214239"/>
                </a:lnTo>
                <a:lnTo>
                  <a:pt x="508893" y="225630"/>
                </a:lnTo>
                <a:lnTo>
                  <a:pt x="504268" y="237500"/>
                </a:lnTo>
                <a:close/>
              </a:path>
              <a:path w="1400809" h="2269490">
                <a:moveTo>
                  <a:pt x="514967" y="240733"/>
                </a:moveTo>
                <a:lnTo>
                  <a:pt x="514599" y="227355"/>
                </a:lnTo>
                <a:lnTo>
                  <a:pt x="523395" y="230013"/>
                </a:lnTo>
                <a:lnTo>
                  <a:pt x="514967" y="240733"/>
                </a:lnTo>
                <a:close/>
              </a:path>
              <a:path w="1400809" h="2269490">
                <a:moveTo>
                  <a:pt x="532931" y="246163"/>
                </a:moveTo>
                <a:lnTo>
                  <a:pt x="523287" y="243248"/>
                </a:lnTo>
                <a:lnTo>
                  <a:pt x="527913" y="231379"/>
                </a:lnTo>
                <a:lnTo>
                  <a:pt x="539919" y="235007"/>
                </a:lnTo>
                <a:lnTo>
                  <a:pt x="532931" y="246163"/>
                </a:lnTo>
                <a:close/>
              </a:path>
              <a:path w="1400809" h="2269490">
                <a:moveTo>
                  <a:pt x="558117" y="253774"/>
                </a:moveTo>
                <a:lnTo>
                  <a:pt x="547062" y="250433"/>
                </a:lnTo>
                <a:lnTo>
                  <a:pt x="547199" y="237207"/>
                </a:lnTo>
                <a:lnTo>
                  <a:pt x="559294" y="240863"/>
                </a:lnTo>
                <a:lnTo>
                  <a:pt x="558117" y="253774"/>
                </a:lnTo>
                <a:close/>
              </a:path>
              <a:path w="1400809" h="2269490">
                <a:moveTo>
                  <a:pt x="576542" y="259343"/>
                </a:moveTo>
                <a:lnTo>
                  <a:pt x="564907" y="255827"/>
                </a:lnTo>
                <a:lnTo>
                  <a:pt x="568804" y="243737"/>
                </a:lnTo>
                <a:lnTo>
                  <a:pt x="581167" y="247473"/>
                </a:lnTo>
                <a:lnTo>
                  <a:pt x="576542" y="259343"/>
                </a:lnTo>
                <a:close/>
              </a:path>
              <a:path w="1400809" h="2269490">
                <a:moveTo>
                  <a:pt x="600078" y="266456"/>
                </a:moveTo>
                <a:lnTo>
                  <a:pt x="588904" y="263079"/>
                </a:lnTo>
                <a:lnTo>
                  <a:pt x="591256" y="250523"/>
                </a:lnTo>
                <a:lnTo>
                  <a:pt x="604614" y="254560"/>
                </a:lnTo>
                <a:lnTo>
                  <a:pt x="600078" y="266456"/>
                </a:lnTo>
                <a:close/>
              </a:path>
              <a:path w="1400809" h="2269490">
                <a:moveTo>
                  <a:pt x="618385" y="271989"/>
                </a:moveTo>
                <a:lnTo>
                  <a:pt x="605071" y="267965"/>
                </a:lnTo>
                <a:lnTo>
                  <a:pt x="609607" y="256069"/>
                </a:lnTo>
                <a:lnTo>
                  <a:pt x="624912" y="260694"/>
                </a:lnTo>
                <a:lnTo>
                  <a:pt x="618385" y="271989"/>
                </a:lnTo>
                <a:close/>
              </a:path>
              <a:path w="1400809" h="2269490">
                <a:moveTo>
                  <a:pt x="666884" y="286647"/>
                </a:moveTo>
                <a:lnTo>
                  <a:pt x="658325" y="284060"/>
                </a:lnTo>
                <a:lnTo>
                  <a:pt x="660395" y="271418"/>
                </a:lnTo>
                <a:lnTo>
                  <a:pt x="672163" y="274975"/>
                </a:lnTo>
                <a:lnTo>
                  <a:pt x="666884" y="286647"/>
                </a:lnTo>
                <a:close/>
              </a:path>
              <a:path w="1400809" h="2269490">
                <a:moveTo>
                  <a:pt x="696364" y="295556"/>
                </a:moveTo>
                <a:lnTo>
                  <a:pt x="684002" y="291820"/>
                </a:lnTo>
                <a:lnTo>
                  <a:pt x="686725" y="279376"/>
                </a:lnTo>
                <a:lnTo>
                  <a:pt x="700989" y="283687"/>
                </a:lnTo>
                <a:lnTo>
                  <a:pt x="696364" y="295556"/>
                </a:lnTo>
                <a:close/>
              </a:path>
              <a:path w="1400809" h="2269490">
                <a:moveTo>
                  <a:pt x="722040" y="303316"/>
                </a:moveTo>
                <a:lnTo>
                  <a:pt x="721090" y="303029"/>
                </a:lnTo>
                <a:lnTo>
                  <a:pt x="726666" y="291447"/>
                </a:lnTo>
                <a:lnTo>
                  <a:pt x="722040" y="303316"/>
                </a:lnTo>
                <a:close/>
              </a:path>
              <a:path w="1400809" h="2269490">
                <a:moveTo>
                  <a:pt x="733452" y="306765"/>
                </a:moveTo>
                <a:lnTo>
                  <a:pt x="722040" y="303316"/>
                </a:lnTo>
                <a:lnTo>
                  <a:pt x="728568" y="292022"/>
                </a:lnTo>
                <a:lnTo>
                  <a:pt x="739979" y="295471"/>
                </a:lnTo>
                <a:lnTo>
                  <a:pt x="733452" y="306765"/>
                </a:lnTo>
                <a:close/>
              </a:path>
              <a:path w="1400809" h="2269490">
                <a:moveTo>
                  <a:pt x="755324" y="313376"/>
                </a:moveTo>
                <a:lnTo>
                  <a:pt x="738207" y="308202"/>
                </a:lnTo>
                <a:lnTo>
                  <a:pt x="740930" y="295758"/>
                </a:lnTo>
                <a:lnTo>
                  <a:pt x="758048" y="300931"/>
                </a:lnTo>
                <a:lnTo>
                  <a:pt x="755324" y="313376"/>
                </a:lnTo>
                <a:close/>
              </a:path>
              <a:path w="1400809" h="2269490">
                <a:moveTo>
                  <a:pt x="790511" y="324010"/>
                </a:moveTo>
                <a:lnTo>
                  <a:pt x="785756" y="322573"/>
                </a:lnTo>
                <a:lnTo>
                  <a:pt x="780871" y="307829"/>
                </a:lnTo>
                <a:lnTo>
                  <a:pt x="792283" y="311278"/>
                </a:lnTo>
                <a:lnTo>
                  <a:pt x="790511" y="324010"/>
                </a:lnTo>
                <a:close/>
              </a:path>
              <a:path w="1400809" h="2269490">
                <a:moveTo>
                  <a:pt x="864686" y="346428"/>
                </a:moveTo>
                <a:lnTo>
                  <a:pt x="853275" y="342979"/>
                </a:lnTo>
                <a:lnTo>
                  <a:pt x="855047" y="330247"/>
                </a:lnTo>
                <a:lnTo>
                  <a:pt x="867409" y="333983"/>
                </a:lnTo>
                <a:lnTo>
                  <a:pt x="864686" y="346428"/>
                </a:lnTo>
                <a:close/>
              </a:path>
              <a:path w="1400809" h="2269490">
                <a:moveTo>
                  <a:pt x="958669" y="374832"/>
                </a:moveTo>
                <a:lnTo>
                  <a:pt x="945712" y="370916"/>
                </a:lnTo>
                <a:lnTo>
                  <a:pt x="952046" y="359563"/>
                </a:lnTo>
                <a:lnTo>
                  <a:pt x="960723" y="362185"/>
                </a:lnTo>
                <a:lnTo>
                  <a:pt x="958669" y="374832"/>
                </a:lnTo>
                <a:close/>
              </a:path>
              <a:path w="1400809" h="2269490">
                <a:moveTo>
                  <a:pt x="477900" y="256066"/>
                </a:moveTo>
                <a:lnTo>
                  <a:pt x="469342" y="253479"/>
                </a:lnTo>
                <a:lnTo>
                  <a:pt x="471114" y="240747"/>
                </a:lnTo>
                <a:lnTo>
                  <a:pt x="484298" y="231464"/>
                </a:lnTo>
                <a:lnTo>
                  <a:pt x="492856" y="234051"/>
                </a:lnTo>
                <a:lnTo>
                  <a:pt x="485378" y="245058"/>
                </a:lnTo>
                <a:lnTo>
                  <a:pt x="484427" y="244771"/>
                </a:lnTo>
                <a:lnTo>
                  <a:pt x="477900" y="256066"/>
                </a:lnTo>
                <a:close/>
              </a:path>
              <a:path w="1400809" h="2269490">
                <a:moveTo>
                  <a:pt x="507013" y="251597"/>
                </a:moveTo>
                <a:lnTo>
                  <a:pt x="495839" y="248220"/>
                </a:lnTo>
                <a:lnTo>
                  <a:pt x="498325" y="235704"/>
                </a:lnTo>
                <a:lnTo>
                  <a:pt x="511549" y="239700"/>
                </a:lnTo>
                <a:lnTo>
                  <a:pt x="507013" y="251597"/>
                </a:lnTo>
                <a:close/>
              </a:path>
              <a:path w="1400809" h="2269490">
                <a:moveTo>
                  <a:pt x="529881" y="258508"/>
                </a:moveTo>
                <a:lnTo>
                  <a:pt x="516790" y="254552"/>
                </a:lnTo>
                <a:lnTo>
                  <a:pt x="522574" y="243032"/>
                </a:lnTo>
                <a:lnTo>
                  <a:pt x="530895" y="245547"/>
                </a:lnTo>
                <a:lnTo>
                  <a:pt x="529881" y="258508"/>
                </a:lnTo>
                <a:close/>
              </a:path>
              <a:path w="1400809" h="2269490">
                <a:moveTo>
                  <a:pt x="556701" y="266614"/>
                </a:moveTo>
                <a:lnTo>
                  <a:pt x="550044" y="264602"/>
                </a:lnTo>
                <a:lnTo>
                  <a:pt x="547062" y="250433"/>
                </a:lnTo>
                <a:lnTo>
                  <a:pt x="561326" y="254744"/>
                </a:lnTo>
                <a:lnTo>
                  <a:pt x="556701" y="266614"/>
                </a:lnTo>
                <a:close/>
              </a:path>
              <a:path w="1400809" h="2269490">
                <a:moveTo>
                  <a:pt x="593789" y="277823"/>
                </a:moveTo>
                <a:lnTo>
                  <a:pt x="582006" y="274262"/>
                </a:lnTo>
                <a:lnTo>
                  <a:pt x="586052" y="262217"/>
                </a:lnTo>
                <a:lnTo>
                  <a:pt x="596512" y="265379"/>
                </a:lnTo>
                <a:lnTo>
                  <a:pt x="593789" y="277823"/>
                </a:lnTo>
                <a:close/>
              </a:path>
              <a:path w="1400809" h="2269490">
                <a:moveTo>
                  <a:pt x="609004" y="282421"/>
                </a:moveTo>
                <a:lnTo>
                  <a:pt x="600446" y="279835"/>
                </a:lnTo>
                <a:lnTo>
                  <a:pt x="602218" y="267103"/>
                </a:lnTo>
                <a:lnTo>
                  <a:pt x="613630" y="270552"/>
                </a:lnTo>
                <a:lnTo>
                  <a:pt x="609004" y="282421"/>
                </a:lnTo>
                <a:close/>
              </a:path>
              <a:path w="1400809" h="2269490">
                <a:moveTo>
                  <a:pt x="630877" y="289032"/>
                </a:moveTo>
                <a:lnTo>
                  <a:pt x="619629" y="285632"/>
                </a:lnTo>
                <a:lnTo>
                  <a:pt x="620881" y="272743"/>
                </a:lnTo>
                <a:lnTo>
                  <a:pt x="633600" y="276587"/>
                </a:lnTo>
                <a:lnTo>
                  <a:pt x="630877" y="289032"/>
                </a:lnTo>
                <a:close/>
              </a:path>
              <a:path w="1400809" h="2269490">
                <a:moveTo>
                  <a:pt x="653700" y="295930"/>
                </a:moveTo>
                <a:lnTo>
                  <a:pt x="642408" y="292517"/>
                </a:lnTo>
                <a:lnTo>
                  <a:pt x="643987" y="279726"/>
                </a:lnTo>
                <a:lnTo>
                  <a:pt x="657375" y="283773"/>
                </a:lnTo>
                <a:lnTo>
                  <a:pt x="653700" y="295930"/>
                </a:lnTo>
                <a:close/>
              </a:path>
              <a:path w="1400809" h="2269490">
                <a:moveTo>
                  <a:pt x="665112" y="299378"/>
                </a:moveTo>
                <a:lnTo>
                  <a:pt x="653700" y="295930"/>
                </a:lnTo>
                <a:lnTo>
                  <a:pt x="663080" y="285497"/>
                </a:lnTo>
                <a:lnTo>
                  <a:pt x="664031" y="285785"/>
                </a:lnTo>
                <a:lnTo>
                  <a:pt x="665112" y="299378"/>
                </a:lnTo>
                <a:close/>
              </a:path>
              <a:path w="1400809" h="2269490">
                <a:moveTo>
                  <a:pt x="708857" y="312599"/>
                </a:moveTo>
                <a:lnTo>
                  <a:pt x="696494" y="308863"/>
                </a:lnTo>
                <a:lnTo>
                  <a:pt x="700168" y="296706"/>
                </a:lnTo>
                <a:lnTo>
                  <a:pt x="712531" y="300442"/>
                </a:lnTo>
                <a:lnTo>
                  <a:pt x="708857" y="312599"/>
                </a:lnTo>
                <a:close/>
              </a:path>
              <a:path w="1400809" h="2269490">
                <a:moveTo>
                  <a:pt x="794370" y="338444"/>
                </a:moveTo>
                <a:lnTo>
                  <a:pt x="781130" y="334442"/>
                </a:lnTo>
                <a:lnTo>
                  <a:pt x="790763" y="324086"/>
                </a:lnTo>
                <a:lnTo>
                  <a:pt x="795384" y="325483"/>
                </a:lnTo>
                <a:lnTo>
                  <a:pt x="794370" y="338444"/>
                </a:lnTo>
                <a:close/>
              </a:path>
              <a:path w="1400809" h="2269490">
                <a:moveTo>
                  <a:pt x="838189" y="351687"/>
                </a:moveTo>
                <a:lnTo>
                  <a:pt x="829630" y="349100"/>
                </a:lnTo>
                <a:lnTo>
                  <a:pt x="830243" y="336018"/>
                </a:lnTo>
                <a:lnTo>
                  <a:pt x="842814" y="339817"/>
                </a:lnTo>
                <a:lnTo>
                  <a:pt x="838189" y="351687"/>
                </a:lnTo>
                <a:close/>
              </a:path>
              <a:path w="1400809" h="2269490">
                <a:moveTo>
                  <a:pt x="867669" y="360597"/>
                </a:moveTo>
                <a:lnTo>
                  <a:pt x="859110" y="358010"/>
                </a:lnTo>
                <a:lnTo>
                  <a:pt x="858980" y="344703"/>
                </a:lnTo>
                <a:lnTo>
                  <a:pt x="872131" y="348678"/>
                </a:lnTo>
                <a:lnTo>
                  <a:pt x="867669" y="360597"/>
                </a:lnTo>
                <a:close/>
              </a:path>
              <a:path w="1400809" h="2269490">
                <a:moveTo>
                  <a:pt x="901072" y="370692"/>
                </a:moveTo>
                <a:lnTo>
                  <a:pt x="888650" y="366937"/>
                </a:lnTo>
                <a:lnTo>
                  <a:pt x="895117" y="355625"/>
                </a:lnTo>
                <a:lnTo>
                  <a:pt x="902725" y="357924"/>
                </a:lnTo>
                <a:lnTo>
                  <a:pt x="901072" y="370692"/>
                </a:lnTo>
                <a:close/>
              </a:path>
              <a:path w="1400809" h="2269490">
                <a:moveTo>
                  <a:pt x="503577" y="263826"/>
                </a:moveTo>
                <a:lnTo>
                  <a:pt x="491214" y="260089"/>
                </a:lnTo>
                <a:lnTo>
                  <a:pt x="499643" y="249369"/>
                </a:lnTo>
                <a:lnTo>
                  <a:pt x="503447" y="250519"/>
                </a:lnTo>
                <a:lnTo>
                  <a:pt x="503577" y="263826"/>
                </a:lnTo>
                <a:close/>
              </a:path>
              <a:path w="1400809" h="2269490">
                <a:moveTo>
                  <a:pt x="552076" y="278483"/>
                </a:moveTo>
                <a:lnTo>
                  <a:pt x="543517" y="275897"/>
                </a:lnTo>
                <a:lnTo>
                  <a:pt x="541486" y="262015"/>
                </a:lnTo>
                <a:lnTo>
                  <a:pt x="556701" y="266614"/>
                </a:lnTo>
                <a:lnTo>
                  <a:pt x="552076" y="278483"/>
                </a:lnTo>
                <a:close/>
              </a:path>
              <a:path w="1400809" h="2269490">
                <a:moveTo>
                  <a:pt x="573948" y="285094"/>
                </a:moveTo>
                <a:lnTo>
                  <a:pt x="559684" y="280783"/>
                </a:lnTo>
                <a:lnTo>
                  <a:pt x="566211" y="269488"/>
                </a:lnTo>
                <a:lnTo>
                  <a:pt x="574324" y="271940"/>
                </a:lnTo>
                <a:lnTo>
                  <a:pt x="573948" y="285094"/>
                </a:lnTo>
                <a:close/>
              </a:path>
              <a:path w="1400809" h="2269490">
                <a:moveTo>
                  <a:pt x="592017" y="290555"/>
                </a:moveTo>
                <a:lnTo>
                  <a:pt x="582582" y="287703"/>
                </a:lnTo>
                <a:lnTo>
                  <a:pt x="582972" y="274554"/>
                </a:lnTo>
                <a:lnTo>
                  <a:pt x="594740" y="278110"/>
                </a:lnTo>
                <a:lnTo>
                  <a:pt x="592017" y="290555"/>
                </a:lnTo>
                <a:close/>
              </a:path>
              <a:path w="1400809" h="2269490">
                <a:moveTo>
                  <a:pt x="649075" y="307799"/>
                </a:moveTo>
                <a:lnTo>
                  <a:pt x="652749" y="295642"/>
                </a:lnTo>
                <a:lnTo>
                  <a:pt x="656553" y="296792"/>
                </a:lnTo>
                <a:lnTo>
                  <a:pt x="649075" y="307799"/>
                </a:lnTo>
                <a:close/>
              </a:path>
              <a:path w="1400809" h="2269490">
                <a:moveTo>
                  <a:pt x="686163" y="319008"/>
                </a:moveTo>
                <a:lnTo>
                  <a:pt x="663340" y="312110"/>
                </a:lnTo>
                <a:lnTo>
                  <a:pt x="666345" y="299751"/>
                </a:lnTo>
                <a:lnTo>
                  <a:pt x="691739" y="307426"/>
                </a:lnTo>
                <a:lnTo>
                  <a:pt x="686163" y="319008"/>
                </a:lnTo>
                <a:close/>
              </a:path>
              <a:path w="1400809" h="2269490">
                <a:moveTo>
                  <a:pt x="734811" y="333711"/>
                </a:moveTo>
                <a:lnTo>
                  <a:pt x="728006" y="331654"/>
                </a:lnTo>
                <a:lnTo>
                  <a:pt x="729258" y="318765"/>
                </a:lnTo>
                <a:lnTo>
                  <a:pt x="741903" y="322587"/>
                </a:lnTo>
                <a:lnTo>
                  <a:pt x="734811" y="333711"/>
                </a:lnTo>
                <a:close/>
              </a:path>
              <a:path w="1400809" h="2269490">
                <a:moveTo>
                  <a:pt x="774603" y="345737"/>
                </a:moveTo>
                <a:lnTo>
                  <a:pt x="766045" y="343150"/>
                </a:lnTo>
                <a:lnTo>
                  <a:pt x="768961" y="330764"/>
                </a:lnTo>
                <a:lnTo>
                  <a:pt x="783032" y="335017"/>
                </a:lnTo>
                <a:lnTo>
                  <a:pt x="774603" y="345737"/>
                </a:lnTo>
                <a:close/>
              </a:path>
              <a:path w="1400809" h="2269490">
                <a:moveTo>
                  <a:pt x="784113" y="348611"/>
                </a:moveTo>
                <a:lnTo>
                  <a:pt x="783032" y="335017"/>
                </a:lnTo>
                <a:lnTo>
                  <a:pt x="794444" y="338466"/>
                </a:lnTo>
                <a:lnTo>
                  <a:pt x="784113" y="348611"/>
                </a:lnTo>
                <a:close/>
              </a:path>
              <a:path w="1400809" h="2269490">
                <a:moveTo>
                  <a:pt x="852494" y="369278"/>
                </a:moveTo>
                <a:lnTo>
                  <a:pt x="838318" y="364993"/>
                </a:lnTo>
                <a:lnTo>
                  <a:pt x="844846" y="353699"/>
                </a:lnTo>
                <a:lnTo>
                  <a:pt x="851502" y="355711"/>
                </a:lnTo>
                <a:lnTo>
                  <a:pt x="852494" y="369278"/>
                </a:lnTo>
                <a:close/>
              </a:path>
              <a:path w="1400809" h="2269490">
                <a:moveTo>
                  <a:pt x="937220" y="394884"/>
                </a:moveTo>
                <a:lnTo>
                  <a:pt x="929062" y="392418"/>
                </a:lnTo>
                <a:lnTo>
                  <a:pt x="928412" y="378955"/>
                </a:lnTo>
                <a:lnTo>
                  <a:pt x="940894" y="382727"/>
                </a:lnTo>
                <a:lnTo>
                  <a:pt x="937220" y="394884"/>
                </a:lnTo>
                <a:close/>
              </a:path>
              <a:path w="1400809" h="2269490">
                <a:moveTo>
                  <a:pt x="1088974" y="440748"/>
                </a:moveTo>
                <a:lnTo>
                  <a:pt x="1080816" y="438283"/>
                </a:lnTo>
                <a:lnTo>
                  <a:pt x="1084490" y="426126"/>
                </a:lnTo>
                <a:lnTo>
                  <a:pt x="1096972" y="429898"/>
                </a:lnTo>
                <a:lnTo>
                  <a:pt x="1088974" y="440748"/>
                </a:lnTo>
                <a:close/>
              </a:path>
              <a:path w="1400809" h="2269490">
                <a:moveTo>
                  <a:pt x="462815" y="264774"/>
                </a:moveTo>
                <a:lnTo>
                  <a:pt x="450452" y="261037"/>
                </a:lnTo>
                <a:lnTo>
                  <a:pt x="456979" y="249743"/>
                </a:lnTo>
                <a:lnTo>
                  <a:pt x="462815" y="264774"/>
                </a:lnTo>
                <a:close/>
              </a:path>
              <a:path w="1400809" h="2269490">
                <a:moveTo>
                  <a:pt x="477555" y="269228"/>
                </a:moveTo>
                <a:lnTo>
                  <a:pt x="462815" y="264774"/>
                </a:lnTo>
                <a:lnTo>
                  <a:pt x="470293" y="253766"/>
                </a:lnTo>
                <a:lnTo>
                  <a:pt x="479089" y="256425"/>
                </a:lnTo>
                <a:lnTo>
                  <a:pt x="477555" y="269228"/>
                </a:lnTo>
                <a:close/>
              </a:path>
              <a:path w="1400809" h="2269490">
                <a:moveTo>
                  <a:pt x="492295" y="273683"/>
                </a:moveTo>
                <a:lnTo>
                  <a:pt x="491344" y="273396"/>
                </a:lnTo>
                <a:lnTo>
                  <a:pt x="490263" y="259802"/>
                </a:lnTo>
                <a:lnTo>
                  <a:pt x="502625" y="263538"/>
                </a:lnTo>
                <a:lnTo>
                  <a:pt x="492295" y="273683"/>
                </a:lnTo>
                <a:close/>
              </a:path>
              <a:path w="1400809" h="2269490">
                <a:moveTo>
                  <a:pt x="518045" y="281466"/>
                </a:moveTo>
                <a:lnTo>
                  <a:pt x="504969" y="277514"/>
                </a:lnTo>
                <a:lnTo>
                  <a:pt x="509282" y="265550"/>
                </a:lnTo>
                <a:lnTo>
                  <a:pt x="520575" y="268963"/>
                </a:lnTo>
                <a:lnTo>
                  <a:pt x="518045" y="281466"/>
                </a:lnTo>
                <a:close/>
              </a:path>
              <a:path w="1400809" h="2269490">
                <a:moveTo>
                  <a:pt x="534137" y="286329"/>
                </a:moveTo>
                <a:lnTo>
                  <a:pt x="530575" y="271985"/>
                </a:lnTo>
                <a:lnTo>
                  <a:pt x="538599" y="274410"/>
                </a:lnTo>
                <a:lnTo>
                  <a:pt x="534137" y="286329"/>
                </a:lnTo>
                <a:close/>
              </a:path>
              <a:path w="1400809" h="2269490">
                <a:moveTo>
                  <a:pt x="567243" y="296335"/>
                </a:moveTo>
                <a:lnTo>
                  <a:pt x="555059" y="292652"/>
                </a:lnTo>
                <a:lnTo>
                  <a:pt x="564439" y="282220"/>
                </a:lnTo>
                <a:lnTo>
                  <a:pt x="568242" y="283369"/>
                </a:lnTo>
                <a:lnTo>
                  <a:pt x="567243" y="296335"/>
                </a:lnTo>
                <a:close/>
              </a:path>
              <a:path w="1400809" h="2269490">
                <a:moveTo>
                  <a:pt x="595535" y="304885"/>
                </a:moveTo>
                <a:lnTo>
                  <a:pt x="582637" y="300987"/>
                </a:lnTo>
                <a:lnTo>
                  <a:pt x="586876" y="289001"/>
                </a:lnTo>
                <a:lnTo>
                  <a:pt x="598436" y="292495"/>
                </a:lnTo>
                <a:lnTo>
                  <a:pt x="595535" y="304885"/>
                </a:lnTo>
                <a:close/>
              </a:path>
              <a:path w="1400809" h="2269490">
                <a:moveTo>
                  <a:pt x="609264" y="309034"/>
                </a:moveTo>
                <a:lnTo>
                  <a:pt x="599754" y="306160"/>
                </a:lnTo>
                <a:lnTo>
                  <a:pt x="601185" y="293325"/>
                </a:lnTo>
                <a:lnTo>
                  <a:pt x="617693" y="298315"/>
                </a:lnTo>
                <a:lnTo>
                  <a:pt x="609264" y="309034"/>
                </a:lnTo>
                <a:close/>
              </a:path>
              <a:path w="1400809" h="2269490">
                <a:moveTo>
                  <a:pt x="650156" y="321393"/>
                </a:moveTo>
                <a:lnTo>
                  <a:pt x="644450" y="319669"/>
                </a:lnTo>
                <a:lnTo>
                  <a:pt x="641928" y="305639"/>
                </a:lnTo>
                <a:lnTo>
                  <a:pt x="653072" y="309007"/>
                </a:lnTo>
                <a:lnTo>
                  <a:pt x="650156" y="321393"/>
                </a:lnTo>
                <a:close/>
              </a:path>
              <a:path w="1400809" h="2269490">
                <a:moveTo>
                  <a:pt x="695803" y="335189"/>
                </a:moveTo>
                <a:lnTo>
                  <a:pt x="682489" y="331165"/>
                </a:lnTo>
                <a:lnTo>
                  <a:pt x="689016" y="319870"/>
                </a:lnTo>
                <a:lnTo>
                  <a:pt x="695673" y="321882"/>
                </a:lnTo>
                <a:lnTo>
                  <a:pt x="695803" y="335189"/>
                </a:lnTo>
                <a:close/>
              </a:path>
              <a:path w="1400809" h="2269490">
                <a:moveTo>
                  <a:pt x="714777" y="340923"/>
                </a:moveTo>
                <a:lnTo>
                  <a:pt x="704361" y="337775"/>
                </a:lnTo>
                <a:lnTo>
                  <a:pt x="707084" y="325331"/>
                </a:lnTo>
                <a:lnTo>
                  <a:pt x="720755" y="329463"/>
                </a:lnTo>
                <a:lnTo>
                  <a:pt x="714777" y="340923"/>
                </a:lnTo>
                <a:close/>
              </a:path>
              <a:path w="1400809" h="2269490">
                <a:moveTo>
                  <a:pt x="742400" y="349272"/>
                </a:moveTo>
                <a:lnTo>
                  <a:pt x="732890" y="346398"/>
                </a:lnTo>
                <a:lnTo>
                  <a:pt x="732761" y="333091"/>
                </a:lnTo>
                <a:lnTo>
                  <a:pt x="747025" y="337402"/>
                </a:lnTo>
                <a:lnTo>
                  <a:pt x="742400" y="349272"/>
                </a:lnTo>
                <a:close/>
              </a:path>
              <a:path w="1400809" h="2269490">
                <a:moveTo>
                  <a:pt x="761420" y="355020"/>
                </a:moveTo>
                <a:lnTo>
                  <a:pt x="748106" y="350996"/>
                </a:lnTo>
                <a:lnTo>
                  <a:pt x="749878" y="338264"/>
                </a:lnTo>
                <a:lnTo>
                  <a:pt x="764143" y="342576"/>
                </a:lnTo>
                <a:lnTo>
                  <a:pt x="761420" y="355020"/>
                </a:lnTo>
                <a:close/>
              </a:path>
              <a:path w="1400809" h="2269490">
                <a:moveTo>
                  <a:pt x="777586" y="359906"/>
                </a:moveTo>
                <a:lnTo>
                  <a:pt x="766174" y="356457"/>
                </a:lnTo>
                <a:lnTo>
                  <a:pt x="768273" y="343824"/>
                </a:lnTo>
                <a:lnTo>
                  <a:pt x="780309" y="347461"/>
                </a:lnTo>
                <a:lnTo>
                  <a:pt x="777586" y="359906"/>
                </a:lnTo>
                <a:close/>
              </a:path>
              <a:path w="1400809" h="2269490">
                <a:moveTo>
                  <a:pt x="811821" y="370253"/>
                </a:moveTo>
                <a:lnTo>
                  <a:pt x="803381" y="367702"/>
                </a:lnTo>
                <a:lnTo>
                  <a:pt x="804663" y="354822"/>
                </a:lnTo>
                <a:lnTo>
                  <a:pt x="817605" y="358733"/>
                </a:lnTo>
                <a:lnTo>
                  <a:pt x="811821" y="370253"/>
                </a:lnTo>
                <a:close/>
              </a:path>
              <a:path w="1400809" h="2269490">
                <a:moveTo>
                  <a:pt x="985849" y="422848"/>
                </a:moveTo>
                <a:lnTo>
                  <a:pt x="977052" y="420190"/>
                </a:lnTo>
                <a:lnTo>
                  <a:pt x="979894" y="407781"/>
                </a:lnTo>
                <a:lnTo>
                  <a:pt x="992480" y="411585"/>
                </a:lnTo>
                <a:lnTo>
                  <a:pt x="985849" y="422848"/>
                </a:lnTo>
                <a:close/>
              </a:path>
              <a:path w="1400809" h="2269490">
                <a:moveTo>
                  <a:pt x="1032684" y="437003"/>
                </a:moveTo>
                <a:lnTo>
                  <a:pt x="1023888" y="434345"/>
                </a:lnTo>
                <a:lnTo>
                  <a:pt x="1024605" y="421294"/>
                </a:lnTo>
                <a:lnTo>
                  <a:pt x="1037190" y="425098"/>
                </a:lnTo>
                <a:lnTo>
                  <a:pt x="1032684" y="437003"/>
                </a:lnTo>
                <a:close/>
              </a:path>
              <a:path w="1400809" h="2269490">
                <a:moveTo>
                  <a:pt x="459140" y="276930"/>
                </a:moveTo>
                <a:lnTo>
                  <a:pt x="456287" y="276068"/>
                </a:lnTo>
                <a:lnTo>
                  <a:pt x="452354" y="261612"/>
                </a:lnTo>
                <a:lnTo>
                  <a:pt x="464716" y="265348"/>
                </a:lnTo>
                <a:lnTo>
                  <a:pt x="459140" y="276930"/>
                </a:lnTo>
                <a:close/>
              </a:path>
              <a:path w="1400809" h="2269490">
                <a:moveTo>
                  <a:pt x="484817" y="284690"/>
                </a:moveTo>
                <a:lnTo>
                  <a:pt x="479883" y="283200"/>
                </a:lnTo>
                <a:lnTo>
                  <a:pt x="478981" y="269659"/>
                </a:lnTo>
                <a:lnTo>
                  <a:pt x="491284" y="273378"/>
                </a:lnTo>
                <a:lnTo>
                  <a:pt x="484817" y="284690"/>
                </a:lnTo>
                <a:close/>
              </a:path>
              <a:path w="1400809" h="2269490">
                <a:moveTo>
                  <a:pt x="501934" y="289864"/>
                </a:moveTo>
                <a:lnTo>
                  <a:pt x="490523" y="286415"/>
                </a:lnTo>
                <a:lnTo>
                  <a:pt x="491344" y="273396"/>
                </a:lnTo>
                <a:lnTo>
                  <a:pt x="498000" y="275408"/>
                </a:lnTo>
                <a:lnTo>
                  <a:pt x="501934" y="289864"/>
                </a:lnTo>
                <a:close/>
              </a:path>
              <a:path w="1400809" h="2269490">
                <a:moveTo>
                  <a:pt x="542826" y="302222"/>
                </a:moveTo>
                <a:lnTo>
                  <a:pt x="520954" y="295612"/>
                </a:lnTo>
                <a:lnTo>
                  <a:pt x="527481" y="284317"/>
                </a:lnTo>
                <a:lnTo>
                  <a:pt x="546500" y="290066"/>
                </a:lnTo>
                <a:lnTo>
                  <a:pt x="542826" y="302222"/>
                </a:lnTo>
                <a:close/>
              </a:path>
              <a:path w="1400809" h="2269490">
                <a:moveTo>
                  <a:pt x="574208" y="311707"/>
                </a:moveTo>
                <a:lnTo>
                  <a:pt x="560894" y="307683"/>
                </a:lnTo>
                <a:lnTo>
                  <a:pt x="566470" y="296101"/>
                </a:lnTo>
                <a:lnTo>
                  <a:pt x="575980" y="298975"/>
                </a:lnTo>
                <a:lnTo>
                  <a:pt x="574208" y="311707"/>
                </a:lnTo>
                <a:close/>
              </a:path>
              <a:path w="1400809" h="2269490">
                <a:moveTo>
                  <a:pt x="622707" y="326365"/>
                </a:moveTo>
                <a:lnTo>
                  <a:pt x="598933" y="319179"/>
                </a:lnTo>
                <a:lnTo>
                  <a:pt x="603558" y="307310"/>
                </a:lnTo>
                <a:lnTo>
                  <a:pt x="628284" y="314783"/>
                </a:lnTo>
                <a:lnTo>
                  <a:pt x="622707" y="326365"/>
                </a:lnTo>
                <a:close/>
              </a:path>
              <a:path w="1400809" h="2269490">
                <a:moveTo>
                  <a:pt x="648889" y="334277"/>
                </a:moveTo>
                <a:lnTo>
                  <a:pt x="640776" y="331825"/>
                </a:lnTo>
                <a:lnTo>
                  <a:pt x="641597" y="318806"/>
                </a:lnTo>
                <a:lnTo>
                  <a:pt x="655862" y="323117"/>
                </a:lnTo>
                <a:lnTo>
                  <a:pt x="648889" y="334277"/>
                </a:lnTo>
                <a:close/>
              </a:path>
              <a:path w="1400809" h="2269490">
                <a:moveTo>
                  <a:pt x="670850" y="340915"/>
                </a:moveTo>
                <a:lnTo>
                  <a:pt x="658042" y="337044"/>
                </a:lnTo>
                <a:lnTo>
                  <a:pt x="662756" y="325201"/>
                </a:lnTo>
                <a:lnTo>
                  <a:pt x="674183" y="328655"/>
                </a:lnTo>
                <a:lnTo>
                  <a:pt x="670850" y="340915"/>
                </a:lnTo>
                <a:close/>
              </a:path>
              <a:path w="1400809" h="2269490">
                <a:moveTo>
                  <a:pt x="823363" y="387008"/>
                </a:moveTo>
                <a:lnTo>
                  <a:pt x="813214" y="383941"/>
                </a:lnTo>
                <a:lnTo>
                  <a:pt x="815031" y="371223"/>
                </a:lnTo>
                <a:lnTo>
                  <a:pt x="827988" y="375139"/>
                </a:lnTo>
                <a:lnTo>
                  <a:pt x="823363" y="387008"/>
                </a:lnTo>
                <a:close/>
              </a:path>
              <a:path w="1400809" h="2269490">
                <a:moveTo>
                  <a:pt x="866156" y="399941"/>
                </a:moveTo>
                <a:lnTo>
                  <a:pt x="853794" y="396205"/>
                </a:lnTo>
                <a:lnTo>
                  <a:pt x="857468" y="384048"/>
                </a:lnTo>
                <a:lnTo>
                  <a:pt x="870781" y="388072"/>
                </a:lnTo>
                <a:lnTo>
                  <a:pt x="866156" y="399941"/>
                </a:lnTo>
                <a:close/>
              </a:path>
              <a:path w="1400809" h="2269490">
                <a:moveTo>
                  <a:pt x="931773" y="419773"/>
                </a:moveTo>
                <a:lnTo>
                  <a:pt x="908950" y="412875"/>
                </a:lnTo>
                <a:lnTo>
                  <a:pt x="912624" y="400718"/>
                </a:lnTo>
                <a:lnTo>
                  <a:pt x="934496" y="407328"/>
                </a:lnTo>
                <a:lnTo>
                  <a:pt x="931773" y="419773"/>
                </a:lnTo>
                <a:close/>
              </a:path>
              <a:path w="1400809" h="2269490">
                <a:moveTo>
                  <a:pt x="1148595" y="485302"/>
                </a:moveTo>
                <a:lnTo>
                  <a:pt x="1136232" y="481565"/>
                </a:lnTo>
                <a:lnTo>
                  <a:pt x="1138955" y="469121"/>
                </a:lnTo>
                <a:lnTo>
                  <a:pt x="1152269" y="473145"/>
                </a:lnTo>
                <a:lnTo>
                  <a:pt x="1148595" y="485302"/>
                </a:lnTo>
                <a:close/>
              </a:path>
              <a:path w="1400809" h="2269490">
                <a:moveTo>
                  <a:pt x="443104" y="285351"/>
                </a:moveTo>
                <a:lnTo>
                  <a:pt x="432643" y="282190"/>
                </a:lnTo>
                <a:lnTo>
                  <a:pt x="435366" y="269745"/>
                </a:lnTo>
                <a:lnTo>
                  <a:pt x="447729" y="273482"/>
                </a:lnTo>
                <a:lnTo>
                  <a:pt x="443104" y="285351"/>
                </a:lnTo>
                <a:close/>
              </a:path>
              <a:path w="1400809" h="2269490">
                <a:moveTo>
                  <a:pt x="458319" y="289950"/>
                </a:moveTo>
                <a:lnTo>
                  <a:pt x="444054" y="285638"/>
                </a:lnTo>
                <a:lnTo>
                  <a:pt x="449631" y="274056"/>
                </a:lnTo>
                <a:lnTo>
                  <a:pt x="461042" y="277505"/>
                </a:lnTo>
                <a:lnTo>
                  <a:pt x="458319" y="289950"/>
                </a:lnTo>
                <a:close/>
              </a:path>
              <a:path w="1400809" h="2269490">
                <a:moveTo>
                  <a:pt x="471633" y="293973"/>
                </a:moveTo>
                <a:lnTo>
                  <a:pt x="461172" y="290812"/>
                </a:lnTo>
                <a:lnTo>
                  <a:pt x="465812" y="278947"/>
                </a:lnTo>
                <a:lnTo>
                  <a:pt x="475946" y="282010"/>
                </a:lnTo>
                <a:lnTo>
                  <a:pt x="471633" y="293973"/>
                </a:lnTo>
                <a:close/>
              </a:path>
              <a:path w="1400809" h="2269490">
                <a:moveTo>
                  <a:pt x="486492" y="298464"/>
                </a:moveTo>
                <a:lnTo>
                  <a:pt x="473535" y="294548"/>
                </a:lnTo>
                <a:lnTo>
                  <a:pt x="485248" y="284821"/>
                </a:lnTo>
                <a:lnTo>
                  <a:pt x="486492" y="298464"/>
                </a:lnTo>
                <a:close/>
              </a:path>
              <a:path w="1400809" h="2269490">
                <a:moveTo>
                  <a:pt x="513605" y="319926"/>
                </a:moveTo>
                <a:lnTo>
                  <a:pt x="500292" y="315902"/>
                </a:lnTo>
                <a:lnTo>
                  <a:pt x="503015" y="303458"/>
                </a:lnTo>
                <a:lnTo>
                  <a:pt x="508721" y="305182"/>
                </a:lnTo>
                <a:lnTo>
                  <a:pt x="510210" y="292365"/>
                </a:lnTo>
                <a:lnTo>
                  <a:pt x="522959" y="296218"/>
                </a:lnTo>
                <a:lnTo>
                  <a:pt x="514426" y="306907"/>
                </a:lnTo>
                <a:lnTo>
                  <a:pt x="513605" y="319926"/>
                </a:lnTo>
                <a:close/>
              </a:path>
              <a:path w="1400809" h="2269490">
                <a:moveTo>
                  <a:pt x="535418" y="326518"/>
                </a:moveTo>
                <a:lnTo>
                  <a:pt x="521718" y="322378"/>
                </a:lnTo>
                <a:lnTo>
                  <a:pt x="526789" y="310643"/>
                </a:lnTo>
                <a:lnTo>
                  <a:pt x="532495" y="312368"/>
                </a:lnTo>
                <a:lnTo>
                  <a:pt x="537120" y="300498"/>
                </a:lnTo>
                <a:lnTo>
                  <a:pt x="549483" y="304234"/>
                </a:lnTo>
                <a:lnTo>
                  <a:pt x="543907" y="315816"/>
                </a:lnTo>
                <a:lnTo>
                  <a:pt x="535418" y="326518"/>
                </a:lnTo>
                <a:close/>
              </a:path>
              <a:path w="1400809" h="2269490">
                <a:moveTo>
                  <a:pt x="601916" y="333348"/>
                </a:moveTo>
                <a:lnTo>
                  <a:pt x="584798" y="328175"/>
                </a:lnTo>
                <a:lnTo>
                  <a:pt x="591325" y="316880"/>
                </a:lnTo>
                <a:lnTo>
                  <a:pt x="601786" y="320042"/>
                </a:lnTo>
                <a:lnTo>
                  <a:pt x="601916" y="333348"/>
                </a:lnTo>
                <a:close/>
              </a:path>
              <a:path w="1400809" h="2269490">
                <a:moveTo>
                  <a:pt x="607622" y="335073"/>
                </a:moveTo>
                <a:lnTo>
                  <a:pt x="603688" y="320617"/>
                </a:lnTo>
                <a:lnTo>
                  <a:pt x="610345" y="322628"/>
                </a:lnTo>
                <a:lnTo>
                  <a:pt x="607622" y="335073"/>
                </a:lnTo>
                <a:close/>
              </a:path>
              <a:path w="1400809" h="2269490">
                <a:moveTo>
                  <a:pt x="649464" y="347719"/>
                </a:moveTo>
                <a:lnTo>
                  <a:pt x="637562" y="344122"/>
                </a:lnTo>
                <a:lnTo>
                  <a:pt x="641727" y="332113"/>
                </a:lnTo>
                <a:lnTo>
                  <a:pt x="655040" y="336137"/>
                </a:lnTo>
                <a:lnTo>
                  <a:pt x="649464" y="347719"/>
                </a:lnTo>
                <a:close/>
              </a:path>
              <a:path w="1400809" h="2269490">
                <a:moveTo>
                  <a:pt x="681798" y="357491"/>
                </a:moveTo>
                <a:lnTo>
                  <a:pt x="673699" y="355043"/>
                </a:lnTo>
                <a:lnTo>
                  <a:pt x="674179" y="341921"/>
                </a:lnTo>
                <a:lnTo>
                  <a:pt x="688325" y="346196"/>
                </a:lnTo>
                <a:lnTo>
                  <a:pt x="681798" y="357491"/>
                </a:lnTo>
                <a:close/>
              </a:path>
              <a:path w="1400809" h="2269490">
                <a:moveTo>
                  <a:pt x="721961" y="369629"/>
                </a:moveTo>
                <a:lnTo>
                  <a:pt x="708425" y="365538"/>
                </a:lnTo>
                <a:lnTo>
                  <a:pt x="712099" y="353381"/>
                </a:lnTo>
                <a:lnTo>
                  <a:pt x="722559" y="356543"/>
                </a:lnTo>
                <a:lnTo>
                  <a:pt x="721961" y="369629"/>
                </a:lnTo>
                <a:close/>
              </a:path>
              <a:path w="1400809" h="2269490">
                <a:moveTo>
                  <a:pt x="740357" y="375189"/>
                </a:moveTo>
                <a:lnTo>
                  <a:pt x="735646" y="373765"/>
                </a:lnTo>
                <a:lnTo>
                  <a:pt x="736215" y="360670"/>
                </a:lnTo>
                <a:lnTo>
                  <a:pt x="749187" y="364590"/>
                </a:lnTo>
                <a:lnTo>
                  <a:pt x="740357" y="375189"/>
                </a:lnTo>
                <a:close/>
              </a:path>
              <a:path w="1400809" h="2269490">
                <a:moveTo>
                  <a:pt x="768574" y="383717"/>
                </a:moveTo>
                <a:lnTo>
                  <a:pt x="756805" y="380160"/>
                </a:lnTo>
                <a:lnTo>
                  <a:pt x="764625" y="369256"/>
                </a:lnTo>
                <a:lnTo>
                  <a:pt x="770108" y="370913"/>
                </a:lnTo>
                <a:lnTo>
                  <a:pt x="768574" y="383717"/>
                </a:lnTo>
                <a:close/>
              </a:path>
              <a:path w="1400809" h="2269490">
                <a:moveTo>
                  <a:pt x="788187" y="389644"/>
                </a:moveTo>
                <a:lnTo>
                  <a:pt x="778797" y="386806"/>
                </a:lnTo>
                <a:lnTo>
                  <a:pt x="779811" y="373846"/>
                </a:lnTo>
                <a:lnTo>
                  <a:pt x="793303" y="377923"/>
                </a:lnTo>
                <a:lnTo>
                  <a:pt x="788187" y="389644"/>
                </a:lnTo>
                <a:close/>
              </a:path>
              <a:path w="1400809" h="2269490">
                <a:moveTo>
                  <a:pt x="810308" y="409597"/>
                </a:moveTo>
                <a:lnTo>
                  <a:pt x="805424" y="394854"/>
                </a:lnTo>
                <a:lnTo>
                  <a:pt x="811951" y="383559"/>
                </a:lnTo>
                <a:lnTo>
                  <a:pt x="818667" y="385589"/>
                </a:lnTo>
                <a:lnTo>
                  <a:pt x="819213" y="399021"/>
                </a:lnTo>
                <a:lnTo>
                  <a:pt x="818737" y="398877"/>
                </a:lnTo>
                <a:lnTo>
                  <a:pt x="810308" y="409597"/>
                </a:lnTo>
                <a:close/>
              </a:path>
              <a:path w="1400809" h="2269490">
                <a:moveTo>
                  <a:pt x="846315" y="407212"/>
                </a:moveTo>
                <a:lnTo>
                  <a:pt x="833953" y="403476"/>
                </a:lnTo>
                <a:lnTo>
                  <a:pt x="840480" y="392181"/>
                </a:lnTo>
                <a:lnTo>
                  <a:pt x="851891" y="395630"/>
                </a:lnTo>
                <a:lnTo>
                  <a:pt x="846315" y="407212"/>
                </a:lnTo>
                <a:close/>
              </a:path>
              <a:path w="1400809" h="2269490">
                <a:moveTo>
                  <a:pt x="891011" y="420721"/>
                </a:moveTo>
                <a:lnTo>
                  <a:pt x="884354" y="418709"/>
                </a:lnTo>
                <a:lnTo>
                  <a:pt x="886171" y="405990"/>
                </a:lnTo>
                <a:lnTo>
                  <a:pt x="898489" y="409713"/>
                </a:lnTo>
                <a:lnTo>
                  <a:pt x="891011" y="420721"/>
                </a:lnTo>
                <a:close/>
              </a:path>
              <a:path w="1400809" h="2269490">
                <a:moveTo>
                  <a:pt x="447037" y="299807"/>
                </a:moveTo>
                <a:lnTo>
                  <a:pt x="419459" y="291472"/>
                </a:lnTo>
                <a:lnTo>
                  <a:pt x="425035" y="279890"/>
                </a:lnTo>
                <a:lnTo>
                  <a:pt x="448809" y="287075"/>
                </a:lnTo>
                <a:lnTo>
                  <a:pt x="447037" y="299807"/>
                </a:lnTo>
                <a:close/>
              </a:path>
              <a:path w="1400809" h="2269490">
                <a:moveTo>
                  <a:pt x="461194" y="293030"/>
                </a:moveTo>
                <a:lnTo>
                  <a:pt x="462123" y="291099"/>
                </a:lnTo>
                <a:lnTo>
                  <a:pt x="463074" y="291387"/>
                </a:lnTo>
                <a:lnTo>
                  <a:pt x="461194" y="293030"/>
                </a:lnTo>
                <a:close/>
              </a:path>
              <a:path w="1400809" h="2269490">
                <a:moveTo>
                  <a:pt x="469861" y="306705"/>
                </a:moveTo>
                <a:lnTo>
                  <a:pt x="456547" y="302681"/>
                </a:lnTo>
                <a:lnTo>
                  <a:pt x="463074" y="291387"/>
                </a:lnTo>
                <a:lnTo>
                  <a:pt x="474486" y="294836"/>
                </a:lnTo>
                <a:lnTo>
                  <a:pt x="469861" y="306705"/>
                </a:lnTo>
                <a:close/>
              </a:path>
              <a:path w="1400809" h="2269490">
                <a:moveTo>
                  <a:pt x="494586" y="314178"/>
                </a:moveTo>
                <a:lnTo>
                  <a:pt x="482015" y="310379"/>
                </a:lnTo>
                <a:lnTo>
                  <a:pt x="489226" y="299290"/>
                </a:lnTo>
                <a:lnTo>
                  <a:pt x="494189" y="300790"/>
                </a:lnTo>
                <a:lnTo>
                  <a:pt x="494586" y="314178"/>
                </a:lnTo>
                <a:close/>
              </a:path>
              <a:path w="1400809" h="2269490">
                <a:moveTo>
                  <a:pt x="558301" y="333434"/>
                </a:moveTo>
                <a:lnTo>
                  <a:pt x="546770" y="329949"/>
                </a:lnTo>
                <a:lnTo>
                  <a:pt x="549806" y="317599"/>
                </a:lnTo>
                <a:lnTo>
                  <a:pt x="562763" y="321515"/>
                </a:lnTo>
                <a:lnTo>
                  <a:pt x="558301" y="333434"/>
                </a:lnTo>
                <a:close/>
              </a:path>
              <a:path w="1400809" h="2269490">
                <a:moveTo>
                  <a:pt x="579936" y="339973"/>
                </a:moveTo>
                <a:lnTo>
                  <a:pt x="574705" y="338392"/>
                </a:lnTo>
                <a:lnTo>
                  <a:pt x="578142" y="326163"/>
                </a:lnTo>
                <a:lnTo>
                  <a:pt x="589910" y="329720"/>
                </a:lnTo>
                <a:lnTo>
                  <a:pt x="579936" y="339973"/>
                </a:lnTo>
                <a:close/>
              </a:path>
              <a:path w="1400809" h="2269490">
                <a:moveTo>
                  <a:pt x="605017" y="347553"/>
                </a:moveTo>
                <a:lnTo>
                  <a:pt x="592536" y="343781"/>
                </a:lnTo>
                <a:lnTo>
                  <a:pt x="604368" y="334089"/>
                </a:lnTo>
                <a:lnTo>
                  <a:pt x="605017" y="347553"/>
                </a:lnTo>
                <a:close/>
              </a:path>
              <a:path w="1400809" h="2269490">
                <a:moveTo>
                  <a:pt x="626771" y="354127"/>
                </a:moveTo>
                <a:lnTo>
                  <a:pt x="606801" y="348092"/>
                </a:lnTo>
                <a:lnTo>
                  <a:pt x="605720" y="334498"/>
                </a:lnTo>
                <a:lnTo>
                  <a:pt x="630118" y="341872"/>
                </a:lnTo>
                <a:lnTo>
                  <a:pt x="626771" y="354127"/>
                </a:lnTo>
                <a:close/>
              </a:path>
              <a:path w="1400809" h="2269490">
                <a:moveTo>
                  <a:pt x="631526" y="355565"/>
                </a:moveTo>
                <a:lnTo>
                  <a:pt x="626771" y="354127"/>
                </a:lnTo>
                <a:lnTo>
                  <a:pt x="631485" y="342285"/>
                </a:lnTo>
                <a:lnTo>
                  <a:pt x="631526" y="355565"/>
                </a:lnTo>
                <a:close/>
              </a:path>
              <a:path w="1400809" h="2269490">
                <a:moveTo>
                  <a:pt x="654706" y="362570"/>
                </a:moveTo>
                <a:lnTo>
                  <a:pt x="640084" y="358151"/>
                </a:lnTo>
                <a:lnTo>
                  <a:pt x="648513" y="347431"/>
                </a:lnTo>
                <a:lnTo>
                  <a:pt x="657072" y="350018"/>
                </a:lnTo>
                <a:lnTo>
                  <a:pt x="654706" y="362570"/>
                </a:lnTo>
                <a:close/>
              </a:path>
              <a:path w="1400809" h="2269490">
                <a:moveTo>
                  <a:pt x="679074" y="369935"/>
                </a:moveTo>
                <a:lnTo>
                  <a:pt x="668614" y="366774"/>
                </a:lnTo>
                <a:lnTo>
                  <a:pt x="675141" y="355479"/>
                </a:lnTo>
                <a:lnTo>
                  <a:pt x="683699" y="358065"/>
                </a:lnTo>
                <a:lnTo>
                  <a:pt x="679074" y="369935"/>
                </a:lnTo>
                <a:close/>
              </a:path>
              <a:path w="1400809" h="2269490">
                <a:moveTo>
                  <a:pt x="697381" y="375468"/>
                </a:moveTo>
                <a:lnTo>
                  <a:pt x="685731" y="371947"/>
                </a:lnTo>
                <a:lnTo>
                  <a:pt x="689405" y="359790"/>
                </a:lnTo>
                <a:lnTo>
                  <a:pt x="702778" y="363832"/>
                </a:lnTo>
                <a:lnTo>
                  <a:pt x="697381" y="375468"/>
                </a:lnTo>
                <a:close/>
              </a:path>
              <a:path w="1400809" h="2269490">
                <a:moveTo>
                  <a:pt x="714022" y="380497"/>
                </a:moveTo>
                <a:lnTo>
                  <a:pt x="702849" y="377120"/>
                </a:lnTo>
                <a:lnTo>
                  <a:pt x="713625" y="367110"/>
                </a:lnTo>
                <a:lnTo>
                  <a:pt x="714022" y="380497"/>
                </a:lnTo>
                <a:close/>
              </a:path>
              <a:path w="1400809" h="2269490">
                <a:moveTo>
                  <a:pt x="874974" y="429141"/>
                </a:moveTo>
                <a:lnTo>
                  <a:pt x="863563" y="425692"/>
                </a:lnTo>
                <a:lnTo>
                  <a:pt x="866286" y="413248"/>
                </a:lnTo>
                <a:lnTo>
                  <a:pt x="880550" y="417559"/>
                </a:lnTo>
                <a:lnTo>
                  <a:pt x="874974" y="429141"/>
                </a:lnTo>
                <a:close/>
              </a:path>
              <a:path w="1400809" h="2269490">
                <a:moveTo>
                  <a:pt x="934885" y="447248"/>
                </a:moveTo>
                <a:lnTo>
                  <a:pt x="921572" y="443224"/>
                </a:lnTo>
                <a:lnTo>
                  <a:pt x="925246" y="431067"/>
                </a:lnTo>
                <a:lnTo>
                  <a:pt x="938560" y="435091"/>
                </a:lnTo>
                <a:lnTo>
                  <a:pt x="934885" y="447248"/>
                </a:lnTo>
                <a:close/>
              </a:path>
              <a:path w="1400809" h="2269490">
                <a:moveTo>
                  <a:pt x="971973" y="458457"/>
                </a:moveTo>
                <a:lnTo>
                  <a:pt x="957709" y="454146"/>
                </a:lnTo>
                <a:lnTo>
                  <a:pt x="962334" y="442276"/>
                </a:lnTo>
                <a:lnTo>
                  <a:pt x="976599" y="446587"/>
                </a:lnTo>
                <a:lnTo>
                  <a:pt x="971973" y="458457"/>
                </a:lnTo>
                <a:close/>
              </a:path>
              <a:path w="1400809" h="2269490">
                <a:moveTo>
                  <a:pt x="1029983" y="475989"/>
                </a:moveTo>
                <a:lnTo>
                  <a:pt x="1015718" y="471678"/>
                </a:lnTo>
                <a:lnTo>
                  <a:pt x="1018441" y="459233"/>
                </a:lnTo>
                <a:lnTo>
                  <a:pt x="1032706" y="463544"/>
                </a:lnTo>
                <a:lnTo>
                  <a:pt x="1029983" y="475989"/>
                </a:lnTo>
                <a:close/>
              </a:path>
              <a:path w="1400809" h="2269490">
                <a:moveTo>
                  <a:pt x="1066120" y="486910"/>
                </a:moveTo>
                <a:lnTo>
                  <a:pt x="1052806" y="482887"/>
                </a:lnTo>
                <a:lnTo>
                  <a:pt x="1056480" y="470730"/>
                </a:lnTo>
                <a:lnTo>
                  <a:pt x="1069794" y="474753"/>
                </a:lnTo>
                <a:lnTo>
                  <a:pt x="1066120" y="486910"/>
                </a:lnTo>
                <a:close/>
              </a:path>
              <a:path w="1400809" h="2269490">
                <a:moveTo>
                  <a:pt x="456547" y="302681"/>
                </a:moveTo>
                <a:lnTo>
                  <a:pt x="451792" y="301244"/>
                </a:lnTo>
                <a:lnTo>
                  <a:pt x="461194" y="293030"/>
                </a:lnTo>
                <a:lnTo>
                  <a:pt x="456547" y="302681"/>
                </a:lnTo>
                <a:close/>
              </a:path>
              <a:path w="1400809" h="2269490">
                <a:moveTo>
                  <a:pt x="417687" y="304204"/>
                </a:moveTo>
                <a:lnTo>
                  <a:pt x="406275" y="300755"/>
                </a:lnTo>
                <a:lnTo>
                  <a:pt x="411851" y="289173"/>
                </a:lnTo>
                <a:lnTo>
                  <a:pt x="422312" y="292335"/>
                </a:lnTo>
                <a:lnTo>
                  <a:pt x="417687" y="304204"/>
                </a:lnTo>
                <a:close/>
              </a:path>
              <a:path w="1400809" h="2269490">
                <a:moveTo>
                  <a:pt x="448118" y="313401"/>
                </a:moveTo>
                <a:lnTo>
                  <a:pt x="425414" y="306539"/>
                </a:lnTo>
                <a:lnTo>
                  <a:pt x="431584" y="295137"/>
                </a:lnTo>
                <a:lnTo>
                  <a:pt x="460351" y="303831"/>
                </a:lnTo>
                <a:lnTo>
                  <a:pt x="448118" y="313401"/>
                </a:lnTo>
                <a:close/>
              </a:path>
              <a:path w="1400809" h="2269490">
                <a:moveTo>
                  <a:pt x="477598" y="322311"/>
                </a:moveTo>
                <a:lnTo>
                  <a:pt x="464285" y="318287"/>
                </a:lnTo>
                <a:lnTo>
                  <a:pt x="469861" y="306705"/>
                </a:lnTo>
                <a:lnTo>
                  <a:pt x="479370" y="309579"/>
                </a:lnTo>
                <a:lnTo>
                  <a:pt x="477598" y="322311"/>
                </a:lnTo>
                <a:close/>
              </a:path>
              <a:path w="1400809" h="2269490">
                <a:moveTo>
                  <a:pt x="498520" y="328634"/>
                </a:moveTo>
                <a:lnTo>
                  <a:pt x="485206" y="324610"/>
                </a:lnTo>
                <a:lnTo>
                  <a:pt x="492684" y="313603"/>
                </a:lnTo>
                <a:lnTo>
                  <a:pt x="498520" y="328634"/>
                </a:lnTo>
                <a:close/>
              </a:path>
              <a:path w="1400809" h="2269490">
                <a:moveTo>
                  <a:pt x="523245" y="336107"/>
                </a:moveTo>
                <a:lnTo>
                  <a:pt x="521213" y="322225"/>
                </a:lnTo>
                <a:lnTo>
                  <a:pt x="531674" y="325387"/>
                </a:lnTo>
                <a:lnTo>
                  <a:pt x="523245" y="336107"/>
                </a:lnTo>
                <a:close/>
              </a:path>
              <a:path w="1400809" h="2269490">
                <a:moveTo>
                  <a:pt x="547242" y="343359"/>
                </a:moveTo>
                <a:lnTo>
                  <a:pt x="535607" y="339843"/>
                </a:lnTo>
                <a:lnTo>
                  <a:pt x="537706" y="327210"/>
                </a:lnTo>
                <a:lnTo>
                  <a:pt x="549742" y="330847"/>
                </a:lnTo>
                <a:lnTo>
                  <a:pt x="547242" y="343359"/>
                </a:lnTo>
                <a:close/>
              </a:path>
              <a:path w="1400809" h="2269490">
                <a:moveTo>
                  <a:pt x="567718" y="349547"/>
                </a:moveTo>
                <a:lnTo>
                  <a:pt x="563304" y="348214"/>
                </a:lnTo>
                <a:lnTo>
                  <a:pt x="564883" y="335423"/>
                </a:lnTo>
                <a:lnTo>
                  <a:pt x="577320" y="339182"/>
                </a:lnTo>
                <a:lnTo>
                  <a:pt x="567718" y="349547"/>
                </a:lnTo>
                <a:close/>
              </a:path>
              <a:path w="1400809" h="2269490">
                <a:moveTo>
                  <a:pt x="616440" y="364273"/>
                </a:moveTo>
                <a:lnTo>
                  <a:pt x="624869" y="353553"/>
                </a:lnTo>
                <a:lnTo>
                  <a:pt x="632477" y="355852"/>
                </a:lnTo>
                <a:lnTo>
                  <a:pt x="616440" y="364273"/>
                </a:lnTo>
                <a:close/>
              </a:path>
              <a:path w="1400809" h="2269490">
                <a:moveTo>
                  <a:pt x="676351" y="382379"/>
                </a:moveTo>
                <a:lnTo>
                  <a:pt x="670516" y="367348"/>
                </a:lnTo>
                <a:lnTo>
                  <a:pt x="682878" y="371085"/>
                </a:lnTo>
                <a:lnTo>
                  <a:pt x="676351" y="382379"/>
                </a:lnTo>
                <a:close/>
              </a:path>
              <a:path w="1400809" h="2269490">
                <a:moveTo>
                  <a:pt x="700125" y="389564"/>
                </a:moveTo>
                <a:lnTo>
                  <a:pt x="705701" y="377982"/>
                </a:lnTo>
                <a:lnTo>
                  <a:pt x="712358" y="379994"/>
                </a:lnTo>
                <a:lnTo>
                  <a:pt x="700125" y="389564"/>
                </a:lnTo>
                <a:close/>
              </a:path>
              <a:path w="1400809" h="2269490">
                <a:moveTo>
                  <a:pt x="777154" y="412845"/>
                </a:moveTo>
                <a:lnTo>
                  <a:pt x="768358" y="410186"/>
                </a:lnTo>
                <a:lnTo>
                  <a:pt x="775984" y="399224"/>
                </a:lnTo>
                <a:lnTo>
                  <a:pt x="777154" y="412845"/>
                </a:lnTo>
                <a:close/>
              </a:path>
              <a:path w="1400809" h="2269490">
                <a:moveTo>
                  <a:pt x="800319" y="419846"/>
                </a:moveTo>
                <a:lnTo>
                  <a:pt x="785713" y="415431"/>
                </a:lnTo>
                <a:lnTo>
                  <a:pt x="791289" y="403849"/>
                </a:lnTo>
                <a:lnTo>
                  <a:pt x="802582" y="407262"/>
                </a:lnTo>
                <a:lnTo>
                  <a:pt x="800319" y="419846"/>
                </a:lnTo>
                <a:close/>
              </a:path>
              <a:path w="1400809" h="2269490">
                <a:moveTo>
                  <a:pt x="861791" y="438424"/>
                </a:moveTo>
                <a:lnTo>
                  <a:pt x="844673" y="433251"/>
                </a:lnTo>
                <a:lnTo>
                  <a:pt x="850249" y="421669"/>
                </a:lnTo>
                <a:lnTo>
                  <a:pt x="859759" y="424543"/>
                </a:lnTo>
                <a:lnTo>
                  <a:pt x="861791" y="438424"/>
                </a:lnTo>
                <a:close/>
              </a:path>
              <a:path w="1400809" h="2269490">
                <a:moveTo>
                  <a:pt x="406405" y="314062"/>
                </a:moveTo>
                <a:lnTo>
                  <a:pt x="399748" y="312050"/>
                </a:lnTo>
                <a:lnTo>
                  <a:pt x="401520" y="299318"/>
                </a:lnTo>
                <a:lnTo>
                  <a:pt x="413883" y="303054"/>
                </a:lnTo>
                <a:lnTo>
                  <a:pt x="406405" y="314062"/>
                </a:lnTo>
                <a:close/>
              </a:path>
              <a:path w="1400809" h="2269490">
                <a:moveTo>
                  <a:pt x="427326" y="320385"/>
                </a:moveTo>
                <a:lnTo>
                  <a:pt x="413418" y="316181"/>
                </a:lnTo>
                <a:lnTo>
                  <a:pt x="419336" y="304703"/>
                </a:lnTo>
                <a:lnTo>
                  <a:pt x="431000" y="308228"/>
                </a:lnTo>
                <a:lnTo>
                  <a:pt x="427326" y="320385"/>
                </a:lnTo>
                <a:close/>
              </a:path>
              <a:path w="1400809" h="2269490">
                <a:moveTo>
                  <a:pt x="449199" y="326995"/>
                </a:moveTo>
                <a:lnTo>
                  <a:pt x="438738" y="323834"/>
                </a:lnTo>
                <a:lnTo>
                  <a:pt x="440510" y="311102"/>
                </a:lnTo>
                <a:lnTo>
                  <a:pt x="450971" y="314263"/>
                </a:lnTo>
                <a:lnTo>
                  <a:pt x="449199" y="326995"/>
                </a:lnTo>
                <a:close/>
              </a:path>
              <a:path w="1400809" h="2269490">
                <a:moveTo>
                  <a:pt x="451100" y="327570"/>
                </a:moveTo>
                <a:lnTo>
                  <a:pt x="449199" y="326995"/>
                </a:lnTo>
                <a:lnTo>
                  <a:pt x="452873" y="314838"/>
                </a:lnTo>
                <a:lnTo>
                  <a:pt x="451100" y="327570"/>
                </a:lnTo>
                <a:close/>
              </a:path>
              <a:path w="1400809" h="2269490">
                <a:moveTo>
                  <a:pt x="476777" y="335330"/>
                </a:moveTo>
                <a:lnTo>
                  <a:pt x="453003" y="328145"/>
                </a:lnTo>
                <a:lnTo>
                  <a:pt x="457628" y="316275"/>
                </a:lnTo>
                <a:lnTo>
                  <a:pt x="479500" y="322886"/>
                </a:lnTo>
                <a:lnTo>
                  <a:pt x="480081" y="326852"/>
                </a:lnTo>
                <a:lnTo>
                  <a:pt x="476777" y="335330"/>
                </a:lnTo>
                <a:close/>
              </a:path>
              <a:path w="1400809" h="2269490">
                <a:moveTo>
                  <a:pt x="481532" y="336767"/>
                </a:moveTo>
                <a:lnTo>
                  <a:pt x="480081" y="326852"/>
                </a:lnTo>
                <a:lnTo>
                  <a:pt x="481402" y="323461"/>
                </a:lnTo>
                <a:lnTo>
                  <a:pt x="481532" y="336767"/>
                </a:lnTo>
                <a:close/>
              </a:path>
              <a:path w="1400809" h="2269490">
                <a:moveTo>
                  <a:pt x="489630" y="339215"/>
                </a:moveTo>
                <a:lnTo>
                  <a:pt x="487108" y="325185"/>
                </a:lnTo>
                <a:lnTo>
                  <a:pt x="498163" y="328526"/>
                </a:lnTo>
                <a:lnTo>
                  <a:pt x="489630" y="339215"/>
                </a:lnTo>
                <a:close/>
              </a:path>
              <a:path w="1400809" h="2269490">
                <a:moveTo>
                  <a:pt x="520522" y="348551"/>
                </a:moveTo>
                <a:lnTo>
                  <a:pt x="506257" y="344240"/>
                </a:lnTo>
                <a:lnTo>
                  <a:pt x="507078" y="331221"/>
                </a:lnTo>
                <a:lnTo>
                  <a:pt x="520392" y="335244"/>
                </a:lnTo>
                <a:lnTo>
                  <a:pt x="520522" y="348551"/>
                </a:lnTo>
                <a:close/>
              </a:path>
              <a:path w="1400809" h="2269490">
                <a:moveTo>
                  <a:pt x="552855" y="358323"/>
                </a:moveTo>
                <a:lnTo>
                  <a:pt x="537639" y="353724"/>
                </a:lnTo>
                <a:lnTo>
                  <a:pt x="544166" y="342429"/>
                </a:lnTo>
                <a:lnTo>
                  <a:pt x="558431" y="346741"/>
                </a:lnTo>
                <a:lnTo>
                  <a:pt x="552855" y="358323"/>
                </a:lnTo>
                <a:close/>
              </a:path>
              <a:path w="1400809" h="2269490">
                <a:moveTo>
                  <a:pt x="577580" y="365795"/>
                </a:moveTo>
                <a:lnTo>
                  <a:pt x="564266" y="361772"/>
                </a:lnTo>
                <a:lnTo>
                  <a:pt x="566989" y="349327"/>
                </a:lnTo>
                <a:lnTo>
                  <a:pt x="581254" y="353638"/>
                </a:lnTo>
                <a:lnTo>
                  <a:pt x="577580" y="365795"/>
                </a:lnTo>
                <a:close/>
              </a:path>
              <a:path w="1400809" h="2269490">
                <a:moveTo>
                  <a:pt x="598501" y="372118"/>
                </a:moveTo>
                <a:lnTo>
                  <a:pt x="586139" y="368382"/>
                </a:lnTo>
                <a:lnTo>
                  <a:pt x="590273" y="356364"/>
                </a:lnTo>
                <a:lnTo>
                  <a:pt x="599040" y="359014"/>
                </a:lnTo>
                <a:lnTo>
                  <a:pt x="598501" y="372118"/>
                </a:lnTo>
                <a:close/>
              </a:path>
              <a:path w="1400809" h="2269490">
                <a:moveTo>
                  <a:pt x="611458" y="376034"/>
                </a:moveTo>
                <a:lnTo>
                  <a:pt x="602305" y="373268"/>
                </a:lnTo>
                <a:lnTo>
                  <a:pt x="604538" y="360675"/>
                </a:lnTo>
                <a:lnTo>
                  <a:pt x="618149" y="364789"/>
                </a:lnTo>
                <a:lnTo>
                  <a:pt x="611458" y="376034"/>
                </a:lnTo>
                <a:close/>
              </a:path>
              <a:path w="1400809" h="2269490">
                <a:moveTo>
                  <a:pt x="646674" y="386677"/>
                </a:moveTo>
                <a:lnTo>
                  <a:pt x="634638" y="383040"/>
                </a:lnTo>
                <a:lnTo>
                  <a:pt x="638104" y="370820"/>
                </a:lnTo>
                <a:lnTo>
                  <a:pt x="650675" y="374619"/>
                </a:lnTo>
                <a:lnTo>
                  <a:pt x="646674" y="386677"/>
                </a:lnTo>
                <a:close/>
              </a:path>
              <a:path w="1400809" h="2269490">
                <a:moveTo>
                  <a:pt x="685040" y="398273"/>
                </a:moveTo>
                <a:lnTo>
                  <a:pt x="683959" y="384679"/>
                </a:lnTo>
                <a:lnTo>
                  <a:pt x="694420" y="387840"/>
                </a:lnTo>
                <a:lnTo>
                  <a:pt x="685040" y="398273"/>
                </a:lnTo>
                <a:close/>
              </a:path>
              <a:path w="1400809" h="2269490">
                <a:moveTo>
                  <a:pt x="726526" y="410811"/>
                </a:moveTo>
                <a:lnTo>
                  <a:pt x="713569" y="406895"/>
                </a:lnTo>
                <a:lnTo>
                  <a:pt x="726084" y="397410"/>
                </a:lnTo>
                <a:lnTo>
                  <a:pt x="726526" y="410811"/>
                </a:lnTo>
                <a:close/>
              </a:path>
              <a:path w="1400809" h="2269490">
                <a:moveTo>
                  <a:pt x="753851" y="419069"/>
                </a:moveTo>
                <a:lnTo>
                  <a:pt x="740196" y="414942"/>
                </a:lnTo>
                <a:lnTo>
                  <a:pt x="744821" y="403073"/>
                </a:lnTo>
                <a:lnTo>
                  <a:pt x="756114" y="406486"/>
                </a:lnTo>
                <a:lnTo>
                  <a:pt x="753851" y="419069"/>
                </a:lnTo>
                <a:close/>
              </a:path>
              <a:path w="1400809" h="2269490">
                <a:moveTo>
                  <a:pt x="822396" y="439785"/>
                </a:moveTo>
                <a:lnTo>
                  <a:pt x="817095" y="424916"/>
                </a:lnTo>
                <a:lnTo>
                  <a:pt x="830409" y="428940"/>
                </a:lnTo>
                <a:lnTo>
                  <a:pt x="822396" y="439785"/>
                </a:lnTo>
                <a:close/>
              </a:path>
              <a:path w="1400809" h="2269490">
                <a:moveTo>
                  <a:pt x="907177" y="478676"/>
                </a:moveTo>
                <a:lnTo>
                  <a:pt x="902347" y="477216"/>
                </a:lnTo>
                <a:lnTo>
                  <a:pt x="903154" y="464192"/>
                </a:lnTo>
                <a:lnTo>
                  <a:pt x="903763" y="464377"/>
                </a:lnTo>
                <a:lnTo>
                  <a:pt x="909339" y="452794"/>
                </a:lnTo>
                <a:lnTo>
                  <a:pt x="921702" y="456531"/>
                </a:lnTo>
                <a:lnTo>
                  <a:pt x="916126" y="468113"/>
                </a:lnTo>
                <a:lnTo>
                  <a:pt x="907177" y="478676"/>
                </a:lnTo>
                <a:close/>
              </a:path>
              <a:path w="1400809" h="2269490">
                <a:moveTo>
                  <a:pt x="1063299" y="525860"/>
                </a:moveTo>
                <a:lnTo>
                  <a:pt x="1058470" y="524400"/>
                </a:lnTo>
                <a:lnTo>
                  <a:pt x="1056870" y="510649"/>
                </a:lnTo>
                <a:lnTo>
                  <a:pt x="1058642" y="497918"/>
                </a:lnTo>
                <a:lnTo>
                  <a:pt x="1071004" y="501654"/>
                </a:lnTo>
                <a:lnTo>
                  <a:pt x="1069232" y="514386"/>
                </a:lnTo>
                <a:lnTo>
                  <a:pt x="1069841" y="514570"/>
                </a:lnTo>
                <a:lnTo>
                  <a:pt x="1063299" y="525860"/>
                </a:lnTo>
                <a:close/>
              </a:path>
              <a:path w="1400809" h="2269490">
                <a:moveTo>
                  <a:pt x="390498" y="335789"/>
                </a:moveTo>
                <a:lnTo>
                  <a:pt x="376233" y="331478"/>
                </a:lnTo>
                <a:lnTo>
                  <a:pt x="383711" y="320470"/>
                </a:lnTo>
                <a:lnTo>
                  <a:pt x="390239" y="309176"/>
                </a:lnTo>
                <a:lnTo>
                  <a:pt x="393091" y="310038"/>
                </a:lnTo>
                <a:lnTo>
                  <a:pt x="392270" y="323057"/>
                </a:lnTo>
                <a:lnTo>
                  <a:pt x="390498" y="335789"/>
                </a:lnTo>
                <a:close/>
              </a:path>
              <a:path w="1400809" h="2269490">
                <a:moveTo>
                  <a:pt x="403400" y="326421"/>
                </a:moveTo>
                <a:lnTo>
                  <a:pt x="396074" y="324207"/>
                </a:lnTo>
                <a:lnTo>
                  <a:pt x="397846" y="311475"/>
                </a:lnTo>
                <a:lnTo>
                  <a:pt x="411279" y="315535"/>
                </a:lnTo>
                <a:lnTo>
                  <a:pt x="403400" y="326421"/>
                </a:lnTo>
                <a:close/>
              </a:path>
              <a:path w="1400809" h="2269490">
                <a:moveTo>
                  <a:pt x="440770" y="337715"/>
                </a:moveTo>
                <a:lnTo>
                  <a:pt x="429358" y="334266"/>
                </a:lnTo>
                <a:lnTo>
                  <a:pt x="432081" y="321822"/>
                </a:lnTo>
                <a:lnTo>
                  <a:pt x="445395" y="325846"/>
                </a:lnTo>
                <a:lnTo>
                  <a:pt x="440770" y="337715"/>
                </a:lnTo>
                <a:close/>
              </a:path>
              <a:path w="1400809" h="2269490">
                <a:moveTo>
                  <a:pt x="473103" y="347487"/>
                </a:moveTo>
                <a:lnTo>
                  <a:pt x="459789" y="343463"/>
                </a:lnTo>
                <a:lnTo>
                  <a:pt x="466316" y="332169"/>
                </a:lnTo>
                <a:lnTo>
                  <a:pt x="480581" y="336480"/>
                </a:lnTo>
                <a:lnTo>
                  <a:pt x="473103" y="347487"/>
                </a:lnTo>
                <a:close/>
              </a:path>
              <a:path w="1400809" h="2269490">
                <a:moveTo>
                  <a:pt x="492122" y="353235"/>
                </a:moveTo>
                <a:lnTo>
                  <a:pt x="478808" y="349211"/>
                </a:lnTo>
                <a:lnTo>
                  <a:pt x="483434" y="337342"/>
                </a:lnTo>
                <a:lnTo>
                  <a:pt x="492646" y="340126"/>
                </a:lnTo>
                <a:lnTo>
                  <a:pt x="492122" y="353235"/>
                </a:lnTo>
                <a:close/>
              </a:path>
              <a:path w="1400809" h="2269490">
                <a:moveTo>
                  <a:pt x="510191" y="358696"/>
                </a:moveTo>
                <a:lnTo>
                  <a:pt x="497828" y="354960"/>
                </a:lnTo>
                <a:lnTo>
                  <a:pt x="501502" y="342803"/>
                </a:lnTo>
                <a:lnTo>
                  <a:pt x="514816" y="346826"/>
                </a:lnTo>
                <a:lnTo>
                  <a:pt x="510191" y="358696"/>
                </a:lnTo>
                <a:close/>
              </a:path>
              <a:path w="1400809" h="2269490">
                <a:moveTo>
                  <a:pt x="525406" y="363294"/>
                </a:moveTo>
                <a:lnTo>
                  <a:pt x="514069" y="359868"/>
                </a:lnTo>
                <a:lnTo>
                  <a:pt x="520165" y="348443"/>
                </a:lnTo>
                <a:lnTo>
                  <a:pt x="530982" y="351712"/>
                </a:lnTo>
                <a:lnTo>
                  <a:pt x="525406" y="363294"/>
                </a:lnTo>
                <a:close/>
              </a:path>
              <a:path w="1400809" h="2269490">
                <a:moveTo>
                  <a:pt x="540622" y="367893"/>
                </a:moveTo>
                <a:lnTo>
                  <a:pt x="533014" y="365594"/>
                </a:lnTo>
                <a:lnTo>
                  <a:pt x="530982" y="351712"/>
                </a:lnTo>
                <a:lnTo>
                  <a:pt x="544296" y="355736"/>
                </a:lnTo>
                <a:lnTo>
                  <a:pt x="540622" y="367893"/>
                </a:lnTo>
                <a:close/>
              </a:path>
              <a:path w="1400809" h="2269490">
                <a:moveTo>
                  <a:pt x="555837" y="372491"/>
                </a:moveTo>
                <a:lnTo>
                  <a:pt x="546327" y="369617"/>
                </a:lnTo>
                <a:lnTo>
                  <a:pt x="545247" y="356023"/>
                </a:lnTo>
                <a:lnTo>
                  <a:pt x="559511" y="360335"/>
                </a:lnTo>
                <a:lnTo>
                  <a:pt x="555837" y="372491"/>
                </a:lnTo>
                <a:close/>
              </a:path>
              <a:path w="1400809" h="2269490">
                <a:moveTo>
                  <a:pt x="600533" y="386000"/>
                </a:moveTo>
                <a:lnTo>
                  <a:pt x="592806" y="383664"/>
                </a:lnTo>
                <a:lnTo>
                  <a:pt x="594950" y="371045"/>
                </a:lnTo>
                <a:lnTo>
                  <a:pt x="608605" y="375172"/>
                </a:lnTo>
                <a:lnTo>
                  <a:pt x="607984" y="376523"/>
                </a:lnTo>
                <a:lnTo>
                  <a:pt x="600533" y="386000"/>
                </a:lnTo>
                <a:close/>
              </a:path>
              <a:path w="1400809" h="2269490">
                <a:moveTo>
                  <a:pt x="611945" y="389449"/>
                </a:moveTo>
                <a:lnTo>
                  <a:pt x="603252" y="386822"/>
                </a:lnTo>
                <a:lnTo>
                  <a:pt x="607984" y="376523"/>
                </a:lnTo>
                <a:lnTo>
                  <a:pt x="608962" y="375280"/>
                </a:lnTo>
                <a:lnTo>
                  <a:pt x="611945" y="389449"/>
                </a:lnTo>
                <a:close/>
              </a:path>
              <a:path w="1400809" h="2269490">
                <a:moveTo>
                  <a:pt x="670905" y="407268"/>
                </a:moveTo>
                <a:lnTo>
                  <a:pt x="660355" y="404080"/>
                </a:lnTo>
                <a:lnTo>
                  <a:pt x="662216" y="391375"/>
                </a:lnTo>
                <a:lnTo>
                  <a:pt x="675530" y="395398"/>
                </a:lnTo>
                <a:lnTo>
                  <a:pt x="670905" y="407268"/>
                </a:lnTo>
                <a:close/>
              </a:path>
              <a:path w="1400809" h="2269490">
                <a:moveTo>
                  <a:pt x="694337" y="414350"/>
                </a:moveTo>
                <a:lnTo>
                  <a:pt x="681365" y="410429"/>
                </a:lnTo>
                <a:lnTo>
                  <a:pt x="685039" y="398272"/>
                </a:lnTo>
                <a:lnTo>
                  <a:pt x="695500" y="401434"/>
                </a:lnTo>
                <a:lnTo>
                  <a:pt x="694337" y="414350"/>
                </a:lnTo>
                <a:close/>
              </a:path>
              <a:path w="1400809" h="2269490">
                <a:moveTo>
                  <a:pt x="790415" y="443387"/>
                </a:moveTo>
                <a:lnTo>
                  <a:pt x="779316" y="440033"/>
                </a:lnTo>
                <a:lnTo>
                  <a:pt x="778235" y="426439"/>
                </a:lnTo>
                <a:lnTo>
                  <a:pt x="791548" y="430462"/>
                </a:lnTo>
                <a:lnTo>
                  <a:pt x="790415" y="443387"/>
                </a:lnTo>
                <a:close/>
              </a:path>
              <a:path w="1400809" h="2269490">
                <a:moveTo>
                  <a:pt x="843982" y="459576"/>
                </a:moveTo>
                <a:lnTo>
                  <a:pt x="834472" y="456702"/>
                </a:lnTo>
                <a:lnTo>
                  <a:pt x="834342" y="443396"/>
                </a:lnTo>
                <a:lnTo>
                  <a:pt x="848607" y="447707"/>
                </a:lnTo>
                <a:lnTo>
                  <a:pt x="843982" y="459576"/>
                </a:lnTo>
                <a:close/>
              </a:path>
              <a:path w="1400809" h="2269490">
                <a:moveTo>
                  <a:pt x="411776" y="342220"/>
                </a:moveTo>
                <a:lnTo>
                  <a:pt x="398106" y="338088"/>
                </a:lnTo>
                <a:lnTo>
                  <a:pt x="400829" y="325644"/>
                </a:lnTo>
                <a:lnTo>
                  <a:pt x="412493" y="329169"/>
                </a:lnTo>
                <a:lnTo>
                  <a:pt x="411776" y="342220"/>
                </a:lnTo>
                <a:close/>
              </a:path>
              <a:path w="1400809" h="2269490">
                <a:moveTo>
                  <a:pt x="419157" y="357718"/>
                </a:moveTo>
                <a:lnTo>
                  <a:pt x="407745" y="354269"/>
                </a:lnTo>
                <a:lnTo>
                  <a:pt x="410468" y="341825"/>
                </a:lnTo>
                <a:lnTo>
                  <a:pt x="416174" y="343549"/>
                </a:lnTo>
                <a:lnTo>
                  <a:pt x="418897" y="331105"/>
                </a:lnTo>
                <a:lnTo>
                  <a:pt x="430547" y="334625"/>
                </a:lnTo>
                <a:lnTo>
                  <a:pt x="426783" y="346755"/>
                </a:lnTo>
                <a:lnTo>
                  <a:pt x="419157" y="357718"/>
                </a:lnTo>
                <a:close/>
              </a:path>
              <a:path w="1400809" h="2269490">
                <a:moveTo>
                  <a:pt x="443753" y="351884"/>
                </a:moveTo>
                <a:lnTo>
                  <a:pt x="441851" y="351309"/>
                </a:lnTo>
                <a:lnTo>
                  <a:pt x="447427" y="339727"/>
                </a:lnTo>
                <a:lnTo>
                  <a:pt x="443753" y="351884"/>
                </a:lnTo>
                <a:close/>
              </a:path>
              <a:path w="1400809" h="2269490">
                <a:moveTo>
                  <a:pt x="455759" y="355512"/>
                </a:moveTo>
                <a:lnTo>
                  <a:pt x="443753" y="351884"/>
                </a:lnTo>
                <a:lnTo>
                  <a:pt x="451230" y="340877"/>
                </a:lnTo>
                <a:lnTo>
                  <a:pt x="461557" y="343998"/>
                </a:lnTo>
                <a:lnTo>
                  <a:pt x="455759" y="355512"/>
                </a:lnTo>
                <a:close/>
              </a:path>
              <a:path w="1400809" h="2269490">
                <a:moveTo>
                  <a:pt x="476086" y="361656"/>
                </a:moveTo>
                <a:lnTo>
                  <a:pt x="462772" y="357632"/>
                </a:lnTo>
                <a:lnTo>
                  <a:pt x="467397" y="345763"/>
                </a:lnTo>
                <a:lnTo>
                  <a:pt x="482613" y="350361"/>
                </a:lnTo>
                <a:lnTo>
                  <a:pt x="476086" y="361656"/>
                </a:lnTo>
                <a:close/>
              </a:path>
              <a:path w="1400809" h="2269490">
                <a:moveTo>
                  <a:pt x="513812" y="373058"/>
                </a:moveTo>
                <a:lnTo>
                  <a:pt x="500811" y="369128"/>
                </a:lnTo>
                <a:lnTo>
                  <a:pt x="506387" y="357546"/>
                </a:lnTo>
                <a:lnTo>
                  <a:pt x="514827" y="360097"/>
                </a:lnTo>
                <a:lnTo>
                  <a:pt x="513812" y="373058"/>
                </a:lnTo>
                <a:close/>
              </a:path>
              <a:path w="1400809" h="2269490">
                <a:moveTo>
                  <a:pt x="551212" y="384361"/>
                </a:moveTo>
                <a:lnTo>
                  <a:pt x="535046" y="379475"/>
                </a:lnTo>
                <a:lnTo>
                  <a:pt x="540622" y="367893"/>
                </a:lnTo>
                <a:lnTo>
                  <a:pt x="558690" y="373354"/>
                </a:lnTo>
                <a:lnTo>
                  <a:pt x="551212" y="384361"/>
                </a:lnTo>
                <a:close/>
              </a:path>
              <a:path w="1400809" h="2269490">
                <a:moveTo>
                  <a:pt x="581881" y="393630"/>
                </a:moveTo>
                <a:lnTo>
                  <a:pt x="571182" y="390397"/>
                </a:lnTo>
                <a:lnTo>
                  <a:pt x="573252" y="377755"/>
                </a:lnTo>
                <a:lnTo>
                  <a:pt x="585822" y="381554"/>
                </a:lnTo>
                <a:lnTo>
                  <a:pt x="581881" y="393630"/>
                </a:lnTo>
                <a:close/>
              </a:path>
              <a:path w="1400809" h="2269490">
                <a:moveTo>
                  <a:pt x="607914" y="401498"/>
                </a:moveTo>
                <a:lnTo>
                  <a:pt x="603233" y="400083"/>
                </a:lnTo>
                <a:lnTo>
                  <a:pt x="603386" y="386862"/>
                </a:lnTo>
                <a:lnTo>
                  <a:pt x="615020" y="390378"/>
                </a:lnTo>
                <a:lnTo>
                  <a:pt x="607914" y="401498"/>
                </a:lnTo>
                <a:close/>
              </a:path>
              <a:path w="1400809" h="2269490">
                <a:moveTo>
                  <a:pt x="633947" y="409366"/>
                </a:moveTo>
                <a:lnTo>
                  <a:pt x="625923" y="406941"/>
                </a:lnTo>
                <a:lnTo>
                  <a:pt x="625496" y="393544"/>
                </a:lnTo>
                <a:lnTo>
                  <a:pt x="637621" y="397209"/>
                </a:lnTo>
                <a:lnTo>
                  <a:pt x="633947" y="409366"/>
                </a:lnTo>
                <a:close/>
              </a:path>
              <a:path w="1400809" h="2269490">
                <a:moveTo>
                  <a:pt x="652015" y="414826"/>
                </a:moveTo>
                <a:lnTo>
                  <a:pt x="639653" y="411090"/>
                </a:lnTo>
                <a:lnTo>
                  <a:pt x="646180" y="399795"/>
                </a:lnTo>
                <a:lnTo>
                  <a:pt x="652836" y="401807"/>
                </a:lnTo>
                <a:lnTo>
                  <a:pt x="652015" y="414826"/>
                </a:lnTo>
                <a:close/>
              </a:path>
              <a:path w="1400809" h="2269490">
                <a:moveTo>
                  <a:pt x="728093" y="437819"/>
                </a:moveTo>
                <a:lnTo>
                  <a:pt x="718449" y="434905"/>
                </a:lnTo>
                <a:lnTo>
                  <a:pt x="718810" y="421746"/>
                </a:lnTo>
                <a:lnTo>
                  <a:pt x="730816" y="425375"/>
                </a:lnTo>
                <a:lnTo>
                  <a:pt x="728093" y="437819"/>
                </a:lnTo>
                <a:close/>
              </a:path>
              <a:path w="1400809" h="2269490">
                <a:moveTo>
                  <a:pt x="749014" y="444142"/>
                </a:moveTo>
                <a:lnTo>
                  <a:pt x="742937" y="442305"/>
                </a:lnTo>
                <a:lnTo>
                  <a:pt x="744011" y="429362"/>
                </a:lnTo>
                <a:lnTo>
                  <a:pt x="757176" y="433341"/>
                </a:lnTo>
                <a:lnTo>
                  <a:pt x="749014" y="444142"/>
                </a:lnTo>
                <a:close/>
              </a:path>
              <a:path w="1400809" h="2269490">
                <a:moveTo>
                  <a:pt x="851719" y="475182"/>
                </a:moveTo>
                <a:lnTo>
                  <a:pt x="842685" y="472452"/>
                </a:lnTo>
                <a:lnTo>
                  <a:pt x="849895" y="461364"/>
                </a:lnTo>
                <a:lnTo>
                  <a:pt x="851719" y="475182"/>
                </a:lnTo>
                <a:close/>
              </a:path>
              <a:path w="1400809" h="2269490">
                <a:moveTo>
                  <a:pt x="883101" y="484667"/>
                </a:moveTo>
                <a:lnTo>
                  <a:pt x="869787" y="480643"/>
                </a:lnTo>
                <a:lnTo>
                  <a:pt x="873462" y="468486"/>
                </a:lnTo>
                <a:lnTo>
                  <a:pt x="886775" y="472510"/>
                </a:lnTo>
                <a:lnTo>
                  <a:pt x="883101" y="484667"/>
                </a:lnTo>
                <a:close/>
              </a:path>
              <a:path w="1400809" h="2269490">
                <a:moveTo>
                  <a:pt x="959179" y="507659"/>
                </a:moveTo>
                <a:lnTo>
                  <a:pt x="946816" y="503923"/>
                </a:lnTo>
                <a:lnTo>
                  <a:pt x="951441" y="492054"/>
                </a:lnTo>
                <a:lnTo>
                  <a:pt x="960951" y="494928"/>
                </a:lnTo>
                <a:lnTo>
                  <a:pt x="959179" y="507659"/>
                </a:lnTo>
                <a:close/>
              </a:path>
              <a:path w="1400809" h="2269490">
                <a:moveTo>
                  <a:pt x="1011482" y="523467"/>
                </a:moveTo>
                <a:lnTo>
                  <a:pt x="998614" y="519578"/>
                </a:lnTo>
                <a:lnTo>
                  <a:pt x="1002794" y="507574"/>
                </a:lnTo>
                <a:lnTo>
                  <a:pt x="1014205" y="511022"/>
                </a:lnTo>
                <a:lnTo>
                  <a:pt x="1011482" y="523467"/>
                </a:lnTo>
                <a:close/>
              </a:path>
              <a:path w="1400809" h="2269490">
                <a:moveTo>
                  <a:pt x="370657" y="343060"/>
                </a:moveTo>
                <a:lnTo>
                  <a:pt x="363049" y="340761"/>
                </a:lnTo>
                <a:lnTo>
                  <a:pt x="368626" y="329179"/>
                </a:lnTo>
                <a:lnTo>
                  <a:pt x="380037" y="332627"/>
                </a:lnTo>
                <a:lnTo>
                  <a:pt x="370657" y="343060"/>
                </a:lnTo>
                <a:close/>
              </a:path>
              <a:path w="1400809" h="2269490">
                <a:moveTo>
                  <a:pt x="402299" y="379157"/>
                </a:moveTo>
                <a:lnTo>
                  <a:pt x="388985" y="375134"/>
                </a:lnTo>
                <a:lnTo>
                  <a:pt x="397414" y="364414"/>
                </a:lnTo>
                <a:lnTo>
                  <a:pt x="388855" y="361827"/>
                </a:lnTo>
                <a:lnTo>
                  <a:pt x="389677" y="348808"/>
                </a:lnTo>
                <a:lnTo>
                  <a:pt x="382069" y="346509"/>
                </a:lnTo>
                <a:lnTo>
                  <a:pt x="381939" y="333202"/>
                </a:lnTo>
                <a:lnTo>
                  <a:pt x="391449" y="336076"/>
                </a:lnTo>
                <a:lnTo>
                  <a:pt x="400137" y="351970"/>
                </a:lnTo>
                <a:lnTo>
                  <a:pt x="399316" y="364989"/>
                </a:lnTo>
                <a:lnTo>
                  <a:pt x="402299" y="379157"/>
                </a:lnTo>
                <a:close/>
              </a:path>
              <a:path w="1400809" h="2269490">
                <a:moveTo>
                  <a:pt x="438176" y="363466"/>
                </a:moveTo>
                <a:lnTo>
                  <a:pt x="425814" y="359730"/>
                </a:lnTo>
                <a:lnTo>
                  <a:pt x="428537" y="347285"/>
                </a:lnTo>
                <a:lnTo>
                  <a:pt x="442801" y="351596"/>
                </a:lnTo>
                <a:lnTo>
                  <a:pt x="438176" y="363466"/>
                </a:lnTo>
                <a:close/>
              </a:path>
              <a:path w="1400809" h="2269490">
                <a:moveTo>
                  <a:pt x="460049" y="370076"/>
                </a:moveTo>
                <a:lnTo>
                  <a:pt x="442931" y="364903"/>
                </a:lnTo>
                <a:lnTo>
                  <a:pt x="445654" y="352459"/>
                </a:lnTo>
                <a:lnTo>
                  <a:pt x="458017" y="356195"/>
                </a:lnTo>
                <a:lnTo>
                  <a:pt x="460049" y="370076"/>
                </a:lnTo>
                <a:close/>
              </a:path>
              <a:path w="1400809" h="2269490">
                <a:moveTo>
                  <a:pt x="474313" y="374388"/>
                </a:moveTo>
                <a:lnTo>
                  <a:pt x="463853" y="371226"/>
                </a:lnTo>
                <a:lnTo>
                  <a:pt x="465625" y="358494"/>
                </a:lnTo>
                <a:lnTo>
                  <a:pt x="481791" y="363380"/>
                </a:lnTo>
                <a:lnTo>
                  <a:pt x="474313" y="374388"/>
                </a:lnTo>
                <a:close/>
              </a:path>
              <a:path w="1400809" h="2269490">
                <a:moveTo>
                  <a:pt x="531372" y="391632"/>
                </a:moveTo>
                <a:lnTo>
                  <a:pt x="519009" y="387896"/>
                </a:lnTo>
                <a:lnTo>
                  <a:pt x="523010" y="375838"/>
                </a:lnTo>
                <a:lnTo>
                  <a:pt x="532579" y="378730"/>
                </a:lnTo>
                <a:lnTo>
                  <a:pt x="531372" y="391632"/>
                </a:lnTo>
                <a:close/>
              </a:path>
              <a:path w="1400809" h="2269490">
                <a:moveTo>
                  <a:pt x="554195" y="398530"/>
                </a:moveTo>
                <a:lnTo>
                  <a:pt x="540881" y="394506"/>
                </a:lnTo>
                <a:lnTo>
                  <a:pt x="543604" y="382062"/>
                </a:lnTo>
                <a:lnTo>
                  <a:pt x="560722" y="387235"/>
                </a:lnTo>
                <a:lnTo>
                  <a:pt x="554195" y="398530"/>
                </a:lnTo>
                <a:close/>
              </a:path>
              <a:path w="1400809" h="2269490">
                <a:moveTo>
                  <a:pt x="594136" y="410601"/>
                </a:moveTo>
                <a:lnTo>
                  <a:pt x="581684" y="406838"/>
                </a:lnTo>
                <a:lnTo>
                  <a:pt x="585447" y="394708"/>
                </a:lnTo>
                <a:lnTo>
                  <a:pt x="594957" y="397582"/>
                </a:lnTo>
                <a:lnTo>
                  <a:pt x="594136" y="410601"/>
                </a:lnTo>
                <a:close/>
              </a:path>
              <a:path w="1400809" h="2269490">
                <a:moveTo>
                  <a:pt x="619812" y="418361"/>
                </a:moveTo>
                <a:lnTo>
                  <a:pt x="606498" y="414337"/>
                </a:lnTo>
                <a:lnTo>
                  <a:pt x="610484" y="402275"/>
                </a:lnTo>
                <a:lnTo>
                  <a:pt x="621584" y="405629"/>
                </a:lnTo>
                <a:lnTo>
                  <a:pt x="619812" y="418361"/>
                </a:lnTo>
                <a:close/>
              </a:path>
              <a:path w="1400809" h="2269490">
                <a:moveTo>
                  <a:pt x="684478" y="437905"/>
                </a:moveTo>
                <a:lnTo>
                  <a:pt x="670213" y="433594"/>
                </a:lnTo>
                <a:lnTo>
                  <a:pt x="674838" y="421724"/>
                </a:lnTo>
                <a:lnTo>
                  <a:pt x="687201" y="425460"/>
                </a:lnTo>
                <a:lnTo>
                  <a:pt x="684478" y="437905"/>
                </a:lnTo>
                <a:close/>
              </a:path>
              <a:path w="1400809" h="2269490">
                <a:moveTo>
                  <a:pt x="764761" y="462168"/>
                </a:moveTo>
                <a:lnTo>
                  <a:pt x="764230" y="448741"/>
                </a:lnTo>
                <a:lnTo>
                  <a:pt x="773621" y="451579"/>
                </a:lnTo>
                <a:lnTo>
                  <a:pt x="764761" y="462168"/>
                </a:lnTo>
                <a:close/>
              </a:path>
              <a:path w="1400809" h="2269490">
                <a:moveTo>
                  <a:pt x="794315" y="471100"/>
                </a:moveTo>
                <a:lnTo>
                  <a:pt x="781477" y="467220"/>
                </a:lnTo>
                <a:lnTo>
                  <a:pt x="782298" y="454201"/>
                </a:lnTo>
                <a:lnTo>
                  <a:pt x="795612" y="458225"/>
                </a:lnTo>
                <a:lnTo>
                  <a:pt x="794315" y="471100"/>
                </a:lnTo>
                <a:close/>
              </a:path>
              <a:path w="1400809" h="2269490">
                <a:moveTo>
                  <a:pt x="816663" y="477855"/>
                </a:moveTo>
                <a:lnTo>
                  <a:pt x="804300" y="474118"/>
                </a:lnTo>
                <a:lnTo>
                  <a:pt x="808925" y="462249"/>
                </a:lnTo>
                <a:lnTo>
                  <a:pt x="820337" y="465698"/>
                </a:lnTo>
                <a:lnTo>
                  <a:pt x="816663" y="477855"/>
                </a:lnTo>
                <a:close/>
              </a:path>
              <a:path w="1400809" h="2269490">
                <a:moveTo>
                  <a:pt x="372689" y="356941"/>
                </a:moveTo>
                <a:lnTo>
                  <a:pt x="356701" y="352109"/>
                </a:lnTo>
                <a:lnTo>
                  <a:pt x="360910" y="340114"/>
                </a:lnTo>
                <a:lnTo>
                  <a:pt x="371608" y="343347"/>
                </a:lnTo>
                <a:lnTo>
                  <a:pt x="372689" y="356941"/>
                </a:lnTo>
                <a:close/>
              </a:path>
              <a:path w="1400809" h="2269490">
                <a:moveTo>
                  <a:pt x="386953" y="361252"/>
                </a:moveTo>
                <a:lnTo>
                  <a:pt x="388726" y="348521"/>
                </a:lnTo>
                <a:lnTo>
                  <a:pt x="389677" y="348808"/>
                </a:lnTo>
                <a:lnTo>
                  <a:pt x="386953" y="361252"/>
                </a:lnTo>
                <a:close/>
              </a:path>
              <a:path w="1400809" h="2269490">
                <a:moveTo>
                  <a:pt x="418336" y="370737"/>
                </a:moveTo>
                <a:lnTo>
                  <a:pt x="407875" y="367575"/>
                </a:lnTo>
                <a:lnTo>
                  <a:pt x="422010" y="358580"/>
                </a:lnTo>
                <a:lnTo>
                  <a:pt x="418336" y="370737"/>
                </a:lnTo>
                <a:close/>
              </a:path>
              <a:path w="1400809" h="2269490">
                <a:moveTo>
                  <a:pt x="463120" y="384272"/>
                </a:moveTo>
                <a:lnTo>
                  <a:pt x="450178" y="380361"/>
                </a:lnTo>
                <a:lnTo>
                  <a:pt x="456601" y="369034"/>
                </a:lnTo>
                <a:lnTo>
                  <a:pt x="465754" y="371801"/>
                </a:lnTo>
                <a:lnTo>
                  <a:pt x="463120" y="384272"/>
                </a:lnTo>
                <a:close/>
              </a:path>
              <a:path w="1400809" h="2269490">
                <a:moveTo>
                  <a:pt x="491011" y="392701"/>
                </a:moveTo>
                <a:lnTo>
                  <a:pt x="490361" y="379237"/>
                </a:lnTo>
                <a:lnTo>
                  <a:pt x="502842" y="383010"/>
                </a:lnTo>
                <a:lnTo>
                  <a:pt x="491011" y="392701"/>
                </a:lnTo>
                <a:close/>
              </a:path>
              <a:path w="1400809" h="2269490">
                <a:moveTo>
                  <a:pt x="518693" y="401067"/>
                </a:moveTo>
                <a:lnTo>
                  <a:pt x="509124" y="398175"/>
                </a:lnTo>
                <a:lnTo>
                  <a:pt x="511401" y="385596"/>
                </a:lnTo>
                <a:lnTo>
                  <a:pt x="523764" y="389333"/>
                </a:lnTo>
                <a:lnTo>
                  <a:pt x="518693" y="401067"/>
                </a:lnTo>
                <a:close/>
              </a:path>
              <a:path w="1400809" h="2269490">
                <a:moveTo>
                  <a:pt x="542913" y="408387"/>
                </a:moveTo>
                <a:lnTo>
                  <a:pt x="529599" y="404364"/>
                </a:lnTo>
                <a:lnTo>
                  <a:pt x="532323" y="391919"/>
                </a:lnTo>
                <a:lnTo>
                  <a:pt x="545636" y="395943"/>
                </a:lnTo>
                <a:lnTo>
                  <a:pt x="542913" y="408387"/>
                </a:lnTo>
                <a:close/>
              </a:path>
              <a:path w="1400809" h="2269490">
                <a:moveTo>
                  <a:pt x="571442" y="417010"/>
                </a:moveTo>
                <a:lnTo>
                  <a:pt x="557177" y="412699"/>
                </a:lnTo>
                <a:lnTo>
                  <a:pt x="560242" y="400358"/>
                </a:lnTo>
                <a:lnTo>
                  <a:pt x="573214" y="404278"/>
                </a:lnTo>
                <a:lnTo>
                  <a:pt x="571442" y="417010"/>
                </a:lnTo>
                <a:close/>
              </a:path>
              <a:path w="1400809" h="2269490">
                <a:moveTo>
                  <a:pt x="599971" y="425632"/>
                </a:moveTo>
                <a:lnTo>
                  <a:pt x="588559" y="422183"/>
                </a:lnTo>
                <a:lnTo>
                  <a:pt x="590332" y="409451"/>
                </a:lnTo>
                <a:lnTo>
                  <a:pt x="603645" y="413475"/>
                </a:lnTo>
                <a:lnTo>
                  <a:pt x="599971" y="425632"/>
                </a:lnTo>
                <a:close/>
              </a:path>
              <a:path w="1400809" h="2269490">
                <a:moveTo>
                  <a:pt x="619789" y="444889"/>
                </a:moveTo>
                <a:lnTo>
                  <a:pt x="614960" y="443429"/>
                </a:lnTo>
                <a:lnTo>
                  <a:pt x="614696" y="430082"/>
                </a:lnTo>
                <a:lnTo>
                  <a:pt x="614236" y="429943"/>
                </a:lnTo>
                <a:lnTo>
                  <a:pt x="623616" y="419511"/>
                </a:lnTo>
                <a:lnTo>
                  <a:pt x="633125" y="422385"/>
                </a:lnTo>
                <a:lnTo>
                  <a:pt x="626598" y="433679"/>
                </a:lnTo>
                <a:lnTo>
                  <a:pt x="619789" y="444889"/>
                </a:lnTo>
                <a:close/>
              </a:path>
              <a:path w="1400809" h="2269490">
                <a:moveTo>
                  <a:pt x="642765" y="438565"/>
                </a:moveTo>
                <a:lnTo>
                  <a:pt x="630402" y="434829"/>
                </a:lnTo>
                <a:lnTo>
                  <a:pt x="637880" y="423822"/>
                </a:lnTo>
                <a:lnTo>
                  <a:pt x="651194" y="427845"/>
                </a:lnTo>
                <a:lnTo>
                  <a:pt x="642765" y="438565"/>
                </a:lnTo>
                <a:close/>
              </a:path>
              <a:path w="1400809" h="2269490">
                <a:moveTo>
                  <a:pt x="657030" y="442877"/>
                </a:moveTo>
                <a:lnTo>
                  <a:pt x="655128" y="442302"/>
                </a:lnTo>
                <a:lnTo>
                  <a:pt x="653096" y="428420"/>
                </a:lnTo>
                <a:lnTo>
                  <a:pt x="665459" y="432157"/>
                </a:lnTo>
                <a:lnTo>
                  <a:pt x="657030" y="442877"/>
                </a:lnTo>
                <a:close/>
              </a:path>
              <a:path w="1400809" h="2269490">
                <a:moveTo>
                  <a:pt x="697921" y="455235"/>
                </a:moveTo>
                <a:lnTo>
                  <a:pt x="687461" y="452074"/>
                </a:lnTo>
                <a:lnTo>
                  <a:pt x="690184" y="439629"/>
                </a:lnTo>
                <a:lnTo>
                  <a:pt x="703497" y="443653"/>
                </a:lnTo>
                <a:lnTo>
                  <a:pt x="697921" y="455235"/>
                </a:lnTo>
                <a:close/>
              </a:path>
              <a:path w="1400809" h="2269490">
                <a:moveTo>
                  <a:pt x="754445" y="472318"/>
                </a:moveTo>
                <a:lnTo>
                  <a:pt x="741904" y="468528"/>
                </a:lnTo>
                <a:lnTo>
                  <a:pt x="746142" y="456541"/>
                </a:lnTo>
                <a:lnTo>
                  <a:pt x="759129" y="460466"/>
                </a:lnTo>
                <a:lnTo>
                  <a:pt x="754445" y="472318"/>
                </a:lnTo>
                <a:close/>
              </a:path>
              <a:path w="1400809" h="2269490">
                <a:moveTo>
                  <a:pt x="821547" y="492598"/>
                </a:moveTo>
                <a:lnTo>
                  <a:pt x="806332" y="488000"/>
                </a:lnTo>
                <a:lnTo>
                  <a:pt x="811908" y="476418"/>
                </a:lnTo>
                <a:lnTo>
                  <a:pt x="825222" y="480441"/>
                </a:lnTo>
                <a:lnTo>
                  <a:pt x="821547" y="492598"/>
                </a:lnTo>
                <a:close/>
              </a:path>
              <a:path w="1400809" h="2269490">
                <a:moveTo>
                  <a:pt x="868145" y="506681"/>
                </a:moveTo>
                <a:lnTo>
                  <a:pt x="851979" y="501795"/>
                </a:lnTo>
                <a:lnTo>
                  <a:pt x="859457" y="490788"/>
                </a:lnTo>
                <a:lnTo>
                  <a:pt x="869917" y="493949"/>
                </a:lnTo>
                <a:lnTo>
                  <a:pt x="868145" y="506681"/>
                </a:lnTo>
                <a:close/>
              </a:path>
              <a:path w="1400809" h="2269490">
                <a:moveTo>
                  <a:pt x="1091623" y="574222"/>
                </a:moveTo>
                <a:lnTo>
                  <a:pt x="1076408" y="569624"/>
                </a:lnTo>
                <a:lnTo>
                  <a:pt x="1081033" y="557754"/>
                </a:lnTo>
                <a:lnTo>
                  <a:pt x="1091494" y="560916"/>
                </a:lnTo>
                <a:lnTo>
                  <a:pt x="1091623" y="574222"/>
                </a:lnTo>
                <a:close/>
              </a:path>
              <a:path w="1400809" h="2269490">
                <a:moveTo>
                  <a:pt x="1138221" y="588305"/>
                </a:moveTo>
                <a:lnTo>
                  <a:pt x="1122055" y="583419"/>
                </a:lnTo>
                <a:lnTo>
                  <a:pt x="1125729" y="571262"/>
                </a:lnTo>
                <a:lnTo>
                  <a:pt x="1139993" y="575574"/>
                </a:lnTo>
                <a:lnTo>
                  <a:pt x="1138221" y="588305"/>
                </a:lnTo>
                <a:close/>
              </a:path>
              <a:path w="1400809" h="2269490">
                <a:moveTo>
                  <a:pt x="358554" y="365937"/>
                </a:moveTo>
                <a:lnTo>
                  <a:pt x="344290" y="361626"/>
                </a:lnTo>
                <a:lnTo>
                  <a:pt x="352719" y="350906"/>
                </a:lnTo>
                <a:lnTo>
                  <a:pt x="359375" y="352918"/>
                </a:lnTo>
                <a:lnTo>
                  <a:pt x="358554" y="365937"/>
                </a:lnTo>
                <a:close/>
              </a:path>
              <a:path w="1400809" h="2269490">
                <a:moveTo>
                  <a:pt x="373770" y="370535"/>
                </a:moveTo>
                <a:lnTo>
                  <a:pt x="366162" y="368236"/>
                </a:lnTo>
                <a:lnTo>
                  <a:pt x="366983" y="355217"/>
                </a:lnTo>
                <a:lnTo>
                  <a:pt x="377667" y="358446"/>
                </a:lnTo>
                <a:lnTo>
                  <a:pt x="373770" y="370535"/>
                </a:lnTo>
                <a:close/>
              </a:path>
              <a:path w="1400809" h="2269490">
                <a:moveTo>
                  <a:pt x="388985" y="375134"/>
                </a:moveTo>
                <a:lnTo>
                  <a:pt x="375612" y="371092"/>
                </a:lnTo>
                <a:lnTo>
                  <a:pt x="383625" y="360246"/>
                </a:lnTo>
                <a:lnTo>
                  <a:pt x="388677" y="361773"/>
                </a:lnTo>
                <a:lnTo>
                  <a:pt x="388985" y="375134"/>
                </a:lnTo>
                <a:close/>
              </a:path>
              <a:path w="1400809" h="2269490">
                <a:moveTo>
                  <a:pt x="406103" y="380307"/>
                </a:moveTo>
                <a:lnTo>
                  <a:pt x="408826" y="367863"/>
                </a:lnTo>
                <a:lnTo>
                  <a:pt x="415483" y="369875"/>
                </a:lnTo>
                <a:lnTo>
                  <a:pt x="406103" y="380307"/>
                </a:lnTo>
                <a:close/>
              </a:path>
              <a:path w="1400809" h="2269490">
                <a:moveTo>
                  <a:pt x="424884" y="385983"/>
                </a:moveTo>
                <a:lnTo>
                  <a:pt x="420367" y="384618"/>
                </a:lnTo>
                <a:lnTo>
                  <a:pt x="421664" y="371743"/>
                </a:lnTo>
                <a:lnTo>
                  <a:pt x="434502" y="375623"/>
                </a:lnTo>
                <a:lnTo>
                  <a:pt x="424884" y="385983"/>
                </a:lnTo>
                <a:close/>
              </a:path>
              <a:path w="1400809" h="2269490">
                <a:moveTo>
                  <a:pt x="477663" y="401935"/>
                </a:moveTo>
                <a:lnTo>
                  <a:pt x="466965" y="398701"/>
                </a:lnTo>
                <a:lnTo>
                  <a:pt x="469688" y="386257"/>
                </a:lnTo>
                <a:lnTo>
                  <a:pt x="484042" y="390595"/>
                </a:lnTo>
                <a:lnTo>
                  <a:pt x="477663" y="401935"/>
                </a:lnTo>
                <a:close/>
              </a:path>
              <a:path w="1400809" h="2269490">
                <a:moveTo>
                  <a:pt x="498451" y="408217"/>
                </a:moveTo>
                <a:lnTo>
                  <a:pt x="488198" y="405119"/>
                </a:lnTo>
                <a:lnTo>
                  <a:pt x="496910" y="394484"/>
                </a:lnTo>
                <a:lnTo>
                  <a:pt x="498451" y="408217"/>
                </a:lnTo>
                <a:close/>
              </a:path>
              <a:path w="1400809" h="2269490">
                <a:moveTo>
                  <a:pt x="523072" y="415658"/>
                </a:moveTo>
                <a:lnTo>
                  <a:pt x="509759" y="411635"/>
                </a:lnTo>
                <a:lnTo>
                  <a:pt x="514384" y="399765"/>
                </a:lnTo>
                <a:lnTo>
                  <a:pt x="526746" y="403501"/>
                </a:lnTo>
                <a:lnTo>
                  <a:pt x="523072" y="415658"/>
                </a:lnTo>
                <a:close/>
              </a:path>
              <a:path w="1400809" h="2269490">
                <a:moveTo>
                  <a:pt x="540071" y="420796"/>
                </a:moveTo>
                <a:lnTo>
                  <a:pt x="525925" y="416521"/>
                </a:lnTo>
                <a:lnTo>
                  <a:pt x="533403" y="405513"/>
                </a:lnTo>
                <a:lnTo>
                  <a:pt x="541026" y="407817"/>
                </a:lnTo>
                <a:lnTo>
                  <a:pt x="540071" y="420796"/>
                </a:lnTo>
                <a:close/>
              </a:path>
              <a:path w="1400809" h="2269490">
                <a:moveTo>
                  <a:pt x="565866" y="428592"/>
                </a:moveTo>
                <a:lnTo>
                  <a:pt x="551483" y="424245"/>
                </a:lnTo>
                <a:lnTo>
                  <a:pt x="559391" y="413368"/>
                </a:lnTo>
                <a:lnTo>
                  <a:pt x="567638" y="415860"/>
                </a:lnTo>
                <a:lnTo>
                  <a:pt x="565866" y="428592"/>
                </a:lnTo>
                <a:close/>
              </a:path>
              <a:path w="1400809" h="2269490">
                <a:moveTo>
                  <a:pt x="584588" y="434250"/>
                </a:moveTo>
                <a:lnTo>
                  <a:pt x="572151" y="430491"/>
                </a:lnTo>
                <a:lnTo>
                  <a:pt x="578099" y="419022"/>
                </a:lnTo>
                <a:lnTo>
                  <a:pt x="587371" y="421824"/>
                </a:lnTo>
                <a:lnTo>
                  <a:pt x="584588" y="434250"/>
                </a:lnTo>
                <a:close/>
              </a:path>
              <a:path w="1400809" h="2269490">
                <a:moveTo>
                  <a:pt x="605807" y="440663"/>
                </a:moveTo>
                <a:lnTo>
                  <a:pt x="594395" y="437214"/>
                </a:lnTo>
                <a:lnTo>
                  <a:pt x="603775" y="426782"/>
                </a:lnTo>
                <a:lnTo>
                  <a:pt x="605807" y="440663"/>
                </a:lnTo>
                <a:close/>
              </a:path>
              <a:path w="1400809" h="2269490">
                <a:moveTo>
                  <a:pt x="643519" y="452061"/>
                </a:moveTo>
                <a:lnTo>
                  <a:pt x="631483" y="448423"/>
                </a:lnTo>
                <a:lnTo>
                  <a:pt x="635841" y="436473"/>
                </a:lnTo>
                <a:lnTo>
                  <a:pt x="642052" y="438350"/>
                </a:lnTo>
                <a:lnTo>
                  <a:pt x="643519" y="452061"/>
                </a:lnTo>
                <a:close/>
              </a:path>
              <a:path w="1400809" h="2269490">
                <a:moveTo>
                  <a:pt x="669522" y="459919"/>
                </a:moveTo>
                <a:lnTo>
                  <a:pt x="664767" y="458482"/>
                </a:lnTo>
                <a:lnTo>
                  <a:pt x="663686" y="444888"/>
                </a:lnTo>
                <a:lnTo>
                  <a:pt x="675098" y="448337"/>
                </a:lnTo>
                <a:lnTo>
                  <a:pt x="669522" y="459919"/>
                </a:lnTo>
                <a:close/>
              </a:path>
              <a:path w="1400809" h="2269490">
                <a:moveTo>
                  <a:pt x="720874" y="475439"/>
                </a:moveTo>
                <a:lnTo>
                  <a:pt x="716090" y="473993"/>
                </a:lnTo>
                <a:lnTo>
                  <a:pt x="716227" y="460768"/>
                </a:lnTo>
                <a:lnTo>
                  <a:pt x="727921" y="464302"/>
                </a:lnTo>
                <a:lnTo>
                  <a:pt x="720874" y="475439"/>
                </a:lnTo>
                <a:close/>
              </a:path>
              <a:path w="1400809" h="2269490">
                <a:moveTo>
                  <a:pt x="772227" y="490959"/>
                </a:moveTo>
                <a:lnTo>
                  <a:pt x="755109" y="485786"/>
                </a:lnTo>
                <a:lnTo>
                  <a:pt x="763538" y="475066"/>
                </a:lnTo>
                <a:lnTo>
                  <a:pt x="774950" y="478515"/>
                </a:lnTo>
                <a:lnTo>
                  <a:pt x="772227" y="490959"/>
                </a:lnTo>
                <a:close/>
              </a:path>
              <a:path w="1400809" h="2269490">
                <a:moveTo>
                  <a:pt x="797903" y="498719"/>
                </a:moveTo>
                <a:lnTo>
                  <a:pt x="785540" y="494983"/>
                </a:lnTo>
                <a:lnTo>
                  <a:pt x="788263" y="482539"/>
                </a:lnTo>
                <a:lnTo>
                  <a:pt x="801577" y="486563"/>
                </a:lnTo>
                <a:lnTo>
                  <a:pt x="797903" y="498719"/>
                </a:lnTo>
                <a:close/>
              </a:path>
              <a:path w="1400809" h="2269490">
                <a:moveTo>
                  <a:pt x="331235" y="384215"/>
                </a:moveTo>
                <a:lnTo>
                  <a:pt x="322290" y="381512"/>
                </a:lnTo>
                <a:lnTo>
                  <a:pt x="332443" y="371313"/>
                </a:lnTo>
                <a:lnTo>
                  <a:pt x="339535" y="360189"/>
                </a:lnTo>
                <a:lnTo>
                  <a:pt x="377573" y="371685"/>
                </a:lnTo>
                <a:lnTo>
                  <a:pt x="369010" y="382364"/>
                </a:lnTo>
                <a:lnTo>
                  <a:pt x="333958" y="371770"/>
                </a:lnTo>
                <a:lnTo>
                  <a:pt x="331235" y="384215"/>
                </a:lnTo>
                <a:close/>
              </a:path>
              <a:path w="1400809" h="2269490">
                <a:moveTo>
                  <a:pt x="397198" y="390883"/>
                </a:moveTo>
                <a:lnTo>
                  <a:pt x="383839" y="386846"/>
                </a:lnTo>
                <a:lnTo>
                  <a:pt x="388390" y="374954"/>
                </a:lnTo>
                <a:lnTo>
                  <a:pt x="402120" y="379104"/>
                </a:lnTo>
                <a:lnTo>
                  <a:pt x="397198" y="390883"/>
                </a:lnTo>
                <a:close/>
              </a:path>
              <a:path w="1400809" h="2269490">
                <a:moveTo>
                  <a:pt x="416823" y="410082"/>
                </a:moveTo>
                <a:lnTo>
                  <a:pt x="419546" y="397637"/>
                </a:lnTo>
                <a:lnTo>
                  <a:pt x="404330" y="393039"/>
                </a:lnTo>
                <a:lnTo>
                  <a:pt x="404201" y="379732"/>
                </a:lnTo>
                <a:lnTo>
                  <a:pt x="429877" y="387492"/>
                </a:lnTo>
                <a:lnTo>
                  <a:pt x="428839" y="391806"/>
                </a:lnTo>
                <a:lnTo>
                  <a:pt x="423350" y="398787"/>
                </a:lnTo>
                <a:lnTo>
                  <a:pt x="416823" y="410082"/>
                </a:lnTo>
                <a:close/>
              </a:path>
              <a:path w="1400809" h="2269490">
                <a:moveTo>
                  <a:pt x="438432" y="403345"/>
                </a:moveTo>
                <a:lnTo>
                  <a:pt x="426901" y="399860"/>
                </a:lnTo>
                <a:lnTo>
                  <a:pt x="428839" y="391806"/>
                </a:lnTo>
                <a:lnTo>
                  <a:pt x="431779" y="388067"/>
                </a:lnTo>
                <a:lnTo>
                  <a:pt x="442240" y="391229"/>
                </a:lnTo>
                <a:lnTo>
                  <a:pt x="438432" y="403345"/>
                </a:lnTo>
                <a:close/>
              </a:path>
              <a:path w="1400809" h="2269490">
                <a:moveTo>
                  <a:pt x="458060" y="409277"/>
                </a:moveTo>
                <a:lnTo>
                  <a:pt x="447124" y="405972"/>
                </a:lnTo>
                <a:lnTo>
                  <a:pt x="449312" y="393366"/>
                </a:lnTo>
                <a:lnTo>
                  <a:pt x="461229" y="396968"/>
                </a:lnTo>
                <a:lnTo>
                  <a:pt x="458060" y="409277"/>
                </a:lnTo>
                <a:close/>
              </a:path>
              <a:path w="1400809" h="2269490">
                <a:moveTo>
                  <a:pt x="483261" y="416894"/>
                </a:moveTo>
                <a:lnTo>
                  <a:pt x="469041" y="412596"/>
                </a:lnTo>
                <a:lnTo>
                  <a:pt x="475880" y="401396"/>
                </a:lnTo>
                <a:lnTo>
                  <a:pt x="484082" y="403875"/>
                </a:lnTo>
                <a:lnTo>
                  <a:pt x="483261" y="416894"/>
                </a:lnTo>
                <a:close/>
              </a:path>
              <a:path w="1400809" h="2269490">
                <a:moveTo>
                  <a:pt x="564094" y="441324"/>
                </a:moveTo>
                <a:lnTo>
                  <a:pt x="550780" y="437300"/>
                </a:lnTo>
                <a:lnTo>
                  <a:pt x="558258" y="426293"/>
                </a:lnTo>
                <a:lnTo>
                  <a:pt x="567768" y="429167"/>
                </a:lnTo>
                <a:lnTo>
                  <a:pt x="564094" y="441324"/>
                </a:lnTo>
                <a:close/>
              </a:path>
              <a:path w="1400809" h="2269490">
                <a:moveTo>
                  <a:pt x="602133" y="452820"/>
                </a:moveTo>
                <a:lnTo>
                  <a:pt x="593574" y="450233"/>
                </a:lnTo>
                <a:lnTo>
                  <a:pt x="595346" y="437501"/>
                </a:lnTo>
                <a:lnTo>
                  <a:pt x="608660" y="441525"/>
                </a:lnTo>
                <a:lnTo>
                  <a:pt x="602133" y="452820"/>
                </a:lnTo>
                <a:close/>
              </a:path>
              <a:path w="1400809" h="2269490">
                <a:moveTo>
                  <a:pt x="660246" y="470383"/>
                </a:moveTo>
                <a:lnTo>
                  <a:pt x="647928" y="466660"/>
                </a:lnTo>
                <a:lnTo>
                  <a:pt x="653355" y="455033"/>
                </a:lnTo>
                <a:lnTo>
                  <a:pt x="663222" y="458015"/>
                </a:lnTo>
                <a:lnTo>
                  <a:pt x="660246" y="470383"/>
                </a:lnTo>
                <a:close/>
              </a:path>
              <a:path w="1400809" h="2269490">
                <a:moveTo>
                  <a:pt x="682965" y="477250"/>
                </a:moveTo>
                <a:lnTo>
                  <a:pt x="669652" y="473226"/>
                </a:lnTo>
                <a:lnTo>
                  <a:pt x="676179" y="461931"/>
                </a:lnTo>
                <a:lnTo>
                  <a:pt x="685688" y="464805"/>
                </a:lnTo>
                <a:lnTo>
                  <a:pt x="682965" y="477250"/>
                </a:lnTo>
                <a:close/>
              </a:path>
              <a:path w="1400809" h="2269490">
                <a:moveTo>
                  <a:pt x="700187" y="482454"/>
                </a:moveTo>
                <a:lnTo>
                  <a:pt x="690053" y="479392"/>
                </a:lnTo>
                <a:lnTo>
                  <a:pt x="693296" y="467105"/>
                </a:lnTo>
                <a:lnTo>
                  <a:pt x="703757" y="470266"/>
                </a:lnTo>
                <a:lnTo>
                  <a:pt x="700187" y="482454"/>
                </a:lnTo>
                <a:close/>
              </a:path>
              <a:path w="1400809" h="2269490">
                <a:moveTo>
                  <a:pt x="841777" y="525247"/>
                </a:moveTo>
                <a:lnTo>
                  <a:pt x="830366" y="521798"/>
                </a:lnTo>
                <a:lnTo>
                  <a:pt x="834040" y="509641"/>
                </a:lnTo>
                <a:lnTo>
                  <a:pt x="846402" y="513377"/>
                </a:lnTo>
                <a:lnTo>
                  <a:pt x="841777" y="525247"/>
                </a:lnTo>
                <a:close/>
              </a:path>
              <a:path w="1400809" h="2269490">
                <a:moveTo>
                  <a:pt x="346703" y="388890"/>
                </a:moveTo>
                <a:lnTo>
                  <a:pt x="334088" y="385077"/>
                </a:lnTo>
                <a:lnTo>
                  <a:pt x="342517" y="374357"/>
                </a:lnTo>
                <a:lnTo>
                  <a:pt x="345370" y="375219"/>
                </a:lnTo>
                <a:lnTo>
                  <a:pt x="346703" y="388890"/>
                </a:lnTo>
                <a:close/>
              </a:path>
              <a:path w="1400809" h="2269490">
                <a:moveTo>
                  <a:pt x="364564" y="394288"/>
                </a:moveTo>
                <a:lnTo>
                  <a:pt x="351636" y="390381"/>
                </a:lnTo>
                <a:lnTo>
                  <a:pt x="355831" y="378381"/>
                </a:lnTo>
                <a:lnTo>
                  <a:pt x="367242" y="381830"/>
                </a:lnTo>
                <a:lnTo>
                  <a:pt x="364564" y="394288"/>
                </a:lnTo>
                <a:close/>
              </a:path>
              <a:path w="1400809" h="2269490">
                <a:moveTo>
                  <a:pt x="390062" y="401994"/>
                </a:moveTo>
                <a:lnTo>
                  <a:pt x="371250" y="396308"/>
                </a:lnTo>
                <a:lnTo>
                  <a:pt x="383409" y="386716"/>
                </a:lnTo>
                <a:lnTo>
                  <a:pt x="391968" y="389303"/>
                </a:lnTo>
                <a:lnTo>
                  <a:pt x="390062" y="401994"/>
                </a:lnTo>
                <a:close/>
              </a:path>
              <a:path w="1400809" h="2269490">
                <a:moveTo>
                  <a:pt x="416823" y="410082"/>
                </a:moveTo>
                <a:lnTo>
                  <a:pt x="399706" y="404908"/>
                </a:lnTo>
                <a:lnTo>
                  <a:pt x="394821" y="390165"/>
                </a:lnTo>
                <a:lnTo>
                  <a:pt x="419546" y="397637"/>
                </a:lnTo>
                <a:lnTo>
                  <a:pt x="416823" y="410082"/>
                </a:lnTo>
                <a:close/>
              </a:path>
              <a:path w="1400809" h="2269490">
                <a:moveTo>
                  <a:pt x="429542" y="413926"/>
                </a:moveTo>
                <a:lnTo>
                  <a:pt x="416823" y="410082"/>
                </a:lnTo>
                <a:lnTo>
                  <a:pt x="428105" y="400224"/>
                </a:lnTo>
                <a:lnTo>
                  <a:pt x="430007" y="400799"/>
                </a:lnTo>
                <a:lnTo>
                  <a:pt x="429542" y="413926"/>
                </a:lnTo>
                <a:close/>
              </a:path>
              <a:path w="1400809" h="2269490">
                <a:moveTo>
                  <a:pt x="454030" y="421327"/>
                </a:moveTo>
                <a:lnTo>
                  <a:pt x="441548" y="417554"/>
                </a:lnTo>
                <a:lnTo>
                  <a:pt x="445222" y="405397"/>
                </a:lnTo>
                <a:lnTo>
                  <a:pt x="453380" y="407863"/>
                </a:lnTo>
                <a:lnTo>
                  <a:pt x="454030" y="421327"/>
                </a:lnTo>
                <a:close/>
              </a:path>
              <a:path w="1400809" h="2269490">
                <a:moveTo>
                  <a:pt x="467224" y="425314"/>
                </a:moveTo>
                <a:lnTo>
                  <a:pt x="463420" y="424165"/>
                </a:lnTo>
                <a:lnTo>
                  <a:pt x="472801" y="413732"/>
                </a:lnTo>
                <a:lnTo>
                  <a:pt x="467224" y="425314"/>
                </a:lnTo>
                <a:close/>
              </a:path>
              <a:path w="1400809" h="2269490">
                <a:moveTo>
                  <a:pt x="483391" y="430200"/>
                </a:moveTo>
                <a:lnTo>
                  <a:pt x="467224" y="425314"/>
                </a:lnTo>
                <a:lnTo>
                  <a:pt x="474702" y="414307"/>
                </a:lnTo>
                <a:lnTo>
                  <a:pt x="487065" y="418043"/>
                </a:lnTo>
                <a:lnTo>
                  <a:pt x="483391" y="430200"/>
                </a:lnTo>
                <a:close/>
              </a:path>
              <a:path w="1400809" h="2269490">
                <a:moveTo>
                  <a:pt x="494461" y="433546"/>
                </a:moveTo>
                <a:lnTo>
                  <a:pt x="491820" y="419480"/>
                </a:lnTo>
                <a:lnTo>
                  <a:pt x="502399" y="422678"/>
                </a:lnTo>
                <a:lnTo>
                  <a:pt x="494461" y="433546"/>
                </a:lnTo>
                <a:close/>
              </a:path>
              <a:path w="1400809" h="2269490">
                <a:moveTo>
                  <a:pt x="537596" y="446583"/>
                </a:moveTo>
                <a:lnTo>
                  <a:pt x="528919" y="443960"/>
                </a:lnTo>
                <a:lnTo>
                  <a:pt x="530973" y="431314"/>
                </a:lnTo>
                <a:lnTo>
                  <a:pt x="546025" y="435863"/>
                </a:lnTo>
                <a:lnTo>
                  <a:pt x="537596" y="446583"/>
                </a:lnTo>
                <a:close/>
              </a:path>
              <a:path w="1400809" h="2269490">
                <a:moveTo>
                  <a:pt x="550910" y="450606"/>
                </a:moveTo>
                <a:lnTo>
                  <a:pt x="551731" y="437587"/>
                </a:lnTo>
                <a:lnTo>
                  <a:pt x="565996" y="441898"/>
                </a:lnTo>
                <a:lnTo>
                  <a:pt x="550910" y="450606"/>
                </a:lnTo>
                <a:close/>
              </a:path>
              <a:path w="1400809" h="2269490">
                <a:moveTo>
                  <a:pt x="581980" y="459997"/>
                </a:moveTo>
                <a:lnTo>
                  <a:pt x="570880" y="456642"/>
                </a:lnTo>
                <a:lnTo>
                  <a:pt x="577422" y="445352"/>
                </a:lnTo>
                <a:lnTo>
                  <a:pt x="581806" y="446677"/>
                </a:lnTo>
                <a:lnTo>
                  <a:pt x="581980" y="459997"/>
                </a:lnTo>
                <a:close/>
              </a:path>
              <a:path w="1400809" h="2269490">
                <a:moveTo>
                  <a:pt x="611267" y="468848"/>
                </a:moveTo>
                <a:lnTo>
                  <a:pt x="598459" y="464977"/>
                </a:lnTo>
                <a:lnTo>
                  <a:pt x="602133" y="452820"/>
                </a:lnTo>
                <a:lnTo>
                  <a:pt x="614495" y="456556"/>
                </a:lnTo>
                <a:lnTo>
                  <a:pt x="611267" y="468848"/>
                </a:lnTo>
                <a:close/>
              </a:path>
              <a:path w="1400809" h="2269490">
                <a:moveTo>
                  <a:pt x="635546" y="476186"/>
                </a:moveTo>
                <a:lnTo>
                  <a:pt x="623912" y="472669"/>
                </a:lnTo>
                <a:lnTo>
                  <a:pt x="627809" y="460580"/>
                </a:lnTo>
                <a:lnTo>
                  <a:pt x="634466" y="462592"/>
                </a:lnTo>
                <a:lnTo>
                  <a:pt x="635546" y="476186"/>
                </a:lnTo>
                <a:close/>
              </a:path>
              <a:path w="1400809" h="2269490">
                <a:moveTo>
                  <a:pt x="672738" y="487426"/>
                </a:moveTo>
                <a:lnTo>
                  <a:pt x="661223" y="483946"/>
                </a:lnTo>
                <a:lnTo>
                  <a:pt x="669652" y="473226"/>
                </a:lnTo>
                <a:lnTo>
                  <a:pt x="672738" y="487426"/>
                </a:lnTo>
                <a:close/>
              </a:path>
              <a:path w="1400809" h="2269490">
                <a:moveTo>
                  <a:pt x="717315" y="500898"/>
                </a:moveTo>
                <a:lnTo>
                  <a:pt x="703065" y="496592"/>
                </a:lnTo>
                <a:lnTo>
                  <a:pt x="711494" y="485872"/>
                </a:lnTo>
                <a:lnTo>
                  <a:pt x="720410" y="488566"/>
                </a:lnTo>
                <a:lnTo>
                  <a:pt x="717315" y="500898"/>
                </a:lnTo>
                <a:close/>
              </a:path>
              <a:path w="1400809" h="2269490">
                <a:moveTo>
                  <a:pt x="732397" y="505457"/>
                </a:moveTo>
                <a:lnTo>
                  <a:pt x="724938" y="503202"/>
                </a:lnTo>
                <a:lnTo>
                  <a:pt x="726175" y="490309"/>
                </a:lnTo>
                <a:lnTo>
                  <a:pt x="739072" y="494207"/>
                </a:lnTo>
                <a:lnTo>
                  <a:pt x="732397" y="505457"/>
                </a:lnTo>
                <a:close/>
              </a:path>
              <a:path w="1400809" h="2269490">
                <a:moveTo>
                  <a:pt x="762025" y="514411"/>
                </a:moveTo>
                <a:lnTo>
                  <a:pt x="760124" y="513836"/>
                </a:lnTo>
                <a:lnTo>
                  <a:pt x="759043" y="500242"/>
                </a:lnTo>
                <a:lnTo>
                  <a:pt x="771405" y="503979"/>
                </a:lnTo>
                <a:lnTo>
                  <a:pt x="762025" y="514411"/>
                </a:lnTo>
                <a:close/>
              </a:path>
              <a:path w="1400809" h="2269490">
                <a:moveTo>
                  <a:pt x="878044" y="549475"/>
                </a:moveTo>
                <a:lnTo>
                  <a:pt x="866632" y="546026"/>
                </a:lnTo>
                <a:lnTo>
                  <a:pt x="875061" y="535306"/>
                </a:lnTo>
                <a:lnTo>
                  <a:pt x="878044" y="549475"/>
                </a:lnTo>
                <a:close/>
              </a:path>
              <a:path w="1400809" h="2269490">
                <a:moveTo>
                  <a:pt x="929396" y="564995"/>
                </a:moveTo>
                <a:lnTo>
                  <a:pt x="922740" y="562983"/>
                </a:lnTo>
                <a:lnTo>
                  <a:pt x="920708" y="549102"/>
                </a:lnTo>
                <a:lnTo>
                  <a:pt x="934022" y="553126"/>
                </a:lnTo>
                <a:lnTo>
                  <a:pt x="929396" y="564995"/>
                </a:lnTo>
                <a:close/>
              </a:path>
              <a:path w="1400809" h="2269490">
                <a:moveTo>
                  <a:pt x="1055876" y="603220"/>
                </a:moveTo>
                <a:lnTo>
                  <a:pt x="1044464" y="599772"/>
                </a:lnTo>
                <a:lnTo>
                  <a:pt x="1054795" y="589626"/>
                </a:lnTo>
                <a:lnTo>
                  <a:pt x="1055876" y="603220"/>
                </a:lnTo>
                <a:close/>
              </a:path>
              <a:path w="1400809" h="2269490">
                <a:moveTo>
                  <a:pt x="322806" y="394935"/>
                </a:moveTo>
                <a:lnTo>
                  <a:pt x="316150" y="392923"/>
                </a:lnTo>
                <a:lnTo>
                  <a:pt x="319824" y="380766"/>
                </a:lnTo>
                <a:lnTo>
                  <a:pt x="322806" y="394935"/>
                </a:lnTo>
                <a:close/>
              </a:path>
              <a:path w="1400809" h="2269490">
                <a:moveTo>
                  <a:pt x="375110" y="410742"/>
                </a:moveTo>
                <a:lnTo>
                  <a:pt x="348482" y="402695"/>
                </a:lnTo>
                <a:lnTo>
                  <a:pt x="353107" y="390825"/>
                </a:lnTo>
                <a:lnTo>
                  <a:pt x="381637" y="399448"/>
                </a:lnTo>
                <a:lnTo>
                  <a:pt x="375110" y="410742"/>
                </a:lnTo>
                <a:close/>
              </a:path>
              <a:path w="1400809" h="2269490">
                <a:moveTo>
                  <a:pt x="422659" y="425113"/>
                </a:moveTo>
                <a:lnTo>
                  <a:pt x="410965" y="421579"/>
                </a:lnTo>
                <a:lnTo>
                  <a:pt x="415872" y="409794"/>
                </a:lnTo>
                <a:lnTo>
                  <a:pt x="427403" y="413279"/>
                </a:lnTo>
                <a:lnTo>
                  <a:pt x="422659" y="425113"/>
                </a:lnTo>
                <a:close/>
              </a:path>
              <a:path w="1400809" h="2269490">
                <a:moveTo>
                  <a:pt x="440133" y="430394"/>
                </a:moveTo>
                <a:lnTo>
                  <a:pt x="432168" y="427987"/>
                </a:lnTo>
                <a:lnTo>
                  <a:pt x="440137" y="417128"/>
                </a:lnTo>
                <a:lnTo>
                  <a:pt x="440133" y="430394"/>
                </a:lnTo>
                <a:close/>
              </a:path>
              <a:path w="1400809" h="2269490">
                <a:moveTo>
                  <a:pt x="480668" y="442645"/>
                </a:moveTo>
                <a:lnTo>
                  <a:pt x="468305" y="438908"/>
                </a:lnTo>
                <a:lnTo>
                  <a:pt x="475783" y="427901"/>
                </a:lnTo>
                <a:lnTo>
                  <a:pt x="488146" y="431637"/>
                </a:lnTo>
                <a:lnTo>
                  <a:pt x="480668" y="442645"/>
                </a:lnTo>
                <a:close/>
              </a:path>
              <a:path w="1400809" h="2269490">
                <a:moveTo>
                  <a:pt x="506344" y="450405"/>
                </a:moveTo>
                <a:lnTo>
                  <a:pt x="492079" y="446094"/>
                </a:lnTo>
                <a:lnTo>
                  <a:pt x="495753" y="433937"/>
                </a:lnTo>
                <a:lnTo>
                  <a:pt x="513822" y="439397"/>
                </a:lnTo>
                <a:lnTo>
                  <a:pt x="506344" y="450405"/>
                </a:lnTo>
                <a:close/>
              </a:path>
              <a:path w="1400809" h="2269490">
                <a:moveTo>
                  <a:pt x="541916" y="461156"/>
                </a:moveTo>
                <a:lnTo>
                  <a:pt x="533417" y="458587"/>
                </a:lnTo>
                <a:lnTo>
                  <a:pt x="535694" y="446008"/>
                </a:lnTo>
                <a:lnTo>
                  <a:pt x="548057" y="449744"/>
                </a:lnTo>
                <a:lnTo>
                  <a:pt x="541916" y="461156"/>
                </a:lnTo>
                <a:close/>
              </a:path>
              <a:path w="1400809" h="2269490">
                <a:moveTo>
                  <a:pt x="565260" y="468211"/>
                </a:moveTo>
                <a:lnTo>
                  <a:pt x="551040" y="463913"/>
                </a:lnTo>
                <a:lnTo>
                  <a:pt x="556616" y="452331"/>
                </a:lnTo>
                <a:lnTo>
                  <a:pt x="567076" y="455492"/>
                </a:lnTo>
                <a:lnTo>
                  <a:pt x="565260" y="468211"/>
                </a:lnTo>
                <a:close/>
              </a:path>
              <a:path w="1400809" h="2269490">
                <a:moveTo>
                  <a:pt x="599539" y="478571"/>
                </a:moveTo>
                <a:lnTo>
                  <a:pt x="590030" y="475697"/>
                </a:lnTo>
                <a:lnTo>
                  <a:pt x="592753" y="463252"/>
                </a:lnTo>
                <a:lnTo>
                  <a:pt x="605115" y="466989"/>
                </a:lnTo>
                <a:lnTo>
                  <a:pt x="599539" y="478571"/>
                </a:lnTo>
                <a:close/>
              </a:path>
              <a:path w="1400809" h="2269490">
                <a:moveTo>
                  <a:pt x="622036" y="485370"/>
                </a:moveTo>
                <a:lnTo>
                  <a:pt x="610000" y="481732"/>
                </a:lnTo>
                <a:lnTo>
                  <a:pt x="613674" y="469575"/>
                </a:lnTo>
                <a:lnTo>
                  <a:pt x="623659" y="472593"/>
                </a:lnTo>
                <a:lnTo>
                  <a:pt x="622036" y="485370"/>
                </a:lnTo>
                <a:close/>
              </a:path>
              <a:path w="1400809" h="2269490">
                <a:moveTo>
                  <a:pt x="649941" y="493803"/>
                </a:moveTo>
                <a:lnTo>
                  <a:pt x="637905" y="490166"/>
                </a:lnTo>
                <a:lnTo>
                  <a:pt x="644105" y="478772"/>
                </a:lnTo>
                <a:lnTo>
                  <a:pt x="648771" y="480183"/>
                </a:lnTo>
                <a:lnTo>
                  <a:pt x="649941" y="493803"/>
                </a:lnTo>
                <a:close/>
              </a:path>
              <a:path w="1400809" h="2269490">
                <a:moveTo>
                  <a:pt x="673715" y="500989"/>
                </a:moveTo>
                <a:lnTo>
                  <a:pt x="663254" y="497827"/>
                </a:lnTo>
                <a:lnTo>
                  <a:pt x="669781" y="486532"/>
                </a:lnTo>
                <a:lnTo>
                  <a:pt x="673715" y="500989"/>
                </a:lnTo>
                <a:close/>
              </a:path>
              <a:path w="1400809" h="2269490">
                <a:moveTo>
                  <a:pt x="674666" y="501276"/>
                </a:moveTo>
                <a:lnTo>
                  <a:pt x="673715" y="500989"/>
                </a:lnTo>
                <a:lnTo>
                  <a:pt x="680242" y="489694"/>
                </a:lnTo>
                <a:lnTo>
                  <a:pt x="674666" y="501276"/>
                </a:lnTo>
                <a:close/>
              </a:path>
              <a:path w="1400809" h="2269490">
                <a:moveTo>
                  <a:pt x="687029" y="505012"/>
                </a:moveTo>
                <a:lnTo>
                  <a:pt x="679421" y="502713"/>
                </a:lnTo>
                <a:lnTo>
                  <a:pt x="682471" y="490368"/>
                </a:lnTo>
                <a:lnTo>
                  <a:pt x="695458" y="494293"/>
                </a:lnTo>
                <a:lnTo>
                  <a:pt x="687029" y="505012"/>
                </a:lnTo>
                <a:close/>
              </a:path>
              <a:path w="1400809" h="2269490">
                <a:moveTo>
                  <a:pt x="735528" y="519670"/>
                </a:moveTo>
                <a:lnTo>
                  <a:pt x="722215" y="515647"/>
                </a:lnTo>
                <a:lnTo>
                  <a:pt x="727568" y="503997"/>
                </a:lnTo>
                <a:lnTo>
                  <a:pt x="735918" y="506521"/>
                </a:lnTo>
                <a:lnTo>
                  <a:pt x="735528" y="519670"/>
                </a:lnTo>
                <a:close/>
              </a:path>
              <a:path w="1400809" h="2269490">
                <a:moveTo>
                  <a:pt x="745989" y="522832"/>
                </a:moveTo>
                <a:lnTo>
                  <a:pt x="744087" y="522257"/>
                </a:lnTo>
                <a:lnTo>
                  <a:pt x="749663" y="510675"/>
                </a:lnTo>
                <a:lnTo>
                  <a:pt x="745989" y="522832"/>
                </a:lnTo>
                <a:close/>
              </a:path>
              <a:path w="1400809" h="2269490">
                <a:moveTo>
                  <a:pt x="823775" y="546341"/>
                </a:moveTo>
                <a:lnTo>
                  <a:pt x="811606" y="542663"/>
                </a:lnTo>
                <a:lnTo>
                  <a:pt x="813839" y="530070"/>
                </a:lnTo>
                <a:lnTo>
                  <a:pt x="825741" y="533668"/>
                </a:lnTo>
                <a:lnTo>
                  <a:pt x="823775" y="546341"/>
                </a:lnTo>
                <a:close/>
              </a:path>
              <a:path w="1400809" h="2269490">
                <a:moveTo>
                  <a:pt x="876034" y="562135"/>
                </a:moveTo>
                <a:lnTo>
                  <a:pt x="871220" y="560680"/>
                </a:lnTo>
                <a:lnTo>
                  <a:pt x="870436" y="547176"/>
                </a:lnTo>
                <a:lnTo>
                  <a:pt x="882739" y="550894"/>
                </a:lnTo>
                <a:lnTo>
                  <a:pt x="876034" y="562135"/>
                </a:lnTo>
                <a:close/>
              </a:path>
              <a:path w="1400809" h="2269490">
                <a:moveTo>
                  <a:pt x="1043940" y="612880"/>
                </a:moveTo>
                <a:lnTo>
                  <a:pt x="1039126" y="611425"/>
                </a:lnTo>
                <a:lnTo>
                  <a:pt x="1039769" y="598352"/>
                </a:lnTo>
                <a:lnTo>
                  <a:pt x="1052072" y="602071"/>
                </a:lnTo>
                <a:lnTo>
                  <a:pt x="1043940" y="612880"/>
                </a:lnTo>
                <a:close/>
              </a:path>
              <a:path w="1400809" h="2269490">
                <a:moveTo>
                  <a:pt x="335299" y="411978"/>
                </a:moveTo>
                <a:lnTo>
                  <a:pt x="303917" y="402493"/>
                </a:lnTo>
                <a:lnTo>
                  <a:pt x="309493" y="390911"/>
                </a:lnTo>
                <a:lnTo>
                  <a:pt x="341826" y="400683"/>
                </a:lnTo>
                <a:lnTo>
                  <a:pt x="340907" y="403723"/>
                </a:lnTo>
                <a:lnTo>
                  <a:pt x="335299" y="411978"/>
                </a:lnTo>
                <a:close/>
              </a:path>
              <a:path w="1400809" h="2269490">
                <a:moveTo>
                  <a:pt x="348612" y="416001"/>
                </a:moveTo>
                <a:lnTo>
                  <a:pt x="338152" y="412840"/>
                </a:lnTo>
                <a:lnTo>
                  <a:pt x="340907" y="403723"/>
                </a:lnTo>
                <a:lnTo>
                  <a:pt x="342777" y="400970"/>
                </a:lnTo>
                <a:lnTo>
                  <a:pt x="355139" y="404707"/>
                </a:lnTo>
                <a:lnTo>
                  <a:pt x="348612" y="416001"/>
                </a:lnTo>
                <a:close/>
              </a:path>
              <a:path w="1400809" h="2269490">
                <a:moveTo>
                  <a:pt x="375240" y="424049"/>
                </a:moveTo>
                <a:lnTo>
                  <a:pt x="361926" y="420025"/>
                </a:lnTo>
                <a:lnTo>
                  <a:pt x="366551" y="408156"/>
                </a:lnTo>
                <a:lnTo>
                  <a:pt x="377012" y="411317"/>
                </a:lnTo>
                <a:lnTo>
                  <a:pt x="375240" y="424049"/>
                </a:lnTo>
                <a:close/>
              </a:path>
              <a:path w="1400809" h="2269490">
                <a:moveTo>
                  <a:pt x="388672" y="428109"/>
                </a:moveTo>
                <a:lnTo>
                  <a:pt x="383932" y="426676"/>
                </a:lnTo>
                <a:lnTo>
                  <a:pt x="383669" y="413329"/>
                </a:lnTo>
                <a:lnTo>
                  <a:pt x="395838" y="417007"/>
                </a:lnTo>
                <a:lnTo>
                  <a:pt x="388672" y="428109"/>
                </a:lnTo>
                <a:close/>
              </a:path>
              <a:path w="1400809" h="2269490">
                <a:moveTo>
                  <a:pt x="411094" y="434885"/>
                </a:moveTo>
                <a:lnTo>
                  <a:pt x="393412" y="429541"/>
                </a:lnTo>
                <a:lnTo>
                  <a:pt x="404471" y="419616"/>
                </a:lnTo>
                <a:lnTo>
                  <a:pt x="415051" y="422814"/>
                </a:lnTo>
                <a:lnTo>
                  <a:pt x="411094" y="434885"/>
                </a:lnTo>
                <a:close/>
              </a:path>
              <a:path w="1400809" h="2269490">
                <a:moveTo>
                  <a:pt x="457974" y="449053"/>
                </a:moveTo>
                <a:lnTo>
                  <a:pt x="445611" y="445317"/>
                </a:lnTo>
                <a:lnTo>
                  <a:pt x="448335" y="432873"/>
                </a:lnTo>
                <a:lnTo>
                  <a:pt x="462599" y="437184"/>
                </a:lnTo>
                <a:lnTo>
                  <a:pt x="457974" y="449053"/>
                </a:lnTo>
                <a:close/>
              </a:path>
              <a:path w="1400809" h="2269490">
                <a:moveTo>
                  <a:pt x="485552" y="457388"/>
                </a:moveTo>
                <a:lnTo>
                  <a:pt x="471288" y="453077"/>
                </a:lnTo>
                <a:lnTo>
                  <a:pt x="477815" y="441782"/>
                </a:lnTo>
                <a:lnTo>
                  <a:pt x="492079" y="446094"/>
                </a:lnTo>
                <a:lnTo>
                  <a:pt x="485552" y="457388"/>
                </a:lnTo>
                <a:close/>
              </a:path>
              <a:path w="1400809" h="2269490">
                <a:moveTo>
                  <a:pt x="522402" y="468525"/>
                </a:moveTo>
                <a:lnTo>
                  <a:pt x="513130" y="465723"/>
                </a:lnTo>
                <a:lnTo>
                  <a:pt x="513001" y="452417"/>
                </a:lnTo>
                <a:lnTo>
                  <a:pt x="529375" y="457365"/>
                </a:lnTo>
                <a:lnTo>
                  <a:pt x="522402" y="468525"/>
                </a:lnTo>
                <a:close/>
              </a:path>
              <a:path w="1400809" h="2269490">
                <a:moveTo>
                  <a:pt x="546414" y="475782"/>
                </a:moveTo>
                <a:lnTo>
                  <a:pt x="532150" y="471471"/>
                </a:lnTo>
                <a:lnTo>
                  <a:pt x="536775" y="459602"/>
                </a:lnTo>
                <a:lnTo>
                  <a:pt x="547236" y="462763"/>
                </a:lnTo>
                <a:lnTo>
                  <a:pt x="546414" y="475782"/>
                </a:lnTo>
                <a:close/>
              </a:path>
              <a:path w="1400809" h="2269490">
                <a:moveTo>
                  <a:pt x="577797" y="485267"/>
                </a:moveTo>
                <a:lnTo>
                  <a:pt x="564483" y="481243"/>
                </a:lnTo>
                <a:lnTo>
                  <a:pt x="572912" y="470523"/>
                </a:lnTo>
                <a:lnTo>
                  <a:pt x="581471" y="473110"/>
                </a:lnTo>
                <a:lnTo>
                  <a:pt x="577797" y="485267"/>
                </a:lnTo>
                <a:close/>
              </a:path>
              <a:path w="1400809" h="2269490">
                <a:moveTo>
                  <a:pt x="603473" y="493027"/>
                </a:moveTo>
                <a:lnTo>
                  <a:pt x="592061" y="489578"/>
                </a:lnTo>
                <a:lnTo>
                  <a:pt x="596686" y="477709"/>
                </a:lnTo>
                <a:lnTo>
                  <a:pt x="607147" y="480870"/>
                </a:lnTo>
                <a:lnTo>
                  <a:pt x="603473" y="493027"/>
                </a:lnTo>
                <a:close/>
              </a:path>
              <a:path w="1400809" h="2269490">
                <a:moveTo>
                  <a:pt x="630100" y="501074"/>
                </a:moveTo>
                <a:lnTo>
                  <a:pt x="618688" y="497626"/>
                </a:lnTo>
                <a:lnTo>
                  <a:pt x="621411" y="485181"/>
                </a:lnTo>
                <a:lnTo>
                  <a:pt x="635676" y="489492"/>
                </a:lnTo>
                <a:lnTo>
                  <a:pt x="630100" y="501074"/>
                </a:lnTo>
                <a:close/>
              </a:path>
              <a:path w="1400809" h="2269490">
                <a:moveTo>
                  <a:pt x="664335" y="511421"/>
                </a:moveTo>
                <a:lnTo>
                  <a:pt x="659450" y="496678"/>
                </a:lnTo>
                <a:lnTo>
                  <a:pt x="672764" y="500701"/>
                </a:lnTo>
                <a:lnTo>
                  <a:pt x="664335" y="511421"/>
                </a:lnTo>
                <a:close/>
              </a:path>
              <a:path w="1400809" h="2269490">
                <a:moveTo>
                  <a:pt x="696668" y="521193"/>
                </a:moveTo>
                <a:lnTo>
                  <a:pt x="682403" y="516882"/>
                </a:lnTo>
                <a:lnTo>
                  <a:pt x="688931" y="505587"/>
                </a:lnTo>
                <a:lnTo>
                  <a:pt x="702244" y="509611"/>
                </a:lnTo>
                <a:lnTo>
                  <a:pt x="696668" y="521193"/>
                </a:lnTo>
                <a:close/>
              </a:path>
              <a:path w="1400809" h="2269490">
                <a:moveTo>
                  <a:pt x="749789" y="537247"/>
                </a:moveTo>
                <a:lnTo>
                  <a:pt x="742315" y="534989"/>
                </a:lnTo>
                <a:lnTo>
                  <a:pt x="745038" y="522544"/>
                </a:lnTo>
                <a:lnTo>
                  <a:pt x="756568" y="526029"/>
                </a:lnTo>
                <a:lnTo>
                  <a:pt x="749789" y="537247"/>
                </a:lnTo>
                <a:close/>
              </a:path>
              <a:path w="1400809" h="2269490">
                <a:moveTo>
                  <a:pt x="793667" y="550509"/>
                </a:moveTo>
                <a:lnTo>
                  <a:pt x="779402" y="546198"/>
                </a:lnTo>
                <a:lnTo>
                  <a:pt x="781234" y="533484"/>
                </a:lnTo>
                <a:lnTo>
                  <a:pt x="793537" y="537202"/>
                </a:lnTo>
                <a:lnTo>
                  <a:pt x="793667" y="550509"/>
                </a:lnTo>
                <a:close/>
              </a:path>
              <a:path w="1400809" h="2269490">
                <a:moveTo>
                  <a:pt x="843222" y="565485"/>
                </a:moveTo>
                <a:lnTo>
                  <a:pt x="832657" y="562292"/>
                </a:lnTo>
                <a:lnTo>
                  <a:pt x="836331" y="550136"/>
                </a:lnTo>
                <a:lnTo>
                  <a:pt x="848813" y="553908"/>
                </a:lnTo>
                <a:lnTo>
                  <a:pt x="843222" y="565485"/>
                </a:lnTo>
                <a:close/>
              </a:path>
              <a:path w="1400809" h="2269490">
                <a:moveTo>
                  <a:pt x="1127458" y="651389"/>
                </a:moveTo>
                <a:lnTo>
                  <a:pt x="1114145" y="647365"/>
                </a:lnTo>
                <a:lnTo>
                  <a:pt x="1120671" y="636071"/>
                </a:lnTo>
                <a:lnTo>
                  <a:pt x="1132975" y="639789"/>
                </a:lnTo>
                <a:lnTo>
                  <a:pt x="1127458" y="651389"/>
                </a:lnTo>
                <a:close/>
              </a:path>
              <a:path w="1400809" h="2269490">
                <a:moveTo>
                  <a:pt x="298341" y="414075"/>
                </a:moveTo>
                <a:lnTo>
                  <a:pt x="293586" y="412638"/>
                </a:lnTo>
                <a:lnTo>
                  <a:pt x="301064" y="401631"/>
                </a:lnTo>
                <a:lnTo>
                  <a:pt x="298341" y="414075"/>
                </a:lnTo>
                <a:close/>
              </a:path>
              <a:path w="1400809" h="2269490">
                <a:moveTo>
                  <a:pt x="338281" y="426146"/>
                </a:moveTo>
                <a:lnTo>
                  <a:pt x="307850" y="416949"/>
                </a:lnTo>
                <a:lnTo>
                  <a:pt x="305819" y="403068"/>
                </a:lnTo>
                <a:lnTo>
                  <a:pt x="341005" y="413702"/>
                </a:lnTo>
                <a:lnTo>
                  <a:pt x="338281" y="426146"/>
                </a:lnTo>
                <a:close/>
              </a:path>
              <a:path w="1400809" h="2269490">
                <a:moveTo>
                  <a:pt x="348742" y="429308"/>
                </a:moveTo>
                <a:lnTo>
                  <a:pt x="338281" y="426146"/>
                </a:lnTo>
                <a:lnTo>
                  <a:pt x="350514" y="416576"/>
                </a:lnTo>
                <a:lnTo>
                  <a:pt x="352416" y="417151"/>
                </a:lnTo>
                <a:lnTo>
                  <a:pt x="348742" y="429308"/>
                </a:lnTo>
                <a:close/>
              </a:path>
              <a:path w="1400809" h="2269490">
                <a:moveTo>
                  <a:pt x="363111" y="433651"/>
                </a:moveTo>
                <a:lnTo>
                  <a:pt x="349693" y="429595"/>
                </a:lnTo>
                <a:lnTo>
                  <a:pt x="353367" y="417438"/>
                </a:lnTo>
                <a:lnTo>
                  <a:pt x="367751" y="421786"/>
                </a:lnTo>
                <a:lnTo>
                  <a:pt x="363111" y="433651"/>
                </a:lnTo>
                <a:close/>
              </a:path>
              <a:path w="1400809" h="2269490">
                <a:moveTo>
                  <a:pt x="397242" y="443966"/>
                </a:moveTo>
                <a:lnTo>
                  <a:pt x="394259" y="429797"/>
                </a:lnTo>
                <a:lnTo>
                  <a:pt x="399965" y="431522"/>
                </a:lnTo>
                <a:lnTo>
                  <a:pt x="397242" y="443966"/>
                </a:lnTo>
                <a:close/>
              </a:path>
              <a:path w="1400809" h="2269490">
                <a:moveTo>
                  <a:pt x="433378" y="454887"/>
                </a:moveTo>
                <a:lnTo>
                  <a:pt x="404849" y="446265"/>
                </a:lnTo>
                <a:lnTo>
                  <a:pt x="413278" y="435545"/>
                </a:lnTo>
                <a:lnTo>
                  <a:pt x="436102" y="442443"/>
                </a:lnTo>
                <a:lnTo>
                  <a:pt x="433378" y="454887"/>
                </a:lnTo>
                <a:close/>
              </a:path>
              <a:path w="1400809" h="2269490">
                <a:moveTo>
                  <a:pt x="466663" y="464947"/>
                </a:moveTo>
                <a:lnTo>
                  <a:pt x="454493" y="461269"/>
                </a:lnTo>
                <a:lnTo>
                  <a:pt x="458925" y="449341"/>
                </a:lnTo>
                <a:lnTo>
                  <a:pt x="469386" y="452502"/>
                </a:lnTo>
                <a:lnTo>
                  <a:pt x="466663" y="464947"/>
                </a:lnTo>
                <a:close/>
              </a:path>
              <a:path w="1400809" h="2269490">
                <a:moveTo>
                  <a:pt x="496143" y="473856"/>
                </a:moveTo>
                <a:lnTo>
                  <a:pt x="488535" y="471557"/>
                </a:lnTo>
                <a:lnTo>
                  <a:pt x="490322" y="458830"/>
                </a:lnTo>
                <a:lnTo>
                  <a:pt x="502239" y="462431"/>
                </a:lnTo>
                <a:lnTo>
                  <a:pt x="496143" y="473856"/>
                </a:lnTo>
                <a:close/>
              </a:path>
              <a:path w="1400809" h="2269490">
                <a:moveTo>
                  <a:pt x="533305" y="485088"/>
                </a:moveTo>
                <a:lnTo>
                  <a:pt x="520868" y="481329"/>
                </a:lnTo>
                <a:lnTo>
                  <a:pt x="524319" y="469105"/>
                </a:lnTo>
                <a:lnTo>
                  <a:pt x="535954" y="472621"/>
                </a:lnTo>
                <a:lnTo>
                  <a:pt x="533305" y="485088"/>
                </a:lnTo>
                <a:close/>
              </a:path>
              <a:path w="1400809" h="2269490">
                <a:moveTo>
                  <a:pt x="552399" y="490858"/>
                </a:moveTo>
                <a:lnTo>
                  <a:pt x="547365" y="476070"/>
                </a:lnTo>
                <a:lnTo>
                  <a:pt x="560679" y="480094"/>
                </a:lnTo>
                <a:lnTo>
                  <a:pt x="552399" y="490858"/>
                </a:lnTo>
                <a:close/>
              </a:path>
              <a:path w="1400809" h="2269490">
                <a:moveTo>
                  <a:pt x="641641" y="517830"/>
                </a:moveTo>
                <a:lnTo>
                  <a:pt x="629279" y="514094"/>
                </a:lnTo>
                <a:lnTo>
                  <a:pt x="632953" y="501937"/>
                </a:lnTo>
                <a:lnTo>
                  <a:pt x="646266" y="505960"/>
                </a:lnTo>
                <a:lnTo>
                  <a:pt x="641641" y="517830"/>
                </a:lnTo>
                <a:close/>
              </a:path>
              <a:path w="1400809" h="2269490">
                <a:moveTo>
                  <a:pt x="656857" y="522428"/>
                </a:moveTo>
                <a:lnTo>
                  <a:pt x="646396" y="519267"/>
                </a:lnTo>
                <a:lnTo>
                  <a:pt x="648168" y="506535"/>
                </a:lnTo>
                <a:lnTo>
                  <a:pt x="660531" y="510271"/>
                </a:lnTo>
                <a:lnTo>
                  <a:pt x="656857" y="522428"/>
                </a:lnTo>
                <a:close/>
              </a:path>
              <a:path w="1400809" h="2269490">
                <a:moveTo>
                  <a:pt x="761285" y="553989"/>
                </a:moveTo>
                <a:lnTo>
                  <a:pt x="747942" y="549957"/>
                </a:lnTo>
                <a:lnTo>
                  <a:pt x="753726" y="538437"/>
                </a:lnTo>
                <a:lnTo>
                  <a:pt x="762523" y="541096"/>
                </a:lnTo>
                <a:lnTo>
                  <a:pt x="761285" y="553989"/>
                </a:lnTo>
                <a:close/>
              </a:path>
              <a:path w="1400809" h="2269490">
                <a:moveTo>
                  <a:pt x="320759" y="434118"/>
                </a:moveTo>
                <a:lnTo>
                  <a:pt x="285157" y="423358"/>
                </a:lnTo>
                <a:lnTo>
                  <a:pt x="292635" y="412351"/>
                </a:lnTo>
                <a:lnTo>
                  <a:pt x="324017" y="421835"/>
                </a:lnTo>
                <a:lnTo>
                  <a:pt x="320759" y="434118"/>
                </a:lnTo>
                <a:close/>
              </a:path>
              <a:path w="1400809" h="2269490">
                <a:moveTo>
                  <a:pt x="334607" y="438303"/>
                </a:moveTo>
                <a:lnTo>
                  <a:pt x="325751" y="435627"/>
                </a:lnTo>
                <a:lnTo>
                  <a:pt x="336379" y="425572"/>
                </a:lnTo>
                <a:lnTo>
                  <a:pt x="340183" y="426721"/>
                </a:lnTo>
                <a:lnTo>
                  <a:pt x="334607" y="438303"/>
                </a:lnTo>
                <a:close/>
              </a:path>
              <a:path w="1400809" h="2269490">
                <a:moveTo>
                  <a:pt x="354370" y="444276"/>
                </a:moveTo>
                <a:lnTo>
                  <a:pt x="336509" y="438878"/>
                </a:lnTo>
                <a:lnTo>
                  <a:pt x="340183" y="426721"/>
                </a:lnTo>
                <a:lnTo>
                  <a:pt x="349693" y="429595"/>
                </a:lnTo>
                <a:lnTo>
                  <a:pt x="354370" y="444276"/>
                </a:lnTo>
                <a:close/>
              </a:path>
              <a:path w="1400809" h="2269490">
                <a:moveTo>
                  <a:pt x="411636" y="461583"/>
                </a:moveTo>
                <a:lnTo>
                  <a:pt x="386911" y="454111"/>
                </a:lnTo>
                <a:lnTo>
                  <a:pt x="390273" y="441860"/>
                </a:lnTo>
                <a:lnTo>
                  <a:pt x="410555" y="447990"/>
                </a:lnTo>
                <a:lnTo>
                  <a:pt x="411636" y="461583"/>
                </a:lnTo>
                <a:close/>
              </a:path>
              <a:path w="1400809" h="2269490">
                <a:moveTo>
                  <a:pt x="417472" y="476614"/>
                </a:moveTo>
                <a:lnTo>
                  <a:pt x="399403" y="471154"/>
                </a:lnTo>
                <a:lnTo>
                  <a:pt x="404979" y="459572"/>
                </a:lnTo>
                <a:lnTo>
                  <a:pt x="414489" y="462446"/>
                </a:lnTo>
                <a:lnTo>
                  <a:pt x="419114" y="450576"/>
                </a:lnTo>
                <a:lnTo>
                  <a:pt x="422097" y="464745"/>
                </a:lnTo>
                <a:lnTo>
                  <a:pt x="417472" y="476614"/>
                </a:lnTo>
                <a:close/>
              </a:path>
              <a:path w="1400809" h="2269490">
                <a:moveTo>
                  <a:pt x="427802" y="466469"/>
                </a:moveTo>
                <a:lnTo>
                  <a:pt x="430526" y="454025"/>
                </a:lnTo>
                <a:lnTo>
                  <a:pt x="430864" y="456339"/>
                </a:lnTo>
                <a:lnTo>
                  <a:pt x="427802" y="466469"/>
                </a:lnTo>
                <a:close/>
              </a:path>
              <a:path w="1400809" h="2269490">
                <a:moveTo>
                  <a:pt x="440002" y="470156"/>
                </a:moveTo>
                <a:lnTo>
                  <a:pt x="432557" y="467906"/>
                </a:lnTo>
                <a:lnTo>
                  <a:pt x="430864" y="456339"/>
                </a:lnTo>
                <a:lnTo>
                  <a:pt x="431477" y="454312"/>
                </a:lnTo>
                <a:lnTo>
                  <a:pt x="445147" y="458444"/>
                </a:lnTo>
                <a:lnTo>
                  <a:pt x="440002" y="470156"/>
                </a:lnTo>
                <a:close/>
              </a:path>
              <a:path w="1400809" h="2269490">
                <a:moveTo>
                  <a:pt x="459185" y="475954"/>
                </a:moveTo>
                <a:lnTo>
                  <a:pt x="446822" y="472218"/>
                </a:lnTo>
                <a:lnTo>
                  <a:pt x="451447" y="460348"/>
                </a:lnTo>
                <a:lnTo>
                  <a:pt x="459055" y="462647"/>
                </a:lnTo>
                <a:lnTo>
                  <a:pt x="459185" y="475954"/>
                </a:lnTo>
                <a:close/>
              </a:path>
              <a:path w="1400809" h="2269490">
                <a:moveTo>
                  <a:pt x="467743" y="478541"/>
                </a:moveTo>
                <a:lnTo>
                  <a:pt x="464890" y="477678"/>
                </a:lnTo>
                <a:lnTo>
                  <a:pt x="466663" y="464947"/>
                </a:lnTo>
                <a:lnTo>
                  <a:pt x="479025" y="468683"/>
                </a:lnTo>
                <a:lnTo>
                  <a:pt x="467743" y="478541"/>
                </a:lnTo>
                <a:close/>
              </a:path>
              <a:path w="1400809" h="2269490">
                <a:moveTo>
                  <a:pt x="493420" y="486301"/>
                </a:moveTo>
                <a:lnTo>
                  <a:pt x="483271" y="483233"/>
                </a:lnTo>
                <a:lnTo>
                  <a:pt x="485088" y="470515"/>
                </a:lnTo>
                <a:lnTo>
                  <a:pt x="498045" y="474431"/>
                </a:lnTo>
                <a:lnTo>
                  <a:pt x="493420" y="486301"/>
                </a:lnTo>
                <a:close/>
              </a:path>
              <a:path w="1400809" h="2269490">
                <a:moveTo>
                  <a:pt x="515767" y="493055"/>
                </a:moveTo>
                <a:lnTo>
                  <a:pt x="505782" y="490037"/>
                </a:lnTo>
                <a:lnTo>
                  <a:pt x="506603" y="477018"/>
                </a:lnTo>
                <a:lnTo>
                  <a:pt x="522027" y="481679"/>
                </a:lnTo>
                <a:lnTo>
                  <a:pt x="515767" y="493055"/>
                </a:lnTo>
                <a:close/>
              </a:path>
              <a:path w="1400809" h="2269490">
                <a:moveTo>
                  <a:pt x="561889" y="506994"/>
                </a:moveTo>
                <a:lnTo>
                  <a:pt x="548576" y="502970"/>
                </a:lnTo>
                <a:lnTo>
                  <a:pt x="557956" y="492538"/>
                </a:lnTo>
                <a:lnTo>
                  <a:pt x="562711" y="493975"/>
                </a:lnTo>
                <a:lnTo>
                  <a:pt x="561889" y="506994"/>
                </a:lnTo>
                <a:close/>
              </a:path>
              <a:path w="1400809" h="2269490">
                <a:moveTo>
                  <a:pt x="563791" y="507569"/>
                </a:moveTo>
                <a:lnTo>
                  <a:pt x="566515" y="495125"/>
                </a:lnTo>
                <a:lnTo>
                  <a:pt x="566875" y="499656"/>
                </a:lnTo>
                <a:lnTo>
                  <a:pt x="563791" y="507569"/>
                </a:lnTo>
                <a:close/>
              </a:path>
              <a:path w="1400809" h="2269490">
                <a:moveTo>
                  <a:pt x="576154" y="511305"/>
                </a:moveTo>
                <a:lnTo>
                  <a:pt x="567595" y="508719"/>
                </a:lnTo>
                <a:lnTo>
                  <a:pt x="566875" y="499656"/>
                </a:lnTo>
                <a:lnTo>
                  <a:pt x="568417" y="495699"/>
                </a:lnTo>
                <a:lnTo>
                  <a:pt x="581730" y="499723"/>
                </a:lnTo>
                <a:lnTo>
                  <a:pt x="576154" y="511305"/>
                </a:lnTo>
                <a:close/>
              </a:path>
              <a:path w="1400809" h="2269490">
                <a:moveTo>
                  <a:pt x="595174" y="517053"/>
                </a:moveTo>
                <a:lnTo>
                  <a:pt x="582811" y="513317"/>
                </a:lnTo>
                <a:lnTo>
                  <a:pt x="585534" y="500873"/>
                </a:lnTo>
                <a:lnTo>
                  <a:pt x="597897" y="504609"/>
                </a:lnTo>
                <a:lnTo>
                  <a:pt x="595174" y="517053"/>
                </a:lnTo>
                <a:close/>
              </a:path>
              <a:path w="1400809" h="2269490">
                <a:moveTo>
                  <a:pt x="661147" y="536992"/>
                </a:moveTo>
                <a:lnTo>
                  <a:pt x="648428" y="533148"/>
                </a:lnTo>
                <a:lnTo>
                  <a:pt x="653053" y="521279"/>
                </a:lnTo>
                <a:lnTo>
                  <a:pt x="664465" y="524728"/>
                </a:lnTo>
                <a:lnTo>
                  <a:pt x="661147" y="536992"/>
                </a:lnTo>
                <a:close/>
              </a:path>
              <a:path w="1400809" h="2269490">
                <a:moveTo>
                  <a:pt x="684505" y="544052"/>
                </a:moveTo>
                <a:lnTo>
                  <a:pt x="672202" y="540333"/>
                </a:lnTo>
                <a:lnTo>
                  <a:pt x="675876" y="528177"/>
                </a:lnTo>
                <a:lnTo>
                  <a:pt x="689190" y="532200"/>
                </a:lnTo>
                <a:lnTo>
                  <a:pt x="684505" y="544052"/>
                </a:lnTo>
                <a:close/>
              </a:path>
              <a:path w="1400809" h="2269490">
                <a:moveTo>
                  <a:pt x="701638" y="549230"/>
                </a:moveTo>
                <a:lnTo>
                  <a:pt x="700602" y="535649"/>
                </a:lnTo>
                <a:lnTo>
                  <a:pt x="710468" y="538631"/>
                </a:lnTo>
                <a:lnTo>
                  <a:pt x="701638" y="549230"/>
                </a:lnTo>
                <a:close/>
              </a:path>
              <a:path w="1400809" h="2269490">
                <a:moveTo>
                  <a:pt x="726497" y="556743"/>
                </a:moveTo>
                <a:lnTo>
                  <a:pt x="714996" y="553267"/>
                </a:lnTo>
                <a:lnTo>
                  <a:pt x="718061" y="540926"/>
                </a:lnTo>
                <a:lnTo>
                  <a:pt x="731033" y="544846"/>
                </a:lnTo>
                <a:lnTo>
                  <a:pt x="726497" y="556743"/>
                </a:lnTo>
                <a:close/>
              </a:path>
              <a:path w="1400809" h="2269490">
                <a:moveTo>
                  <a:pt x="915651" y="613910"/>
                </a:moveTo>
                <a:lnTo>
                  <a:pt x="902337" y="609886"/>
                </a:lnTo>
                <a:lnTo>
                  <a:pt x="908864" y="598592"/>
                </a:lnTo>
                <a:lnTo>
                  <a:pt x="921702" y="602472"/>
                </a:lnTo>
                <a:lnTo>
                  <a:pt x="915651" y="613910"/>
                </a:lnTo>
                <a:close/>
              </a:path>
              <a:path w="1400809" h="2269490">
                <a:moveTo>
                  <a:pt x="987345" y="635578"/>
                </a:moveTo>
                <a:lnTo>
                  <a:pt x="976513" y="632304"/>
                </a:lnTo>
                <a:lnTo>
                  <a:pt x="977810" y="619429"/>
                </a:lnTo>
                <a:lnTo>
                  <a:pt x="990648" y="623309"/>
                </a:lnTo>
                <a:lnTo>
                  <a:pt x="987345" y="635578"/>
                </a:lnTo>
                <a:close/>
              </a:path>
              <a:path w="1400809" h="2269490">
                <a:moveTo>
                  <a:pt x="286238" y="436952"/>
                </a:moveTo>
                <a:lnTo>
                  <a:pt x="275777" y="433791"/>
                </a:lnTo>
                <a:lnTo>
                  <a:pt x="282304" y="422496"/>
                </a:lnTo>
                <a:lnTo>
                  <a:pt x="294667" y="426232"/>
                </a:lnTo>
                <a:lnTo>
                  <a:pt x="293741" y="428606"/>
                </a:lnTo>
                <a:lnTo>
                  <a:pt x="286238" y="436952"/>
                </a:lnTo>
                <a:close/>
              </a:path>
              <a:path w="1400809" h="2269490">
                <a:moveTo>
                  <a:pt x="290042" y="438102"/>
                </a:moveTo>
                <a:lnTo>
                  <a:pt x="293741" y="428606"/>
                </a:lnTo>
                <a:lnTo>
                  <a:pt x="295618" y="426520"/>
                </a:lnTo>
                <a:lnTo>
                  <a:pt x="300372" y="427957"/>
                </a:lnTo>
                <a:lnTo>
                  <a:pt x="290042" y="438102"/>
                </a:lnTo>
                <a:close/>
              </a:path>
              <a:path w="1400809" h="2269490">
                <a:moveTo>
                  <a:pt x="317620" y="446437"/>
                </a:moveTo>
                <a:lnTo>
                  <a:pt x="293846" y="439251"/>
                </a:lnTo>
                <a:lnTo>
                  <a:pt x="303641" y="428945"/>
                </a:lnTo>
                <a:lnTo>
                  <a:pt x="316598" y="432861"/>
                </a:lnTo>
                <a:lnTo>
                  <a:pt x="317620" y="446437"/>
                </a:lnTo>
                <a:close/>
              </a:path>
              <a:path w="1400809" h="2269490">
                <a:moveTo>
                  <a:pt x="348051" y="455634"/>
                </a:moveTo>
                <a:lnTo>
                  <a:pt x="329031" y="449885"/>
                </a:lnTo>
                <a:lnTo>
                  <a:pt x="332705" y="437729"/>
                </a:lnTo>
                <a:lnTo>
                  <a:pt x="343047" y="440854"/>
                </a:lnTo>
                <a:lnTo>
                  <a:pt x="348051" y="455634"/>
                </a:lnTo>
                <a:close/>
              </a:path>
              <a:path w="1400809" h="2269490">
                <a:moveTo>
                  <a:pt x="365168" y="460807"/>
                </a:moveTo>
                <a:lnTo>
                  <a:pt x="360413" y="459370"/>
                </a:lnTo>
                <a:lnTo>
                  <a:pt x="361235" y="446351"/>
                </a:lnTo>
                <a:lnTo>
                  <a:pt x="375499" y="450662"/>
                </a:lnTo>
                <a:lnTo>
                  <a:pt x="365168" y="460807"/>
                </a:lnTo>
                <a:close/>
              </a:path>
              <a:path w="1400809" h="2269490">
                <a:moveTo>
                  <a:pt x="427932" y="479776"/>
                </a:moveTo>
                <a:lnTo>
                  <a:pt x="419373" y="477189"/>
                </a:lnTo>
                <a:lnTo>
                  <a:pt x="423999" y="465320"/>
                </a:lnTo>
                <a:lnTo>
                  <a:pt x="438263" y="469631"/>
                </a:lnTo>
                <a:lnTo>
                  <a:pt x="427932" y="479776"/>
                </a:lnTo>
                <a:close/>
              </a:path>
              <a:path w="1400809" h="2269490">
                <a:moveTo>
                  <a:pt x="479522" y="495368"/>
                </a:moveTo>
                <a:lnTo>
                  <a:pt x="464069" y="490698"/>
                </a:lnTo>
                <a:lnTo>
                  <a:pt x="470596" y="479403"/>
                </a:lnTo>
                <a:lnTo>
                  <a:pt x="481057" y="482564"/>
                </a:lnTo>
                <a:lnTo>
                  <a:pt x="479522" y="495368"/>
                </a:lnTo>
                <a:close/>
              </a:path>
              <a:path w="1400809" h="2269490">
                <a:moveTo>
                  <a:pt x="499255" y="501332"/>
                </a:moveTo>
                <a:lnTo>
                  <a:pt x="486774" y="497559"/>
                </a:lnTo>
                <a:lnTo>
                  <a:pt x="489541" y="485129"/>
                </a:lnTo>
                <a:lnTo>
                  <a:pt x="503880" y="489462"/>
                </a:lnTo>
                <a:lnTo>
                  <a:pt x="499255" y="501332"/>
                </a:lnTo>
                <a:close/>
              </a:path>
              <a:path w="1400809" h="2269490">
                <a:moveTo>
                  <a:pt x="513520" y="505643"/>
                </a:moveTo>
                <a:lnTo>
                  <a:pt x="499255" y="501332"/>
                </a:lnTo>
                <a:lnTo>
                  <a:pt x="506733" y="490324"/>
                </a:lnTo>
                <a:lnTo>
                  <a:pt x="518145" y="493773"/>
                </a:lnTo>
                <a:lnTo>
                  <a:pt x="513520" y="505643"/>
                </a:lnTo>
                <a:close/>
              </a:path>
              <a:path w="1400809" h="2269490">
                <a:moveTo>
                  <a:pt x="540102" y="513677"/>
                </a:moveTo>
                <a:lnTo>
                  <a:pt x="528735" y="510241"/>
                </a:lnTo>
                <a:lnTo>
                  <a:pt x="531235" y="497730"/>
                </a:lnTo>
                <a:lnTo>
                  <a:pt x="542870" y="501246"/>
                </a:lnTo>
                <a:lnTo>
                  <a:pt x="540102" y="513677"/>
                </a:lnTo>
                <a:close/>
              </a:path>
              <a:path w="1400809" h="2269490">
                <a:moveTo>
                  <a:pt x="611470" y="535246"/>
                </a:moveTo>
                <a:lnTo>
                  <a:pt x="595303" y="530360"/>
                </a:lnTo>
                <a:lnTo>
                  <a:pt x="599928" y="518490"/>
                </a:lnTo>
                <a:lnTo>
                  <a:pt x="612291" y="522227"/>
                </a:lnTo>
                <a:lnTo>
                  <a:pt x="611470" y="535246"/>
                </a:lnTo>
                <a:close/>
              </a:path>
              <a:path w="1400809" h="2269490">
                <a:moveTo>
                  <a:pt x="773194" y="584123"/>
                </a:moveTo>
                <a:lnTo>
                  <a:pt x="765527" y="581806"/>
                </a:lnTo>
                <a:lnTo>
                  <a:pt x="769201" y="569649"/>
                </a:lnTo>
                <a:lnTo>
                  <a:pt x="781326" y="573314"/>
                </a:lnTo>
                <a:lnTo>
                  <a:pt x="773194" y="584123"/>
                </a:lnTo>
                <a:close/>
              </a:path>
              <a:path w="1400809" h="2269490">
                <a:moveTo>
                  <a:pt x="819732" y="598188"/>
                </a:moveTo>
                <a:lnTo>
                  <a:pt x="810401" y="595368"/>
                </a:lnTo>
                <a:lnTo>
                  <a:pt x="810093" y="582008"/>
                </a:lnTo>
                <a:lnTo>
                  <a:pt x="820554" y="585169"/>
                </a:lnTo>
                <a:lnTo>
                  <a:pt x="819732" y="598188"/>
                </a:lnTo>
                <a:close/>
              </a:path>
              <a:path w="1400809" h="2269490">
                <a:moveTo>
                  <a:pt x="856820" y="609397"/>
                </a:moveTo>
                <a:lnTo>
                  <a:pt x="845988" y="606124"/>
                </a:lnTo>
                <a:lnTo>
                  <a:pt x="850034" y="594079"/>
                </a:lnTo>
                <a:lnTo>
                  <a:pt x="862337" y="597797"/>
                </a:lnTo>
                <a:lnTo>
                  <a:pt x="856820" y="609397"/>
                </a:lnTo>
                <a:close/>
              </a:path>
              <a:path w="1400809" h="2269490">
                <a:moveTo>
                  <a:pt x="1038827" y="664405"/>
                </a:moveTo>
                <a:lnTo>
                  <a:pt x="1027995" y="661130"/>
                </a:lnTo>
                <a:lnTo>
                  <a:pt x="1029827" y="648417"/>
                </a:lnTo>
                <a:lnTo>
                  <a:pt x="1042130" y="652135"/>
                </a:lnTo>
                <a:lnTo>
                  <a:pt x="1038827" y="664405"/>
                </a:lnTo>
                <a:close/>
              </a:path>
              <a:path w="1400809" h="2269490">
                <a:moveTo>
                  <a:pt x="305387" y="456007"/>
                </a:moveTo>
                <a:lnTo>
                  <a:pt x="296828" y="453420"/>
                </a:lnTo>
                <a:lnTo>
                  <a:pt x="292003" y="438695"/>
                </a:lnTo>
                <a:lnTo>
                  <a:pt x="301453" y="441551"/>
                </a:lnTo>
                <a:lnTo>
                  <a:pt x="305387" y="456007"/>
                </a:lnTo>
                <a:close/>
              </a:path>
              <a:path w="1400809" h="2269490">
                <a:moveTo>
                  <a:pt x="319651" y="460318"/>
                </a:moveTo>
                <a:lnTo>
                  <a:pt x="305387" y="456007"/>
                </a:lnTo>
                <a:lnTo>
                  <a:pt x="310012" y="444137"/>
                </a:lnTo>
                <a:lnTo>
                  <a:pt x="325510" y="448821"/>
                </a:lnTo>
                <a:lnTo>
                  <a:pt x="319651" y="460318"/>
                </a:lnTo>
                <a:close/>
              </a:path>
              <a:path w="1400809" h="2269490">
                <a:moveTo>
                  <a:pt x="345327" y="468078"/>
                </a:moveTo>
                <a:lnTo>
                  <a:pt x="339622" y="466354"/>
                </a:lnTo>
                <a:lnTo>
                  <a:pt x="339492" y="453047"/>
                </a:lnTo>
                <a:lnTo>
                  <a:pt x="350904" y="456496"/>
                </a:lnTo>
                <a:lnTo>
                  <a:pt x="351659" y="459270"/>
                </a:lnTo>
                <a:lnTo>
                  <a:pt x="345327" y="468078"/>
                </a:lnTo>
                <a:close/>
              </a:path>
              <a:path w="1400809" h="2269490">
                <a:moveTo>
                  <a:pt x="373857" y="476700"/>
                </a:moveTo>
                <a:lnTo>
                  <a:pt x="354837" y="470952"/>
                </a:lnTo>
                <a:lnTo>
                  <a:pt x="351659" y="459270"/>
                </a:lnTo>
                <a:lnTo>
                  <a:pt x="353162" y="457178"/>
                </a:lnTo>
                <a:lnTo>
                  <a:pt x="372776" y="463106"/>
                </a:lnTo>
                <a:lnTo>
                  <a:pt x="373857" y="476700"/>
                </a:lnTo>
                <a:close/>
              </a:path>
              <a:path w="1400809" h="2269490">
                <a:moveTo>
                  <a:pt x="392876" y="482448"/>
                </a:moveTo>
                <a:lnTo>
                  <a:pt x="378611" y="478137"/>
                </a:lnTo>
                <a:lnTo>
                  <a:pt x="385139" y="466843"/>
                </a:lnTo>
                <a:lnTo>
                  <a:pt x="398452" y="470866"/>
                </a:lnTo>
                <a:lnTo>
                  <a:pt x="392876" y="482448"/>
                </a:lnTo>
                <a:close/>
              </a:path>
              <a:path w="1400809" h="2269490">
                <a:moveTo>
                  <a:pt x="407141" y="486760"/>
                </a:moveTo>
                <a:lnTo>
                  <a:pt x="398452" y="470866"/>
                </a:lnTo>
                <a:lnTo>
                  <a:pt x="409864" y="474315"/>
                </a:lnTo>
                <a:lnTo>
                  <a:pt x="407141" y="486760"/>
                </a:lnTo>
                <a:close/>
              </a:path>
              <a:path w="1400809" h="2269490">
                <a:moveTo>
                  <a:pt x="429964" y="493657"/>
                </a:moveTo>
                <a:lnTo>
                  <a:pt x="414748" y="489059"/>
                </a:lnTo>
                <a:lnTo>
                  <a:pt x="417472" y="476614"/>
                </a:lnTo>
                <a:lnTo>
                  <a:pt x="438393" y="482937"/>
                </a:lnTo>
                <a:lnTo>
                  <a:pt x="429964" y="493657"/>
                </a:lnTo>
                <a:close/>
              </a:path>
              <a:path w="1400809" h="2269490">
                <a:moveTo>
                  <a:pt x="445179" y="498256"/>
                </a:moveTo>
                <a:lnTo>
                  <a:pt x="432460" y="494412"/>
                </a:lnTo>
                <a:lnTo>
                  <a:pt x="439359" y="483229"/>
                </a:lnTo>
                <a:lnTo>
                  <a:pt x="449805" y="486386"/>
                </a:lnTo>
                <a:lnTo>
                  <a:pt x="445179" y="498256"/>
                </a:lnTo>
                <a:close/>
              </a:path>
              <a:path w="1400809" h="2269490">
                <a:moveTo>
                  <a:pt x="468954" y="505441"/>
                </a:moveTo>
                <a:lnTo>
                  <a:pt x="457542" y="501992"/>
                </a:lnTo>
                <a:lnTo>
                  <a:pt x="465971" y="491272"/>
                </a:lnTo>
                <a:lnTo>
                  <a:pt x="468954" y="505441"/>
                </a:lnTo>
                <a:close/>
              </a:path>
              <a:path w="1400809" h="2269490">
                <a:moveTo>
                  <a:pt x="501287" y="515213"/>
                </a:moveTo>
                <a:lnTo>
                  <a:pt x="487973" y="511189"/>
                </a:lnTo>
                <a:lnTo>
                  <a:pt x="494500" y="499895"/>
                </a:lnTo>
                <a:lnTo>
                  <a:pt x="504961" y="503056"/>
                </a:lnTo>
                <a:lnTo>
                  <a:pt x="503898" y="510695"/>
                </a:lnTo>
                <a:lnTo>
                  <a:pt x="501287" y="515213"/>
                </a:lnTo>
                <a:close/>
              </a:path>
              <a:path w="1400809" h="2269490">
                <a:moveTo>
                  <a:pt x="503189" y="515788"/>
                </a:moveTo>
                <a:lnTo>
                  <a:pt x="503898" y="510695"/>
                </a:lnTo>
                <a:lnTo>
                  <a:pt x="507814" y="503918"/>
                </a:lnTo>
                <a:lnTo>
                  <a:pt x="503189" y="515788"/>
                </a:lnTo>
                <a:close/>
              </a:path>
              <a:path w="1400809" h="2269490">
                <a:moveTo>
                  <a:pt x="525061" y="522398"/>
                </a:moveTo>
                <a:lnTo>
                  <a:pt x="508895" y="517512"/>
                </a:lnTo>
                <a:lnTo>
                  <a:pt x="516373" y="506505"/>
                </a:lnTo>
                <a:lnTo>
                  <a:pt x="524931" y="509092"/>
                </a:lnTo>
                <a:lnTo>
                  <a:pt x="525061" y="522398"/>
                </a:lnTo>
                <a:close/>
              </a:path>
              <a:path w="1400809" h="2269490">
                <a:moveTo>
                  <a:pt x="547884" y="529296"/>
                </a:moveTo>
                <a:lnTo>
                  <a:pt x="535522" y="525560"/>
                </a:lnTo>
                <a:lnTo>
                  <a:pt x="542049" y="514265"/>
                </a:lnTo>
                <a:lnTo>
                  <a:pt x="547884" y="529296"/>
                </a:lnTo>
                <a:close/>
              </a:path>
              <a:path w="1400809" h="2269490">
                <a:moveTo>
                  <a:pt x="564526" y="534326"/>
                </a:moveTo>
                <a:lnTo>
                  <a:pt x="561068" y="520013"/>
                </a:lnTo>
                <a:lnTo>
                  <a:pt x="572480" y="523462"/>
                </a:lnTo>
                <a:lnTo>
                  <a:pt x="564526" y="534326"/>
                </a:lnTo>
                <a:close/>
              </a:path>
              <a:path w="1400809" h="2269490">
                <a:moveTo>
                  <a:pt x="621109" y="551426"/>
                </a:moveTo>
                <a:lnTo>
                  <a:pt x="610648" y="548265"/>
                </a:lnTo>
                <a:lnTo>
                  <a:pt x="610519" y="534958"/>
                </a:lnTo>
                <a:lnTo>
                  <a:pt x="620979" y="538120"/>
                </a:lnTo>
                <a:lnTo>
                  <a:pt x="621109" y="551426"/>
                </a:lnTo>
                <a:close/>
              </a:path>
              <a:path w="1400809" h="2269490">
                <a:moveTo>
                  <a:pt x="642982" y="558037"/>
                </a:moveTo>
                <a:lnTo>
                  <a:pt x="635374" y="555738"/>
                </a:lnTo>
                <a:lnTo>
                  <a:pt x="635244" y="542431"/>
                </a:lnTo>
                <a:lnTo>
                  <a:pt x="647607" y="546167"/>
                </a:lnTo>
                <a:lnTo>
                  <a:pt x="642982" y="558037"/>
                </a:lnTo>
                <a:close/>
              </a:path>
              <a:path w="1400809" h="2269490">
                <a:moveTo>
                  <a:pt x="658197" y="562635"/>
                </a:moveTo>
                <a:lnTo>
                  <a:pt x="643933" y="558324"/>
                </a:lnTo>
                <a:lnTo>
                  <a:pt x="651411" y="547317"/>
                </a:lnTo>
                <a:lnTo>
                  <a:pt x="662822" y="550766"/>
                </a:lnTo>
                <a:lnTo>
                  <a:pt x="658197" y="562635"/>
                </a:lnTo>
                <a:close/>
              </a:path>
              <a:path w="1400809" h="2269490">
                <a:moveTo>
                  <a:pt x="682833" y="570081"/>
                </a:moveTo>
                <a:lnTo>
                  <a:pt x="675315" y="567809"/>
                </a:lnTo>
                <a:lnTo>
                  <a:pt x="678751" y="555580"/>
                </a:lnTo>
                <a:lnTo>
                  <a:pt x="690638" y="559173"/>
                </a:lnTo>
                <a:lnTo>
                  <a:pt x="682833" y="570081"/>
                </a:lnTo>
                <a:close/>
              </a:path>
              <a:path w="1400809" h="2269490">
                <a:moveTo>
                  <a:pt x="711125" y="578632"/>
                </a:moveTo>
                <a:lnTo>
                  <a:pt x="699089" y="574994"/>
                </a:lnTo>
                <a:lnTo>
                  <a:pt x="702689" y="562815"/>
                </a:lnTo>
                <a:lnTo>
                  <a:pt x="715126" y="566573"/>
                </a:lnTo>
                <a:lnTo>
                  <a:pt x="711125" y="578632"/>
                </a:lnTo>
                <a:close/>
              </a:path>
              <a:path w="1400809" h="2269490">
                <a:moveTo>
                  <a:pt x="746058" y="589189"/>
                </a:moveTo>
                <a:lnTo>
                  <a:pt x="732566" y="585112"/>
                </a:lnTo>
                <a:lnTo>
                  <a:pt x="736879" y="573148"/>
                </a:lnTo>
                <a:lnTo>
                  <a:pt x="748410" y="576633"/>
                </a:lnTo>
                <a:lnTo>
                  <a:pt x="746058" y="589189"/>
                </a:lnTo>
                <a:close/>
              </a:path>
              <a:path w="1400809" h="2269490">
                <a:moveTo>
                  <a:pt x="261772" y="456093"/>
                </a:moveTo>
                <a:lnTo>
                  <a:pt x="264495" y="443648"/>
                </a:lnTo>
                <a:lnTo>
                  <a:pt x="266397" y="444223"/>
                </a:lnTo>
                <a:lnTo>
                  <a:pt x="261772" y="456093"/>
                </a:lnTo>
                <a:close/>
              </a:path>
              <a:path w="1400809" h="2269490">
                <a:moveTo>
                  <a:pt x="273183" y="459541"/>
                </a:moveTo>
                <a:lnTo>
                  <a:pt x="263674" y="456667"/>
                </a:lnTo>
                <a:lnTo>
                  <a:pt x="266397" y="444223"/>
                </a:lnTo>
                <a:lnTo>
                  <a:pt x="275907" y="447097"/>
                </a:lnTo>
                <a:lnTo>
                  <a:pt x="273183" y="459541"/>
                </a:lnTo>
                <a:close/>
              </a:path>
              <a:path w="1400809" h="2269490">
                <a:moveTo>
                  <a:pt x="274725" y="455585"/>
                </a:moveTo>
                <a:lnTo>
                  <a:pt x="275907" y="447097"/>
                </a:lnTo>
                <a:lnTo>
                  <a:pt x="277808" y="447672"/>
                </a:lnTo>
                <a:lnTo>
                  <a:pt x="274725" y="455585"/>
                </a:lnTo>
                <a:close/>
              </a:path>
              <a:path w="1400809" h="2269490">
                <a:moveTo>
                  <a:pt x="288010" y="463138"/>
                </a:moveTo>
                <a:lnTo>
                  <a:pt x="282564" y="449109"/>
                </a:lnTo>
                <a:lnTo>
                  <a:pt x="295877" y="453133"/>
                </a:lnTo>
                <a:lnTo>
                  <a:pt x="288010" y="463138"/>
                </a:lnTo>
                <a:close/>
              </a:path>
              <a:path w="1400809" h="2269490">
                <a:moveTo>
                  <a:pt x="309321" y="470463"/>
                </a:moveTo>
                <a:lnTo>
                  <a:pt x="297418" y="466866"/>
                </a:lnTo>
                <a:lnTo>
                  <a:pt x="295877" y="453133"/>
                </a:lnTo>
                <a:lnTo>
                  <a:pt x="314897" y="458881"/>
                </a:lnTo>
                <a:lnTo>
                  <a:pt x="309321" y="470463"/>
                </a:lnTo>
                <a:close/>
              </a:path>
              <a:path w="1400809" h="2269490">
                <a:moveTo>
                  <a:pt x="318009" y="486356"/>
                </a:moveTo>
                <a:lnTo>
                  <a:pt x="305646" y="482620"/>
                </a:lnTo>
                <a:lnTo>
                  <a:pt x="311222" y="471038"/>
                </a:lnTo>
                <a:lnTo>
                  <a:pt x="319651" y="460318"/>
                </a:lnTo>
                <a:lnTo>
                  <a:pt x="322634" y="474487"/>
                </a:lnTo>
                <a:lnTo>
                  <a:pt x="325487" y="475349"/>
                </a:lnTo>
                <a:lnTo>
                  <a:pt x="318009" y="486356"/>
                </a:lnTo>
                <a:close/>
              </a:path>
              <a:path w="1400809" h="2269490">
                <a:moveTo>
                  <a:pt x="348934" y="482435"/>
                </a:moveTo>
                <a:lnTo>
                  <a:pt x="322634" y="474487"/>
                </a:lnTo>
                <a:lnTo>
                  <a:pt x="327259" y="462617"/>
                </a:lnTo>
                <a:lnTo>
                  <a:pt x="349844" y="469443"/>
                </a:lnTo>
                <a:lnTo>
                  <a:pt x="348934" y="482435"/>
                </a:lnTo>
                <a:close/>
              </a:path>
              <a:path w="1400809" h="2269490">
                <a:moveTo>
                  <a:pt x="387300" y="494031"/>
                </a:moveTo>
                <a:lnTo>
                  <a:pt x="377790" y="491156"/>
                </a:lnTo>
                <a:lnTo>
                  <a:pt x="381464" y="479000"/>
                </a:lnTo>
                <a:lnTo>
                  <a:pt x="393827" y="482736"/>
                </a:lnTo>
                <a:lnTo>
                  <a:pt x="387300" y="494031"/>
                </a:lnTo>
                <a:close/>
              </a:path>
              <a:path w="1400809" h="2269490">
                <a:moveTo>
                  <a:pt x="409172" y="500641"/>
                </a:moveTo>
                <a:lnTo>
                  <a:pt x="395859" y="496617"/>
                </a:lnTo>
                <a:lnTo>
                  <a:pt x="400484" y="484748"/>
                </a:lnTo>
                <a:lnTo>
                  <a:pt x="410945" y="487909"/>
                </a:lnTo>
                <a:lnTo>
                  <a:pt x="409172" y="500641"/>
                </a:lnTo>
                <a:close/>
              </a:path>
              <a:path w="1400809" h="2269490">
                <a:moveTo>
                  <a:pt x="454819" y="514437"/>
                </a:moveTo>
                <a:lnTo>
                  <a:pt x="442650" y="510759"/>
                </a:lnTo>
                <a:lnTo>
                  <a:pt x="447082" y="498831"/>
                </a:lnTo>
                <a:lnTo>
                  <a:pt x="457780" y="502064"/>
                </a:lnTo>
                <a:lnTo>
                  <a:pt x="454819" y="514437"/>
                </a:lnTo>
                <a:close/>
              </a:path>
              <a:path w="1400809" h="2269490">
                <a:moveTo>
                  <a:pt x="461179" y="516359"/>
                </a:moveTo>
                <a:lnTo>
                  <a:pt x="461346" y="503142"/>
                </a:lnTo>
                <a:lnTo>
                  <a:pt x="469429" y="505585"/>
                </a:lnTo>
                <a:lnTo>
                  <a:pt x="461179" y="516359"/>
                </a:lnTo>
                <a:close/>
              </a:path>
              <a:path w="1400809" h="2269490">
                <a:moveTo>
                  <a:pt x="483348" y="523059"/>
                </a:moveTo>
                <a:lnTo>
                  <a:pt x="470985" y="519322"/>
                </a:lnTo>
                <a:lnTo>
                  <a:pt x="479414" y="508603"/>
                </a:lnTo>
                <a:lnTo>
                  <a:pt x="482267" y="509465"/>
                </a:lnTo>
                <a:lnTo>
                  <a:pt x="483348" y="523059"/>
                </a:lnTo>
                <a:close/>
              </a:path>
              <a:path w="1400809" h="2269490">
                <a:moveTo>
                  <a:pt x="519426" y="533962"/>
                </a:moveTo>
                <a:lnTo>
                  <a:pt x="505221" y="529669"/>
                </a:lnTo>
                <a:lnTo>
                  <a:pt x="513650" y="518949"/>
                </a:lnTo>
                <a:lnTo>
                  <a:pt x="521257" y="521249"/>
                </a:lnTo>
                <a:lnTo>
                  <a:pt x="519426" y="533962"/>
                </a:lnTo>
                <a:close/>
              </a:path>
              <a:path w="1400809" h="2269490">
                <a:moveTo>
                  <a:pt x="618386" y="563871"/>
                </a:moveTo>
                <a:lnTo>
                  <a:pt x="608876" y="560997"/>
                </a:lnTo>
                <a:lnTo>
                  <a:pt x="609698" y="547978"/>
                </a:lnTo>
                <a:lnTo>
                  <a:pt x="615403" y="549702"/>
                </a:lnTo>
                <a:lnTo>
                  <a:pt x="618386" y="563871"/>
                </a:lnTo>
                <a:close/>
              </a:path>
              <a:path w="1400809" h="2269490">
                <a:moveTo>
                  <a:pt x="633731" y="581776"/>
                </a:moveTo>
                <a:lnTo>
                  <a:pt x="628976" y="580339"/>
                </a:lnTo>
                <a:lnTo>
                  <a:pt x="625043" y="565883"/>
                </a:lnTo>
                <a:lnTo>
                  <a:pt x="628717" y="553726"/>
                </a:lnTo>
                <a:lnTo>
                  <a:pt x="639178" y="556887"/>
                </a:lnTo>
                <a:lnTo>
                  <a:pt x="638356" y="569906"/>
                </a:lnTo>
                <a:lnTo>
                  <a:pt x="633731" y="581776"/>
                </a:lnTo>
                <a:close/>
              </a:path>
              <a:path w="1400809" h="2269490">
                <a:moveTo>
                  <a:pt x="791106" y="616071"/>
                </a:moveTo>
                <a:lnTo>
                  <a:pt x="782904" y="613593"/>
                </a:lnTo>
                <a:lnTo>
                  <a:pt x="781823" y="599999"/>
                </a:lnTo>
                <a:lnTo>
                  <a:pt x="796875" y="604548"/>
                </a:lnTo>
                <a:lnTo>
                  <a:pt x="791106" y="616071"/>
                </a:lnTo>
                <a:close/>
              </a:path>
              <a:path w="1400809" h="2269490">
                <a:moveTo>
                  <a:pt x="1088166" y="705851"/>
                </a:moveTo>
                <a:lnTo>
                  <a:pt x="1079607" y="703264"/>
                </a:lnTo>
                <a:lnTo>
                  <a:pt x="1081142" y="690460"/>
                </a:lnTo>
                <a:lnTo>
                  <a:pt x="1096595" y="695131"/>
                </a:lnTo>
                <a:lnTo>
                  <a:pt x="1088166" y="705851"/>
                </a:lnTo>
                <a:close/>
              </a:path>
              <a:path w="1400809" h="2269490">
                <a:moveTo>
                  <a:pt x="274134" y="459829"/>
                </a:moveTo>
                <a:lnTo>
                  <a:pt x="273183" y="459541"/>
                </a:lnTo>
                <a:lnTo>
                  <a:pt x="274725" y="455585"/>
                </a:lnTo>
                <a:lnTo>
                  <a:pt x="274134" y="459829"/>
                </a:lnTo>
                <a:close/>
              </a:path>
              <a:path w="1400809" h="2269490">
                <a:moveTo>
                  <a:pt x="288399" y="464140"/>
                </a:moveTo>
                <a:lnTo>
                  <a:pt x="287448" y="463853"/>
                </a:lnTo>
                <a:lnTo>
                  <a:pt x="288010" y="463138"/>
                </a:lnTo>
                <a:lnTo>
                  <a:pt x="288399" y="464140"/>
                </a:lnTo>
                <a:close/>
              </a:path>
              <a:path w="1400809" h="2269490">
                <a:moveTo>
                  <a:pt x="271411" y="472273"/>
                </a:moveTo>
                <a:lnTo>
                  <a:pt x="260950" y="469112"/>
                </a:lnTo>
                <a:lnTo>
                  <a:pt x="259870" y="455518"/>
                </a:lnTo>
                <a:lnTo>
                  <a:pt x="276036" y="460404"/>
                </a:lnTo>
                <a:lnTo>
                  <a:pt x="271411" y="472273"/>
                </a:lnTo>
                <a:close/>
              </a:path>
              <a:path w="1400809" h="2269490">
                <a:moveTo>
                  <a:pt x="285676" y="476584"/>
                </a:moveTo>
                <a:lnTo>
                  <a:pt x="272362" y="472561"/>
                </a:lnTo>
                <a:lnTo>
                  <a:pt x="276987" y="460691"/>
                </a:lnTo>
                <a:lnTo>
                  <a:pt x="289959" y="464612"/>
                </a:lnTo>
                <a:lnTo>
                  <a:pt x="285676" y="476584"/>
                </a:lnTo>
                <a:close/>
              </a:path>
              <a:path w="1400809" h="2269490">
                <a:moveTo>
                  <a:pt x="303863" y="482081"/>
                </a:moveTo>
                <a:lnTo>
                  <a:pt x="293284" y="478884"/>
                </a:lnTo>
                <a:lnTo>
                  <a:pt x="304343" y="468959"/>
                </a:lnTo>
                <a:lnTo>
                  <a:pt x="303863" y="482081"/>
                </a:lnTo>
                <a:close/>
              </a:path>
              <a:path w="1400809" h="2269490">
                <a:moveTo>
                  <a:pt x="333224" y="490955"/>
                </a:moveTo>
                <a:lnTo>
                  <a:pt x="324428" y="488296"/>
                </a:lnTo>
                <a:lnTo>
                  <a:pt x="332322" y="477415"/>
                </a:lnTo>
                <a:lnTo>
                  <a:pt x="333224" y="490955"/>
                </a:lnTo>
                <a:close/>
              </a:path>
              <a:path w="1400809" h="2269490">
                <a:moveTo>
                  <a:pt x="335126" y="491530"/>
                </a:moveTo>
                <a:lnTo>
                  <a:pt x="342604" y="480522"/>
                </a:lnTo>
                <a:lnTo>
                  <a:pt x="343555" y="480810"/>
                </a:lnTo>
                <a:lnTo>
                  <a:pt x="342817" y="486114"/>
                </a:lnTo>
                <a:lnTo>
                  <a:pt x="335126" y="491530"/>
                </a:lnTo>
                <a:close/>
              </a:path>
              <a:path w="1400809" h="2269490">
                <a:moveTo>
                  <a:pt x="354146" y="497278"/>
                </a:moveTo>
                <a:lnTo>
                  <a:pt x="341783" y="493541"/>
                </a:lnTo>
                <a:lnTo>
                  <a:pt x="342817" y="486114"/>
                </a:lnTo>
                <a:lnTo>
                  <a:pt x="348310" y="482247"/>
                </a:lnTo>
                <a:lnTo>
                  <a:pt x="357820" y="485121"/>
                </a:lnTo>
                <a:lnTo>
                  <a:pt x="354146" y="497278"/>
                </a:lnTo>
                <a:close/>
              </a:path>
              <a:path w="1400809" h="2269490">
                <a:moveTo>
                  <a:pt x="376018" y="503888"/>
                </a:moveTo>
                <a:lnTo>
                  <a:pt x="362704" y="499864"/>
                </a:lnTo>
                <a:lnTo>
                  <a:pt x="365888" y="487559"/>
                </a:lnTo>
                <a:lnTo>
                  <a:pt x="377790" y="491156"/>
                </a:lnTo>
                <a:lnTo>
                  <a:pt x="376018" y="503888"/>
                </a:lnTo>
                <a:close/>
              </a:path>
              <a:path w="1400809" h="2269490">
                <a:moveTo>
                  <a:pt x="407266" y="513332"/>
                </a:moveTo>
                <a:lnTo>
                  <a:pt x="390283" y="508199"/>
                </a:lnTo>
                <a:lnTo>
                  <a:pt x="386349" y="493743"/>
                </a:lnTo>
                <a:lnTo>
                  <a:pt x="410004" y="500892"/>
                </a:lnTo>
                <a:lnTo>
                  <a:pt x="407266" y="513332"/>
                </a:lnTo>
                <a:close/>
              </a:path>
              <a:path w="1400809" h="2269490">
                <a:moveTo>
                  <a:pt x="423997" y="518389"/>
                </a:moveTo>
                <a:lnTo>
                  <a:pt x="419633" y="503802"/>
                </a:lnTo>
                <a:lnTo>
                  <a:pt x="431877" y="507503"/>
                </a:lnTo>
                <a:lnTo>
                  <a:pt x="423997" y="518389"/>
                </a:lnTo>
                <a:close/>
              </a:path>
              <a:path w="1400809" h="2269490">
                <a:moveTo>
                  <a:pt x="462556" y="530042"/>
                </a:moveTo>
                <a:lnTo>
                  <a:pt x="451145" y="526593"/>
                </a:lnTo>
                <a:lnTo>
                  <a:pt x="455265" y="514571"/>
                </a:lnTo>
                <a:lnTo>
                  <a:pt x="465785" y="517751"/>
                </a:lnTo>
                <a:lnTo>
                  <a:pt x="462556" y="530042"/>
                </a:lnTo>
                <a:close/>
              </a:path>
              <a:path w="1400809" h="2269490">
                <a:moveTo>
                  <a:pt x="471115" y="532629"/>
                </a:moveTo>
                <a:lnTo>
                  <a:pt x="469084" y="518748"/>
                </a:lnTo>
                <a:lnTo>
                  <a:pt x="482397" y="522771"/>
                </a:lnTo>
                <a:lnTo>
                  <a:pt x="471115" y="532629"/>
                </a:lnTo>
                <a:close/>
              </a:path>
              <a:path w="1400809" h="2269490">
                <a:moveTo>
                  <a:pt x="499644" y="541251"/>
                </a:moveTo>
                <a:lnTo>
                  <a:pt x="490491" y="538485"/>
                </a:lnTo>
                <a:lnTo>
                  <a:pt x="491417" y="525497"/>
                </a:lnTo>
                <a:lnTo>
                  <a:pt x="504492" y="529449"/>
                </a:lnTo>
                <a:lnTo>
                  <a:pt x="499644" y="541251"/>
                </a:lnTo>
                <a:close/>
              </a:path>
              <a:path w="1400809" h="2269490">
                <a:moveTo>
                  <a:pt x="531027" y="550736"/>
                </a:moveTo>
                <a:lnTo>
                  <a:pt x="518664" y="547000"/>
                </a:lnTo>
                <a:lnTo>
                  <a:pt x="521996" y="534739"/>
                </a:lnTo>
                <a:lnTo>
                  <a:pt x="534701" y="538579"/>
                </a:lnTo>
                <a:lnTo>
                  <a:pt x="531027" y="550736"/>
                </a:lnTo>
                <a:close/>
              </a:path>
              <a:path w="1400809" h="2269490">
                <a:moveTo>
                  <a:pt x="550046" y="556484"/>
                </a:moveTo>
                <a:lnTo>
                  <a:pt x="535781" y="552173"/>
                </a:lnTo>
                <a:lnTo>
                  <a:pt x="537553" y="539441"/>
                </a:lnTo>
                <a:lnTo>
                  <a:pt x="549916" y="543177"/>
                </a:lnTo>
                <a:lnTo>
                  <a:pt x="550046" y="556484"/>
                </a:lnTo>
                <a:close/>
              </a:path>
              <a:path w="1400809" h="2269490">
                <a:moveTo>
                  <a:pt x="563463" y="560539"/>
                </a:moveTo>
                <a:lnTo>
                  <a:pt x="550402" y="556592"/>
                </a:lnTo>
                <a:lnTo>
                  <a:pt x="554300" y="544502"/>
                </a:lnTo>
                <a:lnTo>
                  <a:pt x="566201" y="548099"/>
                </a:lnTo>
                <a:lnTo>
                  <a:pt x="563463" y="560539"/>
                </a:lnTo>
                <a:close/>
              </a:path>
              <a:path w="1400809" h="2269490">
                <a:moveTo>
                  <a:pt x="578575" y="565106"/>
                </a:moveTo>
                <a:lnTo>
                  <a:pt x="569660" y="562412"/>
                </a:lnTo>
                <a:lnTo>
                  <a:pt x="573690" y="550363"/>
                </a:lnTo>
                <a:lnTo>
                  <a:pt x="585102" y="553812"/>
                </a:lnTo>
                <a:lnTo>
                  <a:pt x="578575" y="565106"/>
                </a:lnTo>
                <a:close/>
              </a:path>
              <a:path w="1400809" h="2269490">
                <a:moveTo>
                  <a:pt x="597223" y="570742"/>
                </a:moveTo>
                <a:lnTo>
                  <a:pt x="596633" y="557296"/>
                </a:lnTo>
                <a:lnTo>
                  <a:pt x="605073" y="559847"/>
                </a:lnTo>
                <a:lnTo>
                  <a:pt x="597223" y="570742"/>
                </a:lnTo>
                <a:close/>
              </a:path>
              <a:path w="1400809" h="2269490">
                <a:moveTo>
                  <a:pt x="653702" y="587812"/>
                </a:moveTo>
                <a:lnTo>
                  <a:pt x="640388" y="583788"/>
                </a:lnTo>
                <a:lnTo>
                  <a:pt x="643290" y="571397"/>
                </a:lnTo>
                <a:lnTo>
                  <a:pt x="653572" y="574505"/>
                </a:lnTo>
                <a:lnTo>
                  <a:pt x="653702" y="587812"/>
                </a:lnTo>
                <a:close/>
              </a:path>
              <a:path w="1400809" h="2269490">
                <a:moveTo>
                  <a:pt x="651930" y="600543"/>
                </a:moveTo>
                <a:lnTo>
                  <a:pt x="649077" y="599681"/>
                </a:lnTo>
                <a:lnTo>
                  <a:pt x="650849" y="586949"/>
                </a:lnTo>
                <a:lnTo>
                  <a:pt x="653702" y="587812"/>
                </a:lnTo>
                <a:lnTo>
                  <a:pt x="665935" y="578241"/>
                </a:lnTo>
                <a:lnTo>
                  <a:pt x="663212" y="590686"/>
                </a:lnTo>
                <a:lnTo>
                  <a:pt x="651930" y="600543"/>
                </a:lnTo>
                <a:close/>
              </a:path>
              <a:path w="1400809" h="2269490">
                <a:moveTo>
                  <a:pt x="681280" y="596146"/>
                </a:moveTo>
                <a:lnTo>
                  <a:pt x="667015" y="591835"/>
                </a:lnTo>
                <a:lnTo>
                  <a:pt x="670689" y="579678"/>
                </a:lnTo>
                <a:lnTo>
                  <a:pt x="683052" y="583415"/>
                </a:lnTo>
                <a:lnTo>
                  <a:pt x="681280" y="596146"/>
                </a:lnTo>
                <a:close/>
              </a:path>
              <a:path w="1400809" h="2269490">
                <a:moveTo>
                  <a:pt x="763063" y="620863"/>
                </a:moveTo>
                <a:lnTo>
                  <a:pt x="748962" y="616602"/>
                </a:lnTo>
                <a:lnTo>
                  <a:pt x="753424" y="604683"/>
                </a:lnTo>
                <a:lnTo>
                  <a:pt x="763885" y="607844"/>
                </a:lnTo>
                <a:lnTo>
                  <a:pt x="763063" y="620863"/>
                </a:lnTo>
                <a:close/>
              </a:path>
              <a:path w="1400809" h="2269490">
                <a:moveTo>
                  <a:pt x="270753" y="485342"/>
                </a:moveTo>
                <a:lnTo>
                  <a:pt x="242061" y="476670"/>
                </a:lnTo>
                <a:lnTo>
                  <a:pt x="249539" y="465663"/>
                </a:lnTo>
                <a:lnTo>
                  <a:pt x="266656" y="470836"/>
                </a:lnTo>
                <a:lnTo>
                  <a:pt x="270753" y="485342"/>
                </a:lnTo>
                <a:close/>
              </a:path>
              <a:path w="1400809" h="2269490">
                <a:moveTo>
                  <a:pt x="300070" y="494202"/>
                </a:moveTo>
                <a:lnTo>
                  <a:pt x="277247" y="487304"/>
                </a:lnTo>
                <a:lnTo>
                  <a:pt x="278068" y="474285"/>
                </a:lnTo>
                <a:lnTo>
                  <a:pt x="303744" y="482045"/>
                </a:lnTo>
                <a:lnTo>
                  <a:pt x="300070" y="494202"/>
                </a:lnTo>
                <a:close/>
              </a:path>
              <a:path w="1400809" h="2269490">
                <a:moveTo>
                  <a:pt x="314335" y="498513"/>
                </a:moveTo>
                <a:lnTo>
                  <a:pt x="302923" y="495064"/>
                </a:lnTo>
                <a:lnTo>
                  <a:pt x="307444" y="483163"/>
                </a:lnTo>
                <a:lnTo>
                  <a:pt x="317697" y="486262"/>
                </a:lnTo>
                <a:lnTo>
                  <a:pt x="314335" y="498513"/>
                </a:lnTo>
                <a:close/>
              </a:path>
              <a:path w="1400809" h="2269490">
                <a:moveTo>
                  <a:pt x="384707" y="519781"/>
                </a:moveTo>
                <a:lnTo>
                  <a:pt x="365093" y="513854"/>
                </a:lnTo>
                <a:lnTo>
                  <a:pt x="373165" y="503026"/>
                </a:lnTo>
                <a:lnTo>
                  <a:pt x="386806" y="507148"/>
                </a:lnTo>
                <a:lnTo>
                  <a:pt x="384707" y="519781"/>
                </a:lnTo>
                <a:close/>
              </a:path>
              <a:path w="1400809" h="2269490">
                <a:moveTo>
                  <a:pt x="411334" y="527829"/>
                </a:moveTo>
                <a:lnTo>
                  <a:pt x="401348" y="524811"/>
                </a:lnTo>
                <a:lnTo>
                  <a:pt x="402705" y="511954"/>
                </a:lnTo>
                <a:lnTo>
                  <a:pt x="419763" y="517109"/>
                </a:lnTo>
                <a:lnTo>
                  <a:pt x="411334" y="527829"/>
                </a:lnTo>
                <a:close/>
              </a:path>
              <a:path w="1400809" h="2269490">
                <a:moveTo>
                  <a:pt x="435108" y="535014"/>
                </a:moveTo>
                <a:lnTo>
                  <a:pt x="425123" y="531996"/>
                </a:lnTo>
                <a:lnTo>
                  <a:pt x="426746" y="519220"/>
                </a:lnTo>
                <a:lnTo>
                  <a:pt x="440684" y="523432"/>
                </a:lnTo>
                <a:lnTo>
                  <a:pt x="435108" y="535014"/>
                </a:lnTo>
                <a:close/>
              </a:path>
              <a:path w="1400809" h="2269490">
                <a:moveTo>
                  <a:pt x="454128" y="540762"/>
                </a:moveTo>
                <a:lnTo>
                  <a:pt x="437010" y="535589"/>
                </a:lnTo>
                <a:lnTo>
                  <a:pt x="443537" y="524294"/>
                </a:lnTo>
                <a:lnTo>
                  <a:pt x="455900" y="528031"/>
                </a:lnTo>
                <a:lnTo>
                  <a:pt x="454128" y="540762"/>
                </a:lnTo>
                <a:close/>
              </a:path>
              <a:path w="1400809" h="2269490">
                <a:moveTo>
                  <a:pt x="476000" y="547373"/>
                </a:moveTo>
                <a:lnTo>
                  <a:pt x="462686" y="543349"/>
                </a:lnTo>
                <a:lnTo>
                  <a:pt x="468262" y="531767"/>
                </a:lnTo>
                <a:lnTo>
                  <a:pt x="480625" y="535503"/>
                </a:lnTo>
                <a:lnTo>
                  <a:pt x="476000" y="547373"/>
                </a:lnTo>
                <a:close/>
              </a:path>
              <a:path w="1400809" h="2269490">
                <a:moveTo>
                  <a:pt x="504529" y="555995"/>
                </a:moveTo>
                <a:lnTo>
                  <a:pt x="494068" y="552833"/>
                </a:lnTo>
                <a:lnTo>
                  <a:pt x="495840" y="540102"/>
                </a:lnTo>
                <a:lnTo>
                  <a:pt x="509912" y="544354"/>
                </a:lnTo>
                <a:lnTo>
                  <a:pt x="504529" y="555995"/>
                </a:lnTo>
                <a:close/>
              </a:path>
              <a:path w="1400809" h="2269490">
                <a:moveTo>
                  <a:pt x="534009" y="564905"/>
                </a:moveTo>
                <a:lnTo>
                  <a:pt x="514039" y="558869"/>
                </a:lnTo>
                <a:lnTo>
                  <a:pt x="516762" y="546425"/>
                </a:lnTo>
                <a:lnTo>
                  <a:pt x="534830" y="551885"/>
                </a:lnTo>
                <a:lnTo>
                  <a:pt x="534009" y="564905"/>
                </a:lnTo>
                <a:close/>
              </a:path>
              <a:path w="1400809" h="2269490">
                <a:moveTo>
                  <a:pt x="564440" y="574102"/>
                </a:moveTo>
                <a:lnTo>
                  <a:pt x="550176" y="569791"/>
                </a:lnTo>
                <a:lnTo>
                  <a:pt x="559556" y="559358"/>
                </a:lnTo>
                <a:lnTo>
                  <a:pt x="567163" y="561657"/>
                </a:lnTo>
                <a:lnTo>
                  <a:pt x="564440" y="574102"/>
                </a:lnTo>
                <a:close/>
              </a:path>
              <a:path w="1400809" h="2269490">
                <a:moveTo>
                  <a:pt x="606283" y="586748"/>
                </a:moveTo>
                <a:lnTo>
                  <a:pt x="593579" y="582908"/>
                </a:lnTo>
                <a:lnTo>
                  <a:pt x="600447" y="571717"/>
                </a:lnTo>
                <a:lnTo>
                  <a:pt x="609957" y="574591"/>
                </a:lnTo>
                <a:lnTo>
                  <a:pt x="606283" y="586748"/>
                </a:lnTo>
                <a:close/>
              </a:path>
              <a:path w="1400809" h="2269490">
                <a:moveTo>
                  <a:pt x="630057" y="593933"/>
                </a:moveTo>
                <a:lnTo>
                  <a:pt x="618646" y="590484"/>
                </a:lnTo>
                <a:lnTo>
                  <a:pt x="632780" y="581489"/>
                </a:lnTo>
                <a:lnTo>
                  <a:pt x="630057" y="593933"/>
                </a:lnTo>
                <a:close/>
              </a:path>
              <a:path w="1400809" h="2269490">
                <a:moveTo>
                  <a:pt x="705897" y="616854"/>
                </a:moveTo>
                <a:lnTo>
                  <a:pt x="701113" y="615408"/>
                </a:lnTo>
                <a:lnTo>
                  <a:pt x="701250" y="602182"/>
                </a:lnTo>
                <a:lnTo>
                  <a:pt x="713286" y="605819"/>
                </a:lnTo>
                <a:lnTo>
                  <a:pt x="705897" y="616854"/>
                </a:lnTo>
                <a:close/>
              </a:path>
              <a:path w="1400809" h="2269490">
                <a:moveTo>
                  <a:pt x="727829" y="623482"/>
                </a:moveTo>
                <a:lnTo>
                  <a:pt x="716596" y="620087"/>
                </a:lnTo>
                <a:lnTo>
                  <a:pt x="718695" y="607454"/>
                </a:lnTo>
                <a:lnTo>
                  <a:pt x="730730" y="611092"/>
                </a:lnTo>
                <a:lnTo>
                  <a:pt x="727829" y="623482"/>
                </a:lnTo>
                <a:close/>
              </a:path>
              <a:path w="1400809" h="2269490">
                <a:moveTo>
                  <a:pt x="826908" y="653426"/>
                </a:moveTo>
                <a:lnTo>
                  <a:pt x="815497" y="649978"/>
                </a:lnTo>
                <a:lnTo>
                  <a:pt x="817269" y="637246"/>
                </a:lnTo>
                <a:lnTo>
                  <a:pt x="831533" y="641557"/>
                </a:lnTo>
                <a:lnTo>
                  <a:pt x="826908" y="653426"/>
                </a:lnTo>
                <a:close/>
              </a:path>
              <a:path w="1400809" h="2269490">
                <a:moveTo>
                  <a:pt x="935319" y="686191"/>
                </a:moveTo>
                <a:lnTo>
                  <a:pt x="920104" y="681593"/>
                </a:lnTo>
                <a:lnTo>
                  <a:pt x="923778" y="669436"/>
                </a:lnTo>
                <a:lnTo>
                  <a:pt x="938993" y="674034"/>
                </a:lnTo>
                <a:lnTo>
                  <a:pt x="935319" y="686191"/>
                </a:lnTo>
                <a:close/>
              </a:path>
              <a:path w="1400809" h="2269490">
                <a:moveTo>
                  <a:pt x="248847" y="491989"/>
                </a:moveTo>
                <a:lnTo>
                  <a:pt x="246945" y="491414"/>
                </a:lnTo>
                <a:lnTo>
                  <a:pt x="252522" y="479832"/>
                </a:lnTo>
                <a:lnTo>
                  <a:pt x="248847" y="491989"/>
                </a:lnTo>
                <a:close/>
              </a:path>
              <a:path w="1400809" h="2269490">
                <a:moveTo>
                  <a:pt x="255504" y="494000"/>
                </a:moveTo>
                <a:lnTo>
                  <a:pt x="248847" y="491989"/>
                </a:lnTo>
                <a:lnTo>
                  <a:pt x="256325" y="480981"/>
                </a:lnTo>
                <a:lnTo>
                  <a:pt x="259178" y="481843"/>
                </a:lnTo>
                <a:lnTo>
                  <a:pt x="255504" y="494000"/>
                </a:lnTo>
                <a:close/>
              </a:path>
              <a:path w="1400809" h="2269490">
                <a:moveTo>
                  <a:pt x="261210" y="495725"/>
                </a:moveTo>
                <a:lnTo>
                  <a:pt x="255504" y="494000"/>
                </a:lnTo>
                <a:lnTo>
                  <a:pt x="261080" y="482418"/>
                </a:lnTo>
                <a:lnTo>
                  <a:pt x="263933" y="483281"/>
                </a:lnTo>
                <a:lnTo>
                  <a:pt x="261210" y="495725"/>
                </a:lnTo>
                <a:close/>
              </a:path>
              <a:path w="1400809" h="2269490">
                <a:moveTo>
                  <a:pt x="285697" y="503126"/>
                </a:moveTo>
                <a:lnTo>
                  <a:pt x="277376" y="500611"/>
                </a:lnTo>
                <a:lnTo>
                  <a:pt x="279654" y="488032"/>
                </a:lnTo>
                <a:lnTo>
                  <a:pt x="292819" y="492011"/>
                </a:lnTo>
                <a:lnTo>
                  <a:pt x="285697" y="503126"/>
                </a:lnTo>
                <a:close/>
              </a:path>
              <a:path w="1400809" h="2269490">
                <a:moveTo>
                  <a:pt x="317318" y="512682"/>
                </a:moveTo>
                <a:lnTo>
                  <a:pt x="303053" y="508371"/>
                </a:lnTo>
                <a:lnTo>
                  <a:pt x="311482" y="497651"/>
                </a:lnTo>
                <a:lnTo>
                  <a:pt x="317188" y="499375"/>
                </a:lnTo>
                <a:lnTo>
                  <a:pt x="317318" y="512682"/>
                </a:lnTo>
                <a:close/>
              </a:path>
              <a:path w="1400809" h="2269490">
                <a:moveTo>
                  <a:pt x="335282" y="518111"/>
                </a:moveTo>
                <a:lnTo>
                  <a:pt x="322072" y="514119"/>
                </a:lnTo>
                <a:lnTo>
                  <a:pt x="328599" y="502824"/>
                </a:lnTo>
                <a:lnTo>
                  <a:pt x="338109" y="505698"/>
                </a:lnTo>
                <a:lnTo>
                  <a:pt x="335282" y="518111"/>
                </a:lnTo>
                <a:close/>
              </a:path>
              <a:path w="1400809" h="2269490">
                <a:moveTo>
                  <a:pt x="346530" y="521511"/>
                </a:moveTo>
                <a:lnTo>
                  <a:pt x="346905" y="508357"/>
                </a:lnTo>
                <a:lnTo>
                  <a:pt x="359030" y="512021"/>
                </a:lnTo>
                <a:lnTo>
                  <a:pt x="346530" y="521511"/>
                </a:lnTo>
                <a:close/>
              </a:path>
              <a:path w="1400809" h="2269490">
                <a:moveTo>
                  <a:pt x="381032" y="531938"/>
                </a:moveTo>
                <a:lnTo>
                  <a:pt x="371003" y="528907"/>
                </a:lnTo>
                <a:lnTo>
                  <a:pt x="370442" y="515470"/>
                </a:lnTo>
                <a:lnTo>
                  <a:pt x="389461" y="521218"/>
                </a:lnTo>
                <a:lnTo>
                  <a:pt x="381032" y="531938"/>
                </a:lnTo>
                <a:close/>
              </a:path>
              <a:path w="1400809" h="2269490">
                <a:moveTo>
                  <a:pt x="412058" y="541315"/>
                </a:moveTo>
                <a:lnTo>
                  <a:pt x="397199" y="536824"/>
                </a:lnTo>
                <a:lnTo>
                  <a:pt x="403726" y="525530"/>
                </a:lnTo>
                <a:lnTo>
                  <a:pt x="412716" y="528246"/>
                </a:lnTo>
                <a:lnTo>
                  <a:pt x="412058" y="541315"/>
                </a:lnTo>
                <a:close/>
              </a:path>
              <a:path w="1400809" h="2269490">
                <a:moveTo>
                  <a:pt x="453306" y="553781"/>
                </a:moveTo>
                <a:lnTo>
                  <a:pt x="438091" y="549183"/>
                </a:lnTo>
                <a:lnTo>
                  <a:pt x="446520" y="538463"/>
                </a:lnTo>
                <a:lnTo>
                  <a:pt x="456029" y="541337"/>
                </a:lnTo>
                <a:lnTo>
                  <a:pt x="453306" y="553781"/>
                </a:lnTo>
                <a:close/>
              </a:path>
              <a:path w="1400809" h="2269490">
                <a:moveTo>
                  <a:pt x="477081" y="560967"/>
                </a:moveTo>
                <a:lnTo>
                  <a:pt x="465669" y="557518"/>
                </a:lnTo>
                <a:lnTo>
                  <a:pt x="479804" y="548522"/>
                </a:lnTo>
                <a:lnTo>
                  <a:pt x="477081" y="560967"/>
                </a:lnTo>
                <a:close/>
              </a:path>
              <a:path w="1400809" h="2269490">
                <a:moveTo>
                  <a:pt x="493871" y="566041"/>
                </a:moveTo>
                <a:lnTo>
                  <a:pt x="480246" y="561923"/>
                </a:lnTo>
                <a:lnTo>
                  <a:pt x="485628" y="550283"/>
                </a:lnTo>
                <a:lnTo>
                  <a:pt x="495019" y="553121"/>
                </a:lnTo>
                <a:lnTo>
                  <a:pt x="493871" y="566041"/>
                </a:lnTo>
                <a:close/>
              </a:path>
              <a:path w="1400809" h="2269490">
                <a:moveTo>
                  <a:pt x="509414" y="570738"/>
                </a:moveTo>
                <a:lnTo>
                  <a:pt x="496917" y="566962"/>
                </a:lnTo>
                <a:lnTo>
                  <a:pt x="502627" y="555420"/>
                </a:lnTo>
                <a:lnTo>
                  <a:pt x="509819" y="557594"/>
                </a:lnTo>
                <a:lnTo>
                  <a:pt x="509414" y="570738"/>
                </a:lnTo>
                <a:close/>
              </a:path>
              <a:path w="1400809" h="2269490">
                <a:moveTo>
                  <a:pt x="534139" y="578211"/>
                </a:moveTo>
                <a:lnTo>
                  <a:pt x="522608" y="574726"/>
                </a:lnTo>
                <a:lnTo>
                  <a:pt x="530844" y="563948"/>
                </a:lnTo>
                <a:lnTo>
                  <a:pt x="534139" y="578211"/>
                </a:lnTo>
                <a:close/>
              </a:path>
              <a:path w="1400809" h="2269490">
                <a:moveTo>
                  <a:pt x="589295" y="594881"/>
                </a:moveTo>
                <a:lnTo>
                  <a:pt x="575982" y="590857"/>
                </a:lnTo>
                <a:lnTo>
                  <a:pt x="576803" y="577838"/>
                </a:lnTo>
                <a:lnTo>
                  <a:pt x="589165" y="581574"/>
                </a:lnTo>
                <a:lnTo>
                  <a:pt x="589295" y="594881"/>
                </a:lnTo>
                <a:close/>
              </a:path>
              <a:path w="1400809" h="2269490">
                <a:moveTo>
                  <a:pt x="618775" y="603791"/>
                </a:moveTo>
                <a:lnTo>
                  <a:pt x="616744" y="589909"/>
                </a:lnTo>
                <a:lnTo>
                  <a:pt x="627204" y="593071"/>
                </a:lnTo>
                <a:lnTo>
                  <a:pt x="627217" y="594401"/>
                </a:lnTo>
                <a:lnTo>
                  <a:pt x="618775" y="603791"/>
                </a:lnTo>
                <a:close/>
              </a:path>
              <a:path w="1400809" h="2269490">
                <a:moveTo>
                  <a:pt x="639697" y="610113"/>
                </a:moveTo>
                <a:lnTo>
                  <a:pt x="627334" y="606377"/>
                </a:lnTo>
                <a:lnTo>
                  <a:pt x="627217" y="594401"/>
                </a:lnTo>
                <a:lnTo>
                  <a:pt x="628155" y="593358"/>
                </a:lnTo>
                <a:lnTo>
                  <a:pt x="644322" y="598244"/>
                </a:lnTo>
                <a:lnTo>
                  <a:pt x="639697" y="610113"/>
                </a:lnTo>
                <a:close/>
              </a:path>
              <a:path w="1400809" h="2269490">
                <a:moveTo>
                  <a:pt x="674883" y="620748"/>
                </a:moveTo>
                <a:lnTo>
                  <a:pt x="669998" y="606004"/>
                </a:lnTo>
                <a:lnTo>
                  <a:pt x="680459" y="609166"/>
                </a:lnTo>
                <a:lnTo>
                  <a:pt x="674883" y="620748"/>
                </a:lnTo>
                <a:close/>
              </a:path>
              <a:path w="1400809" h="2269490">
                <a:moveTo>
                  <a:pt x="768598" y="649071"/>
                </a:moveTo>
                <a:lnTo>
                  <a:pt x="756904" y="645537"/>
                </a:lnTo>
                <a:lnTo>
                  <a:pt x="759538" y="633065"/>
                </a:lnTo>
                <a:lnTo>
                  <a:pt x="772346" y="636936"/>
                </a:lnTo>
                <a:lnTo>
                  <a:pt x="768598" y="649071"/>
                </a:lnTo>
                <a:close/>
              </a:path>
              <a:path w="1400809" h="2269490">
                <a:moveTo>
                  <a:pt x="238516" y="502134"/>
                </a:moveTo>
                <a:lnTo>
                  <a:pt x="227105" y="498685"/>
                </a:lnTo>
                <a:lnTo>
                  <a:pt x="233632" y="487390"/>
                </a:lnTo>
                <a:lnTo>
                  <a:pt x="246945" y="491414"/>
                </a:lnTo>
                <a:lnTo>
                  <a:pt x="238516" y="502134"/>
                </a:lnTo>
                <a:close/>
              </a:path>
              <a:path w="1400809" h="2269490">
                <a:moveTo>
                  <a:pt x="284163" y="515929"/>
                </a:moveTo>
                <a:lnTo>
                  <a:pt x="261340" y="509031"/>
                </a:lnTo>
                <a:lnTo>
                  <a:pt x="264063" y="496587"/>
                </a:lnTo>
                <a:lnTo>
                  <a:pt x="287421" y="503647"/>
                </a:lnTo>
                <a:lnTo>
                  <a:pt x="284163" y="515929"/>
                </a:lnTo>
                <a:close/>
              </a:path>
              <a:path w="1400809" h="2269490">
                <a:moveTo>
                  <a:pt x="301281" y="521103"/>
                </a:moveTo>
                <a:lnTo>
                  <a:pt x="291132" y="518035"/>
                </a:lnTo>
                <a:lnTo>
                  <a:pt x="294494" y="505784"/>
                </a:lnTo>
                <a:lnTo>
                  <a:pt x="303053" y="508371"/>
                </a:lnTo>
                <a:lnTo>
                  <a:pt x="301281" y="521103"/>
                </a:lnTo>
                <a:close/>
              </a:path>
              <a:path w="1400809" h="2269490">
                <a:moveTo>
                  <a:pt x="302685" y="520209"/>
                </a:moveTo>
                <a:lnTo>
                  <a:pt x="306797" y="509502"/>
                </a:lnTo>
                <a:lnTo>
                  <a:pt x="315416" y="512107"/>
                </a:lnTo>
                <a:lnTo>
                  <a:pt x="302685" y="520209"/>
                </a:lnTo>
                <a:close/>
              </a:path>
              <a:path w="1400809" h="2269490">
                <a:moveTo>
                  <a:pt x="345976" y="534611"/>
                </a:moveTo>
                <a:lnTo>
                  <a:pt x="313792" y="524884"/>
                </a:lnTo>
                <a:lnTo>
                  <a:pt x="315416" y="512107"/>
                </a:lnTo>
                <a:lnTo>
                  <a:pt x="349606" y="522440"/>
                </a:lnTo>
                <a:lnTo>
                  <a:pt x="345976" y="534611"/>
                </a:lnTo>
                <a:close/>
              </a:path>
              <a:path w="1400809" h="2269490">
                <a:moveTo>
                  <a:pt x="369750" y="541796"/>
                </a:moveTo>
                <a:lnTo>
                  <a:pt x="357863" y="538203"/>
                </a:lnTo>
                <a:lnTo>
                  <a:pt x="363915" y="526765"/>
                </a:lnTo>
                <a:lnTo>
                  <a:pt x="374376" y="529926"/>
                </a:lnTo>
                <a:lnTo>
                  <a:pt x="369750" y="541796"/>
                </a:lnTo>
                <a:close/>
              </a:path>
              <a:path w="1400809" h="2269490">
                <a:moveTo>
                  <a:pt x="399231" y="550706"/>
                </a:moveTo>
                <a:lnTo>
                  <a:pt x="374505" y="543233"/>
                </a:lnTo>
                <a:lnTo>
                  <a:pt x="377823" y="530968"/>
                </a:lnTo>
                <a:lnTo>
                  <a:pt x="400052" y="537687"/>
                </a:lnTo>
                <a:lnTo>
                  <a:pt x="399231" y="550706"/>
                </a:lnTo>
                <a:close/>
              </a:path>
              <a:path w="1400809" h="2269490">
                <a:moveTo>
                  <a:pt x="411593" y="554442"/>
                </a:moveTo>
                <a:lnTo>
                  <a:pt x="399231" y="550706"/>
                </a:lnTo>
                <a:lnTo>
                  <a:pt x="407660" y="539986"/>
                </a:lnTo>
                <a:lnTo>
                  <a:pt x="410513" y="540848"/>
                </a:lnTo>
                <a:lnTo>
                  <a:pt x="411593" y="554442"/>
                </a:lnTo>
                <a:close/>
              </a:path>
              <a:path w="1400809" h="2269490">
                <a:moveTo>
                  <a:pt x="424981" y="558488"/>
                </a:moveTo>
                <a:lnTo>
                  <a:pt x="411593" y="554442"/>
                </a:lnTo>
                <a:lnTo>
                  <a:pt x="417169" y="542860"/>
                </a:lnTo>
                <a:lnTo>
                  <a:pt x="426679" y="545734"/>
                </a:lnTo>
                <a:lnTo>
                  <a:pt x="424981" y="558488"/>
                </a:lnTo>
                <a:close/>
              </a:path>
              <a:path w="1400809" h="2269490">
                <a:moveTo>
                  <a:pt x="434145" y="574525"/>
                </a:moveTo>
                <a:lnTo>
                  <a:pt x="429435" y="573101"/>
                </a:lnTo>
                <a:lnTo>
                  <a:pt x="430003" y="560006"/>
                </a:lnTo>
                <a:lnTo>
                  <a:pt x="438221" y="562489"/>
                </a:lnTo>
                <a:lnTo>
                  <a:pt x="444747" y="551195"/>
                </a:lnTo>
                <a:lnTo>
                  <a:pt x="442975" y="563926"/>
                </a:lnTo>
                <a:lnTo>
                  <a:pt x="434145" y="574525"/>
                </a:lnTo>
                <a:close/>
              </a:path>
              <a:path w="1400809" h="2269490">
                <a:moveTo>
                  <a:pt x="450713" y="579532"/>
                </a:moveTo>
                <a:lnTo>
                  <a:pt x="448681" y="565651"/>
                </a:lnTo>
                <a:lnTo>
                  <a:pt x="455208" y="554356"/>
                </a:lnTo>
                <a:lnTo>
                  <a:pt x="466620" y="557805"/>
                </a:lnTo>
                <a:lnTo>
                  <a:pt x="462946" y="569962"/>
                </a:lnTo>
                <a:lnTo>
                  <a:pt x="450713" y="579532"/>
                </a:lnTo>
                <a:close/>
              </a:path>
              <a:path w="1400809" h="2269490">
                <a:moveTo>
                  <a:pt x="528890" y="589892"/>
                </a:moveTo>
                <a:lnTo>
                  <a:pt x="515249" y="585770"/>
                </a:lnTo>
                <a:lnTo>
                  <a:pt x="519874" y="573900"/>
                </a:lnTo>
                <a:lnTo>
                  <a:pt x="529384" y="576774"/>
                </a:lnTo>
                <a:lnTo>
                  <a:pt x="528890" y="589892"/>
                </a:lnTo>
                <a:close/>
              </a:path>
              <a:path w="1400809" h="2269490">
                <a:moveTo>
                  <a:pt x="559945" y="599278"/>
                </a:moveTo>
                <a:lnTo>
                  <a:pt x="548444" y="595802"/>
                </a:lnTo>
                <a:lnTo>
                  <a:pt x="552207" y="583672"/>
                </a:lnTo>
                <a:lnTo>
                  <a:pt x="564570" y="587408"/>
                </a:lnTo>
                <a:lnTo>
                  <a:pt x="559945" y="599278"/>
                </a:lnTo>
                <a:close/>
              </a:path>
              <a:path w="1400809" h="2269490">
                <a:moveTo>
                  <a:pt x="600837" y="611636"/>
                </a:moveTo>
                <a:lnTo>
                  <a:pt x="588474" y="607900"/>
                </a:lnTo>
                <a:lnTo>
                  <a:pt x="593099" y="596030"/>
                </a:lnTo>
                <a:lnTo>
                  <a:pt x="604511" y="599479"/>
                </a:lnTo>
                <a:lnTo>
                  <a:pt x="600837" y="611636"/>
                </a:lnTo>
                <a:close/>
              </a:path>
              <a:path w="1400809" h="2269490">
                <a:moveTo>
                  <a:pt x="658504" y="629065"/>
                </a:moveTo>
                <a:lnTo>
                  <a:pt x="646483" y="625432"/>
                </a:lnTo>
                <a:lnTo>
                  <a:pt x="649206" y="612988"/>
                </a:lnTo>
                <a:lnTo>
                  <a:pt x="660737" y="616472"/>
                </a:lnTo>
                <a:lnTo>
                  <a:pt x="658504" y="629065"/>
                </a:lnTo>
                <a:close/>
              </a:path>
              <a:path w="1400809" h="2269490">
                <a:moveTo>
                  <a:pt x="685473" y="637216"/>
                </a:moveTo>
                <a:lnTo>
                  <a:pt x="672902" y="633416"/>
                </a:lnTo>
                <a:lnTo>
                  <a:pt x="678686" y="621897"/>
                </a:lnTo>
                <a:lnTo>
                  <a:pt x="689147" y="625059"/>
                </a:lnTo>
                <a:lnTo>
                  <a:pt x="685473" y="637216"/>
                </a:lnTo>
                <a:close/>
              </a:path>
              <a:path w="1400809" h="2269490">
                <a:moveTo>
                  <a:pt x="715904" y="646413"/>
                </a:moveTo>
                <a:lnTo>
                  <a:pt x="707108" y="643754"/>
                </a:lnTo>
                <a:lnTo>
                  <a:pt x="708612" y="630942"/>
                </a:lnTo>
                <a:lnTo>
                  <a:pt x="722089" y="635015"/>
                </a:lnTo>
                <a:lnTo>
                  <a:pt x="715904" y="646413"/>
                </a:lnTo>
                <a:close/>
              </a:path>
              <a:path w="1400809" h="2269490">
                <a:moveTo>
                  <a:pt x="783839" y="666945"/>
                </a:moveTo>
                <a:lnTo>
                  <a:pt x="775815" y="664520"/>
                </a:lnTo>
                <a:lnTo>
                  <a:pt x="775686" y="651213"/>
                </a:lnTo>
                <a:lnTo>
                  <a:pt x="790188" y="655596"/>
                </a:lnTo>
                <a:lnTo>
                  <a:pt x="783839" y="666945"/>
                </a:lnTo>
                <a:close/>
              </a:path>
              <a:path w="1400809" h="2269490">
                <a:moveTo>
                  <a:pt x="851715" y="687458"/>
                </a:moveTo>
                <a:lnTo>
                  <a:pt x="840779" y="684153"/>
                </a:lnTo>
                <a:lnTo>
                  <a:pt x="844155" y="671906"/>
                </a:lnTo>
                <a:lnTo>
                  <a:pt x="854616" y="675068"/>
                </a:lnTo>
                <a:lnTo>
                  <a:pt x="851715" y="687458"/>
                </a:lnTo>
                <a:close/>
              </a:path>
              <a:path w="1400809" h="2269490">
                <a:moveTo>
                  <a:pt x="882324" y="696709"/>
                </a:moveTo>
                <a:lnTo>
                  <a:pt x="872814" y="693835"/>
                </a:lnTo>
                <a:lnTo>
                  <a:pt x="872685" y="680529"/>
                </a:lnTo>
                <a:lnTo>
                  <a:pt x="881243" y="683115"/>
                </a:lnTo>
                <a:lnTo>
                  <a:pt x="882324" y="696709"/>
                </a:lnTo>
                <a:close/>
              </a:path>
              <a:path w="1400809" h="2269490">
                <a:moveTo>
                  <a:pt x="966723" y="722217"/>
                </a:moveTo>
                <a:lnTo>
                  <a:pt x="958402" y="719702"/>
                </a:lnTo>
                <a:lnTo>
                  <a:pt x="966236" y="708802"/>
                </a:lnTo>
                <a:lnTo>
                  <a:pt x="966723" y="722217"/>
                </a:lnTo>
                <a:close/>
              </a:path>
              <a:path w="1400809" h="2269490">
                <a:moveTo>
                  <a:pt x="999947" y="732258"/>
                </a:moveTo>
                <a:lnTo>
                  <a:pt x="989011" y="728953"/>
                </a:lnTo>
                <a:lnTo>
                  <a:pt x="993458" y="717030"/>
                </a:lnTo>
                <a:lnTo>
                  <a:pt x="1003919" y="720191"/>
                </a:lnTo>
                <a:lnTo>
                  <a:pt x="999947" y="732258"/>
                </a:lnTo>
                <a:close/>
              </a:path>
              <a:path w="1400809" h="2269490">
                <a:moveTo>
                  <a:pt x="302232" y="521390"/>
                </a:moveTo>
                <a:lnTo>
                  <a:pt x="301281" y="521103"/>
                </a:lnTo>
                <a:lnTo>
                  <a:pt x="302685" y="520209"/>
                </a:lnTo>
                <a:lnTo>
                  <a:pt x="302232" y="521390"/>
                </a:lnTo>
                <a:close/>
              </a:path>
              <a:path w="1400809" h="2269490">
                <a:moveTo>
                  <a:pt x="245303" y="517452"/>
                </a:moveTo>
                <a:lnTo>
                  <a:pt x="218676" y="509405"/>
                </a:lnTo>
                <a:lnTo>
                  <a:pt x="225203" y="498110"/>
                </a:lnTo>
                <a:lnTo>
                  <a:pt x="247075" y="504720"/>
                </a:lnTo>
                <a:lnTo>
                  <a:pt x="245303" y="517452"/>
                </a:lnTo>
                <a:close/>
              </a:path>
              <a:path w="1400809" h="2269490">
                <a:moveTo>
                  <a:pt x="257547" y="521152"/>
                </a:moveTo>
                <a:lnTo>
                  <a:pt x="248156" y="518314"/>
                </a:lnTo>
                <a:lnTo>
                  <a:pt x="249170" y="505353"/>
                </a:lnTo>
                <a:lnTo>
                  <a:pt x="262662" y="509431"/>
                </a:lnTo>
                <a:lnTo>
                  <a:pt x="257547" y="521152"/>
                </a:lnTo>
                <a:close/>
              </a:path>
              <a:path w="1400809" h="2269490">
                <a:moveTo>
                  <a:pt x="294753" y="532397"/>
                </a:moveTo>
                <a:lnTo>
                  <a:pt x="283342" y="528948"/>
                </a:lnTo>
                <a:lnTo>
                  <a:pt x="287016" y="516791"/>
                </a:lnTo>
                <a:lnTo>
                  <a:pt x="298918" y="520389"/>
                </a:lnTo>
                <a:lnTo>
                  <a:pt x="294753" y="532397"/>
                </a:lnTo>
                <a:close/>
              </a:path>
              <a:path w="1400809" h="2269490">
                <a:moveTo>
                  <a:pt x="312822" y="537858"/>
                </a:moveTo>
                <a:lnTo>
                  <a:pt x="301425" y="534414"/>
                </a:lnTo>
                <a:lnTo>
                  <a:pt x="302588" y="521498"/>
                </a:lnTo>
                <a:lnTo>
                  <a:pt x="318398" y="526276"/>
                </a:lnTo>
                <a:lnTo>
                  <a:pt x="312822" y="537858"/>
                </a:lnTo>
                <a:close/>
              </a:path>
              <a:path w="1400809" h="2269490">
                <a:moveTo>
                  <a:pt x="347057" y="548205"/>
                </a:moveTo>
                <a:lnTo>
                  <a:pt x="320162" y="540077"/>
                </a:lnTo>
                <a:lnTo>
                  <a:pt x="323153" y="527713"/>
                </a:lnTo>
                <a:lnTo>
                  <a:pt x="351682" y="536335"/>
                </a:lnTo>
                <a:lnTo>
                  <a:pt x="347057" y="548205"/>
                </a:lnTo>
                <a:close/>
              </a:path>
              <a:path w="1400809" h="2269490">
                <a:moveTo>
                  <a:pt x="374635" y="556540"/>
                </a:moveTo>
                <a:lnTo>
                  <a:pt x="361203" y="552480"/>
                </a:lnTo>
                <a:lnTo>
                  <a:pt x="368844" y="541522"/>
                </a:lnTo>
                <a:lnTo>
                  <a:pt x="374505" y="543233"/>
                </a:lnTo>
                <a:lnTo>
                  <a:pt x="374635" y="556540"/>
                </a:lnTo>
                <a:close/>
              </a:path>
              <a:path w="1400809" h="2269490">
                <a:moveTo>
                  <a:pt x="403877" y="565377"/>
                </a:moveTo>
                <a:lnTo>
                  <a:pt x="403183" y="551900"/>
                </a:lnTo>
                <a:lnTo>
                  <a:pt x="410850" y="554217"/>
                </a:lnTo>
                <a:lnTo>
                  <a:pt x="403877" y="565377"/>
                </a:lnTo>
                <a:close/>
              </a:path>
              <a:path w="1400809" h="2269490">
                <a:moveTo>
                  <a:pt x="462254" y="596288"/>
                </a:moveTo>
                <a:lnTo>
                  <a:pt x="464027" y="583556"/>
                </a:lnTo>
                <a:lnTo>
                  <a:pt x="466750" y="571112"/>
                </a:lnTo>
                <a:lnTo>
                  <a:pt x="472456" y="572836"/>
                </a:lnTo>
                <a:lnTo>
                  <a:pt x="475438" y="587005"/>
                </a:lnTo>
                <a:lnTo>
                  <a:pt x="469732" y="585281"/>
                </a:lnTo>
                <a:lnTo>
                  <a:pt x="464837" y="593751"/>
                </a:lnTo>
                <a:lnTo>
                  <a:pt x="462254" y="596288"/>
                </a:lnTo>
                <a:close/>
              </a:path>
              <a:path w="1400809" h="2269490">
                <a:moveTo>
                  <a:pt x="496835" y="593472"/>
                </a:moveTo>
                <a:lnTo>
                  <a:pt x="491872" y="591972"/>
                </a:lnTo>
                <a:lnTo>
                  <a:pt x="491475" y="578584"/>
                </a:lnTo>
                <a:lnTo>
                  <a:pt x="504045" y="582383"/>
                </a:lnTo>
                <a:lnTo>
                  <a:pt x="496835" y="593472"/>
                </a:lnTo>
                <a:close/>
              </a:path>
              <a:path w="1400809" h="2269490">
                <a:moveTo>
                  <a:pt x="536300" y="605399"/>
                </a:moveTo>
                <a:lnTo>
                  <a:pt x="524889" y="601950"/>
                </a:lnTo>
                <a:lnTo>
                  <a:pt x="528563" y="589793"/>
                </a:lnTo>
                <a:lnTo>
                  <a:pt x="542827" y="594104"/>
                </a:lnTo>
                <a:lnTo>
                  <a:pt x="536300" y="605399"/>
                </a:lnTo>
                <a:close/>
              </a:path>
              <a:path w="1400809" h="2269490">
                <a:moveTo>
                  <a:pt x="555320" y="611147"/>
                </a:moveTo>
                <a:lnTo>
                  <a:pt x="542051" y="607137"/>
                </a:lnTo>
                <a:lnTo>
                  <a:pt x="546750" y="595290"/>
                </a:lnTo>
                <a:lnTo>
                  <a:pt x="557092" y="598416"/>
                </a:lnTo>
                <a:lnTo>
                  <a:pt x="555320" y="611147"/>
                </a:lnTo>
                <a:close/>
              </a:path>
              <a:path w="1400809" h="2269490">
                <a:moveTo>
                  <a:pt x="568633" y="615171"/>
                </a:moveTo>
                <a:lnTo>
                  <a:pt x="558173" y="612009"/>
                </a:lnTo>
                <a:lnTo>
                  <a:pt x="561847" y="599853"/>
                </a:lnTo>
                <a:lnTo>
                  <a:pt x="574209" y="603589"/>
                </a:lnTo>
                <a:lnTo>
                  <a:pt x="568633" y="615171"/>
                </a:lnTo>
                <a:close/>
              </a:path>
              <a:path w="1400809" h="2269490">
                <a:moveTo>
                  <a:pt x="585870" y="620380"/>
                </a:moveTo>
                <a:lnTo>
                  <a:pt x="574339" y="616895"/>
                </a:lnTo>
                <a:lnTo>
                  <a:pt x="577493" y="604581"/>
                </a:lnTo>
                <a:lnTo>
                  <a:pt x="590183" y="608416"/>
                </a:lnTo>
                <a:lnTo>
                  <a:pt x="585870" y="620380"/>
                </a:lnTo>
                <a:close/>
              </a:path>
              <a:path w="1400809" h="2269490">
                <a:moveTo>
                  <a:pt x="616182" y="629541"/>
                </a:moveTo>
                <a:lnTo>
                  <a:pt x="602868" y="625518"/>
                </a:lnTo>
                <a:lnTo>
                  <a:pt x="608444" y="613936"/>
                </a:lnTo>
                <a:lnTo>
                  <a:pt x="620807" y="617672"/>
                </a:lnTo>
                <a:lnTo>
                  <a:pt x="616182" y="629541"/>
                </a:lnTo>
                <a:close/>
              </a:path>
              <a:path w="1400809" h="2269490">
                <a:moveTo>
                  <a:pt x="661234" y="643157"/>
                </a:moveTo>
                <a:lnTo>
                  <a:pt x="644711" y="638164"/>
                </a:lnTo>
                <a:lnTo>
                  <a:pt x="654091" y="627731"/>
                </a:lnTo>
                <a:lnTo>
                  <a:pt x="661149" y="629864"/>
                </a:lnTo>
                <a:lnTo>
                  <a:pt x="661234" y="643157"/>
                </a:lnTo>
                <a:close/>
              </a:path>
              <a:path w="1400809" h="2269490">
                <a:moveTo>
                  <a:pt x="221659" y="523573"/>
                </a:moveTo>
                <a:lnTo>
                  <a:pt x="211198" y="520412"/>
                </a:lnTo>
                <a:lnTo>
                  <a:pt x="216774" y="508830"/>
                </a:lnTo>
                <a:lnTo>
                  <a:pt x="231989" y="513428"/>
                </a:lnTo>
                <a:lnTo>
                  <a:pt x="221659" y="523573"/>
                </a:lnTo>
                <a:close/>
              </a:path>
              <a:path w="1400809" h="2269490">
                <a:moveTo>
                  <a:pt x="247335" y="531333"/>
                </a:moveTo>
                <a:lnTo>
                  <a:pt x="235923" y="527884"/>
                </a:lnTo>
                <a:lnTo>
                  <a:pt x="236744" y="514865"/>
                </a:lnTo>
                <a:lnTo>
                  <a:pt x="247205" y="518027"/>
                </a:lnTo>
                <a:lnTo>
                  <a:pt x="247335" y="531333"/>
                </a:lnTo>
                <a:close/>
              </a:path>
              <a:path w="1400809" h="2269490">
                <a:moveTo>
                  <a:pt x="268256" y="537656"/>
                </a:moveTo>
                <a:lnTo>
                  <a:pt x="247335" y="531333"/>
                </a:lnTo>
                <a:lnTo>
                  <a:pt x="260519" y="522051"/>
                </a:lnTo>
                <a:lnTo>
                  <a:pt x="272881" y="525787"/>
                </a:lnTo>
                <a:lnTo>
                  <a:pt x="268256" y="537656"/>
                </a:lnTo>
                <a:close/>
              </a:path>
              <a:path w="1400809" h="2269490">
                <a:moveTo>
                  <a:pt x="284779" y="542650"/>
                </a:moveTo>
                <a:lnTo>
                  <a:pt x="271926" y="538766"/>
                </a:lnTo>
                <a:lnTo>
                  <a:pt x="277636" y="527224"/>
                </a:lnTo>
                <a:lnTo>
                  <a:pt x="285229" y="529519"/>
                </a:lnTo>
                <a:lnTo>
                  <a:pt x="284779" y="542650"/>
                </a:lnTo>
                <a:close/>
              </a:path>
              <a:path w="1400809" h="2269490">
                <a:moveTo>
                  <a:pt x="303249" y="548232"/>
                </a:moveTo>
                <a:lnTo>
                  <a:pt x="290158" y="544276"/>
                </a:lnTo>
                <a:lnTo>
                  <a:pt x="294753" y="532397"/>
                </a:lnTo>
                <a:lnTo>
                  <a:pt x="306284" y="535882"/>
                </a:lnTo>
                <a:lnTo>
                  <a:pt x="303249" y="548232"/>
                </a:lnTo>
                <a:close/>
              </a:path>
              <a:path w="1400809" h="2269490">
                <a:moveTo>
                  <a:pt x="347187" y="561511"/>
                </a:moveTo>
                <a:lnTo>
                  <a:pt x="320560" y="553464"/>
                </a:lnTo>
                <a:lnTo>
                  <a:pt x="328989" y="542744"/>
                </a:lnTo>
                <a:lnTo>
                  <a:pt x="353714" y="550217"/>
                </a:lnTo>
                <a:lnTo>
                  <a:pt x="347187" y="561511"/>
                </a:lnTo>
                <a:close/>
              </a:path>
              <a:path w="1400809" h="2269490">
                <a:moveTo>
                  <a:pt x="374765" y="569846"/>
                </a:moveTo>
                <a:lnTo>
                  <a:pt x="364304" y="566685"/>
                </a:lnTo>
                <a:lnTo>
                  <a:pt x="367978" y="554528"/>
                </a:lnTo>
                <a:lnTo>
                  <a:pt x="380638" y="558354"/>
                </a:lnTo>
                <a:lnTo>
                  <a:pt x="374765" y="569846"/>
                </a:lnTo>
                <a:close/>
              </a:path>
              <a:path w="1400809" h="2269490">
                <a:moveTo>
                  <a:pt x="392239" y="575127"/>
                </a:moveTo>
                <a:lnTo>
                  <a:pt x="387380" y="573659"/>
                </a:lnTo>
                <a:lnTo>
                  <a:pt x="386998" y="560276"/>
                </a:lnTo>
                <a:lnTo>
                  <a:pt x="399167" y="563954"/>
                </a:lnTo>
                <a:lnTo>
                  <a:pt x="392239" y="575127"/>
                </a:lnTo>
                <a:close/>
              </a:path>
              <a:path w="1400809" h="2269490">
                <a:moveTo>
                  <a:pt x="412566" y="581271"/>
                </a:moveTo>
                <a:lnTo>
                  <a:pt x="399490" y="577319"/>
                </a:lnTo>
                <a:lnTo>
                  <a:pt x="404115" y="565449"/>
                </a:lnTo>
                <a:lnTo>
                  <a:pt x="413209" y="568198"/>
                </a:lnTo>
                <a:lnTo>
                  <a:pt x="412566" y="581271"/>
                </a:lnTo>
                <a:close/>
              </a:path>
              <a:path w="1400809" h="2269490">
                <a:moveTo>
                  <a:pt x="429327" y="586336"/>
                </a:moveTo>
                <a:lnTo>
                  <a:pt x="417024" y="582618"/>
                </a:lnTo>
                <a:lnTo>
                  <a:pt x="421233" y="570623"/>
                </a:lnTo>
                <a:lnTo>
                  <a:pt x="432644" y="574071"/>
                </a:lnTo>
                <a:lnTo>
                  <a:pt x="429327" y="586336"/>
                </a:lnTo>
                <a:close/>
              </a:path>
              <a:path w="1400809" h="2269490">
                <a:moveTo>
                  <a:pt x="446088" y="591402"/>
                </a:moveTo>
                <a:lnTo>
                  <a:pt x="435627" y="588240"/>
                </a:lnTo>
                <a:lnTo>
                  <a:pt x="436448" y="575221"/>
                </a:lnTo>
                <a:lnTo>
                  <a:pt x="451664" y="579820"/>
                </a:lnTo>
                <a:lnTo>
                  <a:pt x="446088" y="591402"/>
                </a:lnTo>
                <a:close/>
              </a:path>
              <a:path w="1400809" h="2269490">
                <a:moveTo>
                  <a:pt x="469768" y="588909"/>
                </a:moveTo>
                <a:lnTo>
                  <a:pt x="469732" y="585281"/>
                </a:lnTo>
                <a:lnTo>
                  <a:pt x="472585" y="586143"/>
                </a:lnTo>
                <a:lnTo>
                  <a:pt x="469768" y="588909"/>
                </a:lnTo>
                <a:close/>
              </a:path>
              <a:path w="1400809" h="2269490">
                <a:moveTo>
                  <a:pt x="485717" y="603379"/>
                </a:moveTo>
                <a:lnTo>
                  <a:pt x="469862" y="598587"/>
                </a:lnTo>
                <a:lnTo>
                  <a:pt x="476389" y="587292"/>
                </a:lnTo>
                <a:lnTo>
                  <a:pt x="488752" y="591029"/>
                </a:lnTo>
                <a:lnTo>
                  <a:pt x="485717" y="603379"/>
                </a:lnTo>
                <a:close/>
              </a:path>
              <a:path w="1400809" h="2269490">
                <a:moveTo>
                  <a:pt x="503265" y="608682"/>
                </a:moveTo>
                <a:lnTo>
                  <a:pt x="493636" y="605772"/>
                </a:lnTo>
                <a:lnTo>
                  <a:pt x="496553" y="593386"/>
                </a:lnTo>
                <a:lnTo>
                  <a:pt x="510015" y="597455"/>
                </a:lnTo>
                <a:lnTo>
                  <a:pt x="503265" y="608682"/>
                </a:lnTo>
                <a:close/>
              </a:path>
              <a:path w="1400809" h="2269490">
                <a:moveTo>
                  <a:pt x="517411" y="612957"/>
                </a:moveTo>
                <a:lnTo>
                  <a:pt x="505999" y="609509"/>
                </a:lnTo>
                <a:lnTo>
                  <a:pt x="516330" y="599363"/>
                </a:lnTo>
                <a:lnTo>
                  <a:pt x="522036" y="601088"/>
                </a:lnTo>
                <a:lnTo>
                  <a:pt x="517411" y="612957"/>
                </a:lnTo>
                <a:close/>
              </a:path>
              <a:path w="1400809" h="2269490">
                <a:moveTo>
                  <a:pt x="540234" y="619855"/>
                </a:moveTo>
                <a:lnTo>
                  <a:pt x="533577" y="617843"/>
                </a:lnTo>
                <a:lnTo>
                  <a:pt x="532496" y="604249"/>
                </a:lnTo>
                <a:lnTo>
                  <a:pt x="549614" y="609423"/>
                </a:lnTo>
                <a:lnTo>
                  <a:pt x="540234" y="619855"/>
                </a:lnTo>
                <a:close/>
              </a:path>
              <a:path w="1400809" h="2269490">
                <a:moveTo>
                  <a:pt x="562225" y="626502"/>
                </a:moveTo>
                <a:lnTo>
                  <a:pt x="557218" y="624988"/>
                </a:lnTo>
                <a:lnTo>
                  <a:pt x="557222" y="611722"/>
                </a:lnTo>
                <a:lnTo>
                  <a:pt x="569659" y="615481"/>
                </a:lnTo>
                <a:lnTo>
                  <a:pt x="562225" y="626502"/>
                </a:lnTo>
                <a:close/>
              </a:path>
              <a:path w="1400809" h="2269490">
                <a:moveTo>
                  <a:pt x="590635" y="635088"/>
                </a:moveTo>
                <a:lnTo>
                  <a:pt x="574469" y="630202"/>
                </a:lnTo>
                <a:lnTo>
                  <a:pt x="578143" y="618045"/>
                </a:lnTo>
                <a:lnTo>
                  <a:pt x="590506" y="621781"/>
                </a:lnTo>
                <a:lnTo>
                  <a:pt x="590635" y="635088"/>
                </a:lnTo>
                <a:close/>
              </a:path>
              <a:path w="1400809" h="2269490">
                <a:moveTo>
                  <a:pt x="632478" y="647734"/>
                </a:moveTo>
                <a:lnTo>
                  <a:pt x="617263" y="643135"/>
                </a:lnTo>
                <a:lnTo>
                  <a:pt x="620937" y="630978"/>
                </a:lnTo>
                <a:lnTo>
                  <a:pt x="631397" y="634140"/>
                </a:lnTo>
                <a:lnTo>
                  <a:pt x="632478" y="647734"/>
                </a:lnTo>
                <a:close/>
              </a:path>
              <a:path w="1400809" h="2269490">
                <a:moveTo>
                  <a:pt x="674321" y="660380"/>
                </a:moveTo>
                <a:lnTo>
                  <a:pt x="662954" y="656944"/>
                </a:lnTo>
                <a:lnTo>
                  <a:pt x="665632" y="644487"/>
                </a:lnTo>
                <a:lnTo>
                  <a:pt x="675142" y="647361"/>
                </a:lnTo>
                <a:lnTo>
                  <a:pt x="674321" y="660380"/>
                </a:lnTo>
                <a:close/>
              </a:path>
              <a:path w="1400809" h="2269490">
                <a:moveTo>
                  <a:pt x="701854" y="668701"/>
                </a:moveTo>
                <a:lnTo>
                  <a:pt x="687635" y="664404"/>
                </a:lnTo>
                <a:lnTo>
                  <a:pt x="692260" y="652534"/>
                </a:lnTo>
                <a:lnTo>
                  <a:pt x="702720" y="655696"/>
                </a:lnTo>
                <a:lnTo>
                  <a:pt x="701854" y="668701"/>
                </a:lnTo>
                <a:close/>
              </a:path>
              <a:path w="1400809" h="2269490">
                <a:moveTo>
                  <a:pt x="737085" y="679349"/>
                </a:moveTo>
                <a:lnTo>
                  <a:pt x="726505" y="676151"/>
                </a:lnTo>
                <a:lnTo>
                  <a:pt x="728857" y="663595"/>
                </a:lnTo>
                <a:lnTo>
                  <a:pt x="741799" y="667506"/>
                </a:lnTo>
                <a:lnTo>
                  <a:pt x="737085" y="679349"/>
                </a:lnTo>
                <a:close/>
              </a:path>
              <a:path w="1400809" h="2269490">
                <a:moveTo>
                  <a:pt x="469862" y="598587"/>
                </a:moveTo>
                <a:lnTo>
                  <a:pt x="463205" y="596575"/>
                </a:lnTo>
                <a:lnTo>
                  <a:pt x="464837" y="593751"/>
                </a:lnTo>
                <a:lnTo>
                  <a:pt x="469768" y="588909"/>
                </a:lnTo>
                <a:lnTo>
                  <a:pt x="469862" y="598587"/>
                </a:lnTo>
                <a:close/>
              </a:path>
              <a:path w="1400809" h="2269490">
                <a:moveTo>
                  <a:pt x="209426" y="533144"/>
                </a:moveTo>
                <a:lnTo>
                  <a:pt x="204671" y="531707"/>
                </a:lnTo>
                <a:lnTo>
                  <a:pt x="210247" y="520124"/>
                </a:lnTo>
                <a:lnTo>
                  <a:pt x="212149" y="520699"/>
                </a:lnTo>
                <a:lnTo>
                  <a:pt x="209426" y="533144"/>
                </a:lnTo>
                <a:close/>
              </a:path>
              <a:path w="1400809" h="2269490">
                <a:moveTo>
                  <a:pt x="224641" y="537742"/>
                </a:moveTo>
                <a:lnTo>
                  <a:pt x="211328" y="533718"/>
                </a:lnTo>
                <a:lnTo>
                  <a:pt x="215953" y="521849"/>
                </a:lnTo>
                <a:lnTo>
                  <a:pt x="228315" y="525585"/>
                </a:lnTo>
                <a:lnTo>
                  <a:pt x="224641" y="537742"/>
                </a:lnTo>
                <a:close/>
              </a:path>
              <a:path w="1400809" h="2269490">
                <a:moveTo>
                  <a:pt x="230162" y="538205"/>
                </a:moveTo>
                <a:lnTo>
                  <a:pt x="228315" y="525585"/>
                </a:lnTo>
                <a:lnTo>
                  <a:pt x="237825" y="528459"/>
                </a:lnTo>
                <a:lnTo>
                  <a:pt x="230162" y="538205"/>
                </a:lnTo>
                <a:close/>
              </a:path>
              <a:path w="1400809" h="2269490">
                <a:moveTo>
                  <a:pt x="245563" y="544065"/>
                </a:moveTo>
                <a:lnTo>
                  <a:pt x="230347" y="539467"/>
                </a:lnTo>
                <a:lnTo>
                  <a:pt x="241629" y="529609"/>
                </a:lnTo>
                <a:lnTo>
                  <a:pt x="245433" y="530759"/>
                </a:lnTo>
                <a:lnTo>
                  <a:pt x="245563" y="544065"/>
                </a:lnTo>
                <a:close/>
              </a:path>
              <a:path w="1400809" h="2269490">
                <a:moveTo>
                  <a:pt x="262427" y="549162"/>
                </a:moveTo>
                <a:lnTo>
                  <a:pt x="245563" y="544065"/>
                </a:lnTo>
                <a:lnTo>
                  <a:pt x="246384" y="531046"/>
                </a:lnTo>
                <a:lnTo>
                  <a:pt x="267305" y="537369"/>
                </a:lnTo>
                <a:lnTo>
                  <a:pt x="262427" y="549162"/>
                </a:lnTo>
                <a:close/>
              </a:path>
              <a:path w="1400809" h="2269490">
                <a:moveTo>
                  <a:pt x="276123" y="566569"/>
                </a:moveTo>
                <a:lnTo>
                  <a:pt x="274296" y="566016"/>
                </a:lnTo>
                <a:lnTo>
                  <a:pt x="275577" y="556389"/>
                </a:lnTo>
                <a:lnTo>
                  <a:pt x="276945" y="553550"/>
                </a:lnTo>
                <a:lnTo>
                  <a:pt x="285374" y="542830"/>
                </a:lnTo>
                <a:lnTo>
                  <a:pt x="288227" y="543692"/>
                </a:lnTo>
                <a:lnTo>
                  <a:pt x="289307" y="557286"/>
                </a:lnTo>
                <a:lnTo>
                  <a:pt x="288356" y="556999"/>
                </a:lnTo>
                <a:lnTo>
                  <a:pt x="276123" y="566569"/>
                </a:lnTo>
                <a:close/>
              </a:path>
              <a:path w="1400809" h="2269490">
                <a:moveTo>
                  <a:pt x="315934" y="565333"/>
                </a:moveTo>
                <a:lnTo>
                  <a:pt x="302621" y="561310"/>
                </a:lnTo>
                <a:lnTo>
                  <a:pt x="304393" y="548578"/>
                </a:lnTo>
                <a:lnTo>
                  <a:pt x="317707" y="552602"/>
                </a:lnTo>
                <a:lnTo>
                  <a:pt x="315934" y="565333"/>
                </a:lnTo>
                <a:close/>
              </a:path>
              <a:path w="1400809" h="2269490">
                <a:moveTo>
                  <a:pt x="329367" y="569393"/>
                </a:moveTo>
                <a:lnTo>
                  <a:pt x="321640" y="567058"/>
                </a:lnTo>
                <a:lnTo>
                  <a:pt x="321511" y="553751"/>
                </a:lnTo>
                <a:lnTo>
                  <a:pt x="332670" y="557124"/>
                </a:lnTo>
                <a:lnTo>
                  <a:pt x="329367" y="569393"/>
                </a:lnTo>
                <a:close/>
              </a:path>
              <a:path w="1400809" h="2269490">
                <a:moveTo>
                  <a:pt x="360036" y="578662"/>
                </a:moveTo>
                <a:lnTo>
                  <a:pt x="338758" y="572231"/>
                </a:lnTo>
                <a:lnTo>
                  <a:pt x="350040" y="562374"/>
                </a:lnTo>
                <a:lnTo>
                  <a:pt x="363249" y="566366"/>
                </a:lnTo>
                <a:lnTo>
                  <a:pt x="360036" y="578662"/>
                </a:lnTo>
                <a:close/>
              </a:path>
              <a:path w="1400809" h="2269490">
                <a:moveTo>
                  <a:pt x="379649" y="584590"/>
                </a:moveTo>
                <a:lnTo>
                  <a:pt x="366336" y="580566"/>
                </a:lnTo>
                <a:lnTo>
                  <a:pt x="370961" y="568696"/>
                </a:lnTo>
                <a:lnTo>
                  <a:pt x="382373" y="572145"/>
                </a:lnTo>
                <a:lnTo>
                  <a:pt x="379649" y="584590"/>
                </a:lnTo>
                <a:close/>
              </a:path>
              <a:path w="1400809" h="2269490">
                <a:moveTo>
                  <a:pt x="415615" y="594233"/>
                </a:moveTo>
                <a:lnTo>
                  <a:pt x="416845" y="582564"/>
                </a:lnTo>
                <a:lnTo>
                  <a:pt x="423264" y="584504"/>
                </a:lnTo>
                <a:lnTo>
                  <a:pt x="415615" y="594233"/>
                </a:lnTo>
                <a:close/>
              </a:path>
              <a:path w="1400809" h="2269490">
                <a:moveTo>
                  <a:pt x="423376" y="595909"/>
                </a:moveTo>
                <a:lnTo>
                  <a:pt x="423264" y="584504"/>
                </a:lnTo>
                <a:lnTo>
                  <a:pt x="428970" y="586228"/>
                </a:lnTo>
                <a:lnTo>
                  <a:pt x="423376" y="595909"/>
                </a:lnTo>
                <a:close/>
              </a:path>
              <a:path w="1400809" h="2269490">
                <a:moveTo>
                  <a:pt x="469041" y="611606"/>
                </a:moveTo>
                <a:lnTo>
                  <a:pt x="460482" y="609020"/>
                </a:lnTo>
                <a:lnTo>
                  <a:pt x="461303" y="596000"/>
                </a:lnTo>
                <a:lnTo>
                  <a:pt x="474617" y="600024"/>
                </a:lnTo>
                <a:lnTo>
                  <a:pt x="469041" y="611606"/>
                </a:lnTo>
                <a:close/>
              </a:path>
              <a:path w="1400809" h="2269490">
                <a:moveTo>
                  <a:pt x="505797" y="611975"/>
                </a:moveTo>
                <a:lnTo>
                  <a:pt x="505048" y="609221"/>
                </a:lnTo>
                <a:lnTo>
                  <a:pt x="508852" y="610371"/>
                </a:lnTo>
                <a:lnTo>
                  <a:pt x="505797" y="611975"/>
                </a:lnTo>
                <a:close/>
              </a:path>
              <a:path w="1400809" h="2269490">
                <a:moveTo>
                  <a:pt x="521344" y="627414"/>
                </a:moveTo>
                <a:lnTo>
                  <a:pt x="508982" y="623677"/>
                </a:lnTo>
                <a:lnTo>
                  <a:pt x="507015" y="616449"/>
                </a:lnTo>
                <a:lnTo>
                  <a:pt x="508852" y="610371"/>
                </a:lnTo>
                <a:lnTo>
                  <a:pt x="522165" y="614394"/>
                </a:lnTo>
                <a:lnTo>
                  <a:pt x="521344" y="627414"/>
                </a:lnTo>
                <a:close/>
              </a:path>
              <a:path w="1400809" h="2269490">
                <a:moveTo>
                  <a:pt x="553900" y="637253"/>
                </a:moveTo>
                <a:lnTo>
                  <a:pt x="540824" y="633301"/>
                </a:lnTo>
                <a:lnTo>
                  <a:pt x="545940" y="621580"/>
                </a:lnTo>
                <a:lnTo>
                  <a:pt x="555806" y="624562"/>
                </a:lnTo>
                <a:lnTo>
                  <a:pt x="553900" y="637253"/>
                </a:lnTo>
                <a:close/>
              </a:path>
              <a:path w="1400809" h="2269490">
                <a:moveTo>
                  <a:pt x="569056" y="641833"/>
                </a:moveTo>
                <a:lnTo>
                  <a:pt x="565791" y="627579"/>
                </a:lnTo>
                <a:lnTo>
                  <a:pt x="576371" y="630777"/>
                </a:lnTo>
                <a:lnTo>
                  <a:pt x="569056" y="641833"/>
                </a:lnTo>
                <a:close/>
              </a:path>
              <a:path w="1400809" h="2269490">
                <a:moveTo>
                  <a:pt x="591820" y="648713"/>
                </a:moveTo>
                <a:lnTo>
                  <a:pt x="592181" y="635555"/>
                </a:lnTo>
                <a:lnTo>
                  <a:pt x="600145" y="637962"/>
                </a:lnTo>
                <a:lnTo>
                  <a:pt x="591820" y="648713"/>
                </a:lnTo>
                <a:close/>
              </a:path>
              <a:path w="1400809" h="2269490">
                <a:moveTo>
                  <a:pt x="617110" y="656357"/>
                </a:moveTo>
                <a:lnTo>
                  <a:pt x="608343" y="653707"/>
                </a:lnTo>
                <a:lnTo>
                  <a:pt x="611557" y="641411"/>
                </a:lnTo>
                <a:lnTo>
                  <a:pt x="623919" y="645147"/>
                </a:lnTo>
                <a:lnTo>
                  <a:pt x="617110" y="656357"/>
                </a:lnTo>
                <a:close/>
              </a:path>
              <a:path w="1400809" h="2269490">
                <a:moveTo>
                  <a:pt x="644970" y="664777"/>
                </a:moveTo>
                <a:lnTo>
                  <a:pt x="631657" y="660753"/>
                </a:lnTo>
                <a:lnTo>
                  <a:pt x="636282" y="648884"/>
                </a:lnTo>
                <a:lnTo>
                  <a:pt x="646743" y="652045"/>
                </a:lnTo>
                <a:lnTo>
                  <a:pt x="644970" y="664777"/>
                </a:lnTo>
                <a:close/>
              </a:path>
              <a:path w="1400809" h="2269490">
                <a:moveTo>
                  <a:pt x="713143" y="685380"/>
                </a:moveTo>
                <a:lnTo>
                  <a:pt x="703277" y="682399"/>
                </a:lnTo>
                <a:lnTo>
                  <a:pt x="711884" y="671733"/>
                </a:lnTo>
                <a:lnTo>
                  <a:pt x="713143" y="685380"/>
                </a:lnTo>
                <a:close/>
              </a:path>
              <a:path w="1400809" h="2269490">
                <a:moveTo>
                  <a:pt x="756472" y="698475"/>
                </a:moveTo>
                <a:lnTo>
                  <a:pt x="744822" y="694955"/>
                </a:lnTo>
                <a:lnTo>
                  <a:pt x="747991" y="682645"/>
                </a:lnTo>
                <a:lnTo>
                  <a:pt x="761067" y="686597"/>
                </a:lnTo>
                <a:lnTo>
                  <a:pt x="756472" y="698475"/>
                </a:lnTo>
                <a:close/>
              </a:path>
              <a:path w="1400809" h="2269490">
                <a:moveTo>
                  <a:pt x="830410" y="720821"/>
                </a:moveTo>
                <a:lnTo>
                  <a:pt x="821287" y="718064"/>
                </a:lnTo>
                <a:lnTo>
                  <a:pt x="821721" y="704928"/>
                </a:lnTo>
                <a:lnTo>
                  <a:pt x="835986" y="709239"/>
                </a:lnTo>
                <a:lnTo>
                  <a:pt x="830410" y="720821"/>
                </a:lnTo>
                <a:close/>
              </a:path>
              <a:path w="1400809" h="2269490">
                <a:moveTo>
                  <a:pt x="856309" y="728649"/>
                </a:moveTo>
                <a:lnTo>
                  <a:pt x="845105" y="725263"/>
                </a:lnTo>
                <a:lnTo>
                  <a:pt x="848349" y="712976"/>
                </a:lnTo>
                <a:lnTo>
                  <a:pt x="858809" y="716137"/>
                </a:lnTo>
                <a:lnTo>
                  <a:pt x="856309" y="728649"/>
                </a:lnTo>
                <a:close/>
              </a:path>
              <a:path w="1400809" h="2269490">
                <a:moveTo>
                  <a:pt x="1073859" y="794398"/>
                </a:moveTo>
                <a:lnTo>
                  <a:pt x="1062328" y="790913"/>
                </a:lnTo>
                <a:lnTo>
                  <a:pt x="1065363" y="778563"/>
                </a:lnTo>
                <a:lnTo>
                  <a:pt x="1078053" y="782398"/>
                </a:lnTo>
                <a:lnTo>
                  <a:pt x="1073859" y="794398"/>
                </a:lnTo>
                <a:close/>
              </a:path>
              <a:path w="1400809" h="2269490">
                <a:moveTo>
                  <a:pt x="505178" y="622528"/>
                </a:moveTo>
                <a:lnTo>
                  <a:pt x="492815" y="618791"/>
                </a:lnTo>
                <a:lnTo>
                  <a:pt x="505797" y="611975"/>
                </a:lnTo>
                <a:lnTo>
                  <a:pt x="507015" y="616449"/>
                </a:lnTo>
                <a:lnTo>
                  <a:pt x="505178" y="622528"/>
                </a:lnTo>
                <a:close/>
              </a:path>
              <a:path w="1400809" h="2269490">
                <a:moveTo>
                  <a:pt x="423394" y="597811"/>
                </a:moveTo>
                <a:lnTo>
                  <a:pt x="422443" y="597523"/>
                </a:lnTo>
                <a:lnTo>
                  <a:pt x="423376" y="595909"/>
                </a:lnTo>
                <a:lnTo>
                  <a:pt x="423394" y="597811"/>
                </a:lnTo>
                <a:close/>
              </a:path>
              <a:path w="1400809" h="2269490">
                <a:moveTo>
                  <a:pt x="446347" y="618015"/>
                </a:moveTo>
                <a:lnTo>
                  <a:pt x="405455" y="605656"/>
                </a:lnTo>
                <a:lnTo>
                  <a:pt x="414835" y="595224"/>
                </a:lnTo>
                <a:lnTo>
                  <a:pt x="415615" y="594233"/>
                </a:lnTo>
                <a:lnTo>
                  <a:pt x="415489" y="595421"/>
                </a:lnTo>
                <a:lnTo>
                  <a:pt x="450972" y="606145"/>
                </a:lnTo>
                <a:lnTo>
                  <a:pt x="446347" y="618015"/>
                </a:lnTo>
                <a:close/>
              </a:path>
              <a:path w="1400809" h="2269490">
                <a:moveTo>
                  <a:pt x="230347" y="539467"/>
                </a:moveTo>
                <a:lnTo>
                  <a:pt x="229396" y="539179"/>
                </a:lnTo>
                <a:lnTo>
                  <a:pt x="230162" y="538205"/>
                </a:lnTo>
                <a:lnTo>
                  <a:pt x="230347" y="539467"/>
                </a:lnTo>
                <a:close/>
              </a:path>
              <a:path w="1400809" h="2269490">
                <a:moveTo>
                  <a:pt x="218114" y="549037"/>
                </a:moveTo>
                <a:lnTo>
                  <a:pt x="200997" y="543863"/>
                </a:lnTo>
                <a:lnTo>
                  <a:pt x="206573" y="532281"/>
                </a:lnTo>
                <a:lnTo>
                  <a:pt x="217984" y="535730"/>
                </a:lnTo>
                <a:lnTo>
                  <a:pt x="218114" y="549037"/>
                </a:lnTo>
                <a:close/>
              </a:path>
              <a:path w="1400809" h="2269490">
                <a:moveTo>
                  <a:pt x="231428" y="553060"/>
                </a:moveTo>
                <a:lnTo>
                  <a:pt x="219065" y="549324"/>
                </a:lnTo>
                <a:lnTo>
                  <a:pt x="224641" y="537742"/>
                </a:lnTo>
                <a:lnTo>
                  <a:pt x="237004" y="541478"/>
                </a:lnTo>
                <a:lnTo>
                  <a:pt x="231428" y="553060"/>
                </a:lnTo>
                <a:close/>
              </a:path>
              <a:path w="1400809" h="2269490">
                <a:moveTo>
                  <a:pt x="251398" y="559096"/>
                </a:moveTo>
                <a:lnTo>
                  <a:pt x="239986" y="555647"/>
                </a:lnTo>
                <a:lnTo>
                  <a:pt x="242710" y="543203"/>
                </a:lnTo>
                <a:lnTo>
                  <a:pt x="261090" y="548758"/>
                </a:lnTo>
                <a:lnTo>
                  <a:pt x="251398" y="559096"/>
                </a:lnTo>
                <a:close/>
              </a:path>
              <a:path w="1400809" h="2269490">
                <a:moveTo>
                  <a:pt x="271369" y="565132"/>
                </a:moveTo>
                <a:lnTo>
                  <a:pt x="261859" y="562258"/>
                </a:lnTo>
                <a:lnTo>
                  <a:pt x="262680" y="549238"/>
                </a:lnTo>
                <a:lnTo>
                  <a:pt x="275994" y="553262"/>
                </a:lnTo>
                <a:lnTo>
                  <a:pt x="275577" y="556389"/>
                </a:lnTo>
                <a:lnTo>
                  <a:pt x="271369" y="565132"/>
                </a:lnTo>
                <a:close/>
              </a:path>
              <a:path w="1400809" h="2269490">
                <a:moveTo>
                  <a:pt x="311309" y="577203"/>
                </a:moveTo>
                <a:lnTo>
                  <a:pt x="298947" y="573467"/>
                </a:lnTo>
                <a:lnTo>
                  <a:pt x="304523" y="561884"/>
                </a:lnTo>
                <a:lnTo>
                  <a:pt x="316885" y="565621"/>
                </a:lnTo>
                <a:lnTo>
                  <a:pt x="311309" y="577203"/>
                </a:lnTo>
                <a:close/>
              </a:path>
              <a:path w="1400809" h="2269490">
                <a:moveTo>
                  <a:pt x="317015" y="578927"/>
                </a:moveTo>
                <a:lnTo>
                  <a:pt x="312260" y="577490"/>
                </a:lnTo>
                <a:lnTo>
                  <a:pt x="317836" y="565908"/>
                </a:lnTo>
                <a:lnTo>
                  <a:pt x="317015" y="578927"/>
                </a:lnTo>
                <a:close/>
              </a:path>
              <a:path w="1400809" h="2269490">
                <a:moveTo>
                  <a:pt x="345544" y="587550"/>
                </a:moveTo>
                <a:lnTo>
                  <a:pt x="323672" y="580939"/>
                </a:lnTo>
                <a:lnTo>
                  <a:pt x="317837" y="565908"/>
                </a:lnTo>
                <a:lnTo>
                  <a:pt x="353022" y="576542"/>
                </a:lnTo>
                <a:lnTo>
                  <a:pt x="345544" y="587550"/>
                </a:lnTo>
                <a:close/>
              </a:path>
              <a:path w="1400809" h="2269490">
                <a:moveTo>
                  <a:pt x="379779" y="597896"/>
                </a:moveTo>
                <a:lnTo>
                  <a:pt x="375024" y="596459"/>
                </a:lnTo>
                <a:lnTo>
                  <a:pt x="376797" y="583728"/>
                </a:lnTo>
                <a:lnTo>
                  <a:pt x="390110" y="587751"/>
                </a:lnTo>
                <a:lnTo>
                  <a:pt x="379779" y="597896"/>
                </a:lnTo>
                <a:close/>
              </a:path>
              <a:path w="1400809" h="2269490">
                <a:moveTo>
                  <a:pt x="399750" y="603932"/>
                </a:moveTo>
                <a:lnTo>
                  <a:pt x="387387" y="600196"/>
                </a:lnTo>
                <a:lnTo>
                  <a:pt x="391061" y="588039"/>
                </a:lnTo>
                <a:lnTo>
                  <a:pt x="404301" y="592040"/>
                </a:lnTo>
                <a:lnTo>
                  <a:pt x="399750" y="603932"/>
                </a:lnTo>
                <a:close/>
              </a:path>
              <a:path w="1400809" h="2269490">
                <a:moveTo>
                  <a:pt x="459661" y="622039"/>
                </a:moveTo>
                <a:lnTo>
                  <a:pt x="447298" y="618302"/>
                </a:lnTo>
                <a:lnTo>
                  <a:pt x="450972" y="606145"/>
                </a:lnTo>
                <a:lnTo>
                  <a:pt x="460482" y="609020"/>
                </a:lnTo>
                <a:lnTo>
                  <a:pt x="459661" y="622039"/>
                </a:lnTo>
                <a:close/>
              </a:path>
              <a:path w="1400809" h="2269490">
                <a:moveTo>
                  <a:pt x="482068" y="628811"/>
                </a:moveTo>
                <a:lnTo>
                  <a:pt x="473034" y="626080"/>
                </a:lnTo>
                <a:lnTo>
                  <a:pt x="480690" y="615127"/>
                </a:lnTo>
                <a:lnTo>
                  <a:pt x="482068" y="628811"/>
                </a:lnTo>
                <a:close/>
              </a:path>
              <a:path w="1400809" h="2269490">
                <a:moveTo>
                  <a:pt x="491281" y="631595"/>
                </a:moveTo>
                <a:lnTo>
                  <a:pt x="491626" y="618432"/>
                </a:lnTo>
                <a:lnTo>
                  <a:pt x="500423" y="621091"/>
                </a:lnTo>
                <a:lnTo>
                  <a:pt x="491281" y="631595"/>
                </a:lnTo>
                <a:close/>
              </a:path>
              <a:path w="1400809" h="2269490">
                <a:moveTo>
                  <a:pt x="546051" y="648148"/>
                </a:moveTo>
                <a:lnTo>
                  <a:pt x="533837" y="644456"/>
                </a:lnTo>
                <a:lnTo>
                  <a:pt x="542266" y="633737"/>
                </a:lnTo>
                <a:lnTo>
                  <a:pt x="546051" y="648148"/>
                </a:lnTo>
                <a:close/>
              </a:path>
              <a:path w="1400809" h="2269490">
                <a:moveTo>
                  <a:pt x="572542" y="668978"/>
                </a:moveTo>
                <a:lnTo>
                  <a:pt x="572847" y="666860"/>
                </a:lnTo>
                <a:lnTo>
                  <a:pt x="575679" y="657103"/>
                </a:lnTo>
                <a:lnTo>
                  <a:pt x="584108" y="646383"/>
                </a:lnTo>
                <a:lnTo>
                  <a:pt x="589576" y="648035"/>
                </a:lnTo>
                <a:lnTo>
                  <a:pt x="589231" y="661198"/>
                </a:lnTo>
                <a:lnTo>
                  <a:pt x="588042" y="660839"/>
                </a:lnTo>
                <a:lnTo>
                  <a:pt x="572542" y="668978"/>
                </a:lnTo>
                <a:close/>
              </a:path>
              <a:path w="1400809" h="2269490">
                <a:moveTo>
                  <a:pt x="619424" y="670323"/>
                </a:moveTo>
                <a:lnTo>
                  <a:pt x="606110" y="666300"/>
                </a:lnTo>
                <a:lnTo>
                  <a:pt x="613588" y="655292"/>
                </a:lnTo>
                <a:lnTo>
                  <a:pt x="619294" y="657017"/>
                </a:lnTo>
                <a:lnTo>
                  <a:pt x="619424" y="670323"/>
                </a:lnTo>
                <a:close/>
              </a:path>
              <a:path w="1400809" h="2269490">
                <a:moveTo>
                  <a:pt x="744952" y="708261"/>
                </a:moveTo>
                <a:lnTo>
                  <a:pt x="730688" y="703950"/>
                </a:lnTo>
                <a:lnTo>
                  <a:pt x="738166" y="692943"/>
                </a:lnTo>
                <a:lnTo>
                  <a:pt x="746724" y="695530"/>
                </a:lnTo>
                <a:lnTo>
                  <a:pt x="744952" y="708261"/>
                </a:lnTo>
                <a:close/>
              </a:path>
              <a:path w="1400809" h="2269490">
                <a:moveTo>
                  <a:pt x="797018" y="723997"/>
                </a:moveTo>
                <a:lnTo>
                  <a:pt x="786795" y="720907"/>
                </a:lnTo>
                <a:lnTo>
                  <a:pt x="796650" y="710618"/>
                </a:lnTo>
                <a:lnTo>
                  <a:pt x="797018" y="723997"/>
                </a:lnTo>
                <a:close/>
              </a:path>
              <a:path w="1400809" h="2269490">
                <a:moveTo>
                  <a:pt x="1024538" y="792759"/>
                </a:moveTo>
                <a:lnTo>
                  <a:pt x="1014671" y="789777"/>
                </a:lnTo>
                <a:lnTo>
                  <a:pt x="1022432" y="778856"/>
                </a:lnTo>
                <a:lnTo>
                  <a:pt x="1024538" y="792759"/>
                </a:lnTo>
                <a:close/>
              </a:path>
              <a:path w="1400809" h="2269490">
                <a:moveTo>
                  <a:pt x="194470" y="555158"/>
                </a:moveTo>
                <a:lnTo>
                  <a:pt x="190666" y="554009"/>
                </a:lnTo>
                <a:lnTo>
                  <a:pt x="196242" y="542426"/>
                </a:lnTo>
                <a:lnTo>
                  <a:pt x="199095" y="543289"/>
                </a:lnTo>
                <a:lnTo>
                  <a:pt x="194470" y="555158"/>
                </a:lnTo>
                <a:close/>
              </a:path>
              <a:path w="1400809" h="2269490">
                <a:moveTo>
                  <a:pt x="195421" y="555446"/>
                </a:moveTo>
                <a:lnTo>
                  <a:pt x="199095" y="543289"/>
                </a:lnTo>
                <a:lnTo>
                  <a:pt x="200046" y="543576"/>
                </a:lnTo>
                <a:lnTo>
                  <a:pt x="195421" y="555446"/>
                </a:lnTo>
                <a:close/>
              </a:path>
              <a:path w="1400809" h="2269490">
                <a:moveTo>
                  <a:pt x="217293" y="562056"/>
                </a:moveTo>
                <a:lnTo>
                  <a:pt x="206832" y="558894"/>
                </a:lnTo>
                <a:lnTo>
                  <a:pt x="206702" y="545588"/>
                </a:lnTo>
                <a:lnTo>
                  <a:pt x="221918" y="550186"/>
                </a:lnTo>
                <a:lnTo>
                  <a:pt x="217293" y="562056"/>
                </a:lnTo>
                <a:close/>
              </a:path>
              <a:path w="1400809" h="2269490">
                <a:moveTo>
                  <a:pt x="256283" y="573840"/>
                </a:moveTo>
                <a:lnTo>
                  <a:pt x="225852" y="564643"/>
                </a:lnTo>
                <a:lnTo>
                  <a:pt x="248545" y="558234"/>
                </a:lnTo>
                <a:lnTo>
                  <a:pt x="260492" y="561844"/>
                </a:lnTo>
                <a:lnTo>
                  <a:pt x="256283" y="573840"/>
                </a:lnTo>
                <a:close/>
              </a:path>
              <a:path w="1400809" h="2269490">
                <a:moveTo>
                  <a:pt x="272579" y="592032"/>
                </a:moveTo>
                <a:lnTo>
                  <a:pt x="260528" y="588390"/>
                </a:lnTo>
                <a:lnTo>
                  <a:pt x="261989" y="575564"/>
                </a:lnTo>
                <a:lnTo>
                  <a:pt x="259492" y="574810"/>
                </a:lnTo>
                <a:lnTo>
                  <a:pt x="267401" y="563933"/>
                </a:lnTo>
                <a:lnTo>
                  <a:pt x="270547" y="578151"/>
                </a:lnTo>
                <a:lnTo>
                  <a:pt x="272579" y="592032"/>
                </a:lnTo>
                <a:close/>
              </a:path>
              <a:path w="1400809" h="2269490">
                <a:moveTo>
                  <a:pt x="291469" y="584474"/>
                </a:moveTo>
                <a:lnTo>
                  <a:pt x="275302" y="579588"/>
                </a:lnTo>
                <a:lnTo>
                  <a:pt x="283731" y="568868"/>
                </a:lnTo>
                <a:lnTo>
                  <a:pt x="299704" y="573696"/>
                </a:lnTo>
                <a:lnTo>
                  <a:pt x="291469" y="584474"/>
                </a:lnTo>
                <a:close/>
              </a:path>
              <a:path w="1400809" h="2269490">
                <a:moveTo>
                  <a:pt x="296224" y="585911"/>
                </a:moveTo>
                <a:lnTo>
                  <a:pt x="299898" y="573754"/>
                </a:lnTo>
                <a:lnTo>
                  <a:pt x="299941" y="578189"/>
                </a:lnTo>
                <a:lnTo>
                  <a:pt x="296224" y="585911"/>
                </a:lnTo>
                <a:close/>
              </a:path>
              <a:path w="1400809" h="2269490">
                <a:moveTo>
                  <a:pt x="310488" y="590222"/>
                </a:moveTo>
                <a:lnTo>
                  <a:pt x="300027" y="587061"/>
                </a:lnTo>
                <a:lnTo>
                  <a:pt x="299941" y="578189"/>
                </a:lnTo>
                <a:lnTo>
                  <a:pt x="301800" y="574329"/>
                </a:lnTo>
                <a:lnTo>
                  <a:pt x="318189" y="579282"/>
                </a:lnTo>
                <a:lnTo>
                  <a:pt x="310488" y="590222"/>
                </a:lnTo>
                <a:close/>
              </a:path>
              <a:path w="1400809" h="2269490">
                <a:moveTo>
                  <a:pt x="353282" y="603155"/>
                </a:moveTo>
                <a:lnTo>
                  <a:pt x="331409" y="596545"/>
                </a:lnTo>
                <a:lnTo>
                  <a:pt x="335425" y="584491"/>
                </a:lnTo>
                <a:lnTo>
                  <a:pt x="356005" y="590711"/>
                </a:lnTo>
                <a:lnTo>
                  <a:pt x="353282" y="603155"/>
                </a:lnTo>
                <a:close/>
              </a:path>
              <a:path w="1400809" h="2269490">
                <a:moveTo>
                  <a:pt x="364693" y="606604"/>
                </a:moveTo>
                <a:lnTo>
                  <a:pt x="358988" y="604880"/>
                </a:lnTo>
                <a:lnTo>
                  <a:pt x="358858" y="591573"/>
                </a:lnTo>
                <a:lnTo>
                  <a:pt x="372171" y="595597"/>
                </a:lnTo>
                <a:lnTo>
                  <a:pt x="364693" y="606604"/>
                </a:lnTo>
                <a:close/>
              </a:path>
              <a:path w="1400809" h="2269490">
                <a:moveTo>
                  <a:pt x="384664" y="612640"/>
                </a:moveTo>
                <a:lnTo>
                  <a:pt x="371023" y="608517"/>
                </a:lnTo>
                <a:lnTo>
                  <a:pt x="378115" y="597393"/>
                </a:lnTo>
                <a:lnTo>
                  <a:pt x="383316" y="598965"/>
                </a:lnTo>
                <a:lnTo>
                  <a:pt x="384664" y="612640"/>
                </a:lnTo>
                <a:close/>
              </a:path>
              <a:path w="1400809" h="2269490">
                <a:moveTo>
                  <a:pt x="398928" y="616951"/>
                </a:moveTo>
                <a:lnTo>
                  <a:pt x="384664" y="612640"/>
                </a:lnTo>
                <a:lnTo>
                  <a:pt x="392142" y="601633"/>
                </a:lnTo>
                <a:lnTo>
                  <a:pt x="400701" y="604219"/>
                </a:lnTo>
                <a:lnTo>
                  <a:pt x="398928" y="616951"/>
                </a:lnTo>
                <a:close/>
              </a:path>
              <a:path w="1400809" h="2269490">
                <a:moveTo>
                  <a:pt x="416046" y="622124"/>
                </a:moveTo>
                <a:lnTo>
                  <a:pt x="408304" y="619785"/>
                </a:lnTo>
                <a:lnTo>
                  <a:pt x="408427" y="606554"/>
                </a:lnTo>
                <a:lnTo>
                  <a:pt x="422573" y="610830"/>
                </a:lnTo>
                <a:lnTo>
                  <a:pt x="416046" y="622124"/>
                </a:lnTo>
                <a:close/>
              </a:path>
              <a:path w="1400809" h="2269490">
                <a:moveTo>
                  <a:pt x="441722" y="629884"/>
                </a:moveTo>
                <a:lnTo>
                  <a:pt x="430310" y="626435"/>
                </a:lnTo>
                <a:lnTo>
                  <a:pt x="433643" y="614175"/>
                </a:lnTo>
                <a:lnTo>
                  <a:pt x="446347" y="618015"/>
                </a:lnTo>
                <a:lnTo>
                  <a:pt x="441722" y="629884"/>
                </a:lnTo>
                <a:close/>
              </a:path>
              <a:path w="1400809" h="2269490">
                <a:moveTo>
                  <a:pt x="491173" y="644830"/>
                </a:moveTo>
                <a:lnTo>
                  <a:pt x="480875" y="641718"/>
                </a:lnTo>
                <a:lnTo>
                  <a:pt x="482484" y="628936"/>
                </a:lnTo>
                <a:lnTo>
                  <a:pt x="497700" y="633535"/>
                </a:lnTo>
                <a:lnTo>
                  <a:pt x="491173" y="644830"/>
                </a:lnTo>
                <a:close/>
              </a:path>
              <a:path w="1400809" h="2269490">
                <a:moveTo>
                  <a:pt x="503535" y="648566"/>
                </a:moveTo>
                <a:lnTo>
                  <a:pt x="497829" y="646842"/>
                </a:lnTo>
                <a:lnTo>
                  <a:pt x="507209" y="636409"/>
                </a:lnTo>
                <a:lnTo>
                  <a:pt x="503535" y="648566"/>
                </a:lnTo>
                <a:close/>
              </a:path>
              <a:path w="1400809" h="2269490">
                <a:moveTo>
                  <a:pt x="533015" y="657476"/>
                </a:moveTo>
                <a:lnTo>
                  <a:pt x="514947" y="652015"/>
                </a:lnTo>
                <a:lnTo>
                  <a:pt x="521474" y="640720"/>
                </a:lnTo>
                <a:lnTo>
                  <a:pt x="534788" y="644744"/>
                </a:lnTo>
                <a:lnTo>
                  <a:pt x="533015" y="657476"/>
                </a:lnTo>
                <a:close/>
              </a:path>
              <a:path w="1400809" h="2269490">
                <a:moveTo>
                  <a:pt x="572005" y="669259"/>
                </a:moveTo>
                <a:lnTo>
                  <a:pt x="558692" y="665236"/>
                </a:lnTo>
                <a:lnTo>
                  <a:pt x="567121" y="654516"/>
                </a:lnTo>
                <a:lnTo>
                  <a:pt x="574312" y="656689"/>
                </a:lnTo>
                <a:lnTo>
                  <a:pt x="572953" y="666123"/>
                </a:lnTo>
                <a:lnTo>
                  <a:pt x="572005" y="669259"/>
                </a:lnTo>
                <a:close/>
              </a:path>
              <a:path w="1400809" h="2269490">
                <a:moveTo>
                  <a:pt x="653789" y="693977"/>
                </a:moveTo>
                <a:lnTo>
                  <a:pt x="641426" y="690240"/>
                </a:lnTo>
                <a:lnTo>
                  <a:pt x="646051" y="678371"/>
                </a:lnTo>
                <a:lnTo>
                  <a:pt x="658414" y="682107"/>
                </a:lnTo>
                <a:lnTo>
                  <a:pt x="653789" y="693977"/>
                </a:lnTo>
                <a:close/>
              </a:path>
              <a:path w="1400809" h="2269490">
                <a:moveTo>
                  <a:pt x="675661" y="700587"/>
                </a:moveTo>
                <a:lnTo>
                  <a:pt x="665200" y="697425"/>
                </a:lnTo>
                <a:lnTo>
                  <a:pt x="667924" y="684981"/>
                </a:lnTo>
                <a:lnTo>
                  <a:pt x="680286" y="688717"/>
                </a:lnTo>
                <a:lnTo>
                  <a:pt x="677347" y="698443"/>
                </a:lnTo>
                <a:lnTo>
                  <a:pt x="675661" y="700587"/>
                </a:lnTo>
                <a:close/>
              </a:path>
              <a:path w="1400809" h="2269490">
                <a:moveTo>
                  <a:pt x="689926" y="704898"/>
                </a:moveTo>
                <a:lnTo>
                  <a:pt x="676612" y="700874"/>
                </a:lnTo>
                <a:lnTo>
                  <a:pt x="677347" y="698443"/>
                </a:lnTo>
                <a:lnTo>
                  <a:pt x="684090" y="689867"/>
                </a:lnTo>
                <a:lnTo>
                  <a:pt x="692649" y="692454"/>
                </a:lnTo>
                <a:lnTo>
                  <a:pt x="689926" y="704898"/>
                </a:lnTo>
                <a:close/>
              </a:path>
              <a:path w="1400809" h="2269490">
                <a:moveTo>
                  <a:pt x="572481" y="669403"/>
                </a:moveTo>
                <a:lnTo>
                  <a:pt x="572005" y="669259"/>
                </a:lnTo>
                <a:lnTo>
                  <a:pt x="572542" y="668978"/>
                </a:lnTo>
                <a:lnTo>
                  <a:pt x="572481" y="669403"/>
                </a:lnTo>
                <a:close/>
              </a:path>
              <a:path w="1400809" h="2269490">
                <a:moveTo>
                  <a:pt x="205060" y="571626"/>
                </a:moveTo>
                <a:lnTo>
                  <a:pt x="191746" y="567602"/>
                </a:lnTo>
                <a:lnTo>
                  <a:pt x="198273" y="556308"/>
                </a:lnTo>
                <a:lnTo>
                  <a:pt x="208734" y="559469"/>
                </a:lnTo>
                <a:lnTo>
                  <a:pt x="205060" y="571626"/>
                </a:lnTo>
                <a:close/>
              </a:path>
              <a:path w="1400809" h="2269490">
                <a:moveTo>
                  <a:pt x="229934" y="579144"/>
                </a:moveTo>
                <a:lnTo>
                  <a:pt x="225506" y="577805"/>
                </a:lnTo>
                <a:lnTo>
                  <a:pt x="226178" y="564741"/>
                </a:lnTo>
                <a:lnTo>
                  <a:pt x="237263" y="568092"/>
                </a:lnTo>
                <a:lnTo>
                  <a:pt x="237004" y="569952"/>
                </a:lnTo>
                <a:lnTo>
                  <a:pt x="229934" y="579144"/>
                </a:lnTo>
                <a:close/>
              </a:path>
              <a:path w="1400809" h="2269490">
                <a:moveTo>
                  <a:pt x="237373" y="569472"/>
                </a:moveTo>
                <a:lnTo>
                  <a:pt x="237263" y="568092"/>
                </a:lnTo>
                <a:lnTo>
                  <a:pt x="238214" y="568379"/>
                </a:lnTo>
                <a:lnTo>
                  <a:pt x="237373" y="569472"/>
                </a:lnTo>
                <a:close/>
              </a:path>
              <a:path w="1400809" h="2269490">
                <a:moveTo>
                  <a:pt x="251657" y="585709"/>
                </a:moveTo>
                <a:lnTo>
                  <a:pt x="238344" y="581686"/>
                </a:lnTo>
                <a:lnTo>
                  <a:pt x="238214" y="568379"/>
                </a:lnTo>
                <a:lnTo>
                  <a:pt x="246773" y="570966"/>
                </a:lnTo>
                <a:lnTo>
                  <a:pt x="251657" y="585709"/>
                </a:lnTo>
                <a:close/>
              </a:path>
              <a:path w="1400809" h="2269490">
                <a:moveTo>
                  <a:pt x="287795" y="596631"/>
                </a:moveTo>
                <a:lnTo>
                  <a:pt x="274481" y="592607"/>
                </a:lnTo>
                <a:lnTo>
                  <a:pt x="281008" y="581312"/>
                </a:lnTo>
                <a:lnTo>
                  <a:pt x="289567" y="583899"/>
                </a:lnTo>
                <a:lnTo>
                  <a:pt x="287795" y="596631"/>
                </a:lnTo>
                <a:close/>
              </a:path>
              <a:path w="1400809" h="2269490">
                <a:moveTo>
                  <a:pt x="289826" y="610512"/>
                </a:moveTo>
                <a:lnTo>
                  <a:pt x="286973" y="609650"/>
                </a:lnTo>
                <a:lnTo>
                  <a:pt x="285893" y="596056"/>
                </a:lnTo>
                <a:lnTo>
                  <a:pt x="287795" y="596631"/>
                </a:lnTo>
                <a:lnTo>
                  <a:pt x="294010" y="585242"/>
                </a:lnTo>
                <a:lnTo>
                  <a:pt x="307635" y="589360"/>
                </a:lnTo>
                <a:lnTo>
                  <a:pt x="301108" y="600655"/>
                </a:lnTo>
                <a:lnTo>
                  <a:pt x="289826" y="610512"/>
                </a:lnTo>
                <a:close/>
              </a:path>
              <a:path w="1400809" h="2269490">
                <a:moveTo>
                  <a:pt x="319177" y="606115"/>
                </a:moveTo>
                <a:lnTo>
                  <a:pt x="303040" y="601238"/>
                </a:lnTo>
                <a:lnTo>
                  <a:pt x="308586" y="589647"/>
                </a:lnTo>
                <a:lnTo>
                  <a:pt x="317145" y="592234"/>
                </a:lnTo>
                <a:lnTo>
                  <a:pt x="319177" y="606115"/>
                </a:lnTo>
                <a:close/>
              </a:path>
              <a:path w="1400809" h="2269490">
                <a:moveTo>
                  <a:pt x="338196" y="611863"/>
                </a:moveTo>
                <a:lnTo>
                  <a:pt x="325833" y="608127"/>
                </a:lnTo>
                <a:lnTo>
                  <a:pt x="324455" y="594443"/>
                </a:lnTo>
                <a:lnTo>
                  <a:pt x="333311" y="597120"/>
                </a:lnTo>
                <a:lnTo>
                  <a:pt x="338196" y="611863"/>
                </a:lnTo>
                <a:close/>
              </a:path>
              <a:path w="1400809" h="2269490">
                <a:moveTo>
                  <a:pt x="368538" y="621034"/>
                </a:moveTo>
                <a:lnTo>
                  <a:pt x="361733" y="618977"/>
                </a:lnTo>
                <a:lnTo>
                  <a:pt x="361098" y="605518"/>
                </a:lnTo>
                <a:lnTo>
                  <a:pt x="374203" y="609478"/>
                </a:lnTo>
                <a:lnTo>
                  <a:pt x="368538" y="621034"/>
                </a:lnTo>
                <a:close/>
              </a:path>
              <a:path w="1400809" h="2269490">
                <a:moveTo>
                  <a:pt x="370659" y="634942"/>
                </a:moveTo>
                <a:lnTo>
                  <a:pt x="374203" y="609478"/>
                </a:lnTo>
                <a:lnTo>
                  <a:pt x="377186" y="623647"/>
                </a:lnTo>
                <a:lnTo>
                  <a:pt x="380990" y="624797"/>
                </a:lnTo>
                <a:lnTo>
                  <a:pt x="370659" y="634942"/>
                </a:lnTo>
                <a:close/>
              </a:path>
              <a:path w="1400809" h="2269490">
                <a:moveTo>
                  <a:pt x="383843" y="625659"/>
                </a:moveTo>
                <a:lnTo>
                  <a:pt x="377186" y="623647"/>
                </a:lnTo>
                <a:lnTo>
                  <a:pt x="386566" y="613215"/>
                </a:lnTo>
                <a:lnTo>
                  <a:pt x="383843" y="625659"/>
                </a:lnTo>
                <a:close/>
              </a:path>
              <a:path w="1400809" h="2269490">
                <a:moveTo>
                  <a:pt x="395384" y="642414"/>
                </a:moveTo>
                <a:lnTo>
                  <a:pt x="383021" y="638678"/>
                </a:lnTo>
                <a:lnTo>
                  <a:pt x="394303" y="628821"/>
                </a:lnTo>
                <a:lnTo>
                  <a:pt x="392401" y="628246"/>
                </a:lnTo>
                <a:lnTo>
                  <a:pt x="397026" y="616376"/>
                </a:lnTo>
                <a:lnTo>
                  <a:pt x="408438" y="619825"/>
                </a:lnTo>
                <a:lnTo>
                  <a:pt x="404764" y="631982"/>
                </a:lnTo>
                <a:lnTo>
                  <a:pt x="395384" y="642414"/>
                </a:lnTo>
                <a:close/>
              </a:path>
              <a:path w="1400809" h="2269490">
                <a:moveTo>
                  <a:pt x="424734" y="638018"/>
                </a:moveTo>
                <a:lnTo>
                  <a:pt x="413323" y="634569"/>
                </a:lnTo>
                <a:lnTo>
                  <a:pt x="417948" y="622699"/>
                </a:lnTo>
                <a:lnTo>
                  <a:pt x="429359" y="626148"/>
                </a:lnTo>
                <a:lnTo>
                  <a:pt x="424734" y="638018"/>
                </a:lnTo>
                <a:close/>
              </a:path>
              <a:path w="1400809" h="2269490">
                <a:moveTo>
                  <a:pt x="451362" y="646065"/>
                </a:moveTo>
                <a:lnTo>
                  <a:pt x="439950" y="642616"/>
                </a:lnTo>
                <a:lnTo>
                  <a:pt x="443936" y="630554"/>
                </a:lnTo>
                <a:lnTo>
                  <a:pt x="454189" y="633652"/>
                </a:lnTo>
                <a:lnTo>
                  <a:pt x="451362" y="646065"/>
                </a:lnTo>
                <a:close/>
              </a:path>
              <a:path w="1400809" h="2269490">
                <a:moveTo>
                  <a:pt x="463724" y="649801"/>
                </a:moveTo>
                <a:lnTo>
                  <a:pt x="461822" y="649227"/>
                </a:lnTo>
                <a:lnTo>
                  <a:pt x="459791" y="635345"/>
                </a:lnTo>
                <a:lnTo>
                  <a:pt x="472153" y="639082"/>
                </a:lnTo>
                <a:lnTo>
                  <a:pt x="463724" y="649801"/>
                </a:lnTo>
                <a:close/>
              </a:path>
              <a:path w="1400809" h="2269490">
                <a:moveTo>
                  <a:pt x="487499" y="656987"/>
                </a:moveTo>
                <a:lnTo>
                  <a:pt x="474185" y="652963"/>
                </a:lnTo>
                <a:lnTo>
                  <a:pt x="479761" y="641381"/>
                </a:lnTo>
                <a:lnTo>
                  <a:pt x="490222" y="644542"/>
                </a:lnTo>
                <a:lnTo>
                  <a:pt x="487499" y="656987"/>
                </a:lnTo>
                <a:close/>
              </a:path>
              <a:path w="1400809" h="2269490">
                <a:moveTo>
                  <a:pt x="500574" y="660938"/>
                </a:moveTo>
                <a:lnTo>
                  <a:pt x="498275" y="646976"/>
                </a:lnTo>
                <a:lnTo>
                  <a:pt x="509865" y="650479"/>
                </a:lnTo>
                <a:lnTo>
                  <a:pt x="500574" y="660938"/>
                </a:lnTo>
                <a:close/>
              </a:path>
              <a:path w="1400809" h="2269490">
                <a:moveTo>
                  <a:pt x="530292" y="669920"/>
                </a:moveTo>
                <a:lnTo>
                  <a:pt x="518256" y="666282"/>
                </a:lnTo>
                <a:lnTo>
                  <a:pt x="523506" y="654602"/>
                </a:lnTo>
                <a:lnTo>
                  <a:pt x="534917" y="658050"/>
                </a:lnTo>
                <a:lnTo>
                  <a:pt x="530292" y="669920"/>
                </a:lnTo>
                <a:close/>
              </a:path>
              <a:path w="1400809" h="2269490">
                <a:moveTo>
                  <a:pt x="554096" y="677114"/>
                </a:moveTo>
                <a:lnTo>
                  <a:pt x="535998" y="671644"/>
                </a:lnTo>
                <a:lnTo>
                  <a:pt x="544427" y="660925"/>
                </a:lnTo>
                <a:lnTo>
                  <a:pt x="561545" y="666098"/>
                </a:lnTo>
                <a:lnTo>
                  <a:pt x="554096" y="677114"/>
                </a:lnTo>
                <a:close/>
              </a:path>
              <a:path w="1400809" h="2269490">
                <a:moveTo>
                  <a:pt x="603517" y="692050"/>
                </a:moveTo>
                <a:lnTo>
                  <a:pt x="598127" y="677154"/>
                </a:lnTo>
                <a:lnTo>
                  <a:pt x="610044" y="680756"/>
                </a:lnTo>
                <a:lnTo>
                  <a:pt x="603517" y="692050"/>
                </a:lnTo>
                <a:close/>
              </a:path>
              <a:path w="1400809" h="2269490">
                <a:moveTo>
                  <a:pt x="638703" y="702685"/>
                </a:moveTo>
                <a:lnTo>
                  <a:pt x="624438" y="698373"/>
                </a:lnTo>
                <a:lnTo>
                  <a:pt x="627161" y="685929"/>
                </a:lnTo>
                <a:lnTo>
                  <a:pt x="640475" y="689953"/>
                </a:lnTo>
                <a:lnTo>
                  <a:pt x="638703" y="702685"/>
                </a:lnTo>
                <a:close/>
              </a:path>
              <a:path w="1400809" h="2269490">
                <a:moveTo>
                  <a:pt x="726192" y="729126"/>
                </a:moveTo>
                <a:lnTo>
                  <a:pt x="714781" y="725677"/>
                </a:lnTo>
                <a:lnTo>
                  <a:pt x="718455" y="713520"/>
                </a:lnTo>
                <a:lnTo>
                  <a:pt x="730817" y="717257"/>
                </a:lnTo>
                <a:lnTo>
                  <a:pt x="726192" y="729126"/>
                </a:lnTo>
                <a:close/>
              </a:path>
              <a:path w="1400809" h="2269490">
                <a:moveTo>
                  <a:pt x="775643" y="744071"/>
                </a:moveTo>
                <a:lnTo>
                  <a:pt x="761378" y="739760"/>
                </a:lnTo>
                <a:lnTo>
                  <a:pt x="766954" y="728178"/>
                </a:lnTo>
                <a:lnTo>
                  <a:pt x="774562" y="730477"/>
                </a:lnTo>
                <a:lnTo>
                  <a:pt x="775643" y="744071"/>
                </a:lnTo>
                <a:close/>
              </a:path>
              <a:path w="1400809" h="2269490">
                <a:moveTo>
                  <a:pt x="812731" y="755280"/>
                </a:moveTo>
                <a:lnTo>
                  <a:pt x="800368" y="751544"/>
                </a:lnTo>
                <a:lnTo>
                  <a:pt x="807177" y="740335"/>
                </a:lnTo>
                <a:lnTo>
                  <a:pt x="815944" y="742984"/>
                </a:lnTo>
                <a:lnTo>
                  <a:pt x="812731" y="755280"/>
                </a:lnTo>
                <a:close/>
              </a:path>
              <a:path w="1400809" h="2269490">
                <a:moveTo>
                  <a:pt x="238344" y="581686"/>
                </a:moveTo>
                <a:lnTo>
                  <a:pt x="235491" y="580823"/>
                </a:lnTo>
                <a:lnTo>
                  <a:pt x="237004" y="569952"/>
                </a:lnTo>
                <a:lnTo>
                  <a:pt x="237373" y="569472"/>
                </a:lnTo>
                <a:lnTo>
                  <a:pt x="238344" y="581686"/>
                </a:lnTo>
                <a:close/>
              </a:path>
              <a:path w="1400809" h="2269490">
                <a:moveTo>
                  <a:pt x="187121" y="579472"/>
                </a:moveTo>
                <a:lnTo>
                  <a:pt x="176661" y="576310"/>
                </a:lnTo>
                <a:lnTo>
                  <a:pt x="181286" y="564441"/>
                </a:lnTo>
                <a:lnTo>
                  <a:pt x="194599" y="568465"/>
                </a:lnTo>
                <a:lnTo>
                  <a:pt x="187121" y="579472"/>
                </a:lnTo>
                <a:close/>
              </a:path>
              <a:path w="1400809" h="2269490">
                <a:moveTo>
                  <a:pt x="213748" y="587519"/>
                </a:moveTo>
                <a:lnTo>
                  <a:pt x="195769" y="582086"/>
                </a:lnTo>
                <a:lnTo>
                  <a:pt x="201256" y="570477"/>
                </a:lnTo>
                <a:lnTo>
                  <a:pt x="213619" y="574213"/>
                </a:lnTo>
                <a:lnTo>
                  <a:pt x="214838" y="582542"/>
                </a:lnTo>
                <a:lnTo>
                  <a:pt x="213748" y="587519"/>
                </a:lnTo>
                <a:close/>
              </a:path>
              <a:path w="1400809" h="2269490">
                <a:moveTo>
                  <a:pt x="221356" y="589819"/>
                </a:moveTo>
                <a:lnTo>
                  <a:pt x="215650" y="588094"/>
                </a:lnTo>
                <a:lnTo>
                  <a:pt x="216472" y="575075"/>
                </a:lnTo>
                <a:lnTo>
                  <a:pt x="228834" y="578811"/>
                </a:lnTo>
                <a:lnTo>
                  <a:pt x="221356" y="589819"/>
                </a:lnTo>
                <a:close/>
              </a:path>
              <a:path w="1400809" h="2269490">
                <a:moveTo>
                  <a:pt x="238830" y="595100"/>
                </a:moveTo>
                <a:lnTo>
                  <a:pt x="226275" y="591305"/>
                </a:lnTo>
                <a:lnTo>
                  <a:pt x="231568" y="579638"/>
                </a:lnTo>
                <a:lnTo>
                  <a:pt x="239295" y="581973"/>
                </a:lnTo>
                <a:lnTo>
                  <a:pt x="239707" y="587152"/>
                </a:lnTo>
                <a:lnTo>
                  <a:pt x="238830" y="595100"/>
                </a:lnTo>
                <a:close/>
              </a:path>
              <a:path w="1400809" h="2269490">
                <a:moveTo>
                  <a:pt x="248934" y="598154"/>
                </a:moveTo>
                <a:lnTo>
                  <a:pt x="240376" y="595567"/>
                </a:lnTo>
                <a:lnTo>
                  <a:pt x="239707" y="587152"/>
                </a:lnTo>
                <a:lnTo>
                  <a:pt x="240246" y="582260"/>
                </a:lnTo>
                <a:lnTo>
                  <a:pt x="254510" y="586571"/>
                </a:lnTo>
                <a:lnTo>
                  <a:pt x="248934" y="598154"/>
                </a:lnTo>
                <a:close/>
              </a:path>
              <a:path w="1400809" h="2269490">
                <a:moveTo>
                  <a:pt x="302189" y="614249"/>
                </a:moveTo>
                <a:lnTo>
                  <a:pt x="296483" y="612524"/>
                </a:lnTo>
                <a:lnTo>
                  <a:pt x="304912" y="601804"/>
                </a:lnTo>
                <a:lnTo>
                  <a:pt x="302189" y="614249"/>
                </a:lnTo>
                <a:close/>
              </a:path>
              <a:path w="1400809" h="2269490">
                <a:moveTo>
                  <a:pt x="319752" y="619557"/>
                </a:moveTo>
                <a:lnTo>
                  <a:pt x="302189" y="614249"/>
                </a:lnTo>
                <a:lnTo>
                  <a:pt x="309667" y="603241"/>
                </a:lnTo>
                <a:lnTo>
                  <a:pt x="322505" y="607121"/>
                </a:lnTo>
                <a:lnTo>
                  <a:pt x="319752" y="619557"/>
                </a:lnTo>
                <a:close/>
              </a:path>
              <a:path w="1400809" h="2269490">
                <a:moveTo>
                  <a:pt x="325770" y="621375"/>
                </a:moveTo>
                <a:lnTo>
                  <a:pt x="320852" y="619889"/>
                </a:lnTo>
                <a:lnTo>
                  <a:pt x="322639" y="607162"/>
                </a:lnTo>
                <a:lnTo>
                  <a:pt x="335343" y="611001"/>
                </a:lnTo>
                <a:lnTo>
                  <a:pt x="325770" y="621375"/>
                </a:lnTo>
                <a:close/>
              </a:path>
              <a:path w="1400809" h="2269490">
                <a:moveTo>
                  <a:pt x="353541" y="629768"/>
                </a:moveTo>
                <a:lnTo>
                  <a:pt x="341179" y="626032"/>
                </a:lnTo>
                <a:lnTo>
                  <a:pt x="335819" y="611145"/>
                </a:lnTo>
                <a:lnTo>
                  <a:pt x="356264" y="617324"/>
                </a:lnTo>
                <a:lnTo>
                  <a:pt x="353541" y="629768"/>
                </a:lnTo>
                <a:close/>
              </a:path>
              <a:path w="1400809" h="2269490">
                <a:moveTo>
                  <a:pt x="416305" y="648737"/>
                </a:moveTo>
                <a:lnTo>
                  <a:pt x="407449" y="646061"/>
                </a:lnTo>
                <a:lnTo>
                  <a:pt x="415224" y="635143"/>
                </a:lnTo>
                <a:lnTo>
                  <a:pt x="419979" y="636580"/>
                </a:lnTo>
                <a:lnTo>
                  <a:pt x="416305" y="648737"/>
                </a:lnTo>
                <a:close/>
              </a:path>
              <a:path w="1400809" h="2269490">
                <a:moveTo>
                  <a:pt x="448638" y="658509"/>
                </a:moveTo>
                <a:lnTo>
                  <a:pt x="420109" y="649887"/>
                </a:lnTo>
                <a:lnTo>
                  <a:pt x="426636" y="638592"/>
                </a:lnTo>
                <a:lnTo>
                  <a:pt x="446606" y="644628"/>
                </a:lnTo>
                <a:lnTo>
                  <a:pt x="448638" y="658509"/>
                </a:lnTo>
                <a:close/>
              </a:path>
              <a:path w="1400809" h="2269490">
                <a:moveTo>
                  <a:pt x="465162" y="663503"/>
                </a:moveTo>
                <a:lnTo>
                  <a:pt x="453393" y="659946"/>
                </a:lnTo>
                <a:lnTo>
                  <a:pt x="455626" y="647354"/>
                </a:lnTo>
                <a:lnTo>
                  <a:pt x="467528" y="650951"/>
                </a:lnTo>
                <a:lnTo>
                  <a:pt x="465162" y="663503"/>
                </a:lnTo>
                <a:close/>
              </a:path>
              <a:path w="1400809" h="2269490">
                <a:moveTo>
                  <a:pt x="485964" y="669790"/>
                </a:moveTo>
                <a:lnTo>
                  <a:pt x="473364" y="665982"/>
                </a:lnTo>
                <a:lnTo>
                  <a:pt x="477038" y="653825"/>
                </a:lnTo>
                <a:lnTo>
                  <a:pt x="489490" y="657588"/>
                </a:lnTo>
                <a:lnTo>
                  <a:pt x="485964" y="669790"/>
                </a:lnTo>
                <a:close/>
              </a:path>
              <a:path w="1400809" h="2269490">
                <a:moveTo>
                  <a:pt x="498089" y="673455"/>
                </a:moveTo>
                <a:lnTo>
                  <a:pt x="492383" y="671730"/>
                </a:lnTo>
                <a:lnTo>
                  <a:pt x="500812" y="661010"/>
                </a:lnTo>
                <a:lnTo>
                  <a:pt x="498089" y="673455"/>
                </a:lnTo>
                <a:close/>
              </a:path>
              <a:path w="1400809" h="2269490">
                <a:moveTo>
                  <a:pt x="519010" y="679778"/>
                </a:moveTo>
                <a:lnTo>
                  <a:pt x="506648" y="676041"/>
                </a:lnTo>
                <a:lnTo>
                  <a:pt x="508420" y="663310"/>
                </a:lnTo>
                <a:lnTo>
                  <a:pt x="516979" y="665896"/>
                </a:lnTo>
                <a:lnTo>
                  <a:pt x="519010" y="679778"/>
                </a:lnTo>
                <a:close/>
              </a:path>
              <a:path w="1400809" h="2269490">
                <a:moveTo>
                  <a:pt x="543735" y="687250"/>
                </a:moveTo>
                <a:lnTo>
                  <a:pt x="533145" y="670782"/>
                </a:lnTo>
                <a:lnTo>
                  <a:pt x="545508" y="674518"/>
                </a:lnTo>
                <a:lnTo>
                  <a:pt x="543735" y="687250"/>
                </a:lnTo>
                <a:close/>
              </a:path>
              <a:path w="1400809" h="2269490">
                <a:moveTo>
                  <a:pt x="596990" y="703345"/>
                </a:moveTo>
                <a:lnTo>
                  <a:pt x="585578" y="699896"/>
                </a:lnTo>
                <a:lnTo>
                  <a:pt x="584498" y="686302"/>
                </a:lnTo>
                <a:lnTo>
                  <a:pt x="600664" y="691188"/>
                </a:lnTo>
                <a:lnTo>
                  <a:pt x="596990" y="703345"/>
                </a:lnTo>
                <a:close/>
              </a:path>
              <a:path w="1400809" h="2269490">
                <a:moveTo>
                  <a:pt x="615058" y="708806"/>
                </a:moveTo>
                <a:lnTo>
                  <a:pt x="600794" y="704495"/>
                </a:lnTo>
                <a:lnTo>
                  <a:pt x="605419" y="692625"/>
                </a:lnTo>
                <a:lnTo>
                  <a:pt x="618733" y="696649"/>
                </a:lnTo>
                <a:lnTo>
                  <a:pt x="615058" y="708806"/>
                </a:lnTo>
                <a:close/>
              </a:path>
              <a:path w="1400809" h="2269490">
                <a:moveTo>
                  <a:pt x="655950" y="721164"/>
                </a:moveTo>
                <a:lnTo>
                  <a:pt x="645489" y="718003"/>
                </a:lnTo>
                <a:lnTo>
                  <a:pt x="649461" y="705936"/>
                </a:lnTo>
                <a:lnTo>
                  <a:pt x="659327" y="708918"/>
                </a:lnTo>
                <a:lnTo>
                  <a:pt x="655950" y="721164"/>
                </a:lnTo>
                <a:close/>
              </a:path>
              <a:path w="1400809" h="2269490">
                <a:moveTo>
                  <a:pt x="678774" y="728062"/>
                </a:moveTo>
                <a:lnTo>
                  <a:pt x="665460" y="724039"/>
                </a:lnTo>
                <a:lnTo>
                  <a:pt x="670085" y="712169"/>
                </a:lnTo>
                <a:lnTo>
                  <a:pt x="682448" y="715905"/>
                </a:lnTo>
                <a:lnTo>
                  <a:pt x="678774" y="728062"/>
                </a:lnTo>
                <a:close/>
              </a:path>
              <a:path w="1400809" h="2269490">
                <a:moveTo>
                  <a:pt x="744520" y="761200"/>
                </a:moveTo>
                <a:lnTo>
                  <a:pt x="740716" y="760050"/>
                </a:lnTo>
                <a:lnTo>
                  <a:pt x="738685" y="746169"/>
                </a:lnTo>
                <a:lnTo>
                  <a:pt x="748065" y="735737"/>
                </a:lnTo>
                <a:lnTo>
                  <a:pt x="750096" y="749618"/>
                </a:lnTo>
                <a:lnTo>
                  <a:pt x="751047" y="749905"/>
                </a:lnTo>
                <a:lnTo>
                  <a:pt x="744520" y="761200"/>
                </a:lnTo>
                <a:close/>
              </a:path>
              <a:path w="1400809" h="2269490">
                <a:moveTo>
                  <a:pt x="215650" y="588094"/>
                </a:moveTo>
                <a:lnTo>
                  <a:pt x="213748" y="587519"/>
                </a:lnTo>
                <a:lnTo>
                  <a:pt x="214838" y="582542"/>
                </a:lnTo>
                <a:lnTo>
                  <a:pt x="215650" y="588094"/>
                </a:lnTo>
                <a:close/>
              </a:path>
              <a:path w="1400809" h="2269490">
                <a:moveTo>
                  <a:pt x="174888" y="589042"/>
                </a:moveTo>
                <a:lnTo>
                  <a:pt x="178563" y="576885"/>
                </a:lnTo>
                <a:lnTo>
                  <a:pt x="184268" y="578610"/>
                </a:lnTo>
                <a:lnTo>
                  <a:pt x="174888" y="589042"/>
                </a:lnTo>
                <a:close/>
              </a:path>
              <a:path w="1400809" h="2269490">
                <a:moveTo>
                  <a:pt x="198350" y="596133"/>
                </a:moveTo>
                <a:lnTo>
                  <a:pt x="186448" y="592536"/>
                </a:lnTo>
                <a:lnTo>
                  <a:pt x="190212" y="580406"/>
                </a:lnTo>
                <a:lnTo>
                  <a:pt x="201505" y="583819"/>
                </a:lnTo>
                <a:lnTo>
                  <a:pt x="198350" y="596133"/>
                </a:lnTo>
                <a:close/>
              </a:path>
              <a:path w="1400809" h="2269490">
                <a:moveTo>
                  <a:pt x="225290" y="604275"/>
                </a:moveTo>
                <a:lnTo>
                  <a:pt x="198350" y="596133"/>
                </a:lnTo>
                <a:lnTo>
                  <a:pt x="207091" y="585507"/>
                </a:lnTo>
                <a:lnTo>
                  <a:pt x="225160" y="590968"/>
                </a:lnTo>
                <a:lnTo>
                  <a:pt x="225290" y="604275"/>
                </a:lnTo>
                <a:close/>
              </a:path>
              <a:path w="1400809" h="2269490">
                <a:moveTo>
                  <a:pt x="246211" y="610598"/>
                </a:moveTo>
                <a:lnTo>
                  <a:pt x="231946" y="606287"/>
                </a:lnTo>
                <a:lnTo>
                  <a:pt x="245130" y="597004"/>
                </a:lnTo>
                <a:lnTo>
                  <a:pt x="246081" y="597291"/>
                </a:lnTo>
                <a:lnTo>
                  <a:pt x="246211" y="610598"/>
                </a:lnTo>
                <a:close/>
              </a:path>
              <a:path w="1400809" h="2269490">
                <a:moveTo>
                  <a:pt x="254770" y="613184"/>
                </a:moveTo>
                <a:lnTo>
                  <a:pt x="251917" y="612322"/>
                </a:lnTo>
                <a:lnTo>
                  <a:pt x="249633" y="598365"/>
                </a:lnTo>
                <a:lnTo>
                  <a:pt x="262248" y="602177"/>
                </a:lnTo>
                <a:lnTo>
                  <a:pt x="254770" y="613184"/>
                </a:lnTo>
                <a:close/>
              </a:path>
              <a:path w="1400809" h="2269490">
                <a:moveTo>
                  <a:pt x="279495" y="620657"/>
                </a:moveTo>
                <a:lnTo>
                  <a:pt x="268084" y="617208"/>
                </a:lnTo>
                <a:lnTo>
                  <a:pt x="271267" y="604903"/>
                </a:lnTo>
                <a:lnTo>
                  <a:pt x="283169" y="608500"/>
                </a:lnTo>
                <a:lnTo>
                  <a:pt x="279495" y="620657"/>
                </a:lnTo>
                <a:close/>
              </a:path>
              <a:path w="1400809" h="2269490">
                <a:moveTo>
                  <a:pt x="298515" y="626405"/>
                </a:moveTo>
                <a:lnTo>
                  <a:pt x="292809" y="624681"/>
                </a:lnTo>
                <a:lnTo>
                  <a:pt x="292679" y="611374"/>
                </a:lnTo>
                <a:lnTo>
                  <a:pt x="307895" y="615973"/>
                </a:lnTo>
                <a:lnTo>
                  <a:pt x="298515" y="626405"/>
                </a:lnTo>
                <a:close/>
              </a:path>
              <a:path w="1400809" h="2269490">
                <a:moveTo>
                  <a:pt x="319436" y="632728"/>
                </a:moveTo>
                <a:lnTo>
                  <a:pt x="307668" y="629172"/>
                </a:lnTo>
                <a:lnTo>
                  <a:pt x="310034" y="616620"/>
                </a:lnTo>
                <a:lnTo>
                  <a:pt x="314789" y="618057"/>
                </a:lnTo>
                <a:lnTo>
                  <a:pt x="319436" y="632728"/>
                </a:lnTo>
                <a:close/>
              </a:path>
              <a:path w="1400809" h="2269490">
                <a:moveTo>
                  <a:pt x="327995" y="635315"/>
                </a:moveTo>
                <a:lnTo>
                  <a:pt x="319436" y="632728"/>
                </a:lnTo>
                <a:lnTo>
                  <a:pt x="325012" y="621146"/>
                </a:lnTo>
                <a:lnTo>
                  <a:pt x="328816" y="622296"/>
                </a:lnTo>
                <a:lnTo>
                  <a:pt x="328727" y="630008"/>
                </a:lnTo>
                <a:lnTo>
                  <a:pt x="327995" y="635315"/>
                </a:lnTo>
                <a:close/>
              </a:path>
              <a:path w="1400809" h="2269490">
                <a:moveTo>
                  <a:pt x="328664" y="635517"/>
                </a:moveTo>
                <a:lnTo>
                  <a:pt x="328727" y="630008"/>
                </a:lnTo>
                <a:lnTo>
                  <a:pt x="329752" y="622579"/>
                </a:lnTo>
                <a:lnTo>
                  <a:pt x="331312" y="623050"/>
                </a:lnTo>
                <a:lnTo>
                  <a:pt x="328664" y="635517"/>
                </a:lnTo>
                <a:close/>
              </a:path>
              <a:path w="1400809" h="2269490">
                <a:moveTo>
                  <a:pt x="342259" y="639626"/>
                </a:moveTo>
                <a:lnTo>
                  <a:pt x="331799" y="636465"/>
                </a:lnTo>
                <a:lnTo>
                  <a:pt x="337375" y="624883"/>
                </a:lnTo>
                <a:lnTo>
                  <a:pt x="349737" y="628619"/>
                </a:lnTo>
                <a:lnTo>
                  <a:pt x="342259" y="639626"/>
                </a:lnTo>
                <a:close/>
              </a:path>
              <a:path w="1400809" h="2269490">
                <a:moveTo>
                  <a:pt x="344161" y="640201"/>
                </a:moveTo>
                <a:lnTo>
                  <a:pt x="342259" y="639626"/>
                </a:lnTo>
                <a:lnTo>
                  <a:pt x="349737" y="628619"/>
                </a:lnTo>
                <a:lnTo>
                  <a:pt x="344161" y="640201"/>
                </a:lnTo>
                <a:close/>
              </a:path>
              <a:path w="1400809" h="2269490">
                <a:moveTo>
                  <a:pt x="361130" y="645329"/>
                </a:moveTo>
                <a:lnTo>
                  <a:pt x="351769" y="642500"/>
                </a:lnTo>
                <a:lnTo>
                  <a:pt x="349737" y="628619"/>
                </a:lnTo>
                <a:lnTo>
                  <a:pt x="364953" y="633217"/>
                </a:lnTo>
                <a:lnTo>
                  <a:pt x="361130" y="645329"/>
                </a:lnTo>
                <a:close/>
              </a:path>
              <a:path w="1400809" h="2269490">
                <a:moveTo>
                  <a:pt x="378396" y="650548"/>
                </a:moveTo>
                <a:lnTo>
                  <a:pt x="367936" y="647386"/>
                </a:lnTo>
                <a:lnTo>
                  <a:pt x="370659" y="634942"/>
                </a:lnTo>
                <a:lnTo>
                  <a:pt x="385874" y="639540"/>
                </a:lnTo>
                <a:lnTo>
                  <a:pt x="378396" y="650548"/>
                </a:lnTo>
                <a:close/>
              </a:path>
              <a:path w="1400809" h="2269490">
                <a:moveTo>
                  <a:pt x="416435" y="662044"/>
                </a:moveTo>
                <a:lnTo>
                  <a:pt x="402170" y="657733"/>
                </a:lnTo>
                <a:lnTo>
                  <a:pt x="408876" y="646492"/>
                </a:lnTo>
                <a:lnTo>
                  <a:pt x="420109" y="649887"/>
                </a:lnTo>
                <a:lnTo>
                  <a:pt x="416435" y="662044"/>
                </a:lnTo>
                <a:close/>
              </a:path>
              <a:path w="1400809" h="2269490">
                <a:moveTo>
                  <a:pt x="493464" y="685324"/>
                </a:moveTo>
                <a:lnTo>
                  <a:pt x="483954" y="682450"/>
                </a:lnTo>
                <a:lnTo>
                  <a:pt x="491432" y="671443"/>
                </a:lnTo>
                <a:lnTo>
                  <a:pt x="499040" y="673742"/>
                </a:lnTo>
                <a:lnTo>
                  <a:pt x="493464" y="685324"/>
                </a:lnTo>
                <a:close/>
              </a:path>
              <a:path w="1400809" h="2269490">
                <a:moveTo>
                  <a:pt x="498359" y="676853"/>
                </a:moveTo>
                <a:lnTo>
                  <a:pt x="499040" y="673742"/>
                </a:lnTo>
                <a:lnTo>
                  <a:pt x="499991" y="674029"/>
                </a:lnTo>
                <a:lnTo>
                  <a:pt x="498359" y="676853"/>
                </a:lnTo>
                <a:close/>
              </a:path>
              <a:path w="1400809" h="2269490">
                <a:moveTo>
                  <a:pt x="510225" y="690390"/>
                </a:moveTo>
                <a:lnTo>
                  <a:pt x="509248" y="676827"/>
                </a:lnTo>
                <a:lnTo>
                  <a:pt x="518015" y="679477"/>
                </a:lnTo>
                <a:lnTo>
                  <a:pt x="510225" y="690390"/>
                </a:lnTo>
                <a:close/>
              </a:path>
              <a:path w="1400809" h="2269490">
                <a:moveTo>
                  <a:pt x="533405" y="697395"/>
                </a:moveTo>
                <a:lnTo>
                  <a:pt x="521042" y="693659"/>
                </a:lnTo>
                <a:lnTo>
                  <a:pt x="521863" y="680640"/>
                </a:lnTo>
                <a:lnTo>
                  <a:pt x="536128" y="684951"/>
                </a:lnTo>
                <a:lnTo>
                  <a:pt x="533405" y="697395"/>
                </a:lnTo>
                <a:close/>
              </a:path>
              <a:path w="1400809" h="2269490">
                <a:moveTo>
                  <a:pt x="558962" y="705119"/>
                </a:moveTo>
                <a:lnTo>
                  <a:pt x="553776" y="703552"/>
                </a:lnTo>
                <a:lnTo>
                  <a:pt x="553245" y="690124"/>
                </a:lnTo>
                <a:lnTo>
                  <a:pt x="566217" y="694045"/>
                </a:lnTo>
                <a:lnTo>
                  <a:pt x="558962" y="705119"/>
                </a:lnTo>
                <a:close/>
              </a:path>
              <a:path w="1400809" h="2269490">
                <a:moveTo>
                  <a:pt x="587740" y="727084"/>
                </a:moveTo>
                <a:lnTo>
                  <a:pt x="579181" y="724497"/>
                </a:lnTo>
                <a:lnTo>
                  <a:pt x="582855" y="712341"/>
                </a:lnTo>
                <a:lnTo>
                  <a:pt x="590333" y="701333"/>
                </a:lnTo>
                <a:lnTo>
                  <a:pt x="587610" y="713778"/>
                </a:lnTo>
                <a:lnTo>
                  <a:pt x="596169" y="716364"/>
                </a:lnTo>
                <a:lnTo>
                  <a:pt x="587740" y="727084"/>
                </a:lnTo>
                <a:close/>
              </a:path>
              <a:path w="1400809" h="2269490">
                <a:moveTo>
                  <a:pt x="636110" y="728435"/>
                </a:moveTo>
                <a:lnTo>
                  <a:pt x="618992" y="723262"/>
                </a:lnTo>
                <a:lnTo>
                  <a:pt x="621715" y="710818"/>
                </a:lnTo>
                <a:lnTo>
                  <a:pt x="638833" y="715991"/>
                </a:lnTo>
                <a:lnTo>
                  <a:pt x="636110" y="728435"/>
                </a:lnTo>
                <a:close/>
              </a:path>
              <a:path w="1400809" h="2269490">
                <a:moveTo>
                  <a:pt x="682960" y="742595"/>
                </a:moveTo>
                <a:lnTo>
                  <a:pt x="671177" y="739034"/>
                </a:lnTo>
                <a:lnTo>
                  <a:pt x="678343" y="727932"/>
                </a:lnTo>
                <a:lnTo>
                  <a:pt x="683528" y="729499"/>
                </a:lnTo>
                <a:lnTo>
                  <a:pt x="682960" y="742595"/>
                </a:lnTo>
                <a:close/>
              </a:path>
              <a:path w="1400809" h="2269490">
                <a:moveTo>
                  <a:pt x="775902" y="770685"/>
                </a:moveTo>
                <a:lnTo>
                  <a:pt x="761638" y="766373"/>
                </a:lnTo>
                <a:lnTo>
                  <a:pt x="766872" y="754688"/>
                </a:lnTo>
                <a:lnTo>
                  <a:pt x="775342" y="757248"/>
                </a:lnTo>
                <a:lnTo>
                  <a:pt x="775902" y="770685"/>
                </a:lnTo>
                <a:close/>
              </a:path>
              <a:path w="1400809" h="2269490">
                <a:moveTo>
                  <a:pt x="874803" y="800575"/>
                </a:moveTo>
                <a:lnTo>
                  <a:pt x="863392" y="797126"/>
                </a:lnTo>
                <a:lnTo>
                  <a:pt x="866709" y="784861"/>
                </a:lnTo>
                <a:lnTo>
                  <a:pt x="876694" y="787879"/>
                </a:lnTo>
                <a:lnTo>
                  <a:pt x="874803" y="800575"/>
                </a:lnTo>
                <a:close/>
              </a:path>
              <a:path w="1400809" h="2269490">
                <a:moveTo>
                  <a:pt x="492643" y="698343"/>
                </a:moveTo>
                <a:lnTo>
                  <a:pt x="483133" y="695469"/>
                </a:lnTo>
                <a:lnTo>
                  <a:pt x="481101" y="681588"/>
                </a:lnTo>
                <a:lnTo>
                  <a:pt x="493464" y="685324"/>
                </a:lnTo>
                <a:lnTo>
                  <a:pt x="498359" y="676853"/>
                </a:lnTo>
                <a:lnTo>
                  <a:pt x="496317" y="686186"/>
                </a:lnTo>
                <a:lnTo>
                  <a:pt x="492643" y="698343"/>
                </a:lnTo>
                <a:close/>
              </a:path>
              <a:path w="1400809" h="2269490">
                <a:moveTo>
                  <a:pt x="173116" y="601774"/>
                </a:moveTo>
                <a:lnTo>
                  <a:pt x="162656" y="598612"/>
                </a:lnTo>
                <a:lnTo>
                  <a:pt x="167281" y="586743"/>
                </a:lnTo>
                <a:lnTo>
                  <a:pt x="179643" y="590479"/>
                </a:lnTo>
                <a:lnTo>
                  <a:pt x="173116" y="601774"/>
                </a:lnTo>
                <a:close/>
              </a:path>
              <a:path w="1400809" h="2269490">
                <a:moveTo>
                  <a:pt x="194037" y="608097"/>
                </a:moveTo>
                <a:lnTo>
                  <a:pt x="173116" y="601774"/>
                </a:lnTo>
                <a:lnTo>
                  <a:pt x="189153" y="593353"/>
                </a:lnTo>
                <a:lnTo>
                  <a:pt x="193908" y="594790"/>
                </a:lnTo>
                <a:lnTo>
                  <a:pt x="194037" y="608097"/>
                </a:lnTo>
                <a:close/>
              </a:path>
              <a:path w="1400809" h="2269490">
                <a:moveTo>
                  <a:pt x="195939" y="608672"/>
                </a:moveTo>
                <a:lnTo>
                  <a:pt x="196761" y="595653"/>
                </a:lnTo>
                <a:lnTo>
                  <a:pt x="205319" y="598239"/>
                </a:lnTo>
                <a:lnTo>
                  <a:pt x="195939" y="608672"/>
                </a:lnTo>
                <a:close/>
              </a:path>
              <a:path w="1400809" h="2269490">
                <a:moveTo>
                  <a:pt x="225419" y="617581"/>
                </a:moveTo>
                <a:lnTo>
                  <a:pt x="213250" y="613903"/>
                </a:lnTo>
                <a:lnTo>
                  <a:pt x="217682" y="601976"/>
                </a:lnTo>
                <a:lnTo>
                  <a:pt x="236701" y="607724"/>
                </a:lnTo>
                <a:lnTo>
                  <a:pt x="225419" y="617581"/>
                </a:lnTo>
                <a:close/>
              </a:path>
              <a:path w="1400809" h="2269490">
                <a:moveTo>
                  <a:pt x="229223" y="618731"/>
                </a:moveTo>
                <a:lnTo>
                  <a:pt x="236701" y="607724"/>
                </a:lnTo>
                <a:lnTo>
                  <a:pt x="237652" y="608011"/>
                </a:lnTo>
                <a:lnTo>
                  <a:pt x="229223" y="618731"/>
                </a:lnTo>
                <a:close/>
              </a:path>
              <a:path w="1400809" h="2269490">
                <a:moveTo>
                  <a:pt x="260605" y="628216"/>
                </a:moveTo>
                <a:lnTo>
                  <a:pt x="236831" y="621030"/>
                </a:lnTo>
                <a:lnTo>
                  <a:pt x="237652" y="608011"/>
                </a:lnTo>
                <a:lnTo>
                  <a:pt x="257623" y="614047"/>
                </a:lnTo>
                <a:lnTo>
                  <a:pt x="260605" y="628216"/>
                </a:lnTo>
                <a:close/>
              </a:path>
              <a:path w="1400809" h="2269490">
                <a:moveTo>
                  <a:pt x="294841" y="638562"/>
                </a:moveTo>
                <a:lnTo>
                  <a:pt x="287233" y="636263"/>
                </a:lnTo>
                <a:lnTo>
                  <a:pt x="287103" y="622956"/>
                </a:lnTo>
                <a:lnTo>
                  <a:pt x="302318" y="627555"/>
                </a:lnTo>
                <a:lnTo>
                  <a:pt x="294841" y="638562"/>
                </a:lnTo>
                <a:close/>
              </a:path>
              <a:path w="1400809" h="2269490">
                <a:moveTo>
                  <a:pt x="315762" y="644885"/>
                </a:moveTo>
                <a:lnTo>
                  <a:pt x="310056" y="643161"/>
                </a:lnTo>
                <a:lnTo>
                  <a:pt x="313730" y="631004"/>
                </a:lnTo>
                <a:lnTo>
                  <a:pt x="315762" y="644885"/>
                </a:lnTo>
                <a:close/>
              </a:path>
              <a:path w="1400809" h="2269490">
                <a:moveTo>
                  <a:pt x="323206" y="647135"/>
                </a:moveTo>
                <a:lnTo>
                  <a:pt x="315762" y="644885"/>
                </a:lnTo>
                <a:lnTo>
                  <a:pt x="317534" y="632154"/>
                </a:lnTo>
                <a:lnTo>
                  <a:pt x="330848" y="636177"/>
                </a:lnTo>
                <a:lnTo>
                  <a:pt x="323206" y="647135"/>
                </a:lnTo>
                <a:close/>
              </a:path>
              <a:path w="1400809" h="2269490">
                <a:moveTo>
                  <a:pt x="352850" y="656094"/>
                </a:moveTo>
                <a:lnTo>
                  <a:pt x="337634" y="651496"/>
                </a:lnTo>
                <a:lnTo>
                  <a:pt x="341309" y="639339"/>
                </a:lnTo>
                <a:lnTo>
                  <a:pt x="353671" y="643075"/>
                </a:lnTo>
                <a:lnTo>
                  <a:pt x="352850" y="656094"/>
                </a:lnTo>
                <a:close/>
              </a:path>
              <a:path w="1400809" h="2269490">
                <a:moveTo>
                  <a:pt x="379477" y="664142"/>
                </a:moveTo>
                <a:lnTo>
                  <a:pt x="368065" y="660692"/>
                </a:lnTo>
                <a:lnTo>
                  <a:pt x="369837" y="647961"/>
                </a:lnTo>
                <a:lnTo>
                  <a:pt x="381249" y="651410"/>
                </a:lnTo>
                <a:lnTo>
                  <a:pt x="379477" y="664142"/>
                </a:lnTo>
                <a:close/>
              </a:path>
              <a:path w="1400809" h="2269490">
                <a:moveTo>
                  <a:pt x="400933" y="670626"/>
                </a:moveTo>
                <a:lnTo>
                  <a:pt x="379477" y="664142"/>
                </a:lnTo>
                <a:lnTo>
                  <a:pt x="386004" y="652847"/>
                </a:lnTo>
                <a:lnTo>
                  <a:pt x="408827" y="659745"/>
                </a:lnTo>
                <a:lnTo>
                  <a:pt x="400933" y="670626"/>
                </a:lnTo>
                <a:close/>
              </a:path>
              <a:path w="1400809" h="2269490">
                <a:moveTo>
                  <a:pt x="427977" y="678799"/>
                </a:moveTo>
                <a:lnTo>
                  <a:pt x="410859" y="673626"/>
                </a:lnTo>
                <a:lnTo>
                  <a:pt x="419288" y="662906"/>
                </a:lnTo>
                <a:lnTo>
                  <a:pt x="427847" y="665493"/>
                </a:lnTo>
                <a:lnTo>
                  <a:pt x="427977" y="678799"/>
                </a:lnTo>
                <a:close/>
              </a:path>
              <a:path w="1400809" h="2269490">
                <a:moveTo>
                  <a:pt x="453653" y="686560"/>
                </a:moveTo>
                <a:lnTo>
                  <a:pt x="442301" y="683129"/>
                </a:lnTo>
                <a:lnTo>
                  <a:pt x="448293" y="671672"/>
                </a:lnTo>
                <a:lnTo>
                  <a:pt x="458278" y="674690"/>
                </a:lnTo>
                <a:lnTo>
                  <a:pt x="453653" y="686560"/>
                </a:lnTo>
                <a:close/>
              </a:path>
              <a:path w="1400809" h="2269490">
                <a:moveTo>
                  <a:pt x="472672" y="692308"/>
                </a:moveTo>
                <a:lnTo>
                  <a:pt x="463162" y="689433"/>
                </a:lnTo>
                <a:lnTo>
                  <a:pt x="464935" y="676702"/>
                </a:lnTo>
                <a:lnTo>
                  <a:pt x="478337" y="680753"/>
                </a:lnTo>
                <a:lnTo>
                  <a:pt x="472672" y="692308"/>
                </a:lnTo>
                <a:close/>
              </a:path>
              <a:path w="1400809" h="2269490">
                <a:moveTo>
                  <a:pt x="549225" y="715444"/>
                </a:moveTo>
                <a:lnTo>
                  <a:pt x="533534" y="710702"/>
                </a:lnTo>
                <a:lnTo>
                  <a:pt x="541012" y="699695"/>
                </a:lnTo>
                <a:lnTo>
                  <a:pt x="552394" y="703135"/>
                </a:lnTo>
                <a:lnTo>
                  <a:pt x="549225" y="715444"/>
                </a:lnTo>
                <a:close/>
              </a:path>
              <a:path w="1400809" h="2269490">
                <a:moveTo>
                  <a:pt x="574426" y="723060"/>
                </a:moveTo>
                <a:lnTo>
                  <a:pt x="563965" y="719899"/>
                </a:lnTo>
                <a:lnTo>
                  <a:pt x="567848" y="707805"/>
                </a:lnTo>
                <a:lnTo>
                  <a:pt x="580953" y="711766"/>
                </a:lnTo>
                <a:lnTo>
                  <a:pt x="574426" y="723060"/>
                </a:lnTo>
                <a:close/>
              </a:path>
              <a:path w="1400809" h="2269490">
                <a:moveTo>
                  <a:pt x="654308" y="747203"/>
                </a:moveTo>
                <a:lnTo>
                  <a:pt x="643847" y="744041"/>
                </a:lnTo>
                <a:lnTo>
                  <a:pt x="645946" y="731408"/>
                </a:lnTo>
                <a:lnTo>
                  <a:pt x="657982" y="735046"/>
                </a:lnTo>
                <a:lnTo>
                  <a:pt x="654308" y="747203"/>
                </a:lnTo>
                <a:close/>
              </a:path>
              <a:path w="1400809" h="2269490">
                <a:moveTo>
                  <a:pt x="775081" y="783704"/>
                </a:moveTo>
                <a:lnTo>
                  <a:pt x="774000" y="770110"/>
                </a:lnTo>
                <a:lnTo>
                  <a:pt x="786467" y="773877"/>
                </a:lnTo>
                <a:lnTo>
                  <a:pt x="775081" y="783704"/>
                </a:lnTo>
                <a:close/>
              </a:path>
              <a:path w="1400809" h="2269490">
                <a:moveTo>
                  <a:pt x="818826" y="796924"/>
                </a:moveTo>
                <a:lnTo>
                  <a:pt x="810267" y="794338"/>
                </a:lnTo>
                <a:lnTo>
                  <a:pt x="814744" y="782423"/>
                </a:lnTo>
                <a:lnTo>
                  <a:pt x="825977" y="785818"/>
                </a:lnTo>
                <a:lnTo>
                  <a:pt x="818826" y="796924"/>
                </a:lnTo>
                <a:close/>
              </a:path>
              <a:path w="1400809" h="2269490">
                <a:moveTo>
                  <a:pt x="964324" y="840898"/>
                </a:moveTo>
                <a:lnTo>
                  <a:pt x="955766" y="838311"/>
                </a:lnTo>
                <a:lnTo>
                  <a:pt x="956364" y="825225"/>
                </a:lnTo>
                <a:lnTo>
                  <a:pt x="967330" y="828539"/>
                </a:lnTo>
                <a:lnTo>
                  <a:pt x="964324" y="840898"/>
                </a:lnTo>
                <a:close/>
              </a:path>
              <a:path w="1400809" h="2269490">
                <a:moveTo>
                  <a:pt x="1057520" y="869064"/>
                </a:moveTo>
                <a:lnTo>
                  <a:pt x="1045157" y="865328"/>
                </a:lnTo>
                <a:lnTo>
                  <a:pt x="1048831" y="853171"/>
                </a:lnTo>
                <a:lnTo>
                  <a:pt x="1060243" y="856620"/>
                </a:lnTo>
                <a:lnTo>
                  <a:pt x="1057520" y="869064"/>
                </a:lnTo>
                <a:close/>
              </a:path>
              <a:path w="1400809" h="2269490">
                <a:moveTo>
                  <a:pt x="158981" y="610769"/>
                </a:moveTo>
                <a:lnTo>
                  <a:pt x="157079" y="610195"/>
                </a:lnTo>
                <a:lnTo>
                  <a:pt x="160754" y="598038"/>
                </a:lnTo>
                <a:lnTo>
                  <a:pt x="162656" y="598612"/>
                </a:lnTo>
                <a:lnTo>
                  <a:pt x="158981" y="610769"/>
                </a:lnTo>
                <a:close/>
              </a:path>
              <a:path w="1400809" h="2269490">
                <a:moveTo>
                  <a:pt x="188461" y="619679"/>
                </a:moveTo>
                <a:lnTo>
                  <a:pt x="174197" y="615368"/>
                </a:lnTo>
                <a:lnTo>
                  <a:pt x="173116" y="601774"/>
                </a:lnTo>
                <a:lnTo>
                  <a:pt x="184527" y="605223"/>
                </a:lnTo>
                <a:lnTo>
                  <a:pt x="188461" y="619679"/>
                </a:lnTo>
                <a:close/>
              </a:path>
              <a:path w="1400809" h="2269490">
                <a:moveTo>
                  <a:pt x="201775" y="623703"/>
                </a:moveTo>
                <a:lnTo>
                  <a:pt x="189412" y="619966"/>
                </a:lnTo>
                <a:lnTo>
                  <a:pt x="193086" y="607809"/>
                </a:lnTo>
                <a:lnTo>
                  <a:pt x="206400" y="611833"/>
                </a:lnTo>
                <a:lnTo>
                  <a:pt x="201775" y="623703"/>
                </a:lnTo>
                <a:close/>
              </a:path>
              <a:path w="1400809" h="2269490">
                <a:moveTo>
                  <a:pt x="219844" y="629164"/>
                </a:moveTo>
                <a:lnTo>
                  <a:pt x="207481" y="625427"/>
                </a:lnTo>
                <a:lnTo>
                  <a:pt x="214959" y="614420"/>
                </a:lnTo>
                <a:lnTo>
                  <a:pt x="219844" y="629164"/>
                </a:lnTo>
                <a:close/>
              </a:path>
              <a:path w="1400809" h="2269490">
                <a:moveTo>
                  <a:pt x="236961" y="634337"/>
                </a:moveTo>
                <a:lnTo>
                  <a:pt x="228402" y="631750"/>
                </a:lnTo>
                <a:lnTo>
                  <a:pt x="231125" y="619306"/>
                </a:lnTo>
                <a:lnTo>
                  <a:pt x="244439" y="623330"/>
                </a:lnTo>
                <a:lnTo>
                  <a:pt x="236961" y="634337"/>
                </a:lnTo>
                <a:close/>
              </a:path>
              <a:path w="1400809" h="2269490">
                <a:moveTo>
                  <a:pt x="255980" y="640085"/>
                </a:moveTo>
                <a:lnTo>
                  <a:pt x="248372" y="637786"/>
                </a:lnTo>
                <a:lnTo>
                  <a:pt x="249194" y="624767"/>
                </a:lnTo>
                <a:lnTo>
                  <a:pt x="262507" y="628790"/>
                </a:lnTo>
                <a:lnTo>
                  <a:pt x="255980" y="640085"/>
                </a:lnTo>
                <a:close/>
              </a:path>
              <a:path w="1400809" h="2269490">
                <a:moveTo>
                  <a:pt x="275951" y="646121"/>
                </a:moveTo>
                <a:lnTo>
                  <a:pt x="263588" y="642384"/>
                </a:lnTo>
                <a:lnTo>
                  <a:pt x="266311" y="629940"/>
                </a:lnTo>
                <a:lnTo>
                  <a:pt x="282478" y="634826"/>
                </a:lnTo>
                <a:lnTo>
                  <a:pt x="275951" y="646121"/>
                </a:lnTo>
                <a:close/>
              </a:path>
              <a:path w="1400809" h="2269490">
                <a:moveTo>
                  <a:pt x="297823" y="652731"/>
                </a:moveTo>
                <a:lnTo>
                  <a:pt x="285461" y="648995"/>
                </a:lnTo>
                <a:lnTo>
                  <a:pt x="291037" y="637413"/>
                </a:lnTo>
                <a:lnTo>
                  <a:pt x="303399" y="641149"/>
                </a:lnTo>
                <a:lnTo>
                  <a:pt x="297823" y="652731"/>
                </a:lnTo>
                <a:close/>
              </a:path>
              <a:path w="1400809" h="2269490">
                <a:moveTo>
                  <a:pt x="309365" y="669487"/>
                </a:moveTo>
                <a:lnTo>
                  <a:pt x="304610" y="668050"/>
                </a:lnTo>
                <a:lnTo>
                  <a:pt x="306382" y="655318"/>
                </a:lnTo>
                <a:lnTo>
                  <a:pt x="304480" y="654743"/>
                </a:lnTo>
                <a:lnTo>
                  <a:pt x="312300" y="643839"/>
                </a:lnTo>
                <a:lnTo>
                  <a:pt x="318496" y="645712"/>
                </a:lnTo>
                <a:lnTo>
                  <a:pt x="317987" y="658825"/>
                </a:lnTo>
                <a:lnTo>
                  <a:pt x="309365" y="669487"/>
                </a:lnTo>
                <a:close/>
              </a:path>
              <a:path w="1400809" h="2269490">
                <a:moveTo>
                  <a:pt x="366293" y="673424"/>
                </a:moveTo>
                <a:lnTo>
                  <a:pt x="356783" y="670550"/>
                </a:lnTo>
                <a:lnTo>
                  <a:pt x="359507" y="658106"/>
                </a:lnTo>
                <a:lnTo>
                  <a:pt x="373771" y="662417"/>
                </a:lnTo>
                <a:lnTo>
                  <a:pt x="366293" y="673424"/>
                </a:lnTo>
                <a:close/>
              </a:path>
              <a:path w="1400809" h="2269490">
                <a:moveTo>
                  <a:pt x="391687" y="681099"/>
                </a:moveTo>
                <a:lnTo>
                  <a:pt x="381969" y="678162"/>
                </a:lnTo>
                <a:lnTo>
                  <a:pt x="386134" y="666153"/>
                </a:lnTo>
                <a:lnTo>
                  <a:pt x="397545" y="669602"/>
                </a:lnTo>
                <a:lnTo>
                  <a:pt x="391687" y="681099"/>
                </a:lnTo>
                <a:close/>
              </a:path>
              <a:path w="1400809" h="2269490">
                <a:moveTo>
                  <a:pt x="435833" y="694441"/>
                </a:moveTo>
                <a:lnTo>
                  <a:pt x="426204" y="691531"/>
                </a:lnTo>
                <a:lnTo>
                  <a:pt x="429878" y="679374"/>
                </a:lnTo>
                <a:lnTo>
                  <a:pt x="442717" y="683254"/>
                </a:lnTo>
                <a:lnTo>
                  <a:pt x="435833" y="694441"/>
                </a:lnTo>
                <a:close/>
              </a:path>
              <a:path w="1400809" h="2269490">
                <a:moveTo>
                  <a:pt x="473976" y="705969"/>
                </a:moveTo>
                <a:lnTo>
                  <a:pt x="460900" y="702017"/>
                </a:lnTo>
                <a:lnTo>
                  <a:pt x="467323" y="690691"/>
                </a:lnTo>
                <a:lnTo>
                  <a:pt x="476476" y="693457"/>
                </a:lnTo>
                <a:lnTo>
                  <a:pt x="473976" y="705969"/>
                </a:lnTo>
                <a:close/>
              </a:path>
              <a:path w="1400809" h="2269490">
                <a:moveTo>
                  <a:pt x="490870" y="711075"/>
                </a:moveTo>
                <a:lnTo>
                  <a:pt x="481480" y="708237"/>
                </a:lnTo>
                <a:lnTo>
                  <a:pt x="488646" y="697135"/>
                </a:lnTo>
                <a:lnTo>
                  <a:pt x="490870" y="711075"/>
                </a:lnTo>
                <a:close/>
              </a:path>
              <a:path w="1400809" h="2269490">
                <a:moveTo>
                  <a:pt x="507988" y="716248"/>
                </a:moveTo>
                <a:lnTo>
                  <a:pt x="501528" y="701029"/>
                </a:lnTo>
                <a:lnTo>
                  <a:pt x="513564" y="704666"/>
                </a:lnTo>
                <a:lnTo>
                  <a:pt x="507988" y="716248"/>
                </a:lnTo>
                <a:close/>
              </a:path>
              <a:path w="1400809" h="2269490">
                <a:moveTo>
                  <a:pt x="531762" y="723434"/>
                </a:moveTo>
                <a:lnTo>
                  <a:pt x="520350" y="719985"/>
                </a:lnTo>
                <a:lnTo>
                  <a:pt x="520221" y="706678"/>
                </a:lnTo>
                <a:lnTo>
                  <a:pt x="537338" y="711851"/>
                </a:lnTo>
                <a:lnTo>
                  <a:pt x="531762" y="723434"/>
                </a:lnTo>
                <a:close/>
              </a:path>
              <a:path w="1400809" h="2269490">
                <a:moveTo>
                  <a:pt x="548880" y="728607"/>
                </a:moveTo>
                <a:lnTo>
                  <a:pt x="537468" y="725158"/>
                </a:lnTo>
                <a:lnTo>
                  <a:pt x="548750" y="715300"/>
                </a:lnTo>
                <a:lnTo>
                  <a:pt x="551603" y="716163"/>
                </a:lnTo>
                <a:lnTo>
                  <a:pt x="548880" y="728607"/>
                </a:lnTo>
                <a:close/>
              </a:path>
              <a:path w="1400809" h="2269490">
                <a:moveTo>
                  <a:pt x="562193" y="732631"/>
                </a:moveTo>
                <a:lnTo>
                  <a:pt x="554585" y="730331"/>
                </a:lnTo>
                <a:lnTo>
                  <a:pt x="556016" y="717496"/>
                </a:lnTo>
                <a:lnTo>
                  <a:pt x="568720" y="721336"/>
                </a:lnTo>
                <a:lnTo>
                  <a:pt x="562193" y="732631"/>
                </a:lnTo>
                <a:close/>
              </a:path>
              <a:path w="1400809" h="2269490">
                <a:moveTo>
                  <a:pt x="599281" y="743840"/>
                </a:moveTo>
                <a:lnTo>
                  <a:pt x="587869" y="740391"/>
                </a:lnTo>
                <a:lnTo>
                  <a:pt x="597249" y="729958"/>
                </a:lnTo>
                <a:lnTo>
                  <a:pt x="599281" y="743840"/>
                </a:lnTo>
                <a:close/>
              </a:path>
              <a:path w="1400809" h="2269490">
                <a:moveTo>
                  <a:pt x="609846" y="747033"/>
                </a:moveTo>
                <a:lnTo>
                  <a:pt x="599593" y="743934"/>
                </a:lnTo>
                <a:lnTo>
                  <a:pt x="602955" y="731683"/>
                </a:lnTo>
                <a:lnTo>
                  <a:pt x="614367" y="735132"/>
                </a:lnTo>
                <a:lnTo>
                  <a:pt x="609846" y="747033"/>
                </a:lnTo>
                <a:close/>
              </a:path>
              <a:path w="1400809" h="2269490">
                <a:moveTo>
                  <a:pt x="635968" y="754927"/>
                </a:moveTo>
                <a:lnTo>
                  <a:pt x="624482" y="751456"/>
                </a:lnTo>
                <a:lnTo>
                  <a:pt x="628215" y="739317"/>
                </a:lnTo>
                <a:lnTo>
                  <a:pt x="639924" y="742856"/>
                </a:lnTo>
                <a:lnTo>
                  <a:pt x="635968" y="754927"/>
                </a:lnTo>
                <a:close/>
              </a:path>
              <a:path w="1400809" h="2269490">
                <a:moveTo>
                  <a:pt x="676310" y="767120"/>
                </a:moveTo>
                <a:lnTo>
                  <a:pt x="662996" y="763096"/>
                </a:lnTo>
                <a:lnTo>
                  <a:pt x="668572" y="751514"/>
                </a:lnTo>
                <a:lnTo>
                  <a:pt x="680935" y="755250"/>
                </a:lnTo>
                <a:lnTo>
                  <a:pt x="676310" y="767120"/>
                </a:lnTo>
                <a:close/>
              </a:path>
              <a:path w="1400809" h="2269490">
                <a:moveTo>
                  <a:pt x="846534" y="818566"/>
                </a:moveTo>
                <a:lnTo>
                  <a:pt x="835033" y="815090"/>
                </a:lnTo>
                <a:lnTo>
                  <a:pt x="838796" y="802960"/>
                </a:lnTo>
                <a:lnTo>
                  <a:pt x="851159" y="806696"/>
                </a:lnTo>
                <a:lnTo>
                  <a:pt x="846534" y="818566"/>
                </a:lnTo>
                <a:close/>
              </a:path>
              <a:path w="1400809" h="2269490">
                <a:moveTo>
                  <a:pt x="167669" y="626662"/>
                </a:moveTo>
                <a:lnTo>
                  <a:pt x="152632" y="622118"/>
                </a:lnTo>
                <a:lnTo>
                  <a:pt x="157317" y="610266"/>
                </a:lnTo>
                <a:lnTo>
                  <a:pt x="167540" y="613356"/>
                </a:lnTo>
                <a:lnTo>
                  <a:pt x="167669" y="626662"/>
                </a:lnTo>
                <a:close/>
              </a:path>
              <a:path w="1400809" h="2269490">
                <a:moveTo>
                  <a:pt x="173375" y="628387"/>
                </a:moveTo>
                <a:lnTo>
                  <a:pt x="167669" y="626662"/>
                </a:lnTo>
                <a:lnTo>
                  <a:pt x="176098" y="615943"/>
                </a:lnTo>
                <a:lnTo>
                  <a:pt x="173375" y="628387"/>
                </a:lnTo>
                <a:close/>
              </a:path>
              <a:path w="1400809" h="2269490">
                <a:moveTo>
                  <a:pt x="201905" y="637009"/>
                </a:moveTo>
                <a:lnTo>
                  <a:pt x="173375" y="628387"/>
                </a:lnTo>
                <a:lnTo>
                  <a:pt x="181804" y="617667"/>
                </a:lnTo>
                <a:lnTo>
                  <a:pt x="206530" y="625140"/>
                </a:lnTo>
                <a:lnTo>
                  <a:pt x="201905" y="637009"/>
                </a:lnTo>
                <a:close/>
              </a:path>
              <a:path w="1400809" h="2269490">
                <a:moveTo>
                  <a:pt x="234238" y="646781"/>
                </a:moveTo>
                <a:lnTo>
                  <a:pt x="218101" y="641904"/>
                </a:lnTo>
                <a:lnTo>
                  <a:pt x="227451" y="631463"/>
                </a:lnTo>
                <a:lnTo>
                  <a:pt x="235059" y="633762"/>
                </a:lnTo>
                <a:lnTo>
                  <a:pt x="234238" y="646781"/>
                </a:lnTo>
                <a:close/>
              </a:path>
              <a:path w="1400809" h="2269490">
                <a:moveTo>
                  <a:pt x="259082" y="654290"/>
                </a:moveTo>
                <a:lnTo>
                  <a:pt x="246363" y="650446"/>
                </a:lnTo>
                <a:lnTo>
                  <a:pt x="251701" y="638792"/>
                </a:lnTo>
                <a:lnTo>
                  <a:pt x="263395" y="642326"/>
                </a:lnTo>
                <a:lnTo>
                  <a:pt x="259082" y="654290"/>
                </a:lnTo>
                <a:close/>
              </a:path>
              <a:path w="1400809" h="2269490">
                <a:moveTo>
                  <a:pt x="283688" y="661726"/>
                </a:moveTo>
                <a:lnTo>
                  <a:pt x="280835" y="660864"/>
                </a:lnTo>
                <a:lnTo>
                  <a:pt x="281657" y="647845"/>
                </a:lnTo>
                <a:lnTo>
                  <a:pt x="294019" y="651581"/>
                </a:lnTo>
                <a:lnTo>
                  <a:pt x="283688" y="661726"/>
                </a:lnTo>
                <a:close/>
              </a:path>
              <a:path w="1400809" h="2269490">
                <a:moveTo>
                  <a:pt x="304610" y="668050"/>
                </a:moveTo>
                <a:lnTo>
                  <a:pt x="289394" y="663451"/>
                </a:lnTo>
                <a:lnTo>
                  <a:pt x="294019" y="651581"/>
                </a:lnTo>
                <a:lnTo>
                  <a:pt x="301627" y="653881"/>
                </a:lnTo>
                <a:lnTo>
                  <a:pt x="304610" y="668050"/>
                </a:lnTo>
                <a:close/>
              </a:path>
              <a:path w="1400809" h="2269490">
                <a:moveTo>
                  <a:pt x="329335" y="675522"/>
                </a:moveTo>
                <a:lnTo>
                  <a:pt x="318874" y="672361"/>
                </a:lnTo>
                <a:lnTo>
                  <a:pt x="320647" y="659629"/>
                </a:lnTo>
                <a:lnTo>
                  <a:pt x="334911" y="663940"/>
                </a:lnTo>
                <a:lnTo>
                  <a:pt x="329335" y="675522"/>
                </a:lnTo>
                <a:close/>
              </a:path>
              <a:path w="1400809" h="2269490">
                <a:moveTo>
                  <a:pt x="345502" y="680408"/>
                </a:moveTo>
                <a:lnTo>
                  <a:pt x="341698" y="679258"/>
                </a:lnTo>
                <a:lnTo>
                  <a:pt x="344421" y="666814"/>
                </a:lnTo>
                <a:lnTo>
                  <a:pt x="354882" y="669976"/>
                </a:lnTo>
                <a:lnTo>
                  <a:pt x="345502" y="680408"/>
                </a:lnTo>
                <a:close/>
              </a:path>
              <a:path w="1400809" h="2269490">
                <a:moveTo>
                  <a:pt x="364357" y="686107"/>
                </a:moveTo>
                <a:lnTo>
                  <a:pt x="350999" y="682070"/>
                </a:lnTo>
                <a:lnTo>
                  <a:pt x="357021" y="670622"/>
                </a:lnTo>
                <a:lnTo>
                  <a:pt x="367244" y="673712"/>
                </a:lnTo>
                <a:lnTo>
                  <a:pt x="364357" y="686107"/>
                </a:lnTo>
                <a:close/>
              </a:path>
              <a:path w="1400809" h="2269490">
                <a:moveTo>
                  <a:pt x="382812" y="691684"/>
                </a:moveTo>
                <a:lnTo>
                  <a:pt x="369276" y="687593"/>
                </a:lnTo>
                <a:lnTo>
                  <a:pt x="374852" y="676011"/>
                </a:lnTo>
                <a:lnTo>
                  <a:pt x="384956" y="679065"/>
                </a:lnTo>
                <a:lnTo>
                  <a:pt x="382812" y="691684"/>
                </a:lnTo>
                <a:close/>
              </a:path>
              <a:path w="1400809" h="2269490">
                <a:moveTo>
                  <a:pt x="403867" y="698048"/>
                </a:moveTo>
                <a:lnTo>
                  <a:pt x="400528" y="683771"/>
                </a:lnTo>
                <a:lnTo>
                  <a:pt x="412415" y="687364"/>
                </a:lnTo>
                <a:lnTo>
                  <a:pt x="403867" y="698048"/>
                </a:lnTo>
                <a:close/>
              </a:path>
              <a:path w="1400809" h="2269490">
                <a:moveTo>
                  <a:pt x="433942" y="707137"/>
                </a:moveTo>
                <a:lnTo>
                  <a:pt x="419677" y="702826"/>
                </a:lnTo>
                <a:lnTo>
                  <a:pt x="425253" y="691244"/>
                </a:lnTo>
                <a:lnTo>
                  <a:pt x="436665" y="694693"/>
                </a:lnTo>
                <a:lnTo>
                  <a:pt x="433942" y="707137"/>
                </a:lnTo>
                <a:close/>
              </a:path>
              <a:path w="1400809" h="2269490">
                <a:moveTo>
                  <a:pt x="456453" y="713941"/>
                </a:moveTo>
                <a:lnTo>
                  <a:pt x="442813" y="709818"/>
                </a:lnTo>
                <a:lnTo>
                  <a:pt x="447958" y="698106"/>
                </a:lnTo>
                <a:lnTo>
                  <a:pt x="457586" y="701016"/>
                </a:lnTo>
                <a:lnTo>
                  <a:pt x="456453" y="713941"/>
                </a:lnTo>
                <a:close/>
              </a:path>
              <a:path w="1400809" h="2269490">
                <a:moveTo>
                  <a:pt x="474061" y="719262"/>
                </a:moveTo>
                <a:lnTo>
                  <a:pt x="462530" y="715777"/>
                </a:lnTo>
                <a:lnTo>
                  <a:pt x="470900" y="705039"/>
                </a:lnTo>
                <a:lnTo>
                  <a:pt x="474061" y="719262"/>
                </a:lnTo>
                <a:close/>
              </a:path>
              <a:path w="1400809" h="2269490">
                <a:moveTo>
                  <a:pt x="510971" y="730417"/>
                </a:moveTo>
                <a:lnTo>
                  <a:pt x="497657" y="726393"/>
                </a:lnTo>
                <a:lnTo>
                  <a:pt x="499429" y="713662"/>
                </a:lnTo>
                <a:lnTo>
                  <a:pt x="513694" y="717973"/>
                </a:lnTo>
                <a:lnTo>
                  <a:pt x="510971" y="730417"/>
                </a:lnTo>
                <a:close/>
              </a:path>
              <a:path w="1400809" h="2269490">
                <a:moveTo>
                  <a:pt x="542353" y="739902"/>
                </a:moveTo>
                <a:lnTo>
                  <a:pt x="541272" y="726308"/>
                </a:lnTo>
                <a:lnTo>
                  <a:pt x="546978" y="728032"/>
                </a:lnTo>
                <a:lnTo>
                  <a:pt x="542353" y="739902"/>
                </a:lnTo>
                <a:close/>
              </a:path>
              <a:path w="1400809" h="2269490">
                <a:moveTo>
                  <a:pt x="583244" y="752260"/>
                </a:moveTo>
                <a:lnTo>
                  <a:pt x="567078" y="747374"/>
                </a:lnTo>
                <a:lnTo>
                  <a:pt x="575507" y="736654"/>
                </a:lnTo>
                <a:lnTo>
                  <a:pt x="591673" y="741540"/>
                </a:lnTo>
                <a:lnTo>
                  <a:pt x="583244" y="752260"/>
                </a:lnTo>
                <a:close/>
              </a:path>
              <a:path w="1400809" h="2269490">
                <a:moveTo>
                  <a:pt x="589901" y="754272"/>
                </a:moveTo>
                <a:lnTo>
                  <a:pt x="591673" y="741540"/>
                </a:lnTo>
                <a:lnTo>
                  <a:pt x="595477" y="742690"/>
                </a:lnTo>
                <a:lnTo>
                  <a:pt x="589901" y="754272"/>
                </a:lnTo>
                <a:close/>
              </a:path>
              <a:path w="1400809" h="2269490">
                <a:moveTo>
                  <a:pt x="618906" y="763038"/>
                </a:moveTo>
                <a:lnTo>
                  <a:pt x="605785" y="759073"/>
                </a:lnTo>
                <a:lnTo>
                  <a:pt x="613546" y="748151"/>
                </a:lnTo>
                <a:lnTo>
                  <a:pt x="619757" y="750028"/>
                </a:lnTo>
                <a:lnTo>
                  <a:pt x="618906" y="763038"/>
                </a:lnTo>
                <a:close/>
              </a:path>
              <a:path w="1400809" h="2269490">
                <a:moveTo>
                  <a:pt x="164946" y="639107"/>
                </a:moveTo>
                <a:lnTo>
                  <a:pt x="155437" y="636233"/>
                </a:lnTo>
                <a:lnTo>
                  <a:pt x="159111" y="624076"/>
                </a:lnTo>
                <a:lnTo>
                  <a:pt x="174326" y="628674"/>
                </a:lnTo>
                <a:lnTo>
                  <a:pt x="164946" y="639107"/>
                </a:lnTo>
                <a:close/>
              </a:path>
              <a:path w="1400809" h="2269490">
                <a:moveTo>
                  <a:pt x="210593" y="652902"/>
                </a:moveTo>
                <a:lnTo>
                  <a:pt x="199181" y="649454"/>
                </a:lnTo>
                <a:lnTo>
                  <a:pt x="200954" y="636722"/>
                </a:lnTo>
                <a:lnTo>
                  <a:pt x="215218" y="641033"/>
                </a:lnTo>
                <a:lnTo>
                  <a:pt x="210593" y="652902"/>
                </a:lnTo>
                <a:close/>
              </a:path>
              <a:path w="1400809" h="2269490">
                <a:moveTo>
                  <a:pt x="224036" y="670233"/>
                </a:moveTo>
                <a:lnTo>
                  <a:pt x="213576" y="667071"/>
                </a:lnTo>
                <a:lnTo>
                  <a:pt x="215348" y="654340"/>
                </a:lnTo>
                <a:lnTo>
                  <a:pt x="215218" y="641033"/>
                </a:lnTo>
                <a:lnTo>
                  <a:pt x="239943" y="648506"/>
                </a:lnTo>
                <a:lnTo>
                  <a:pt x="236566" y="660752"/>
                </a:lnTo>
                <a:lnTo>
                  <a:pt x="229612" y="658651"/>
                </a:lnTo>
                <a:lnTo>
                  <a:pt x="224036" y="670233"/>
                </a:lnTo>
                <a:close/>
              </a:path>
              <a:path w="1400809" h="2269490">
                <a:moveTo>
                  <a:pt x="243398" y="676084"/>
                </a:moveTo>
                <a:lnTo>
                  <a:pt x="242807" y="662639"/>
                </a:lnTo>
                <a:lnTo>
                  <a:pt x="249453" y="651380"/>
                </a:lnTo>
                <a:lnTo>
                  <a:pt x="259914" y="654541"/>
                </a:lnTo>
                <a:lnTo>
                  <a:pt x="253387" y="665836"/>
                </a:lnTo>
                <a:lnTo>
                  <a:pt x="243398" y="676084"/>
                </a:lnTo>
                <a:close/>
              </a:path>
              <a:path w="1400809" h="2269490">
                <a:moveTo>
                  <a:pt x="281916" y="674458"/>
                </a:moveTo>
                <a:lnTo>
                  <a:pt x="271455" y="671297"/>
                </a:lnTo>
                <a:lnTo>
                  <a:pt x="272277" y="658278"/>
                </a:lnTo>
                <a:lnTo>
                  <a:pt x="287492" y="662876"/>
                </a:lnTo>
                <a:lnTo>
                  <a:pt x="281916" y="674458"/>
                </a:lnTo>
                <a:close/>
              </a:path>
              <a:path w="1400809" h="2269490">
                <a:moveTo>
                  <a:pt x="315735" y="684679"/>
                </a:moveTo>
                <a:lnTo>
                  <a:pt x="300936" y="680206"/>
                </a:lnTo>
                <a:lnTo>
                  <a:pt x="300806" y="666900"/>
                </a:lnTo>
                <a:lnTo>
                  <a:pt x="312218" y="670349"/>
                </a:lnTo>
                <a:lnTo>
                  <a:pt x="315735" y="684679"/>
                </a:lnTo>
                <a:close/>
              </a:path>
              <a:path w="1400809" h="2269490">
                <a:moveTo>
                  <a:pt x="334338" y="690302"/>
                </a:moveTo>
                <a:lnTo>
                  <a:pt x="323759" y="687104"/>
                </a:lnTo>
                <a:lnTo>
                  <a:pt x="325546" y="674377"/>
                </a:lnTo>
                <a:lnTo>
                  <a:pt x="338265" y="678221"/>
                </a:lnTo>
                <a:lnTo>
                  <a:pt x="334338" y="690302"/>
                </a:lnTo>
                <a:close/>
              </a:path>
              <a:path w="1400809" h="2269490">
                <a:moveTo>
                  <a:pt x="342908" y="706159"/>
                </a:moveTo>
                <a:lnTo>
                  <a:pt x="327693" y="701560"/>
                </a:lnTo>
                <a:lnTo>
                  <a:pt x="332318" y="689691"/>
                </a:lnTo>
                <a:lnTo>
                  <a:pt x="341827" y="692565"/>
                </a:lnTo>
                <a:lnTo>
                  <a:pt x="339796" y="678684"/>
                </a:lnTo>
                <a:lnTo>
                  <a:pt x="354060" y="682995"/>
                </a:lnTo>
                <a:lnTo>
                  <a:pt x="350386" y="695152"/>
                </a:lnTo>
                <a:lnTo>
                  <a:pt x="342908" y="706159"/>
                </a:lnTo>
                <a:close/>
              </a:path>
              <a:path w="1400809" h="2269490">
                <a:moveTo>
                  <a:pt x="384621" y="705498"/>
                </a:moveTo>
                <a:lnTo>
                  <a:pt x="372258" y="701762"/>
                </a:lnTo>
                <a:lnTo>
                  <a:pt x="374031" y="689030"/>
                </a:lnTo>
                <a:lnTo>
                  <a:pt x="391148" y="694204"/>
                </a:lnTo>
                <a:lnTo>
                  <a:pt x="384621" y="705498"/>
                </a:lnTo>
                <a:close/>
              </a:path>
              <a:path w="1400809" h="2269490">
                <a:moveTo>
                  <a:pt x="403641" y="711247"/>
                </a:moveTo>
                <a:lnTo>
                  <a:pt x="393536" y="708193"/>
                </a:lnTo>
                <a:lnTo>
                  <a:pt x="401594" y="697361"/>
                </a:lnTo>
                <a:lnTo>
                  <a:pt x="403641" y="711247"/>
                </a:lnTo>
                <a:close/>
              </a:path>
              <a:path w="1400809" h="2269490">
                <a:moveTo>
                  <a:pt x="416133" y="728289"/>
                </a:moveTo>
                <a:lnTo>
                  <a:pt x="413323" y="717963"/>
                </a:lnTo>
                <a:lnTo>
                  <a:pt x="414101" y="714408"/>
                </a:lnTo>
                <a:lnTo>
                  <a:pt x="420628" y="703113"/>
                </a:lnTo>
                <a:lnTo>
                  <a:pt x="426334" y="704838"/>
                </a:lnTo>
                <a:lnTo>
                  <a:pt x="426464" y="718144"/>
                </a:lnTo>
                <a:lnTo>
                  <a:pt x="416133" y="728289"/>
                </a:lnTo>
                <a:close/>
              </a:path>
              <a:path w="1400809" h="2269490">
                <a:moveTo>
                  <a:pt x="475914" y="733090"/>
                </a:moveTo>
                <a:lnTo>
                  <a:pt x="463552" y="729353"/>
                </a:lnTo>
                <a:lnTo>
                  <a:pt x="468177" y="717484"/>
                </a:lnTo>
                <a:lnTo>
                  <a:pt x="474834" y="719496"/>
                </a:lnTo>
                <a:lnTo>
                  <a:pt x="475914" y="733090"/>
                </a:lnTo>
                <a:close/>
              </a:path>
              <a:path w="1400809" h="2269490">
                <a:moveTo>
                  <a:pt x="496598" y="739341"/>
                </a:moveTo>
                <a:lnTo>
                  <a:pt x="486375" y="736251"/>
                </a:lnTo>
                <a:lnTo>
                  <a:pt x="495963" y="725881"/>
                </a:lnTo>
                <a:lnTo>
                  <a:pt x="496598" y="739341"/>
                </a:lnTo>
                <a:close/>
              </a:path>
              <a:path w="1400809" h="2269490">
                <a:moveTo>
                  <a:pt x="525365" y="748035"/>
                </a:moveTo>
                <a:lnTo>
                  <a:pt x="511100" y="743724"/>
                </a:lnTo>
                <a:lnTo>
                  <a:pt x="515725" y="731854"/>
                </a:lnTo>
                <a:lnTo>
                  <a:pt x="528088" y="735591"/>
                </a:lnTo>
                <a:lnTo>
                  <a:pt x="525365" y="748035"/>
                </a:lnTo>
                <a:close/>
              </a:path>
              <a:path w="1400809" h="2269490">
                <a:moveTo>
                  <a:pt x="550090" y="755507"/>
                </a:moveTo>
                <a:lnTo>
                  <a:pt x="540060" y="752476"/>
                </a:lnTo>
                <a:lnTo>
                  <a:pt x="540570" y="739363"/>
                </a:lnTo>
                <a:lnTo>
                  <a:pt x="553764" y="743351"/>
                </a:lnTo>
                <a:lnTo>
                  <a:pt x="550090" y="755507"/>
                </a:lnTo>
                <a:close/>
              </a:path>
              <a:path w="1400809" h="2269490">
                <a:moveTo>
                  <a:pt x="648040" y="785111"/>
                </a:moveTo>
                <a:lnTo>
                  <a:pt x="638530" y="782236"/>
                </a:lnTo>
                <a:lnTo>
                  <a:pt x="640303" y="769505"/>
                </a:lnTo>
                <a:lnTo>
                  <a:pt x="653676" y="773546"/>
                </a:lnTo>
                <a:lnTo>
                  <a:pt x="648040" y="785111"/>
                </a:lnTo>
                <a:close/>
              </a:path>
              <a:path w="1400809" h="2269490">
                <a:moveTo>
                  <a:pt x="674797" y="806464"/>
                </a:moveTo>
                <a:lnTo>
                  <a:pt x="670993" y="805315"/>
                </a:lnTo>
                <a:lnTo>
                  <a:pt x="669912" y="791721"/>
                </a:lnTo>
                <a:lnTo>
                  <a:pt x="673587" y="779564"/>
                </a:lnTo>
                <a:lnTo>
                  <a:pt x="676439" y="780426"/>
                </a:lnTo>
                <a:lnTo>
                  <a:pt x="682275" y="795457"/>
                </a:lnTo>
                <a:lnTo>
                  <a:pt x="683226" y="795745"/>
                </a:lnTo>
                <a:lnTo>
                  <a:pt x="674797" y="806464"/>
                </a:lnTo>
                <a:close/>
              </a:path>
              <a:path w="1400809" h="2269490">
                <a:moveTo>
                  <a:pt x="769408" y="821791"/>
                </a:moveTo>
                <a:lnTo>
                  <a:pt x="757402" y="818163"/>
                </a:lnTo>
                <a:lnTo>
                  <a:pt x="761076" y="806006"/>
                </a:lnTo>
                <a:lnTo>
                  <a:pt x="772443" y="809441"/>
                </a:lnTo>
                <a:lnTo>
                  <a:pt x="769408" y="821791"/>
                </a:lnTo>
                <a:close/>
              </a:path>
              <a:path w="1400809" h="2269490">
                <a:moveTo>
                  <a:pt x="156517" y="649827"/>
                </a:moveTo>
                <a:lnTo>
                  <a:pt x="147483" y="647096"/>
                </a:lnTo>
                <a:lnTo>
                  <a:pt x="147116" y="633718"/>
                </a:lnTo>
                <a:lnTo>
                  <a:pt x="160192" y="637670"/>
                </a:lnTo>
                <a:lnTo>
                  <a:pt x="156517" y="649827"/>
                </a:lnTo>
                <a:close/>
              </a:path>
              <a:path w="1400809" h="2269490">
                <a:moveTo>
                  <a:pt x="201213" y="663335"/>
                </a:moveTo>
                <a:lnTo>
                  <a:pt x="167498" y="653145"/>
                </a:lnTo>
                <a:lnTo>
                  <a:pt x="172554" y="641406"/>
                </a:lnTo>
                <a:lnTo>
                  <a:pt x="201084" y="650029"/>
                </a:lnTo>
                <a:lnTo>
                  <a:pt x="201213" y="663335"/>
                </a:lnTo>
                <a:close/>
              </a:path>
              <a:path w="1400809" h="2269490">
                <a:moveTo>
                  <a:pt x="286444" y="689094"/>
                </a:moveTo>
                <a:lnTo>
                  <a:pt x="261303" y="681496"/>
                </a:lnTo>
                <a:lnTo>
                  <a:pt x="262184" y="668494"/>
                </a:lnTo>
                <a:lnTo>
                  <a:pt x="291857" y="677463"/>
                </a:lnTo>
                <a:lnTo>
                  <a:pt x="286444" y="689094"/>
                </a:lnTo>
                <a:close/>
              </a:path>
              <a:path w="1400809" h="2269490">
                <a:moveTo>
                  <a:pt x="306816" y="695251"/>
                </a:moveTo>
                <a:lnTo>
                  <a:pt x="306760" y="681967"/>
                </a:lnTo>
                <a:lnTo>
                  <a:pt x="315200" y="684518"/>
                </a:lnTo>
                <a:lnTo>
                  <a:pt x="306816" y="695251"/>
                </a:lnTo>
                <a:close/>
              </a:path>
              <a:path w="1400809" h="2269490">
                <a:moveTo>
                  <a:pt x="326965" y="701340"/>
                </a:moveTo>
                <a:lnTo>
                  <a:pt x="311526" y="696674"/>
                </a:lnTo>
                <a:lnTo>
                  <a:pt x="319955" y="685955"/>
                </a:lnTo>
                <a:lnTo>
                  <a:pt x="329465" y="688829"/>
                </a:lnTo>
                <a:lnTo>
                  <a:pt x="326965" y="701340"/>
                </a:lnTo>
                <a:close/>
              </a:path>
              <a:path w="1400809" h="2269490">
                <a:moveTo>
                  <a:pt x="370145" y="714390"/>
                </a:moveTo>
                <a:lnTo>
                  <a:pt x="357173" y="710470"/>
                </a:lnTo>
                <a:lnTo>
                  <a:pt x="367310" y="700267"/>
                </a:lnTo>
                <a:lnTo>
                  <a:pt x="373328" y="702085"/>
                </a:lnTo>
                <a:lnTo>
                  <a:pt x="370145" y="714390"/>
                </a:lnTo>
                <a:close/>
              </a:path>
              <a:path w="1400809" h="2269490">
                <a:moveTo>
                  <a:pt x="389506" y="720242"/>
                </a:moveTo>
                <a:lnTo>
                  <a:pt x="373339" y="715356"/>
                </a:lnTo>
                <a:lnTo>
                  <a:pt x="379866" y="704061"/>
                </a:lnTo>
                <a:lnTo>
                  <a:pt x="394131" y="708372"/>
                </a:lnTo>
                <a:lnTo>
                  <a:pt x="389506" y="720242"/>
                </a:lnTo>
                <a:close/>
              </a:path>
              <a:path w="1400809" h="2269490">
                <a:moveTo>
                  <a:pt x="398338" y="718489"/>
                </a:moveTo>
                <a:lnTo>
                  <a:pt x="396984" y="709235"/>
                </a:lnTo>
                <a:lnTo>
                  <a:pt x="398886" y="709809"/>
                </a:lnTo>
                <a:lnTo>
                  <a:pt x="398338" y="718489"/>
                </a:lnTo>
                <a:close/>
              </a:path>
              <a:path w="1400809" h="2269490">
                <a:moveTo>
                  <a:pt x="411378" y="726852"/>
                </a:moveTo>
                <a:lnTo>
                  <a:pt x="399016" y="723116"/>
                </a:lnTo>
                <a:lnTo>
                  <a:pt x="398886" y="709809"/>
                </a:lnTo>
                <a:lnTo>
                  <a:pt x="412199" y="713833"/>
                </a:lnTo>
                <a:lnTo>
                  <a:pt x="413323" y="717963"/>
                </a:lnTo>
                <a:lnTo>
                  <a:pt x="411378" y="726852"/>
                </a:lnTo>
                <a:close/>
              </a:path>
              <a:path w="1400809" h="2269490">
                <a:moveTo>
                  <a:pt x="439907" y="735475"/>
                </a:moveTo>
                <a:lnTo>
                  <a:pt x="426593" y="731451"/>
                </a:lnTo>
                <a:lnTo>
                  <a:pt x="431219" y="719581"/>
                </a:lnTo>
                <a:lnTo>
                  <a:pt x="443581" y="723318"/>
                </a:lnTo>
                <a:lnTo>
                  <a:pt x="439907" y="735475"/>
                </a:lnTo>
                <a:close/>
              </a:path>
              <a:path w="1400809" h="2269490">
                <a:moveTo>
                  <a:pt x="448805" y="727958"/>
                </a:moveTo>
                <a:lnTo>
                  <a:pt x="448336" y="724755"/>
                </a:lnTo>
                <a:lnTo>
                  <a:pt x="451189" y="725617"/>
                </a:lnTo>
                <a:lnTo>
                  <a:pt x="448805" y="727958"/>
                </a:lnTo>
                <a:close/>
              </a:path>
              <a:path w="1400809" h="2269490">
                <a:moveTo>
                  <a:pt x="542612" y="766515"/>
                </a:moveTo>
                <a:lnTo>
                  <a:pt x="527397" y="761916"/>
                </a:lnTo>
                <a:lnTo>
                  <a:pt x="534875" y="750909"/>
                </a:lnTo>
                <a:lnTo>
                  <a:pt x="543433" y="753496"/>
                </a:lnTo>
                <a:lnTo>
                  <a:pt x="542612" y="766515"/>
                </a:lnTo>
                <a:close/>
              </a:path>
              <a:path w="1400809" h="2269490">
                <a:moveTo>
                  <a:pt x="568288" y="774275"/>
                </a:moveTo>
                <a:lnTo>
                  <a:pt x="567337" y="773987"/>
                </a:lnTo>
                <a:lnTo>
                  <a:pt x="565306" y="760106"/>
                </a:lnTo>
                <a:lnTo>
                  <a:pt x="577668" y="763842"/>
                </a:lnTo>
                <a:lnTo>
                  <a:pt x="568288" y="774275"/>
                </a:lnTo>
                <a:close/>
              </a:path>
              <a:path w="1400809" h="2269490">
                <a:moveTo>
                  <a:pt x="594039" y="782057"/>
                </a:moveTo>
                <a:lnTo>
                  <a:pt x="578749" y="777436"/>
                </a:lnTo>
                <a:lnTo>
                  <a:pt x="586227" y="766429"/>
                </a:lnTo>
                <a:lnTo>
                  <a:pt x="594786" y="769016"/>
                </a:lnTo>
                <a:lnTo>
                  <a:pt x="594039" y="782057"/>
                </a:lnTo>
                <a:close/>
              </a:path>
              <a:path w="1400809" h="2269490">
                <a:moveTo>
                  <a:pt x="610607" y="787064"/>
                </a:moveTo>
                <a:lnTo>
                  <a:pt x="606595" y="785852"/>
                </a:lnTo>
                <a:lnTo>
                  <a:pt x="607148" y="772752"/>
                </a:lnTo>
                <a:lnTo>
                  <a:pt x="617579" y="775904"/>
                </a:lnTo>
                <a:lnTo>
                  <a:pt x="610607" y="787064"/>
                </a:lnTo>
                <a:close/>
              </a:path>
              <a:path w="1400809" h="2269490">
                <a:moveTo>
                  <a:pt x="625198" y="791474"/>
                </a:moveTo>
                <a:lnTo>
                  <a:pt x="624266" y="777925"/>
                </a:lnTo>
                <a:lnTo>
                  <a:pt x="637580" y="781949"/>
                </a:lnTo>
                <a:lnTo>
                  <a:pt x="625198" y="791474"/>
                </a:lnTo>
                <a:close/>
              </a:path>
              <a:path w="1400809" h="2269490">
                <a:moveTo>
                  <a:pt x="658839" y="801641"/>
                </a:moveTo>
                <a:lnTo>
                  <a:pt x="646268" y="797842"/>
                </a:lnTo>
                <a:lnTo>
                  <a:pt x="649734" y="785623"/>
                </a:lnTo>
                <a:lnTo>
                  <a:pt x="662305" y="789422"/>
                </a:lnTo>
                <a:lnTo>
                  <a:pt x="658839" y="801641"/>
                </a:lnTo>
                <a:close/>
              </a:path>
              <a:path w="1400809" h="2269490">
                <a:moveTo>
                  <a:pt x="726149" y="821985"/>
                </a:moveTo>
                <a:lnTo>
                  <a:pt x="712836" y="817961"/>
                </a:lnTo>
                <a:lnTo>
                  <a:pt x="716510" y="805804"/>
                </a:lnTo>
                <a:lnTo>
                  <a:pt x="728873" y="809540"/>
                </a:lnTo>
                <a:lnTo>
                  <a:pt x="726149" y="821985"/>
                </a:lnTo>
                <a:close/>
              </a:path>
              <a:path w="1400809" h="2269490">
                <a:moveTo>
                  <a:pt x="786061" y="840091"/>
                </a:moveTo>
                <a:lnTo>
                  <a:pt x="775600" y="836930"/>
                </a:lnTo>
                <a:lnTo>
                  <a:pt x="777372" y="824198"/>
                </a:lnTo>
                <a:lnTo>
                  <a:pt x="791979" y="828613"/>
                </a:lnTo>
                <a:lnTo>
                  <a:pt x="786061" y="840091"/>
                </a:lnTo>
                <a:close/>
              </a:path>
              <a:path w="1400809" h="2269490">
                <a:moveTo>
                  <a:pt x="848825" y="859060"/>
                </a:moveTo>
                <a:lnTo>
                  <a:pt x="834174" y="854632"/>
                </a:lnTo>
                <a:lnTo>
                  <a:pt x="840136" y="843167"/>
                </a:lnTo>
                <a:lnTo>
                  <a:pt x="852499" y="846903"/>
                </a:lnTo>
                <a:lnTo>
                  <a:pt x="848825" y="859060"/>
                </a:lnTo>
                <a:close/>
              </a:path>
              <a:path w="1400809" h="2269490">
                <a:moveTo>
                  <a:pt x="911024" y="877859"/>
                </a:moveTo>
                <a:lnTo>
                  <a:pt x="896373" y="873431"/>
                </a:lnTo>
                <a:lnTo>
                  <a:pt x="900047" y="861274"/>
                </a:lnTo>
                <a:lnTo>
                  <a:pt x="912410" y="865010"/>
                </a:lnTo>
                <a:lnTo>
                  <a:pt x="911024" y="877859"/>
                </a:lnTo>
                <a:close/>
              </a:path>
              <a:path w="1400809" h="2269490">
                <a:moveTo>
                  <a:pt x="934293" y="884891"/>
                </a:moveTo>
                <a:lnTo>
                  <a:pt x="925853" y="882340"/>
                </a:lnTo>
                <a:lnTo>
                  <a:pt x="927284" y="869505"/>
                </a:lnTo>
                <a:lnTo>
                  <a:pt x="940360" y="873457"/>
                </a:lnTo>
                <a:lnTo>
                  <a:pt x="934293" y="884891"/>
                </a:lnTo>
                <a:close/>
              </a:path>
              <a:path w="1400809" h="2269490">
                <a:moveTo>
                  <a:pt x="450368" y="738636"/>
                </a:moveTo>
                <a:lnTo>
                  <a:pt x="440858" y="735762"/>
                </a:lnTo>
                <a:lnTo>
                  <a:pt x="448805" y="727958"/>
                </a:lnTo>
                <a:lnTo>
                  <a:pt x="450368" y="738636"/>
                </a:lnTo>
                <a:close/>
              </a:path>
              <a:path w="1400809" h="2269490">
                <a:moveTo>
                  <a:pt x="399016" y="723116"/>
                </a:moveTo>
                <a:lnTo>
                  <a:pt x="398064" y="722829"/>
                </a:lnTo>
                <a:lnTo>
                  <a:pt x="398338" y="718489"/>
                </a:lnTo>
                <a:lnTo>
                  <a:pt x="399016" y="723116"/>
                </a:lnTo>
                <a:close/>
              </a:path>
              <a:path w="1400809" h="2269490">
                <a:moveTo>
                  <a:pt x="147138" y="660259"/>
                </a:moveTo>
                <a:lnTo>
                  <a:pt x="134775" y="656523"/>
                </a:lnTo>
                <a:lnTo>
                  <a:pt x="141302" y="645228"/>
                </a:lnTo>
                <a:lnTo>
                  <a:pt x="147959" y="647240"/>
                </a:lnTo>
                <a:lnTo>
                  <a:pt x="147138" y="660259"/>
                </a:lnTo>
                <a:close/>
              </a:path>
              <a:path w="1400809" h="2269490">
                <a:moveTo>
                  <a:pt x="157910" y="663515"/>
                </a:moveTo>
                <a:lnTo>
                  <a:pt x="148089" y="660547"/>
                </a:lnTo>
                <a:lnTo>
                  <a:pt x="151763" y="648390"/>
                </a:lnTo>
                <a:lnTo>
                  <a:pt x="164720" y="652306"/>
                </a:lnTo>
                <a:lnTo>
                  <a:pt x="157910" y="663515"/>
                </a:lnTo>
                <a:close/>
              </a:path>
              <a:path w="1400809" h="2269490">
                <a:moveTo>
                  <a:pt x="182175" y="670849"/>
                </a:moveTo>
                <a:lnTo>
                  <a:pt x="169575" y="667040"/>
                </a:lnTo>
                <a:lnTo>
                  <a:pt x="174586" y="655288"/>
                </a:lnTo>
                <a:lnTo>
                  <a:pt x="186236" y="658808"/>
                </a:lnTo>
                <a:lnTo>
                  <a:pt x="182175" y="670849"/>
                </a:lnTo>
                <a:close/>
              </a:path>
              <a:path w="1400809" h="2269490">
                <a:moveTo>
                  <a:pt x="199441" y="676067"/>
                </a:moveTo>
                <a:lnTo>
                  <a:pt x="185355" y="671810"/>
                </a:lnTo>
                <a:lnTo>
                  <a:pt x="193606" y="661036"/>
                </a:lnTo>
                <a:lnTo>
                  <a:pt x="204066" y="664197"/>
                </a:lnTo>
                <a:lnTo>
                  <a:pt x="204320" y="665933"/>
                </a:lnTo>
                <a:lnTo>
                  <a:pt x="199441" y="676067"/>
                </a:lnTo>
                <a:close/>
              </a:path>
              <a:path w="1400809" h="2269490">
                <a:moveTo>
                  <a:pt x="216559" y="681240"/>
                </a:moveTo>
                <a:lnTo>
                  <a:pt x="206098" y="678079"/>
                </a:lnTo>
                <a:lnTo>
                  <a:pt x="204320" y="665932"/>
                </a:lnTo>
                <a:lnTo>
                  <a:pt x="205017" y="664485"/>
                </a:lnTo>
                <a:lnTo>
                  <a:pt x="216429" y="667934"/>
                </a:lnTo>
                <a:lnTo>
                  <a:pt x="216559" y="681240"/>
                </a:lnTo>
                <a:close/>
              </a:path>
              <a:path w="1400809" h="2269490">
                <a:moveTo>
                  <a:pt x="220027" y="672338"/>
                </a:moveTo>
                <a:lnTo>
                  <a:pt x="220233" y="669083"/>
                </a:lnTo>
                <a:lnTo>
                  <a:pt x="220606" y="670854"/>
                </a:lnTo>
                <a:lnTo>
                  <a:pt x="220027" y="672338"/>
                </a:lnTo>
                <a:close/>
              </a:path>
              <a:path w="1400809" h="2269490">
                <a:moveTo>
                  <a:pt x="240333" y="688425"/>
                </a:moveTo>
                <a:lnTo>
                  <a:pt x="223215" y="683252"/>
                </a:lnTo>
                <a:lnTo>
                  <a:pt x="232595" y="672820"/>
                </a:lnTo>
                <a:lnTo>
                  <a:pt x="244364" y="676376"/>
                </a:lnTo>
                <a:lnTo>
                  <a:pt x="240333" y="688425"/>
                </a:lnTo>
                <a:close/>
              </a:path>
              <a:path w="1400809" h="2269490">
                <a:moveTo>
                  <a:pt x="252696" y="692162"/>
                </a:moveTo>
                <a:lnTo>
                  <a:pt x="244137" y="689575"/>
                </a:lnTo>
                <a:lnTo>
                  <a:pt x="245909" y="676843"/>
                </a:lnTo>
                <a:lnTo>
                  <a:pt x="259223" y="680867"/>
                </a:lnTo>
                <a:lnTo>
                  <a:pt x="252696" y="692162"/>
                </a:lnTo>
                <a:close/>
              </a:path>
              <a:path w="1400809" h="2269490">
                <a:moveTo>
                  <a:pt x="288907" y="703106"/>
                </a:moveTo>
                <a:lnTo>
                  <a:pt x="275519" y="699059"/>
                </a:lnTo>
                <a:lnTo>
                  <a:pt x="280144" y="687190"/>
                </a:lnTo>
                <a:lnTo>
                  <a:pt x="291674" y="690675"/>
                </a:lnTo>
                <a:lnTo>
                  <a:pt x="288907" y="703106"/>
                </a:lnTo>
                <a:close/>
              </a:path>
              <a:path w="1400809" h="2269490">
                <a:moveTo>
                  <a:pt x="305950" y="708257"/>
                </a:moveTo>
                <a:lnTo>
                  <a:pt x="303097" y="707394"/>
                </a:lnTo>
                <a:lnTo>
                  <a:pt x="299164" y="692938"/>
                </a:lnTo>
                <a:lnTo>
                  <a:pt x="315330" y="697824"/>
                </a:lnTo>
                <a:lnTo>
                  <a:pt x="305950" y="708257"/>
                </a:lnTo>
                <a:close/>
              </a:path>
              <a:path w="1400809" h="2269490">
                <a:moveTo>
                  <a:pt x="328903" y="728461"/>
                </a:moveTo>
                <a:lnTo>
                  <a:pt x="317491" y="725012"/>
                </a:lnTo>
                <a:lnTo>
                  <a:pt x="320214" y="712568"/>
                </a:lnTo>
                <a:lnTo>
                  <a:pt x="325790" y="700986"/>
                </a:lnTo>
                <a:lnTo>
                  <a:pt x="332577" y="716304"/>
                </a:lnTo>
                <a:lnTo>
                  <a:pt x="335430" y="717166"/>
                </a:lnTo>
                <a:lnTo>
                  <a:pt x="328903" y="728461"/>
                </a:lnTo>
                <a:close/>
              </a:path>
              <a:path w="1400809" h="2269490">
                <a:moveTo>
                  <a:pt x="353499" y="722627"/>
                </a:moveTo>
                <a:lnTo>
                  <a:pt x="344004" y="719757"/>
                </a:lnTo>
                <a:lnTo>
                  <a:pt x="345404" y="706913"/>
                </a:lnTo>
                <a:lnTo>
                  <a:pt x="360026" y="711332"/>
                </a:lnTo>
                <a:lnTo>
                  <a:pt x="353499" y="722627"/>
                </a:lnTo>
                <a:close/>
              </a:path>
              <a:path w="1400809" h="2269490">
                <a:moveTo>
                  <a:pt x="375371" y="729237"/>
                </a:moveTo>
                <a:lnTo>
                  <a:pt x="363603" y="725681"/>
                </a:lnTo>
                <a:lnTo>
                  <a:pt x="369060" y="714063"/>
                </a:lnTo>
                <a:lnTo>
                  <a:pt x="372982" y="715248"/>
                </a:lnTo>
                <a:lnTo>
                  <a:pt x="375371" y="729237"/>
                </a:lnTo>
                <a:close/>
              </a:path>
              <a:path w="1400809" h="2269490">
                <a:moveTo>
                  <a:pt x="395163" y="735219"/>
                </a:moveTo>
                <a:lnTo>
                  <a:pt x="386010" y="732453"/>
                </a:lnTo>
                <a:lnTo>
                  <a:pt x="387604" y="719667"/>
                </a:lnTo>
                <a:lnTo>
                  <a:pt x="400917" y="723691"/>
                </a:lnTo>
                <a:lnTo>
                  <a:pt x="395163" y="735219"/>
                </a:lnTo>
                <a:close/>
              </a:path>
              <a:path w="1400809" h="2269490">
                <a:moveTo>
                  <a:pt x="424821" y="744183"/>
                </a:moveTo>
                <a:lnTo>
                  <a:pt x="412459" y="740446"/>
                </a:lnTo>
                <a:lnTo>
                  <a:pt x="414231" y="727715"/>
                </a:lnTo>
                <a:lnTo>
                  <a:pt x="428496" y="732026"/>
                </a:lnTo>
                <a:lnTo>
                  <a:pt x="424821" y="744183"/>
                </a:lnTo>
                <a:close/>
              </a:path>
              <a:path w="1400809" h="2269490">
                <a:moveTo>
                  <a:pt x="479977" y="760852"/>
                </a:moveTo>
                <a:lnTo>
                  <a:pt x="471419" y="758266"/>
                </a:lnTo>
                <a:lnTo>
                  <a:pt x="470338" y="744672"/>
                </a:lnTo>
                <a:lnTo>
                  <a:pt x="486505" y="749558"/>
                </a:lnTo>
                <a:lnTo>
                  <a:pt x="479977" y="760852"/>
                </a:lnTo>
                <a:close/>
              </a:path>
              <a:path w="1400809" h="2269490">
                <a:moveTo>
                  <a:pt x="498046" y="766313"/>
                </a:moveTo>
                <a:lnTo>
                  <a:pt x="485684" y="762577"/>
                </a:lnTo>
                <a:lnTo>
                  <a:pt x="490309" y="750707"/>
                </a:lnTo>
                <a:lnTo>
                  <a:pt x="502344" y="754345"/>
                </a:lnTo>
                <a:lnTo>
                  <a:pt x="498046" y="766313"/>
                </a:lnTo>
                <a:close/>
              </a:path>
              <a:path w="1400809" h="2269490">
                <a:moveTo>
                  <a:pt x="518967" y="772636"/>
                </a:moveTo>
                <a:lnTo>
                  <a:pt x="507556" y="769187"/>
                </a:lnTo>
                <a:lnTo>
                  <a:pt x="511230" y="757030"/>
                </a:lnTo>
                <a:lnTo>
                  <a:pt x="523593" y="760767"/>
                </a:lnTo>
                <a:lnTo>
                  <a:pt x="518967" y="772636"/>
                </a:lnTo>
                <a:close/>
              </a:path>
              <a:path w="1400809" h="2269490">
                <a:moveTo>
                  <a:pt x="546546" y="780971"/>
                </a:moveTo>
                <a:lnTo>
                  <a:pt x="538938" y="778672"/>
                </a:lnTo>
                <a:lnTo>
                  <a:pt x="544514" y="767090"/>
                </a:lnTo>
                <a:lnTo>
                  <a:pt x="546546" y="780971"/>
                </a:lnTo>
                <a:close/>
              </a:path>
              <a:path w="1400809" h="2269490">
                <a:moveTo>
                  <a:pt x="578879" y="790743"/>
                </a:moveTo>
                <a:lnTo>
                  <a:pt x="564614" y="786432"/>
                </a:lnTo>
                <a:lnTo>
                  <a:pt x="570190" y="774850"/>
                </a:lnTo>
                <a:lnTo>
                  <a:pt x="584455" y="779161"/>
                </a:lnTo>
                <a:lnTo>
                  <a:pt x="578879" y="790743"/>
                </a:lnTo>
                <a:close/>
              </a:path>
              <a:path w="1400809" h="2269490">
                <a:moveTo>
                  <a:pt x="615016" y="801664"/>
                </a:moveTo>
                <a:lnTo>
                  <a:pt x="603604" y="798215"/>
                </a:lnTo>
                <a:lnTo>
                  <a:pt x="606922" y="785951"/>
                </a:lnTo>
                <a:lnTo>
                  <a:pt x="616907" y="788969"/>
                </a:lnTo>
                <a:lnTo>
                  <a:pt x="615016" y="801664"/>
                </a:lnTo>
                <a:close/>
              </a:path>
              <a:path w="1400809" h="2269490">
                <a:moveTo>
                  <a:pt x="644169" y="810475"/>
                </a:moveTo>
                <a:lnTo>
                  <a:pt x="632133" y="806838"/>
                </a:lnTo>
                <a:lnTo>
                  <a:pt x="639344" y="795750"/>
                </a:lnTo>
                <a:lnTo>
                  <a:pt x="644128" y="797196"/>
                </a:lnTo>
                <a:lnTo>
                  <a:pt x="644169" y="810475"/>
                </a:lnTo>
                <a:close/>
              </a:path>
              <a:path w="1400809" h="2269490">
                <a:moveTo>
                  <a:pt x="692995" y="825232"/>
                </a:moveTo>
                <a:lnTo>
                  <a:pt x="679697" y="821213"/>
                </a:lnTo>
                <a:lnTo>
                  <a:pt x="684663" y="809446"/>
                </a:lnTo>
                <a:lnTo>
                  <a:pt x="692865" y="811925"/>
                </a:lnTo>
                <a:lnTo>
                  <a:pt x="692995" y="825232"/>
                </a:lnTo>
                <a:close/>
              </a:path>
              <a:path w="1400809" h="2269490">
                <a:moveTo>
                  <a:pt x="746250" y="841327"/>
                </a:moveTo>
                <a:lnTo>
                  <a:pt x="734838" y="837878"/>
                </a:lnTo>
                <a:lnTo>
                  <a:pt x="737561" y="825433"/>
                </a:lnTo>
                <a:lnTo>
                  <a:pt x="750875" y="829457"/>
                </a:lnTo>
                <a:lnTo>
                  <a:pt x="746250" y="841327"/>
                </a:lnTo>
                <a:close/>
              </a:path>
              <a:path w="1400809" h="2269490">
                <a:moveTo>
                  <a:pt x="223215" y="683252"/>
                </a:moveTo>
                <a:lnTo>
                  <a:pt x="219412" y="682102"/>
                </a:lnTo>
                <a:lnTo>
                  <a:pt x="220027" y="672338"/>
                </a:lnTo>
                <a:lnTo>
                  <a:pt x="220606" y="670854"/>
                </a:lnTo>
                <a:lnTo>
                  <a:pt x="223215" y="683252"/>
                </a:lnTo>
                <a:close/>
              </a:path>
              <a:path w="1400809" h="2269490">
                <a:moveTo>
                  <a:pt x="162483" y="678164"/>
                </a:moveTo>
                <a:lnTo>
                  <a:pt x="135856" y="670117"/>
                </a:lnTo>
                <a:lnTo>
                  <a:pt x="138579" y="657673"/>
                </a:lnTo>
                <a:lnTo>
                  <a:pt x="168059" y="666582"/>
                </a:lnTo>
                <a:lnTo>
                  <a:pt x="162483" y="678164"/>
                </a:lnTo>
                <a:close/>
              </a:path>
              <a:path w="1400809" h="2269490">
                <a:moveTo>
                  <a:pt x="196718" y="688511"/>
                </a:moveTo>
                <a:lnTo>
                  <a:pt x="183405" y="684487"/>
                </a:lnTo>
                <a:lnTo>
                  <a:pt x="188030" y="672618"/>
                </a:lnTo>
                <a:lnTo>
                  <a:pt x="198490" y="675779"/>
                </a:lnTo>
                <a:lnTo>
                  <a:pt x="196718" y="688511"/>
                </a:lnTo>
                <a:close/>
              </a:path>
              <a:path w="1400809" h="2269490">
                <a:moveTo>
                  <a:pt x="212884" y="693397"/>
                </a:moveTo>
                <a:lnTo>
                  <a:pt x="196718" y="688511"/>
                </a:lnTo>
                <a:lnTo>
                  <a:pt x="205192" y="677805"/>
                </a:lnTo>
                <a:lnTo>
                  <a:pt x="210154" y="679305"/>
                </a:lnTo>
                <a:lnTo>
                  <a:pt x="212884" y="693397"/>
                </a:lnTo>
                <a:close/>
              </a:path>
              <a:path w="1400809" h="2269490">
                <a:moveTo>
                  <a:pt x="259482" y="707480"/>
                </a:moveTo>
                <a:lnTo>
                  <a:pt x="243271" y="702581"/>
                </a:lnTo>
                <a:lnTo>
                  <a:pt x="244969" y="689826"/>
                </a:lnTo>
                <a:lnTo>
                  <a:pt x="260303" y="694461"/>
                </a:lnTo>
                <a:lnTo>
                  <a:pt x="259482" y="707480"/>
                </a:lnTo>
                <a:close/>
              </a:path>
              <a:path w="1400809" h="2269490">
                <a:moveTo>
                  <a:pt x="262335" y="708342"/>
                </a:moveTo>
                <a:lnTo>
                  <a:pt x="259482" y="707480"/>
                </a:lnTo>
                <a:lnTo>
                  <a:pt x="263156" y="695323"/>
                </a:lnTo>
                <a:lnTo>
                  <a:pt x="262335" y="708342"/>
                </a:lnTo>
                <a:close/>
              </a:path>
              <a:path w="1400809" h="2269490">
                <a:moveTo>
                  <a:pt x="277773" y="713008"/>
                </a:moveTo>
                <a:lnTo>
                  <a:pt x="266808" y="709694"/>
                </a:lnTo>
                <a:lnTo>
                  <a:pt x="269813" y="697335"/>
                </a:lnTo>
                <a:lnTo>
                  <a:pt x="278372" y="699922"/>
                </a:lnTo>
                <a:lnTo>
                  <a:pt x="277773" y="713008"/>
                </a:lnTo>
                <a:close/>
              </a:path>
              <a:path w="1400809" h="2269490">
                <a:moveTo>
                  <a:pt x="288011" y="716102"/>
                </a:moveTo>
                <a:lnTo>
                  <a:pt x="282305" y="714378"/>
                </a:lnTo>
                <a:lnTo>
                  <a:pt x="287882" y="702796"/>
                </a:lnTo>
                <a:lnTo>
                  <a:pt x="288011" y="716102"/>
                </a:lnTo>
                <a:close/>
              </a:path>
              <a:path w="1400809" h="2269490">
                <a:moveTo>
                  <a:pt x="298665" y="719322"/>
                </a:moveTo>
                <a:lnTo>
                  <a:pt x="292766" y="717539"/>
                </a:lnTo>
                <a:lnTo>
                  <a:pt x="293587" y="704520"/>
                </a:lnTo>
                <a:lnTo>
                  <a:pt x="307258" y="708652"/>
                </a:lnTo>
                <a:lnTo>
                  <a:pt x="298665" y="719322"/>
                </a:lnTo>
                <a:close/>
              </a:path>
              <a:path w="1400809" h="2269490">
                <a:moveTo>
                  <a:pt x="352410" y="735565"/>
                </a:moveTo>
                <a:lnTo>
                  <a:pt x="346020" y="733634"/>
                </a:lnTo>
                <a:lnTo>
                  <a:pt x="346990" y="720660"/>
                </a:lnTo>
                <a:lnTo>
                  <a:pt x="359442" y="724423"/>
                </a:lnTo>
                <a:lnTo>
                  <a:pt x="352410" y="735565"/>
                </a:lnTo>
                <a:close/>
              </a:path>
              <a:path w="1400809" h="2269490">
                <a:moveTo>
                  <a:pt x="382157" y="744556"/>
                </a:moveTo>
                <a:lnTo>
                  <a:pt x="377403" y="743119"/>
                </a:lnTo>
                <a:lnTo>
                  <a:pt x="373320" y="728618"/>
                </a:lnTo>
                <a:lnTo>
                  <a:pt x="386738" y="732673"/>
                </a:lnTo>
                <a:lnTo>
                  <a:pt x="382157" y="744556"/>
                </a:lnTo>
                <a:close/>
              </a:path>
              <a:path w="1400809" h="2269490">
                <a:moveTo>
                  <a:pt x="407834" y="752316"/>
                </a:moveTo>
                <a:lnTo>
                  <a:pt x="391667" y="747430"/>
                </a:lnTo>
                <a:lnTo>
                  <a:pt x="396292" y="735560"/>
                </a:lnTo>
                <a:lnTo>
                  <a:pt x="407704" y="739009"/>
                </a:lnTo>
                <a:lnTo>
                  <a:pt x="407834" y="752316"/>
                </a:lnTo>
                <a:close/>
              </a:path>
              <a:path w="1400809" h="2269490">
                <a:moveTo>
                  <a:pt x="434461" y="760363"/>
                </a:moveTo>
                <a:lnTo>
                  <a:pt x="419245" y="755765"/>
                </a:lnTo>
                <a:lnTo>
                  <a:pt x="427674" y="745045"/>
                </a:lnTo>
                <a:lnTo>
                  <a:pt x="439086" y="748494"/>
                </a:lnTo>
                <a:lnTo>
                  <a:pt x="434461" y="760363"/>
                </a:lnTo>
                <a:close/>
              </a:path>
              <a:path w="1400809" h="2269490">
                <a:moveTo>
                  <a:pt x="461088" y="768411"/>
                </a:moveTo>
                <a:lnTo>
                  <a:pt x="449676" y="764962"/>
                </a:lnTo>
                <a:lnTo>
                  <a:pt x="461909" y="755392"/>
                </a:lnTo>
                <a:lnTo>
                  <a:pt x="465713" y="756541"/>
                </a:lnTo>
                <a:lnTo>
                  <a:pt x="461088" y="768411"/>
                </a:lnTo>
                <a:close/>
              </a:path>
              <a:path w="1400809" h="2269490">
                <a:moveTo>
                  <a:pt x="479156" y="773871"/>
                </a:moveTo>
                <a:lnTo>
                  <a:pt x="466794" y="770135"/>
                </a:lnTo>
                <a:lnTo>
                  <a:pt x="472370" y="758553"/>
                </a:lnTo>
                <a:lnTo>
                  <a:pt x="482830" y="761714"/>
                </a:lnTo>
                <a:lnTo>
                  <a:pt x="479156" y="773871"/>
                </a:lnTo>
                <a:close/>
              </a:path>
              <a:path w="1400809" h="2269490">
                <a:moveTo>
                  <a:pt x="517195" y="785368"/>
                </a:moveTo>
                <a:lnTo>
                  <a:pt x="506631" y="782175"/>
                </a:lnTo>
                <a:lnTo>
                  <a:pt x="520869" y="773211"/>
                </a:lnTo>
                <a:lnTo>
                  <a:pt x="517195" y="785368"/>
                </a:lnTo>
                <a:close/>
              </a:path>
              <a:path w="1400809" h="2269490">
                <a:moveTo>
                  <a:pt x="526597" y="801477"/>
                </a:moveTo>
                <a:lnTo>
                  <a:pt x="523982" y="800686"/>
                </a:lnTo>
                <a:lnTo>
                  <a:pt x="523852" y="787380"/>
                </a:lnTo>
                <a:lnTo>
                  <a:pt x="536085" y="777809"/>
                </a:lnTo>
                <a:lnTo>
                  <a:pt x="537166" y="791403"/>
                </a:lnTo>
                <a:lnTo>
                  <a:pt x="536215" y="791116"/>
                </a:lnTo>
                <a:lnTo>
                  <a:pt x="526597" y="801477"/>
                </a:lnTo>
                <a:close/>
              </a:path>
              <a:path w="1400809" h="2269490">
                <a:moveTo>
                  <a:pt x="559989" y="798301"/>
                </a:moveTo>
                <a:lnTo>
                  <a:pt x="546675" y="794277"/>
                </a:lnTo>
                <a:lnTo>
                  <a:pt x="550350" y="782121"/>
                </a:lnTo>
                <a:lnTo>
                  <a:pt x="563663" y="786144"/>
                </a:lnTo>
                <a:lnTo>
                  <a:pt x="559989" y="798301"/>
                </a:lnTo>
                <a:close/>
              </a:path>
              <a:path w="1400809" h="2269490">
                <a:moveTo>
                  <a:pt x="735919" y="851472"/>
                </a:moveTo>
                <a:lnTo>
                  <a:pt x="718801" y="846298"/>
                </a:lnTo>
                <a:lnTo>
                  <a:pt x="725328" y="835004"/>
                </a:lnTo>
                <a:lnTo>
                  <a:pt x="740544" y="839602"/>
                </a:lnTo>
                <a:lnTo>
                  <a:pt x="735919" y="851472"/>
                </a:lnTo>
                <a:close/>
              </a:path>
              <a:path w="1400809" h="2269490">
                <a:moveTo>
                  <a:pt x="809144" y="873602"/>
                </a:moveTo>
                <a:lnTo>
                  <a:pt x="794879" y="869291"/>
                </a:lnTo>
                <a:lnTo>
                  <a:pt x="803308" y="858571"/>
                </a:lnTo>
                <a:lnTo>
                  <a:pt x="814720" y="862020"/>
                </a:lnTo>
                <a:lnTo>
                  <a:pt x="809144" y="873602"/>
                </a:lnTo>
                <a:close/>
              </a:path>
              <a:path w="1400809" h="2269490">
                <a:moveTo>
                  <a:pt x="132311" y="695580"/>
                </a:moveTo>
                <a:lnTo>
                  <a:pt x="123753" y="692994"/>
                </a:lnTo>
                <a:lnTo>
                  <a:pt x="119819" y="678538"/>
                </a:lnTo>
                <a:lnTo>
                  <a:pt x="125395" y="666955"/>
                </a:lnTo>
                <a:lnTo>
                  <a:pt x="139659" y="671266"/>
                </a:lnTo>
                <a:lnTo>
                  <a:pt x="135985" y="683423"/>
                </a:lnTo>
                <a:lnTo>
                  <a:pt x="138838" y="684286"/>
                </a:lnTo>
                <a:lnTo>
                  <a:pt x="132311" y="695580"/>
                </a:lnTo>
                <a:close/>
              </a:path>
              <a:path w="1400809" h="2269490">
                <a:moveTo>
                  <a:pt x="181632" y="697219"/>
                </a:moveTo>
                <a:lnTo>
                  <a:pt x="136936" y="683711"/>
                </a:lnTo>
                <a:lnTo>
                  <a:pt x="140611" y="671554"/>
                </a:lnTo>
                <a:lnTo>
                  <a:pt x="190061" y="686499"/>
                </a:lnTo>
                <a:lnTo>
                  <a:pt x="181632" y="697219"/>
                </a:lnTo>
                <a:close/>
              </a:path>
              <a:path w="1400809" h="2269490">
                <a:moveTo>
                  <a:pt x="213965" y="706991"/>
                </a:moveTo>
                <a:lnTo>
                  <a:pt x="209080" y="692247"/>
                </a:lnTo>
                <a:lnTo>
                  <a:pt x="219541" y="695409"/>
                </a:lnTo>
                <a:lnTo>
                  <a:pt x="213965" y="706991"/>
                </a:lnTo>
                <a:close/>
              </a:path>
              <a:path w="1400809" h="2269490">
                <a:moveTo>
                  <a:pt x="231083" y="712164"/>
                </a:moveTo>
                <a:lnTo>
                  <a:pt x="220622" y="709003"/>
                </a:lnTo>
                <a:lnTo>
                  <a:pt x="219541" y="695409"/>
                </a:lnTo>
                <a:lnTo>
                  <a:pt x="235024" y="700088"/>
                </a:lnTo>
                <a:lnTo>
                  <a:pt x="231083" y="712164"/>
                </a:lnTo>
                <a:close/>
              </a:path>
              <a:path w="1400809" h="2269490">
                <a:moveTo>
                  <a:pt x="244634" y="716260"/>
                </a:moveTo>
                <a:lnTo>
                  <a:pt x="232331" y="712542"/>
                </a:lnTo>
                <a:lnTo>
                  <a:pt x="237610" y="700870"/>
                </a:lnTo>
                <a:lnTo>
                  <a:pt x="248843" y="704265"/>
                </a:lnTo>
                <a:lnTo>
                  <a:pt x="244634" y="716260"/>
                </a:lnTo>
                <a:close/>
              </a:path>
              <a:path w="1400809" h="2269490">
                <a:moveTo>
                  <a:pt x="271023" y="724236"/>
                </a:moveTo>
                <a:lnTo>
                  <a:pt x="259612" y="720787"/>
                </a:lnTo>
                <a:lnTo>
                  <a:pt x="274698" y="712079"/>
                </a:lnTo>
                <a:lnTo>
                  <a:pt x="271023" y="724236"/>
                </a:lnTo>
                <a:close/>
              </a:path>
              <a:path w="1400809" h="2269490">
                <a:moveTo>
                  <a:pt x="283386" y="727972"/>
                </a:moveTo>
                <a:lnTo>
                  <a:pt x="281484" y="727397"/>
                </a:lnTo>
                <a:lnTo>
                  <a:pt x="284207" y="714953"/>
                </a:lnTo>
                <a:lnTo>
                  <a:pt x="296570" y="718689"/>
                </a:lnTo>
                <a:lnTo>
                  <a:pt x="283386" y="727972"/>
                </a:lnTo>
                <a:close/>
              </a:path>
              <a:path w="1400809" h="2269490">
                <a:moveTo>
                  <a:pt x="318572" y="738606"/>
                </a:moveTo>
                <a:lnTo>
                  <a:pt x="312866" y="736882"/>
                </a:lnTo>
                <a:lnTo>
                  <a:pt x="311786" y="723288"/>
                </a:lnTo>
                <a:lnTo>
                  <a:pt x="325099" y="727311"/>
                </a:lnTo>
                <a:lnTo>
                  <a:pt x="318572" y="738606"/>
                </a:lnTo>
                <a:close/>
              </a:path>
              <a:path w="1400809" h="2269490">
                <a:moveTo>
                  <a:pt x="334144" y="743312"/>
                </a:moveTo>
                <a:lnTo>
                  <a:pt x="325229" y="740618"/>
                </a:lnTo>
                <a:lnTo>
                  <a:pt x="328279" y="728272"/>
                </a:lnTo>
                <a:lnTo>
                  <a:pt x="341073" y="732139"/>
                </a:lnTo>
                <a:lnTo>
                  <a:pt x="334144" y="743312"/>
                </a:lnTo>
                <a:close/>
              </a:path>
              <a:path w="1400809" h="2269490">
                <a:moveTo>
                  <a:pt x="363268" y="752114"/>
                </a:moveTo>
                <a:lnTo>
                  <a:pt x="348498" y="747650"/>
                </a:lnTo>
                <a:lnTo>
                  <a:pt x="351726" y="735359"/>
                </a:lnTo>
                <a:lnTo>
                  <a:pt x="363138" y="738808"/>
                </a:lnTo>
                <a:lnTo>
                  <a:pt x="363268" y="752114"/>
                </a:lnTo>
                <a:close/>
              </a:path>
              <a:path w="1400809" h="2269490">
                <a:moveTo>
                  <a:pt x="384189" y="758437"/>
                </a:moveTo>
                <a:lnTo>
                  <a:pt x="373728" y="755276"/>
                </a:lnTo>
                <a:lnTo>
                  <a:pt x="375501" y="742544"/>
                </a:lnTo>
                <a:lnTo>
                  <a:pt x="389765" y="746855"/>
                </a:lnTo>
                <a:lnTo>
                  <a:pt x="384189" y="758437"/>
                </a:lnTo>
                <a:close/>
              </a:path>
              <a:path w="1400809" h="2269490">
                <a:moveTo>
                  <a:pt x="415571" y="767922"/>
                </a:moveTo>
                <a:lnTo>
                  <a:pt x="401797" y="763759"/>
                </a:lnTo>
                <a:lnTo>
                  <a:pt x="409141" y="752711"/>
                </a:lnTo>
                <a:lnTo>
                  <a:pt x="415486" y="754629"/>
                </a:lnTo>
                <a:lnTo>
                  <a:pt x="415571" y="767922"/>
                </a:lnTo>
                <a:close/>
              </a:path>
              <a:path w="1400809" h="2269490">
                <a:moveTo>
                  <a:pt x="439345" y="775107"/>
                </a:moveTo>
                <a:lnTo>
                  <a:pt x="426983" y="771371"/>
                </a:lnTo>
                <a:lnTo>
                  <a:pt x="430657" y="759214"/>
                </a:lnTo>
                <a:lnTo>
                  <a:pt x="442069" y="762663"/>
                </a:lnTo>
                <a:lnTo>
                  <a:pt x="439345" y="775107"/>
                </a:lnTo>
                <a:close/>
              </a:path>
              <a:path w="1400809" h="2269490">
                <a:moveTo>
                  <a:pt x="491649" y="790914"/>
                </a:moveTo>
                <a:lnTo>
                  <a:pt x="480237" y="787465"/>
                </a:lnTo>
                <a:lnTo>
                  <a:pt x="483911" y="775309"/>
                </a:lnTo>
                <a:lnTo>
                  <a:pt x="495145" y="778704"/>
                </a:lnTo>
                <a:lnTo>
                  <a:pt x="491649" y="790914"/>
                </a:lnTo>
                <a:close/>
              </a:path>
              <a:path w="1400809" h="2269490">
                <a:moveTo>
                  <a:pt x="552511" y="809308"/>
                </a:moveTo>
                <a:lnTo>
                  <a:pt x="540297" y="805617"/>
                </a:lnTo>
                <a:lnTo>
                  <a:pt x="551430" y="795715"/>
                </a:lnTo>
                <a:lnTo>
                  <a:pt x="552511" y="809308"/>
                </a:lnTo>
                <a:close/>
              </a:path>
              <a:path w="1400809" h="2269490">
                <a:moveTo>
                  <a:pt x="574458" y="815941"/>
                </a:moveTo>
                <a:lnTo>
                  <a:pt x="562021" y="812183"/>
                </a:lnTo>
                <a:lnTo>
                  <a:pt x="567597" y="800600"/>
                </a:lnTo>
                <a:lnTo>
                  <a:pt x="578058" y="803762"/>
                </a:lnTo>
                <a:lnTo>
                  <a:pt x="574458" y="815941"/>
                </a:lnTo>
                <a:close/>
              </a:path>
              <a:path w="1400809" h="2269490">
                <a:moveTo>
                  <a:pt x="612422" y="827415"/>
                </a:moveTo>
                <a:lnTo>
                  <a:pt x="606761" y="825704"/>
                </a:lnTo>
                <a:lnTo>
                  <a:pt x="607894" y="812779"/>
                </a:lnTo>
                <a:lnTo>
                  <a:pt x="620064" y="816457"/>
                </a:lnTo>
                <a:lnTo>
                  <a:pt x="612422" y="827415"/>
                </a:lnTo>
                <a:close/>
              </a:path>
              <a:path w="1400809" h="2269490">
                <a:moveTo>
                  <a:pt x="674235" y="846097"/>
                </a:moveTo>
                <a:lnTo>
                  <a:pt x="660922" y="842073"/>
                </a:lnTo>
                <a:lnTo>
                  <a:pt x="667449" y="830778"/>
                </a:lnTo>
                <a:lnTo>
                  <a:pt x="680762" y="834802"/>
                </a:lnTo>
                <a:lnTo>
                  <a:pt x="674235" y="846097"/>
                </a:lnTo>
                <a:close/>
              </a:path>
              <a:path w="1400809" h="2269490">
                <a:moveTo>
                  <a:pt x="723686" y="861042"/>
                </a:moveTo>
                <a:lnTo>
                  <a:pt x="710491" y="857054"/>
                </a:lnTo>
                <a:lnTo>
                  <a:pt x="717984" y="846051"/>
                </a:lnTo>
                <a:lnTo>
                  <a:pt x="725458" y="848310"/>
                </a:lnTo>
                <a:lnTo>
                  <a:pt x="723686" y="861042"/>
                </a:lnTo>
                <a:close/>
              </a:path>
              <a:path w="1400809" h="2269490">
                <a:moveTo>
                  <a:pt x="749362" y="868802"/>
                </a:moveTo>
                <a:lnTo>
                  <a:pt x="737950" y="865353"/>
                </a:lnTo>
                <a:lnTo>
                  <a:pt x="743408" y="853735"/>
                </a:lnTo>
                <a:lnTo>
                  <a:pt x="753393" y="856753"/>
                </a:lnTo>
                <a:lnTo>
                  <a:pt x="749362" y="868802"/>
                </a:lnTo>
                <a:close/>
              </a:path>
              <a:path w="1400809" h="2269490">
                <a:moveTo>
                  <a:pt x="777891" y="877424"/>
                </a:moveTo>
                <a:lnTo>
                  <a:pt x="766480" y="873975"/>
                </a:lnTo>
                <a:lnTo>
                  <a:pt x="769203" y="861531"/>
                </a:lnTo>
                <a:lnTo>
                  <a:pt x="782516" y="865555"/>
                </a:lnTo>
                <a:lnTo>
                  <a:pt x="777891" y="877424"/>
                </a:lnTo>
                <a:close/>
              </a:path>
              <a:path w="1400809" h="2269490">
                <a:moveTo>
                  <a:pt x="986154" y="940367"/>
                </a:moveTo>
                <a:lnTo>
                  <a:pt x="984252" y="939792"/>
                </a:lnTo>
                <a:lnTo>
                  <a:pt x="986975" y="927348"/>
                </a:lnTo>
                <a:lnTo>
                  <a:pt x="989828" y="928210"/>
                </a:lnTo>
                <a:lnTo>
                  <a:pt x="986154" y="940367"/>
                </a:lnTo>
                <a:close/>
              </a:path>
              <a:path w="1400809" h="2269490">
                <a:moveTo>
                  <a:pt x="1013613" y="948666"/>
                </a:moveTo>
                <a:lnTo>
                  <a:pt x="999467" y="944391"/>
                </a:lnTo>
                <a:lnTo>
                  <a:pt x="1005995" y="933096"/>
                </a:lnTo>
                <a:lnTo>
                  <a:pt x="1013469" y="935355"/>
                </a:lnTo>
                <a:lnTo>
                  <a:pt x="1013613" y="948666"/>
                </a:lnTo>
                <a:close/>
              </a:path>
              <a:path w="1400809" h="2269490">
                <a:moveTo>
                  <a:pt x="162742" y="704777"/>
                </a:moveTo>
                <a:lnTo>
                  <a:pt x="150380" y="701041"/>
                </a:lnTo>
                <a:lnTo>
                  <a:pt x="157858" y="690034"/>
                </a:lnTo>
                <a:lnTo>
                  <a:pt x="171171" y="694058"/>
                </a:lnTo>
                <a:lnTo>
                  <a:pt x="162742" y="704777"/>
                </a:lnTo>
                <a:close/>
              </a:path>
              <a:path w="1400809" h="2269490">
                <a:moveTo>
                  <a:pt x="176186" y="722108"/>
                </a:moveTo>
                <a:lnTo>
                  <a:pt x="161921" y="717797"/>
                </a:lnTo>
                <a:lnTo>
                  <a:pt x="167497" y="706215"/>
                </a:lnTo>
                <a:lnTo>
                  <a:pt x="169399" y="706789"/>
                </a:lnTo>
                <a:lnTo>
                  <a:pt x="171171" y="694058"/>
                </a:lnTo>
                <a:lnTo>
                  <a:pt x="189240" y="699518"/>
                </a:lnTo>
                <a:lnTo>
                  <a:pt x="180811" y="710238"/>
                </a:lnTo>
                <a:lnTo>
                  <a:pt x="176186" y="722108"/>
                </a:lnTo>
                <a:close/>
              </a:path>
              <a:path w="1400809" h="2269490">
                <a:moveTo>
                  <a:pt x="185566" y="711675"/>
                </a:moveTo>
                <a:lnTo>
                  <a:pt x="189240" y="699518"/>
                </a:lnTo>
                <a:lnTo>
                  <a:pt x="194946" y="701243"/>
                </a:lnTo>
                <a:lnTo>
                  <a:pt x="185566" y="711675"/>
                </a:lnTo>
                <a:close/>
              </a:path>
              <a:path w="1400809" h="2269490">
                <a:moveTo>
                  <a:pt x="210410" y="719184"/>
                </a:moveTo>
                <a:lnTo>
                  <a:pt x="198879" y="715699"/>
                </a:lnTo>
                <a:lnTo>
                  <a:pt x="201766" y="703304"/>
                </a:lnTo>
                <a:lnTo>
                  <a:pt x="214723" y="707220"/>
                </a:lnTo>
                <a:lnTo>
                  <a:pt x="210410" y="719184"/>
                </a:lnTo>
                <a:close/>
              </a:path>
              <a:path w="1400809" h="2269490">
                <a:moveTo>
                  <a:pt x="226457" y="724034"/>
                </a:moveTo>
                <a:lnTo>
                  <a:pt x="221703" y="722597"/>
                </a:lnTo>
                <a:lnTo>
                  <a:pt x="215867" y="707566"/>
                </a:lnTo>
                <a:lnTo>
                  <a:pt x="234886" y="713314"/>
                </a:lnTo>
                <a:lnTo>
                  <a:pt x="226457" y="724034"/>
                </a:lnTo>
                <a:close/>
              </a:path>
              <a:path w="1400809" h="2269490">
                <a:moveTo>
                  <a:pt x="245477" y="729782"/>
                </a:moveTo>
                <a:lnTo>
                  <a:pt x="233827" y="726261"/>
                </a:lnTo>
                <a:lnTo>
                  <a:pt x="239225" y="714625"/>
                </a:lnTo>
                <a:lnTo>
                  <a:pt x="243445" y="715901"/>
                </a:lnTo>
                <a:lnTo>
                  <a:pt x="245477" y="729782"/>
                </a:lnTo>
                <a:close/>
              </a:path>
              <a:path w="1400809" h="2269490">
                <a:moveTo>
                  <a:pt x="259741" y="734093"/>
                </a:moveTo>
                <a:lnTo>
                  <a:pt x="257739" y="720221"/>
                </a:lnTo>
                <a:lnTo>
                  <a:pt x="270073" y="723948"/>
                </a:lnTo>
                <a:lnTo>
                  <a:pt x="269895" y="725221"/>
                </a:lnTo>
                <a:lnTo>
                  <a:pt x="259741" y="734093"/>
                </a:lnTo>
                <a:close/>
              </a:path>
              <a:path w="1400809" h="2269490">
                <a:moveTo>
                  <a:pt x="278761" y="739841"/>
                </a:moveTo>
                <a:lnTo>
                  <a:pt x="268300" y="736680"/>
                </a:lnTo>
                <a:lnTo>
                  <a:pt x="269895" y="725221"/>
                </a:lnTo>
                <a:lnTo>
                  <a:pt x="271023" y="724236"/>
                </a:lnTo>
                <a:lnTo>
                  <a:pt x="288141" y="729409"/>
                </a:lnTo>
                <a:lnTo>
                  <a:pt x="278761" y="739841"/>
                </a:lnTo>
                <a:close/>
              </a:path>
              <a:path w="1400809" h="2269490">
                <a:moveTo>
                  <a:pt x="301867" y="746824"/>
                </a:moveTo>
                <a:lnTo>
                  <a:pt x="289103" y="742967"/>
                </a:lnTo>
                <a:lnTo>
                  <a:pt x="293564" y="731048"/>
                </a:lnTo>
                <a:lnTo>
                  <a:pt x="306328" y="734906"/>
                </a:lnTo>
                <a:lnTo>
                  <a:pt x="301867" y="746824"/>
                </a:lnTo>
                <a:close/>
              </a:path>
              <a:path w="1400809" h="2269490">
                <a:moveTo>
                  <a:pt x="316503" y="751248"/>
                </a:moveTo>
                <a:lnTo>
                  <a:pt x="308241" y="748751"/>
                </a:lnTo>
                <a:lnTo>
                  <a:pt x="311915" y="736594"/>
                </a:lnTo>
                <a:lnTo>
                  <a:pt x="323802" y="740187"/>
                </a:lnTo>
                <a:lnTo>
                  <a:pt x="316503" y="751248"/>
                </a:lnTo>
                <a:close/>
              </a:path>
              <a:path w="1400809" h="2269490">
                <a:moveTo>
                  <a:pt x="342606" y="772404"/>
                </a:moveTo>
                <a:lnTo>
                  <a:pt x="324537" y="766944"/>
                </a:lnTo>
                <a:lnTo>
                  <a:pt x="330113" y="755361"/>
                </a:lnTo>
                <a:lnTo>
                  <a:pt x="332837" y="742917"/>
                </a:lnTo>
                <a:lnTo>
                  <a:pt x="357562" y="750390"/>
                </a:lnTo>
                <a:lnTo>
                  <a:pt x="352937" y="762259"/>
                </a:lnTo>
                <a:lnTo>
                  <a:pt x="344378" y="759673"/>
                </a:lnTo>
                <a:lnTo>
                  <a:pt x="342606" y="772404"/>
                </a:lnTo>
                <a:close/>
              </a:path>
              <a:path w="1400809" h="2269490">
                <a:moveTo>
                  <a:pt x="371600" y="767900"/>
                </a:moveTo>
                <a:lnTo>
                  <a:pt x="360544" y="764558"/>
                </a:lnTo>
                <a:lnTo>
                  <a:pt x="365170" y="752689"/>
                </a:lnTo>
                <a:lnTo>
                  <a:pt x="377190" y="756322"/>
                </a:lnTo>
                <a:lnTo>
                  <a:pt x="371600" y="767900"/>
                </a:lnTo>
                <a:close/>
              </a:path>
              <a:path w="1400809" h="2269490">
                <a:moveTo>
                  <a:pt x="399341" y="776284"/>
                </a:moveTo>
                <a:lnTo>
                  <a:pt x="387172" y="772606"/>
                </a:lnTo>
                <a:lnTo>
                  <a:pt x="387993" y="759587"/>
                </a:lnTo>
                <a:lnTo>
                  <a:pt x="402258" y="763898"/>
                </a:lnTo>
                <a:lnTo>
                  <a:pt x="399341" y="776284"/>
                </a:lnTo>
                <a:close/>
              </a:path>
              <a:path w="1400809" h="2269490">
                <a:moveTo>
                  <a:pt x="422358" y="783240"/>
                </a:moveTo>
                <a:lnTo>
                  <a:pt x="409044" y="779216"/>
                </a:lnTo>
                <a:lnTo>
                  <a:pt x="416522" y="768209"/>
                </a:lnTo>
                <a:lnTo>
                  <a:pt x="428885" y="771945"/>
                </a:lnTo>
                <a:lnTo>
                  <a:pt x="422358" y="783240"/>
                </a:lnTo>
                <a:close/>
              </a:path>
              <a:path w="1400809" h="2269490">
                <a:moveTo>
                  <a:pt x="450233" y="791665"/>
                </a:moveTo>
                <a:lnTo>
                  <a:pt x="443279" y="789563"/>
                </a:lnTo>
                <a:lnTo>
                  <a:pt x="444992" y="776813"/>
                </a:lnTo>
                <a:lnTo>
                  <a:pt x="458365" y="780855"/>
                </a:lnTo>
                <a:lnTo>
                  <a:pt x="450233" y="791665"/>
                </a:lnTo>
                <a:close/>
              </a:path>
              <a:path w="1400809" h="2269490">
                <a:moveTo>
                  <a:pt x="470857" y="797898"/>
                </a:moveTo>
                <a:lnTo>
                  <a:pt x="458495" y="794162"/>
                </a:lnTo>
                <a:lnTo>
                  <a:pt x="462169" y="782005"/>
                </a:lnTo>
                <a:lnTo>
                  <a:pt x="474531" y="785741"/>
                </a:lnTo>
                <a:lnTo>
                  <a:pt x="470857" y="797898"/>
                </a:lnTo>
                <a:close/>
              </a:path>
              <a:path w="1400809" h="2269490">
                <a:moveTo>
                  <a:pt x="511749" y="810256"/>
                </a:moveTo>
                <a:lnTo>
                  <a:pt x="499386" y="806520"/>
                </a:lnTo>
                <a:lnTo>
                  <a:pt x="502110" y="794076"/>
                </a:lnTo>
                <a:lnTo>
                  <a:pt x="515423" y="798100"/>
                </a:lnTo>
                <a:lnTo>
                  <a:pt x="511749" y="810256"/>
                </a:lnTo>
                <a:close/>
              </a:path>
              <a:path w="1400809" h="2269490">
                <a:moveTo>
                  <a:pt x="587827" y="833249"/>
                </a:moveTo>
                <a:lnTo>
                  <a:pt x="575464" y="829513"/>
                </a:lnTo>
                <a:lnTo>
                  <a:pt x="578187" y="817069"/>
                </a:lnTo>
                <a:lnTo>
                  <a:pt x="591501" y="821092"/>
                </a:lnTo>
                <a:lnTo>
                  <a:pt x="587827" y="833249"/>
                </a:lnTo>
                <a:close/>
              </a:path>
              <a:path w="1400809" h="2269490">
                <a:moveTo>
                  <a:pt x="604944" y="838423"/>
                </a:moveTo>
                <a:lnTo>
                  <a:pt x="594484" y="835261"/>
                </a:lnTo>
                <a:lnTo>
                  <a:pt x="597251" y="822830"/>
                </a:lnTo>
                <a:lnTo>
                  <a:pt x="608990" y="826378"/>
                </a:lnTo>
                <a:lnTo>
                  <a:pt x="604944" y="838423"/>
                </a:lnTo>
                <a:close/>
              </a:path>
              <a:path w="1400809" h="2269490">
                <a:moveTo>
                  <a:pt x="649045" y="851751"/>
                </a:moveTo>
                <a:lnTo>
                  <a:pt x="637991" y="848410"/>
                </a:lnTo>
                <a:lnTo>
                  <a:pt x="640951" y="836038"/>
                </a:lnTo>
                <a:lnTo>
                  <a:pt x="652363" y="839486"/>
                </a:lnTo>
                <a:lnTo>
                  <a:pt x="649045" y="851751"/>
                </a:lnTo>
                <a:close/>
              </a:path>
              <a:path w="1400809" h="2269490">
                <a:moveTo>
                  <a:pt x="694336" y="865439"/>
                </a:moveTo>
                <a:lnTo>
                  <a:pt x="683043" y="862026"/>
                </a:lnTo>
                <a:lnTo>
                  <a:pt x="691160" y="851212"/>
                </a:lnTo>
                <a:lnTo>
                  <a:pt x="694336" y="865439"/>
                </a:lnTo>
                <a:close/>
              </a:path>
              <a:path w="1400809" h="2269490">
                <a:moveTo>
                  <a:pt x="141000" y="711474"/>
                </a:moveTo>
                <a:lnTo>
                  <a:pt x="109618" y="701989"/>
                </a:lnTo>
                <a:lnTo>
                  <a:pt x="114243" y="690120"/>
                </a:lnTo>
                <a:lnTo>
                  <a:pt x="150231" y="700996"/>
                </a:lnTo>
                <a:lnTo>
                  <a:pt x="141000" y="711474"/>
                </a:lnTo>
                <a:close/>
              </a:path>
              <a:path w="1400809" h="2269490">
                <a:moveTo>
                  <a:pt x="161921" y="717797"/>
                </a:moveTo>
                <a:lnTo>
                  <a:pt x="149559" y="714060"/>
                </a:lnTo>
                <a:lnTo>
                  <a:pt x="153233" y="701903"/>
                </a:lnTo>
                <a:lnTo>
                  <a:pt x="165595" y="705640"/>
                </a:lnTo>
                <a:lnTo>
                  <a:pt x="161921" y="717797"/>
                </a:lnTo>
                <a:close/>
              </a:path>
              <a:path w="1400809" h="2269490">
                <a:moveTo>
                  <a:pt x="199009" y="729006"/>
                </a:moveTo>
                <a:lnTo>
                  <a:pt x="187597" y="725557"/>
                </a:lnTo>
                <a:lnTo>
                  <a:pt x="190321" y="713112"/>
                </a:lnTo>
                <a:lnTo>
                  <a:pt x="202683" y="716849"/>
                </a:lnTo>
                <a:lnTo>
                  <a:pt x="199009" y="729006"/>
                </a:lnTo>
                <a:close/>
              </a:path>
              <a:path w="1400809" h="2269490">
                <a:moveTo>
                  <a:pt x="226587" y="737340"/>
                </a:moveTo>
                <a:lnTo>
                  <a:pt x="216246" y="734215"/>
                </a:lnTo>
                <a:lnTo>
                  <a:pt x="219697" y="721991"/>
                </a:lnTo>
                <a:lnTo>
                  <a:pt x="239771" y="728058"/>
                </a:lnTo>
                <a:lnTo>
                  <a:pt x="226587" y="737340"/>
                </a:lnTo>
                <a:close/>
              </a:path>
              <a:path w="1400809" h="2269490">
                <a:moveTo>
                  <a:pt x="238950" y="741077"/>
                </a:moveTo>
                <a:lnTo>
                  <a:pt x="239771" y="728058"/>
                </a:lnTo>
                <a:lnTo>
                  <a:pt x="243575" y="729207"/>
                </a:lnTo>
                <a:lnTo>
                  <a:pt x="238950" y="741077"/>
                </a:lnTo>
                <a:close/>
              </a:path>
              <a:path w="1400809" h="2269490">
                <a:moveTo>
                  <a:pt x="253214" y="745388"/>
                </a:moveTo>
                <a:lnTo>
                  <a:pt x="239901" y="741364"/>
                </a:lnTo>
                <a:lnTo>
                  <a:pt x="243575" y="729207"/>
                </a:lnTo>
                <a:lnTo>
                  <a:pt x="254987" y="732656"/>
                </a:lnTo>
                <a:lnTo>
                  <a:pt x="253214" y="745388"/>
                </a:lnTo>
                <a:close/>
              </a:path>
              <a:path w="1400809" h="2269490">
                <a:moveTo>
                  <a:pt x="278891" y="753148"/>
                </a:moveTo>
                <a:lnTo>
                  <a:pt x="265577" y="749124"/>
                </a:lnTo>
                <a:lnTo>
                  <a:pt x="265447" y="735818"/>
                </a:lnTo>
                <a:lnTo>
                  <a:pt x="279712" y="740129"/>
                </a:lnTo>
                <a:lnTo>
                  <a:pt x="278891" y="753148"/>
                </a:lnTo>
                <a:close/>
              </a:path>
              <a:path w="1400809" h="2269490">
                <a:moveTo>
                  <a:pt x="309322" y="762345"/>
                </a:moveTo>
                <a:lnTo>
                  <a:pt x="296008" y="758321"/>
                </a:lnTo>
                <a:lnTo>
                  <a:pt x="300633" y="746452"/>
                </a:lnTo>
                <a:lnTo>
                  <a:pt x="314898" y="750763"/>
                </a:lnTo>
                <a:lnTo>
                  <a:pt x="309322" y="762345"/>
                </a:lnTo>
                <a:close/>
              </a:path>
              <a:path w="1400809" h="2269490">
                <a:moveTo>
                  <a:pt x="359545" y="777524"/>
                </a:moveTo>
                <a:lnTo>
                  <a:pt x="348609" y="774219"/>
                </a:lnTo>
                <a:lnTo>
                  <a:pt x="351986" y="761972"/>
                </a:lnTo>
                <a:lnTo>
                  <a:pt x="362446" y="765133"/>
                </a:lnTo>
                <a:lnTo>
                  <a:pt x="359545" y="777524"/>
                </a:lnTo>
                <a:close/>
              </a:path>
              <a:path w="1400809" h="2269490">
                <a:moveTo>
                  <a:pt x="379500" y="783555"/>
                </a:moveTo>
                <a:lnTo>
                  <a:pt x="367331" y="779877"/>
                </a:lnTo>
                <a:lnTo>
                  <a:pt x="369430" y="767244"/>
                </a:lnTo>
                <a:lnTo>
                  <a:pt x="381466" y="770881"/>
                </a:lnTo>
                <a:lnTo>
                  <a:pt x="379500" y="783555"/>
                </a:lnTo>
                <a:close/>
              </a:path>
              <a:path w="1400809" h="2269490">
                <a:moveTo>
                  <a:pt x="409055" y="792487"/>
                </a:moveTo>
                <a:lnTo>
                  <a:pt x="397762" y="789074"/>
                </a:lnTo>
                <a:lnTo>
                  <a:pt x="408286" y="778987"/>
                </a:lnTo>
                <a:lnTo>
                  <a:pt x="409055" y="792487"/>
                </a:lnTo>
                <a:close/>
              </a:path>
              <a:path w="1400809" h="2269490">
                <a:moveTo>
                  <a:pt x="429144" y="798558"/>
                </a:moveTo>
                <a:lnTo>
                  <a:pt x="416871" y="794849"/>
                </a:lnTo>
                <a:lnTo>
                  <a:pt x="422358" y="783240"/>
                </a:lnTo>
                <a:lnTo>
                  <a:pt x="431867" y="786114"/>
                </a:lnTo>
                <a:lnTo>
                  <a:pt x="429144" y="798558"/>
                </a:lnTo>
                <a:close/>
              </a:path>
              <a:path w="1400809" h="2269490">
                <a:moveTo>
                  <a:pt x="464330" y="809193"/>
                </a:moveTo>
                <a:lnTo>
                  <a:pt x="452919" y="805744"/>
                </a:lnTo>
                <a:lnTo>
                  <a:pt x="461348" y="795024"/>
                </a:lnTo>
                <a:lnTo>
                  <a:pt x="468955" y="797323"/>
                </a:lnTo>
                <a:lnTo>
                  <a:pt x="464330" y="809193"/>
                </a:lnTo>
                <a:close/>
              </a:path>
              <a:path w="1400809" h="2269490">
                <a:moveTo>
                  <a:pt x="499249" y="819746"/>
                </a:moveTo>
                <a:lnTo>
                  <a:pt x="484301" y="815228"/>
                </a:lnTo>
                <a:lnTo>
                  <a:pt x="487975" y="803071"/>
                </a:lnTo>
                <a:lnTo>
                  <a:pt x="503666" y="807813"/>
                </a:lnTo>
                <a:lnTo>
                  <a:pt x="499249" y="819746"/>
                </a:lnTo>
                <a:close/>
              </a:path>
              <a:path w="1400809" h="2269490">
                <a:moveTo>
                  <a:pt x="531849" y="829599"/>
                </a:moveTo>
                <a:lnTo>
                  <a:pt x="527094" y="828162"/>
                </a:lnTo>
                <a:lnTo>
                  <a:pt x="527915" y="815142"/>
                </a:lnTo>
                <a:lnTo>
                  <a:pt x="538376" y="818304"/>
                </a:lnTo>
                <a:lnTo>
                  <a:pt x="531849" y="829599"/>
                </a:lnTo>
                <a:close/>
              </a:path>
              <a:path w="1400809" h="2269490">
                <a:moveTo>
                  <a:pt x="549918" y="835059"/>
                </a:moveTo>
                <a:lnTo>
                  <a:pt x="537555" y="831323"/>
                </a:lnTo>
                <a:lnTo>
                  <a:pt x="542180" y="819454"/>
                </a:lnTo>
                <a:lnTo>
                  <a:pt x="554082" y="823051"/>
                </a:lnTo>
                <a:lnTo>
                  <a:pt x="549918" y="835059"/>
                </a:lnTo>
                <a:close/>
              </a:path>
              <a:path w="1400809" h="2269490">
                <a:moveTo>
                  <a:pt x="574643" y="842532"/>
                </a:moveTo>
                <a:lnTo>
                  <a:pt x="560378" y="838221"/>
                </a:lnTo>
                <a:lnTo>
                  <a:pt x="564082" y="826073"/>
                </a:lnTo>
                <a:lnTo>
                  <a:pt x="577366" y="830088"/>
                </a:lnTo>
                <a:lnTo>
                  <a:pt x="574643" y="842532"/>
                </a:lnTo>
                <a:close/>
              </a:path>
              <a:path w="1400809" h="2269490">
                <a:moveTo>
                  <a:pt x="618075" y="855658"/>
                </a:moveTo>
                <a:lnTo>
                  <a:pt x="606976" y="852304"/>
                </a:lnTo>
                <a:lnTo>
                  <a:pt x="609224" y="839716"/>
                </a:lnTo>
                <a:lnTo>
                  <a:pt x="622062" y="843596"/>
                </a:lnTo>
                <a:lnTo>
                  <a:pt x="618075" y="855658"/>
                </a:lnTo>
                <a:close/>
              </a:path>
              <a:path w="1400809" h="2269490">
                <a:moveTo>
                  <a:pt x="689710" y="877308"/>
                </a:moveTo>
                <a:lnTo>
                  <a:pt x="683875" y="862277"/>
                </a:lnTo>
                <a:lnTo>
                  <a:pt x="698139" y="866589"/>
                </a:lnTo>
                <a:lnTo>
                  <a:pt x="689710" y="877308"/>
                </a:lnTo>
                <a:close/>
              </a:path>
              <a:path w="1400809" h="2269490">
                <a:moveTo>
                  <a:pt x="724569" y="887844"/>
                </a:moveTo>
                <a:lnTo>
                  <a:pt x="712534" y="884206"/>
                </a:lnTo>
                <a:lnTo>
                  <a:pt x="713355" y="871187"/>
                </a:lnTo>
                <a:lnTo>
                  <a:pt x="726669" y="875211"/>
                </a:lnTo>
                <a:lnTo>
                  <a:pt x="724569" y="887844"/>
                </a:lnTo>
                <a:close/>
              </a:path>
              <a:path w="1400809" h="2269490">
                <a:moveTo>
                  <a:pt x="801093" y="910971"/>
                </a:moveTo>
                <a:lnTo>
                  <a:pt x="796085" y="909458"/>
                </a:lnTo>
                <a:lnTo>
                  <a:pt x="796089" y="896192"/>
                </a:lnTo>
                <a:lnTo>
                  <a:pt x="808526" y="899950"/>
                </a:lnTo>
                <a:lnTo>
                  <a:pt x="801093" y="910971"/>
                </a:lnTo>
                <a:close/>
              </a:path>
              <a:path w="1400809" h="2269490">
                <a:moveTo>
                  <a:pt x="115583" y="730327"/>
                </a:moveTo>
                <a:lnTo>
                  <a:pt x="98466" y="725153"/>
                </a:lnTo>
                <a:lnTo>
                  <a:pt x="108667" y="701702"/>
                </a:lnTo>
                <a:lnTo>
                  <a:pt x="109618" y="701989"/>
                </a:lnTo>
                <a:lnTo>
                  <a:pt x="107846" y="714721"/>
                </a:lnTo>
                <a:lnTo>
                  <a:pt x="119257" y="718170"/>
                </a:lnTo>
                <a:lnTo>
                  <a:pt x="115583" y="730327"/>
                </a:lnTo>
                <a:close/>
              </a:path>
              <a:path w="1400809" h="2269490">
                <a:moveTo>
                  <a:pt x="122526" y="719158"/>
                </a:moveTo>
                <a:lnTo>
                  <a:pt x="107846" y="714721"/>
                </a:lnTo>
                <a:lnTo>
                  <a:pt x="113422" y="703139"/>
                </a:lnTo>
                <a:lnTo>
                  <a:pt x="124833" y="706588"/>
                </a:lnTo>
                <a:lnTo>
                  <a:pt x="122526" y="719158"/>
                </a:lnTo>
                <a:close/>
              </a:path>
              <a:path w="1400809" h="2269490">
                <a:moveTo>
                  <a:pt x="133447" y="722458"/>
                </a:moveTo>
                <a:lnTo>
                  <a:pt x="132441" y="708887"/>
                </a:lnTo>
                <a:lnTo>
                  <a:pt x="141356" y="711581"/>
                </a:lnTo>
                <a:lnTo>
                  <a:pt x="133447" y="722458"/>
                </a:lnTo>
                <a:close/>
              </a:path>
              <a:path w="1400809" h="2269490">
                <a:moveTo>
                  <a:pt x="156583" y="729451"/>
                </a:moveTo>
                <a:lnTo>
                  <a:pt x="150164" y="727511"/>
                </a:lnTo>
                <a:lnTo>
                  <a:pt x="156691" y="716216"/>
                </a:lnTo>
                <a:lnTo>
                  <a:pt x="156583" y="729451"/>
                </a:lnTo>
                <a:close/>
              </a:path>
              <a:path w="1400809" h="2269490">
                <a:moveTo>
                  <a:pt x="182972" y="737426"/>
                </a:moveTo>
                <a:lnTo>
                  <a:pt x="166806" y="732540"/>
                </a:lnTo>
                <a:lnTo>
                  <a:pt x="174284" y="721533"/>
                </a:lnTo>
                <a:lnTo>
                  <a:pt x="184744" y="724694"/>
                </a:lnTo>
                <a:lnTo>
                  <a:pt x="182972" y="737426"/>
                </a:lnTo>
                <a:close/>
              </a:path>
              <a:path w="1400809" h="2269490">
                <a:moveTo>
                  <a:pt x="189759" y="752745"/>
                </a:moveTo>
                <a:lnTo>
                  <a:pt x="179298" y="749583"/>
                </a:lnTo>
                <a:lnTo>
                  <a:pt x="182972" y="737426"/>
                </a:lnTo>
                <a:lnTo>
                  <a:pt x="196037" y="728107"/>
                </a:lnTo>
                <a:lnTo>
                  <a:pt x="195335" y="741162"/>
                </a:lnTo>
                <a:lnTo>
                  <a:pt x="194741" y="740983"/>
                </a:lnTo>
                <a:lnTo>
                  <a:pt x="189759" y="752745"/>
                </a:lnTo>
                <a:close/>
              </a:path>
              <a:path w="1400809" h="2269490">
                <a:moveTo>
                  <a:pt x="200090" y="742599"/>
                </a:moveTo>
                <a:lnTo>
                  <a:pt x="198188" y="742025"/>
                </a:lnTo>
                <a:lnTo>
                  <a:pt x="197107" y="728431"/>
                </a:lnTo>
                <a:lnTo>
                  <a:pt x="213274" y="733317"/>
                </a:lnTo>
                <a:lnTo>
                  <a:pt x="213215" y="734247"/>
                </a:lnTo>
                <a:lnTo>
                  <a:pt x="200090" y="742599"/>
                </a:lnTo>
                <a:close/>
              </a:path>
              <a:path w="1400809" h="2269490">
                <a:moveTo>
                  <a:pt x="221962" y="749210"/>
                </a:moveTo>
                <a:lnTo>
                  <a:pt x="212453" y="746336"/>
                </a:lnTo>
                <a:lnTo>
                  <a:pt x="213215" y="734247"/>
                </a:lnTo>
                <a:lnTo>
                  <a:pt x="214225" y="733604"/>
                </a:lnTo>
                <a:lnTo>
                  <a:pt x="229440" y="738203"/>
                </a:lnTo>
                <a:lnTo>
                  <a:pt x="221962" y="749210"/>
                </a:lnTo>
                <a:close/>
              </a:path>
              <a:path w="1400809" h="2269490">
                <a:moveTo>
                  <a:pt x="243835" y="755820"/>
                </a:moveTo>
                <a:lnTo>
                  <a:pt x="221962" y="749210"/>
                </a:lnTo>
                <a:lnTo>
                  <a:pt x="231342" y="738778"/>
                </a:lnTo>
                <a:lnTo>
                  <a:pt x="249411" y="744238"/>
                </a:lnTo>
                <a:lnTo>
                  <a:pt x="243835" y="755820"/>
                </a:lnTo>
                <a:close/>
              </a:path>
              <a:path w="1400809" h="2269490">
                <a:moveTo>
                  <a:pt x="261903" y="761281"/>
                </a:moveTo>
                <a:lnTo>
                  <a:pt x="256197" y="759557"/>
                </a:lnTo>
                <a:lnTo>
                  <a:pt x="256885" y="746497"/>
                </a:lnTo>
                <a:lnTo>
                  <a:pt x="268430" y="749986"/>
                </a:lnTo>
                <a:lnTo>
                  <a:pt x="261903" y="761281"/>
                </a:lnTo>
                <a:close/>
              </a:path>
              <a:path w="1400809" h="2269490">
                <a:moveTo>
                  <a:pt x="295187" y="771340"/>
                </a:moveTo>
                <a:lnTo>
                  <a:pt x="283775" y="767891"/>
                </a:lnTo>
                <a:lnTo>
                  <a:pt x="282695" y="754298"/>
                </a:lnTo>
                <a:lnTo>
                  <a:pt x="299812" y="759471"/>
                </a:lnTo>
                <a:lnTo>
                  <a:pt x="295187" y="771340"/>
                </a:lnTo>
                <a:close/>
              </a:path>
              <a:path w="1400809" h="2269490">
                <a:moveTo>
                  <a:pt x="315157" y="777376"/>
                </a:moveTo>
                <a:lnTo>
                  <a:pt x="307550" y="775077"/>
                </a:lnTo>
                <a:lnTo>
                  <a:pt x="311149" y="762897"/>
                </a:lnTo>
                <a:lnTo>
                  <a:pt x="322635" y="766369"/>
                </a:lnTo>
                <a:lnTo>
                  <a:pt x="315157" y="777376"/>
                </a:lnTo>
                <a:close/>
              </a:path>
              <a:path w="1400809" h="2269490">
                <a:moveTo>
                  <a:pt x="339883" y="784849"/>
                </a:moveTo>
                <a:lnTo>
                  <a:pt x="327847" y="781211"/>
                </a:lnTo>
                <a:lnTo>
                  <a:pt x="333096" y="769530"/>
                </a:lnTo>
                <a:lnTo>
                  <a:pt x="343557" y="772692"/>
                </a:lnTo>
                <a:lnTo>
                  <a:pt x="339883" y="784849"/>
                </a:lnTo>
                <a:close/>
              </a:path>
              <a:path w="1400809" h="2269490">
                <a:moveTo>
                  <a:pt x="364608" y="792321"/>
                </a:moveTo>
                <a:lnTo>
                  <a:pt x="351294" y="788298"/>
                </a:lnTo>
                <a:lnTo>
                  <a:pt x="354969" y="776141"/>
                </a:lnTo>
                <a:lnTo>
                  <a:pt x="365429" y="779302"/>
                </a:lnTo>
                <a:lnTo>
                  <a:pt x="364608" y="792321"/>
                </a:lnTo>
                <a:close/>
              </a:path>
              <a:path w="1400809" h="2269490">
                <a:moveTo>
                  <a:pt x="386480" y="798932"/>
                </a:moveTo>
                <a:lnTo>
                  <a:pt x="376019" y="795770"/>
                </a:lnTo>
                <a:lnTo>
                  <a:pt x="379991" y="783703"/>
                </a:lnTo>
                <a:lnTo>
                  <a:pt x="389857" y="786685"/>
                </a:lnTo>
                <a:lnTo>
                  <a:pt x="386480" y="798932"/>
                </a:lnTo>
                <a:close/>
              </a:path>
              <a:path w="1400809" h="2269490">
                <a:moveTo>
                  <a:pt x="393267" y="814250"/>
                </a:moveTo>
                <a:lnTo>
                  <a:pt x="382806" y="811089"/>
                </a:lnTo>
                <a:lnTo>
                  <a:pt x="390284" y="800081"/>
                </a:lnTo>
                <a:lnTo>
                  <a:pt x="391105" y="787062"/>
                </a:lnTo>
                <a:lnTo>
                  <a:pt x="395122" y="793804"/>
                </a:lnTo>
                <a:lnTo>
                  <a:pt x="394088" y="801231"/>
                </a:lnTo>
                <a:lnTo>
                  <a:pt x="395039" y="801518"/>
                </a:lnTo>
                <a:lnTo>
                  <a:pt x="393267" y="814250"/>
                </a:lnTo>
                <a:close/>
              </a:path>
              <a:path w="1400809" h="2269490">
                <a:moveTo>
                  <a:pt x="398046" y="798712"/>
                </a:moveTo>
                <a:lnTo>
                  <a:pt x="395122" y="793804"/>
                </a:lnTo>
                <a:lnTo>
                  <a:pt x="395860" y="788499"/>
                </a:lnTo>
                <a:lnTo>
                  <a:pt x="408223" y="792235"/>
                </a:lnTo>
                <a:lnTo>
                  <a:pt x="398046" y="798712"/>
                </a:lnTo>
                <a:close/>
              </a:path>
              <a:path w="1400809" h="2269490">
                <a:moveTo>
                  <a:pt x="431176" y="812440"/>
                </a:moveTo>
                <a:lnTo>
                  <a:pt x="407402" y="805255"/>
                </a:lnTo>
                <a:lnTo>
                  <a:pt x="411076" y="793098"/>
                </a:lnTo>
                <a:lnTo>
                  <a:pt x="434092" y="800054"/>
                </a:lnTo>
                <a:lnTo>
                  <a:pt x="431176" y="812440"/>
                </a:lnTo>
                <a:close/>
              </a:path>
              <a:path w="1400809" h="2269490">
                <a:moveTo>
                  <a:pt x="451146" y="818475"/>
                </a:moveTo>
                <a:lnTo>
                  <a:pt x="437833" y="814452"/>
                </a:lnTo>
                <a:lnTo>
                  <a:pt x="442458" y="802582"/>
                </a:lnTo>
                <a:lnTo>
                  <a:pt x="453869" y="806031"/>
                </a:lnTo>
                <a:lnTo>
                  <a:pt x="451146" y="818475"/>
                </a:lnTo>
                <a:close/>
              </a:path>
              <a:path w="1400809" h="2269490">
                <a:moveTo>
                  <a:pt x="486332" y="829110"/>
                </a:moveTo>
                <a:lnTo>
                  <a:pt x="472068" y="824798"/>
                </a:lnTo>
                <a:lnTo>
                  <a:pt x="472889" y="811779"/>
                </a:lnTo>
                <a:lnTo>
                  <a:pt x="487153" y="816090"/>
                </a:lnTo>
                <a:lnTo>
                  <a:pt x="486332" y="829110"/>
                </a:lnTo>
                <a:close/>
              </a:path>
              <a:path w="1400809" h="2269490">
                <a:moveTo>
                  <a:pt x="521518" y="839744"/>
                </a:moveTo>
                <a:lnTo>
                  <a:pt x="509155" y="836007"/>
                </a:lnTo>
                <a:lnTo>
                  <a:pt x="511388" y="823415"/>
                </a:lnTo>
                <a:lnTo>
                  <a:pt x="525192" y="827587"/>
                </a:lnTo>
                <a:lnTo>
                  <a:pt x="521518" y="839744"/>
                </a:lnTo>
                <a:close/>
              </a:path>
              <a:path w="1400809" h="2269490">
                <a:moveTo>
                  <a:pt x="556834" y="863684"/>
                </a:moveTo>
                <a:lnTo>
                  <a:pt x="548275" y="861098"/>
                </a:lnTo>
                <a:lnTo>
                  <a:pt x="548121" y="859156"/>
                </a:lnTo>
                <a:lnTo>
                  <a:pt x="552900" y="849228"/>
                </a:lnTo>
                <a:lnTo>
                  <a:pt x="555623" y="836784"/>
                </a:lnTo>
                <a:lnTo>
                  <a:pt x="568937" y="840808"/>
                </a:lnTo>
                <a:lnTo>
                  <a:pt x="567165" y="853539"/>
                </a:lnTo>
                <a:lnTo>
                  <a:pt x="562410" y="852102"/>
                </a:lnTo>
                <a:lnTo>
                  <a:pt x="556834" y="863684"/>
                </a:lnTo>
                <a:close/>
              </a:path>
              <a:path w="1400809" h="2269490">
                <a:moveTo>
                  <a:pt x="632069" y="873155"/>
                </a:moveTo>
                <a:lnTo>
                  <a:pt x="616615" y="868485"/>
                </a:lnTo>
                <a:lnTo>
                  <a:pt x="621240" y="856615"/>
                </a:lnTo>
                <a:lnTo>
                  <a:pt x="633157" y="860217"/>
                </a:lnTo>
                <a:lnTo>
                  <a:pt x="632069" y="873155"/>
                </a:lnTo>
                <a:close/>
              </a:path>
              <a:path w="1400809" h="2269490">
                <a:moveTo>
                  <a:pt x="653777" y="879716"/>
                </a:moveTo>
                <a:lnTo>
                  <a:pt x="640390" y="875670"/>
                </a:lnTo>
                <a:lnTo>
                  <a:pt x="645015" y="863800"/>
                </a:lnTo>
                <a:lnTo>
                  <a:pt x="656070" y="867141"/>
                </a:lnTo>
                <a:lnTo>
                  <a:pt x="653777" y="879716"/>
                </a:lnTo>
                <a:close/>
              </a:path>
              <a:path w="1400809" h="2269490">
                <a:moveTo>
                  <a:pt x="765918" y="913608"/>
                </a:moveTo>
                <a:lnTo>
                  <a:pt x="759083" y="911542"/>
                </a:lnTo>
                <a:lnTo>
                  <a:pt x="758418" y="898074"/>
                </a:lnTo>
                <a:lnTo>
                  <a:pt x="770112" y="901608"/>
                </a:lnTo>
                <a:lnTo>
                  <a:pt x="765918" y="913608"/>
                </a:lnTo>
                <a:close/>
              </a:path>
              <a:path w="1400809" h="2269490">
                <a:moveTo>
                  <a:pt x="393267" y="814250"/>
                </a:moveTo>
                <a:lnTo>
                  <a:pt x="395039" y="801518"/>
                </a:lnTo>
                <a:lnTo>
                  <a:pt x="394088" y="801231"/>
                </a:lnTo>
                <a:lnTo>
                  <a:pt x="398046" y="798712"/>
                </a:lnTo>
                <a:lnTo>
                  <a:pt x="400745" y="803243"/>
                </a:lnTo>
                <a:lnTo>
                  <a:pt x="393267" y="814250"/>
                </a:lnTo>
                <a:close/>
              </a:path>
              <a:path w="1400809" h="2269490">
                <a:moveTo>
                  <a:pt x="130799" y="734925"/>
                </a:moveTo>
                <a:lnTo>
                  <a:pt x="119625" y="731548"/>
                </a:lnTo>
                <a:lnTo>
                  <a:pt x="121635" y="718888"/>
                </a:lnTo>
                <a:lnTo>
                  <a:pt x="134473" y="722768"/>
                </a:lnTo>
                <a:lnTo>
                  <a:pt x="130799" y="734925"/>
                </a:lnTo>
                <a:close/>
              </a:path>
              <a:path w="1400809" h="2269490">
                <a:moveTo>
                  <a:pt x="143161" y="738662"/>
                </a:moveTo>
                <a:lnTo>
                  <a:pt x="131749" y="735213"/>
                </a:lnTo>
                <a:lnTo>
                  <a:pt x="136375" y="723343"/>
                </a:lnTo>
                <a:lnTo>
                  <a:pt x="150639" y="727654"/>
                </a:lnTo>
                <a:lnTo>
                  <a:pt x="143161" y="738662"/>
                </a:lnTo>
                <a:close/>
              </a:path>
              <a:path w="1400809" h="2269490">
                <a:moveTo>
                  <a:pt x="162181" y="744410"/>
                </a:moveTo>
                <a:lnTo>
                  <a:pt x="150412" y="740853"/>
                </a:lnTo>
                <a:lnTo>
                  <a:pt x="150639" y="727654"/>
                </a:lnTo>
                <a:lnTo>
                  <a:pt x="163002" y="731391"/>
                </a:lnTo>
                <a:lnTo>
                  <a:pt x="163814" y="736943"/>
                </a:lnTo>
                <a:lnTo>
                  <a:pt x="162181" y="744410"/>
                </a:lnTo>
                <a:close/>
              </a:path>
              <a:path w="1400809" h="2269490">
                <a:moveTo>
                  <a:pt x="165034" y="745272"/>
                </a:moveTo>
                <a:lnTo>
                  <a:pt x="163814" y="736943"/>
                </a:lnTo>
                <a:lnTo>
                  <a:pt x="164904" y="731965"/>
                </a:lnTo>
                <a:lnTo>
                  <a:pt x="165034" y="745272"/>
                </a:lnTo>
                <a:close/>
              </a:path>
              <a:path w="1400809" h="2269490">
                <a:moveTo>
                  <a:pt x="219499" y="768808"/>
                </a:moveTo>
                <a:lnTo>
                  <a:pt x="216386" y="760792"/>
                </a:lnTo>
                <a:lnTo>
                  <a:pt x="213533" y="759930"/>
                </a:lnTo>
                <a:lnTo>
                  <a:pt x="227668" y="750934"/>
                </a:lnTo>
                <a:lnTo>
                  <a:pt x="223994" y="763091"/>
                </a:lnTo>
                <a:lnTo>
                  <a:pt x="219499" y="768808"/>
                </a:lnTo>
                <a:close/>
              </a:path>
              <a:path w="1400809" h="2269490">
                <a:moveTo>
                  <a:pt x="227798" y="764241"/>
                </a:moveTo>
                <a:lnTo>
                  <a:pt x="228619" y="751222"/>
                </a:lnTo>
                <a:lnTo>
                  <a:pt x="229570" y="751509"/>
                </a:lnTo>
                <a:lnTo>
                  <a:pt x="227798" y="764241"/>
                </a:lnTo>
                <a:close/>
              </a:path>
              <a:path w="1400809" h="2269490">
                <a:moveTo>
                  <a:pt x="243964" y="769127"/>
                </a:moveTo>
                <a:lnTo>
                  <a:pt x="227798" y="764241"/>
                </a:lnTo>
                <a:lnTo>
                  <a:pt x="229570" y="751509"/>
                </a:lnTo>
                <a:lnTo>
                  <a:pt x="243835" y="755821"/>
                </a:lnTo>
                <a:lnTo>
                  <a:pt x="243964" y="769127"/>
                </a:lnTo>
                <a:close/>
              </a:path>
              <a:path w="1400809" h="2269490">
                <a:moveTo>
                  <a:pt x="258585" y="773546"/>
                </a:moveTo>
                <a:lnTo>
                  <a:pt x="247768" y="770276"/>
                </a:lnTo>
                <a:lnTo>
                  <a:pt x="247638" y="756970"/>
                </a:lnTo>
                <a:lnTo>
                  <a:pt x="262007" y="761312"/>
                </a:lnTo>
                <a:lnTo>
                  <a:pt x="258585" y="773546"/>
                </a:lnTo>
                <a:close/>
              </a:path>
              <a:path w="1400809" h="2269490">
                <a:moveTo>
                  <a:pt x="304826" y="787521"/>
                </a:moveTo>
                <a:lnTo>
                  <a:pt x="290562" y="783210"/>
                </a:lnTo>
                <a:lnTo>
                  <a:pt x="299942" y="772777"/>
                </a:lnTo>
                <a:lnTo>
                  <a:pt x="310373" y="775930"/>
                </a:lnTo>
                <a:lnTo>
                  <a:pt x="304826" y="787521"/>
                </a:lnTo>
                <a:close/>
              </a:path>
              <a:path w="1400809" h="2269490">
                <a:moveTo>
                  <a:pt x="347620" y="800454"/>
                </a:moveTo>
                <a:lnTo>
                  <a:pt x="346669" y="800167"/>
                </a:lnTo>
                <a:lnTo>
                  <a:pt x="354147" y="789160"/>
                </a:lnTo>
                <a:lnTo>
                  <a:pt x="347620" y="800454"/>
                </a:lnTo>
                <a:close/>
              </a:path>
              <a:path w="1400809" h="2269490">
                <a:moveTo>
                  <a:pt x="364738" y="805628"/>
                </a:moveTo>
                <a:lnTo>
                  <a:pt x="354277" y="802466"/>
                </a:lnTo>
                <a:lnTo>
                  <a:pt x="358902" y="790597"/>
                </a:lnTo>
                <a:lnTo>
                  <a:pt x="374118" y="795195"/>
                </a:lnTo>
                <a:lnTo>
                  <a:pt x="364738" y="805628"/>
                </a:lnTo>
                <a:close/>
              </a:path>
              <a:path w="1400809" h="2269490">
                <a:moveTo>
                  <a:pt x="382936" y="824395"/>
                </a:moveTo>
                <a:lnTo>
                  <a:pt x="379953" y="810226"/>
                </a:lnTo>
                <a:lnTo>
                  <a:pt x="384578" y="798357"/>
                </a:lnTo>
                <a:lnTo>
                  <a:pt x="382806" y="811089"/>
                </a:lnTo>
                <a:lnTo>
                  <a:pt x="387561" y="812526"/>
                </a:lnTo>
                <a:lnTo>
                  <a:pt x="382936" y="824395"/>
                </a:lnTo>
                <a:close/>
              </a:path>
              <a:path w="1400809" h="2269490">
                <a:moveTo>
                  <a:pt x="486462" y="842416"/>
                </a:moveTo>
                <a:lnTo>
                  <a:pt x="470295" y="837530"/>
                </a:lnTo>
                <a:lnTo>
                  <a:pt x="477774" y="826523"/>
                </a:lnTo>
                <a:lnTo>
                  <a:pt x="488234" y="829685"/>
                </a:lnTo>
                <a:lnTo>
                  <a:pt x="486462" y="842416"/>
                </a:lnTo>
                <a:close/>
              </a:path>
              <a:path w="1400809" h="2269490">
                <a:moveTo>
                  <a:pt x="513684" y="850643"/>
                </a:moveTo>
                <a:lnTo>
                  <a:pt x="501262" y="846889"/>
                </a:lnTo>
                <a:lnTo>
                  <a:pt x="508205" y="835720"/>
                </a:lnTo>
                <a:lnTo>
                  <a:pt x="514430" y="837602"/>
                </a:lnTo>
                <a:lnTo>
                  <a:pt x="513684" y="850643"/>
                </a:lnTo>
                <a:close/>
              </a:path>
              <a:path w="1400809" h="2269490">
                <a:moveTo>
                  <a:pt x="538513" y="858147"/>
                </a:moveTo>
                <a:lnTo>
                  <a:pt x="524501" y="853912"/>
                </a:lnTo>
                <a:lnTo>
                  <a:pt x="528175" y="841756"/>
                </a:lnTo>
                <a:lnTo>
                  <a:pt x="543034" y="846246"/>
                </a:lnTo>
                <a:lnTo>
                  <a:pt x="538513" y="858147"/>
                </a:lnTo>
                <a:close/>
              </a:path>
              <a:path w="1400809" h="2269490">
                <a:moveTo>
                  <a:pt x="547324" y="860810"/>
                </a:moveTo>
                <a:lnTo>
                  <a:pt x="547194" y="847504"/>
                </a:lnTo>
                <a:lnTo>
                  <a:pt x="548121" y="859156"/>
                </a:lnTo>
                <a:lnTo>
                  <a:pt x="547324" y="860810"/>
                </a:lnTo>
                <a:close/>
              </a:path>
              <a:path w="1400809" h="2269490">
                <a:moveTo>
                  <a:pt x="599003" y="876429"/>
                </a:moveTo>
                <a:lnTo>
                  <a:pt x="592020" y="874318"/>
                </a:lnTo>
                <a:lnTo>
                  <a:pt x="595456" y="862090"/>
                </a:lnTo>
                <a:lnTo>
                  <a:pt x="606630" y="865467"/>
                </a:lnTo>
                <a:lnTo>
                  <a:pt x="599003" y="876429"/>
                </a:lnTo>
                <a:close/>
              </a:path>
              <a:path w="1400809" h="2269490">
                <a:moveTo>
                  <a:pt x="687117" y="903059"/>
                </a:moveTo>
                <a:lnTo>
                  <a:pt x="674145" y="899139"/>
                </a:lnTo>
                <a:lnTo>
                  <a:pt x="680687" y="887849"/>
                </a:lnTo>
                <a:lnTo>
                  <a:pt x="685516" y="889308"/>
                </a:lnTo>
                <a:lnTo>
                  <a:pt x="687117" y="903059"/>
                </a:lnTo>
                <a:close/>
              </a:path>
              <a:path w="1400809" h="2269490">
                <a:moveTo>
                  <a:pt x="734666" y="917430"/>
                </a:moveTo>
                <a:lnTo>
                  <a:pt x="717548" y="912256"/>
                </a:lnTo>
                <a:lnTo>
                  <a:pt x="726928" y="901824"/>
                </a:lnTo>
                <a:lnTo>
                  <a:pt x="738340" y="905273"/>
                </a:lnTo>
                <a:lnTo>
                  <a:pt x="734666" y="917430"/>
                </a:lnTo>
                <a:close/>
              </a:path>
              <a:path w="1400809" h="2269490">
                <a:moveTo>
                  <a:pt x="372345" y="807927"/>
                </a:moveTo>
                <a:lnTo>
                  <a:pt x="364738" y="805628"/>
                </a:lnTo>
                <a:lnTo>
                  <a:pt x="374118" y="795195"/>
                </a:lnTo>
                <a:lnTo>
                  <a:pt x="372345" y="807927"/>
                </a:lnTo>
                <a:close/>
              </a:path>
              <a:path w="1400809" h="2269490">
                <a:moveTo>
                  <a:pt x="121419" y="745358"/>
                </a:moveTo>
                <a:lnTo>
                  <a:pt x="110007" y="741909"/>
                </a:lnTo>
                <a:lnTo>
                  <a:pt x="114261" y="729927"/>
                </a:lnTo>
                <a:lnTo>
                  <a:pt x="123978" y="732864"/>
                </a:lnTo>
                <a:lnTo>
                  <a:pt x="121419" y="745358"/>
                </a:lnTo>
                <a:close/>
              </a:path>
              <a:path w="1400809" h="2269490">
                <a:moveTo>
                  <a:pt x="141389" y="751393"/>
                </a:moveTo>
                <a:lnTo>
                  <a:pt x="129977" y="747944"/>
                </a:lnTo>
                <a:lnTo>
                  <a:pt x="134900" y="736165"/>
                </a:lnTo>
                <a:lnTo>
                  <a:pt x="144885" y="739182"/>
                </a:lnTo>
                <a:lnTo>
                  <a:pt x="141389" y="751393"/>
                </a:lnTo>
                <a:close/>
              </a:path>
              <a:path w="1400809" h="2269490">
                <a:moveTo>
                  <a:pt x="148175" y="766712"/>
                </a:moveTo>
                <a:lnTo>
                  <a:pt x="149948" y="753980"/>
                </a:lnTo>
                <a:lnTo>
                  <a:pt x="151244" y="741104"/>
                </a:lnTo>
                <a:lnTo>
                  <a:pt x="164484" y="745106"/>
                </a:lnTo>
                <a:lnTo>
                  <a:pt x="163380" y="758040"/>
                </a:lnTo>
                <a:lnTo>
                  <a:pt x="150899" y="754267"/>
                </a:lnTo>
                <a:lnTo>
                  <a:pt x="148175" y="766712"/>
                </a:lnTo>
                <a:close/>
              </a:path>
              <a:path w="1400809" h="2269490">
                <a:moveTo>
                  <a:pt x="165293" y="771885"/>
                </a:moveTo>
                <a:lnTo>
                  <a:pt x="165164" y="758579"/>
                </a:lnTo>
                <a:lnTo>
                  <a:pt x="171691" y="747284"/>
                </a:lnTo>
                <a:lnTo>
                  <a:pt x="183102" y="750733"/>
                </a:lnTo>
                <a:lnTo>
                  <a:pt x="180379" y="763177"/>
                </a:lnTo>
                <a:lnTo>
                  <a:pt x="178477" y="762602"/>
                </a:lnTo>
                <a:lnTo>
                  <a:pt x="165293" y="771885"/>
                </a:lnTo>
                <a:close/>
              </a:path>
              <a:path w="1400809" h="2269490">
                <a:moveTo>
                  <a:pt x="201256" y="769487"/>
                </a:moveTo>
                <a:lnTo>
                  <a:pt x="190840" y="766339"/>
                </a:lnTo>
                <a:lnTo>
                  <a:pt x="193563" y="753894"/>
                </a:lnTo>
                <a:lnTo>
                  <a:pt x="206876" y="757918"/>
                </a:lnTo>
                <a:lnTo>
                  <a:pt x="205656" y="761048"/>
                </a:lnTo>
                <a:lnTo>
                  <a:pt x="201256" y="769487"/>
                </a:lnTo>
                <a:close/>
              </a:path>
              <a:path w="1400809" h="2269490">
                <a:moveTo>
                  <a:pt x="208908" y="771799"/>
                </a:moveTo>
                <a:lnTo>
                  <a:pt x="202251" y="769787"/>
                </a:lnTo>
                <a:lnTo>
                  <a:pt x="205656" y="761048"/>
                </a:lnTo>
                <a:lnTo>
                  <a:pt x="207233" y="758026"/>
                </a:lnTo>
                <a:lnTo>
                  <a:pt x="216386" y="760792"/>
                </a:lnTo>
                <a:lnTo>
                  <a:pt x="208908" y="771799"/>
                </a:lnTo>
                <a:close/>
              </a:path>
              <a:path w="1400809" h="2269490">
                <a:moveTo>
                  <a:pt x="242192" y="781859"/>
                </a:moveTo>
                <a:lnTo>
                  <a:pt x="231731" y="778697"/>
                </a:lnTo>
                <a:lnTo>
                  <a:pt x="232553" y="765678"/>
                </a:lnTo>
                <a:lnTo>
                  <a:pt x="249046" y="770663"/>
                </a:lnTo>
                <a:lnTo>
                  <a:pt x="248670" y="772324"/>
                </a:lnTo>
                <a:lnTo>
                  <a:pt x="242192" y="781859"/>
                </a:lnTo>
                <a:close/>
              </a:path>
              <a:path w="1400809" h="2269490">
                <a:moveTo>
                  <a:pt x="257408" y="786457"/>
                </a:moveTo>
                <a:lnTo>
                  <a:pt x="246234" y="783080"/>
                </a:lnTo>
                <a:lnTo>
                  <a:pt x="248670" y="772324"/>
                </a:lnTo>
                <a:lnTo>
                  <a:pt x="249670" y="770851"/>
                </a:lnTo>
                <a:lnTo>
                  <a:pt x="261869" y="774538"/>
                </a:lnTo>
                <a:lnTo>
                  <a:pt x="257408" y="786457"/>
                </a:lnTo>
                <a:close/>
              </a:path>
              <a:path w="1400809" h="2269490">
                <a:moveTo>
                  <a:pt x="297348" y="798528"/>
                </a:moveTo>
                <a:lnTo>
                  <a:pt x="267868" y="789619"/>
                </a:lnTo>
                <a:lnTo>
                  <a:pt x="265837" y="775737"/>
                </a:lnTo>
                <a:lnTo>
                  <a:pt x="301082" y="786389"/>
                </a:lnTo>
                <a:lnTo>
                  <a:pt x="297348" y="798528"/>
                </a:lnTo>
                <a:close/>
              </a:path>
              <a:path w="1400809" h="2269490">
                <a:moveTo>
                  <a:pt x="317319" y="804564"/>
                </a:moveTo>
                <a:lnTo>
                  <a:pt x="305907" y="801115"/>
                </a:lnTo>
                <a:lnTo>
                  <a:pt x="306728" y="788096"/>
                </a:lnTo>
                <a:lnTo>
                  <a:pt x="323846" y="793269"/>
                </a:lnTo>
                <a:lnTo>
                  <a:pt x="317319" y="804564"/>
                </a:lnTo>
                <a:close/>
              </a:path>
              <a:path w="1400809" h="2269490">
                <a:moveTo>
                  <a:pt x="335387" y="810025"/>
                </a:moveTo>
                <a:lnTo>
                  <a:pt x="323025" y="806288"/>
                </a:lnTo>
                <a:lnTo>
                  <a:pt x="325748" y="793844"/>
                </a:lnTo>
                <a:lnTo>
                  <a:pt x="339061" y="797868"/>
                </a:lnTo>
                <a:lnTo>
                  <a:pt x="335387" y="810025"/>
                </a:lnTo>
                <a:close/>
              </a:path>
              <a:path w="1400809" h="2269490">
                <a:moveTo>
                  <a:pt x="351535" y="828172"/>
                </a:moveTo>
                <a:lnTo>
                  <a:pt x="339321" y="824481"/>
                </a:lnTo>
                <a:lnTo>
                  <a:pt x="338240" y="810887"/>
                </a:lnTo>
                <a:lnTo>
                  <a:pt x="345848" y="813186"/>
                </a:lnTo>
                <a:lnTo>
                  <a:pt x="348571" y="800742"/>
                </a:lnTo>
                <a:lnTo>
                  <a:pt x="359032" y="803903"/>
                </a:lnTo>
                <a:lnTo>
                  <a:pt x="350603" y="814623"/>
                </a:lnTo>
                <a:lnTo>
                  <a:pt x="351535" y="828172"/>
                </a:lnTo>
                <a:close/>
              </a:path>
              <a:path w="1400809" h="2269490">
                <a:moveTo>
                  <a:pt x="366814" y="819523"/>
                </a:moveTo>
                <a:lnTo>
                  <a:pt x="362133" y="818108"/>
                </a:lnTo>
                <a:lnTo>
                  <a:pt x="363445" y="805237"/>
                </a:lnTo>
                <a:lnTo>
                  <a:pt x="376149" y="809077"/>
                </a:lnTo>
                <a:lnTo>
                  <a:pt x="366814" y="819523"/>
                </a:lnTo>
                <a:close/>
              </a:path>
              <a:path w="1400809" h="2269490">
                <a:moveTo>
                  <a:pt x="397330" y="842013"/>
                </a:moveTo>
                <a:lnTo>
                  <a:pt x="388860" y="839453"/>
                </a:lnTo>
                <a:lnTo>
                  <a:pt x="390306" y="826622"/>
                </a:lnTo>
                <a:lnTo>
                  <a:pt x="390573" y="826703"/>
                </a:lnTo>
                <a:lnTo>
                  <a:pt x="393267" y="814250"/>
                </a:lnTo>
                <a:lnTo>
                  <a:pt x="405436" y="817928"/>
                </a:lnTo>
                <a:lnTo>
                  <a:pt x="401955" y="830143"/>
                </a:lnTo>
                <a:lnTo>
                  <a:pt x="401047" y="834291"/>
                </a:lnTo>
                <a:lnTo>
                  <a:pt x="397330" y="842013"/>
                </a:lnTo>
                <a:close/>
              </a:path>
              <a:path w="1400809" h="2269490">
                <a:moveTo>
                  <a:pt x="411724" y="859630"/>
                </a:moveTo>
                <a:lnTo>
                  <a:pt x="384146" y="851296"/>
                </a:lnTo>
                <a:lnTo>
                  <a:pt x="394477" y="841151"/>
                </a:lnTo>
                <a:lnTo>
                  <a:pt x="412546" y="846611"/>
                </a:lnTo>
                <a:lnTo>
                  <a:pt x="415269" y="834167"/>
                </a:lnTo>
                <a:lnTo>
                  <a:pt x="416090" y="821148"/>
                </a:lnTo>
                <a:lnTo>
                  <a:pt x="430355" y="825459"/>
                </a:lnTo>
                <a:lnTo>
                  <a:pt x="426681" y="837616"/>
                </a:lnTo>
                <a:lnTo>
                  <a:pt x="423828" y="836754"/>
                </a:lnTo>
                <a:lnTo>
                  <a:pt x="420153" y="848911"/>
                </a:lnTo>
                <a:lnTo>
                  <a:pt x="411724" y="859630"/>
                </a:lnTo>
                <a:close/>
              </a:path>
              <a:path w="1400809" h="2269490">
                <a:moveTo>
                  <a:pt x="453308" y="845663"/>
                </a:moveTo>
                <a:lnTo>
                  <a:pt x="430009" y="838622"/>
                </a:lnTo>
                <a:lnTo>
                  <a:pt x="432257" y="826034"/>
                </a:lnTo>
                <a:lnTo>
                  <a:pt x="456982" y="833506"/>
                </a:lnTo>
                <a:lnTo>
                  <a:pt x="453308" y="845663"/>
                </a:lnTo>
                <a:close/>
              </a:path>
              <a:path w="1400809" h="2269490">
                <a:moveTo>
                  <a:pt x="469355" y="850513"/>
                </a:moveTo>
                <a:lnTo>
                  <a:pt x="458063" y="847100"/>
                </a:lnTo>
                <a:lnTo>
                  <a:pt x="460786" y="834656"/>
                </a:lnTo>
                <a:lnTo>
                  <a:pt x="471232" y="837813"/>
                </a:lnTo>
                <a:lnTo>
                  <a:pt x="469355" y="850513"/>
                </a:lnTo>
                <a:close/>
              </a:path>
              <a:path w="1400809" h="2269490">
                <a:moveTo>
                  <a:pt x="469604" y="863856"/>
                </a:moveTo>
                <a:lnTo>
                  <a:pt x="469474" y="850549"/>
                </a:lnTo>
                <a:lnTo>
                  <a:pt x="476952" y="839542"/>
                </a:lnTo>
                <a:lnTo>
                  <a:pt x="483104" y="841401"/>
                </a:lnTo>
                <a:lnTo>
                  <a:pt x="483263" y="854717"/>
                </a:lnTo>
                <a:lnTo>
                  <a:pt x="481837" y="854286"/>
                </a:lnTo>
                <a:lnTo>
                  <a:pt x="469604" y="863856"/>
                </a:lnTo>
                <a:close/>
              </a:path>
              <a:path w="1400809" h="2269490">
                <a:moveTo>
                  <a:pt x="542461" y="872608"/>
                </a:moveTo>
                <a:lnTo>
                  <a:pt x="529950" y="868827"/>
                </a:lnTo>
                <a:lnTo>
                  <a:pt x="534724" y="857002"/>
                </a:lnTo>
                <a:lnTo>
                  <a:pt x="546343" y="860514"/>
                </a:lnTo>
                <a:lnTo>
                  <a:pt x="542461" y="872608"/>
                </a:lnTo>
                <a:close/>
              </a:path>
              <a:path w="1400809" h="2269490">
                <a:moveTo>
                  <a:pt x="574081" y="882164"/>
                </a:moveTo>
                <a:lnTo>
                  <a:pt x="561718" y="878428"/>
                </a:lnTo>
                <a:lnTo>
                  <a:pt x="565393" y="866271"/>
                </a:lnTo>
                <a:lnTo>
                  <a:pt x="576804" y="869720"/>
                </a:lnTo>
                <a:lnTo>
                  <a:pt x="574081" y="882164"/>
                </a:lnTo>
                <a:close/>
              </a:path>
              <a:path w="1400809" h="2269490">
                <a:moveTo>
                  <a:pt x="639698" y="901995"/>
                </a:moveTo>
                <a:lnTo>
                  <a:pt x="632090" y="899696"/>
                </a:lnTo>
                <a:lnTo>
                  <a:pt x="635765" y="887539"/>
                </a:lnTo>
                <a:lnTo>
                  <a:pt x="647176" y="890988"/>
                </a:lnTo>
                <a:lnTo>
                  <a:pt x="639698" y="901995"/>
                </a:lnTo>
                <a:close/>
              </a:path>
              <a:path w="1400809" h="2269490">
                <a:moveTo>
                  <a:pt x="701749" y="920749"/>
                </a:moveTo>
                <a:lnTo>
                  <a:pt x="691764" y="917731"/>
                </a:lnTo>
                <a:lnTo>
                  <a:pt x="694725" y="905359"/>
                </a:lnTo>
                <a:lnTo>
                  <a:pt x="706136" y="908807"/>
                </a:lnTo>
                <a:lnTo>
                  <a:pt x="701749" y="920749"/>
                </a:lnTo>
                <a:close/>
              </a:path>
              <a:path w="1400809" h="2269490">
                <a:moveTo>
                  <a:pt x="777797" y="943733"/>
                </a:moveTo>
                <a:lnTo>
                  <a:pt x="767158" y="940517"/>
                </a:lnTo>
                <a:lnTo>
                  <a:pt x="768900" y="927776"/>
                </a:lnTo>
                <a:lnTo>
                  <a:pt x="781263" y="931513"/>
                </a:lnTo>
                <a:lnTo>
                  <a:pt x="777797" y="943733"/>
                </a:lnTo>
                <a:close/>
              </a:path>
              <a:path w="1400809" h="2269490">
                <a:moveTo>
                  <a:pt x="833785" y="960654"/>
                </a:moveTo>
                <a:lnTo>
                  <a:pt x="822285" y="957178"/>
                </a:lnTo>
                <a:lnTo>
                  <a:pt x="823106" y="944159"/>
                </a:lnTo>
                <a:lnTo>
                  <a:pt x="838321" y="948757"/>
                </a:lnTo>
                <a:lnTo>
                  <a:pt x="833785" y="960654"/>
                </a:lnTo>
                <a:close/>
              </a:path>
              <a:path w="1400809" h="2269490">
                <a:moveTo>
                  <a:pt x="864127" y="969824"/>
                </a:moveTo>
                <a:lnTo>
                  <a:pt x="852627" y="966348"/>
                </a:lnTo>
                <a:lnTo>
                  <a:pt x="855439" y="953931"/>
                </a:lnTo>
                <a:lnTo>
                  <a:pt x="870655" y="958529"/>
                </a:lnTo>
                <a:lnTo>
                  <a:pt x="864127" y="969824"/>
                </a:lnTo>
                <a:close/>
              </a:path>
              <a:path w="1400809" h="2269490">
                <a:moveTo>
                  <a:pt x="919655" y="986606"/>
                </a:moveTo>
                <a:lnTo>
                  <a:pt x="908749" y="983310"/>
                </a:lnTo>
                <a:lnTo>
                  <a:pt x="912497" y="971175"/>
                </a:lnTo>
                <a:lnTo>
                  <a:pt x="924860" y="974911"/>
                </a:lnTo>
                <a:lnTo>
                  <a:pt x="919655" y="986606"/>
                </a:lnTo>
                <a:close/>
              </a:path>
              <a:path w="1400809" h="2269490">
                <a:moveTo>
                  <a:pt x="995599" y="1009558"/>
                </a:moveTo>
                <a:lnTo>
                  <a:pt x="985614" y="1006540"/>
                </a:lnTo>
                <a:lnTo>
                  <a:pt x="988575" y="994168"/>
                </a:lnTo>
                <a:lnTo>
                  <a:pt x="999986" y="997617"/>
                </a:lnTo>
                <a:lnTo>
                  <a:pt x="995599" y="1009558"/>
                </a:lnTo>
                <a:close/>
              </a:path>
              <a:path w="1400809" h="2269490">
                <a:moveTo>
                  <a:pt x="222222" y="775823"/>
                </a:moveTo>
                <a:lnTo>
                  <a:pt x="215565" y="773811"/>
                </a:lnTo>
                <a:lnTo>
                  <a:pt x="219499" y="768808"/>
                </a:lnTo>
                <a:lnTo>
                  <a:pt x="222222" y="775823"/>
                </a:lnTo>
                <a:close/>
              </a:path>
              <a:path w="1400809" h="2269490">
                <a:moveTo>
                  <a:pt x="112990" y="756078"/>
                </a:moveTo>
                <a:lnTo>
                  <a:pt x="99676" y="752054"/>
                </a:lnTo>
                <a:lnTo>
                  <a:pt x="108105" y="741334"/>
                </a:lnTo>
                <a:lnTo>
                  <a:pt x="113811" y="743058"/>
                </a:lnTo>
                <a:lnTo>
                  <a:pt x="112990" y="756078"/>
                </a:lnTo>
                <a:close/>
              </a:path>
              <a:path w="1400809" h="2269490">
                <a:moveTo>
                  <a:pt x="140211" y="764305"/>
                </a:moveTo>
                <a:lnTo>
                  <a:pt x="126303" y="760101"/>
                </a:lnTo>
                <a:lnTo>
                  <a:pt x="136991" y="750064"/>
                </a:lnTo>
                <a:lnTo>
                  <a:pt x="143291" y="751968"/>
                </a:lnTo>
                <a:lnTo>
                  <a:pt x="140211" y="764305"/>
                </a:lnTo>
                <a:close/>
              </a:path>
              <a:path w="1400809" h="2269490">
                <a:moveTo>
                  <a:pt x="156734" y="769298"/>
                </a:moveTo>
                <a:lnTo>
                  <a:pt x="151028" y="767574"/>
                </a:lnTo>
                <a:lnTo>
                  <a:pt x="150899" y="754267"/>
                </a:lnTo>
                <a:lnTo>
                  <a:pt x="163989" y="758224"/>
                </a:lnTo>
                <a:lnTo>
                  <a:pt x="156734" y="769298"/>
                </a:lnTo>
                <a:close/>
              </a:path>
              <a:path w="1400809" h="2269490">
                <a:moveTo>
                  <a:pt x="203332" y="783381"/>
                </a:moveTo>
                <a:lnTo>
                  <a:pt x="175754" y="775047"/>
                </a:lnTo>
                <a:lnTo>
                  <a:pt x="178477" y="762602"/>
                </a:lnTo>
                <a:lnTo>
                  <a:pt x="197497" y="768350"/>
                </a:lnTo>
                <a:lnTo>
                  <a:pt x="203332" y="783381"/>
                </a:lnTo>
                <a:close/>
              </a:path>
              <a:path w="1400809" h="2269490">
                <a:moveTo>
                  <a:pt x="229008" y="791141"/>
                </a:moveTo>
                <a:lnTo>
                  <a:pt x="203332" y="783381"/>
                </a:lnTo>
                <a:lnTo>
                  <a:pt x="208908" y="771799"/>
                </a:lnTo>
                <a:lnTo>
                  <a:pt x="230781" y="778410"/>
                </a:lnTo>
                <a:lnTo>
                  <a:pt x="229008" y="791141"/>
                </a:lnTo>
                <a:close/>
              </a:path>
              <a:path w="1400809" h="2269490">
                <a:moveTo>
                  <a:pt x="241371" y="794878"/>
                </a:moveTo>
                <a:lnTo>
                  <a:pt x="231861" y="792004"/>
                </a:lnTo>
                <a:lnTo>
                  <a:pt x="232682" y="778985"/>
                </a:lnTo>
                <a:lnTo>
                  <a:pt x="245996" y="783008"/>
                </a:lnTo>
                <a:lnTo>
                  <a:pt x="241371" y="794878"/>
                </a:lnTo>
                <a:close/>
              </a:path>
              <a:path w="1400809" h="2269490">
                <a:moveTo>
                  <a:pt x="245110" y="789373"/>
                </a:moveTo>
                <a:lnTo>
                  <a:pt x="245996" y="783008"/>
                </a:lnTo>
                <a:lnTo>
                  <a:pt x="246947" y="783296"/>
                </a:lnTo>
                <a:lnTo>
                  <a:pt x="245110" y="789373"/>
                </a:lnTo>
                <a:close/>
              </a:path>
              <a:path w="1400809" h="2269490">
                <a:moveTo>
                  <a:pt x="265383" y="802135"/>
                </a:moveTo>
                <a:lnTo>
                  <a:pt x="253733" y="798614"/>
                </a:lnTo>
                <a:lnTo>
                  <a:pt x="257408" y="786457"/>
                </a:lnTo>
                <a:lnTo>
                  <a:pt x="270781" y="790499"/>
                </a:lnTo>
                <a:lnTo>
                  <a:pt x="265383" y="802135"/>
                </a:lnTo>
                <a:close/>
              </a:path>
              <a:path w="1400809" h="2269490">
                <a:moveTo>
                  <a:pt x="301282" y="812985"/>
                </a:moveTo>
                <a:lnTo>
                  <a:pt x="289871" y="809536"/>
                </a:lnTo>
                <a:lnTo>
                  <a:pt x="292594" y="797091"/>
                </a:lnTo>
                <a:lnTo>
                  <a:pt x="306858" y="801402"/>
                </a:lnTo>
                <a:lnTo>
                  <a:pt x="301282" y="812985"/>
                </a:lnTo>
                <a:close/>
              </a:path>
              <a:path w="1400809" h="2269490">
                <a:moveTo>
                  <a:pt x="319351" y="818445"/>
                </a:moveTo>
                <a:lnTo>
                  <a:pt x="307939" y="814996"/>
                </a:lnTo>
                <a:lnTo>
                  <a:pt x="309711" y="802265"/>
                </a:lnTo>
                <a:lnTo>
                  <a:pt x="324927" y="806863"/>
                </a:lnTo>
                <a:lnTo>
                  <a:pt x="319351" y="818445"/>
                </a:lnTo>
                <a:close/>
              </a:path>
              <a:path w="1400809" h="2269490">
                <a:moveTo>
                  <a:pt x="384968" y="838276"/>
                </a:moveTo>
                <a:lnTo>
                  <a:pt x="373066" y="834679"/>
                </a:lnTo>
                <a:lnTo>
                  <a:pt x="377230" y="822671"/>
                </a:lnTo>
                <a:lnTo>
                  <a:pt x="388642" y="826120"/>
                </a:lnTo>
                <a:lnTo>
                  <a:pt x="384968" y="838276"/>
                </a:lnTo>
                <a:close/>
              </a:path>
              <a:path w="1400809" h="2269490">
                <a:moveTo>
                  <a:pt x="399232" y="842588"/>
                </a:moveTo>
                <a:lnTo>
                  <a:pt x="401047" y="834291"/>
                </a:lnTo>
                <a:lnTo>
                  <a:pt x="402906" y="830431"/>
                </a:lnTo>
                <a:lnTo>
                  <a:pt x="399232" y="842588"/>
                </a:lnTo>
                <a:close/>
              </a:path>
              <a:path w="1400809" h="2269490">
                <a:moveTo>
                  <a:pt x="456290" y="859832"/>
                </a:moveTo>
                <a:lnTo>
                  <a:pt x="442977" y="855808"/>
                </a:lnTo>
                <a:lnTo>
                  <a:pt x="446651" y="843651"/>
                </a:lnTo>
                <a:lnTo>
                  <a:pt x="459964" y="847675"/>
                </a:lnTo>
                <a:lnTo>
                  <a:pt x="456290" y="859832"/>
                </a:lnTo>
                <a:close/>
              </a:path>
              <a:path w="1400809" h="2269490">
                <a:moveTo>
                  <a:pt x="492130" y="870664"/>
                </a:moveTo>
                <a:lnTo>
                  <a:pt x="480421" y="867125"/>
                </a:lnTo>
                <a:lnTo>
                  <a:pt x="487914" y="856122"/>
                </a:lnTo>
                <a:lnTo>
                  <a:pt x="493249" y="857735"/>
                </a:lnTo>
                <a:lnTo>
                  <a:pt x="492130" y="870664"/>
                </a:lnTo>
                <a:close/>
              </a:path>
              <a:path w="1400809" h="2269490">
                <a:moveTo>
                  <a:pt x="521907" y="879663"/>
                </a:moveTo>
                <a:lnTo>
                  <a:pt x="508534" y="875622"/>
                </a:lnTo>
                <a:lnTo>
                  <a:pt x="514170" y="864057"/>
                </a:lnTo>
                <a:lnTo>
                  <a:pt x="525403" y="867452"/>
                </a:lnTo>
                <a:lnTo>
                  <a:pt x="521907" y="879663"/>
                </a:lnTo>
                <a:close/>
              </a:path>
              <a:path w="1400809" h="2269490">
                <a:moveTo>
                  <a:pt x="606782" y="905315"/>
                </a:moveTo>
                <a:lnTo>
                  <a:pt x="596796" y="902297"/>
                </a:lnTo>
                <a:lnTo>
                  <a:pt x="599757" y="889924"/>
                </a:lnTo>
                <a:lnTo>
                  <a:pt x="611169" y="893373"/>
                </a:lnTo>
                <a:lnTo>
                  <a:pt x="606782" y="905315"/>
                </a:lnTo>
                <a:close/>
              </a:path>
              <a:path w="1400809" h="2269490">
                <a:moveTo>
                  <a:pt x="244224" y="795740"/>
                </a:moveTo>
                <a:lnTo>
                  <a:pt x="243273" y="795453"/>
                </a:lnTo>
                <a:lnTo>
                  <a:pt x="245110" y="789373"/>
                </a:lnTo>
                <a:lnTo>
                  <a:pt x="244224" y="795740"/>
                </a:lnTo>
                <a:close/>
              </a:path>
              <a:path w="1400809" h="2269490">
                <a:moveTo>
                  <a:pt x="86492" y="761337"/>
                </a:moveTo>
                <a:lnTo>
                  <a:pt x="84590" y="760762"/>
                </a:lnTo>
                <a:lnTo>
                  <a:pt x="88264" y="748605"/>
                </a:lnTo>
                <a:lnTo>
                  <a:pt x="86492" y="761337"/>
                </a:lnTo>
                <a:close/>
              </a:path>
              <a:path w="1400809" h="2269490">
                <a:moveTo>
                  <a:pt x="90296" y="762486"/>
                </a:moveTo>
                <a:lnTo>
                  <a:pt x="86492" y="761337"/>
                </a:lnTo>
                <a:lnTo>
                  <a:pt x="89216" y="748892"/>
                </a:lnTo>
                <a:lnTo>
                  <a:pt x="98725" y="751766"/>
                </a:lnTo>
                <a:lnTo>
                  <a:pt x="90296" y="762486"/>
                </a:lnTo>
                <a:close/>
              </a:path>
              <a:path w="1400809" h="2269490">
                <a:moveTo>
                  <a:pt x="109315" y="768234"/>
                </a:moveTo>
                <a:lnTo>
                  <a:pt x="97904" y="764786"/>
                </a:lnTo>
                <a:lnTo>
                  <a:pt x="110137" y="755215"/>
                </a:lnTo>
                <a:lnTo>
                  <a:pt x="112990" y="756078"/>
                </a:lnTo>
                <a:lnTo>
                  <a:pt x="109315" y="768234"/>
                </a:lnTo>
                <a:close/>
              </a:path>
              <a:path w="1400809" h="2269490">
                <a:moveTo>
                  <a:pt x="122495" y="772218"/>
                </a:moveTo>
                <a:lnTo>
                  <a:pt x="115616" y="770139"/>
                </a:lnTo>
                <a:lnTo>
                  <a:pt x="116868" y="757250"/>
                </a:lnTo>
                <a:lnTo>
                  <a:pt x="130107" y="761251"/>
                </a:lnTo>
                <a:lnTo>
                  <a:pt x="122495" y="772218"/>
                </a:lnTo>
                <a:close/>
              </a:path>
              <a:path w="1400809" h="2269490">
                <a:moveTo>
                  <a:pt x="151158" y="780880"/>
                </a:moveTo>
                <a:lnTo>
                  <a:pt x="137845" y="776857"/>
                </a:lnTo>
                <a:lnTo>
                  <a:pt x="149126" y="766999"/>
                </a:lnTo>
                <a:lnTo>
                  <a:pt x="164342" y="771598"/>
                </a:lnTo>
                <a:lnTo>
                  <a:pt x="151158" y="780880"/>
                </a:lnTo>
                <a:close/>
              </a:path>
              <a:path w="1400809" h="2269490">
                <a:moveTo>
                  <a:pt x="173031" y="787491"/>
                </a:moveTo>
                <a:lnTo>
                  <a:pt x="161679" y="784060"/>
                </a:lnTo>
                <a:lnTo>
                  <a:pt x="166720" y="772316"/>
                </a:lnTo>
                <a:lnTo>
                  <a:pt x="177656" y="775621"/>
                </a:lnTo>
                <a:lnTo>
                  <a:pt x="176748" y="779769"/>
                </a:lnTo>
                <a:lnTo>
                  <a:pt x="173031" y="787491"/>
                </a:lnTo>
                <a:close/>
              </a:path>
              <a:path w="1400809" h="2269490">
                <a:moveTo>
                  <a:pt x="174933" y="788066"/>
                </a:moveTo>
                <a:lnTo>
                  <a:pt x="176748" y="779769"/>
                </a:lnTo>
                <a:lnTo>
                  <a:pt x="178607" y="775909"/>
                </a:lnTo>
                <a:lnTo>
                  <a:pt x="174933" y="788066"/>
                </a:lnTo>
                <a:close/>
              </a:path>
              <a:path w="1400809" h="2269490">
                <a:moveTo>
                  <a:pt x="203462" y="796688"/>
                </a:moveTo>
                <a:lnTo>
                  <a:pt x="192050" y="793239"/>
                </a:lnTo>
                <a:lnTo>
                  <a:pt x="198577" y="781944"/>
                </a:lnTo>
                <a:lnTo>
                  <a:pt x="211891" y="785968"/>
                </a:lnTo>
                <a:lnTo>
                  <a:pt x="203462" y="796688"/>
                </a:lnTo>
                <a:close/>
              </a:path>
              <a:path w="1400809" h="2269490">
                <a:moveTo>
                  <a:pt x="211070" y="798987"/>
                </a:moveTo>
                <a:lnTo>
                  <a:pt x="210119" y="798700"/>
                </a:lnTo>
                <a:lnTo>
                  <a:pt x="215695" y="787118"/>
                </a:lnTo>
                <a:lnTo>
                  <a:pt x="211070" y="798987"/>
                </a:lnTo>
                <a:close/>
              </a:path>
              <a:path w="1400809" h="2269490">
                <a:moveTo>
                  <a:pt x="223432" y="802724"/>
                </a:moveTo>
                <a:lnTo>
                  <a:pt x="211070" y="798987"/>
                </a:lnTo>
                <a:lnTo>
                  <a:pt x="219499" y="788267"/>
                </a:lnTo>
                <a:lnTo>
                  <a:pt x="226155" y="790279"/>
                </a:lnTo>
                <a:lnTo>
                  <a:pt x="223432" y="802724"/>
                </a:lnTo>
                <a:close/>
              </a:path>
              <a:path w="1400809" h="2269490">
                <a:moveTo>
                  <a:pt x="238648" y="807322"/>
                </a:moveTo>
                <a:lnTo>
                  <a:pt x="223432" y="802724"/>
                </a:lnTo>
                <a:lnTo>
                  <a:pt x="234714" y="792866"/>
                </a:lnTo>
                <a:lnTo>
                  <a:pt x="240420" y="794590"/>
                </a:lnTo>
                <a:lnTo>
                  <a:pt x="238648" y="807322"/>
                </a:lnTo>
                <a:close/>
              </a:path>
              <a:path w="1400809" h="2269490">
                <a:moveTo>
                  <a:pt x="245305" y="809334"/>
                </a:moveTo>
                <a:lnTo>
                  <a:pt x="241501" y="808184"/>
                </a:lnTo>
                <a:lnTo>
                  <a:pt x="241371" y="794878"/>
                </a:lnTo>
                <a:lnTo>
                  <a:pt x="253734" y="798614"/>
                </a:lnTo>
                <a:lnTo>
                  <a:pt x="245305" y="809334"/>
                </a:lnTo>
                <a:close/>
              </a:path>
              <a:path w="1400809" h="2269490">
                <a:moveTo>
                  <a:pt x="284294" y="821118"/>
                </a:moveTo>
                <a:lnTo>
                  <a:pt x="257667" y="813070"/>
                </a:lnTo>
                <a:lnTo>
                  <a:pt x="264194" y="801776"/>
                </a:lnTo>
                <a:lnTo>
                  <a:pt x="286067" y="808386"/>
                </a:lnTo>
                <a:lnTo>
                  <a:pt x="284294" y="821118"/>
                </a:lnTo>
                <a:close/>
              </a:path>
              <a:path w="1400809" h="2269490">
                <a:moveTo>
                  <a:pt x="308069" y="828303"/>
                </a:moveTo>
                <a:lnTo>
                  <a:pt x="295706" y="824567"/>
                </a:lnTo>
                <a:lnTo>
                  <a:pt x="298429" y="812122"/>
                </a:lnTo>
                <a:lnTo>
                  <a:pt x="310792" y="815859"/>
                </a:lnTo>
                <a:lnTo>
                  <a:pt x="308069" y="828303"/>
                </a:lnTo>
                <a:close/>
              </a:path>
              <a:path w="1400809" h="2269490">
                <a:moveTo>
                  <a:pt x="326137" y="833764"/>
                </a:moveTo>
                <a:lnTo>
                  <a:pt x="315676" y="830602"/>
                </a:lnTo>
                <a:lnTo>
                  <a:pt x="315547" y="817296"/>
                </a:lnTo>
                <a:lnTo>
                  <a:pt x="330762" y="821894"/>
                </a:lnTo>
                <a:lnTo>
                  <a:pt x="326137" y="833764"/>
                </a:lnTo>
                <a:close/>
              </a:path>
              <a:path w="1400809" h="2269490">
                <a:moveTo>
                  <a:pt x="331843" y="835488"/>
                </a:moveTo>
                <a:lnTo>
                  <a:pt x="331713" y="822182"/>
                </a:lnTo>
                <a:lnTo>
                  <a:pt x="340272" y="824768"/>
                </a:lnTo>
                <a:lnTo>
                  <a:pt x="331843" y="835488"/>
                </a:lnTo>
                <a:close/>
              </a:path>
              <a:path w="1400809" h="2269490">
                <a:moveTo>
                  <a:pt x="347059" y="840087"/>
                </a:moveTo>
                <a:lnTo>
                  <a:pt x="340402" y="838075"/>
                </a:lnTo>
                <a:lnTo>
                  <a:pt x="344076" y="825918"/>
                </a:lnTo>
                <a:lnTo>
                  <a:pt x="354685" y="829124"/>
                </a:lnTo>
                <a:lnTo>
                  <a:pt x="347059" y="840087"/>
                </a:lnTo>
                <a:close/>
              </a:path>
              <a:path w="1400809" h="2269490">
                <a:moveTo>
                  <a:pt x="436450" y="867103"/>
                </a:moveTo>
                <a:lnTo>
                  <a:pt x="425038" y="863654"/>
                </a:lnTo>
                <a:lnTo>
                  <a:pt x="429693" y="851794"/>
                </a:lnTo>
                <a:lnTo>
                  <a:pt x="439143" y="854650"/>
                </a:lnTo>
                <a:lnTo>
                  <a:pt x="436450" y="867103"/>
                </a:lnTo>
                <a:close/>
              </a:path>
              <a:path w="1400809" h="2269490">
                <a:moveTo>
                  <a:pt x="461175" y="874576"/>
                </a:moveTo>
                <a:lnTo>
                  <a:pt x="447861" y="870552"/>
                </a:lnTo>
                <a:lnTo>
                  <a:pt x="451536" y="858395"/>
                </a:lnTo>
                <a:lnTo>
                  <a:pt x="462799" y="861799"/>
                </a:lnTo>
                <a:lnTo>
                  <a:pt x="461175" y="874576"/>
                </a:lnTo>
                <a:close/>
              </a:path>
              <a:path w="1400809" h="2269490">
                <a:moveTo>
                  <a:pt x="478174" y="879713"/>
                </a:moveTo>
                <a:lnTo>
                  <a:pt x="465930" y="876013"/>
                </a:lnTo>
                <a:lnTo>
                  <a:pt x="476929" y="866070"/>
                </a:lnTo>
                <a:lnTo>
                  <a:pt x="478174" y="879713"/>
                </a:lnTo>
                <a:close/>
              </a:path>
              <a:path w="1400809" h="2269490">
                <a:moveTo>
                  <a:pt x="519689" y="892260"/>
                </a:moveTo>
                <a:lnTo>
                  <a:pt x="506747" y="888349"/>
                </a:lnTo>
                <a:lnTo>
                  <a:pt x="512398" y="876789"/>
                </a:lnTo>
                <a:lnTo>
                  <a:pt x="520481" y="879232"/>
                </a:lnTo>
                <a:lnTo>
                  <a:pt x="519689" y="892260"/>
                </a:lnTo>
                <a:close/>
              </a:path>
              <a:path w="1400809" h="2269490">
                <a:moveTo>
                  <a:pt x="545811" y="900155"/>
                </a:moveTo>
                <a:lnTo>
                  <a:pt x="538441" y="897928"/>
                </a:lnTo>
                <a:lnTo>
                  <a:pt x="538312" y="884621"/>
                </a:lnTo>
                <a:lnTo>
                  <a:pt x="550407" y="888277"/>
                </a:lnTo>
                <a:lnTo>
                  <a:pt x="545811" y="900155"/>
                </a:lnTo>
                <a:close/>
              </a:path>
              <a:path w="1400809" h="2269490">
                <a:moveTo>
                  <a:pt x="578144" y="909927"/>
                </a:moveTo>
                <a:lnTo>
                  <a:pt x="566733" y="906478"/>
                </a:lnTo>
                <a:lnTo>
                  <a:pt x="571120" y="894537"/>
                </a:lnTo>
                <a:lnTo>
                  <a:pt x="581105" y="897555"/>
                </a:lnTo>
                <a:lnTo>
                  <a:pt x="578144" y="909927"/>
                </a:lnTo>
                <a:close/>
              </a:path>
              <a:path w="1400809" h="2269490">
                <a:moveTo>
                  <a:pt x="591588" y="927257"/>
                </a:moveTo>
                <a:lnTo>
                  <a:pt x="591458" y="913951"/>
                </a:lnTo>
                <a:lnTo>
                  <a:pt x="595262" y="915100"/>
                </a:lnTo>
                <a:lnTo>
                  <a:pt x="604642" y="904668"/>
                </a:lnTo>
                <a:lnTo>
                  <a:pt x="605723" y="918262"/>
                </a:lnTo>
                <a:lnTo>
                  <a:pt x="591588" y="927257"/>
                </a:lnTo>
                <a:close/>
              </a:path>
              <a:path w="1400809" h="2269490">
                <a:moveTo>
                  <a:pt x="643880" y="929794"/>
                </a:moveTo>
                <a:lnTo>
                  <a:pt x="634252" y="926884"/>
                </a:lnTo>
                <a:lnTo>
                  <a:pt x="637926" y="914727"/>
                </a:lnTo>
                <a:lnTo>
                  <a:pt x="650764" y="918607"/>
                </a:lnTo>
                <a:lnTo>
                  <a:pt x="643880" y="929794"/>
                </a:lnTo>
                <a:close/>
              </a:path>
              <a:path w="1400809" h="2269490">
                <a:moveTo>
                  <a:pt x="706479" y="936466"/>
                </a:moveTo>
                <a:lnTo>
                  <a:pt x="706396" y="935421"/>
                </a:lnTo>
                <a:lnTo>
                  <a:pt x="707347" y="935708"/>
                </a:lnTo>
                <a:lnTo>
                  <a:pt x="706479" y="936466"/>
                </a:lnTo>
                <a:close/>
              </a:path>
              <a:path w="1400809" h="2269490">
                <a:moveTo>
                  <a:pt x="707477" y="949015"/>
                </a:moveTo>
                <a:lnTo>
                  <a:pt x="696065" y="945566"/>
                </a:lnTo>
                <a:lnTo>
                  <a:pt x="706479" y="936466"/>
                </a:lnTo>
                <a:lnTo>
                  <a:pt x="707477" y="949015"/>
                </a:lnTo>
                <a:close/>
              </a:path>
              <a:path w="1400809" h="2269490">
                <a:moveTo>
                  <a:pt x="93279" y="776655"/>
                </a:moveTo>
                <a:lnTo>
                  <a:pt x="94100" y="763636"/>
                </a:lnTo>
                <a:lnTo>
                  <a:pt x="106462" y="767372"/>
                </a:lnTo>
                <a:lnTo>
                  <a:pt x="93279" y="776655"/>
                </a:lnTo>
                <a:close/>
              </a:path>
              <a:path w="1400809" h="2269490">
                <a:moveTo>
                  <a:pt x="115151" y="783265"/>
                </a:moveTo>
                <a:lnTo>
                  <a:pt x="103739" y="779817"/>
                </a:lnTo>
                <a:lnTo>
                  <a:pt x="106462" y="767372"/>
                </a:lnTo>
                <a:lnTo>
                  <a:pt x="118825" y="771109"/>
                </a:lnTo>
                <a:lnTo>
                  <a:pt x="115151" y="783265"/>
                </a:lnTo>
                <a:close/>
              </a:path>
              <a:path w="1400809" h="2269490">
                <a:moveTo>
                  <a:pt x="134170" y="789014"/>
                </a:moveTo>
                <a:lnTo>
                  <a:pt x="123710" y="785852"/>
                </a:lnTo>
                <a:lnTo>
                  <a:pt x="128335" y="773983"/>
                </a:lnTo>
                <a:lnTo>
                  <a:pt x="139747" y="777432"/>
                </a:lnTo>
                <a:lnTo>
                  <a:pt x="135507" y="788312"/>
                </a:lnTo>
                <a:lnTo>
                  <a:pt x="134170" y="789014"/>
                </a:lnTo>
                <a:close/>
              </a:path>
              <a:path w="1400809" h="2269490">
                <a:moveTo>
                  <a:pt x="138104" y="803470"/>
                </a:moveTo>
                <a:lnTo>
                  <a:pt x="132398" y="801745"/>
                </a:lnTo>
                <a:lnTo>
                  <a:pt x="135122" y="789301"/>
                </a:lnTo>
                <a:lnTo>
                  <a:pt x="135507" y="788312"/>
                </a:lnTo>
                <a:lnTo>
                  <a:pt x="150207" y="780593"/>
                </a:lnTo>
                <a:lnTo>
                  <a:pt x="146533" y="792750"/>
                </a:lnTo>
                <a:lnTo>
                  <a:pt x="145582" y="792463"/>
                </a:lnTo>
                <a:lnTo>
                  <a:pt x="138104" y="803470"/>
                </a:lnTo>
                <a:close/>
              </a:path>
              <a:path w="1400809" h="2269490">
                <a:moveTo>
                  <a:pt x="161749" y="797349"/>
                </a:moveTo>
                <a:lnTo>
                  <a:pt x="155092" y="795337"/>
                </a:lnTo>
                <a:lnTo>
                  <a:pt x="156865" y="782605"/>
                </a:lnTo>
                <a:lnTo>
                  <a:pt x="170178" y="786629"/>
                </a:lnTo>
                <a:lnTo>
                  <a:pt x="161749" y="797349"/>
                </a:lnTo>
                <a:close/>
              </a:path>
              <a:path w="1400809" h="2269490">
                <a:moveTo>
                  <a:pt x="183621" y="803959"/>
                </a:moveTo>
                <a:lnTo>
                  <a:pt x="173161" y="800798"/>
                </a:lnTo>
                <a:lnTo>
                  <a:pt x="170178" y="786629"/>
                </a:lnTo>
                <a:lnTo>
                  <a:pt x="182541" y="790365"/>
                </a:lnTo>
                <a:lnTo>
                  <a:pt x="183621" y="803959"/>
                </a:lnTo>
                <a:close/>
              </a:path>
              <a:path w="1400809" h="2269490">
                <a:moveTo>
                  <a:pt x="204542" y="810282"/>
                </a:moveTo>
                <a:lnTo>
                  <a:pt x="191229" y="806258"/>
                </a:lnTo>
                <a:lnTo>
                  <a:pt x="199658" y="795538"/>
                </a:lnTo>
                <a:lnTo>
                  <a:pt x="209167" y="798412"/>
                </a:lnTo>
                <a:lnTo>
                  <a:pt x="204542" y="810282"/>
                </a:lnTo>
                <a:close/>
              </a:path>
              <a:path w="1400809" h="2269490">
                <a:moveTo>
                  <a:pt x="224513" y="816318"/>
                </a:moveTo>
                <a:lnTo>
                  <a:pt x="210248" y="812006"/>
                </a:lnTo>
                <a:lnTo>
                  <a:pt x="216775" y="800712"/>
                </a:lnTo>
                <a:lnTo>
                  <a:pt x="231040" y="805023"/>
                </a:lnTo>
                <a:lnTo>
                  <a:pt x="230835" y="808278"/>
                </a:lnTo>
                <a:lnTo>
                  <a:pt x="224513" y="816318"/>
                </a:lnTo>
                <a:close/>
              </a:path>
              <a:path w="1400809" h="2269490">
                <a:moveTo>
                  <a:pt x="242582" y="821778"/>
                </a:moveTo>
                <a:lnTo>
                  <a:pt x="230219" y="818042"/>
                </a:lnTo>
                <a:lnTo>
                  <a:pt x="230835" y="808278"/>
                </a:lnTo>
                <a:lnTo>
                  <a:pt x="232942" y="805598"/>
                </a:lnTo>
                <a:lnTo>
                  <a:pt x="244354" y="809047"/>
                </a:lnTo>
                <a:lnTo>
                  <a:pt x="242582" y="821778"/>
                </a:lnTo>
                <a:close/>
              </a:path>
              <a:path w="1400809" h="2269490">
                <a:moveTo>
                  <a:pt x="260650" y="827239"/>
                </a:moveTo>
                <a:lnTo>
                  <a:pt x="250189" y="824078"/>
                </a:lnTo>
                <a:lnTo>
                  <a:pt x="251753" y="811283"/>
                </a:lnTo>
                <a:lnTo>
                  <a:pt x="262154" y="814426"/>
                </a:lnTo>
                <a:lnTo>
                  <a:pt x="260650" y="827239"/>
                </a:lnTo>
                <a:close/>
              </a:path>
              <a:path w="1400809" h="2269490">
                <a:moveTo>
                  <a:pt x="288228" y="835574"/>
                </a:moveTo>
                <a:lnTo>
                  <a:pt x="274914" y="831550"/>
                </a:lnTo>
                <a:lnTo>
                  <a:pt x="282392" y="820543"/>
                </a:lnTo>
                <a:lnTo>
                  <a:pt x="293804" y="823992"/>
                </a:lnTo>
                <a:lnTo>
                  <a:pt x="288228" y="835574"/>
                </a:lnTo>
                <a:close/>
              </a:path>
              <a:path w="1400809" h="2269490">
                <a:moveTo>
                  <a:pt x="324365" y="846495"/>
                </a:moveTo>
                <a:lnTo>
                  <a:pt x="311883" y="842723"/>
                </a:lnTo>
                <a:lnTo>
                  <a:pt x="319614" y="831792"/>
                </a:lnTo>
                <a:lnTo>
                  <a:pt x="328039" y="834338"/>
                </a:lnTo>
                <a:lnTo>
                  <a:pt x="324365" y="846495"/>
                </a:lnTo>
                <a:close/>
              </a:path>
              <a:path w="1400809" h="2269490">
                <a:moveTo>
                  <a:pt x="341126" y="851561"/>
                </a:moveTo>
                <a:lnTo>
                  <a:pt x="335494" y="849859"/>
                </a:lnTo>
                <a:lnTo>
                  <a:pt x="337549" y="837213"/>
                </a:lnTo>
                <a:lnTo>
                  <a:pt x="349183" y="840729"/>
                </a:lnTo>
                <a:lnTo>
                  <a:pt x="341126" y="851561"/>
                </a:lnTo>
                <a:close/>
              </a:path>
              <a:path w="1400809" h="2269490">
                <a:moveTo>
                  <a:pt x="363860" y="858432"/>
                </a:moveTo>
                <a:lnTo>
                  <a:pt x="353102" y="855181"/>
                </a:lnTo>
                <a:lnTo>
                  <a:pt x="356568" y="842961"/>
                </a:lnTo>
                <a:lnTo>
                  <a:pt x="369882" y="846984"/>
                </a:lnTo>
                <a:lnTo>
                  <a:pt x="363860" y="858432"/>
                </a:lnTo>
                <a:close/>
              </a:path>
              <a:path w="1400809" h="2269490">
                <a:moveTo>
                  <a:pt x="375717" y="862015"/>
                </a:moveTo>
                <a:lnTo>
                  <a:pt x="369060" y="860004"/>
                </a:lnTo>
                <a:lnTo>
                  <a:pt x="371783" y="847559"/>
                </a:lnTo>
                <a:lnTo>
                  <a:pt x="382170" y="850698"/>
                </a:lnTo>
                <a:lnTo>
                  <a:pt x="375717" y="862015"/>
                </a:lnTo>
                <a:close/>
              </a:path>
              <a:path w="1400809" h="2269490">
                <a:moveTo>
                  <a:pt x="422315" y="876099"/>
                </a:moveTo>
                <a:lnTo>
                  <a:pt x="409001" y="872075"/>
                </a:lnTo>
                <a:lnTo>
                  <a:pt x="414577" y="860493"/>
                </a:lnTo>
                <a:lnTo>
                  <a:pt x="426613" y="864130"/>
                </a:lnTo>
                <a:lnTo>
                  <a:pt x="422315" y="876099"/>
                </a:lnTo>
                <a:close/>
              </a:path>
              <a:path w="1400809" h="2269490">
                <a:moveTo>
                  <a:pt x="445138" y="882996"/>
                </a:moveTo>
                <a:lnTo>
                  <a:pt x="435361" y="880041"/>
                </a:lnTo>
                <a:lnTo>
                  <a:pt x="436450" y="867103"/>
                </a:lnTo>
                <a:lnTo>
                  <a:pt x="449763" y="871127"/>
                </a:lnTo>
                <a:lnTo>
                  <a:pt x="445138" y="882996"/>
                </a:lnTo>
                <a:close/>
              </a:path>
              <a:path w="1400809" h="2269490">
                <a:moveTo>
                  <a:pt x="468913" y="890182"/>
                </a:moveTo>
                <a:lnTo>
                  <a:pt x="461305" y="887882"/>
                </a:lnTo>
                <a:lnTo>
                  <a:pt x="468783" y="876875"/>
                </a:lnTo>
                <a:lnTo>
                  <a:pt x="478634" y="879852"/>
                </a:lnTo>
                <a:lnTo>
                  <a:pt x="468913" y="890182"/>
                </a:lnTo>
                <a:close/>
              </a:path>
              <a:path w="1400809" h="2269490">
                <a:moveTo>
                  <a:pt x="494589" y="897942"/>
                </a:moveTo>
                <a:lnTo>
                  <a:pt x="489834" y="896505"/>
                </a:lnTo>
                <a:lnTo>
                  <a:pt x="490655" y="883485"/>
                </a:lnTo>
                <a:lnTo>
                  <a:pt x="502067" y="886934"/>
                </a:lnTo>
                <a:lnTo>
                  <a:pt x="494589" y="897942"/>
                </a:lnTo>
                <a:close/>
              </a:path>
              <a:path w="1400809" h="2269490">
                <a:moveTo>
                  <a:pt x="495669" y="911536"/>
                </a:moveTo>
                <a:lnTo>
                  <a:pt x="489964" y="909811"/>
                </a:lnTo>
                <a:lnTo>
                  <a:pt x="495540" y="898229"/>
                </a:lnTo>
                <a:lnTo>
                  <a:pt x="505009" y="887823"/>
                </a:lnTo>
                <a:lnTo>
                  <a:pt x="505525" y="901247"/>
                </a:lnTo>
                <a:lnTo>
                  <a:pt x="506951" y="901678"/>
                </a:lnTo>
                <a:lnTo>
                  <a:pt x="495669" y="911536"/>
                </a:lnTo>
                <a:close/>
              </a:path>
              <a:path w="1400809" h="2269490">
                <a:moveTo>
                  <a:pt x="547724" y="914001"/>
                </a:moveTo>
                <a:lnTo>
                  <a:pt x="543326" y="912671"/>
                </a:lnTo>
                <a:lnTo>
                  <a:pt x="544385" y="899724"/>
                </a:lnTo>
                <a:lnTo>
                  <a:pt x="557223" y="903604"/>
                </a:lnTo>
                <a:lnTo>
                  <a:pt x="547724" y="914001"/>
                </a:lnTo>
                <a:close/>
              </a:path>
              <a:path w="1400809" h="2269490">
                <a:moveTo>
                  <a:pt x="576502" y="935965"/>
                </a:moveTo>
                <a:lnTo>
                  <a:pt x="571896" y="934573"/>
                </a:lnTo>
                <a:lnTo>
                  <a:pt x="572568" y="921509"/>
                </a:lnTo>
                <a:lnTo>
                  <a:pt x="573390" y="908490"/>
                </a:lnTo>
                <a:lnTo>
                  <a:pt x="583850" y="911651"/>
                </a:lnTo>
                <a:lnTo>
                  <a:pt x="584931" y="925245"/>
                </a:lnTo>
                <a:lnTo>
                  <a:pt x="584069" y="924985"/>
                </a:lnTo>
                <a:lnTo>
                  <a:pt x="576502" y="935965"/>
                </a:lnTo>
                <a:close/>
              </a:path>
              <a:path w="1400809" h="2269490">
                <a:moveTo>
                  <a:pt x="629627" y="938754"/>
                </a:moveTo>
                <a:lnTo>
                  <a:pt x="619998" y="935844"/>
                </a:lnTo>
                <a:lnTo>
                  <a:pt x="627818" y="924940"/>
                </a:lnTo>
                <a:lnTo>
                  <a:pt x="629627" y="938754"/>
                </a:lnTo>
                <a:close/>
              </a:path>
              <a:path w="1400809" h="2269490">
                <a:moveTo>
                  <a:pt x="661960" y="948526"/>
                </a:moveTo>
                <a:lnTo>
                  <a:pt x="650459" y="945050"/>
                </a:lnTo>
                <a:lnTo>
                  <a:pt x="655173" y="933207"/>
                </a:lnTo>
                <a:lnTo>
                  <a:pt x="667343" y="936885"/>
                </a:lnTo>
                <a:lnTo>
                  <a:pt x="661960" y="948526"/>
                </a:lnTo>
                <a:close/>
              </a:path>
              <a:path w="1400809" h="2269490">
                <a:moveTo>
                  <a:pt x="696670" y="959016"/>
                </a:moveTo>
                <a:lnTo>
                  <a:pt x="695708" y="945458"/>
                </a:lnTo>
                <a:lnTo>
                  <a:pt x="705694" y="948476"/>
                </a:lnTo>
                <a:lnTo>
                  <a:pt x="696670" y="959016"/>
                </a:lnTo>
                <a:close/>
              </a:path>
              <a:path w="1400809" h="2269490">
                <a:moveTo>
                  <a:pt x="805497" y="991906"/>
                </a:moveTo>
                <a:lnTo>
                  <a:pt x="789390" y="987038"/>
                </a:lnTo>
                <a:lnTo>
                  <a:pt x="796868" y="976031"/>
                </a:lnTo>
                <a:lnTo>
                  <a:pt x="808279" y="979480"/>
                </a:lnTo>
                <a:lnTo>
                  <a:pt x="805497" y="991906"/>
                </a:lnTo>
                <a:close/>
              </a:path>
              <a:path w="1400809" h="2269490">
                <a:moveTo>
                  <a:pt x="893997" y="1018653"/>
                </a:moveTo>
                <a:lnTo>
                  <a:pt x="881159" y="1014773"/>
                </a:lnTo>
                <a:lnTo>
                  <a:pt x="887478" y="1003416"/>
                </a:lnTo>
                <a:lnTo>
                  <a:pt x="896720" y="1006209"/>
                </a:lnTo>
                <a:lnTo>
                  <a:pt x="893997" y="1018653"/>
                </a:lnTo>
                <a:close/>
              </a:path>
              <a:path w="1400809" h="2269490">
                <a:moveTo>
                  <a:pt x="70715" y="796370"/>
                </a:moveTo>
                <a:lnTo>
                  <a:pt x="79965" y="772631"/>
                </a:lnTo>
                <a:lnTo>
                  <a:pt x="101838" y="779242"/>
                </a:lnTo>
                <a:lnTo>
                  <a:pt x="98164" y="791399"/>
                </a:lnTo>
                <a:lnTo>
                  <a:pt x="76291" y="784788"/>
                </a:lnTo>
                <a:lnTo>
                  <a:pt x="70715" y="796370"/>
                </a:lnTo>
                <a:close/>
              </a:path>
              <a:path w="1400809" h="2269490">
                <a:moveTo>
                  <a:pt x="124790" y="799446"/>
                </a:moveTo>
                <a:lnTo>
                  <a:pt x="99114" y="791686"/>
                </a:lnTo>
                <a:lnTo>
                  <a:pt x="108494" y="781254"/>
                </a:lnTo>
                <a:lnTo>
                  <a:pt x="128464" y="787289"/>
                </a:lnTo>
                <a:lnTo>
                  <a:pt x="124790" y="799446"/>
                </a:lnTo>
                <a:close/>
              </a:path>
              <a:path w="1400809" h="2269490">
                <a:moveTo>
                  <a:pt x="133580" y="793258"/>
                </a:moveTo>
                <a:lnTo>
                  <a:pt x="134170" y="789014"/>
                </a:lnTo>
                <a:lnTo>
                  <a:pt x="135122" y="789301"/>
                </a:lnTo>
                <a:lnTo>
                  <a:pt x="133580" y="793258"/>
                </a:lnTo>
                <a:close/>
              </a:path>
              <a:path w="1400809" h="2269490">
                <a:moveTo>
                  <a:pt x="152071" y="807691"/>
                </a:moveTo>
                <a:lnTo>
                  <a:pt x="138104" y="803470"/>
                </a:lnTo>
                <a:lnTo>
                  <a:pt x="146533" y="792750"/>
                </a:lnTo>
                <a:lnTo>
                  <a:pt x="155092" y="795337"/>
                </a:lnTo>
                <a:lnTo>
                  <a:pt x="152071" y="807691"/>
                </a:lnTo>
                <a:close/>
              </a:path>
              <a:path w="1400809" h="2269490">
                <a:moveTo>
                  <a:pt x="161057" y="823674"/>
                </a:moveTo>
                <a:lnTo>
                  <a:pt x="145842" y="819076"/>
                </a:lnTo>
                <a:lnTo>
                  <a:pt x="156173" y="808931"/>
                </a:lnTo>
                <a:lnTo>
                  <a:pt x="155092" y="795337"/>
                </a:lnTo>
                <a:lnTo>
                  <a:pt x="168406" y="799360"/>
                </a:lnTo>
                <a:lnTo>
                  <a:pt x="168535" y="812667"/>
                </a:lnTo>
                <a:lnTo>
                  <a:pt x="164732" y="811517"/>
                </a:lnTo>
                <a:lnTo>
                  <a:pt x="161057" y="823674"/>
                </a:lnTo>
                <a:close/>
              </a:path>
              <a:path w="1400809" h="2269490">
                <a:moveTo>
                  <a:pt x="181849" y="816691"/>
                </a:moveTo>
                <a:lnTo>
                  <a:pt x="178867" y="802522"/>
                </a:lnTo>
                <a:lnTo>
                  <a:pt x="184572" y="804246"/>
                </a:lnTo>
                <a:lnTo>
                  <a:pt x="181849" y="816691"/>
                </a:lnTo>
                <a:close/>
              </a:path>
              <a:path w="1400809" h="2269490">
                <a:moveTo>
                  <a:pt x="195162" y="820714"/>
                </a:moveTo>
                <a:lnTo>
                  <a:pt x="192310" y="819852"/>
                </a:lnTo>
                <a:lnTo>
                  <a:pt x="190278" y="805971"/>
                </a:lnTo>
                <a:lnTo>
                  <a:pt x="195984" y="807695"/>
                </a:lnTo>
                <a:lnTo>
                  <a:pt x="195162" y="820714"/>
                </a:lnTo>
                <a:close/>
              </a:path>
              <a:path w="1400809" h="2269490">
                <a:moveTo>
                  <a:pt x="212280" y="825888"/>
                </a:moveTo>
                <a:lnTo>
                  <a:pt x="206574" y="824163"/>
                </a:lnTo>
                <a:lnTo>
                  <a:pt x="202640" y="809707"/>
                </a:lnTo>
                <a:lnTo>
                  <a:pt x="216906" y="814018"/>
                </a:lnTo>
                <a:lnTo>
                  <a:pt x="218053" y="819468"/>
                </a:lnTo>
                <a:lnTo>
                  <a:pt x="212280" y="825888"/>
                </a:lnTo>
                <a:close/>
              </a:path>
              <a:path w="1400809" h="2269490">
                <a:moveTo>
                  <a:pt x="229368" y="831052"/>
                </a:moveTo>
                <a:lnTo>
                  <a:pt x="219888" y="828187"/>
                </a:lnTo>
                <a:lnTo>
                  <a:pt x="218053" y="819468"/>
                </a:lnTo>
                <a:lnTo>
                  <a:pt x="221660" y="815455"/>
                </a:lnTo>
                <a:lnTo>
                  <a:pt x="232121" y="818617"/>
                </a:lnTo>
                <a:lnTo>
                  <a:pt x="229368" y="831052"/>
                </a:lnTo>
                <a:close/>
              </a:path>
              <a:path w="1400809" h="2269490">
                <a:moveTo>
                  <a:pt x="248417" y="836809"/>
                </a:moveTo>
                <a:lnTo>
                  <a:pt x="236055" y="833073"/>
                </a:lnTo>
                <a:lnTo>
                  <a:pt x="242582" y="821778"/>
                </a:lnTo>
                <a:lnTo>
                  <a:pt x="251081" y="824347"/>
                </a:lnTo>
                <a:lnTo>
                  <a:pt x="248417" y="836809"/>
                </a:lnTo>
                <a:close/>
              </a:path>
              <a:path w="1400809" h="2269490">
                <a:moveTo>
                  <a:pt x="267956" y="842715"/>
                </a:moveTo>
                <a:lnTo>
                  <a:pt x="256976" y="839396"/>
                </a:lnTo>
                <a:lnTo>
                  <a:pt x="258748" y="826664"/>
                </a:lnTo>
                <a:lnTo>
                  <a:pt x="269209" y="829826"/>
                </a:lnTo>
                <a:lnTo>
                  <a:pt x="267956" y="842715"/>
                </a:lnTo>
                <a:close/>
              </a:path>
              <a:path w="1400809" h="2269490">
                <a:moveTo>
                  <a:pt x="276125" y="858451"/>
                </a:moveTo>
                <a:lnTo>
                  <a:pt x="267566" y="855864"/>
                </a:lnTo>
                <a:lnTo>
                  <a:pt x="270289" y="843420"/>
                </a:lnTo>
                <a:lnTo>
                  <a:pt x="281571" y="833562"/>
                </a:lnTo>
                <a:lnTo>
                  <a:pt x="293443" y="837150"/>
                </a:lnTo>
                <a:lnTo>
                  <a:pt x="289903" y="849347"/>
                </a:lnTo>
                <a:lnTo>
                  <a:pt x="284554" y="847731"/>
                </a:lnTo>
                <a:lnTo>
                  <a:pt x="276125" y="858451"/>
                </a:lnTo>
                <a:close/>
              </a:path>
              <a:path w="1400809" h="2269490">
                <a:moveTo>
                  <a:pt x="310230" y="855491"/>
                </a:moveTo>
                <a:lnTo>
                  <a:pt x="290260" y="849455"/>
                </a:lnTo>
                <a:lnTo>
                  <a:pt x="299640" y="839023"/>
                </a:lnTo>
                <a:lnTo>
                  <a:pt x="311051" y="842472"/>
                </a:lnTo>
                <a:lnTo>
                  <a:pt x="310230" y="855491"/>
                </a:lnTo>
                <a:close/>
              </a:path>
              <a:path w="1400809" h="2269490">
                <a:moveTo>
                  <a:pt x="332102" y="862101"/>
                </a:moveTo>
                <a:lnTo>
                  <a:pt x="320691" y="858652"/>
                </a:lnTo>
                <a:lnTo>
                  <a:pt x="323756" y="846311"/>
                </a:lnTo>
                <a:lnTo>
                  <a:pt x="336727" y="850232"/>
                </a:lnTo>
                <a:lnTo>
                  <a:pt x="332102" y="862101"/>
                </a:lnTo>
                <a:close/>
              </a:path>
              <a:path w="1400809" h="2269490">
                <a:moveTo>
                  <a:pt x="350171" y="867562"/>
                </a:moveTo>
                <a:lnTo>
                  <a:pt x="338403" y="864005"/>
                </a:lnTo>
                <a:lnTo>
                  <a:pt x="342433" y="851956"/>
                </a:lnTo>
                <a:lnTo>
                  <a:pt x="353845" y="855405"/>
                </a:lnTo>
                <a:lnTo>
                  <a:pt x="350171" y="867562"/>
                </a:lnTo>
                <a:close/>
              </a:path>
              <a:path w="1400809" h="2269490">
                <a:moveTo>
                  <a:pt x="371092" y="873885"/>
                </a:moveTo>
                <a:lnTo>
                  <a:pt x="361582" y="871011"/>
                </a:lnTo>
                <a:lnTo>
                  <a:pt x="370962" y="860578"/>
                </a:lnTo>
                <a:lnTo>
                  <a:pt x="371092" y="873885"/>
                </a:lnTo>
                <a:close/>
              </a:path>
              <a:path w="1400809" h="2269490">
                <a:moveTo>
                  <a:pt x="411984" y="886244"/>
                </a:moveTo>
                <a:lnTo>
                  <a:pt x="389161" y="879346"/>
                </a:lnTo>
                <a:lnTo>
                  <a:pt x="389982" y="866327"/>
                </a:lnTo>
                <a:lnTo>
                  <a:pt x="417085" y="874518"/>
                </a:lnTo>
                <a:lnTo>
                  <a:pt x="411984" y="886244"/>
                </a:lnTo>
                <a:close/>
              </a:path>
              <a:path w="1400809" h="2269490">
                <a:moveTo>
                  <a:pt x="436709" y="893716"/>
                </a:moveTo>
                <a:lnTo>
                  <a:pt x="423396" y="889692"/>
                </a:lnTo>
                <a:lnTo>
                  <a:pt x="427070" y="877536"/>
                </a:lnTo>
                <a:lnTo>
                  <a:pt x="440383" y="881559"/>
                </a:lnTo>
                <a:lnTo>
                  <a:pt x="436709" y="893716"/>
                </a:lnTo>
                <a:close/>
              </a:path>
              <a:path w="1400809" h="2269490">
                <a:moveTo>
                  <a:pt x="460484" y="900901"/>
                </a:moveTo>
                <a:lnTo>
                  <a:pt x="458452" y="887020"/>
                </a:lnTo>
                <a:lnTo>
                  <a:pt x="464158" y="888745"/>
                </a:lnTo>
                <a:lnTo>
                  <a:pt x="460484" y="900901"/>
                </a:lnTo>
                <a:close/>
              </a:path>
              <a:path w="1400809" h="2269490">
                <a:moveTo>
                  <a:pt x="473738" y="904907"/>
                </a:moveTo>
                <a:lnTo>
                  <a:pt x="460484" y="900901"/>
                </a:lnTo>
                <a:lnTo>
                  <a:pt x="464158" y="888745"/>
                </a:lnTo>
                <a:lnTo>
                  <a:pt x="471766" y="891044"/>
                </a:lnTo>
                <a:lnTo>
                  <a:pt x="473738" y="904907"/>
                </a:lnTo>
                <a:close/>
              </a:path>
              <a:path w="1400809" h="2269490">
                <a:moveTo>
                  <a:pt x="522297" y="919583"/>
                </a:moveTo>
                <a:lnTo>
                  <a:pt x="509934" y="915847"/>
                </a:lnTo>
                <a:lnTo>
                  <a:pt x="511706" y="903115"/>
                </a:lnTo>
                <a:lnTo>
                  <a:pt x="527873" y="908001"/>
                </a:lnTo>
                <a:lnTo>
                  <a:pt x="522297" y="919583"/>
                </a:lnTo>
                <a:close/>
              </a:path>
              <a:path w="1400809" h="2269490">
                <a:moveTo>
                  <a:pt x="621807" y="949658"/>
                </a:moveTo>
                <a:lnTo>
                  <a:pt x="621068" y="936167"/>
                </a:lnTo>
                <a:lnTo>
                  <a:pt x="629983" y="938861"/>
                </a:lnTo>
                <a:lnTo>
                  <a:pt x="621807" y="949658"/>
                </a:lnTo>
                <a:close/>
              </a:path>
              <a:path w="1400809" h="2269490">
                <a:moveTo>
                  <a:pt x="680277" y="967329"/>
                </a:moveTo>
                <a:lnTo>
                  <a:pt x="668746" y="963844"/>
                </a:lnTo>
                <a:lnTo>
                  <a:pt x="671633" y="951449"/>
                </a:lnTo>
                <a:lnTo>
                  <a:pt x="684590" y="955365"/>
                </a:lnTo>
                <a:lnTo>
                  <a:pt x="680277" y="967329"/>
                </a:lnTo>
                <a:close/>
              </a:path>
              <a:path w="1400809" h="2269490">
                <a:moveTo>
                  <a:pt x="752432" y="989136"/>
                </a:moveTo>
                <a:lnTo>
                  <a:pt x="741332" y="985781"/>
                </a:lnTo>
                <a:lnTo>
                  <a:pt x="747666" y="974428"/>
                </a:lnTo>
                <a:lnTo>
                  <a:pt x="751931" y="975717"/>
                </a:lnTo>
                <a:lnTo>
                  <a:pt x="752432" y="989136"/>
                </a:lnTo>
                <a:close/>
              </a:path>
              <a:path w="1400809" h="2269490">
                <a:moveTo>
                  <a:pt x="988273" y="1060413"/>
                </a:moveTo>
                <a:lnTo>
                  <a:pt x="976742" y="1056928"/>
                </a:lnTo>
                <a:lnTo>
                  <a:pt x="979777" y="1044578"/>
                </a:lnTo>
                <a:lnTo>
                  <a:pt x="992734" y="1048494"/>
                </a:lnTo>
                <a:lnTo>
                  <a:pt x="988273" y="1060413"/>
                </a:lnTo>
                <a:close/>
              </a:path>
              <a:path w="1400809" h="2269490">
                <a:moveTo>
                  <a:pt x="131577" y="814765"/>
                </a:moveTo>
                <a:lnTo>
                  <a:pt x="130496" y="801171"/>
                </a:lnTo>
                <a:lnTo>
                  <a:pt x="133580" y="793258"/>
                </a:lnTo>
                <a:lnTo>
                  <a:pt x="132398" y="801745"/>
                </a:lnTo>
                <a:lnTo>
                  <a:pt x="138104" y="803470"/>
                </a:lnTo>
                <a:lnTo>
                  <a:pt x="131577" y="814765"/>
                </a:lnTo>
                <a:close/>
              </a:path>
              <a:path w="1400809" h="2269490">
                <a:moveTo>
                  <a:pt x="83687" y="800291"/>
                </a:moveTo>
                <a:lnTo>
                  <a:pt x="76228" y="798037"/>
                </a:lnTo>
                <a:lnTo>
                  <a:pt x="82948" y="786800"/>
                </a:lnTo>
                <a:lnTo>
                  <a:pt x="93409" y="789962"/>
                </a:lnTo>
                <a:lnTo>
                  <a:pt x="83687" y="800291"/>
                </a:lnTo>
                <a:close/>
              </a:path>
              <a:path w="1400809" h="2269490">
                <a:moveTo>
                  <a:pt x="109705" y="808154"/>
                </a:moveTo>
                <a:lnTo>
                  <a:pt x="99244" y="804993"/>
                </a:lnTo>
                <a:lnTo>
                  <a:pt x="101967" y="792548"/>
                </a:lnTo>
                <a:lnTo>
                  <a:pt x="114330" y="796285"/>
                </a:lnTo>
                <a:lnTo>
                  <a:pt x="113443" y="802651"/>
                </a:lnTo>
                <a:lnTo>
                  <a:pt x="109705" y="808154"/>
                </a:lnTo>
                <a:close/>
              </a:path>
              <a:path w="1400809" h="2269490">
                <a:moveTo>
                  <a:pt x="121116" y="811603"/>
                </a:moveTo>
                <a:lnTo>
                  <a:pt x="112557" y="809016"/>
                </a:lnTo>
                <a:lnTo>
                  <a:pt x="113443" y="802651"/>
                </a:lnTo>
                <a:lnTo>
                  <a:pt x="117183" y="797147"/>
                </a:lnTo>
                <a:lnTo>
                  <a:pt x="121116" y="811603"/>
                </a:lnTo>
                <a:close/>
              </a:path>
              <a:path w="1400809" h="2269490">
                <a:moveTo>
                  <a:pt x="182930" y="830285"/>
                </a:moveTo>
                <a:lnTo>
                  <a:pt x="170508" y="826530"/>
                </a:lnTo>
                <a:lnTo>
                  <a:pt x="176381" y="815038"/>
                </a:lnTo>
                <a:lnTo>
                  <a:pt x="187555" y="818415"/>
                </a:lnTo>
                <a:lnTo>
                  <a:pt x="182930" y="830285"/>
                </a:lnTo>
                <a:close/>
              </a:path>
              <a:path w="1400809" h="2269490">
                <a:moveTo>
                  <a:pt x="192440" y="833159"/>
                </a:moveTo>
                <a:lnTo>
                  <a:pt x="190538" y="832584"/>
                </a:lnTo>
                <a:lnTo>
                  <a:pt x="189457" y="818990"/>
                </a:lnTo>
                <a:lnTo>
                  <a:pt x="200869" y="822439"/>
                </a:lnTo>
                <a:lnTo>
                  <a:pt x="192440" y="833159"/>
                </a:lnTo>
                <a:close/>
              </a:path>
              <a:path w="1400809" h="2269490">
                <a:moveTo>
                  <a:pt x="221920" y="842068"/>
                </a:moveTo>
                <a:lnTo>
                  <a:pt x="195931" y="834214"/>
                </a:lnTo>
                <a:lnTo>
                  <a:pt x="200869" y="822439"/>
                </a:lnTo>
                <a:lnTo>
                  <a:pt x="218937" y="827900"/>
                </a:lnTo>
                <a:lnTo>
                  <a:pt x="221920" y="842068"/>
                </a:lnTo>
                <a:close/>
              </a:path>
              <a:path w="1400809" h="2269490">
                <a:moveTo>
                  <a:pt x="239037" y="847242"/>
                </a:moveTo>
                <a:lnTo>
                  <a:pt x="226467" y="843443"/>
                </a:lnTo>
                <a:lnTo>
                  <a:pt x="232251" y="831923"/>
                </a:lnTo>
                <a:lnTo>
                  <a:pt x="243662" y="835372"/>
                </a:lnTo>
                <a:lnTo>
                  <a:pt x="239037" y="847242"/>
                </a:lnTo>
                <a:close/>
              </a:path>
              <a:path w="1400809" h="2269490">
                <a:moveTo>
                  <a:pt x="261994" y="854180"/>
                </a:moveTo>
                <a:lnTo>
                  <a:pt x="254252" y="851840"/>
                </a:lnTo>
                <a:lnTo>
                  <a:pt x="256025" y="839109"/>
                </a:lnTo>
                <a:lnTo>
                  <a:pt x="268506" y="842881"/>
                </a:lnTo>
                <a:lnTo>
                  <a:pt x="261994" y="854180"/>
                </a:lnTo>
                <a:close/>
              </a:path>
              <a:path w="1400809" h="2269490">
                <a:moveTo>
                  <a:pt x="296036" y="864468"/>
                </a:moveTo>
                <a:lnTo>
                  <a:pt x="284684" y="861037"/>
                </a:lnTo>
                <a:lnTo>
                  <a:pt x="289309" y="849168"/>
                </a:lnTo>
                <a:lnTo>
                  <a:pt x="301671" y="852904"/>
                </a:lnTo>
                <a:lnTo>
                  <a:pt x="296036" y="864468"/>
                </a:lnTo>
                <a:close/>
              </a:path>
              <a:path w="1400809" h="2269490">
                <a:moveTo>
                  <a:pt x="326526" y="873683"/>
                </a:moveTo>
                <a:lnTo>
                  <a:pt x="314089" y="869925"/>
                </a:lnTo>
                <a:lnTo>
                  <a:pt x="321047" y="858760"/>
                </a:lnTo>
                <a:lnTo>
                  <a:pt x="325579" y="860130"/>
                </a:lnTo>
                <a:lnTo>
                  <a:pt x="326526" y="873683"/>
                </a:lnTo>
                <a:close/>
              </a:path>
              <a:path w="1400809" h="2269490">
                <a:moveTo>
                  <a:pt x="365516" y="885467"/>
                </a:moveTo>
                <a:lnTo>
                  <a:pt x="349350" y="880581"/>
                </a:lnTo>
                <a:lnTo>
                  <a:pt x="358507" y="870081"/>
                </a:lnTo>
                <a:lnTo>
                  <a:pt x="370141" y="873598"/>
                </a:lnTo>
                <a:lnTo>
                  <a:pt x="370178" y="877399"/>
                </a:lnTo>
                <a:lnTo>
                  <a:pt x="365516" y="885467"/>
                </a:lnTo>
                <a:close/>
              </a:path>
              <a:path w="1400809" h="2269490">
                <a:moveTo>
                  <a:pt x="379870" y="889805"/>
                </a:moveTo>
                <a:lnTo>
                  <a:pt x="370271" y="886904"/>
                </a:lnTo>
                <a:lnTo>
                  <a:pt x="370178" y="877399"/>
                </a:lnTo>
                <a:lnTo>
                  <a:pt x="372043" y="874172"/>
                </a:lnTo>
                <a:lnTo>
                  <a:pt x="384643" y="877981"/>
                </a:lnTo>
                <a:lnTo>
                  <a:pt x="379870" y="889805"/>
                </a:lnTo>
                <a:close/>
              </a:path>
              <a:path w="1400809" h="2269490">
                <a:moveTo>
                  <a:pt x="462812" y="914873"/>
                </a:moveTo>
                <a:lnTo>
                  <a:pt x="461435" y="901189"/>
                </a:lnTo>
                <a:lnTo>
                  <a:pt x="471895" y="904350"/>
                </a:lnTo>
                <a:lnTo>
                  <a:pt x="462812" y="914873"/>
                </a:lnTo>
                <a:close/>
              </a:path>
              <a:path w="1400809" h="2269490">
                <a:moveTo>
                  <a:pt x="499603" y="925992"/>
                </a:moveTo>
                <a:lnTo>
                  <a:pt x="487240" y="922255"/>
                </a:lnTo>
                <a:lnTo>
                  <a:pt x="490915" y="910098"/>
                </a:lnTo>
                <a:lnTo>
                  <a:pt x="505179" y="914410"/>
                </a:lnTo>
                <a:lnTo>
                  <a:pt x="499603" y="925992"/>
                </a:lnTo>
                <a:close/>
              </a:path>
              <a:path w="1400809" h="2269490">
                <a:moveTo>
                  <a:pt x="530406" y="935301"/>
                </a:moveTo>
                <a:lnTo>
                  <a:pt x="529904" y="921882"/>
                </a:lnTo>
                <a:lnTo>
                  <a:pt x="538344" y="924433"/>
                </a:lnTo>
                <a:lnTo>
                  <a:pt x="530406" y="935301"/>
                </a:lnTo>
                <a:close/>
              </a:path>
              <a:path w="1400809" h="2269490">
                <a:moveTo>
                  <a:pt x="590896" y="953583"/>
                </a:moveTo>
                <a:lnTo>
                  <a:pt x="594080" y="941278"/>
                </a:lnTo>
                <a:lnTo>
                  <a:pt x="605982" y="944875"/>
                </a:lnTo>
                <a:lnTo>
                  <a:pt x="590896" y="953583"/>
                </a:lnTo>
                <a:close/>
              </a:path>
              <a:path w="1400809" h="2269490">
                <a:moveTo>
                  <a:pt x="646053" y="970253"/>
                </a:moveTo>
                <a:lnTo>
                  <a:pt x="635770" y="967145"/>
                </a:lnTo>
                <a:lnTo>
                  <a:pt x="637364" y="954359"/>
                </a:lnTo>
                <a:lnTo>
                  <a:pt x="650678" y="958383"/>
                </a:lnTo>
                <a:lnTo>
                  <a:pt x="646053" y="970253"/>
                </a:lnTo>
                <a:close/>
              </a:path>
              <a:path w="1400809" h="2269490">
                <a:moveTo>
                  <a:pt x="84526" y="827079"/>
                </a:moveTo>
                <a:lnTo>
                  <a:pt x="62415" y="820397"/>
                </a:lnTo>
                <a:lnTo>
                  <a:pt x="66089" y="808240"/>
                </a:lnTo>
                <a:lnTo>
                  <a:pt x="70715" y="796370"/>
                </a:lnTo>
                <a:lnTo>
                  <a:pt x="71666" y="796658"/>
                </a:lnTo>
                <a:lnTo>
                  <a:pt x="68942" y="809102"/>
                </a:lnTo>
                <a:lnTo>
                  <a:pt x="87011" y="814563"/>
                </a:lnTo>
                <a:lnTo>
                  <a:pt x="84526" y="827079"/>
                </a:lnTo>
                <a:close/>
              </a:path>
              <a:path w="1400809" h="2269490">
                <a:moveTo>
                  <a:pt x="103177" y="819449"/>
                </a:moveTo>
                <a:lnTo>
                  <a:pt x="79403" y="812264"/>
                </a:lnTo>
                <a:lnTo>
                  <a:pt x="91636" y="802693"/>
                </a:lnTo>
                <a:lnTo>
                  <a:pt x="106851" y="807292"/>
                </a:lnTo>
                <a:lnTo>
                  <a:pt x="103177" y="819449"/>
                </a:lnTo>
                <a:close/>
              </a:path>
              <a:path w="1400809" h="2269490">
                <a:moveTo>
                  <a:pt x="111736" y="822036"/>
                </a:moveTo>
                <a:lnTo>
                  <a:pt x="111607" y="808729"/>
                </a:lnTo>
                <a:lnTo>
                  <a:pt x="118264" y="810741"/>
                </a:lnTo>
                <a:lnTo>
                  <a:pt x="115967" y="818339"/>
                </a:lnTo>
                <a:lnTo>
                  <a:pt x="111736" y="822036"/>
                </a:lnTo>
                <a:close/>
              </a:path>
              <a:path w="1400809" h="2269490">
                <a:moveTo>
                  <a:pt x="118318" y="816285"/>
                </a:moveTo>
                <a:lnTo>
                  <a:pt x="118264" y="810741"/>
                </a:lnTo>
                <a:lnTo>
                  <a:pt x="123018" y="812178"/>
                </a:lnTo>
                <a:lnTo>
                  <a:pt x="118318" y="816285"/>
                </a:lnTo>
                <a:close/>
              </a:path>
              <a:path w="1400809" h="2269490">
                <a:moveTo>
                  <a:pt x="145154" y="832135"/>
                </a:moveTo>
                <a:lnTo>
                  <a:pt x="118393" y="824047"/>
                </a:lnTo>
                <a:lnTo>
                  <a:pt x="124920" y="812753"/>
                </a:lnTo>
                <a:lnTo>
                  <a:pt x="149645" y="820225"/>
                </a:lnTo>
                <a:lnTo>
                  <a:pt x="145154" y="832135"/>
                </a:lnTo>
                <a:close/>
              </a:path>
              <a:path w="1400809" h="2269490">
                <a:moveTo>
                  <a:pt x="165942" y="838418"/>
                </a:moveTo>
                <a:lnTo>
                  <a:pt x="153609" y="834691"/>
                </a:lnTo>
                <a:lnTo>
                  <a:pt x="157254" y="822525"/>
                </a:lnTo>
                <a:lnTo>
                  <a:pt x="170567" y="826548"/>
                </a:lnTo>
                <a:lnTo>
                  <a:pt x="165942" y="838418"/>
                </a:lnTo>
                <a:close/>
              </a:path>
              <a:path w="1400809" h="2269490">
                <a:moveTo>
                  <a:pt x="199226" y="848477"/>
                </a:moveTo>
                <a:lnTo>
                  <a:pt x="185913" y="844454"/>
                </a:lnTo>
                <a:lnTo>
                  <a:pt x="193391" y="833446"/>
                </a:lnTo>
                <a:lnTo>
                  <a:pt x="205753" y="837183"/>
                </a:lnTo>
                <a:lnTo>
                  <a:pt x="199226" y="848477"/>
                </a:lnTo>
                <a:close/>
              </a:path>
              <a:path w="1400809" h="2269490">
                <a:moveTo>
                  <a:pt x="202978" y="844304"/>
                </a:moveTo>
                <a:lnTo>
                  <a:pt x="205753" y="837183"/>
                </a:lnTo>
                <a:lnTo>
                  <a:pt x="208606" y="838045"/>
                </a:lnTo>
                <a:lnTo>
                  <a:pt x="202978" y="844304"/>
                </a:lnTo>
                <a:close/>
              </a:path>
              <a:path w="1400809" h="2269490">
                <a:moveTo>
                  <a:pt x="209687" y="851639"/>
                </a:moveTo>
                <a:lnTo>
                  <a:pt x="208606" y="838045"/>
                </a:lnTo>
                <a:lnTo>
                  <a:pt x="217164" y="840631"/>
                </a:lnTo>
                <a:lnTo>
                  <a:pt x="215954" y="846163"/>
                </a:lnTo>
                <a:lnTo>
                  <a:pt x="209687" y="851639"/>
                </a:lnTo>
                <a:close/>
              </a:path>
              <a:path w="1400809" h="2269490">
                <a:moveTo>
                  <a:pt x="227755" y="857099"/>
                </a:moveTo>
                <a:lnTo>
                  <a:pt x="214441" y="853076"/>
                </a:lnTo>
                <a:lnTo>
                  <a:pt x="215954" y="846163"/>
                </a:lnTo>
                <a:lnTo>
                  <a:pt x="220969" y="841781"/>
                </a:lnTo>
                <a:lnTo>
                  <a:pt x="231429" y="844942"/>
                </a:lnTo>
                <a:lnTo>
                  <a:pt x="227755" y="857099"/>
                </a:lnTo>
                <a:close/>
              </a:path>
              <a:path w="1400809" h="2269490">
                <a:moveTo>
                  <a:pt x="242302" y="861496"/>
                </a:moveTo>
                <a:lnTo>
                  <a:pt x="232510" y="858536"/>
                </a:lnTo>
                <a:lnTo>
                  <a:pt x="235233" y="846092"/>
                </a:lnTo>
                <a:lnTo>
                  <a:pt x="249616" y="850439"/>
                </a:lnTo>
                <a:lnTo>
                  <a:pt x="242302" y="861496"/>
                </a:lnTo>
                <a:close/>
              </a:path>
              <a:path w="1400809" h="2269490">
                <a:moveTo>
                  <a:pt x="287369" y="875116"/>
                </a:moveTo>
                <a:lnTo>
                  <a:pt x="257235" y="866009"/>
                </a:lnTo>
                <a:lnTo>
                  <a:pt x="258056" y="852990"/>
                </a:lnTo>
                <a:lnTo>
                  <a:pt x="294431" y="863983"/>
                </a:lnTo>
                <a:lnTo>
                  <a:pt x="287369" y="875116"/>
                </a:lnTo>
                <a:close/>
              </a:path>
              <a:path w="1400809" h="2269490">
                <a:moveTo>
                  <a:pt x="331411" y="888427"/>
                </a:moveTo>
                <a:lnTo>
                  <a:pt x="320475" y="885122"/>
                </a:lnTo>
                <a:lnTo>
                  <a:pt x="328101" y="874159"/>
                </a:lnTo>
                <a:lnTo>
                  <a:pt x="331411" y="888427"/>
                </a:lnTo>
                <a:close/>
              </a:path>
              <a:path w="1400809" h="2269490">
                <a:moveTo>
                  <a:pt x="345453" y="892671"/>
                </a:moveTo>
                <a:lnTo>
                  <a:pt x="331411" y="888427"/>
                </a:lnTo>
                <a:lnTo>
                  <a:pt x="341311" y="878152"/>
                </a:lnTo>
                <a:lnTo>
                  <a:pt x="346378" y="879683"/>
                </a:lnTo>
                <a:lnTo>
                  <a:pt x="345453" y="892671"/>
                </a:lnTo>
                <a:close/>
              </a:path>
              <a:path w="1400809" h="2269490">
                <a:moveTo>
                  <a:pt x="348528" y="893600"/>
                </a:moveTo>
                <a:lnTo>
                  <a:pt x="348399" y="880294"/>
                </a:lnTo>
                <a:lnTo>
                  <a:pt x="358859" y="883455"/>
                </a:lnTo>
                <a:lnTo>
                  <a:pt x="348528" y="893600"/>
                </a:lnTo>
                <a:close/>
              </a:path>
              <a:path w="1400809" h="2269490">
                <a:moveTo>
                  <a:pt x="378959" y="902797"/>
                </a:moveTo>
                <a:lnTo>
                  <a:pt x="365646" y="898774"/>
                </a:lnTo>
                <a:lnTo>
                  <a:pt x="371222" y="887192"/>
                </a:lnTo>
                <a:lnTo>
                  <a:pt x="382634" y="890640"/>
                </a:lnTo>
                <a:lnTo>
                  <a:pt x="378959" y="902797"/>
                </a:lnTo>
                <a:close/>
              </a:path>
              <a:path w="1400809" h="2269490">
                <a:moveTo>
                  <a:pt x="407489" y="911420"/>
                </a:moveTo>
                <a:lnTo>
                  <a:pt x="392273" y="906821"/>
                </a:lnTo>
                <a:lnTo>
                  <a:pt x="394996" y="894377"/>
                </a:lnTo>
                <a:lnTo>
                  <a:pt x="403555" y="896963"/>
                </a:lnTo>
                <a:lnTo>
                  <a:pt x="407489" y="911420"/>
                </a:lnTo>
                <a:close/>
              </a:path>
              <a:path w="1400809" h="2269490">
                <a:moveTo>
                  <a:pt x="422704" y="916018"/>
                </a:moveTo>
                <a:lnTo>
                  <a:pt x="412243" y="912857"/>
                </a:lnTo>
                <a:lnTo>
                  <a:pt x="414016" y="900125"/>
                </a:lnTo>
                <a:lnTo>
                  <a:pt x="429231" y="904723"/>
                </a:lnTo>
                <a:lnTo>
                  <a:pt x="422704" y="916018"/>
                </a:lnTo>
                <a:close/>
              </a:path>
              <a:path w="1400809" h="2269490">
                <a:moveTo>
                  <a:pt x="443626" y="922341"/>
                </a:moveTo>
                <a:lnTo>
                  <a:pt x="428410" y="917743"/>
                </a:lnTo>
                <a:lnTo>
                  <a:pt x="434937" y="906448"/>
                </a:lnTo>
                <a:lnTo>
                  <a:pt x="447300" y="910184"/>
                </a:lnTo>
                <a:lnTo>
                  <a:pt x="443626" y="922341"/>
                </a:lnTo>
                <a:close/>
              </a:path>
              <a:path w="1400809" h="2269490">
                <a:moveTo>
                  <a:pt x="455037" y="925790"/>
                </a:moveTo>
                <a:lnTo>
                  <a:pt x="443626" y="922341"/>
                </a:lnTo>
                <a:lnTo>
                  <a:pt x="457760" y="913346"/>
                </a:lnTo>
                <a:lnTo>
                  <a:pt x="455037" y="925790"/>
                </a:lnTo>
                <a:close/>
              </a:path>
              <a:path w="1400809" h="2269490">
                <a:moveTo>
                  <a:pt x="466092" y="929131"/>
                </a:moveTo>
                <a:lnTo>
                  <a:pt x="460743" y="927514"/>
                </a:lnTo>
                <a:lnTo>
                  <a:pt x="461876" y="914590"/>
                </a:lnTo>
                <a:lnTo>
                  <a:pt x="473689" y="918160"/>
                </a:lnTo>
                <a:lnTo>
                  <a:pt x="466092" y="929131"/>
                </a:lnTo>
                <a:close/>
              </a:path>
              <a:path w="1400809" h="2269490">
                <a:moveTo>
                  <a:pt x="521605" y="945909"/>
                </a:moveTo>
                <a:lnTo>
                  <a:pt x="510194" y="942460"/>
                </a:lnTo>
                <a:lnTo>
                  <a:pt x="514581" y="930518"/>
                </a:lnTo>
                <a:lnTo>
                  <a:pt x="524566" y="933536"/>
                </a:lnTo>
                <a:lnTo>
                  <a:pt x="521605" y="945909"/>
                </a:lnTo>
                <a:close/>
              </a:path>
              <a:path w="1400809" h="2269490">
                <a:moveTo>
                  <a:pt x="555008" y="956004"/>
                </a:moveTo>
                <a:lnTo>
                  <a:pt x="549941" y="954473"/>
                </a:lnTo>
                <a:lnTo>
                  <a:pt x="548103" y="940650"/>
                </a:lnTo>
                <a:lnTo>
                  <a:pt x="561074" y="944570"/>
                </a:lnTo>
                <a:lnTo>
                  <a:pt x="555008" y="956004"/>
                </a:lnTo>
                <a:close/>
              </a:path>
              <a:path w="1400809" h="2269490">
                <a:moveTo>
                  <a:pt x="575811" y="962291"/>
                </a:moveTo>
                <a:lnTo>
                  <a:pt x="570105" y="960566"/>
                </a:lnTo>
                <a:lnTo>
                  <a:pt x="569975" y="947260"/>
                </a:lnTo>
                <a:lnTo>
                  <a:pt x="583288" y="951284"/>
                </a:lnTo>
                <a:lnTo>
                  <a:pt x="575811" y="962291"/>
                </a:lnTo>
                <a:close/>
              </a:path>
              <a:path w="1400809" h="2269490">
                <a:moveTo>
                  <a:pt x="616925" y="974717"/>
                </a:moveTo>
                <a:lnTo>
                  <a:pt x="602913" y="970482"/>
                </a:lnTo>
                <a:lnTo>
                  <a:pt x="607776" y="958684"/>
                </a:lnTo>
                <a:lnTo>
                  <a:pt x="619425" y="962205"/>
                </a:lnTo>
                <a:lnTo>
                  <a:pt x="616925" y="974717"/>
                </a:lnTo>
                <a:close/>
              </a:path>
              <a:path w="1400809" h="2269490">
                <a:moveTo>
                  <a:pt x="690180" y="996856"/>
                </a:moveTo>
                <a:lnTo>
                  <a:pt x="678798" y="993416"/>
                </a:lnTo>
                <a:lnTo>
                  <a:pt x="688252" y="983006"/>
                </a:lnTo>
                <a:lnTo>
                  <a:pt x="690180" y="996856"/>
                </a:lnTo>
                <a:close/>
              </a:path>
              <a:path w="1400809" h="2269490">
                <a:moveTo>
                  <a:pt x="767624" y="1020262"/>
                </a:moveTo>
                <a:lnTo>
                  <a:pt x="758397" y="1017473"/>
                </a:lnTo>
                <a:lnTo>
                  <a:pt x="762071" y="1005317"/>
                </a:lnTo>
                <a:lnTo>
                  <a:pt x="774553" y="1009089"/>
                </a:lnTo>
                <a:lnTo>
                  <a:pt x="767624" y="1020262"/>
                </a:lnTo>
                <a:close/>
              </a:path>
              <a:path w="1400809" h="2269490">
                <a:moveTo>
                  <a:pt x="963525" y="1079468"/>
                </a:moveTo>
                <a:lnTo>
                  <a:pt x="952143" y="1076029"/>
                </a:lnTo>
                <a:lnTo>
                  <a:pt x="961419" y="1065565"/>
                </a:lnTo>
                <a:lnTo>
                  <a:pt x="963525" y="1079468"/>
                </a:lnTo>
                <a:close/>
              </a:path>
              <a:path w="1400809" h="2269490">
                <a:moveTo>
                  <a:pt x="113768" y="835917"/>
                </a:moveTo>
                <a:lnTo>
                  <a:pt x="114589" y="822898"/>
                </a:lnTo>
                <a:lnTo>
                  <a:pt x="115967" y="818339"/>
                </a:lnTo>
                <a:lnTo>
                  <a:pt x="118318" y="816285"/>
                </a:lnTo>
                <a:lnTo>
                  <a:pt x="118393" y="824047"/>
                </a:lnTo>
                <a:lnTo>
                  <a:pt x="121246" y="824910"/>
                </a:lnTo>
                <a:lnTo>
                  <a:pt x="113768" y="835917"/>
                </a:lnTo>
                <a:close/>
              </a:path>
              <a:path w="1400809" h="2269490">
                <a:moveTo>
                  <a:pt x="201128" y="849052"/>
                </a:moveTo>
                <a:lnTo>
                  <a:pt x="199226" y="848477"/>
                </a:lnTo>
                <a:lnTo>
                  <a:pt x="202978" y="844304"/>
                </a:lnTo>
                <a:lnTo>
                  <a:pt x="201128" y="849052"/>
                </a:lnTo>
                <a:close/>
              </a:path>
              <a:path w="1400809" h="2269490">
                <a:moveTo>
                  <a:pt x="100584" y="845200"/>
                </a:moveTo>
                <a:lnTo>
                  <a:pt x="91075" y="842326"/>
                </a:lnTo>
                <a:lnTo>
                  <a:pt x="93917" y="829917"/>
                </a:lnTo>
                <a:lnTo>
                  <a:pt x="94619" y="816862"/>
                </a:lnTo>
                <a:lnTo>
                  <a:pt x="106729" y="820522"/>
                </a:lnTo>
                <a:lnTo>
                  <a:pt x="105090" y="833294"/>
                </a:lnTo>
                <a:lnTo>
                  <a:pt x="104808" y="833209"/>
                </a:lnTo>
                <a:lnTo>
                  <a:pt x="100584" y="845200"/>
                </a:lnTo>
                <a:close/>
              </a:path>
              <a:path w="1400809" h="2269490">
                <a:moveTo>
                  <a:pt x="135641" y="842527"/>
                </a:moveTo>
                <a:lnTo>
                  <a:pt x="127082" y="839941"/>
                </a:lnTo>
                <a:lnTo>
                  <a:pt x="138364" y="830083"/>
                </a:lnTo>
                <a:lnTo>
                  <a:pt x="135641" y="842527"/>
                </a:lnTo>
                <a:close/>
              </a:path>
              <a:path w="1400809" h="2269490">
                <a:moveTo>
                  <a:pt x="150009" y="846870"/>
                </a:moveTo>
                <a:lnTo>
                  <a:pt x="137542" y="843102"/>
                </a:lnTo>
                <a:lnTo>
                  <a:pt x="143119" y="831520"/>
                </a:lnTo>
                <a:lnTo>
                  <a:pt x="151558" y="834071"/>
                </a:lnTo>
                <a:lnTo>
                  <a:pt x="150009" y="846870"/>
                </a:lnTo>
                <a:close/>
              </a:path>
              <a:path w="1400809" h="2269490">
                <a:moveTo>
                  <a:pt x="177483" y="855173"/>
                </a:moveTo>
                <a:lnTo>
                  <a:pt x="151807" y="847413"/>
                </a:lnTo>
                <a:lnTo>
                  <a:pt x="153579" y="834682"/>
                </a:lnTo>
                <a:lnTo>
                  <a:pt x="181380" y="843084"/>
                </a:lnTo>
                <a:lnTo>
                  <a:pt x="177483" y="855173"/>
                </a:lnTo>
                <a:close/>
              </a:path>
              <a:path w="1400809" h="2269490">
                <a:moveTo>
                  <a:pt x="200693" y="862188"/>
                </a:moveTo>
                <a:lnTo>
                  <a:pt x="188895" y="858622"/>
                </a:lnTo>
                <a:lnTo>
                  <a:pt x="196373" y="847615"/>
                </a:lnTo>
                <a:lnTo>
                  <a:pt x="204932" y="850202"/>
                </a:lnTo>
                <a:lnTo>
                  <a:pt x="203417" y="857126"/>
                </a:lnTo>
                <a:lnTo>
                  <a:pt x="200693" y="862188"/>
                </a:lnTo>
                <a:close/>
              </a:path>
              <a:path w="1400809" h="2269490">
                <a:moveTo>
                  <a:pt x="218375" y="867532"/>
                </a:moveTo>
                <a:lnTo>
                  <a:pt x="202209" y="862646"/>
                </a:lnTo>
                <a:lnTo>
                  <a:pt x="203417" y="857126"/>
                </a:lnTo>
                <a:lnTo>
                  <a:pt x="206834" y="850776"/>
                </a:lnTo>
                <a:lnTo>
                  <a:pt x="218245" y="854225"/>
                </a:lnTo>
                <a:lnTo>
                  <a:pt x="218375" y="867532"/>
                </a:lnTo>
                <a:close/>
              </a:path>
              <a:path w="1400809" h="2269490">
                <a:moveTo>
                  <a:pt x="241956" y="874659"/>
                </a:moveTo>
                <a:lnTo>
                  <a:pt x="229787" y="870981"/>
                </a:lnTo>
                <a:lnTo>
                  <a:pt x="236566" y="859762"/>
                </a:lnTo>
                <a:lnTo>
                  <a:pt x="243327" y="861806"/>
                </a:lnTo>
                <a:lnTo>
                  <a:pt x="241956" y="874659"/>
                </a:lnTo>
                <a:close/>
              </a:path>
              <a:path w="1400809" h="2269490">
                <a:moveTo>
                  <a:pt x="261169" y="880465"/>
                </a:moveTo>
                <a:lnTo>
                  <a:pt x="249401" y="876909"/>
                </a:lnTo>
                <a:lnTo>
                  <a:pt x="255571" y="865506"/>
                </a:lnTo>
                <a:lnTo>
                  <a:pt x="259850" y="866799"/>
                </a:lnTo>
                <a:lnTo>
                  <a:pt x="261169" y="880465"/>
                </a:lnTo>
                <a:close/>
              </a:path>
              <a:path w="1400809" h="2269490">
                <a:moveTo>
                  <a:pt x="278286" y="885639"/>
                </a:moveTo>
                <a:lnTo>
                  <a:pt x="261169" y="880465"/>
                </a:lnTo>
                <a:lnTo>
                  <a:pt x="267666" y="869162"/>
                </a:lnTo>
                <a:lnTo>
                  <a:pt x="277206" y="872045"/>
                </a:lnTo>
                <a:lnTo>
                  <a:pt x="278286" y="885639"/>
                </a:lnTo>
                <a:close/>
              </a:path>
              <a:path w="1400809" h="2269490">
                <a:moveTo>
                  <a:pt x="308717" y="894836"/>
                </a:moveTo>
                <a:lnTo>
                  <a:pt x="295998" y="890991"/>
                </a:lnTo>
                <a:lnTo>
                  <a:pt x="297176" y="878080"/>
                </a:lnTo>
                <a:lnTo>
                  <a:pt x="313342" y="882966"/>
                </a:lnTo>
                <a:lnTo>
                  <a:pt x="308717" y="894836"/>
                </a:lnTo>
                <a:close/>
              </a:path>
              <a:path w="1400809" h="2269490">
                <a:moveTo>
                  <a:pt x="394305" y="920702"/>
                </a:moveTo>
                <a:lnTo>
                  <a:pt x="380991" y="916679"/>
                </a:lnTo>
                <a:lnTo>
                  <a:pt x="385616" y="904809"/>
                </a:lnTo>
                <a:lnTo>
                  <a:pt x="397979" y="908546"/>
                </a:lnTo>
                <a:lnTo>
                  <a:pt x="394305" y="920702"/>
                </a:lnTo>
                <a:close/>
              </a:path>
              <a:path w="1400809" h="2269490">
                <a:moveTo>
                  <a:pt x="404895" y="937170"/>
                </a:moveTo>
                <a:lnTo>
                  <a:pt x="393483" y="933722"/>
                </a:lnTo>
                <a:lnTo>
                  <a:pt x="400011" y="922427"/>
                </a:lnTo>
                <a:lnTo>
                  <a:pt x="410342" y="912282"/>
                </a:lnTo>
                <a:lnTo>
                  <a:pt x="411422" y="925876"/>
                </a:lnTo>
                <a:lnTo>
                  <a:pt x="412373" y="926163"/>
                </a:lnTo>
                <a:lnTo>
                  <a:pt x="404895" y="937170"/>
                </a:lnTo>
                <a:close/>
              </a:path>
              <a:path w="1400809" h="2269490">
                <a:moveTo>
                  <a:pt x="429490" y="931337"/>
                </a:moveTo>
                <a:lnTo>
                  <a:pt x="411422" y="925876"/>
                </a:lnTo>
                <a:lnTo>
                  <a:pt x="417949" y="914581"/>
                </a:lnTo>
                <a:lnTo>
                  <a:pt x="427711" y="917532"/>
                </a:lnTo>
                <a:lnTo>
                  <a:pt x="429490" y="931337"/>
                </a:lnTo>
                <a:close/>
              </a:path>
              <a:path w="1400809" h="2269490">
                <a:moveTo>
                  <a:pt x="442804" y="935360"/>
                </a:moveTo>
                <a:lnTo>
                  <a:pt x="437098" y="933636"/>
                </a:lnTo>
                <a:lnTo>
                  <a:pt x="440773" y="921479"/>
                </a:lnTo>
                <a:lnTo>
                  <a:pt x="453135" y="925215"/>
                </a:lnTo>
                <a:lnTo>
                  <a:pt x="442804" y="935360"/>
                </a:lnTo>
                <a:close/>
              </a:path>
              <a:path w="1400809" h="2269490">
                <a:moveTo>
                  <a:pt x="478941" y="946282"/>
                </a:moveTo>
                <a:lnTo>
                  <a:pt x="466578" y="942545"/>
                </a:lnTo>
                <a:lnTo>
                  <a:pt x="470253" y="930389"/>
                </a:lnTo>
                <a:lnTo>
                  <a:pt x="484517" y="934700"/>
                </a:lnTo>
                <a:lnTo>
                  <a:pt x="478941" y="946282"/>
                </a:lnTo>
                <a:close/>
              </a:path>
              <a:path w="1400809" h="2269490">
                <a:moveTo>
                  <a:pt x="497010" y="951743"/>
                </a:moveTo>
                <a:lnTo>
                  <a:pt x="487500" y="948868"/>
                </a:lnTo>
                <a:lnTo>
                  <a:pt x="488321" y="935849"/>
                </a:lnTo>
                <a:lnTo>
                  <a:pt x="501635" y="939873"/>
                </a:lnTo>
                <a:lnTo>
                  <a:pt x="497010" y="951743"/>
                </a:lnTo>
                <a:close/>
              </a:path>
              <a:path w="1400809" h="2269490">
                <a:moveTo>
                  <a:pt x="527916" y="961083"/>
                </a:moveTo>
                <a:lnTo>
                  <a:pt x="514959" y="957167"/>
                </a:lnTo>
                <a:lnTo>
                  <a:pt x="520654" y="945621"/>
                </a:lnTo>
                <a:lnTo>
                  <a:pt x="528262" y="947921"/>
                </a:lnTo>
                <a:lnTo>
                  <a:pt x="527916" y="961083"/>
                </a:lnTo>
                <a:close/>
              </a:path>
              <a:path w="1400809" h="2269490">
                <a:moveTo>
                  <a:pt x="547292" y="966939"/>
                </a:moveTo>
                <a:lnTo>
                  <a:pt x="534528" y="963082"/>
                </a:lnTo>
                <a:lnTo>
                  <a:pt x="541575" y="951944"/>
                </a:lnTo>
                <a:lnTo>
                  <a:pt x="547831" y="953835"/>
                </a:lnTo>
                <a:lnTo>
                  <a:pt x="547292" y="966939"/>
                </a:lnTo>
                <a:close/>
              </a:path>
              <a:path w="1400809" h="2269490">
                <a:moveTo>
                  <a:pt x="575494" y="975463"/>
                </a:moveTo>
                <a:lnTo>
                  <a:pt x="561586" y="971259"/>
                </a:lnTo>
                <a:lnTo>
                  <a:pt x="566776" y="959561"/>
                </a:lnTo>
                <a:lnTo>
                  <a:pt x="576761" y="962578"/>
                </a:lnTo>
                <a:lnTo>
                  <a:pt x="575494" y="975463"/>
                </a:lnTo>
                <a:close/>
              </a:path>
              <a:path w="1400809" h="2269490">
                <a:moveTo>
                  <a:pt x="659626" y="1000889"/>
                </a:moveTo>
                <a:lnTo>
                  <a:pt x="650948" y="998267"/>
                </a:lnTo>
                <a:lnTo>
                  <a:pt x="653003" y="985620"/>
                </a:lnTo>
                <a:lnTo>
                  <a:pt x="665558" y="989415"/>
                </a:lnTo>
                <a:lnTo>
                  <a:pt x="659626" y="1000889"/>
                </a:lnTo>
                <a:close/>
              </a:path>
              <a:path w="1400809" h="2269490">
                <a:moveTo>
                  <a:pt x="808928" y="1046013"/>
                </a:moveTo>
                <a:lnTo>
                  <a:pt x="795615" y="1041989"/>
                </a:lnTo>
                <a:lnTo>
                  <a:pt x="801191" y="1030407"/>
                </a:lnTo>
                <a:lnTo>
                  <a:pt x="815455" y="1034718"/>
                </a:lnTo>
                <a:lnTo>
                  <a:pt x="808928" y="1046013"/>
                </a:lnTo>
                <a:close/>
              </a:path>
              <a:path w="1400809" h="2269490">
                <a:moveTo>
                  <a:pt x="839359" y="1055210"/>
                </a:moveTo>
                <a:lnTo>
                  <a:pt x="826046" y="1051186"/>
                </a:lnTo>
                <a:lnTo>
                  <a:pt x="827818" y="1038454"/>
                </a:lnTo>
                <a:lnTo>
                  <a:pt x="841131" y="1042478"/>
                </a:lnTo>
                <a:lnTo>
                  <a:pt x="839359" y="1055210"/>
                </a:lnTo>
                <a:close/>
              </a:path>
              <a:path w="1400809" h="2269490">
                <a:moveTo>
                  <a:pt x="78712" y="838589"/>
                </a:moveTo>
                <a:lnTo>
                  <a:pt x="67300" y="835140"/>
                </a:lnTo>
                <a:lnTo>
                  <a:pt x="71925" y="823271"/>
                </a:lnTo>
                <a:lnTo>
                  <a:pt x="82267" y="826396"/>
                </a:lnTo>
                <a:lnTo>
                  <a:pt x="78712" y="838589"/>
                </a:lnTo>
                <a:close/>
              </a:path>
              <a:path w="1400809" h="2269490">
                <a:moveTo>
                  <a:pt x="117241" y="850234"/>
                </a:moveTo>
                <a:lnTo>
                  <a:pt x="105339" y="846637"/>
                </a:lnTo>
                <a:lnTo>
                  <a:pt x="107156" y="833919"/>
                </a:lnTo>
                <a:lnTo>
                  <a:pt x="118523" y="837354"/>
                </a:lnTo>
                <a:lnTo>
                  <a:pt x="117241" y="850234"/>
                </a:lnTo>
                <a:close/>
              </a:path>
              <a:path w="1400809" h="2269490">
                <a:moveTo>
                  <a:pt x="133868" y="855259"/>
                </a:moveTo>
                <a:lnTo>
                  <a:pt x="123408" y="852098"/>
                </a:lnTo>
                <a:lnTo>
                  <a:pt x="118523" y="837354"/>
                </a:lnTo>
                <a:lnTo>
                  <a:pt x="132788" y="841665"/>
                </a:lnTo>
                <a:lnTo>
                  <a:pt x="133868" y="855259"/>
                </a:lnTo>
                <a:close/>
              </a:path>
              <a:path w="1400809" h="2269490">
                <a:moveTo>
                  <a:pt x="138623" y="856696"/>
                </a:moveTo>
                <a:lnTo>
                  <a:pt x="139444" y="843677"/>
                </a:lnTo>
                <a:lnTo>
                  <a:pt x="146101" y="845689"/>
                </a:lnTo>
                <a:lnTo>
                  <a:pt x="138623" y="856696"/>
                </a:lnTo>
                <a:close/>
              </a:path>
              <a:path w="1400809" h="2269490">
                <a:moveTo>
                  <a:pt x="162397" y="863881"/>
                </a:moveTo>
                <a:lnTo>
                  <a:pt x="155741" y="861869"/>
                </a:lnTo>
                <a:lnTo>
                  <a:pt x="154660" y="848275"/>
                </a:lnTo>
                <a:lnTo>
                  <a:pt x="162397" y="863881"/>
                </a:lnTo>
                <a:close/>
              </a:path>
              <a:path w="1400809" h="2269490">
                <a:moveTo>
                  <a:pt x="183319" y="870204"/>
                </a:moveTo>
                <a:lnTo>
                  <a:pt x="170005" y="866181"/>
                </a:lnTo>
                <a:lnTo>
                  <a:pt x="173679" y="854024"/>
                </a:lnTo>
                <a:lnTo>
                  <a:pt x="184140" y="857185"/>
                </a:lnTo>
                <a:lnTo>
                  <a:pt x="183319" y="870204"/>
                </a:lnTo>
                <a:close/>
              </a:path>
              <a:path w="1400809" h="2269490">
                <a:moveTo>
                  <a:pt x="206098" y="877089"/>
                </a:moveTo>
                <a:lnTo>
                  <a:pt x="195681" y="873941"/>
                </a:lnTo>
                <a:lnTo>
                  <a:pt x="198613" y="861559"/>
                </a:lnTo>
                <a:lnTo>
                  <a:pt x="213620" y="866095"/>
                </a:lnTo>
                <a:lnTo>
                  <a:pt x="206098" y="877089"/>
                </a:lnTo>
                <a:close/>
              </a:path>
              <a:path w="1400809" h="2269490">
                <a:moveTo>
                  <a:pt x="228965" y="884000"/>
                </a:moveTo>
                <a:lnTo>
                  <a:pt x="212799" y="879114"/>
                </a:lnTo>
                <a:lnTo>
                  <a:pt x="220961" y="868313"/>
                </a:lnTo>
                <a:lnTo>
                  <a:pt x="231689" y="871556"/>
                </a:lnTo>
                <a:lnTo>
                  <a:pt x="228965" y="884000"/>
                </a:lnTo>
                <a:close/>
              </a:path>
              <a:path w="1400809" h="2269490">
                <a:moveTo>
                  <a:pt x="258446" y="892910"/>
                </a:moveTo>
                <a:lnTo>
                  <a:pt x="248936" y="890036"/>
                </a:lnTo>
                <a:lnTo>
                  <a:pt x="249757" y="877016"/>
                </a:lnTo>
                <a:lnTo>
                  <a:pt x="262120" y="880753"/>
                </a:lnTo>
                <a:lnTo>
                  <a:pt x="258446" y="892910"/>
                </a:lnTo>
                <a:close/>
              </a:path>
              <a:path w="1400809" h="2269490">
                <a:moveTo>
                  <a:pt x="281269" y="899807"/>
                </a:moveTo>
                <a:lnTo>
                  <a:pt x="267955" y="895784"/>
                </a:lnTo>
                <a:lnTo>
                  <a:pt x="272580" y="883914"/>
                </a:lnTo>
                <a:lnTo>
                  <a:pt x="283992" y="887363"/>
                </a:lnTo>
                <a:lnTo>
                  <a:pt x="281269" y="899807"/>
                </a:lnTo>
                <a:close/>
              </a:path>
              <a:path w="1400809" h="2269490">
                <a:moveTo>
                  <a:pt x="304330" y="906777"/>
                </a:moveTo>
                <a:lnTo>
                  <a:pt x="290808" y="902690"/>
                </a:lnTo>
                <a:lnTo>
                  <a:pt x="295404" y="890812"/>
                </a:lnTo>
                <a:lnTo>
                  <a:pt x="304914" y="893686"/>
                </a:lnTo>
                <a:lnTo>
                  <a:pt x="304330" y="906777"/>
                </a:lnTo>
                <a:close/>
              </a:path>
              <a:path w="1400809" h="2269490">
                <a:moveTo>
                  <a:pt x="324063" y="912741"/>
                </a:moveTo>
                <a:lnTo>
                  <a:pt x="315504" y="910154"/>
                </a:lnTo>
                <a:lnTo>
                  <a:pt x="316325" y="897135"/>
                </a:lnTo>
                <a:lnTo>
                  <a:pt x="332492" y="902021"/>
                </a:lnTo>
                <a:lnTo>
                  <a:pt x="324063" y="912741"/>
                </a:lnTo>
                <a:close/>
              </a:path>
              <a:path w="1400809" h="2269490">
                <a:moveTo>
                  <a:pt x="344984" y="919064"/>
                </a:moveTo>
                <a:lnTo>
                  <a:pt x="332814" y="915386"/>
                </a:lnTo>
                <a:lnTo>
                  <a:pt x="339980" y="904284"/>
                </a:lnTo>
                <a:lnTo>
                  <a:pt x="344721" y="905717"/>
                </a:lnTo>
                <a:lnTo>
                  <a:pt x="344984" y="919064"/>
                </a:lnTo>
                <a:close/>
              </a:path>
              <a:path w="1400809" h="2269490">
                <a:moveTo>
                  <a:pt x="358035" y="922124"/>
                </a:moveTo>
                <a:lnTo>
                  <a:pt x="354364" y="908631"/>
                </a:lnTo>
                <a:lnTo>
                  <a:pt x="367678" y="912655"/>
                </a:lnTo>
                <a:lnTo>
                  <a:pt x="358035" y="922124"/>
                </a:lnTo>
                <a:close/>
              </a:path>
              <a:path w="1400809" h="2269490">
                <a:moveTo>
                  <a:pt x="383023" y="930560"/>
                </a:moveTo>
                <a:lnTo>
                  <a:pt x="372562" y="927399"/>
                </a:lnTo>
                <a:lnTo>
                  <a:pt x="382893" y="917254"/>
                </a:lnTo>
                <a:lnTo>
                  <a:pt x="383023" y="930560"/>
                </a:lnTo>
                <a:close/>
              </a:path>
              <a:path w="1400809" h="2269490">
                <a:moveTo>
                  <a:pt x="427287" y="943938"/>
                </a:moveTo>
                <a:lnTo>
                  <a:pt x="422013" y="942344"/>
                </a:lnTo>
                <a:lnTo>
                  <a:pt x="420932" y="928750"/>
                </a:lnTo>
                <a:lnTo>
                  <a:pt x="435078" y="933025"/>
                </a:lnTo>
                <a:lnTo>
                  <a:pt x="427287" y="943938"/>
                </a:lnTo>
                <a:close/>
              </a:path>
              <a:path w="1400809" h="2269490">
                <a:moveTo>
                  <a:pt x="446738" y="949816"/>
                </a:moveTo>
                <a:lnTo>
                  <a:pt x="435326" y="946368"/>
                </a:lnTo>
                <a:lnTo>
                  <a:pt x="438049" y="933923"/>
                </a:lnTo>
                <a:lnTo>
                  <a:pt x="445657" y="936223"/>
                </a:lnTo>
                <a:lnTo>
                  <a:pt x="446738" y="949816"/>
                </a:lnTo>
                <a:close/>
              </a:path>
              <a:path w="1400809" h="2269490">
                <a:moveTo>
                  <a:pt x="510453" y="969073"/>
                </a:moveTo>
                <a:lnTo>
                  <a:pt x="497139" y="965049"/>
                </a:lnTo>
                <a:lnTo>
                  <a:pt x="504618" y="954042"/>
                </a:lnTo>
                <a:lnTo>
                  <a:pt x="513176" y="956629"/>
                </a:lnTo>
                <a:lnTo>
                  <a:pt x="510453" y="969073"/>
                </a:lnTo>
                <a:close/>
              </a:path>
              <a:path w="1400809" h="2269490">
                <a:moveTo>
                  <a:pt x="594138" y="994365"/>
                </a:moveTo>
                <a:lnTo>
                  <a:pt x="581776" y="990628"/>
                </a:lnTo>
                <a:lnTo>
                  <a:pt x="585450" y="978472"/>
                </a:lnTo>
                <a:lnTo>
                  <a:pt x="598764" y="982495"/>
                </a:lnTo>
                <a:lnTo>
                  <a:pt x="594138" y="994365"/>
                </a:lnTo>
                <a:close/>
              </a:path>
              <a:path w="1400809" h="2269490">
                <a:moveTo>
                  <a:pt x="612801" y="1000005"/>
                </a:moveTo>
                <a:lnTo>
                  <a:pt x="599844" y="996089"/>
                </a:lnTo>
                <a:lnTo>
                  <a:pt x="604469" y="984220"/>
                </a:lnTo>
                <a:lnTo>
                  <a:pt x="614618" y="987287"/>
                </a:lnTo>
                <a:lnTo>
                  <a:pt x="612801" y="1000005"/>
                </a:lnTo>
                <a:close/>
              </a:path>
              <a:path w="1400809" h="2269490">
                <a:moveTo>
                  <a:pt x="712059" y="1030004"/>
                </a:moveTo>
                <a:lnTo>
                  <a:pt x="696843" y="1025405"/>
                </a:lnTo>
                <a:lnTo>
                  <a:pt x="701469" y="1013535"/>
                </a:lnTo>
                <a:lnTo>
                  <a:pt x="712880" y="1016984"/>
                </a:lnTo>
                <a:lnTo>
                  <a:pt x="712059" y="1030004"/>
                </a:lnTo>
                <a:close/>
              </a:path>
              <a:path w="1400809" h="2269490">
                <a:moveTo>
                  <a:pt x="930782" y="1096108"/>
                </a:moveTo>
                <a:lnTo>
                  <a:pt x="916518" y="1091796"/>
                </a:lnTo>
                <a:lnTo>
                  <a:pt x="922094" y="1080214"/>
                </a:lnTo>
                <a:lnTo>
                  <a:pt x="933506" y="1083663"/>
                </a:lnTo>
                <a:lnTo>
                  <a:pt x="930782" y="1096108"/>
                </a:lnTo>
                <a:close/>
              </a:path>
              <a:path w="1400809" h="2269490">
                <a:moveTo>
                  <a:pt x="358297" y="923087"/>
                </a:moveTo>
                <a:lnTo>
                  <a:pt x="357347" y="922800"/>
                </a:lnTo>
                <a:lnTo>
                  <a:pt x="358035" y="922124"/>
                </a:lnTo>
                <a:lnTo>
                  <a:pt x="358297" y="923087"/>
                </a:lnTo>
                <a:close/>
              </a:path>
              <a:path w="1400809" h="2269490">
                <a:moveTo>
                  <a:pt x="60795" y="872976"/>
                </a:moveTo>
                <a:lnTo>
                  <a:pt x="48670" y="869312"/>
                </a:lnTo>
                <a:lnTo>
                  <a:pt x="59692" y="832841"/>
                </a:lnTo>
                <a:lnTo>
                  <a:pt x="67300" y="835140"/>
                </a:lnTo>
                <a:lnTo>
                  <a:pt x="66382" y="838179"/>
                </a:lnTo>
                <a:lnTo>
                  <a:pt x="60773" y="846435"/>
                </a:lnTo>
                <a:lnTo>
                  <a:pt x="71234" y="849597"/>
                </a:lnTo>
                <a:lnTo>
                  <a:pt x="73266" y="863478"/>
                </a:lnTo>
                <a:lnTo>
                  <a:pt x="61854" y="860029"/>
                </a:lnTo>
                <a:lnTo>
                  <a:pt x="60795" y="872976"/>
                </a:lnTo>
                <a:close/>
              </a:path>
              <a:path w="1400809" h="2269490">
                <a:moveTo>
                  <a:pt x="63626" y="847297"/>
                </a:moveTo>
                <a:lnTo>
                  <a:pt x="66382" y="838179"/>
                </a:lnTo>
                <a:lnTo>
                  <a:pt x="68251" y="835428"/>
                </a:lnTo>
                <a:lnTo>
                  <a:pt x="63626" y="847297"/>
                </a:lnTo>
                <a:close/>
              </a:path>
              <a:path w="1400809" h="2269490">
                <a:moveTo>
                  <a:pt x="87400" y="854482"/>
                </a:moveTo>
                <a:lnTo>
                  <a:pt x="73968" y="850423"/>
                </a:lnTo>
                <a:lnTo>
                  <a:pt x="80331" y="839079"/>
                </a:lnTo>
                <a:lnTo>
                  <a:pt x="93927" y="843188"/>
                </a:lnTo>
                <a:lnTo>
                  <a:pt x="87400" y="854482"/>
                </a:lnTo>
                <a:close/>
              </a:path>
              <a:path w="1400809" h="2269490">
                <a:moveTo>
                  <a:pt x="96910" y="857357"/>
                </a:moveTo>
                <a:lnTo>
                  <a:pt x="93927" y="843188"/>
                </a:lnTo>
                <a:lnTo>
                  <a:pt x="101535" y="845487"/>
                </a:lnTo>
                <a:lnTo>
                  <a:pt x="96910" y="857357"/>
                </a:lnTo>
                <a:close/>
              </a:path>
              <a:path w="1400809" h="2269490">
                <a:moveTo>
                  <a:pt x="109272" y="861093"/>
                </a:moveTo>
                <a:lnTo>
                  <a:pt x="98812" y="857931"/>
                </a:lnTo>
                <a:lnTo>
                  <a:pt x="110094" y="848074"/>
                </a:lnTo>
                <a:lnTo>
                  <a:pt x="114848" y="849511"/>
                </a:lnTo>
                <a:lnTo>
                  <a:pt x="109272" y="861093"/>
                </a:lnTo>
                <a:close/>
              </a:path>
              <a:path w="1400809" h="2269490">
                <a:moveTo>
                  <a:pt x="123537" y="865404"/>
                </a:moveTo>
                <a:lnTo>
                  <a:pt x="109273" y="861093"/>
                </a:lnTo>
                <a:lnTo>
                  <a:pt x="122457" y="851810"/>
                </a:lnTo>
                <a:lnTo>
                  <a:pt x="133868" y="855259"/>
                </a:lnTo>
                <a:lnTo>
                  <a:pt x="123537" y="865404"/>
                </a:lnTo>
                <a:close/>
              </a:path>
              <a:path w="1400809" h="2269490">
                <a:moveTo>
                  <a:pt x="143508" y="871440"/>
                </a:moveTo>
                <a:lnTo>
                  <a:pt x="132096" y="867991"/>
                </a:lnTo>
                <a:lnTo>
                  <a:pt x="136721" y="856121"/>
                </a:lnTo>
                <a:lnTo>
                  <a:pt x="149084" y="859858"/>
                </a:lnTo>
                <a:lnTo>
                  <a:pt x="150208" y="863988"/>
                </a:lnTo>
                <a:lnTo>
                  <a:pt x="143508" y="871440"/>
                </a:lnTo>
                <a:close/>
              </a:path>
              <a:path w="1400809" h="2269490">
                <a:moveTo>
                  <a:pt x="158723" y="876038"/>
                </a:moveTo>
                <a:lnTo>
                  <a:pt x="153017" y="874314"/>
                </a:lnTo>
                <a:lnTo>
                  <a:pt x="150208" y="863988"/>
                </a:lnTo>
                <a:lnTo>
                  <a:pt x="152888" y="861007"/>
                </a:lnTo>
                <a:lnTo>
                  <a:pt x="165250" y="864743"/>
                </a:lnTo>
                <a:lnTo>
                  <a:pt x="158723" y="876038"/>
                </a:lnTo>
                <a:close/>
              </a:path>
              <a:path w="1400809" h="2269490">
                <a:moveTo>
                  <a:pt x="211978" y="892133"/>
                </a:moveTo>
                <a:lnTo>
                  <a:pt x="189199" y="885249"/>
                </a:lnTo>
                <a:lnTo>
                  <a:pt x="188430" y="871749"/>
                </a:lnTo>
                <a:lnTo>
                  <a:pt x="220169" y="881341"/>
                </a:lnTo>
                <a:lnTo>
                  <a:pt x="211978" y="892133"/>
                </a:lnTo>
                <a:close/>
              </a:path>
              <a:path w="1400809" h="2269490">
                <a:moveTo>
                  <a:pt x="264281" y="907941"/>
                </a:moveTo>
                <a:lnTo>
                  <a:pt x="251919" y="904204"/>
                </a:lnTo>
                <a:lnTo>
                  <a:pt x="256187" y="892227"/>
                </a:lnTo>
                <a:lnTo>
                  <a:pt x="265221" y="894957"/>
                </a:lnTo>
                <a:lnTo>
                  <a:pt x="264281" y="907941"/>
                </a:lnTo>
                <a:close/>
              </a:path>
              <a:path w="1400809" h="2269490">
                <a:moveTo>
                  <a:pt x="286154" y="914551"/>
                </a:moveTo>
                <a:lnTo>
                  <a:pt x="273033" y="910586"/>
                </a:lnTo>
                <a:lnTo>
                  <a:pt x="279367" y="899233"/>
                </a:lnTo>
                <a:lnTo>
                  <a:pt x="286975" y="901532"/>
                </a:lnTo>
                <a:lnTo>
                  <a:pt x="286154" y="914551"/>
                </a:lnTo>
                <a:close/>
              </a:path>
              <a:path w="1400809" h="2269490">
                <a:moveTo>
                  <a:pt x="330849" y="928059"/>
                </a:moveTo>
                <a:lnTo>
                  <a:pt x="318680" y="924381"/>
                </a:lnTo>
                <a:lnTo>
                  <a:pt x="325846" y="913280"/>
                </a:lnTo>
                <a:lnTo>
                  <a:pt x="330586" y="914712"/>
                </a:lnTo>
                <a:lnTo>
                  <a:pt x="330849" y="928059"/>
                </a:lnTo>
                <a:close/>
              </a:path>
              <a:path w="1400809" h="2269490">
                <a:moveTo>
                  <a:pt x="362231" y="937544"/>
                </a:moveTo>
                <a:lnTo>
                  <a:pt x="349868" y="933807"/>
                </a:lnTo>
                <a:lnTo>
                  <a:pt x="352621" y="921372"/>
                </a:lnTo>
                <a:lnTo>
                  <a:pt x="367807" y="925962"/>
                </a:lnTo>
                <a:lnTo>
                  <a:pt x="362231" y="937544"/>
                </a:lnTo>
                <a:close/>
              </a:path>
              <a:path w="1400809" h="2269490">
                <a:moveTo>
                  <a:pt x="378398" y="942430"/>
                </a:moveTo>
                <a:lnTo>
                  <a:pt x="366986" y="938981"/>
                </a:lnTo>
                <a:lnTo>
                  <a:pt x="370660" y="926824"/>
                </a:lnTo>
                <a:lnTo>
                  <a:pt x="385876" y="931422"/>
                </a:lnTo>
                <a:lnTo>
                  <a:pt x="378398" y="942430"/>
                </a:lnTo>
                <a:close/>
              </a:path>
              <a:path w="1400809" h="2269490">
                <a:moveTo>
                  <a:pt x="417388" y="954213"/>
                </a:moveTo>
                <a:lnTo>
                  <a:pt x="402038" y="949574"/>
                </a:lnTo>
                <a:lnTo>
                  <a:pt x="409650" y="938608"/>
                </a:lnTo>
                <a:lnTo>
                  <a:pt x="424866" y="943206"/>
                </a:lnTo>
                <a:lnTo>
                  <a:pt x="417388" y="954213"/>
                </a:lnTo>
                <a:close/>
              </a:path>
              <a:path w="1400809" h="2269490">
                <a:moveTo>
                  <a:pt x="438814" y="960689"/>
                </a:moveTo>
                <a:lnTo>
                  <a:pt x="430196" y="958084"/>
                </a:lnTo>
                <a:lnTo>
                  <a:pt x="438179" y="947230"/>
                </a:lnTo>
                <a:lnTo>
                  <a:pt x="438814" y="960689"/>
                </a:lnTo>
                <a:close/>
              </a:path>
              <a:path w="1400809" h="2269490">
                <a:moveTo>
                  <a:pt x="461132" y="967434"/>
                </a:moveTo>
                <a:lnTo>
                  <a:pt x="446868" y="963123"/>
                </a:lnTo>
                <a:lnTo>
                  <a:pt x="450542" y="950966"/>
                </a:lnTo>
                <a:lnTo>
                  <a:pt x="462905" y="954702"/>
                </a:lnTo>
                <a:lnTo>
                  <a:pt x="461132" y="967434"/>
                </a:lnTo>
                <a:close/>
              </a:path>
              <a:path w="1400809" h="2269490">
                <a:moveTo>
                  <a:pt x="473168" y="971072"/>
                </a:moveTo>
                <a:lnTo>
                  <a:pt x="461132" y="967434"/>
                </a:lnTo>
                <a:lnTo>
                  <a:pt x="470601" y="957029"/>
                </a:lnTo>
                <a:lnTo>
                  <a:pt x="474792" y="958295"/>
                </a:lnTo>
                <a:lnTo>
                  <a:pt x="473168" y="971072"/>
                </a:lnTo>
                <a:close/>
              </a:path>
              <a:path w="1400809" h="2269490">
                <a:moveTo>
                  <a:pt x="501073" y="979505"/>
                </a:moveTo>
                <a:lnTo>
                  <a:pt x="499992" y="965911"/>
                </a:lnTo>
                <a:lnTo>
                  <a:pt x="508551" y="968498"/>
                </a:lnTo>
                <a:lnTo>
                  <a:pt x="501073" y="979505"/>
                </a:lnTo>
                <a:close/>
              </a:path>
              <a:path w="1400809" h="2269490">
                <a:moveTo>
                  <a:pt x="533406" y="989277"/>
                </a:moveTo>
                <a:lnTo>
                  <a:pt x="521044" y="985541"/>
                </a:lnTo>
                <a:lnTo>
                  <a:pt x="520914" y="972234"/>
                </a:lnTo>
                <a:lnTo>
                  <a:pt x="536129" y="976833"/>
                </a:lnTo>
                <a:lnTo>
                  <a:pt x="533406" y="989277"/>
                </a:lnTo>
                <a:close/>
              </a:path>
              <a:path w="1400809" h="2269490">
                <a:moveTo>
                  <a:pt x="561935" y="997899"/>
                </a:moveTo>
                <a:lnTo>
                  <a:pt x="549899" y="994262"/>
                </a:lnTo>
                <a:lnTo>
                  <a:pt x="554198" y="982294"/>
                </a:lnTo>
                <a:lnTo>
                  <a:pt x="567511" y="986317"/>
                </a:lnTo>
                <a:lnTo>
                  <a:pt x="561935" y="997899"/>
                </a:lnTo>
                <a:close/>
              </a:path>
              <a:path w="1400809" h="2269490">
                <a:moveTo>
                  <a:pt x="649930" y="1024494"/>
                </a:moveTo>
                <a:lnTo>
                  <a:pt x="640480" y="1021638"/>
                </a:lnTo>
                <a:lnTo>
                  <a:pt x="642638" y="1009023"/>
                </a:lnTo>
                <a:lnTo>
                  <a:pt x="654050" y="1012472"/>
                </a:lnTo>
                <a:lnTo>
                  <a:pt x="649930" y="1024494"/>
                </a:lnTo>
                <a:close/>
              </a:path>
              <a:path w="1400809" h="2269490">
                <a:moveTo>
                  <a:pt x="760777" y="1057995"/>
                </a:moveTo>
                <a:lnTo>
                  <a:pt x="749276" y="1054519"/>
                </a:lnTo>
                <a:lnTo>
                  <a:pt x="752951" y="1042362"/>
                </a:lnTo>
                <a:lnTo>
                  <a:pt x="762223" y="1045164"/>
                </a:lnTo>
                <a:lnTo>
                  <a:pt x="760777" y="1057995"/>
                </a:lnTo>
                <a:close/>
              </a:path>
              <a:path w="1400809" h="2269490">
                <a:moveTo>
                  <a:pt x="871001" y="1091307"/>
                </a:moveTo>
                <a:lnTo>
                  <a:pt x="859500" y="1087831"/>
                </a:lnTo>
                <a:lnTo>
                  <a:pt x="865403" y="1076348"/>
                </a:lnTo>
                <a:lnTo>
                  <a:pt x="874675" y="1079150"/>
                </a:lnTo>
                <a:lnTo>
                  <a:pt x="871001" y="1091307"/>
                </a:lnTo>
                <a:close/>
              </a:path>
              <a:path w="1400809" h="2269490">
                <a:moveTo>
                  <a:pt x="97990" y="870950"/>
                </a:moveTo>
                <a:lnTo>
                  <a:pt x="73266" y="863478"/>
                </a:lnTo>
                <a:lnTo>
                  <a:pt x="85498" y="853908"/>
                </a:lnTo>
                <a:lnTo>
                  <a:pt x="99763" y="858219"/>
                </a:lnTo>
                <a:lnTo>
                  <a:pt x="97990" y="870950"/>
                </a:lnTo>
                <a:close/>
              </a:path>
              <a:path w="1400809" h="2269490">
                <a:moveTo>
                  <a:pt x="114157" y="875836"/>
                </a:moveTo>
                <a:lnTo>
                  <a:pt x="102745" y="872388"/>
                </a:lnTo>
                <a:lnTo>
                  <a:pt x="110877" y="861578"/>
                </a:lnTo>
                <a:lnTo>
                  <a:pt x="114157" y="875836"/>
                </a:lnTo>
                <a:close/>
              </a:path>
              <a:path w="1400809" h="2269490">
                <a:moveTo>
                  <a:pt x="119863" y="877561"/>
                </a:moveTo>
                <a:lnTo>
                  <a:pt x="114028" y="862530"/>
                </a:lnTo>
                <a:lnTo>
                  <a:pt x="125439" y="865979"/>
                </a:lnTo>
                <a:lnTo>
                  <a:pt x="119863" y="877561"/>
                </a:lnTo>
                <a:close/>
              </a:path>
              <a:path w="1400809" h="2269490">
                <a:moveTo>
                  <a:pt x="147441" y="885896"/>
                </a:moveTo>
                <a:lnTo>
                  <a:pt x="132463" y="881369"/>
                </a:lnTo>
                <a:lnTo>
                  <a:pt x="140655" y="870577"/>
                </a:lnTo>
                <a:lnTo>
                  <a:pt x="146361" y="872302"/>
                </a:lnTo>
                <a:lnTo>
                  <a:pt x="148327" y="879530"/>
                </a:lnTo>
                <a:lnTo>
                  <a:pt x="147441" y="885896"/>
                </a:lnTo>
                <a:close/>
              </a:path>
              <a:path w="1400809" h="2269490">
                <a:moveTo>
                  <a:pt x="150294" y="886758"/>
                </a:moveTo>
                <a:lnTo>
                  <a:pt x="148327" y="879530"/>
                </a:lnTo>
                <a:lnTo>
                  <a:pt x="149214" y="873164"/>
                </a:lnTo>
                <a:lnTo>
                  <a:pt x="155871" y="875176"/>
                </a:lnTo>
                <a:lnTo>
                  <a:pt x="150294" y="886758"/>
                </a:lnTo>
                <a:close/>
              </a:path>
              <a:path w="1400809" h="2269490">
                <a:moveTo>
                  <a:pt x="156951" y="888770"/>
                </a:moveTo>
                <a:lnTo>
                  <a:pt x="156000" y="888483"/>
                </a:lnTo>
                <a:lnTo>
                  <a:pt x="155871" y="875176"/>
                </a:lnTo>
                <a:lnTo>
                  <a:pt x="163478" y="877475"/>
                </a:lnTo>
                <a:lnTo>
                  <a:pt x="156951" y="888770"/>
                </a:lnTo>
                <a:close/>
              </a:path>
              <a:path w="1400809" h="2269490">
                <a:moveTo>
                  <a:pt x="188463" y="911561"/>
                </a:moveTo>
                <a:lnTo>
                  <a:pt x="188333" y="898254"/>
                </a:lnTo>
                <a:lnTo>
                  <a:pt x="192958" y="886385"/>
                </a:lnTo>
                <a:lnTo>
                  <a:pt x="202468" y="889259"/>
                </a:lnTo>
                <a:lnTo>
                  <a:pt x="203549" y="902853"/>
                </a:lnTo>
                <a:lnTo>
                  <a:pt x="199745" y="901703"/>
                </a:lnTo>
                <a:lnTo>
                  <a:pt x="188463" y="911561"/>
                </a:lnTo>
                <a:close/>
              </a:path>
              <a:path w="1400809" h="2269490">
                <a:moveTo>
                  <a:pt x="252999" y="917798"/>
                </a:moveTo>
                <a:lnTo>
                  <a:pt x="219715" y="907739"/>
                </a:lnTo>
                <a:lnTo>
                  <a:pt x="223583" y="895640"/>
                </a:lnTo>
                <a:lnTo>
                  <a:pt x="259526" y="906504"/>
                </a:lnTo>
                <a:lnTo>
                  <a:pt x="252999" y="917798"/>
                </a:lnTo>
                <a:close/>
              </a:path>
              <a:path w="1400809" h="2269490">
                <a:moveTo>
                  <a:pt x="269166" y="922684"/>
                </a:moveTo>
                <a:lnTo>
                  <a:pt x="259656" y="919810"/>
                </a:lnTo>
                <a:lnTo>
                  <a:pt x="260477" y="906791"/>
                </a:lnTo>
                <a:lnTo>
                  <a:pt x="272572" y="910446"/>
                </a:lnTo>
                <a:lnTo>
                  <a:pt x="269166" y="922684"/>
                </a:lnTo>
                <a:close/>
              </a:path>
              <a:path w="1400809" h="2269490">
                <a:moveTo>
                  <a:pt x="283430" y="926995"/>
                </a:moveTo>
                <a:lnTo>
                  <a:pt x="269166" y="922684"/>
                </a:lnTo>
                <a:lnTo>
                  <a:pt x="278546" y="912252"/>
                </a:lnTo>
                <a:lnTo>
                  <a:pt x="285203" y="914264"/>
                </a:lnTo>
                <a:lnTo>
                  <a:pt x="283430" y="926995"/>
                </a:lnTo>
                <a:close/>
              </a:path>
              <a:path w="1400809" h="2269490">
                <a:moveTo>
                  <a:pt x="294842" y="930444"/>
                </a:moveTo>
                <a:lnTo>
                  <a:pt x="284144" y="927211"/>
                </a:lnTo>
                <a:lnTo>
                  <a:pt x="286391" y="914623"/>
                </a:lnTo>
                <a:lnTo>
                  <a:pt x="299467" y="918575"/>
                </a:lnTo>
                <a:lnTo>
                  <a:pt x="294842" y="930444"/>
                </a:lnTo>
                <a:close/>
              </a:path>
              <a:path w="1400809" h="2269490">
                <a:moveTo>
                  <a:pt x="318542" y="937607"/>
                </a:moveTo>
                <a:lnTo>
                  <a:pt x="305303" y="933606"/>
                </a:lnTo>
                <a:lnTo>
                  <a:pt x="313271" y="922747"/>
                </a:lnTo>
                <a:lnTo>
                  <a:pt x="319081" y="924502"/>
                </a:lnTo>
                <a:lnTo>
                  <a:pt x="318542" y="937607"/>
                </a:lnTo>
                <a:close/>
              </a:path>
              <a:path w="1400809" h="2269490">
                <a:moveTo>
                  <a:pt x="353802" y="948264"/>
                </a:moveTo>
                <a:lnTo>
                  <a:pt x="341439" y="944527"/>
                </a:lnTo>
                <a:lnTo>
                  <a:pt x="343212" y="931795"/>
                </a:lnTo>
                <a:lnTo>
                  <a:pt x="355812" y="935604"/>
                </a:lnTo>
                <a:lnTo>
                  <a:pt x="353802" y="948264"/>
                </a:lnTo>
                <a:close/>
              </a:path>
              <a:path w="1400809" h="2269490">
                <a:moveTo>
                  <a:pt x="372822" y="954012"/>
                </a:moveTo>
                <a:lnTo>
                  <a:pt x="360459" y="950275"/>
                </a:lnTo>
                <a:lnTo>
                  <a:pt x="362231" y="937544"/>
                </a:lnTo>
                <a:lnTo>
                  <a:pt x="377447" y="942142"/>
                </a:lnTo>
                <a:lnTo>
                  <a:pt x="372822" y="954012"/>
                </a:lnTo>
                <a:close/>
              </a:path>
              <a:path w="1400809" h="2269490">
                <a:moveTo>
                  <a:pt x="430831" y="971544"/>
                </a:moveTo>
                <a:lnTo>
                  <a:pt x="426076" y="970107"/>
                </a:lnTo>
                <a:lnTo>
                  <a:pt x="427848" y="957375"/>
                </a:lnTo>
                <a:lnTo>
                  <a:pt x="441162" y="961399"/>
                </a:lnTo>
                <a:lnTo>
                  <a:pt x="430831" y="971544"/>
                </a:lnTo>
                <a:close/>
              </a:path>
              <a:path w="1400809" h="2269490">
                <a:moveTo>
                  <a:pt x="485036" y="987926"/>
                </a:moveTo>
                <a:lnTo>
                  <a:pt x="470771" y="983615"/>
                </a:lnTo>
                <a:lnTo>
                  <a:pt x="474446" y="971458"/>
                </a:lnTo>
                <a:lnTo>
                  <a:pt x="488710" y="975769"/>
                </a:lnTo>
                <a:lnTo>
                  <a:pt x="485036" y="987926"/>
                </a:lnTo>
                <a:close/>
              </a:path>
              <a:path w="1400809" h="2269490">
                <a:moveTo>
                  <a:pt x="506909" y="994536"/>
                </a:moveTo>
                <a:lnTo>
                  <a:pt x="491693" y="989938"/>
                </a:lnTo>
                <a:lnTo>
                  <a:pt x="497269" y="978356"/>
                </a:lnTo>
                <a:lnTo>
                  <a:pt x="507730" y="981517"/>
                </a:lnTo>
                <a:lnTo>
                  <a:pt x="506909" y="994536"/>
                </a:lnTo>
                <a:close/>
              </a:path>
              <a:path w="1400809" h="2269490">
                <a:moveTo>
                  <a:pt x="589643" y="1019541"/>
                </a:moveTo>
                <a:lnTo>
                  <a:pt x="577280" y="1015805"/>
                </a:lnTo>
                <a:lnTo>
                  <a:pt x="580004" y="1003360"/>
                </a:lnTo>
                <a:lnTo>
                  <a:pt x="592366" y="1007097"/>
                </a:lnTo>
                <a:lnTo>
                  <a:pt x="589643" y="1019541"/>
                </a:lnTo>
                <a:close/>
              </a:path>
              <a:path w="1400809" h="2269490">
                <a:moveTo>
                  <a:pt x="612466" y="1026439"/>
                </a:moveTo>
                <a:lnTo>
                  <a:pt x="601055" y="1022990"/>
                </a:lnTo>
                <a:lnTo>
                  <a:pt x="602827" y="1010258"/>
                </a:lnTo>
                <a:lnTo>
                  <a:pt x="616140" y="1014282"/>
                </a:lnTo>
                <a:lnTo>
                  <a:pt x="612466" y="1026439"/>
                </a:lnTo>
                <a:close/>
              </a:path>
              <a:path w="1400809" h="2269490">
                <a:moveTo>
                  <a:pt x="628484" y="1031280"/>
                </a:moveTo>
                <a:lnTo>
                  <a:pt x="619985" y="1028711"/>
                </a:lnTo>
                <a:lnTo>
                  <a:pt x="622797" y="1016294"/>
                </a:lnTo>
                <a:lnTo>
                  <a:pt x="635160" y="1020030"/>
                </a:lnTo>
                <a:lnTo>
                  <a:pt x="628484" y="1031280"/>
                </a:lnTo>
                <a:close/>
              </a:path>
              <a:path w="1400809" h="2269490">
                <a:moveTo>
                  <a:pt x="669748" y="1043751"/>
                </a:moveTo>
                <a:lnTo>
                  <a:pt x="658544" y="1040365"/>
                </a:lnTo>
                <a:lnTo>
                  <a:pt x="661787" y="1028077"/>
                </a:lnTo>
                <a:lnTo>
                  <a:pt x="672248" y="1031239"/>
                </a:lnTo>
                <a:lnTo>
                  <a:pt x="669748" y="1043751"/>
                </a:lnTo>
                <a:close/>
              </a:path>
              <a:path w="1400809" h="2269490">
                <a:moveTo>
                  <a:pt x="712333" y="1056621"/>
                </a:moveTo>
                <a:lnTo>
                  <a:pt x="707434" y="1041873"/>
                </a:lnTo>
                <a:lnTo>
                  <a:pt x="720391" y="1045789"/>
                </a:lnTo>
                <a:lnTo>
                  <a:pt x="712333" y="1056621"/>
                </a:lnTo>
                <a:close/>
              </a:path>
              <a:path w="1400809" h="2269490">
                <a:moveTo>
                  <a:pt x="803612" y="1084208"/>
                </a:moveTo>
                <a:lnTo>
                  <a:pt x="791249" y="1080472"/>
                </a:lnTo>
                <a:lnTo>
                  <a:pt x="794849" y="1068292"/>
                </a:lnTo>
                <a:lnTo>
                  <a:pt x="803616" y="1070942"/>
                </a:lnTo>
                <a:lnTo>
                  <a:pt x="803612" y="1084208"/>
                </a:lnTo>
                <a:close/>
              </a:path>
              <a:path w="1400809" h="2269490">
                <a:moveTo>
                  <a:pt x="832498" y="1092938"/>
                </a:moveTo>
                <a:lnTo>
                  <a:pt x="828827" y="1091829"/>
                </a:lnTo>
                <a:lnTo>
                  <a:pt x="828207" y="1078374"/>
                </a:lnTo>
                <a:lnTo>
                  <a:pt x="838237" y="1081405"/>
                </a:lnTo>
                <a:lnTo>
                  <a:pt x="832498" y="1092938"/>
                </a:lnTo>
                <a:close/>
              </a:path>
              <a:path w="1400809" h="2269490">
                <a:moveTo>
                  <a:pt x="71493" y="876210"/>
                </a:moveTo>
                <a:lnTo>
                  <a:pt x="71363" y="862903"/>
                </a:lnTo>
                <a:lnTo>
                  <a:pt x="75167" y="864053"/>
                </a:lnTo>
                <a:lnTo>
                  <a:pt x="71493" y="876210"/>
                </a:lnTo>
                <a:close/>
              </a:path>
              <a:path w="1400809" h="2269490">
                <a:moveTo>
                  <a:pt x="98120" y="884257"/>
                </a:moveTo>
                <a:lnTo>
                  <a:pt x="72444" y="876497"/>
                </a:lnTo>
                <a:lnTo>
                  <a:pt x="75167" y="864053"/>
                </a:lnTo>
                <a:lnTo>
                  <a:pt x="100843" y="871813"/>
                </a:lnTo>
                <a:lnTo>
                  <a:pt x="98120" y="884257"/>
                </a:lnTo>
                <a:close/>
              </a:path>
              <a:path w="1400809" h="2269490">
                <a:moveTo>
                  <a:pt x="101103" y="898426"/>
                </a:moveTo>
                <a:lnTo>
                  <a:pt x="96348" y="896989"/>
                </a:lnTo>
                <a:lnTo>
                  <a:pt x="97170" y="883970"/>
                </a:lnTo>
                <a:lnTo>
                  <a:pt x="98120" y="884257"/>
                </a:lnTo>
                <a:lnTo>
                  <a:pt x="105598" y="873250"/>
                </a:lnTo>
                <a:lnTo>
                  <a:pt x="111304" y="874974"/>
                </a:lnTo>
                <a:lnTo>
                  <a:pt x="113336" y="888856"/>
                </a:lnTo>
                <a:lnTo>
                  <a:pt x="101103" y="898426"/>
                </a:lnTo>
                <a:close/>
              </a:path>
              <a:path w="1400809" h="2269490">
                <a:moveTo>
                  <a:pt x="128552" y="893454"/>
                </a:moveTo>
                <a:lnTo>
                  <a:pt x="120944" y="891155"/>
                </a:lnTo>
                <a:lnTo>
                  <a:pt x="122330" y="878306"/>
                </a:lnTo>
                <a:lnTo>
                  <a:pt x="135019" y="882142"/>
                </a:lnTo>
                <a:lnTo>
                  <a:pt x="128552" y="893454"/>
                </a:lnTo>
                <a:close/>
              </a:path>
              <a:path w="1400809" h="2269490">
                <a:moveTo>
                  <a:pt x="154228" y="901214"/>
                </a:moveTo>
                <a:lnTo>
                  <a:pt x="140973" y="897208"/>
                </a:lnTo>
                <a:lnTo>
                  <a:pt x="142686" y="884459"/>
                </a:lnTo>
                <a:lnTo>
                  <a:pt x="156951" y="888770"/>
                </a:lnTo>
                <a:lnTo>
                  <a:pt x="154228" y="901214"/>
                </a:lnTo>
                <a:close/>
              </a:path>
              <a:path w="1400809" h="2269490">
                <a:moveTo>
                  <a:pt x="162786" y="903801"/>
                </a:moveTo>
                <a:lnTo>
                  <a:pt x="155179" y="901502"/>
                </a:lnTo>
                <a:lnTo>
                  <a:pt x="156951" y="888770"/>
                </a:lnTo>
                <a:lnTo>
                  <a:pt x="169536" y="892574"/>
                </a:lnTo>
                <a:lnTo>
                  <a:pt x="162786" y="903801"/>
                </a:lnTo>
                <a:close/>
              </a:path>
              <a:path w="1400809" h="2269490">
                <a:moveTo>
                  <a:pt x="181806" y="909549"/>
                </a:moveTo>
                <a:lnTo>
                  <a:pt x="171345" y="906388"/>
                </a:lnTo>
                <a:lnTo>
                  <a:pt x="174128" y="893961"/>
                </a:lnTo>
                <a:lnTo>
                  <a:pt x="186431" y="897680"/>
                </a:lnTo>
                <a:lnTo>
                  <a:pt x="181806" y="909549"/>
                </a:lnTo>
                <a:close/>
              </a:path>
              <a:path w="1400809" h="2269490">
                <a:moveTo>
                  <a:pt x="209384" y="917884"/>
                </a:moveTo>
                <a:lnTo>
                  <a:pt x="203678" y="916160"/>
                </a:lnTo>
                <a:lnTo>
                  <a:pt x="199745" y="901703"/>
                </a:lnTo>
                <a:lnTo>
                  <a:pt x="214247" y="906086"/>
                </a:lnTo>
                <a:lnTo>
                  <a:pt x="209384" y="917884"/>
                </a:lnTo>
                <a:close/>
              </a:path>
              <a:path w="1400809" h="2269490">
                <a:moveTo>
                  <a:pt x="223173" y="922051"/>
                </a:moveTo>
                <a:lnTo>
                  <a:pt x="213188" y="919034"/>
                </a:lnTo>
                <a:lnTo>
                  <a:pt x="214960" y="906302"/>
                </a:lnTo>
                <a:lnTo>
                  <a:pt x="228363" y="910353"/>
                </a:lnTo>
                <a:lnTo>
                  <a:pt x="223173" y="922051"/>
                </a:lnTo>
                <a:close/>
              </a:path>
              <a:path w="1400809" h="2269490">
                <a:moveTo>
                  <a:pt x="246602" y="942399"/>
                </a:moveTo>
                <a:lnTo>
                  <a:pt x="233288" y="938376"/>
                </a:lnTo>
                <a:lnTo>
                  <a:pt x="232208" y="924782"/>
                </a:lnTo>
                <a:lnTo>
                  <a:pt x="240637" y="914062"/>
                </a:lnTo>
                <a:lnTo>
                  <a:pt x="250146" y="916936"/>
                </a:lnTo>
                <a:lnTo>
                  <a:pt x="247423" y="929380"/>
                </a:lnTo>
                <a:lnTo>
                  <a:pt x="246472" y="929093"/>
                </a:lnTo>
                <a:lnTo>
                  <a:pt x="246602" y="942399"/>
                </a:lnTo>
                <a:close/>
              </a:path>
              <a:path w="1400809" h="2269490">
                <a:moveTo>
                  <a:pt x="271896" y="936777"/>
                </a:moveTo>
                <a:lnTo>
                  <a:pt x="257884" y="932542"/>
                </a:lnTo>
                <a:lnTo>
                  <a:pt x="263460" y="920960"/>
                </a:lnTo>
                <a:lnTo>
                  <a:pt x="276892" y="925019"/>
                </a:lnTo>
                <a:lnTo>
                  <a:pt x="271896" y="936777"/>
                </a:lnTo>
                <a:close/>
              </a:path>
              <a:path w="1400809" h="2269490">
                <a:moveTo>
                  <a:pt x="273099" y="937140"/>
                </a:moveTo>
                <a:lnTo>
                  <a:pt x="271896" y="936777"/>
                </a:lnTo>
                <a:lnTo>
                  <a:pt x="277724" y="925271"/>
                </a:lnTo>
                <a:lnTo>
                  <a:pt x="278393" y="925473"/>
                </a:lnTo>
                <a:lnTo>
                  <a:pt x="273099" y="937140"/>
                </a:lnTo>
                <a:close/>
              </a:path>
              <a:path w="1400809" h="2269490">
                <a:moveTo>
                  <a:pt x="294972" y="943751"/>
                </a:moveTo>
                <a:lnTo>
                  <a:pt x="292119" y="942889"/>
                </a:lnTo>
                <a:lnTo>
                  <a:pt x="291038" y="929295"/>
                </a:lnTo>
                <a:lnTo>
                  <a:pt x="301499" y="932456"/>
                </a:lnTo>
                <a:lnTo>
                  <a:pt x="294972" y="943751"/>
                </a:lnTo>
                <a:close/>
              </a:path>
              <a:path w="1400809" h="2269490">
                <a:moveTo>
                  <a:pt x="343471" y="958409"/>
                </a:moveTo>
                <a:lnTo>
                  <a:pt x="329667" y="954237"/>
                </a:lnTo>
                <a:lnTo>
                  <a:pt x="334664" y="942479"/>
                </a:lnTo>
                <a:lnTo>
                  <a:pt x="345243" y="945677"/>
                </a:lnTo>
                <a:lnTo>
                  <a:pt x="343471" y="958409"/>
                </a:lnTo>
                <a:close/>
              </a:path>
              <a:path w="1400809" h="2269490">
                <a:moveTo>
                  <a:pt x="381748" y="969977"/>
                </a:moveTo>
                <a:lnTo>
                  <a:pt x="369147" y="966169"/>
                </a:lnTo>
                <a:lnTo>
                  <a:pt x="373773" y="954299"/>
                </a:lnTo>
                <a:lnTo>
                  <a:pt x="386997" y="958296"/>
                </a:lnTo>
                <a:lnTo>
                  <a:pt x="381748" y="969977"/>
                </a:lnTo>
                <a:close/>
              </a:path>
              <a:path w="1400809" h="2269490">
                <a:moveTo>
                  <a:pt x="415805" y="980270"/>
                </a:moveTo>
                <a:lnTo>
                  <a:pt x="406057" y="977324"/>
                </a:lnTo>
                <a:lnTo>
                  <a:pt x="406106" y="964071"/>
                </a:lnTo>
                <a:lnTo>
                  <a:pt x="415615" y="966945"/>
                </a:lnTo>
                <a:lnTo>
                  <a:pt x="415805" y="980270"/>
                </a:lnTo>
                <a:close/>
              </a:path>
              <a:path w="1400809" h="2269490">
                <a:moveTo>
                  <a:pt x="430961" y="984850"/>
                </a:moveTo>
                <a:lnTo>
                  <a:pt x="421689" y="982048"/>
                </a:lnTo>
                <a:lnTo>
                  <a:pt x="430177" y="971346"/>
                </a:lnTo>
                <a:lnTo>
                  <a:pt x="430961" y="984850"/>
                </a:lnTo>
                <a:close/>
              </a:path>
              <a:path w="1400809" h="2269490">
                <a:moveTo>
                  <a:pt x="444274" y="988874"/>
                </a:moveTo>
                <a:lnTo>
                  <a:pt x="437617" y="986862"/>
                </a:lnTo>
                <a:lnTo>
                  <a:pt x="434635" y="972693"/>
                </a:lnTo>
                <a:lnTo>
                  <a:pt x="448899" y="977004"/>
                </a:lnTo>
                <a:lnTo>
                  <a:pt x="444274" y="988874"/>
                </a:lnTo>
                <a:close/>
              </a:path>
              <a:path w="1400809" h="2269490">
                <a:moveTo>
                  <a:pt x="455816" y="1005629"/>
                </a:moveTo>
                <a:lnTo>
                  <a:pt x="452012" y="1004480"/>
                </a:lnTo>
                <a:lnTo>
                  <a:pt x="450931" y="990886"/>
                </a:lnTo>
                <a:lnTo>
                  <a:pt x="461262" y="980741"/>
                </a:lnTo>
                <a:lnTo>
                  <a:pt x="463294" y="994622"/>
                </a:lnTo>
                <a:lnTo>
                  <a:pt x="455816" y="1005629"/>
                </a:lnTo>
                <a:close/>
              </a:path>
              <a:path w="1400809" h="2269490">
                <a:moveTo>
                  <a:pt x="509891" y="1008705"/>
                </a:moveTo>
                <a:lnTo>
                  <a:pt x="499430" y="1005544"/>
                </a:lnTo>
                <a:lnTo>
                  <a:pt x="503105" y="993387"/>
                </a:lnTo>
                <a:lnTo>
                  <a:pt x="519271" y="998273"/>
                </a:lnTo>
                <a:lnTo>
                  <a:pt x="509891" y="1008705"/>
                </a:lnTo>
                <a:close/>
              </a:path>
              <a:path w="1400809" h="2269490">
                <a:moveTo>
                  <a:pt x="534617" y="1016178"/>
                </a:moveTo>
                <a:lnTo>
                  <a:pt x="523205" y="1012729"/>
                </a:lnTo>
                <a:lnTo>
                  <a:pt x="528781" y="1001147"/>
                </a:lnTo>
                <a:lnTo>
                  <a:pt x="541144" y="1004883"/>
                </a:lnTo>
                <a:lnTo>
                  <a:pt x="534617" y="1016178"/>
                </a:lnTo>
                <a:close/>
              </a:path>
              <a:path w="1400809" h="2269490">
                <a:moveTo>
                  <a:pt x="558391" y="1023363"/>
                </a:moveTo>
                <a:lnTo>
                  <a:pt x="544126" y="1019052"/>
                </a:lnTo>
                <a:lnTo>
                  <a:pt x="545898" y="1006320"/>
                </a:lnTo>
                <a:lnTo>
                  <a:pt x="560163" y="1010631"/>
                </a:lnTo>
                <a:lnTo>
                  <a:pt x="558391" y="1023363"/>
                </a:lnTo>
                <a:close/>
              </a:path>
              <a:path w="1400809" h="2269490">
                <a:moveTo>
                  <a:pt x="707693" y="1068486"/>
                </a:moveTo>
                <a:lnTo>
                  <a:pt x="695331" y="1064750"/>
                </a:lnTo>
                <a:lnTo>
                  <a:pt x="699005" y="1052593"/>
                </a:lnTo>
                <a:lnTo>
                  <a:pt x="711367" y="1056329"/>
                </a:lnTo>
                <a:lnTo>
                  <a:pt x="707693" y="1068486"/>
                </a:lnTo>
                <a:close/>
              </a:path>
              <a:path w="1400809" h="2269490">
                <a:moveTo>
                  <a:pt x="61162" y="886355"/>
                </a:moveTo>
                <a:lnTo>
                  <a:pt x="49750" y="882906"/>
                </a:lnTo>
                <a:lnTo>
                  <a:pt x="49621" y="869599"/>
                </a:lnTo>
                <a:lnTo>
                  <a:pt x="61162" y="886355"/>
                </a:lnTo>
                <a:close/>
              </a:path>
              <a:path w="1400809" h="2269490">
                <a:moveTo>
                  <a:pt x="74476" y="890379"/>
                </a:moveTo>
                <a:lnTo>
                  <a:pt x="62113" y="886642"/>
                </a:lnTo>
                <a:lnTo>
                  <a:pt x="64836" y="874198"/>
                </a:lnTo>
                <a:lnTo>
                  <a:pt x="79101" y="878509"/>
                </a:lnTo>
                <a:lnTo>
                  <a:pt x="74476" y="890379"/>
                </a:lnTo>
                <a:close/>
              </a:path>
              <a:path w="1400809" h="2269490">
                <a:moveTo>
                  <a:pt x="88741" y="894690"/>
                </a:moveTo>
                <a:lnTo>
                  <a:pt x="81133" y="892390"/>
                </a:lnTo>
                <a:lnTo>
                  <a:pt x="85758" y="880521"/>
                </a:lnTo>
                <a:lnTo>
                  <a:pt x="97170" y="883970"/>
                </a:lnTo>
                <a:lnTo>
                  <a:pt x="88741" y="894690"/>
                </a:lnTo>
                <a:close/>
              </a:path>
              <a:path w="1400809" h="2269490">
                <a:moveTo>
                  <a:pt x="118221" y="903599"/>
                </a:moveTo>
                <a:lnTo>
                  <a:pt x="110613" y="901300"/>
                </a:lnTo>
                <a:lnTo>
                  <a:pt x="115238" y="889431"/>
                </a:lnTo>
                <a:lnTo>
                  <a:pt x="131405" y="894316"/>
                </a:lnTo>
                <a:lnTo>
                  <a:pt x="118221" y="903599"/>
                </a:lnTo>
                <a:close/>
              </a:path>
              <a:path w="1400809" h="2269490">
                <a:moveTo>
                  <a:pt x="141044" y="910497"/>
                </a:moveTo>
                <a:lnTo>
                  <a:pt x="137240" y="909347"/>
                </a:lnTo>
                <a:lnTo>
                  <a:pt x="148522" y="899490"/>
                </a:lnTo>
                <a:lnTo>
                  <a:pt x="141044" y="910497"/>
                </a:lnTo>
                <a:close/>
              </a:path>
              <a:path w="1400809" h="2269490">
                <a:moveTo>
                  <a:pt x="155438" y="928115"/>
                </a:moveTo>
                <a:lnTo>
                  <a:pt x="157211" y="915383"/>
                </a:lnTo>
                <a:lnTo>
                  <a:pt x="149603" y="913084"/>
                </a:lnTo>
                <a:lnTo>
                  <a:pt x="166591" y="904951"/>
                </a:lnTo>
                <a:lnTo>
                  <a:pt x="160064" y="916245"/>
                </a:lnTo>
                <a:lnTo>
                  <a:pt x="155438" y="928115"/>
                </a:lnTo>
                <a:close/>
              </a:path>
              <a:path w="1400809" h="2269490">
                <a:moveTo>
                  <a:pt x="204759" y="929753"/>
                </a:moveTo>
                <a:lnTo>
                  <a:pt x="191119" y="925631"/>
                </a:lnTo>
                <a:lnTo>
                  <a:pt x="197022" y="914148"/>
                </a:lnTo>
                <a:lnTo>
                  <a:pt x="211286" y="918459"/>
                </a:lnTo>
                <a:lnTo>
                  <a:pt x="204759" y="929753"/>
                </a:lnTo>
                <a:close/>
              </a:path>
              <a:path w="1400809" h="2269490">
                <a:moveTo>
                  <a:pt x="232337" y="938088"/>
                </a:moveTo>
                <a:lnTo>
                  <a:pt x="215220" y="932915"/>
                </a:lnTo>
                <a:lnTo>
                  <a:pt x="223649" y="922195"/>
                </a:lnTo>
                <a:lnTo>
                  <a:pt x="232337" y="938088"/>
                </a:lnTo>
                <a:close/>
              </a:path>
              <a:path w="1400809" h="2269490">
                <a:moveTo>
                  <a:pt x="257063" y="945561"/>
                </a:moveTo>
                <a:lnTo>
                  <a:pt x="246602" y="942399"/>
                </a:lnTo>
                <a:lnTo>
                  <a:pt x="247423" y="929380"/>
                </a:lnTo>
                <a:lnTo>
                  <a:pt x="260737" y="933404"/>
                </a:lnTo>
                <a:lnTo>
                  <a:pt x="257063" y="945561"/>
                </a:lnTo>
                <a:close/>
              </a:path>
              <a:path w="1400809" h="2269490">
                <a:moveTo>
                  <a:pt x="276082" y="951309"/>
                </a:moveTo>
                <a:lnTo>
                  <a:pt x="259915" y="946423"/>
                </a:lnTo>
                <a:lnTo>
                  <a:pt x="263590" y="934266"/>
                </a:lnTo>
                <a:lnTo>
                  <a:pt x="279756" y="939152"/>
                </a:lnTo>
                <a:lnTo>
                  <a:pt x="276082" y="951309"/>
                </a:lnTo>
                <a:close/>
              </a:path>
              <a:path w="1400809" h="2269490">
                <a:moveTo>
                  <a:pt x="297003" y="957632"/>
                </a:moveTo>
                <a:lnTo>
                  <a:pt x="285592" y="954183"/>
                </a:lnTo>
                <a:lnTo>
                  <a:pt x="289979" y="942242"/>
                </a:lnTo>
                <a:lnTo>
                  <a:pt x="299964" y="945260"/>
                </a:lnTo>
                <a:lnTo>
                  <a:pt x="297003" y="957632"/>
                </a:lnTo>
                <a:close/>
              </a:path>
              <a:path w="1400809" h="2269490">
                <a:moveTo>
                  <a:pt x="317226" y="963744"/>
                </a:moveTo>
                <a:lnTo>
                  <a:pt x="306038" y="960363"/>
                </a:lnTo>
                <a:lnTo>
                  <a:pt x="307988" y="947685"/>
                </a:lnTo>
                <a:lnTo>
                  <a:pt x="321242" y="951690"/>
                </a:lnTo>
                <a:lnTo>
                  <a:pt x="317226" y="963744"/>
                </a:lnTo>
                <a:close/>
              </a:path>
              <a:path w="1400809" h="2269490">
                <a:moveTo>
                  <a:pt x="340748" y="970853"/>
                </a:moveTo>
                <a:lnTo>
                  <a:pt x="321729" y="965105"/>
                </a:lnTo>
                <a:lnTo>
                  <a:pt x="330158" y="954385"/>
                </a:lnTo>
                <a:lnTo>
                  <a:pt x="337766" y="956684"/>
                </a:lnTo>
                <a:lnTo>
                  <a:pt x="340748" y="970853"/>
                </a:lnTo>
                <a:close/>
              </a:path>
              <a:path w="1400809" h="2269490">
                <a:moveTo>
                  <a:pt x="366365" y="978595"/>
                </a:moveTo>
                <a:lnTo>
                  <a:pt x="342828" y="971482"/>
                </a:lnTo>
                <a:lnTo>
                  <a:pt x="346324" y="959271"/>
                </a:lnTo>
                <a:lnTo>
                  <a:pt x="370812" y="966672"/>
                </a:lnTo>
                <a:lnTo>
                  <a:pt x="366365" y="978595"/>
                </a:lnTo>
                <a:close/>
              </a:path>
              <a:path w="1400809" h="2269490">
                <a:moveTo>
                  <a:pt x="393007" y="986647"/>
                </a:moveTo>
                <a:lnTo>
                  <a:pt x="379530" y="982574"/>
                </a:lnTo>
                <a:lnTo>
                  <a:pt x="386265" y="971342"/>
                </a:lnTo>
                <a:lnTo>
                  <a:pt x="395775" y="974216"/>
                </a:lnTo>
                <a:lnTo>
                  <a:pt x="393007" y="986647"/>
                </a:lnTo>
                <a:close/>
              </a:path>
              <a:path w="1400809" h="2269490">
                <a:moveTo>
                  <a:pt x="445355" y="1002468"/>
                </a:moveTo>
                <a:lnTo>
                  <a:pt x="441551" y="1001318"/>
                </a:lnTo>
                <a:lnTo>
                  <a:pt x="436666" y="986575"/>
                </a:lnTo>
                <a:lnTo>
                  <a:pt x="448078" y="990024"/>
                </a:lnTo>
                <a:lnTo>
                  <a:pt x="445355" y="1002468"/>
                </a:lnTo>
                <a:close/>
              </a:path>
              <a:path w="1400809" h="2269490">
                <a:moveTo>
                  <a:pt x="489100" y="1015689"/>
                </a:moveTo>
                <a:lnTo>
                  <a:pt x="476737" y="1011952"/>
                </a:lnTo>
                <a:lnTo>
                  <a:pt x="480411" y="999795"/>
                </a:lnTo>
                <a:lnTo>
                  <a:pt x="495627" y="1004394"/>
                </a:lnTo>
                <a:lnTo>
                  <a:pt x="489100" y="1015689"/>
                </a:lnTo>
                <a:close/>
              </a:path>
              <a:path w="1400809" h="2269490">
                <a:moveTo>
                  <a:pt x="519531" y="1024886"/>
                </a:moveTo>
                <a:lnTo>
                  <a:pt x="506544" y="1020961"/>
                </a:lnTo>
                <a:lnTo>
                  <a:pt x="512269" y="1009424"/>
                </a:lnTo>
                <a:lnTo>
                  <a:pt x="522254" y="1012441"/>
                </a:lnTo>
                <a:lnTo>
                  <a:pt x="519531" y="1024886"/>
                </a:lnTo>
                <a:close/>
              </a:path>
              <a:path w="1400809" h="2269490">
                <a:moveTo>
                  <a:pt x="575638" y="1041843"/>
                </a:moveTo>
                <a:lnTo>
                  <a:pt x="561373" y="1037532"/>
                </a:lnTo>
                <a:lnTo>
                  <a:pt x="563146" y="1024800"/>
                </a:lnTo>
                <a:lnTo>
                  <a:pt x="577410" y="1029111"/>
                </a:lnTo>
                <a:lnTo>
                  <a:pt x="575638" y="1041843"/>
                </a:lnTo>
                <a:close/>
              </a:path>
              <a:path w="1400809" h="2269490">
                <a:moveTo>
                  <a:pt x="595029" y="1047703"/>
                </a:moveTo>
                <a:lnTo>
                  <a:pt x="584197" y="1044430"/>
                </a:lnTo>
                <a:lnTo>
                  <a:pt x="586296" y="1031797"/>
                </a:lnTo>
                <a:lnTo>
                  <a:pt x="598332" y="1035434"/>
                </a:lnTo>
                <a:lnTo>
                  <a:pt x="595029" y="1047703"/>
                </a:lnTo>
                <a:close/>
              </a:path>
              <a:path w="1400809" h="2269490">
                <a:moveTo>
                  <a:pt x="623291" y="1056245"/>
                </a:moveTo>
                <a:lnTo>
                  <a:pt x="610438" y="1052360"/>
                </a:lnTo>
                <a:lnTo>
                  <a:pt x="616400" y="1040895"/>
                </a:lnTo>
                <a:lnTo>
                  <a:pt x="626980" y="1044092"/>
                </a:lnTo>
                <a:lnTo>
                  <a:pt x="623291" y="1056245"/>
                </a:lnTo>
                <a:close/>
              </a:path>
              <a:path w="1400809" h="2269490">
                <a:moveTo>
                  <a:pt x="650765" y="1064548"/>
                </a:moveTo>
                <a:lnTo>
                  <a:pt x="639115" y="1061027"/>
                </a:lnTo>
                <a:lnTo>
                  <a:pt x="641601" y="1048511"/>
                </a:lnTo>
                <a:lnTo>
                  <a:pt x="655212" y="1052625"/>
                </a:lnTo>
                <a:lnTo>
                  <a:pt x="650765" y="1064548"/>
                </a:lnTo>
                <a:close/>
              </a:path>
              <a:path w="1400809" h="2269490">
                <a:moveTo>
                  <a:pt x="58439" y="898799"/>
                </a:moveTo>
                <a:lnTo>
                  <a:pt x="44175" y="894488"/>
                </a:lnTo>
                <a:lnTo>
                  <a:pt x="44941" y="882346"/>
                </a:lnTo>
                <a:lnTo>
                  <a:pt x="45144" y="881514"/>
                </a:lnTo>
                <a:lnTo>
                  <a:pt x="59260" y="885780"/>
                </a:lnTo>
                <a:lnTo>
                  <a:pt x="58439" y="898799"/>
                </a:lnTo>
                <a:close/>
              </a:path>
              <a:path w="1400809" h="2269490">
                <a:moveTo>
                  <a:pt x="89821" y="908283"/>
                </a:moveTo>
                <a:lnTo>
                  <a:pt x="58439" y="898799"/>
                </a:lnTo>
                <a:lnTo>
                  <a:pt x="67819" y="888366"/>
                </a:lnTo>
                <a:lnTo>
                  <a:pt x="88740" y="894689"/>
                </a:lnTo>
                <a:lnTo>
                  <a:pt x="89821" y="908283"/>
                </a:lnTo>
                <a:close/>
              </a:path>
              <a:path w="1400809" h="2269490">
                <a:moveTo>
                  <a:pt x="92674" y="909146"/>
                </a:moveTo>
                <a:lnTo>
                  <a:pt x="91723" y="908858"/>
                </a:lnTo>
                <a:lnTo>
                  <a:pt x="91593" y="895552"/>
                </a:lnTo>
                <a:lnTo>
                  <a:pt x="102054" y="898713"/>
                </a:lnTo>
                <a:lnTo>
                  <a:pt x="92674" y="909146"/>
                </a:lnTo>
                <a:close/>
              </a:path>
              <a:path w="1400809" h="2269490">
                <a:moveTo>
                  <a:pt x="116924" y="916475"/>
                </a:moveTo>
                <a:lnTo>
                  <a:pt x="102184" y="912020"/>
                </a:lnTo>
                <a:lnTo>
                  <a:pt x="108711" y="900725"/>
                </a:lnTo>
                <a:lnTo>
                  <a:pt x="117686" y="903438"/>
                </a:lnTo>
                <a:lnTo>
                  <a:pt x="116924" y="916475"/>
                </a:lnTo>
                <a:close/>
              </a:path>
              <a:path w="1400809" h="2269490">
                <a:moveTo>
                  <a:pt x="132615" y="921217"/>
                </a:moveTo>
                <a:lnTo>
                  <a:pt x="120252" y="917481"/>
                </a:lnTo>
                <a:lnTo>
                  <a:pt x="128681" y="906761"/>
                </a:lnTo>
                <a:lnTo>
                  <a:pt x="136289" y="909060"/>
                </a:lnTo>
                <a:lnTo>
                  <a:pt x="137184" y="913311"/>
                </a:lnTo>
                <a:lnTo>
                  <a:pt x="132615" y="921217"/>
                </a:lnTo>
                <a:close/>
              </a:path>
              <a:path w="1400809" h="2269490">
                <a:moveTo>
                  <a:pt x="150684" y="926678"/>
                </a:moveTo>
                <a:lnTo>
                  <a:pt x="139272" y="923229"/>
                </a:lnTo>
                <a:lnTo>
                  <a:pt x="137184" y="913311"/>
                </a:lnTo>
                <a:lnTo>
                  <a:pt x="139142" y="909922"/>
                </a:lnTo>
                <a:lnTo>
                  <a:pt x="157211" y="915383"/>
                </a:lnTo>
                <a:lnTo>
                  <a:pt x="150684" y="926678"/>
                </a:lnTo>
                <a:close/>
              </a:path>
              <a:path w="1400809" h="2269490">
                <a:moveTo>
                  <a:pt x="173507" y="933576"/>
                </a:moveTo>
                <a:lnTo>
                  <a:pt x="164265" y="930782"/>
                </a:lnTo>
                <a:lnTo>
                  <a:pt x="163867" y="917395"/>
                </a:lnTo>
                <a:lnTo>
                  <a:pt x="178132" y="921706"/>
                </a:lnTo>
                <a:lnTo>
                  <a:pt x="173507" y="933576"/>
                </a:lnTo>
                <a:close/>
              </a:path>
              <a:path w="1400809" h="2269490">
                <a:moveTo>
                  <a:pt x="172686" y="946595"/>
                </a:moveTo>
                <a:lnTo>
                  <a:pt x="167931" y="945158"/>
                </a:lnTo>
                <a:lnTo>
                  <a:pt x="173507" y="933576"/>
                </a:lnTo>
                <a:lnTo>
                  <a:pt x="180034" y="922281"/>
                </a:lnTo>
                <a:lnTo>
                  <a:pt x="197151" y="927454"/>
                </a:lnTo>
                <a:lnTo>
                  <a:pt x="195379" y="940186"/>
                </a:lnTo>
                <a:lnTo>
                  <a:pt x="184918" y="937024"/>
                </a:lnTo>
                <a:lnTo>
                  <a:pt x="172686" y="946595"/>
                </a:lnTo>
                <a:close/>
              </a:path>
              <a:path w="1400809" h="2269490">
                <a:moveTo>
                  <a:pt x="211828" y="945157"/>
                </a:moveTo>
                <a:lnTo>
                  <a:pt x="207623" y="943886"/>
                </a:lnTo>
                <a:lnTo>
                  <a:pt x="208340" y="930836"/>
                </a:lnTo>
                <a:lnTo>
                  <a:pt x="219975" y="934352"/>
                </a:lnTo>
                <a:lnTo>
                  <a:pt x="211828" y="945157"/>
                </a:lnTo>
                <a:close/>
              </a:path>
              <a:path w="1400809" h="2269490">
                <a:moveTo>
                  <a:pt x="283225" y="966735"/>
                </a:moveTo>
                <a:lnTo>
                  <a:pt x="270016" y="962743"/>
                </a:lnTo>
                <a:lnTo>
                  <a:pt x="276439" y="951417"/>
                </a:lnTo>
                <a:lnTo>
                  <a:pt x="285592" y="954183"/>
                </a:lnTo>
                <a:lnTo>
                  <a:pt x="283225" y="966735"/>
                </a:lnTo>
                <a:close/>
              </a:path>
              <a:path w="1400809" h="2269490">
                <a:moveTo>
                  <a:pt x="296182" y="970651"/>
                </a:moveTo>
                <a:lnTo>
                  <a:pt x="284771" y="967202"/>
                </a:lnTo>
                <a:lnTo>
                  <a:pt x="290347" y="955620"/>
                </a:lnTo>
                <a:lnTo>
                  <a:pt x="303660" y="959644"/>
                </a:lnTo>
                <a:lnTo>
                  <a:pt x="296182" y="970651"/>
                </a:lnTo>
                <a:close/>
              </a:path>
              <a:path w="1400809" h="2269490">
                <a:moveTo>
                  <a:pt x="313300" y="975825"/>
                </a:moveTo>
                <a:lnTo>
                  <a:pt x="296182" y="970651"/>
                </a:lnTo>
                <a:lnTo>
                  <a:pt x="306513" y="960506"/>
                </a:lnTo>
                <a:lnTo>
                  <a:pt x="328385" y="967117"/>
                </a:lnTo>
                <a:lnTo>
                  <a:pt x="313300" y="975825"/>
                </a:lnTo>
                <a:close/>
              </a:path>
              <a:path w="1400809" h="2269490">
                <a:moveTo>
                  <a:pt x="355142" y="988471"/>
                </a:moveTo>
                <a:lnTo>
                  <a:pt x="342839" y="984752"/>
                </a:lnTo>
                <a:lnTo>
                  <a:pt x="349307" y="973440"/>
                </a:lnTo>
                <a:lnTo>
                  <a:pt x="360718" y="976889"/>
                </a:lnTo>
                <a:lnTo>
                  <a:pt x="355142" y="988471"/>
                </a:lnTo>
                <a:close/>
              </a:path>
              <a:path w="1400809" h="2269490">
                <a:moveTo>
                  <a:pt x="414103" y="1006290"/>
                </a:moveTo>
                <a:lnTo>
                  <a:pt x="404117" y="1003272"/>
                </a:lnTo>
                <a:lnTo>
                  <a:pt x="405474" y="990415"/>
                </a:lnTo>
                <a:lnTo>
                  <a:pt x="417465" y="994039"/>
                </a:lnTo>
                <a:lnTo>
                  <a:pt x="414103" y="1006290"/>
                </a:lnTo>
                <a:close/>
              </a:path>
              <a:path w="1400809" h="2269490">
                <a:moveTo>
                  <a:pt x="443583" y="1015200"/>
                </a:moveTo>
                <a:lnTo>
                  <a:pt x="432171" y="1011751"/>
                </a:lnTo>
                <a:lnTo>
                  <a:pt x="440600" y="1001031"/>
                </a:lnTo>
                <a:lnTo>
                  <a:pt x="443583" y="1015200"/>
                </a:lnTo>
                <a:close/>
              </a:path>
              <a:path w="1400809" h="2269490">
                <a:moveTo>
                  <a:pt x="460462" y="1020301"/>
                </a:moveTo>
                <a:lnTo>
                  <a:pt x="452141" y="1017786"/>
                </a:lnTo>
                <a:lnTo>
                  <a:pt x="451061" y="1004192"/>
                </a:lnTo>
                <a:lnTo>
                  <a:pt x="465979" y="1008701"/>
                </a:lnTo>
                <a:lnTo>
                  <a:pt x="460462" y="1020301"/>
                </a:lnTo>
                <a:close/>
              </a:path>
              <a:path w="1400809" h="2269490">
                <a:moveTo>
                  <a:pt x="489229" y="1028995"/>
                </a:moveTo>
                <a:lnTo>
                  <a:pt x="473063" y="1024109"/>
                </a:lnTo>
                <a:lnTo>
                  <a:pt x="483394" y="1013964"/>
                </a:lnTo>
                <a:lnTo>
                  <a:pt x="493855" y="1017126"/>
                </a:lnTo>
                <a:lnTo>
                  <a:pt x="489229" y="1028995"/>
                </a:lnTo>
                <a:close/>
              </a:path>
              <a:path w="1400809" h="2269490">
                <a:moveTo>
                  <a:pt x="554846" y="1048826"/>
                </a:moveTo>
                <a:lnTo>
                  <a:pt x="540582" y="1044515"/>
                </a:lnTo>
                <a:lnTo>
                  <a:pt x="545207" y="1032646"/>
                </a:lnTo>
                <a:lnTo>
                  <a:pt x="557569" y="1036382"/>
                </a:lnTo>
                <a:lnTo>
                  <a:pt x="554846" y="1048826"/>
                </a:lnTo>
                <a:close/>
              </a:path>
              <a:path w="1400809" h="2269490">
                <a:moveTo>
                  <a:pt x="667774" y="1082956"/>
                </a:moveTo>
                <a:lnTo>
                  <a:pt x="655649" y="1079292"/>
                </a:lnTo>
                <a:lnTo>
                  <a:pt x="667615" y="1069641"/>
                </a:lnTo>
                <a:lnTo>
                  <a:pt x="667774" y="1082956"/>
                </a:lnTo>
                <a:close/>
              </a:path>
              <a:path w="1400809" h="2269490">
                <a:moveTo>
                  <a:pt x="699394" y="1092513"/>
                </a:moveTo>
                <a:lnTo>
                  <a:pt x="686080" y="1088489"/>
                </a:lnTo>
                <a:lnTo>
                  <a:pt x="689131" y="1076143"/>
                </a:lnTo>
                <a:lnTo>
                  <a:pt x="701166" y="1079781"/>
                </a:lnTo>
                <a:lnTo>
                  <a:pt x="699394" y="1092513"/>
                </a:lnTo>
                <a:close/>
              </a:path>
              <a:path w="1400809" h="2269490">
                <a:moveTo>
                  <a:pt x="904804" y="1154593"/>
                </a:moveTo>
                <a:lnTo>
                  <a:pt x="891490" y="1150569"/>
                </a:lnTo>
                <a:lnTo>
                  <a:pt x="897066" y="1138987"/>
                </a:lnTo>
                <a:lnTo>
                  <a:pt x="909102" y="1142625"/>
                </a:lnTo>
                <a:lnTo>
                  <a:pt x="904804" y="1154593"/>
                </a:lnTo>
                <a:close/>
              </a:path>
              <a:path w="1400809" h="2269490">
                <a:moveTo>
                  <a:pt x="42532" y="920526"/>
                </a:moveTo>
                <a:lnTo>
                  <a:pt x="34924" y="918227"/>
                </a:lnTo>
                <a:lnTo>
                  <a:pt x="39534" y="902830"/>
                </a:lnTo>
                <a:lnTo>
                  <a:pt x="42124" y="893868"/>
                </a:lnTo>
                <a:lnTo>
                  <a:pt x="44941" y="882346"/>
                </a:lnTo>
                <a:lnTo>
                  <a:pt x="44175" y="894488"/>
                </a:lnTo>
                <a:lnTo>
                  <a:pt x="57488" y="898512"/>
                </a:lnTo>
                <a:lnTo>
                  <a:pt x="60471" y="912680"/>
                </a:lnTo>
                <a:lnTo>
                  <a:pt x="49059" y="909232"/>
                </a:lnTo>
                <a:lnTo>
                  <a:pt x="42532" y="920526"/>
                </a:lnTo>
                <a:close/>
              </a:path>
              <a:path w="1400809" h="2269490">
                <a:moveTo>
                  <a:pt x="89000" y="921303"/>
                </a:moveTo>
                <a:lnTo>
                  <a:pt x="63324" y="913543"/>
                </a:lnTo>
                <a:lnTo>
                  <a:pt x="66998" y="901386"/>
                </a:lnTo>
                <a:lnTo>
                  <a:pt x="93625" y="909433"/>
                </a:lnTo>
                <a:lnTo>
                  <a:pt x="89000" y="921303"/>
                </a:lnTo>
                <a:close/>
              </a:path>
              <a:path w="1400809" h="2269490">
                <a:moveTo>
                  <a:pt x="103265" y="925614"/>
                </a:moveTo>
                <a:lnTo>
                  <a:pt x="90902" y="921878"/>
                </a:lnTo>
                <a:lnTo>
                  <a:pt x="95527" y="910008"/>
                </a:lnTo>
                <a:lnTo>
                  <a:pt x="107890" y="913744"/>
                </a:lnTo>
                <a:lnTo>
                  <a:pt x="103265" y="925614"/>
                </a:lnTo>
                <a:close/>
              </a:path>
              <a:path w="1400809" h="2269490">
                <a:moveTo>
                  <a:pt x="120977" y="930967"/>
                </a:moveTo>
                <a:lnTo>
                  <a:pt x="120713" y="917620"/>
                </a:lnTo>
                <a:lnTo>
                  <a:pt x="129480" y="920269"/>
                </a:lnTo>
                <a:lnTo>
                  <a:pt x="120977" y="930967"/>
                </a:lnTo>
                <a:close/>
              </a:path>
              <a:path w="1400809" h="2269490">
                <a:moveTo>
                  <a:pt x="147009" y="938835"/>
                </a:moveTo>
                <a:lnTo>
                  <a:pt x="129892" y="933661"/>
                </a:lnTo>
                <a:lnTo>
                  <a:pt x="135527" y="922097"/>
                </a:lnTo>
                <a:lnTo>
                  <a:pt x="144978" y="924953"/>
                </a:lnTo>
                <a:lnTo>
                  <a:pt x="147009" y="938835"/>
                </a:lnTo>
                <a:close/>
              </a:path>
              <a:path w="1400809" h="2269490">
                <a:moveTo>
                  <a:pt x="159372" y="942571"/>
                </a:moveTo>
                <a:lnTo>
                  <a:pt x="147009" y="938835"/>
                </a:lnTo>
                <a:lnTo>
                  <a:pt x="149732" y="926390"/>
                </a:lnTo>
                <a:lnTo>
                  <a:pt x="162095" y="930127"/>
                </a:lnTo>
                <a:lnTo>
                  <a:pt x="159372" y="942571"/>
                </a:lnTo>
                <a:close/>
              </a:path>
              <a:path w="1400809" h="2269490">
                <a:moveTo>
                  <a:pt x="200100" y="954880"/>
                </a:moveTo>
                <a:lnTo>
                  <a:pt x="189551" y="951692"/>
                </a:lnTo>
                <a:lnTo>
                  <a:pt x="198589" y="941156"/>
                </a:lnTo>
                <a:lnTo>
                  <a:pt x="200100" y="954880"/>
                </a:lnTo>
                <a:close/>
              </a:path>
              <a:path w="1400809" h="2269490">
                <a:moveTo>
                  <a:pt x="228793" y="963552"/>
                </a:moveTo>
                <a:lnTo>
                  <a:pt x="211675" y="958378"/>
                </a:lnTo>
                <a:lnTo>
                  <a:pt x="214399" y="945934"/>
                </a:lnTo>
                <a:lnTo>
                  <a:pt x="229614" y="950533"/>
                </a:lnTo>
                <a:lnTo>
                  <a:pt x="230408" y="960517"/>
                </a:lnTo>
                <a:lnTo>
                  <a:pt x="228793" y="963552"/>
                </a:lnTo>
                <a:close/>
              </a:path>
              <a:path w="1400809" h="2269490">
                <a:moveTo>
                  <a:pt x="230931" y="959533"/>
                </a:moveTo>
                <a:lnTo>
                  <a:pt x="229614" y="950533"/>
                </a:lnTo>
                <a:lnTo>
                  <a:pt x="234874" y="952122"/>
                </a:lnTo>
                <a:lnTo>
                  <a:pt x="230931" y="959533"/>
                </a:lnTo>
                <a:close/>
              </a:path>
              <a:path w="1400809" h="2269490">
                <a:moveTo>
                  <a:pt x="263028" y="973899"/>
                </a:moveTo>
                <a:lnTo>
                  <a:pt x="231646" y="964414"/>
                </a:lnTo>
                <a:lnTo>
                  <a:pt x="239124" y="953407"/>
                </a:lnTo>
                <a:lnTo>
                  <a:pt x="269555" y="962604"/>
                </a:lnTo>
                <a:lnTo>
                  <a:pt x="263028" y="973899"/>
                </a:lnTo>
                <a:close/>
              </a:path>
              <a:path w="1400809" h="2269490">
                <a:moveTo>
                  <a:pt x="282998" y="979934"/>
                </a:moveTo>
                <a:lnTo>
                  <a:pt x="267783" y="975336"/>
                </a:lnTo>
                <a:lnTo>
                  <a:pt x="277163" y="964903"/>
                </a:lnTo>
                <a:lnTo>
                  <a:pt x="282868" y="966628"/>
                </a:lnTo>
                <a:lnTo>
                  <a:pt x="282998" y="979934"/>
                </a:lnTo>
                <a:close/>
              </a:path>
              <a:path w="1400809" h="2269490">
                <a:moveTo>
                  <a:pt x="305822" y="986832"/>
                </a:moveTo>
                <a:lnTo>
                  <a:pt x="299035" y="971514"/>
                </a:lnTo>
                <a:lnTo>
                  <a:pt x="310447" y="974962"/>
                </a:lnTo>
                <a:lnTo>
                  <a:pt x="305822" y="986832"/>
                </a:lnTo>
                <a:close/>
              </a:path>
              <a:path w="1400809" h="2269490">
                <a:moveTo>
                  <a:pt x="334306" y="995441"/>
                </a:moveTo>
                <a:lnTo>
                  <a:pt x="321097" y="991448"/>
                </a:lnTo>
                <a:lnTo>
                  <a:pt x="327564" y="980136"/>
                </a:lnTo>
                <a:lnTo>
                  <a:pt x="337074" y="983010"/>
                </a:lnTo>
                <a:lnTo>
                  <a:pt x="334306" y="995441"/>
                </a:lnTo>
                <a:close/>
              </a:path>
              <a:path w="1400809" h="2269490">
                <a:moveTo>
                  <a:pt x="364911" y="1017958"/>
                </a:moveTo>
                <a:lnTo>
                  <a:pt x="356353" y="1015371"/>
                </a:lnTo>
                <a:lnTo>
                  <a:pt x="356223" y="1002065"/>
                </a:lnTo>
                <a:lnTo>
                  <a:pt x="358946" y="989620"/>
                </a:lnTo>
                <a:lnTo>
                  <a:pt x="372260" y="993644"/>
                </a:lnTo>
                <a:lnTo>
                  <a:pt x="367635" y="1005513"/>
                </a:lnTo>
                <a:lnTo>
                  <a:pt x="369537" y="1006088"/>
                </a:lnTo>
                <a:lnTo>
                  <a:pt x="364911" y="1017958"/>
                </a:lnTo>
                <a:close/>
              </a:path>
              <a:path w="1400809" h="2269490">
                <a:moveTo>
                  <a:pt x="397115" y="1014423"/>
                </a:moveTo>
                <a:lnTo>
                  <a:pt x="385703" y="1010974"/>
                </a:lnTo>
                <a:lnTo>
                  <a:pt x="388426" y="998530"/>
                </a:lnTo>
                <a:lnTo>
                  <a:pt x="402691" y="1002841"/>
                </a:lnTo>
                <a:lnTo>
                  <a:pt x="397115" y="1014423"/>
                </a:lnTo>
                <a:close/>
              </a:path>
              <a:path w="1400809" h="2269490">
                <a:moveTo>
                  <a:pt x="415183" y="1019884"/>
                </a:moveTo>
                <a:lnTo>
                  <a:pt x="403891" y="1016471"/>
                </a:lnTo>
                <a:lnTo>
                  <a:pt x="406153" y="1003887"/>
                </a:lnTo>
                <a:lnTo>
                  <a:pt x="419229" y="1007839"/>
                </a:lnTo>
                <a:lnTo>
                  <a:pt x="415183" y="1019884"/>
                </a:lnTo>
                <a:close/>
              </a:path>
              <a:path w="1400809" h="2269490">
                <a:moveTo>
                  <a:pt x="439909" y="1027357"/>
                </a:moveTo>
                <a:lnTo>
                  <a:pt x="435005" y="1025875"/>
                </a:lnTo>
                <a:lnTo>
                  <a:pt x="435024" y="1012613"/>
                </a:lnTo>
                <a:lnTo>
                  <a:pt x="447060" y="1016250"/>
                </a:lnTo>
                <a:lnTo>
                  <a:pt x="439909" y="1027357"/>
                </a:lnTo>
                <a:close/>
              </a:path>
              <a:path w="1400809" h="2269490">
                <a:moveTo>
                  <a:pt x="469092" y="1036176"/>
                </a:moveTo>
                <a:lnTo>
                  <a:pt x="456432" y="1032350"/>
                </a:lnTo>
                <a:lnTo>
                  <a:pt x="459794" y="1020099"/>
                </a:lnTo>
                <a:lnTo>
                  <a:pt x="471161" y="1023534"/>
                </a:lnTo>
                <a:lnTo>
                  <a:pt x="469092" y="1036176"/>
                </a:lnTo>
                <a:close/>
              </a:path>
              <a:path w="1400809" h="2269490">
                <a:moveTo>
                  <a:pt x="515986" y="1050349"/>
                </a:moveTo>
                <a:lnTo>
                  <a:pt x="507427" y="1047763"/>
                </a:lnTo>
                <a:lnTo>
                  <a:pt x="512053" y="1035893"/>
                </a:lnTo>
                <a:lnTo>
                  <a:pt x="524519" y="1039661"/>
                </a:lnTo>
                <a:lnTo>
                  <a:pt x="515986" y="1050349"/>
                </a:lnTo>
                <a:close/>
              </a:path>
              <a:path w="1400809" h="2269490">
                <a:moveTo>
                  <a:pt x="528795" y="1054220"/>
                </a:moveTo>
                <a:lnTo>
                  <a:pt x="524783" y="1053008"/>
                </a:lnTo>
                <a:lnTo>
                  <a:pt x="526228" y="1040177"/>
                </a:lnTo>
                <a:lnTo>
                  <a:pt x="537729" y="1043653"/>
                </a:lnTo>
                <a:lnTo>
                  <a:pt x="528795" y="1054220"/>
                </a:lnTo>
                <a:close/>
              </a:path>
              <a:path w="1400809" h="2269490">
                <a:moveTo>
                  <a:pt x="577785" y="1069026"/>
                </a:moveTo>
                <a:lnTo>
                  <a:pt x="566938" y="1065748"/>
                </a:lnTo>
                <a:lnTo>
                  <a:pt x="576124" y="1055257"/>
                </a:lnTo>
                <a:lnTo>
                  <a:pt x="577785" y="1069026"/>
                </a:lnTo>
                <a:close/>
              </a:path>
              <a:path w="1400809" h="2269490">
                <a:moveTo>
                  <a:pt x="600875" y="1076005"/>
                </a:moveTo>
                <a:lnTo>
                  <a:pt x="591113" y="1073055"/>
                </a:lnTo>
                <a:lnTo>
                  <a:pt x="594787" y="1060898"/>
                </a:lnTo>
                <a:lnTo>
                  <a:pt x="607269" y="1064670"/>
                </a:lnTo>
                <a:lnTo>
                  <a:pt x="600875" y="1076005"/>
                </a:lnTo>
                <a:close/>
              </a:path>
              <a:path w="1400809" h="2269490">
                <a:moveTo>
                  <a:pt x="710935" y="1109268"/>
                </a:moveTo>
                <a:lnTo>
                  <a:pt x="697622" y="1105244"/>
                </a:lnTo>
                <a:lnTo>
                  <a:pt x="703198" y="1093662"/>
                </a:lnTo>
                <a:lnTo>
                  <a:pt x="714610" y="1097111"/>
                </a:lnTo>
                <a:lnTo>
                  <a:pt x="710935" y="1109268"/>
                </a:lnTo>
                <a:close/>
              </a:path>
              <a:path w="1400809" h="2269490">
                <a:moveTo>
                  <a:pt x="776553" y="1129099"/>
                </a:moveTo>
                <a:lnTo>
                  <a:pt x="766092" y="1125938"/>
                </a:lnTo>
                <a:lnTo>
                  <a:pt x="765962" y="1112631"/>
                </a:lnTo>
                <a:lnTo>
                  <a:pt x="779662" y="1116772"/>
                </a:lnTo>
                <a:lnTo>
                  <a:pt x="776553" y="1129099"/>
                </a:lnTo>
                <a:close/>
              </a:path>
              <a:path w="1400809" h="2269490">
                <a:moveTo>
                  <a:pt x="817444" y="1141458"/>
                </a:moveTo>
                <a:lnTo>
                  <a:pt x="806984" y="1138296"/>
                </a:lnTo>
                <a:lnTo>
                  <a:pt x="811222" y="1126310"/>
                </a:lnTo>
                <a:lnTo>
                  <a:pt x="823154" y="1129916"/>
                </a:lnTo>
                <a:lnTo>
                  <a:pt x="817444" y="1141458"/>
                </a:lnTo>
                <a:close/>
              </a:path>
              <a:path w="1400809" h="2269490">
                <a:moveTo>
                  <a:pt x="238432" y="979732"/>
                </a:moveTo>
                <a:lnTo>
                  <a:pt x="222266" y="974847"/>
                </a:lnTo>
                <a:lnTo>
                  <a:pt x="230695" y="964127"/>
                </a:lnTo>
                <a:lnTo>
                  <a:pt x="230408" y="960517"/>
                </a:lnTo>
                <a:lnTo>
                  <a:pt x="230931" y="959533"/>
                </a:lnTo>
                <a:lnTo>
                  <a:pt x="231646" y="964414"/>
                </a:lnTo>
                <a:lnTo>
                  <a:pt x="240205" y="967001"/>
                </a:lnTo>
                <a:lnTo>
                  <a:pt x="238432" y="979732"/>
                </a:lnTo>
                <a:close/>
              </a:path>
              <a:path w="1400809" h="2269490">
                <a:moveTo>
                  <a:pt x="55846" y="924550"/>
                </a:moveTo>
                <a:lnTo>
                  <a:pt x="44434" y="921101"/>
                </a:lnTo>
                <a:lnTo>
                  <a:pt x="49059" y="909232"/>
                </a:lnTo>
                <a:lnTo>
                  <a:pt x="57618" y="911818"/>
                </a:lnTo>
                <a:lnTo>
                  <a:pt x="55846" y="924550"/>
                </a:lnTo>
                <a:close/>
              </a:path>
              <a:path w="1400809" h="2269490">
                <a:moveTo>
                  <a:pt x="76767" y="930873"/>
                </a:moveTo>
                <a:lnTo>
                  <a:pt x="65356" y="927424"/>
                </a:lnTo>
                <a:lnTo>
                  <a:pt x="69030" y="915267"/>
                </a:lnTo>
                <a:lnTo>
                  <a:pt x="80441" y="918716"/>
                </a:lnTo>
                <a:lnTo>
                  <a:pt x="76767" y="930873"/>
                </a:lnTo>
                <a:close/>
              </a:path>
              <a:path w="1400809" h="2269490">
                <a:moveTo>
                  <a:pt x="91983" y="935472"/>
                </a:moveTo>
                <a:lnTo>
                  <a:pt x="82473" y="932597"/>
                </a:lnTo>
                <a:lnTo>
                  <a:pt x="84245" y="919866"/>
                </a:lnTo>
                <a:lnTo>
                  <a:pt x="96608" y="923602"/>
                </a:lnTo>
                <a:lnTo>
                  <a:pt x="91983" y="935472"/>
                </a:lnTo>
                <a:close/>
              </a:path>
              <a:path w="1400809" h="2269490">
                <a:moveTo>
                  <a:pt x="145237" y="951566"/>
                </a:moveTo>
                <a:lnTo>
                  <a:pt x="112414" y="941646"/>
                </a:lnTo>
                <a:lnTo>
                  <a:pt x="111823" y="928201"/>
                </a:lnTo>
                <a:lnTo>
                  <a:pt x="148911" y="939409"/>
                </a:lnTo>
                <a:lnTo>
                  <a:pt x="145237" y="951566"/>
                </a:lnTo>
                <a:close/>
              </a:path>
              <a:path w="1400809" h="2269490">
                <a:moveTo>
                  <a:pt x="170913" y="959326"/>
                </a:moveTo>
                <a:lnTo>
                  <a:pt x="155698" y="954728"/>
                </a:lnTo>
                <a:lnTo>
                  <a:pt x="159372" y="942571"/>
                </a:lnTo>
                <a:lnTo>
                  <a:pt x="178391" y="948319"/>
                </a:lnTo>
                <a:lnTo>
                  <a:pt x="170913" y="959326"/>
                </a:lnTo>
                <a:close/>
              </a:path>
              <a:path w="1400809" h="2269490">
                <a:moveTo>
                  <a:pt x="196560" y="967077"/>
                </a:moveTo>
                <a:lnTo>
                  <a:pt x="186278" y="963970"/>
                </a:lnTo>
                <a:lnTo>
                  <a:pt x="189803" y="951768"/>
                </a:lnTo>
                <a:lnTo>
                  <a:pt x="199313" y="954642"/>
                </a:lnTo>
                <a:lnTo>
                  <a:pt x="196560" y="967077"/>
                </a:lnTo>
                <a:close/>
              </a:path>
              <a:path w="1400809" h="2269490">
                <a:moveTo>
                  <a:pt x="217868" y="973517"/>
                </a:moveTo>
                <a:lnTo>
                  <a:pt x="209903" y="971110"/>
                </a:lnTo>
                <a:lnTo>
                  <a:pt x="219031" y="960601"/>
                </a:lnTo>
                <a:lnTo>
                  <a:pt x="217868" y="973517"/>
                </a:lnTo>
                <a:close/>
              </a:path>
              <a:path w="1400809" h="2269490">
                <a:moveTo>
                  <a:pt x="289785" y="995252"/>
                </a:moveTo>
                <a:lnTo>
                  <a:pt x="265059" y="987780"/>
                </a:lnTo>
                <a:lnTo>
                  <a:pt x="273488" y="977060"/>
                </a:lnTo>
                <a:lnTo>
                  <a:pt x="294410" y="983383"/>
                </a:lnTo>
                <a:lnTo>
                  <a:pt x="289785" y="995252"/>
                </a:lnTo>
                <a:close/>
              </a:path>
              <a:path w="1400809" h="2269490">
                <a:moveTo>
                  <a:pt x="346843" y="1012497"/>
                </a:moveTo>
                <a:lnTo>
                  <a:pt x="337333" y="1009623"/>
                </a:lnTo>
                <a:lnTo>
                  <a:pt x="339106" y="996891"/>
                </a:lnTo>
                <a:lnTo>
                  <a:pt x="351468" y="1000628"/>
                </a:lnTo>
                <a:lnTo>
                  <a:pt x="346843" y="1012497"/>
                </a:lnTo>
                <a:close/>
              </a:path>
              <a:path w="1400809" h="2269490">
                <a:moveTo>
                  <a:pt x="381078" y="1022844"/>
                </a:moveTo>
                <a:lnTo>
                  <a:pt x="371568" y="1019970"/>
                </a:lnTo>
                <a:lnTo>
                  <a:pt x="373341" y="1007238"/>
                </a:lnTo>
                <a:lnTo>
                  <a:pt x="386654" y="1011262"/>
                </a:lnTo>
                <a:lnTo>
                  <a:pt x="381078" y="1022844"/>
                </a:lnTo>
                <a:close/>
              </a:path>
              <a:path w="1400809" h="2269490">
                <a:moveTo>
                  <a:pt x="422921" y="1035490"/>
                </a:moveTo>
                <a:lnTo>
                  <a:pt x="418166" y="1034053"/>
                </a:lnTo>
                <a:lnTo>
                  <a:pt x="419938" y="1021321"/>
                </a:lnTo>
                <a:lnTo>
                  <a:pt x="431350" y="1024770"/>
                </a:lnTo>
                <a:lnTo>
                  <a:pt x="422921" y="1035490"/>
                </a:lnTo>
                <a:close/>
              </a:path>
              <a:path w="1400809" h="2269490">
                <a:moveTo>
                  <a:pt x="489489" y="1055608"/>
                </a:moveTo>
                <a:lnTo>
                  <a:pt x="476175" y="1051585"/>
                </a:lnTo>
                <a:lnTo>
                  <a:pt x="480800" y="1039715"/>
                </a:lnTo>
                <a:lnTo>
                  <a:pt x="492212" y="1043164"/>
                </a:lnTo>
                <a:lnTo>
                  <a:pt x="489489" y="1055608"/>
                </a:lnTo>
                <a:close/>
              </a:path>
              <a:path w="1400809" h="2269490">
                <a:moveTo>
                  <a:pt x="512312" y="1062506"/>
                </a:moveTo>
                <a:lnTo>
                  <a:pt x="498998" y="1058482"/>
                </a:lnTo>
                <a:lnTo>
                  <a:pt x="503624" y="1046613"/>
                </a:lnTo>
                <a:lnTo>
                  <a:pt x="516937" y="1050637"/>
                </a:lnTo>
                <a:lnTo>
                  <a:pt x="512312" y="1062506"/>
                </a:lnTo>
                <a:close/>
              </a:path>
              <a:path w="1400809" h="2269490">
                <a:moveTo>
                  <a:pt x="548449" y="1073428"/>
                </a:moveTo>
                <a:lnTo>
                  <a:pt x="536086" y="1069691"/>
                </a:lnTo>
                <a:lnTo>
                  <a:pt x="539761" y="1057534"/>
                </a:lnTo>
                <a:lnTo>
                  <a:pt x="552123" y="1061271"/>
                </a:lnTo>
                <a:lnTo>
                  <a:pt x="548449" y="1073428"/>
                </a:lnTo>
                <a:close/>
              </a:path>
              <a:path w="1400809" h="2269490">
                <a:moveTo>
                  <a:pt x="574110" y="1081183"/>
                </a:moveTo>
                <a:lnTo>
                  <a:pt x="563263" y="1077905"/>
                </a:lnTo>
                <a:lnTo>
                  <a:pt x="568290" y="1066157"/>
                </a:lnTo>
                <a:lnTo>
                  <a:pt x="575898" y="1068456"/>
                </a:lnTo>
                <a:lnTo>
                  <a:pt x="574110" y="1081183"/>
                </a:lnTo>
                <a:close/>
              </a:path>
              <a:path w="1400809" h="2269490">
                <a:moveTo>
                  <a:pt x="619772" y="1094983"/>
                </a:moveTo>
                <a:lnTo>
                  <a:pt x="610262" y="1092109"/>
                </a:lnTo>
                <a:lnTo>
                  <a:pt x="612035" y="1079378"/>
                </a:lnTo>
                <a:lnTo>
                  <a:pt x="625348" y="1083401"/>
                </a:lnTo>
                <a:lnTo>
                  <a:pt x="619772" y="1094983"/>
                </a:lnTo>
                <a:close/>
              </a:path>
              <a:path w="1400809" h="2269490">
                <a:moveTo>
                  <a:pt x="707336" y="1121447"/>
                </a:moveTo>
                <a:lnTo>
                  <a:pt x="698569" y="1118798"/>
                </a:lnTo>
                <a:lnTo>
                  <a:pt x="707250" y="1108154"/>
                </a:lnTo>
                <a:lnTo>
                  <a:pt x="707336" y="1121447"/>
                </a:lnTo>
                <a:close/>
              </a:path>
              <a:path w="1400809" h="2269490">
                <a:moveTo>
                  <a:pt x="38037" y="945702"/>
                </a:moveTo>
                <a:lnTo>
                  <a:pt x="29478" y="943116"/>
                </a:lnTo>
                <a:lnTo>
                  <a:pt x="31974" y="931708"/>
                </a:lnTo>
                <a:lnTo>
                  <a:pt x="35875" y="918514"/>
                </a:lnTo>
                <a:lnTo>
                  <a:pt x="50140" y="922826"/>
                </a:lnTo>
                <a:lnTo>
                  <a:pt x="50270" y="936132"/>
                </a:lnTo>
                <a:lnTo>
                  <a:pt x="45515" y="934695"/>
                </a:lnTo>
                <a:lnTo>
                  <a:pt x="38037" y="945702"/>
                </a:lnTo>
                <a:close/>
              </a:path>
              <a:path w="1400809" h="2269490">
                <a:moveTo>
                  <a:pt x="77848" y="944467"/>
                </a:moveTo>
                <a:lnTo>
                  <a:pt x="50270" y="936132"/>
                </a:lnTo>
                <a:lnTo>
                  <a:pt x="52042" y="923400"/>
                </a:lnTo>
                <a:lnTo>
                  <a:pt x="84375" y="933172"/>
                </a:lnTo>
                <a:lnTo>
                  <a:pt x="83467" y="937320"/>
                </a:lnTo>
                <a:lnTo>
                  <a:pt x="77848" y="944467"/>
                </a:lnTo>
                <a:close/>
              </a:path>
              <a:path w="1400809" h="2269490">
                <a:moveTo>
                  <a:pt x="81652" y="945617"/>
                </a:moveTo>
                <a:lnTo>
                  <a:pt x="83467" y="937320"/>
                </a:lnTo>
                <a:lnTo>
                  <a:pt x="86277" y="933747"/>
                </a:lnTo>
                <a:lnTo>
                  <a:pt x="81652" y="945617"/>
                </a:lnTo>
                <a:close/>
              </a:path>
              <a:path w="1400809" h="2269490">
                <a:moveTo>
                  <a:pt x="96867" y="950215"/>
                </a:moveTo>
                <a:lnTo>
                  <a:pt x="84505" y="946479"/>
                </a:lnTo>
                <a:lnTo>
                  <a:pt x="87228" y="934034"/>
                </a:lnTo>
                <a:lnTo>
                  <a:pt x="99590" y="937771"/>
                </a:lnTo>
                <a:lnTo>
                  <a:pt x="96867" y="950215"/>
                </a:lnTo>
                <a:close/>
              </a:path>
              <a:path w="1400809" h="2269490">
                <a:moveTo>
                  <a:pt x="121593" y="957688"/>
                </a:moveTo>
                <a:lnTo>
                  <a:pt x="109230" y="953951"/>
                </a:lnTo>
                <a:lnTo>
                  <a:pt x="113365" y="941934"/>
                </a:lnTo>
                <a:lnTo>
                  <a:pt x="122132" y="944583"/>
                </a:lnTo>
                <a:lnTo>
                  <a:pt x="121593" y="957688"/>
                </a:lnTo>
                <a:close/>
              </a:path>
              <a:path w="1400809" h="2269490">
                <a:moveTo>
                  <a:pt x="151073" y="966597"/>
                </a:moveTo>
                <a:lnTo>
                  <a:pt x="124505" y="958568"/>
                </a:lnTo>
                <a:lnTo>
                  <a:pt x="126218" y="945818"/>
                </a:lnTo>
                <a:lnTo>
                  <a:pt x="155698" y="954728"/>
                </a:lnTo>
                <a:lnTo>
                  <a:pt x="151073" y="966597"/>
                </a:lnTo>
                <a:close/>
              </a:path>
              <a:path w="1400809" h="2269490">
                <a:moveTo>
                  <a:pt x="174847" y="973783"/>
                </a:moveTo>
                <a:lnTo>
                  <a:pt x="162484" y="970046"/>
                </a:lnTo>
                <a:lnTo>
                  <a:pt x="164257" y="957315"/>
                </a:lnTo>
                <a:lnTo>
                  <a:pt x="177570" y="961338"/>
                </a:lnTo>
                <a:lnTo>
                  <a:pt x="174847" y="973783"/>
                </a:lnTo>
                <a:close/>
              </a:path>
              <a:path w="1400809" h="2269490">
                <a:moveTo>
                  <a:pt x="227150" y="989590"/>
                </a:moveTo>
                <a:lnTo>
                  <a:pt x="210984" y="984704"/>
                </a:lnTo>
                <a:lnTo>
                  <a:pt x="210854" y="971398"/>
                </a:lnTo>
                <a:lnTo>
                  <a:pt x="225119" y="975709"/>
                </a:lnTo>
                <a:lnTo>
                  <a:pt x="227150" y="989590"/>
                </a:lnTo>
                <a:close/>
              </a:path>
              <a:path w="1400809" h="2269490">
                <a:moveTo>
                  <a:pt x="240464" y="993614"/>
                </a:moveTo>
                <a:lnTo>
                  <a:pt x="230568" y="990623"/>
                </a:lnTo>
                <a:lnTo>
                  <a:pt x="231776" y="977721"/>
                </a:lnTo>
                <a:lnTo>
                  <a:pt x="246991" y="982319"/>
                </a:lnTo>
                <a:lnTo>
                  <a:pt x="240464" y="993614"/>
                </a:lnTo>
                <a:close/>
              </a:path>
              <a:path w="1400809" h="2269490">
                <a:moveTo>
                  <a:pt x="258533" y="999075"/>
                </a:moveTo>
                <a:lnTo>
                  <a:pt x="251876" y="997063"/>
                </a:lnTo>
                <a:lnTo>
                  <a:pt x="246991" y="982319"/>
                </a:lnTo>
                <a:lnTo>
                  <a:pt x="259354" y="986055"/>
                </a:lnTo>
                <a:lnTo>
                  <a:pt x="258533" y="999075"/>
                </a:lnTo>
                <a:close/>
              </a:path>
              <a:path w="1400809" h="2269490">
                <a:moveTo>
                  <a:pt x="299424" y="1011433"/>
                </a:moveTo>
                <a:lnTo>
                  <a:pt x="288013" y="1007984"/>
                </a:lnTo>
                <a:lnTo>
                  <a:pt x="302148" y="998989"/>
                </a:lnTo>
                <a:lnTo>
                  <a:pt x="299424" y="1011433"/>
                </a:lnTo>
                <a:close/>
              </a:path>
              <a:path w="1400809" h="2269490">
                <a:moveTo>
                  <a:pt x="321475" y="1018097"/>
                </a:moveTo>
                <a:lnTo>
                  <a:pt x="316542" y="1016607"/>
                </a:lnTo>
                <a:lnTo>
                  <a:pt x="317422" y="1003605"/>
                </a:lnTo>
                <a:lnTo>
                  <a:pt x="329726" y="1007324"/>
                </a:lnTo>
                <a:lnTo>
                  <a:pt x="321475" y="1018097"/>
                </a:lnTo>
                <a:close/>
              </a:path>
              <a:path w="1400809" h="2269490">
                <a:moveTo>
                  <a:pt x="344239" y="1024977"/>
                </a:moveTo>
                <a:lnTo>
                  <a:pt x="332946" y="1021564"/>
                </a:lnTo>
                <a:lnTo>
                  <a:pt x="340959" y="1010719"/>
                </a:lnTo>
                <a:lnTo>
                  <a:pt x="347794" y="1012784"/>
                </a:lnTo>
                <a:lnTo>
                  <a:pt x="344239" y="1024977"/>
                </a:lnTo>
                <a:close/>
              </a:path>
              <a:path w="1400809" h="2269490">
                <a:moveTo>
                  <a:pt x="361237" y="1030115"/>
                </a:moveTo>
                <a:lnTo>
                  <a:pt x="346973" y="1025804"/>
                </a:lnTo>
                <a:lnTo>
                  <a:pt x="352549" y="1014221"/>
                </a:lnTo>
                <a:lnTo>
                  <a:pt x="364912" y="1017958"/>
                </a:lnTo>
                <a:lnTo>
                  <a:pt x="361237" y="1030115"/>
                </a:lnTo>
                <a:close/>
              </a:path>
              <a:path w="1400809" h="2269490">
                <a:moveTo>
                  <a:pt x="377404" y="1035001"/>
                </a:moveTo>
                <a:lnTo>
                  <a:pt x="381078" y="1022844"/>
                </a:lnTo>
                <a:lnTo>
                  <a:pt x="380873" y="1026099"/>
                </a:lnTo>
                <a:lnTo>
                  <a:pt x="377404" y="1035001"/>
                </a:lnTo>
                <a:close/>
              </a:path>
              <a:path w="1400809" h="2269490">
                <a:moveTo>
                  <a:pt x="391669" y="1039312"/>
                </a:moveTo>
                <a:lnTo>
                  <a:pt x="380257" y="1035863"/>
                </a:lnTo>
                <a:lnTo>
                  <a:pt x="380873" y="1026099"/>
                </a:lnTo>
                <a:lnTo>
                  <a:pt x="382029" y="1023131"/>
                </a:lnTo>
                <a:lnTo>
                  <a:pt x="393441" y="1026580"/>
                </a:lnTo>
                <a:lnTo>
                  <a:pt x="391669" y="1039312"/>
                </a:lnTo>
                <a:close/>
              </a:path>
              <a:path w="1400809" h="2269490">
                <a:moveTo>
                  <a:pt x="405814" y="1043587"/>
                </a:moveTo>
                <a:lnTo>
                  <a:pt x="397374" y="1041036"/>
                </a:lnTo>
                <a:lnTo>
                  <a:pt x="398805" y="1028201"/>
                </a:lnTo>
                <a:lnTo>
                  <a:pt x="411881" y="1032153"/>
                </a:lnTo>
                <a:lnTo>
                  <a:pt x="405814" y="1043587"/>
                </a:lnTo>
                <a:close/>
              </a:path>
              <a:path w="1400809" h="2269490">
                <a:moveTo>
                  <a:pt x="435413" y="1052533"/>
                </a:moveTo>
                <a:lnTo>
                  <a:pt x="421149" y="1048222"/>
                </a:lnTo>
                <a:lnTo>
                  <a:pt x="427676" y="1036927"/>
                </a:lnTo>
                <a:lnTo>
                  <a:pt x="439712" y="1040564"/>
                </a:lnTo>
                <a:lnTo>
                  <a:pt x="435413" y="1052533"/>
                </a:lnTo>
                <a:close/>
              </a:path>
              <a:path w="1400809" h="2269490">
                <a:moveTo>
                  <a:pt x="460138" y="1060005"/>
                </a:moveTo>
                <a:lnTo>
                  <a:pt x="451580" y="1057419"/>
                </a:lnTo>
                <a:lnTo>
                  <a:pt x="452446" y="1044413"/>
                </a:lnTo>
                <a:lnTo>
                  <a:pt x="465417" y="1048333"/>
                </a:lnTo>
                <a:lnTo>
                  <a:pt x="460138" y="1060005"/>
                </a:lnTo>
                <a:close/>
              </a:path>
              <a:path w="1400809" h="2269490">
                <a:moveTo>
                  <a:pt x="512204" y="1075741"/>
                </a:moveTo>
                <a:lnTo>
                  <a:pt x="498177" y="1071502"/>
                </a:lnTo>
                <a:lnTo>
                  <a:pt x="504704" y="1060207"/>
                </a:lnTo>
                <a:lnTo>
                  <a:pt x="517037" y="1063934"/>
                </a:lnTo>
                <a:lnTo>
                  <a:pt x="512204" y="1075741"/>
                </a:lnTo>
                <a:close/>
              </a:path>
              <a:path w="1400809" h="2269490">
                <a:moveTo>
                  <a:pt x="528608" y="1080699"/>
                </a:moveTo>
                <a:lnTo>
                  <a:pt x="515295" y="1076675"/>
                </a:lnTo>
                <a:lnTo>
                  <a:pt x="518880" y="1064491"/>
                </a:lnTo>
                <a:lnTo>
                  <a:pt x="530381" y="1067967"/>
                </a:lnTo>
                <a:lnTo>
                  <a:pt x="528608" y="1080699"/>
                </a:lnTo>
                <a:close/>
              </a:path>
              <a:path w="1400809" h="2269490">
                <a:moveTo>
                  <a:pt x="592725" y="1100076"/>
                </a:moveTo>
                <a:lnTo>
                  <a:pt x="583765" y="1097368"/>
                </a:lnTo>
                <a:lnTo>
                  <a:pt x="587439" y="1085211"/>
                </a:lnTo>
                <a:lnTo>
                  <a:pt x="599920" y="1088984"/>
                </a:lnTo>
                <a:lnTo>
                  <a:pt x="592725" y="1100076"/>
                </a:lnTo>
                <a:close/>
              </a:path>
              <a:path w="1400809" h="2269490">
                <a:moveTo>
                  <a:pt x="656752" y="1119427"/>
                </a:moveTo>
                <a:lnTo>
                  <a:pt x="644627" y="1115763"/>
                </a:lnTo>
                <a:lnTo>
                  <a:pt x="648301" y="1103606"/>
                </a:lnTo>
                <a:lnTo>
                  <a:pt x="658197" y="1106596"/>
                </a:lnTo>
                <a:lnTo>
                  <a:pt x="656752" y="1119427"/>
                </a:lnTo>
                <a:close/>
              </a:path>
              <a:path w="1400809" h="2269490">
                <a:moveTo>
                  <a:pt x="703587" y="1133582"/>
                </a:moveTo>
                <a:lnTo>
                  <a:pt x="695850" y="1117976"/>
                </a:lnTo>
                <a:lnTo>
                  <a:pt x="707261" y="1121425"/>
                </a:lnTo>
                <a:lnTo>
                  <a:pt x="703587" y="1133582"/>
                </a:lnTo>
                <a:close/>
              </a:path>
              <a:path w="1400809" h="2269490">
                <a:moveTo>
                  <a:pt x="768640" y="1153242"/>
                </a:moveTo>
                <a:lnTo>
                  <a:pt x="757793" y="1149964"/>
                </a:lnTo>
                <a:lnTo>
                  <a:pt x="758614" y="1136945"/>
                </a:lnTo>
                <a:lnTo>
                  <a:pt x="772878" y="1141256"/>
                </a:lnTo>
                <a:lnTo>
                  <a:pt x="768640" y="1153242"/>
                </a:lnTo>
                <a:close/>
              </a:path>
              <a:path w="1400809" h="2269490">
                <a:moveTo>
                  <a:pt x="811404" y="1166167"/>
                </a:moveTo>
                <a:lnTo>
                  <a:pt x="800200" y="1162781"/>
                </a:lnTo>
                <a:lnTo>
                  <a:pt x="803309" y="1150453"/>
                </a:lnTo>
                <a:lnTo>
                  <a:pt x="815806" y="1154230"/>
                </a:lnTo>
                <a:lnTo>
                  <a:pt x="811404" y="1166167"/>
                </a:lnTo>
                <a:close/>
              </a:path>
              <a:path w="1400809" h="2269490">
                <a:moveTo>
                  <a:pt x="84635" y="959785"/>
                </a:moveTo>
                <a:lnTo>
                  <a:pt x="49448" y="949151"/>
                </a:lnTo>
                <a:lnTo>
                  <a:pt x="51221" y="936419"/>
                </a:lnTo>
                <a:lnTo>
                  <a:pt x="86407" y="947054"/>
                </a:lnTo>
                <a:lnTo>
                  <a:pt x="84635" y="959785"/>
                </a:lnTo>
                <a:close/>
              </a:path>
              <a:path w="1400809" h="2269490">
                <a:moveTo>
                  <a:pt x="99315" y="964222"/>
                </a:moveTo>
                <a:lnTo>
                  <a:pt x="90340" y="961510"/>
                </a:lnTo>
                <a:lnTo>
                  <a:pt x="91161" y="948491"/>
                </a:lnTo>
                <a:lnTo>
                  <a:pt x="105902" y="952945"/>
                </a:lnTo>
                <a:lnTo>
                  <a:pt x="99315" y="964222"/>
                </a:lnTo>
                <a:close/>
              </a:path>
              <a:path w="1400809" h="2269490">
                <a:moveTo>
                  <a:pt x="138840" y="976168"/>
                </a:moveTo>
                <a:lnTo>
                  <a:pt x="116968" y="969557"/>
                </a:lnTo>
                <a:lnTo>
                  <a:pt x="120642" y="957400"/>
                </a:lnTo>
                <a:lnTo>
                  <a:pt x="139661" y="963148"/>
                </a:lnTo>
                <a:lnTo>
                  <a:pt x="138840" y="976168"/>
                </a:lnTo>
                <a:close/>
              </a:path>
              <a:path w="1400809" h="2269490">
                <a:moveTo>
                  <a:pt x="140871" y="990049"/>
                </a:moveTo>
                <a:lnTo>
                  <a:pt x="131232" y="973868"/>
                </a:lnTo>
                <a:lnTo>
                  <a:pt x="138840" y="976168"/>
                </a:lnTo>
                <a:lnTo>
                  <a:pt x="144416" y="964586"/>
                </a:lnTo>
                <a:lnTo>
                  <a:pt x="141693" y="977030"/>
                </a:lnTo>
                <a:lnTo>
                  <a:pt x="140871" y="990049"/>
                </a:lnTo>
                <a:close/>
              </a:path>
              <a:path w="1400809" h="2269490">
                <a:moveTo>
                  <a:pt x="159761" y="982491"/>
                </a:moveTo>
                <a:lnTo>
                  <a:pt x="147844" y="978889"/>
                </a:lnTo>
                <a:lnTo>
                  <a:pt x="149171" y="966023"/>
                </a:lnTo>
                <a:lnTo>
                  <a:pt x="162484" y="970046"/>
                </a:lnTo>
                <a:lnTo>
                  <a:pt x="159761" y="982491"/>
                </a:lnTo>
                <a:close/>
              </a:path>
              <a:path w="1400809" h="2269490">
                <a:moveTo>
                  <a:pt x="183536" y="989676"/>
                </a:moveTo>
                <a:lnTo>
                  <a:pt x="169360" y="985392"/>
                </a:lnTo>
                <a:lnTo>
                  <a:pt x="172945" y="973208"/>
                </a:lnTo>
                <a:lnTo>
                  <a:pt x="182455" y="976082"/>
                </a:lnTo>
                <a:lnTo>
                  <a:pt x="183536" y="989676"/>
                </a:lnTo>
                <a:close/>
              </a:path>
              <a:path w="1400809" h="2269490">
                <a:moveTo>
                  <a:pt x="206359" y="996574"/>
                </a:moveTo>
                <a:lnTo>
                  <a:pt x="189241" y="991400"/>
                </a:lnTo>
                <a:lnTo>
                  <a:pt x="193644" y="979463"/>
                </a:lnTo>
                <a:lnTo>
                  <a:pt x="205278" y="982980"/>
                </a:lnTo>
                <a:lnTo>
                  <a:pt x="206359" y="996574"/>
                </a:lnTo>
                <a:close/>
              </a:path>
              <a:path w="1400809" h="2269490">
                <a:moveTo>
                  <a:pt x="234928" y="993046"/>
                </a:moveTo>
                <a:lnTo>
                  <a:pt x="234758" y="991889"/>
                </a:lnTo>
                <a:lnTo>
                  <a:pt x="235709" y="992177"/>
                </a:lnTo>
                <a:lnTo>
                  <a:pt x="234928" y="993046"/>
                </a:lnTo>
                <a:close/>
              </a:path>
              <a:path w="1400809" h="2269490">
                <a:moveTo>
                  <a:pt x="253086" y="1023963"/>
                </a:moveTo>
                <a:lnTo>
                  <a:pt x="239773" y="1019940"/>
                </a:lnTo>
                <a:lnTo>
                  <a:pt x="240594" y="1006920"/>
                </a:lnTo>
                <a:lnTo>
                  <a:pt x="244268" y="994763"/>
                </a:lnTo>
                <a:lnTo>
                  <a:pt x="250104" y="1009794"/>
                </a:lnTo>
                <a:lnTo>
                  <a:pt x="256760" y="1011806"/>
                </a:lnTo>
                <a:lnTo>
                  <a:pt x="253086" y="1023963"/>
                </a:lnTo>
                <a:close/>
              </a:path>
              <a:path w="1400809" h="2269490">
                <a:moveTo>
                  <a:pt x="262778" y="1013625"/>
                </a:moveTo>
                <a:lnTo>
                  <a:pt x="261742" y="1000045"/>
                </a:lnTo>
                <a:lnTo>
                  <a:pt x="270895" y="1002811"/>
                </a:lnTo>
                <a:lnTo>
                  <a:pt x="262778" y="1013625"/>
                </a:lnTo>
                <a:close/>
              </a:path>
              <a:path w="1400809" h="2269490">
                <a:moveTo>
                  <a:pt x="279313" y="1015306"/>
                </a:moveTo>
                <a:lnTo>
                  <a:pt x="275650" y="1004248"/>
                </a:lnTo>
                <a:lnTo>
                  <a:pt x="287062" y="1007697"/>
                </a:lnTo>
                <a:lnTo>
                  <a:pt x="279313" y="1015306"/>
                </a:lnTo>
                <a:close/>
              </a:path>
              <a:path w="1400809" h="2269490">
                <a:moveTo>
                  <a:pt x="317752" y="1043507"/>
                </a:moveTo>
                <a:lnTo>
                  <a:pt x="305390" y="1039771"/>
                </a:lnTo>
                <a:lnTo>
                  <a:pt x="304309" y="1026177"/>
                </a:lnTo>
                <a:lnTo>
                  <a:pt x="292897" y="1022728"/>
                </a:lnTo>
                <a:lnTo>
                  <a:pt x="291817" y="1009134"/>
                </a:lnTo>
                <a:lnTo>
                  <a:pt x="326052" y="1019481"/>
                </a:lnTo>
                <a:lnTo>
                  <a:pt x="315721" y="1029626"/>
                </a:lnTo>
                <a:lnTo>
                  <a:pt x="317752" y="1043507"/>
                </a:lnTo>
                <a:close/>
              </a:path>
              <a:path w="1400809" h="2269490">
                <a:moveTo>
                  <a:pt x="399094" y="1054823"/>
                </a:moveTo>
                <a:lnTo>
                  <a:pt x="387994" y="1051469"/>
                </a:lnTo>
                <a:lnTo>
                  <a:pt x="390777" y="1039042"/>
                </a:lnTo>
                <a:lnTo>
                  <a:pt x="403080" y="1042761"/>
                </a:lnTo>
                <a:lnTo>
                  <a:pt x="399094" y="1054823"/>
                </a:lnTo>
                <a:close/>
              </a:path>
              <a:path w="1400809" h="2269490">
                <a:moveTo>
                  <a:pt x="446955" y="1069288"/>
                </a:moveTo>
                <a:lnTo>
                  <a:pt x="434592" y="1065552"/>
                </a:lnTo>
                <a:lnTo>
                  <a:pt x="436364" y="1052820"/>
                </a:lnTo>
                <a:lnTo>
                  <a:pt x="451283" y="1057329"/>
                </a:lnTo>
                <a:lnTo>
                  <a:pt x="446955" y="1069288"/>
                </a:lnTo>
                <a:close/>
              </a:path>
              <a:path w="1400809" h="2269490">
                <a:moveTo>
                  <a:pt x="472631" y="1077048"/>
                </a:moveTo>
                <a:lnTo>
                  <a:pt x="465023" y="1074749"/>
                </a:lnTo>
                <a:lnTo>
                  <a:pt x="462040" y="1060580"/>
                </a:lnTo>
                <a:lnTo>
                  <a:pt x="479158" y="1065753"/>
                </a:lnTo>
                <a:lnTo>
                  <a:pt x="472631" y="1077048"/>
                </a:lnTo>
                <a:close/>
              </a:path>
              <a:path w="1400809" h="2269490">
                <a:moveTo>
                  <a:pt x="501160" y="1085670"/>
                </a:moveTo>
                <a:lnTo>
                  <a:pt x="488797" y="1081934"/>
                </a:lnTo>
                <a:lnTo>
                  <a:pt x="499128" y="1071789"/>
                </a:lnTo>
                <a:lnTo>
                  <a:pt x="501160" y="1085670"/>
                </a:lnTo>
                <a:close/>
              </a:path>
              <a:path w="1400809" h="2269490">
                <a:moveTo>
                  <a:pt x="530770" y="1107887"/>
                </a:moveTo>
                <a:lnTo>
                  <a:pt x="519358" y="1104438"/>
                </a:lnTo>
                <a:lnTo>
                  <a:pt x="526836" y="1093430"/>
                </a:lnTo>
                <a:lnTo>
                  <a:pt x="529559" y="1080986"/>
                </a:lnTo>
                <a:lnTo>
                  <a:pt x="543824" y="1085297"/>
                </a:lnTo>
                <a:lnTo>
                  <a:pt x="539199" y="1097167"/>
                </a:lnTo>
                <a:lnTo>
                  <a:pt x="530640" y="1094580"/>
                </a:lnTo>
                <a:lnTo>
                  <a:pt x="530770" y="1107887"/>
                </a:lnTo>
                <a:close/>
              </a:path>
              <a:path w="1400809" h="2269490">
                <a:moveTo>
                  <a:pt x="682796" y="1140565"/>
                </a:moveTo>
                <a:lnTo>
                  <a:pt x="670760" y="1136928"/>
                </a:lnTo>
                <a:lnTo>
                  <a:pt x="675058" y="1124960"/>
                </a:lnTo>
                <a:lnTo>
                  <a:pt x="688372" y="1128983"/>
                </a:lnTo>
                <a:lnTo>
                  <a:pt x="682796" y="1140565"/>
                </a:lnTo>
                <a:close/>
              </a:path>
              <a:path w="1400809" h="2269490">
                <a:moveTo>
                  <a:pt x="890731" y="1203409"/>
                </a:moveTo>
                <a:lnTo>
                  <a:pt x="878695" y="1199772"/>
                </a:lnTo>
                <a:lnTo>
                  <a:pt x="880468" y="1187040"/>
                </a:lnTo>
                <a:lnTo>
                  <a:pt x="893781" y="1191064"/>
                </a:lnTo>
                <a:lnTo>
                  <a:pt x="890731" y="1203409"/>
                </a:lnTo>
                <a:close/>
              </a:path>
              <a:path w="1400809" h="2269490">
                <a:moveTo>
                  <a:pt x="236790" y="1005771"/>
                </a:moveTo>
                <a:lnTo>
                  <a:pt x="226329" y="1002609"/>
                </a:lnTo>
                <a:lnTo>
                  <a:pt x="234928" y="993046"/>
                </a:lnTo>
                <a:lnTo>
                  <a:pt x="236790" y="1005771"/>
                </a:lnTo>
                <a:close/>
              </a:path>
              <a:path w="1400809" h="2269490">
                <a:moveTo>
                  <a:pt x="280535" y="1018992"/>
                </a:moveTo>
                <a:lnTo>
                  <a:pt x="276731" y="1017842"/>
                </a:lnTo>
                <a:lnTo>
                  <a:pt x="279313" y="1015306"/>
                </a:lnTo>
                <a:lnTo>
                  <a:pt x="280535" y="1018992"/>
                </a:lnTo>
                <a:close/>
              </a:path>
              <a:path w="1400809" h="2269490">
                <a:moveTo>
                  <a:pt x="21309" y="980449"/>
                </a:moveTo>
                <a:lnTo>
                  <a:pt x="29478" y="943116"/>
                </a:lnTo>
                <a:lnTo>
                  <a:pt x="33620" y="957635"/>
                </a:lnTo>
                <a:lnTo>
                  <a:pt x="31421" y="956970"/>
                </a:lnTo>
                <a:lnTo>
                  <a:pt x="25934" y="968579"/>
                </a:lnTo>
                <a:lnTo>
                  <a:pt x="31640" y="970304"/>
                </a:lnTo>
                <a:lnTo>
                  <a:pt x="21309" y="980449"/>
                </a:lnTo>
                <a:close/>
              </a:path>
              <a:path w="1400809" h="2269490">
                <a:moveTo>
                  <a:pt x="53382" y="963607"/>
                </a:moveTo>
                <a:lnTo>
                  <a:pt x="38166" y="959009"/>
                </a:lnTo>
                <a:lnTo>
                  <a:pt x="42792" y="947139"/>
                </a:lnTo>
                <a:lnTo>
                  <a:pt x="56105" y="951163"/>
                </a:lnTo>
                <a:lnTo>
                  <a:pt x="53382" y="963607"/>
                </a:lnTo>
                <a:close/>
              </a:path>
              <a:path w="1400809" h="2269490">
                <a:moveTo>
                  <a:pt x="71451" y="969068"/>
                </a:moveTo>
                <a:lnTo>
                  <a:pt x="60990" y="965907"/>
                </a:lnTo>
                <a:lnTo>
                  <a:pt x="63713" y="953462"/>
                </a:lnTo>
                <a:lnTo>
                  <a:pt x="70370" y="955474"/>
                </a:lnTo>
                <a:lnTo>
                  <a:pt x="71451" y="969068"/>
                </a:lnTo>
                <a:close/>
              </a:path>
              <a:path w="1400809" h="2269490">
                <a:moveTo>
                  <a:pt x="80139" y="984961"/>
                </a:moveTo>
                <a:lnTo>
                  <a:pt x="68237" y="981364"/>
                </a:lnTo>
                <a:lnTo>
                  <a:pt x="75255" y="970218"/>
                </a:lnTo>
                <a:lnTo>
                  <a:pt x="71451" y="969068"/>
                </a:lnTo>
                <a:lnTo>
                  <a:pt x="77978" y="957773"/>
                </a:lnTo>
                <a:lnTo>
                  <a:pt x="81782" y="958923"/>
                </a:lnTo>
                <a:lnTo>
                  <a:pt x="85715" y="973379"/>
                </a:lnTo>
                <a:lnTo>
                  <a:pt x="80139" y="984961"/>
                </a:lnTo>
                <a:close/>
              </a:path>
              <a:path w="1400809" h="2269490">
                <a:moveTo>
                  <a:pt x="101882" y="978265"/>
                </a:moveTo>
                <a:lnTo>
                  <a:pt x="89519" y="974529"/>
                </a:lnTo>
                <a:lnTo>
                  <a:pt x="92242" y="962085"/>
                </a:lnTo>
                <a:lnTo>
                  <a:pt x="109360" y="967258"/>
                </a:lnTo>
                <a:lnTo>
                  <a:pt x="101882" y="978265"/>
                </a:lnTo>
                <a:close/>
              </a:path>
              <a:path w="1400809" h="2269490">
                <a:moveTo>
                  <a:pt x="127558" y="986025"/>
                </a:moveTo>
                <a:lnTo>
                  <a:pt x="116859" y="982792"/>
                </a:lnTo>
                <a:lnTo>
                  <a:pt x="123921" y="971659"/>
                </a:lnTo>
                <a:lnTo>
                  <a:pt x="127558" y="986025"/>
                </a:lnTo>
                <a:close/>
              </a:path>
              <a:path w="1400809" h="2269490">
                <a:moveTo>
                  <a:pt x="182714" y="1002695"/>
                </a:moveTo>
                <a:lnTo>
                  <a:pt x="171303" y="999246"/>
                </a:lnTo>
                <a:lnTo>
                  <a:pt x="174977" y="987089"/>
                </a:lnTo>
                <a:lnTo>
                  <a:pt x="187340" y="990826"/>
                </a:lnTo>
                <a:lnTo>
                  <a:pt x="182714" y="1002695"/>
                </a:lnTo>
                <a:close/>
              </a:path>
              <a:path w="1400809" h="2269490">
                <a:moveTo>
                  <a:pt x="197930" y="1007294"/>
                </a:moveTo>
                <a:lnTo>
                  <a:pt x="196849" y="993700"/>
                </a:lnTo>
                <a:lnTo>
                  <a:pt x="213967" y="998873"/>
                </a:lnTo>
                <a:lnTo>
                  <a:pt x="197930" y="1007294"/>
                </a:lnTo>
                <a:close/>
              </a:path>
              <a:path w="1400809" h="2269490">
                <a:moveTo>
                  <a:pt x="209471" y="1024049"/>
                </a:moveTo>
                <a:lnTo>
                  <a:pt x="206618" y="1023187"/>
                </a:lnTo>
                <a:lnTo>
                  <a:pt x="205538" y="1009593"/>
                </a:lnTo>
                <a:lnTo>
                  <a:pt x="213967" y="998873"/>
                </a:lnTo>
                <a:lnTo>
                  <a:pt x="227280" y="1002897"/>
                </a:lnTo>
                <a:lnTo>
                  <a:pt x="219802" y="1013904"/>
                </a:lnTo>
                <a:lnTo>
                  <a:pt x="211244" y="1011317"/>
                </a:lnTo>
                <a:lnTo>
                  <a:pt x="209471" y="1024049"/>
                </a:lnTo>
                <a:close/>
              </a:path>
              <a:path w="1400809" h="2269490">
                <a:moveTo>
                  <a:pt x="222059" y="1011932"/>
                </a:moveTo>
                <a:lnTo>
                  <a:pt x="227280" y="1002897"/>
                </a:lnTo>
                <a:lnTo>
                  <a:pt x="231084" y="1004046"/>
                </a:lnTo>
                <a:lnTo>
                  <a:pt x="222059" y="1011932"/>
                </a:lnTo>
                <a:close/>
              </a:path>
              <a:path w="1400809" h="2269490">
                <a:moveTo>
                  <a:pt x="274245" y="1030358"/>
                </a:moveTo>
                <a:lnTo>
                  <a:pt x="264260" y="1027340"/>
                </a:lnTo>
                <a:lnTo>
                  <a:pt x="267221" y="1014968"/>
                </a:lnTo>
                <a:lnTo>
                  <a:pt x="278633" y="1018417"/>
                </a:lnTo>
                <a:lnTo>
                  <a:pt x="274245" y="1030358"/>
                </a:lnTo>
                <a:close/>
              </a:path>
              <a:path w="1400809" h="2269490">
                <a:moveTo>
                  <a:pt x="293978" y="1036322"/>
                </a:moveTo>
                <a:lnTo>
                  <a:pt x="284468" y="1033448"/>
                </a:lnTo>
                <a:lnTo>
                  <a:pt x="285943" y="1020626"/>
                </a:lnTo>
                <a:lnTo>
                  <a:pt x="299718" y="1024789"/>
                </a:lnTo>
                <a:lnTo>
                  <a:pt x="293978" y="1036322"/>
                </a:lnTo>
                <a:close/>
              </a:path>
              <a:path w="1400809" h="2269490">
                <a:moveTo>
                  <a:pt x="304439" y="1039483"/>
                </a:moveTo>
                <a:lnTo>
                  <a:pt x="303358" y="1025889"/>
                </a:lnTo>
                <a:lnTo>
                  <a:pt x="304309" y="1026177"/>
                </a:lnTo>
                <a:lnTo>
                  <a:pt x="304439" y="1039483"/>
                </a:lnTo>
                <a:close/>
              </a:path>
              <a:path w="1400809" h="2269490">
                <a:moveTo>
                  <a:pt x="340516" y="1050387"/>
                </a:moveTo>
                <a:lnTo>
                  <a:pt x="320605" y="1044369"/>
                </a:lnTo>
                <a:lnTo>
                  <a:pt x="324458" y="1032266"/>
                </a:lnTo>
                <a:lnTo>
                  <a:pt x="348767" y="1039613"/>
                </a:lnTo>
                <a:lnTo>
                  <a:pt x="340516" y="1050387"/>
                </a:lnTo>
                <a:close/>
              </a:path>
              <a:path w="1400809" h="2269490">
                <a:moveTo>
                  <a:pt x="365747" y="1058012"/>
                </a:moveTo>
                <a:lnTo>
                  <a:pt x="364220" y="1044284"/>
                </a:lnTo>
                <a:lnTo>
                  <a:pt x="373730" y="1047158"/>
                </a:lnTo>
                <a:lnTo>
                  <a:pt x="365747" y="1058012"/>
                </a:lnTo>
                <a:close/>
              </a:path>
              <a:path w="1400809" h="2269490">
                <a:moveTo>
                  <a:pt x="405999" y="1070178"/>
                </a:moveTo>
                <a:lnTo>
                  <a:pt x="393830" y="1066500"/>
                </a:lnTo>
                <a:lnTo>
                  <a:pt x="401561" y="1055569"/>
                </a:lnTo>
                <a:lnTo>
                  <a:pt x="406419" y="1057037"/>
                </a:lnTo>
                <a:lnTo>
                  <a:pt x="405999" y="1070178"/>
                </a:lnTo>
                <a:close/>
              </a:path>
              <a:path w="1400809" h="2269490">
                <a:moveTo>
                  <a:pt x="422359" y="1075122"/>
                </a:moveTo>
                <a:lnTo>
                  <a:pt x="409045" y="1071098"/>
                </a:lnTo>
                <a:lnTo>
                  <a:pt x="414621" y="1059516"/>
                </a:lnTo>
                <a:lnTo>
                  <a:pt x="426984" y="1063252"/>
                </a:lnTo>
                <a:lnTo>
                  <a:pt x="422359" y="1075122"/>
                </a:lnTo>
                <a:close/>
              </a:path>
              <a:path w="1400809" h="2269490">
                <a:moveTo>
                  <a:pt x="437575" y="1079721"/>
                </a:moveTo>
                <a:lnTo>
                  <a:pt x="425212" y="1075984"/>
                </a:lnTo>
                <a:lnTo>
                  <a:pt x="428886" y="1063827"/>
                </a:lnTo>
                <a:lnTo>
                  <a:pt x="441249" y="1067564"/>
                </a:lnTo>
                <a:lnTo>
                  <a:pt x="437575" y="1079721"/>
                </a:lnTo>
                <a:close/>
              </a:path>
              <a:path w="1400809" h="2269490">
                <a:moveTo>
                  <a:pt x="469908" y="1089492"/>
                </a:moveTo>
                <a:lnTo>
                  <a:pt x="454692" y="1084894"/>
                </a:lnTo>
                <a:lnTo>
                  <a:pt x="458366" y="1072737"/>
                </a:lnTo>
                <a:lnTo>
                  <a:pt x="470729" y="1076473"/>
                </a:lnTo>
                <a:lnTo>
                  <a:pt x="469908" y="1089492"/>
                </a:lnTo>
                <a:close/>
              </a:path>
              <a:path w="1400809" h="2269490">
                <a:moveTo>
                  <a:pt x="490740" y="1095788"/>
                </a:moveTo>
                <a:lnTo>
                  <a:pt x="490224" y="1082365"/>
                </a:lnTo>
                <a:lnTo>
                  <a:pt x="500209" y="1085383"/>
                </a:lnTo>
                <a:lnTo>
                  <a:pt x="490740" y="1095788"/>
                </a:lnTo>
                <a:close/>
              </a:path>
              <a:path w="1400809" h="2269490">
                <a:moveTo>
                  <a:pt x="551691" y="1114210"/>
                </a:moveTo>
                <a:lnTo>
                  <a:pt x="539329" y="1110473"/>
                </a:lnTo>
                <a:lnTo>
                  <a:pt x="541101" y="1097742"/>
                </a:lnTo>
                <a:lnTo>
                  <a:pt x="557267" y="1102627"/>
                </a:lnTo>
                <a:lnTo>
                  <a:pt x="551691" y="1114210"/>
                </a:lnTo>
                <a:close/>
              </a:path>
              <a:path w="1400809" h="2269490">
                <a:moveTo>
                  <a:pt x="572613" y="1120533"/>
                </a:moveTo>
                <a:lnTo>
                  <a:pt x="563103" y="1117658"/>
                </a:lnTo>
                <a:lnTo>
                  <a:pt x="564251" y="1104738"/>
                </a:lnTo>
                <a:lnTo>
                  <a:pt x="576658" y="1108488"/>
                </a:lnTo>
                <a:lnTo>
                  <a:pt x="572613" y="1120533"/>
                </a:lnTo>
                <a:close/>
              </a:path>
              <a:path w="1400809" h="2269490">
                <a:moveTo>
                  <a:pt x="597888" y="1128171"/>
                </a:moveTo>
                <a:lnTo>
                  <a:pt x="590681" y="1125993"/>
                </a:lnTo>
                <a:lnTo>
                  <a:pt x="592067" y="1113145"/>
                </a:lnTo>
                <a:lnTo>
                  <a:pt x="604935" y="1117034"/>
                </a:lnTo>
                <a:lnTo>
                  <a:pt x="597888" y="1128171"/>
                </a:lnTo>
                <a:close/>
              </a:path>
              <a:path w="1400809" h="2269490">
                <a:moveTo>
                  <a:pt x="627056" y="1136987"/>
                </a:moveTo>
                <a:lnTo>
                  <a:pt x="618259" y="1134328"/>
                </a:lnTo>
                <a:lnTo>
                  <a:pt x="619556" y="1121453"/>
                </a:lnTo>
                <a:lnTo>
                  <a:pt x="633167" y="1125566"/>
                </a:lnTo>
                <a:lnTo>
                  <a:pt x="627056" y="1136987"/>
                </a:lnTo>
                <a:close/>
              </a:path>
              <a:path w="1400809" h="2269490">
                <a:moveTo>
                  <a:pt x="220753" y="1014191"/>
                </a:moveTo>
                <a:lnTo>
                  <a:pt x="219802" y="1013904"/>
                </a:lnTo>
                <a:lnTo>
                  <a:pt x="222059" y="1011932"/>
                </a:lnTo>
                <a:lnTo>
                  <a:pt x="220753" y="1014191"/>
                </a:lnTo>
                <a:close/>
              </a:path>
              <a:path w="1400809" h="2269490">
                <a:moveTo>
                  <a:pt x="37345" y="972028"/>
                </a:moveTo>
                <a:lnTo>
                  <a:pt x="25934" y="968579"/>
                </a:lnTo>
                <a:lnTo>
                  <a:pt x="34363" y="957859"/>
                </a:lnTo>
                <a:lnTo>
                  <a:pt x="36265" y="958434"/>
                </a:lnTo>
                <a:lnTo>
                  <a:pt x="37345" y="972028"/>
                </a:lnTo>
                <a:close/>
              </a:path>
              <a:path w="1400809" h="2269490">
                <a:moveTo>
                  <a:pt x="41149" y="973178"/>
                </a:moveTo>
                <a:lnTo>
                  <a:pt x="37345" y="972028"/>
                </a:lnTo>
                <a:lnTo>
                  <a:pt x="44823" y="961021"/>
                </a:lnTo>
                <a:lnTo>
                  <a:pt x="41149" y="973178"/>
                </a:lnTo>
                <a:close/>
              </a:path>
              <a:path w="1400809" h="2269490">
                <a:moveTo>
                  <a:pt x="59218" y="978639"/>
                </a:moveTo>
                <a:lnTo>
                  <a:pt x="41149" y="973178"/>
                </a:lnTo>
                <a:lnTo>
                  <a:pt x="45774" y="961308"/>
                </a:lnTo>
                <a:lnTo>
                  <a:pt x="57186" y="964757"/>
                </a:lnTo>
                <a:lnTo>
                  <a:pt x="59218" y="978639"/>
                </a:lnTo>
                <a:close/>
              </a:path>
              <a:path w="1400809" h="2269490">
                <a:moveTo>
                  <a:pt x="101952" y="991554"/>
                </a:moveTo>
                <a:lnTo>
                  <a:pt x="89649" y="987835"/>
                </a:lnTo>
                <a:lnTo>
                  <a:pt x="92937" y="975562"/>
                </a:lnTo>
                <a:lnTo>
                  <a:pt x="102833" y="978553"/>
                </a:lnTo>
                <a:lnTo>
                  <a:pt x="101952" y="991554"/>
                </a:lnTo>
                <a:close/>
              </a:path>
              <a:path w="1400809" h="2269490">
                <a:moveTo>
                  <a:pt x="106766" y="993009"/>
                </a:moveTo>
                <a:lnTo>
                  <a:pt x="105815" y="992721"/>
                </a:lnTo>
                <a:lnTo>
                  <a:pt x="113293" y="981714"/>
                </a:lnTo>
                <a:lnTo>
                  <a:pt x="106766" y="993009"/>
                </a:lnTo>
                <a:close/>
              </a:path>
              <a:path w="1400809" h="2269490">
                <a:moveTo>
                  <a:pt x="119129" y="996745"/>
                </a:moveTo>
                <a:lnTo>
                  <a:pt x="106766" y="993009"/>
                </a:lnTo>
                <a:lnTo>
                  <a:pt x="113293" y="981714"/>
                </a:lnTo>
                <a:lnTo>
                  <a:pt x="126607" y="985738"/>
                </a:lnTo>
                <a:lnTo>
                  <a:pt x="119129" y="996745"/>
                </a:lnTo>
                <a:close/>
              </a:path>
              <a:path w="1400809" h="2269490">
                <a:moveTo>
                  <a:pt x="136469" y="1001986"/>
                </a:moveTo>
                <a:lnTo>
                  <a:pt x="122933" y="997895"/>
                </a:lnTo>
                <a:lnTo>
                  <a:pt x="126607" y="985738"/>
                </a:lnTo>
                <a:lnTo>
                  <a:pt x="137067" y="988899"/>
                </a:lnTo>
                <a:lnTo>
                  <a:pt x="136469" y="1001986"/>
                </a:lnTo>
                <a:close/>
              </a:path>
              <a:path w="1400809" h="2269490">
                <a:moveTo>
                  <a:pt x="153364" y="1007092"/>
                </a:moveTo>
                <a:lnTo>
                  <a:pt x="141061" y="1003374"/>
                </a:lnTo>
                <a:lnTo>
                  <a:pt x="145626" y="991486"/>
                </a:lnTo>
                <a:lnTo>
                  <a:pt x="156087" y="994648"/>
                </a:lnTo>
                <a:lnTo>
                  <a:pt x="153364" y="1007092"/>
                </a:lnTo>
                <a:close/>
              </a:path>
              <a:path w="1400809" h="2269490">
                <a:moveTo>
                  <a:pt x="166678" y="1011116"/>
                </a:moveTo>
                <a:lnTo>
                  <a:pt x="155266" y="1007667"/>
                </a:lnTo>
                <a:lnTo>
                  <a:pt x="162744" y="996659"/>
                </a:lnTo>
                <a:lnTo>
                  <a:pt x="166678" y="1011116"/>
                </a:lnTo>
                <a:close/>
              </a:path>
              <a:path w="1400809" h="2269490">
                <a:moveTo>
                  <a:pt x="180942" y="1015427"/>
                </a:moveTo>
                <a:lnTo>
                  <a:pt x="166678" y="1011116"/>
                </a:lnTo>
                <a:lnTo>
                  <a:pt x="177959" y="1001258"/>
                </a:lnTo>
                <a:lnTo>
                  <a:pt x="183665" y="1002982"/>
                </a:lnTo>
                <a:lnTo>
                  <a:pt x="181371" y="1014537"/>
                </a:lnTo>
                <a:lnTo>
                  <a:pt x="180942" y="1015427"/>
                </a:lnTo>
                <a:close/>
              </a:path>
              <a:path w="1400809" h="2269490">
                <a:moveTo>
                  <a:pt x="194256" y="1019450"/>
                </a:moveTo>
                <a:lnTo>
                  <a:pt x="181180" y="1015499"/>
                </a:lnTo>
                <a:lnTo>
                  <a:pt x="181371" y="1014537"/>
                </a:lnTo>
                <a:lnTo>
                  <a:pt x="186518" y="1003845"/>
                </a:lnTo>
                <a:lnTo>
                  <a:pt x="198019" y="1007321"/>
                </a:lnTo>
                <a:lnTo>
                  <a:pt x="194256" y="1019450"/>
                </a:lnTo>
                <a:close/>
              </a:path>
              <a:path w="1400809" h="2269490">
                <a:moveTo>
                  <a:pt x="247510" y="1035545"/>
                </a:moveTo>
                <a:lnTo>
                  <a:pt x="229442" y="1030085"/>
                </a:lnTo>
                <a:lnTo>
                  <a:pt x="231214" y="1017353"/>
                </a:lnTo>
                <a:lnTo>
                  <a:pt x="247380" y="1022239"/>
                </a:lnTo>
                <a:lnTo>
                  <a:pt x="247510" y="1035545"/>
                </a:lnTo>
                <a:close/>
              </a:path>
              <a:path w="1400809" h="2269490">
                <a:moveTo>
                  <a:pt x="248461" y="1035833"/>
                </a:moveTo>
                <a:lnTo>
                  <a:pt x="247510" y="1035545"/>
                </a:lnTo>
                <a:lnTo>
                  <a:pt x="254037" y="1024251"/>
                </a:lnTo>
                <a:lnTo>
                  <a:pt x="248461" y="1035833"/>
                </a:lnTo>
                <a:close/>
              </a:path>
              <a:path w="1400809" h="2269490">
                <a:moveTo>
                  <a:pt x="268432" y="1041868"/>
                </a:moveTo>
                <a:lnTo>
                  <a:pt x="256069" y="1038132"/>
                </a:lnTo>
                <a:lnTo>
                  <a:pt x="261645" y="1026550"/>
                </a:lnTo>
                <a:lnTo>
                  <a:pt x="272106" y="1029711"/>
                </a:lnTo>
                <a:lnTo>
                  <a:pt x="268432" y="1041868"/>
                </a:lnTo>
                <a:close/>
              </a:path>
              <a:path w="1400809" h="2269490">
                <a:moveTo>
                  <a:pt x="285475" y="1047019"/>
                </a:moveTo>
                <a:lnTo>
                  <a:pt x="272235" y="1043018"/>
                </a:lnTo>
                <a:lnTo>
                  <a:pt x="276861" y="1031148"/>
                </a:lnTo>
                <a:lnTo>
                  <a:pt x="285419" y="1033735"/>
                </a:lnTo>
                <a:lnTo>
                  <a:pt x="285475" y="1047019"/>
                </a:lnTo>
                <a:close/>
              </a:path>
              <a:path w="1400809" h="2269490">
                <a:moveTo>
                  <a:pt x="352117" y="1067160"/>
                </a:moveTo>
                <a:lnTo>
                  <a:pt x="340705" y="1063711"/>
                </a:lnTo>
                <a:lnTo>
                  <a:pt x="343428" y="1051267"/>
                </a:lnTo>
                <a:lnTo>
                  <a:pt x="357604" y="1055551"/>
                </a:lnTo>
                <a:lnTo>
                  <a:pt x="352117" y="1067160"/>
                </a:lnTo>
                <a:close/>
              </a:path>
              <a:path w="1400809" h="2269490">
                <a:moveTo>
                  <a:pt x="382548" y="1076357"/>
                </a:moveTo>
                <a:lnTo>
                  <a:pt x="375891" y="1074346"/>
                </a:lnTo>
                <a:lnTo>
                  <a:pt x="376712" y="1061326"/>
                </a:lnTo>
                <a:lnTo>
                  <a:pt x="390086" y="1065368"/>
                </a:lnTo>
                <a:lnTo>
                  <a:pt x="382548" y="1076357"/>
                </a:lnTo>
                <a:close/>
              </a:path>
              <a:path w="1400809" h="2269490">
                <a:moveTo>
                  <a:pt x="415832" y="1086417"/>
                </a:moveTo>
                <a:lnTo>
                  <a:pt x="402518" y="1082393"/>
                </a:lnTo>
                <a:lnTo>
                  <a:pt x="405242" y="1069949"/>
                </a:lnTo>
                <a:lnTo>
                  <a:pt x="418555" y="1073972"/>
                </a:lnTo>
                <a:lnTo>
                  <a:pt x="415832" y="1086417"/>
                </a:lnTo>
                <a:close/>
              </a:path>
              <a:path w="1400809" h="2269490">
                <a:moveTo>
                  <a:pt x="484302" y="1107110"/>
                </a:moveTo>
                <a:lnTo>
                  <a:pt x="461479" y="1100212"/>
                </a:lnTo>
                <a:lnTo>
                  <a:pt x="468006" y="1088918"/>
                </a:lnTo>
                <a:lnTo>
                  <a:pt x="489878" y="1095528"/>
                </a:lnTo>
                <a:lnTo>
                  <a:pt x="484302" y="1107110"/>
                </a:lnTo>
                <a:close/>
              </a:path>
              <a:path w="1400809" h="2269490">
                <a:moveTo>
                  <a:pt x="508686" y="1114479"/>
                </a:moveTo>
                <a:lnTo>
                  <a:pt x="495714" y="1110559"/>
                </a:lnTo>
                <a:lnTo>
                  <a:pt x="497486" y="1097827"/>
                </a:lnTo>
                <a:lnTo>
                  <a:pt x="511751" y="1102138"/>
                </a:lnTo>
                <a:lnTo>
                  <a:pt x="508686" y="1114479"/>
                </a:lnTo>
                <a:close/>
              </a:path>
              <a:path w="1400809" h="2269490">
                <a:moveTo>
                  <a:pt x="527096" y="1120043"/>
                </a:moveTo>
                <a:lnTo>
                  <a:pt x="524113" y="1105875"/>
                </a:lnTo>
                <a:lnTo>
                  <a:pt x="532672" y="1108461"/>
                </a:lnTo>
                <a:lnTo>
                  <a:pt x="527096" y="1120043"/>
                </a:lnTo>
                <a:close/>
              </a:path>
              <a:path w="1400809" h="2269490">
                <a:moveTo>
                  <a:pt x="550870" y="1127229"/>
                </a:moveTo>
                <a:lnTo>
                  <a:pt x="545164" y="1125504"/>
                </a:lnTo>
                <a:lnTo>
                  <a:pt x="550740" y="1113922"/>
                </a:lnTo>
                <a:lnTo>
                  <a:pt x="550870" y="1127229"/>
                </a:lnTo>
                <a:close/>
              </a:path>
              <a:path w="1400809" h="2269490">
                <a:moveTo>
                  <a:pt x="678300" y="1165741"/>
                </a:moveTo>
                <a:lnTo>
                  <a:pt x="665938" y="1162005"/>
                </a:lnTo>
                <a:lnTo>
                  <a:pt x="669612" y="1149848"/>
                </a:lnTo>
                <a:lnTo>
                  <a:pt x="681974" y="1153585"/>
                </a:lnTo>
                <a:lnTo>
                  <a:pt x="678300" y="1165741"/>
                </a:lnTo>
                <a:close/>
              </a:path>
              <a:path w="1400809" h="2269490">
                <a:moveTo>
                  <a:pt x="69808" y="995106"/>
                </a:moveTo>
                <a:lnTo>
                  <a:pt x="43181" y="987059"/>
                </a:lnTo>
                <a:lnTo>
                  <a:pt x="47806" y="975189"/>
                </a:lnTo>
                <a:lnTo>
                  <a:pt x="71581" y="982375"/>
                </a:lnTo>
                <a:lnTo>
                  <a:pt x="69808" y="995106"/>
                </a:lnTo>
                <a:close/>
              </a:path>
              <a:path w="1400809" h="2269490">
                <a:moveTo>
                  <a:pt x="85024" y="999705"/>
                </a:moveTo>
                <a:lnTo>
                  <a:pt x="69808" y="995106"/>
                </a:lnTo>
                <a:lnTo>
                  <a:pt x="77286" y="984099"/>
                </a:lnTo>
                <a:lnTo>
                  <a:pt x="86796" y="986973"/>
                </a:lnTo>
                <a:lnTo>
                  <a:pt x="85024" y="999705"/>
                </a:lnTo>
                <a:close/>
              </a:path>
              <a:path w="1400809" h="2269490">
                <a:moveTo>
                  <a:pt x="103092" y="1005166"/>
                </a:moveTo>
                <a:lnTo>
                  <a:pt x="100239" y="1004303"/>
                </a:lnTo>
                <a:lnTo>
                  <a:pt x="99396" y="990781"/>
                </a:lnTo>
                <a:lnTo>
                  <a:pt x="113423" y="995021"/>
                </a:lnTo>
                <a:lnTo>
                  <a:pt x="103092" y="1005166"/>
                </a:lnTo>
                <a:close/>
              </a:path>
              <a:path w="1400809" h="2269490">
                <a:moveTo>
                  <a:pt x="123063" y="1011201"/>
                </a:moveTo>
                <a:lnTo>
                  <a:pt x="108798" y="1006890"/>
                </a:lnTo>
                <a:lnTo>
                  <a:pt x="114374" y="995308"/>
                </a:lnTo>
                <a:lnTo>
                  <a:pt x="128639" y="999619"/>
                </a:lnTo>
                <a:lnTo>
                  <a:pt x="123063" y="1011201"/>
                </a:lnTo>
                <a:close/>
              </a:path>
              <a:path w="1400809" h="2269490">
                <a:moveTo>
                  <a:pt x="163003" y="1023273"/>
                </a:moveTo>
                <a:lnTo>
                  <a:pt x="156217" y="1007954"/>
                </a:lnTo>
                <a:lnTo>
                  <a:pt x="165726" y="1010828"/>
                </a:lnTo>
                <a:lnTo>
                  <a:pt x="163003" y="1023273"/>
                </a:lnTo>
                <a:close/>
              </a:path>
              <a:path w="1400809" h="2269490">
                <a:moveTo>
                  <a:pt x="193435" y="1032470"/>
                </a:moveTo>
                <a:lnTo>
                  <a:pt x="184400" y="1029739"/>
                </a:lnTo>
                <a:lnTo>
                  <a:pt x="186440" y="1017088"/>
                </a:lnTo>
                <a:lnTo>
                  <a:pt x="200913" y="1021462"/>
                </a:lnTo>
                <a:lnTo>
                  <a:pt x="193435" y="1032470"/>
                </a:lnTo>
                <a:close/>
              </a:path>
              <a:path w="1400809" h="2269490">
                <a:moveTo>
                  <a:pt x="204306" y="1029122"/>
                </a:moveTo>
                <a:lnTo>
                  <a:pt x="201864" y="1021750"/>
                </a:lnTo>
                <a:lnTo>
                  <a:pt x="203766" y="1022325"/>
                </a:lnTo>
                <a:lnTo>
                  <a:pt x="204306" y="1029122"/>
                </a:lnTo>
                <a:close/>
              </a:path>
              <a:path w="1400809" h="2269490">
                <a:moveTo>
                  <a:pt x="218160" y="1039942"/>
                </a:moveTo>
                <a:lnTo>
                  <a:pt x="206748" y="1036493"/>
                </a:lnTo>
                <a:lnTo>
                  <a:pt x="203766" y="1022325"/>
                </a:lnTo>
                <a:lnTo>
                  <a:pt x="218981" y="1026923"/>
                </a:lnTo>
                <a:lnTo>
                  <a:pt x="218160" y="1039942"/>
                </a:lnTo>
                <a:close/>
              </a:path>
              <a:path w="1400809" h="2269490">
                <a:moveTo>
                  <a:pt x="232157" y="1044173"/>
                </a:moveTo>
                <a:lnTo>
                  <a:pt x="219111" y="1040230"/>
                </a:lnTo>
                <a:lnTo>
                  <a:pt x="225638" y="1028935"/>
                </a:lnTo>
                <a:lnTo>
                  <a:pt x="236098" y="1032096"/>
                </a:lnTo>
                <a:lnTo>
                  <a:pt x="232157" y="1044173"/>
                </a:lnTo>
                <a:close/>
              </a:path>
              <a:path w="1400809" h="2269490">
                <a:moveTo>
                  <a:pt x="238130" y="1045978"/>
                </a:moveTo>
                <a:lnTo>
                  <a:pt x="236098" y="1032096"/>
                </a:lnTo>
                <a:lnTo>
                  <a:pt x="241804" y="1033821"/>
                </a:lnTo>
                <a:lnTo>
                  <a:pt x="238130" y="1045978"/>
                </a:lnTo>
                <a:close/>
              </a:path>
              <a:path w="1400809" h="2269490">
                <a:moveTo>
                  <a:pt x="259052" y="1052301"/>
                </a:moveTo>
                <a:lnTo>
                  <a:pt x="246689" y="1048564"/>
                </a:lnTo>
                <a:lnTo>
                  <a:pt x="249650" y="1036192"/>
                </a:lnTo>
                <a:lnTo>
                  <a:pt x="261775" y="1039857"/>
                </a:lnTo>
                <a:lnTo>
                  <a:pt x="259052" y="1052301"/>
                </a:lnTo>
                <a:close/>
              </a:path>
              <a:path w="1400809" h="2269490">
                <a:moveTo>
                  <a:pt x="291043" y="1061969"/>
                </a:moveTo>
                <a:lnTo>
                  <a:pt x="278071" y="1058049"/>
                </a:lnTo>
                <a:lnTo>
                  <a:pt x="285950" y="1047163"/>
                </a:lnTo>
                <a:lnTo>
                  <a:pt x="291136" y="1048730"/>
                </a:lnTo>
                <a:lnTo>
                  <a:pt x="291043" y="1061969"/>
                </a:lnTo>
                <a:close/>
              </a:path>
              <a:path w="1400809" h="2269490">
                <a:moveTo>
                  <a:pt x="337031" y="1075868"/>
                </a:moveTo>
                <a:lnTo>
                  <a:pt x="321816" y="1071270"/>
                </a:lnTo>
                <a:lnTo>
                  <a:pt x="327392" y="1059688"/>
                </a:lnTo>
                <a:lnTo>
                  <a:pt x="339754" y="1063424"/>
                </a:lnTo>
                <a:lnTo>
                  <a:pt x="337031" y="1075868"/>
                </a:lnTo>
                <a:close/>
              </a:path>
              <a:path w="1400809" h="2269490">
                <a:moveTo>
                  <a:pt x="373168" y="1086790"/>
                </a:moveTo>
                <a:lnTo>
                  <a:pt x="361623" y="1083301"/>
                </a:lnTo>
                <a:lnTo>
                  <a:pt x="366263" y="1071436"/>
                </a:lnTo>
                <a:lnTo>
                  <a:pt x="379695" y="1075495"/>
                </a:lnTo>
                <a:lnTo>
                  <a:pt x="373168" y="1086790"/>
                </a:lnTo>
                <a:close/>
              </a:path>
              <a:path w="1400809" h="2269490">
                <a:moveTo>
                  <a:pt x="398800" y="1094536"/>
                </a:moveTo>
                <a:lnTo>
                  <a:pt x="387433" y="1091101"/>
                </a:lnTo>
                <a:lnTo>
                  <a:pt x="393009" y="1079519"/>
                </a:lnTo>
                <a:lnTo>
                  <a:pt x="404420" y="1082968"/>
                </a:lnTo>
                <a:lnTo>
                  <a:pt x="398800" y="1094536"/>
                </a:lnTo>
                <a:close/>
              </a:path>
              <a:path w="1400809" h="2269490">
                <a:moveTo>
                  <a:pt x="432128" y="1104609"/>
                </a:moveTo>
                <a:lnTo>
                  <a:pt x="419766" y="1100873"/>
                </a:lnTo>
                <a:lnTo>
                  <a:pt x="424391" y="1089003"/>
                </a:lnTo>
                <a:lnTo>
                  <a:pt x="429146" y="1090440"/>
                </a:lnTo>
                <a:lnTo>
                  <a:pt x="432128" y="1104609"/>
                </a:lnTo>
                <a:close/>
              </a:path>
              <a:path w="1400809" h="2269490">
                <a:moveTo>
                  <a:pt x="448295" y="1109495"/>
                </a:moveTo>
                <a:lnTo>
                  <a:pt x="434030" y="1105184"/>
                </a:lnTo>
                <a:lnTo>
                  <a:pt x="437704" y="1093027"/>
                </a:lnTo>
                <a:lnTo>
                  <a:pt x="451969" y="1097338"/>
                </a:lnTo>
                <a:lnTo>
                  <a:pt x="448295" y="1109495"/>
                </a:lnTo>
                <a:close/>
              </a:path>
              <a:path w="1400809" h="2269490">
                <a:moveTo>
                  <a:pt x="457805" y="1112369"/>
                </a:moveTo>
                <a:lnTo>
                  <a:pt x="460528" y="1099925"/>
                </a:lnTo>
                <a:lnTo>
                  <a:pt x="470988" y="1103086"/>
                </a:lnTo>
                <a:lnTo>
                  <a:pt x="457805" y="1112369"/>
                </a:lnTo>
                <a:close/>
              </a:path>
              <a:path w="1400809" h="2269490">
                <a:moveTo>
                  <a:pt x="546245" y="1139098"/>
                </a:moveTo>
                <a:lnTo>
                  <a:pt x="545294" y="1138811"/>
                </a:lnTo>
                <a:lnTo>
                  <a:pt x="543262" y="1124929"/>
                </a:lnTo>
                <a:lnTo>
                  <a:pt x="555625" y="1128666"/>
                </a:lnTo>
                <a:lnTo>
                  <a:pt x="546245" y="1139098"/>
                </a:lnTo>
                <a:close/>
              </a:path>
              <a:path w="1400809" h="2269490">
                <a:moveTo>
                  <a:pt x="575725" y="1148008"/>
                </a:moveTo>
                <a:lnTo>
                  <a:pt x="562411" y="1143984"/>
                </a:lnTo>
                <a:lnTo>
                  <a:pt x="567987" y="1132402"/>
                </a:lnTo>
                <a:lnTo>
                  <a:pt x="579399" y="1135851"/>
                </a:lnTo>
                <a:lnTo>
                  <a:pt x="575725" y="1148008"/>
                </a:lnTo>
                <a:close/>
              </a:path>
              <a:path w="1400809" h="2269490">
                <a:moveTo>
                  <a:pt x="595220" y="1153900"/>
                </a:moveTo>
                <a:lnTo>
                  <a:pt x="582382" y="1150020"/>
                </a:lnTo>
                <a:lnTo>
                  <a:pt x="586918" y="1138123"/>
                </a:lnTo>
                <a:lnTo>
                  <a:pt x="598419" y="1141599"/>
                </a:lnTo>
                <a:lnTo>
                  <a:pt x="595220" y="1153900"/>
                </a:lnTo>
                <a:close/>
              </a:path>
              <a:path w="1400809" h="2269490">
                <a:moveTo>
                  <a:pt x="621372" y="1161804"/>
                </a:moveTo>
                <a:lnTo>
                  <a:pt x="625477" y="1149777"/>
                </a:lnTo>
                <a:lnTo>
                  <a:pt x="635506" y="1152808"/>
                </a:lnTo>
                <a:lnTo>
                  <a:pt x="621372" y="1161804"/>
                </a:lnTo>
                <a:close/>
              </a:path>
              <a:path w="1400809" h="2269490">
                <a:moveTo>
                  <a:pt x="678118" y="1178954"/>
                </a:moveTo>
                <a:lnTo>
                  <a:pt x="667969" y="1175886"/>
                </a:lnTo>
                <a:lnTo>
                  <a:pt x="670692" y="1163442"/>
                </a:lnTo>
                <a:lnTo>
                  <a:pt x="683649" y="1167358"/>
                </a:lnTo>
                <a:lnTo>
                  <a:pt x="678118" y="1178954"/>
                </a:lnTo>
                <a:close/>
              </a:path>
              <a:path w="1400809" h="2269490">
                <a:moveTo>
                  <a:pt x="763200" y="1204668"/>
                </a:moveTo>
                <a:lnTo>
                  <a:pt x="758193" y="1203154"/>
                </a:lnTo>
                <a:lnTo>
                  <a:pt x="758107" y="1189861"/>
                </a:lnTo>
                <a:lnTo>
                  <a:pt x="770544" y="1193620"/>
                </a:lnTo>
                <a:lnTo>
                  <a:pt x="763200" y="1204668"/>
                </a:lnTo>
                <a:close/>
              </a:path>
              <a:path w="1400809" h="2269490">
                <a:moveTo>
                  <a:pt x="797821" y="1215131"/>
                </a:moveTo>
                <a:lnTo>
                  <a:pt x="785801" y="1211498"/>
                </a:lnTo>
                <a:lnTo>
                  <a:pt x="791466" y="1199943"/>
                </a:lnTo>
                <a:lnTo>
                  <a:pt x="799430" y="1202350"/>
                </a:lnTo>
                <a:lnTo>
                  <a:pt x="797821" y="1215131"/>
                </a:lnTo>
                <a:close/>
              </a:path>
              <a:path w="1400809" h="2269490">
                <a:moveTo>
                  <a:pt x="206748" y="1036493"/>
                </a:moveTo>
                <a:lnTo>
                  <a:pt x="204846" y="1035918"/>
                </a:lnTo>
                <a:lnTo>
                  <a:pt x="204306" y="1029122"/>
                </a:lnTo>
                <a:lnTo>
                  <a:pt x="206748" y="1036493"/>
                </a:lnTo>
                <a:close/>
              </a:path>
              <a:path w="1400809" h="2269490">
                <a:moveTo>
                  <a:pt x="19536" y="993180"/>
                </a:moveTo>
                <a:lnTo>
                  <a:pt x="18585" y="992893"/>
                </a:lnTo>
                <a:lnTo>
                  <a:pt x="21309" y="980449"/>
                </a:lnTo>
                <a:lnTo>
                  <a:pt x="22260" y="980736"/>
                </a:lnTo>
                <a:lnTo>
                  <a:pt x="19536" y="993180"/>
                </a:lnTo>
                <a:close/>
              </a:path>
              <a:path w="1400809" h="2269490">
                <a:moveTo>
                  <a:pt x="31899" y="996917"/>
                </a:moveTo>
                <a:lnTo>
                  <a:pt x="19536" y="993180"/>
                </a:lnTo>
                <a:lnTo>
                  <a:pt x="27965" y="982460"/>
                </a:lnTo>
                <a:lnTo>
                  <a:pt x="34622" y="984472"/>
                </a:lnTo>
                <a:lnTo>
                  <a:pt x="31899" y="996917"/>
                </a:lnTo>
                <a:close/>
              </a:path>
              <a:path w="1400809" h="2269490">
                <a:moveTo>
                  <a:pt x="52821" y="1003240"/>
                </a:moveTo>
                <a:lnTo>
                  <a:pt x="40458" y="999503"/>
                </a:lnTo>
                <a:lnTo>
                  <a:pt x="35291" y="984674"/>
                </a:lnTo>
                <a:lnTo>
                  <a:pt x="55544" y="990795"/>
                </a:lnTo>
                <a:lnTo>
                  <a:pt x="52821" y="1003240"/>
                </a:lnTo>
                <a:close/>
              </a:path>
              <a:path w="1400809" h="2269490">
                <a:moveTo>
                  <a:pt x="87055" y="1013586"/>
                </a:moveTo>
                <a:lnTo>
                  <a:pt x="72791" y="1009275"/>
                </a:lnTo>
                <a:lnTo>
                  <a:pt x="78367" y="997693"/>
                </a:lnTo>
                <a:lnTo>
                  <a:pt x="89779" y="1001142"/>
                </a:lnTo>
                <a:lnTo>
                  <a:pt x="87055" y="1013586"/>
                </a:lnTo>
                <a:close/>
              </a:path>
              <a:path w="1400809" h="2269490">
                <a:moveTo>
                  <a:pt x="117486" y="1022783"/>
                </a:moveTo>
                <a:lnTo>
                  <a:pt x="88957" y="1014161"/>
                </a:lnTo>
                <a:lnTo>
                  <a:pt x="91680" y="1001717"/>
                </a:lnTo>
                <a:lnTo>
                  <a:pt x="118308" y="1009764"/>
                </a:lnTo>
                <a:lnTo>
                  <a:pt x="117486" y="1022783"/>
                </a:lnTo>
                <a:close/>
              </a:path>
              <a:path w="1400809" h="2269490">
                <a:moveTo>
                  <a:pt x="129028" y="1039539"/>
                </a:moveTo>
                <a:lnTo>
                  <a:pt x="121420" y="1037240"/>
                </a:lnTo>
                <a:lnTo>
                  <a:pt x="119792" y="1032325"/>
                </a:lnTo>
                <a:lnTo>
                  <a:pt x="122241" y="1024220"/>
                </a:lnTo>
                <a:lnTo>
                  <a:pt x="133523" y="1014363"/>
                </a:lnTo>
                <a:lnTo>
                  <a:pt x="134604" y="1027957"/>
                </a:lnTo>
                <a:lnTo>
                  <a:pt x="135555" y="1028244"/>
                </a:lnTo>
                <a:lnTo>
                  <a:pt x="129028" y="1039539"/>
                </a:lnTo>
                <a:close/>
              </a:path>
              <a:path w="1400809" h="2269490">
                <a:moveTo>
                  <a:pt x="156476" y="1034567"/>
                </a:moveTo>
                <a:lnTo>
                  <a:pt x="141989" y="1030189"/>
                </a:lnTo>
                <a:lnTo>
                  <a:pt x="145292" y="1017920"/>
                </a:lnTo>
                <a:lnTo>
                  <a:pt x="164905" y="1023847"/>
                </a:lnTo>
                <a:lnTo>
                  <a:pt x="156476" y="1034567"/>
                </a:lnTo>
                <a:close/>
              </a:path>
              <a:path w="1400809" h="2269490">
                <a:moveTo>
                  <a:pt x="173356" y="1039669"/>
                </a:moveTo>
                <a:lnTo>
                  <a:pt x="162182" y="1036292"/>
                </a:lnTo>
                <a:lnTo>
                  <a:pt x="164905" y="1023847"/>
                </a:lnTo>
                <a:lnTo>
                  <a:pt x="172513" y="1026147"/>
                </a:lnTo>
                <a:lnTo>
                  <a:pt x="173356" y="1039669"/>
                </a:lnTo>
                <a:close/>
              </a:path>
              <a:path w="1400809" h="2269490">
                <a:moveTo>
                  <a:pt x="201172" y="1048075"/>
                </a:moveTo>
                <a:lnTo>
                  <a:pt x="189047" y="1044411"/>
                </a:lnTo>
                <a:lnTo>
                  <a:pt x="196822" y="1033493"/>
                </a:lnTo>
                <a:lnTo>
                  <a:pt x="201172" y="1048075"/>
                </a:lnTo>
                <a:close/>
              </a:path>
              <a:path w="1400809" h="2269490">
                <a:moveTo>
                  <a:pt x="217457" y="1052997"/>
                </a:moveTo>
                <a:lnTo>
                  <a:pt x="212584" y="1051524"/>
                </a:lnTo>
                <a:lnTo>
                  <a:pt x="212097" y="1038110"/>
                </a:lnTo>
                <a:lnTo>
                  <a:pt x="223866" y="1041667"/>
                </a:lnTo>
                <a:lnTo>
                  <a:pt x="217457" y="1052997"/>
                </a:lnTo>
                <a:close/>
              </a:path>
              <a:path w="1400809" h="2269490">
                <a:moveTo>
                  <a:pt x="297294" y="1077126"/>
                </a:moveTo>
                <a:lnTo>
                  <a:pt x="284857" y="1073367"/>
                </a:lnTo>
                <a:lnTo>
                  <a:pt x="292202" y="1062320"/>
                </a:lnTo>
                <a:lnTo>
                  <a:pt x="297209" y="1063833"/>
                </a:lnTo>
                <a:lnTo>
                  <a:pt x="297294" y="1077126"/>
                </a:lnTo>
                <a:close/>
              </a:path>
              <a:path w="1400809" h="2269490">
                <a:moveTo>
                  <a:pt x="315288" y="1082564"/>
                </a:moveTo>
                <a:lnTo>
                  <a:pt x="306254" y="1079834"/>
                </a:lnTo>
                <a:lnTo>
                  <a:pt x="308532" y="1067255"/>
                </a:lnTo>
                <a:lnTo>
                  <a:pt x="323717" y="1071845"/>
                </a:lnTo>
                <a:lnTo>
                  <a:pt x="315288" y="1082564"/>
                </a:lnTo>
                <a:close/>
              </a:path>
              <a:path w="1400809" h="2269490">
                <a:moveTo>
                  <a:pt x="335259" y="1088600"/>
                </a:moveTo>
                <a:lnTo>
                  <a:pt x="322896" y="1084864"/>
                </a:lnTo>
                <a:lnTo>
                  <a:pt x="326570" y="1072707"/>
                </a:lnTo>
                <a:lnTo>
                  <a:pt x="341786" y="1077305"/>
                </a:lnTo>
                <a:lnTo>
                  <a:pt x="335259" y="1088600"/>
                </a:lnTo>
                <a:close/>
              </a:path>
              <a:path w="1400809" h="2269490">
                <a:moveTo>
                  <a:pt x="377102" y="1101246"/>
                </a:moveTo>
                <a:lnTo>
                  <a:pt x="364739" y="1097510"/>
                </a:lnTo>
                <a:lnTo>
                  <a:pt x="365560" y="1084491"/>
                </a:lnTo>
                <a:lnTo>
                  <a:pt x="376972" y="1087939"/>
                </a:lnTo>
                <a:lnTo>
                  <a:pt x="377102" y="1101246"/>
                </a:lnTo>
                <a:close/>
              </a:path>
              <a:path w="1400809" h="2269490">
                <a:moveTo>
                  <a:pt x="390545" y="1118576"/>
                </a:moveTo>
                <a:lnTo>
                  <a:pt x="389594" y="1118289"/>
                </a:lnTo>
                <a:lnTo>
                  <a:pt x="386611" y="1104120"/>
                </a:lnTo>
                <a:lnTo>
                  <a:pt x="387562" y="1104408"/>
                </a:lnTo>
                <a:lnTo>
                  <a:pt x="395040" y="1093400"/>
                </a:lnTo>
                <a:lnTo>
                  <a:pt x="402648" y="1095700"/>
                </a:lnTo>
                <a:lnTo>
                  <a:pt x="398974" y="1107856"/>
                </a:lnTo>
                <a:lnTo>
                  <a:pt x="390545" y="1118576"/>
                </a:lnTo>
                <a:close/>
              </a:path>
              <a:path w="1400809" h="2269490">
                <a:moveTo>
                  <a:pt x="415141" y="1112742"/>
                </a:moveTo>
                <a:lnTo>
                  <a:pt x="403729" y="1109294"/>
                </a:lnTo>
                <a:lnTo>
                  <a:pt x="406452" y="1096849"/>
                </a:lnTo>
                <a:lnTo>
                  <a:pt x="420717" y="1101160"/>
                </a:lnTo>
                <a:lnTo>
                  <a:pt x="415141" y="1112742"/>
                </a:lnTo>
                <a:close/>
              </a:path>
              <a:path w="1400809" h="2269490">
                <a:moveTo>
                  <a:pt x="460787" y="1126538"/>
                </a:moveTo>
                <a:lnTo>
                  <a:pt x="452228" y="1123951"/>
                </a:lnTo>
                <a:lnTo>
                  <a:pt x="460657" y="1113231"/>
                </a:lnTo>
                <a:lnTo>
                  <a:pt x="460787" y="1126538"/>
                </a:lnTo>
                <a:close/>
              </a:path>
              <a:path w="1400809" h="2269490">
                <a:moveTo>
                  <a:pt x="488365" y="1134873"/>
                </a:moveTo>
                <a:lnTo>
                  <a:pt x="473150" y="1130274"/>
                </a:lnTo>
                <a:lnTo>
                  <a:pt x="480628" y="1119267"/>
                </a:lnTo>
                <a:lnTo>
                  <a:pt x="492991" y="1123003"/>
                </a:lnTo>
                <a:lnTo>
                  <a:pt x="488365" y="1134873"/>
                </a:lnTo>
                <a:close/>
              </a:path>
              <a:path w="1400809" h="2269490">
                <a:moveTo>
                  <a:pt x="519747" y="1144357"/>
                </a:moveTo>
                <a:lnTo>
                  <a:pt x="506434" y="1140334"/>
                </a:lnTo>
                <a:lnTo>
                  <a:pt x="509484" y="1127988"/>
                </a:lnTo>
                <a:lnTo>
                  <a:pt x="521520" y="1131626"/>
                </a:lnTo>
                <a:lnTo>
                  <a:pt x="519747" y="1144357"/>
                </a:lnTo>
                <a:close/>
              </a:path>
              <a:path w="1400809" h="2269490">
                <a:moveTo>
                  <a:pt x="543651" y="1164849"/>
                </a:moveTo>
                <a:lnTo>
                  <a:pt x="530338" y="1160825"/>
                </a:lnTo>
                <a:lnTo>
                  <a:pt x="534012" y="1148668"/>
                </a:lnTo>
                <a:lnTo>
                  <a:pt x="534963" y="1148956"/>
                </a:lnTo>
                <a:lnTo>
                  <a:pt x="549098" y="1139960"/>
                </a:lnTo>
                <a:lnTo>
                  <a:pt x="543651" y="1164849"/>
                </a:lnTo>
                <a:close/>
              </a:path>
              <a:path w="1400809" h="2269490">
                <a:moveTo>
                  <a:pt x="565037" y="1158045"/>
                </a:moveTo>
                <a:lnTo>
                  <a:pt x="552080" y="1154129"/>
                </a:lnTo>
                <a:lnTo>
                  <a:pt x="564328" y="1144563"/>
                </a:lnTo>
                <a:lnTo>
                  <a:pt x="565037" y="1158045"/>
                </a:lnTo>
                <a:close/>
              </a:path>
              <a:path w="1400809" h="2269490">
                <a:moveTo>
                  <a:pt x="606286" y="1170512"/>
                </a:moveTo>
                <a:lnTo>
                  <a:pt x="594874" y="1167063"/>
                </a:lnTo>
                <a:lnTo>
                  <a:pt x="600064" y="1155364"/>
                </a:lnTo>
                <a:lnTo>
                  <a:pt x="609514" y="1158220"/>
                </a:lnTo>
                <a:lnTo>
                  <a:pt x="606286" y="1170512"/>
                </a:lnTo>
                <a:close/>
              </a:path>
              <a:path w="1400809" h="2269490">
                <a:moveTo>
                  <a:pt x="714459" y="1203204"/>
                </a:moveTo>
                <a:lnTo>
                  <a:pt x="710447" y="1201992"/>
                </a:lnTo>
                <a:lnTo>
                  <a:pt x="708861" y="1188245"/>
                </a:lnTo>
                <a:lnTo>
                  <a:pt x="720362" y="1191721"/>
                </a:lnTo>
                <a:lnTo>
                  <a:pt x="714459" y="1203204"/>
                </a:lnTo>
                <a:close/>
              </a:path>
              <a:path w="1400809" h="2269490">
                <a:moveTo>
                  <a:pt x="821651" y="1235601"/>
                </a:moveTo>
                <a:lnTo>
                  <a:pt x="817639" y="1234388"/>
                </a:lnTo>
                <a:lnTo>
                  <a:pt x="819084" y="1221558"/>
                </a:lnTo>
                <a:lnTo>
                  <a:pt x="830585" y="1225033"/>
                </a:lnTo>
                <a:lnTo>
                  <a:pt x="821651" y="1235601"/>
                </a:lnTo>
                <a:close/>
              </a:path>
              <a:path w="1400809" h="2269490">
                <a:moveTo>
                  <a:pt x="28463" y="1009145"/>
                </a:moveTo>
                <a:lnTo>
                  <a:pt x="17764" y="1005912"/>
                </a:lnTo>
                <a:lnTo>
                  <a:pt x="22389" y="994043"/>
                </a:lnTo>
                <a:lnTo>
                  <a:pt x="30829" y="996593"/>
                </a:lnTo>
                <a:lnTo>
                  <a:pt x="28463" y="1009145"/>
                </a:lnTo>
                <a:close/>
              </a:path>
              <a:path w="1400809" h="2269490">
                <a:moveTo>
                  <a:pt x="49028" y="1015361"/>
                </a:moveTo>
                <a:lnTo>
                  <a:pt x="34882" y="1011085"/>
                </a:lnTo>
                <a:lnTo>
                  <a:pt x="41528" y="999827"/>
                </a:lnTo>
                <a:lnTo>
                  <a:pt x="52419" y="1003118"/>
                </a:lnTo>
                <a:lnTo>
                  <a:pt x="49028" y="1015361"/>
                </a:lnTo>
                <a:close/>
              </a:path>
              <a:path w="1400809" h="2269490">
                <a:moveTo>
                  <a:pt x="63411" y="1019708"/>
                </a:moveTo>
                <a:lnTo>
                  <a:pt x="54020" y="1016870"/>
                </a:lnTo>
                <a:lnTo>
                  <a:pt x="55718" y="1004115"/>
                </a:lnTo>
                <a:lnTo>
                  <a:pt x="69477" y="1008274"/>
                </a:lnTo>
                <a:lnTo>
                  <a:pt x="63411" y="1019708"/>
                </a:lnTo>
                <a:close/>
              </a:path>
              <a:path w="1400809" h="2269490">
                <a:moveTo>
                  <a:pt x="80528" y="1024881"/>
                </a:moveTo>
                <a:lnTo>
                  <a:pt x="63411" y="1019708"/>
                </a:lnTo>
                <a:lnTo>
                  <a:pt x="75644" y="1010137"/>
                </a:lnTo>
                <a:lnTo>
                  <a:pt x="81350" y="1011862"/>
                </a:lnTo>
                <a:lnTo>
                  <a:pt x="80528" y="1024881"/>
                </a:lnTo>
                <a:close/>
              </a:path>
              <a:path w="1400809" h="2269490">
                <a:moveTo>
                  <a:pt x="94897" y="1029224"/>
                </a:moveTo>
                <a:lnTo>
                  <a:pt x="84332" y="1026031"/>
                </a:lnTo>
                <a:lnTo>
                  <a:pt x="90859" y="1014736"/>
                </a:lnTo>
                <a:lnTo>
                  <a:pt x="98467" y="1017035"/>
                </a:lnTo>
                <a:lnTo>
                  <a:pt x="94897" y="1029224"/>
                </a:lnTo>
                <a:close/>
              </a:path>
              <a:path w="1400809" h="2269490">
                <a:moveTo>
                  <a:pt x="118567" y="1036377"/>
                </a:moveTo>
                <a:lnTo>
                  <a:pt x="110009" y="1033791"/>
                </a:lnTo>
                <a:lnTo>
                  <a:pt x="116536" y="1022496"/>
                </a:lnTo>
                <a:lnTo>
                  <a:pt x="119792" y="1032325"/>
                </a:lnTo>
                <a:lnTo>
                  <a:pt x="118567" y="1036377"/>
                </a:lnTo>
                <a:close/>
              </a:path>
              <a:path w="1400809" h="2269490">
                <a:moveTo>
                  <a:pt x="159459" y="1048736"/>
                </a:moveTo>
                <a:lnTo>
                  <a:pt x="144957" y="1044353"/>
                </a:lnTo>
                <a:lnTo>
                  <a:pt x="148126" y="1032043"/>
                </a:lnTo>
                <a:lnTo>
                  <a:pt x="159285" y="1035416"/>
                </a:lnTo>
                <a:lnTo>
                  <a:pt x="159459" y="1048736"/>
                </a:lnTo>
                <a:close/>
              </a:path>
              <a:path w="1400809" h="2269490">
                <a:moveTo>
                  <a:pt x="177528" y="1054197"/>
                </a:moveTo>
                <a:lnTo>
                  <a:pt x="167305" y="1051107"/>
                </a:lnTo>
                <a:lnTo>
                  <a:pt x="169523" y="1038510"/>
                </a:lnTo>
                <a:lnTo>
                  <a:pt x="182153" y="1042327"/>
                </a:lnTo>
                <a:lnTo>
                  <a:pt x="177528" y="1054197"/>
                </a:lnTo>
                <a:close/>
              </a:path>
              <a:path w="1400809" h="2269490">
                <a:moveTo>
                  <a:pt x="207008" y="1063106"/>
                </a:moveTo>
                <a:lnTo>
                  <a:pt x="194645" y="1059370"/>
                </a:lnTo>
                <a:lnTo>
                  <a:pt x="201172" y="1048075"/>
                </a:lnTo>
                <a:lnTo>
                  <a:pt x="210682" y="1050950"/>
                </a:lnTo>
                <a:lnTo>
                  <a:pt x="207008" y="1063106"/>
                </a:lnTo>
                <a:close/>
              </a:path>
              <a:path w="1400809" h="2269490">
                <a:moveTo>
                  <a:pt x="228880" y="1069717"/>
                </a:moveTo>
                <a:lnTo>
                  <a:pt x="217468" y="1066268"/>
                </a:lnTo>
                <a:lnTo>
                  <a:pt x="220191" y="1053824"/>
                </a:lnTo>
                <a:lnTo>
                  <a:pt x="233505" y="1057847"/>
                </a:lnTo>
                <a:lnTo>
                  <a:pt x="228880" y="1069717"/>
                </a:lnTo>
                <a:close/>
              </a:path>
              <a:path w="1400809" h="2269490">
                <a:moveTo>
                  <a:pt x="249801" y="1076040"/>
                </a:moveTo>
                <a:lnTo>
                  <a:pt x="244066" y="1074306"/>
                </a:lnTo>
                <a:lnTo>
                  <a:pt x="243966" y="1061009"/>
                </a:lnTo>
                <a:lnTo>
                  <a:pt x="256566" y="1064817"/>
                </a:lnTo>
                <a:lnTo>
                  <a:pt x="249801" y="1076040"/>
                </a:lnTo>
                <a:close/>
              </a:path>
              <a:path w="1400809" h="2269490">
                <a:moveTo>
                  <a:pt x="261213" y="1079489"/>
                </a:moveTo>
                <a:lnTo>
                  <a:pt x="264887" y="1067332"/>
                </a:lnTo>
                <a:lnTo>
                  <a:pt x="262845" y="1076665"/>
                </a:lnTo>
                <a:lnTo>
                  <a:pt x="261213" y="1079489"/>
                </a:lnTo>
                <a:close/>
              </a:path>
              <a:path w="1400809" h="2269490">
                <a:moveTo>
                  <a:pt x="273575" y="1083225"/>
                </a:moveTo>
                <a:lnTo>
                  <a:pt x="262164" y="1079776"/>
                </a:lnTo>
                <a:lnTo>
                  <a:pt x="262845" y="1076665"/>
                </a:lnTo>
                <a:lnTo>
                  <a:pt x="267740" y="1068194"/>
                </a:lnTo>
                <a:lnTo>
                  <a:pt x="281054" y="1072218"/>
                </a:lnTo>
                <a:lnTo>
                  <a:pt x="273575" y="1083225"/>
                </a:lnTo>
                <a:close/>
              </a:path>
              <a:path w="1400809" h="2269490">
                <a:moveTo>
                  <a:pt x="312565" y="1095009"/>
                </a:moveTo>
                <a:lnTo>
                  <a:pt x="300203" y="1091272"/>
                </a:lnTo>
                <a:lnTo>
                  <a:pt x="302926" y="1078828"/>
                </a:lnTo>
                <a:lnTo>
                  <a:pt x="316240" y="1082852"/>
                </a:lnTo>
                <a:lnTo>
                  <a:pt x="312565" y="1095009"/>
                </a:lnTo>
                <a:close/>
              </a:path>
              <a:path w="1400809" h="2269490">
                <a:moveTo>
                  <a:pt x="356310" y="1108230"/>
                </a:moveTo>
                <a:lnTo>
                  <a:pt x="344898" y="1104781"/>
                </a:lnTo>
                <a:lnTo>
                  <a:pt x="345720" y="1091762"/>
                </a:lnTo>
                <a:lnTo>
                  <a:pt x="360935" y="1096360"/>
                </a:lnTo>
                <a:lnTo>
                  <a:pt x="356310" y="1108230"/>
                </a:lnTo>
                <a:close/>
              </a:path>
              <a:path w="1400809" h="2269490">
                <a:moveTo>
                  <a:pt x="380337" y="1115491"/>
                </a:moveTo>
                <a:lnTo>
                  <a:pt x="368673" y="1111966"/>
                </a:lnTo>
                <a:lnTo>
                  <a:pt x="369494" y="1098947"/>
                </a:lnTo>
                <a:lnTo>
                  <a:pt x="383640" y="1103222"/>
                </a:lnTo>
                <a:lnTo>
                  <a:pt x="380337" y="1115491"/>
                </a:lnTo>
                <a:close/>
              </a:path>
              <a:path w="1400809" h="2269490">
                <a:moveTo>
                  <a:pt x="449505" y="1136396"/>
                </a:moveTo>
                <a:lnTo>
                  <a:pt x="449376" y="1123089"/>
                </a:lnTo>
                <a:lnTo>
                  <a:pt x="461738" y="1126825"/>
                </a:lnTo>
                <a:lnTo>
                  <a:pt x="449505" y="1136396"/>
                </a:lnTo>
                <a:close/>
              </a:path>
              <a:path w="1400809" h="2269490">
                <a:moveTo>
                  <a:pt x="469476" y="1142431"/>
                </a:moveTo>
                <a:lnTo>
                  <a:pt x="460323" y="1139665"/>
                </a:lnTo>
                <a:lnTo>
                  <a:pt x="467548" y="1128581"/>
                </a:lnTo>
                <a:lnTo>
                  <a:pt x="469476" y="1142431"/>
                </a:lnTo>
                <a:close/>
              </a:path>
              <a:path w="1400809" h="2269490">
                <a:moveTo>
                  <a:pt x="492284" y="1149325"/>
                </a:moveTo>
                <a:lnTo>
                  <a:pt x="480055" y="1145629"/>
                </a:lnTo>
                <a:lnTo>
                  <a:pt x="487399" y="1134581"/>
                </a:lnTo>
                <a:lnTo>
                  <a:pt x="493120" y="1136310"/>
                </a:lnTo>
                <a:lnTo>
                  <a:pt x="492284" y="1149325"/>
                </a:lnTo>
                <a:close/>
              </a:path>
              <a:path w="1400809" h="2269490">
                <a:moveTo>
                  <a:pt x="518688" y="1157305"/>
                </a:moveTo>
                <a:lnTo>
                  <a:pt x="509416" y="1154502"/>
                </a:lnTo>
                <a:lnTo>
                  <a:pt x="518172" y="1143881"/>
                </a:lnTo>
                <a:lnTo>
                  <a:pt x="518688" y="1157305"/>
                </a:lnTo>
                <a:close/>
              </a:path>
              <a:path w="1400809" h="2269490">
                <a:moveTo>
                  <a:pt x="657768" y="1199338"/>
                </a:moveTo>
                <a:lnTo>
                  <a:pt x="646356" y="1195889"/>
                </a:lnTo>
                <a:lnTo>
                  <a:pt x="649080" y="1183445"/>
                </a:lnTo>
                <a:lnTo>
                  <a:pt x="664295" y="1188043"/>
                </a:lnTo>
                <a:lnTo>
                  <a:pt x="657768" y="1199338"/>
                </a:lnTo>
                <a:close/>
              </a:path>
              <a:path w="1400809" h="2269490">
                <a:moveTo>
                  <a:pt x="878393" y="1266017"/>
                </a:moveTo>
                <a:lnTo>
                  <a:pt x="866982" y="1262568"/>
                </a:lnTo>
                <a:lnTo>
                  <a:pt x="868754" y="1249836"/>
                </a:lnTo>
                <a:lnTo>
                  <a:pt x="883019" y="1254147"/>
                </a:lnTo>
                <a:lnTo>
                  <a:pt x="878393" y="1266017"/>
                </a:lnTo>
                <a:close/>
              </a:path>
              <a:path w="1400809" h="2269490">
                <a:moveTo>
                  <a:pt x="16359" y="1007699"/>
                </a:moveTo>
                <a:lnTo>
                  <a:pt x="15862" y="1005337"/>
                </a:lnTo>
                <a:lnTo>
                  <a:pt x="16813" y="1005625"/>
                </a:lnTo>
                <a:lnTo>
                  <a:pt x="16359" y="1007699"/>
                </a:lnTo>
                <a:close/>
              </a:path>
              <a:path w="1400809" h="2269490">
                <a:moveTo>
                  <a:pt x="32159" y="1023530"/>
                </a:moveTo>
                <a:lnTo>
                  <a:pt x="18845" y="1019506"/>
                </a:lnTo>
                <a:lnTo>
                  <a:pt x="17188" y="1011635"/>
                </a:lnTo>
                <a:lnTo>
                  <a:pt x="19666" y="1006487"/>
                </a:lnTo>
                <a:lnTo>
                  <a:pt x="34882" y="1011085"/>
                </a:lnTo>
                <a:lnTo>
                  <a:pt x="32159" y="1023530"/>
                </a:lnTo>
                <a:close/>
              </a:path>
              <a:path w="1400809" h="2269490">
                <a:moveTo>
                  <a:pt x="36914" y="1024967"/>
                </a:moveTo>
                <a:lnTo>
                  <a:pt x="33110" y="1023817"/>
                </a:lnTo>
                <a:lnTo>
                  <a:pt x="34882" y="1011085"/>
                </a:lnTo>
                <a:lnTo>
                  <a:pt x="46992" y="1014745"/>
                </a:lnTo>
                <a:lnTo>
                  <a:pt x="36914" y="1024967"/>
                </a:lnTo>
                <a:close/>
              </a:path>
              <a:path w="1400809" h="2269490">
                <a:moveTo>
                  <a:pt x="64492" y="1033302"/>
                </a:moveTo>
                <a:lnTo>
                  <a:pt x="52129" y="1029565"/>
                </a:lnTo>
                <a:lnTo>
                  <a:pt x="55803" y="1017408"/>
                </a:lnTo>
                <a:lnTo>
                  <a:pt x="68166" y="1021145"/>
                </a:lnTo>
                <a:lnTo>
                  <a:pt x="64492" y="1033302"/>
                </a:lnTo>
                <a:close/>
              </a:path>
              <a:path w="1400809" h="2269490">
                <a:moveTo>
                  <a:pt x="100758" y="1057530"/>
                </a:moveTo>
                <a:lnTo>
                  <a:pt x="87445" y="1053506"/>
                </a:lnTo>
                <a:lnTo>
                  <a:pt x="91149" y="1041358"/>
                </a:lnTo>
                <a:lnTo>
                  <a:pt x="93021" y="1041924"/>
                </a:lnTo>
                <a:lnTo>
                  <a:pt x="96695" y="1029767"/>
                </a:lnTo>
                <a:lnTo>
                  <a:pt x="110959" y="1034078"/>
                </a:lnTo>
                <a:lnTo>
                  <a:pt x="103482" y="1045085"/>
                </a:lnTo>
                <a:lnTo>
                  <a:pt x="100758" y="1057530"/>
                </a:lnTo>
                <a:close/>
              </a:path>
              <a:path w="1400809" h="2269490">
                <a:moveTo>
                  <a:pt x="116201" y="1048930"/>
                </a:moveTo>
                <a:lnTo>
                  <a:pt x="111877" y="1047623"/>
                </a:lnTo>
                <a:lnTo>
                  <a:pt x="110959" y="1034078"/>
                </a:lnTo>
                <a:lnTo>
                  <a:pt x="122594" y="1037594"/>
                </a:lnTo>
                <a:lnTo>
                  <a:pt x="116201" y="1048930"/>
                </a:lnTo>
                <a:close/>
              </a:path>
              <a:path w="1400809" h="2269490">
                <a:moveTo>
                  <a:pt x="134864" y="1054570"/>
                </a:moveTo>
                <a:lnTo>
                  <a:pt x="133913" y="1054283"/>
                </a:lnTo>
                <a:lnTo>
                  <a:pt x="133783" y="1040976"/>
                </a:lnTo>
                <a:lnTo>
                  <a:pt x="146146" y="1044712"/>
                </a:lnTo>
                <a:lnTo>
                  <a:pt x="134864" y="1054570"/>
                </a:lnTo>
                <a:close/>
              </a:path>
              <a:path w="1400809" h="2269490">
                <a:moveTo>
                  <a:pt x="156736" y="1061180"/>
                </a:moveTo>
                <a:lnTo>
                  <a:pt x="145324" y="1057731"/>
                </a:lnTo>
                <a:lnTo>
                  <a:pt x="146532" y="1044829"/>
                </a:lnTo>
                <a:lnTo>
                  <a:pt x="164214" y="1050173"/>
                </a:lnTo>
                <a:lnTo>
                  <a:pt x="156736" y="1061180"/>
                </a:lnTo>
                <a:close/>
              </a:path>
              <a:path w="1400809" h="2269490">
                <a:moveTo>
                  <a:pt x="180986" y="1068509"/>
                </a:moveTo>
                <a:lnTo>
                  <a:pt x="174121" y="1066435"/>
                </a:lnTo>
                <a:lnTo>
                  <a:pt x="174675" y="1053335"/>
                </a:lnTo>
                <a:lnTo>
                  <a:pt x="187245" y="1057134"/>
                </a:lnTo>
                <a:lnTo>
                  <a:pt x="180986" y="1068509"/>
                </a:lnTo>
                <a:close/>
              </a:path>
              <a:path w="1400809" h="2269490">
                <a:moveTo>
                  <a:pt x="215696" y="1079000"/>
                </a:moveTo>
                <a:lnTo>
                  <a:pt x="205206" y="1075829"/>
                </a:lnTo>
                <a:lnTo>
                  <a:pt x="206057" y="1062819"/>
                </a:lnTo>
                <a:lnTo>
                  <a:pt x="218419" y="1066555"/>
                </a:lnTo>
                <a:lnTo>
                  <a:pt x="215696" y="1079000"/>
                </a:lnTo>
                <a:close/>
              </a:path>
              <a:path w="1400809" h="2269490">
                <a:moveTo>
                  <a:pt x="250882" y="1089634"/>
                </a:moveTo>
                <a:lnTo>
                  <a:pt x="235785" y="1085071"/>
                </a:lnTo>
                <a:lnTo>
                  <a:pt x="238390" y="1072591"/>
                </a:lnTo>
                <a:lnTo>
                  <a:pt x="253605" y="1077189"/>
                </a:lnTo>
                <a:lnTo>
                  <a:pt x="250882" y="1089634"/>
                </a:lnTo>
                <a:close/>
              </a:path>
              <a:path w="1400809" h="2269490">
                <a:moveTo>
                  <a:pt x="270852" y="1095669"/>
                </a:moveTo>
                <a:lnTo>
                  <a:pt x="258014" y="1091789"/>
                </a:lnTo>
                <a:lnTo>
                  <a:pt x="262729" y="1079947"/>
                </a:lnTo>
                <a:lnTo>
                  <a:pt x="270723" y="1082363"/>
                </a:lnTo>
                <a:lnTo>
                  <a:pt x="270852" y="1095669"/>
                </a:lnTo>
                <a:close/>
              </a:path>
              <a:path w="1400809" h="2269490">
                <a:moveTo>
                  <a:pt x="282264" y="1099118"/>
                </a:moveTo>
                <a:lnTo>
                  <a:pt x="270852" y="1095669"/>
                </a:lnTo>
                <a:lnTo>
                  <a:pt x="279281" y="1084949"/>
                </a:lnTo>
                <a:lnTo>
                  <a:pt x="282264" y="1099118"/>
                </a:lnTo>
                <a:close/>
              </a:path>
              <a:path w="1400809" h="2269490">
                <a:moveTo>
                  <a:pt x="316499" y="1109465"/>
                </a:moveTo>
                <a:lnTo>
                  <a:pt x="303186" y="1105441"/>
                </a:lnTo>
                <a:lnTo>
                  <a:pt x="310663" y="1094434"/>
                </a:lnTo>
                <a:lnTo>
                  <a:pt x="320173" y="1097308"/>
                </a:lnTo>
                <a:lnTo>
                  <a:pt x="316499" y="1109465"/>
                </a:lnTo>
                <a:close/>
              </a:path>
              <a:path w="1400809" h="2269490">
                <a:moveTo>
                  <a:pt x="348832" y="1119237"/>
                </a:moveTo>
                <a:lnTo>
                  <a:pt x="323156" y="1111477"/>
                </a:lnTo>
                <a:lnTo>
                  <a:pt x="325879" y="1099032"/>
                </a:lnTo>
                <a:lnTo>
                  <a:pt x="346800" y="1105356"/>
                </a:lnTo>
                <a:lnTo>
                  <a:pt x="348832" y="1119237"/>
                </a:lnTo>
                <a:close/>
              </a:path>
              <a:path w="1400809" h="2269490">
                <a:moveTo>
                  <a:pt x="392577" y="1132458"/>
                </a:moveTo>
                <a:lnTo>
                  <a:pt x="378312" y="1128147"/>
                </a:lnTo>
                <a:lnTo>
                  <a:pt x="381986" y="1115990"/>
                </a:lnTo>
                <a:lnTo>
                  <a:pt x="394349" y="1119726"/>
                </a:lnTo>
                <a:lnTo>
                  <a:pt x="392577" y="1132458"/>
                </a:lnTo>
                <a:close/>
              </a:path>
              <a:path w="1400809" h="2269490">
                <a:moveTo>
                  <a:pt x="422057" y="1141367"/>
                </a:moveTo>
                <a:lnTo>
                  <a:pt x="407792" y="1137056"/>
                </a:lnTo>
                <a:lnTo>
                  <a:pt x="411466" y="1124899"/>
                </a:lnTo>
                <a:lnTo>
                  <a:pt x="423829" y="1128636"/>
                </a:lnTo>
                <a:lnTo>
                  <a:pt x="422057" y="1141367"/>
                </a:lnTo>
                <a:close/>
              </a:path>
              <a:path w="1400809" h="2269490">
                <a:moveTo>
                  <a:pt x="438223" y="1146253"/>
                </a:moveTo>
                <a:lnTo>
                  <a:pt x="425861" y="1142517"/>
                </a:lnTo>
                <a:lnTo>
                  <a:pt x="432388" y="1131222"/>
                </a:lnTo>
                <a:lnTo>
                  <a:pt x="442848" y="1134384"/>
                </a:lnTo>
                <a:lnTo>
                  <a:pt x="438223" y="1146253"/>
                </a:lnTo>
                <a:close/>
              </a:path>
              <a:path w="1400809" h="2269490">
                <a:moveTo>
                  <a:pt x="508684" y="1167548"/>
                </a:moveTo>
                <a:lnTo>
                  <a:pt x="507990" y="1154071"/>
                </a:lnTo>
                <a:lnTo>
                  <a:pt x="517975" y="1157089"/>
                </a:lnTo>
                <a:lnTo>
                  <a:pt x="508684" y="1167548"/>
                </a:lnTo>
                <a:close/>
              </a:path>
              <a:path w="1400809" h="2269490">
                <a:moveTo>
                  <a:pt x="551983" y="1180635"/>
                </a:moveTo>
                <a:lnTo>
                  <a:pt x="542830" y="1177868"/>
                </a:lnTo>
                <a:lnTo>
                  <a:pt x="551215" y="1167135"/>
                </a:lnTo>
                <a:lnTo>
                  <a:pt x="551983" y="1180635"/>
                </a:lnTo>
                <a:close/>
              </a:path>
              <a:path w="1400809" h="2269490">
                <a:moveTo>
                  <a:pt x="603098" y="1196083"/>
                </a:moveTo>
                <a:lnTo>
                  <a:pt x="590542" y="1192288"/>
                </a:lnTo>
                <a:lnTo>
                  <a:pt x="595836" y="1180621"/>
                </a:lnTo>
                <a:lnTo>
                  <a:pt x="604514" y="1183243"/>
                </a:lnTo>
                <a:lnTo>
                  <a:pt x="603098" y="1196083"/>
                </a:lnTo>
                <a:close/>
              </a:path>
              <a:path w="1400809" h="2269490">
                <a:moveTo>
                  <a:pt x="627719" y="1203524"/>
                </a:moveTo>
                <a:lnTo>
                  <a:pt x="616337" y="1200084"/>
                </a:lnTo>
                <a:lnTo>
                  <a:pt x="621631" y="1188417"/>
                </a:lnTo>
                <a:lnTo>
                  <a:pt x="629239" y="1190716"/>
                </a:lnTo>
                <a:lnTo>
                  <a:pt x="627719" y="1203524"/>
                </a:lnTo>
                <a:close/>
              </a:path>
              <a:path w="1400809" h="2269490">
                <a:moveTo>
                  <a:pt x="752995" y="1241386"/>
                </a:moveTo>
                <a:lnTo>
                  <a:pt x="738730" y="1237074"/>
                </a:lnTo>
                <a:lnTo>
                  <a:pt x="740503" y="1224343"/>
                </a:lnTo>
                <a:lnTo>
                  <a:pt x="753816" y="1228366"/>
                </a:lnTo>
                <a:lnTo>
                  <a:pt x="752995" y="1241386"/>
                </a:lnTo>
                <a:close/>
              </a:path>
              <a:path w="1400809" h="2269490">
                <a:moveTo>
                  <a:pt x="778671" y="1249146"/>
                </a:moveTo>
                <a:lnTo>
                  <a:pt x="765358" y="1245122"/>
                </a:lnTo>
                <a:lnTo>
                  <a:pt x="770933" y="1233540"/>
                </a:lnTo>
                <a:lnTo>
                  <a:pt x="784247" y="1237564"/>
                </a:lnTo>
                <a:lnTo>
                  <a:pt x="778671" y="1249146"/>
                </a:lnTo>
                <a:close/>
              </a:path>
              <a:path w="1400809" h="2269490">
                <a:moveTo>
                  <a:pt x="901064" y="1286136"/>
                </a:moveTo>
                <a:lnTo>
                  <a:pt x="889682" y="1282696"/>
                </a:lnTo>
                <a:lnTo>
                  <a:pt x="895511" y="1271190"/>
                </a:lnTo>
                <a:lnTo>
                  <a:pt x="903119" y="1273490"/>
                </a:lnTo>
                <a:lnTo>
                  <a:pt x="901064" y="1286136"/>
                </a:lnTo>
                <a:close/>
              </a:path>
              <a:path w="1400809" h="2269490">
                <a:moveTo>
                  <a:pt x="14090" y="1018069"/>
                </a:moveTo>
                <a:lnTo>
                  <a:pt x="16359" y="1007699"/>
                </a:lnTo>
                <a:lnTo>
                  <a:pt x="17188" y="1011635"/>
                </a:lnTo>
                <a:lnTo>
                  <a:pt x="14090" y="1018069"/>
                </a:lnTo>
                <a:close/>
              </a:path>
              <a:path w="1400809" h="2269490">
                <a:moveTo>
                  <a:pt x="37043" y="1038273"/>
                </a:moveTo>
                <a:lnTo>
                  <a:pt x="27533" y="1035399"/>
                </a:lnTo>
                <a:lnTo>
                  <a:pt x="26453" y="1021805"/>
                </a:lnTo>
                <a:lnTo>
                  <a:pt x="39766" y="1025829"/>
                </a:lnTo>
                <a:lnTo>
                  <a:pt x="37043" y="1038273"/>
                </a:lnTo>
                <a:close/>
              </a:path>
              <a:path w="1400809" h="2269490">
                <a:moveTo>
                  <a:pt x="54161" y="1043447"/>
                </a:moveTo>
                <a:lnTo>
                  <a:pt x="39896" y="1039136"/>
                </a:lnTo>
                <a:lnTo>
                  <a:pt x="45472" y="1027554"/>
                </a:lnTo>
                <a:lnTo>
                  <a:pt x="56884" y="1031002"/>
                </a:lnTo>
                <a:lnTo>
                  <a:pt x="54161" y="1043447"/>
                </a:lnTo>
                <a:close/>
              </a:path>
              <a:path w="1400809" h="2269490">
                <a:moveTo>
                  <a:pt x="78886" y="1050919"/>
                </a:moveTo>
                <a:lnTo>
                  <a:pt x="57965" y="1044596"/>
                </a:lnTo>
                <a:lnTo>
                  <a:pt x="62590" y="1032727"/>
                </a:lnTo>
                <a:lnTo>
                  <a:pt x="83511" y="1039050"/>
                </a:lnTo>
                <a:lnTo>
                  <a:pt x="78886" y="1050919"/>
                </a:lnTo>
                <a:close/>
              </a:path>
              <a:path w="1400809" h="2269490">
                <a:moveTo>
                  <a:pt x="135945" y="1068164"/>
                </a:moveTo>
                <a:lnTo>
                  <a:pt x="125380" y="1064971"/>
                </a:lnTo>
                <a:lnTo>
                  <a:pt x="127256" y="1052271"/>
                </a:lnTo>
                <a:lnTo>
                  <a:pt x="136766" y="1055145"/>
                </a:lnTo>
                <a:lnTo>
                  <a:pt x="135945" y="1068164"/>
                </a:lnTo>
                <a:close/>
              </a:path>
              <a:path w="1400809" h="2269490">
                <a:moveTo>
                  <a:pt x="137578" y="1060697"/>
                </a:moveTo>
                <a:lnTo>
                  <a:pt x="136766" y="1055145"/>
                </a:lnTo>
                <a:lnTo>
                  <a:pt x="138668" y="1055720"/>
                </a:lnTo>
                <a:lnTo>
                  <a:pt x="137578" y="1060697"/>
                </a:lnTo>
                <a:close/>
              </a:path>
              <a:path w="1400809" h="2269490">
                <a:moveTo>
                  <a:pt x="148307" y="1071900"/>
                </a:moveTo>
                <a:lnTo>
                  <a:pt x="138797" y="1069026"/>
                </a:lnTo>
                <a:lnTo>
                  <a:pt x="147226" y="1058306"/>
                </a:lnTo>
                <a:lnTo>
                  <a:pt x="152932" y="1060031"/>
                </a:lnTo>
                <a:lnTo>
                  <a:pt x="148307" y="1071900"/>
                </a:lnTo>
                <a:close/>
              </a:path>
              <a:path w="1400809" h="2269490">
                <a:moveTo>
                  <a:pt x="162572" y="1076211"/>
                </a:moveTo>
                <a:lnTo>
                  <a:pt x="154964" y="1073912"/>
                </a:lnTo>
                <a:lnTo>
                  <a:pt x="154834" y="1060606"/>
                </a:lnTo>
                <a:lnTo>
                  <a:pt x="166246" y="1064054"/>
                </a:lnTo>
                <a:lnTo>
                  <a:pt x="162572" y="1076211"/>
                </a:lnTo>
                <a:close/>
              </a:path>
              <a:path w="1400809" h="2269490">
                <a:moveTo>
                  <a:pt x="165424" y="1077074"/>
                </a:moveTo>
                <a:lnTo>
                  <a:pt x="169098" y="1064917"/>
                </a:lnTo>
                <a:lnTo>
                  <a:pt x="168893" y="1068172"/>
                </a:lnTo>
                <a:lnTo>
                  <a:pt x="165424" y="1077074"/>
                </a:lnTo>
                <a:close/>
              </a:path>
              <a:path w="1400809" h="2269490">
                <a:moveTo>
                  <a:pt x="177207" y="1080635"/>
                </a:moveTo>
                <a:lnTo>
                  <a:pt x="168277" y="1077936"/>
                </a:lnTo>
                <a:lnTo>
                  <a:pt x="168893" y="1068172"/>
                </a:lnTo>
                <a:lnTo>
                  <a:pt x="170050" y="1065204"/>
                </a:lnTo>
                <a:lnTo>
                  <a:pt x="183482" y="1069264"/>
                </a:lnTo>
                <a:lnTo>
                  <a:pt x="177207" y="1080635"/>
                </a:lnTo>
                <a:close/>
              </a:path>
              <a:path w="1400809" h="2269490">
                <a:moveTo>
                  <a:pt x="226227" y="1095450"/>
                </a:moveTo>
                <a:lnTo>
                  <a:pt x="188248" y="1083971"/>
                </a:lnTo>
                <a:lnTo>
                  <a:pt x="194775" y="1072677"/>
                </a:lnTo>
                <a:lnTo>
                  <a:pt x="228297" y="1082808"/>
                </a:lnTo>
                <a:lnTo>
                  <a:pt x="226227" y="1095450"/>
                </a:lnTo>
                <a:close/>
              </a:path>
              <a:path w="1400809" h="2269490">
                <a:moveTo>
                  <a:pt x="256717" y="1104665"/>
                </a:moveTo>
                <a:lnTo>
                  <a:pt x="243404" y="1100641"/>
                </a:lnTo>
                <a:lnTo>
                  <a:pt x="249292" y="1089153"/>
                </a:lnTo>
                <a:lnTo>
                  <a:pt x="257643" y="1091677"/>
                </a:lnTo>
                <a:lnTo>
                  <a:pt x="256717" y="1104665"/>
                </a:lnTo>
                <a:close/>
              </a:path>
              <a:path w="1400809" h="2269490">
                <a:moveTo>
                  <a:pt x="293805" y="1115874"/>
                </a:moveTo>
                <a:lnTo>
                  <a:pt x="278590" y="1111275"/>
                </a:lnTo>
                <a:lnTo>
                  <a:pt x="286068" y="1100268"/>
                </a:lnTo>
                <a:lnTo>
                  <a:pt x="292725" y="1102280"/>
                </a:lnTo>
                <a:lnTo>
                  <a:pt x="293805" y="1115874"/>
                </a:lnTo>
                <a:close/>
              </a:path>
              <a:path w="1400809" h="2269490">
                <a:moveTo>
                  <a:pt x="333746" y="1127945"/>
                </a:moveTo>
                <a:lnTo>
                  <a:pt x="322929" y="1124676"/>
                </a:lnTo>
                <a:lnTo>
                  <a:pt x="328862" y="1113201"/>
                </a:lnTo>
                <a:lnTo>
                  <a:pt x="345028" y="1118087"/>
                </a:lnTo>
                <a:lnTo>
                  <a:pt x="333746" y="1127945"/>
                </a:lnTo>
                <a:close/>
              </a:path>
              <a:path w="1400809" h="2269490">
                <a:moveTo>
                  <a:pt x="359422" y="1135705"/>
                </a:moveTo>
                <a:lnTo>
                  <a:pt x="344207" y="1131106"/>
                </a:lnTo>
                <a:lnTo>
                  <a:pt x="349783" y="1119524"/>
                </a:lnTo>
                <a:lnTo>
                  <a:pt x="360244" y="1122686"/>
                </a:lnTo>
                <a:lnTo>
                  <a:pt x="359422" y="1135705"/>
                </a:lnTo>
                <a:close/>
              </a:path>
              <a:path w="1400809" h="2269490">
                <a:moveTo>
                  <a:pt x="377491" y="1141166"/>
                </a:moveTo>
                <a:lnTo>
                  <a:pt x="365128" y="1137429"/>
                </a:lnTo>
                <a:lnTo>
                  <a:pt x="365950" y="1124410"/>
                </a:lnTo>
                <a:lnTo>
                  <a:pt x="381165" y="1129009"/>
                </a:lnTo>
                <a:lnTo>
                  <a:pt x="377491" y="1141166"/>
                </a:lnTo>
                <a:close/>
              </a:path>
              <a:path w="1400809" h="2269490">
                <a:moveTo>
                  <a:pt x="405307" y="1149572"/>
                </a:moveTo>
                <a:lnTo>
                  <a:pt x="392068" y="1145571"/>
                </a:lnTo>
                <a:lnTo>
                  <a:pt x="398282" y="1134182"/>
                </a:lnTo>
                <a:lnTo>
                  <a:pt x="407554" y="1136984"/>
                </a:lnTo>
                <a:lnTo>
                  <a:pt x="405307" y="1149572"/>
                </a:lnTo>
                <a:close/>
              </a:path>
              <a:path w="1400809" h="2269490">
                <a:moveTo>
                  <a:pt x="454757" y="1164518"/>
                </a:moveTo>
                <a:lnTo>
                  <a:pt x="444772" y="1161500"/>
                </a:lnTo>
                <a:lnTo>
                  <a:pt x="447733" y="1149127"/>
                </a:lnTo>
                <a:lnTo>
                  <a:pt x="459145" y="1152576"/>
                </a:lnTo>
                <a:lnTo>
                  <a:pt x="454757" y="1164518"/>
                </a:lnTo>
                <a:close/>
              </a:path>
              <a:path w="1400809" h="2269490">
                <a:moveTo>
                  <a:pt x="491266" y="1175551"/>
                </a:moveTo>
                <a:lnTo>
                  <a:pt x="479245" y="1171918"/>
                </a:lnTo>
                <a:lnTo>
                  <a:pt x="481968" y="1159474"/>
                </a:lnTo>
                <a:lnTo>
                  <a:pt x="492548" y="1162671"/>
                </a:lnTo>
                <a:lnTo>
                  <a:pt x="491266" y="1175551"/>
                </a:lnTo>
                <a:close/>
              </a:path>
              <a:path w="1400809" h="2269490">
                <a:moveTo>
                  <a:pt x="510865" y="1181475"/>
                </a:moveTo>
                <a:lnTo>
                  <a:pt x="502781" y="1179032"/>
                </a:lnTo>
                <a:lnTo>
                  <a:pt x="503840" y="1166084"/>
                </a:lnTo>
                <a:lnTo>
                  <a:pt x="517154" y="1170108"/>
                </a:lnTo>
                <a:lnTo>
                  <a:pt x="510865" y="1181475"/>
                </a:lnTo>
                <a:close/>
              </a:path>
              <a:path w="1400809" h="2269490">
                <a:moveTo>
                  <a:pt x="542366" y="1190995"/>
                </a:moveTo>
                <a:lnTo>
                  <a:pt x="541641" y="1177509"/>
                </a:lnTo>
                <a:lnTo>
                  <a:pt x="553291" y="1181030"/>
                </a:lnTo>
                <a:lnTo>
                  <a:pt x="542366" y="1190995"/>
                </a:lnTo>
                <a:close/>
              </a:path>
              <a:path w="1400809" h="2269490">
                <a:moveTo>
                  <a:pt x="704744" y="1240070"/>
                </a:moveTo>
                <a:lnTo>
                  <a:pt x="692262" y="1236298"/>
                </a:lnTo>
                <a:lnTo>
                  <a:pt x="695937" y="1224141"/>
                </a:lnTo>
                <a:lnTo>
                  <a:pt x="705164" y="1226930"/>
                </a:lnTo>
                <a:lnTo>
                  <a:pt x="704744" y="1240070"/>
                </a:lnTo>
                <a:close/>
              </a:path>
              <a:path w="1400809" h="2269490">
                <a:moveTo>
                  <a:pt x="138797" y="1069026"/>
                </a:moveTo>
                <a:lnTo>
                  <a:pt x="135945" y="1068164"/>
                </a:lnTo>
                <a:lnTo>
                  <a:pt x="137578" y="1060697"/>
                </a:lnTo>
                <a:lnTo>
                  <a:pt x="138797" y="1069026"/>
                </a:lnTo>
                <a:close/>
              </a:path>
              <a:path w="1400809" h="2269490">
                <a:moveTo>
                  <a:pt x="20056" y="1046407"/>
                </a:moveTo>
                <a:lnTo>
                  <a:pt x="11497" y="1043820"/>
                </a:lnTo>
                <a:lnTo>
                  <a:pt x="14220" y="1031376"/>
                </a:lnTo>
                <a:lnTo>
                  <a:pt x="19926" y="1033103"/>
                </a:lnTo>
                <a:lnTo>
                  <a:pt x="20056" y="1046407"/>
                </a:lnTo>
                <a:close/>
              </a:path>
              <a:path w="1400809" h="2269490">
                <a:moveTo>
                  <a:pt x="13528" y="1057701"/>
                </a:moveTo>
                <a:lnTo>
                  <a:pt x="12448" y="1044107"/>
                </a:lnTo>
                <a:lnTo>
                  <a:pt x="20056" y="1046407"/>
                </a:lnTo>
                <a:lnTo>
                  <a:pt x="25632" y="1034825"/>
                </a:lnTo>
                <a:lnTo>
                  <a:pt x="21007" y="1046694"/>
                </a:lnTo>
                <a:lnTo>
                  <a:pt x="13528" y="1057701"/>
                </a:lnTo>
                <a:close/>
              </a:path>
              <a:path w="1400809" h="2269490">
                <a:moveTo>
                  <a:pt x="48585" y="1055029"/>
                </a:moveTo>
                <a:lnTo>
                  <a:pt x="23859" y="1047556"/>
                </a:lnTo>
                <a:lnTo>
                  <a:pt x="28485" y="1035687"/>
                </a:lnTo>
                <a:lnTo>
                  <a:pt x="55111" y="1043734"/>
                </a:lnTo>
                <a:lnTo>
                  <a:pt x="48585" y="1055029"/>
                </a:lnTo>
                <a:close/>
              </a:path>
              <a:path w="1400809" h="2269490">
                <a:moveTo>
                  <a:pt x="50616" y="1068910"/>
                </a:moveTo>
                <a:lnTo>
                  <a:pt x="43959" y="1066898"/>
                </a:lnTo>
                <a:lnTo>
                  <a:pt x="52388" y="1056178"/>
                </a:lnTo>
                <a:lnTo>
                  <a:pt x="53750" y="1049956"/>
                </a:lnTo>
                <a:lnTo>
                  <a:pt x="57013" y="1044309"/>
                </a:lnTo>
                <a:lnTo>
                  <a:pt x="68425" y="1047761"/>
                </a:lnTo>
                <a:lnTo>
                  <a:pt x="68377" y="1061010"/>
                </a:lnTo>
                <a:lnTo>
                  <a:pt x="53339" y="1056466"/>
                </a:lnTo>
                <a:lnTo>
                  <a:pt x="50616" y="1068910"/>
                </a:lnTo>
                <a:close/>
              </a:path>
              <a:path w="1400809" h="2269490">
                <a:moveTo>
                  <a:pt x="85673" y="1066238"/>
                </a:moveTo>
                <a:lnTo>
                  <a:pt x="79016" y="1064226"/>
                </a:lnTo>
                <a:lnTo>
                  <a:pt x="76033" y="1050057"/>
                </a:lnTo>
                <a:lnTo>
                  <a:pt x="92200" y="1054943"/>
                </a:lnTo>
                <a:lnTo>
                  <a:pt x="85673" y="1066238"/>
                </a:lnTo>
                <a:close/>
              </a:path>
              <a:path w="1400809" h="2269490">
                <a:moveTo>
                  <a:pt x="103919" y="1071752"/>
                </a:moveTo>
                <a:lnTo>
                  <a:pt x="102898" y="1058176"/>
                </a:lnTo>
                <a:lnTo>
                  <a:pt x="114072" y="1061554"/>
                </a:lnTo>
                <a:lnTo>
                  <a:pt x="103919" y="1071752"/>
                </a:lnTo>
                <a:close/>
              </a:path>
              <a:path w="1400809" h="2269490">
                <a:moveTo>
                  <a:pt x="122760" y="1077447"/>
                </a:moveTo>
                <a:lnTo>
                  <a:pt x="108496" y="1073136"/>
                </a:lnTo>
                <a:lnTo>
                  <a:pt x="115974" y="1062128"/>
                </a:lnTo>
                <a:lnTo>
                  <a:pt x="126434" y="1065290"/>
                </a:lnTo>
                <a:lnTo>
                  <a:pt x="122760" y="1077447"/>
                </a:lnTo>
                <a:close/>
              </a:path>
              <a:path w="1400809" h="2269490">
                <a:moveTo>
                  <a:pt x="146208" y="1084533"/>
                </a:moveTo>
                <a:lnTo>
                  <a:pt x="127515" y="1078884"/>
                </a:lnTo>
                <a:lnTo>
                  <a:pt x="134042" y="1067589"/>
                </a:lnTo>
                <a:lnTo>
                  <a:pt x="145454" y="1071041"/>
                </a:lnTo>
                <a:lnTo>
                  <a:pt x="146208" y="1084533"/>
                </a:lnTo>
                <a:close/>
              </a:path>
              <a:path w="1400809" h="2269490">
                <a:moveTo>
                  <a:pt x="166506" y="1090668"/>
                </a:moveTo>
                <a:lnTo>
                  <a:pt x="155094" y="1087219"/>
                </a:lnTo>
                <a:lnTo>
                  <a:pt x="156658" y="1074424"/>
                </a:lnTo>
                <a:lnTo>
                  <a:pt x="169228" y="1078226"/>
                </a:lnTo>
                <a:lnTo>
                  <a:pt x="166506" y="1090668"/>
                </a:lnTo>
                <a:close/>
              </a:path>
              <a:path w="1400809" h="2269490">
                <a:moveTo>
                  <a:pt x="184703" y="1109435"/>
                </a:moveTo>
                <a:lnTo>
                  <a:pt x="174242" y="1106273"/>
                </a:lnTo>
                <a:lnTo>
                  <a:pt x="179819" y="1094691"/>
                </a:lnTo>
                <a:lnTo>
                  <a:pt x="184444" y="1082822"/>
                </a:lnTo>
                <a:lnTo>
                  <a:pt x="195023" y="1086019"/>
                </a:lnTo>
                <a:lnTo>
                  <a:pt x="190799" y="1098010"/>
                </a:lnTo>
                <a:lnTo>
                  <a:pt x="184703" y="1109435"/>
                </a:lnTo>
                <a:close/>
              </a:path>
              <a:path w="1400809" h="2269490">
                <a:moveTo>
                  <a:pt x="207397" y="1103026"/>
                </a:moveTo>
                <a:lnTo>
                  <a:pt x="193132" y="1098715"/>
                </a:lnTo>
                <a:lnTo>
                  <a:pt x="196806" y="1086558"/>
                </a:lnTo>
                <a:lnTo>
                  <a:pt x="207267" y="1089723"/>
                </a:lnTo>
                <a:lnTo>
                  <a:pt x="207397" y="1103026"/>
                </a:lnTo>
                <a:close/>
              </a:path>
              <a:path w="1400809" h="2269490">
                <a:moveTo>
                  <a:pt x="228318" y="1109349"/>
                </a:moveTo>
                <a:lnTo>
                  <a:pt x="212152" y="1104463"/>
                </a:lnTo>
                <a:lnTo>
                  <a:pt x="212973" y="1091444"/>
                </a:lnTo>
                <a:lnTo>
                  <a:pt x="228189" y="1096046"/>
                </a:lnTo>
                <a:lnTo>
                  <a:pt x="228318" y="1109349"/>
                </a:lnTo>
                <a:close/>
              </a:path>
              <a:path w="1400809" h="2269490">
                <a:moveTo>
                  <a:pt x="303950" y="1132207"/>
                </a:moveTo>
                <a:lnTo>
                  <a:pt x="281350" y="1125377"/>
                </a:lnTo>
                <a:lnTo>
                  <a:pt x="279541" y="1111563"/>
                </a:lnTo>
                <a:lnTo>
                  <a:pt x="311161" y="1121119"/>
                </a:lnTo>
                <a:lnTo>
                  <a:pt x="303950" y="1132207"/>
                </a:lnTo>
                <a:close/>
              </a:path>
              <a:path w="1400809" h="2269490">
                <a:moveTo>
                  <a:pt x="311183" y="1147660"/>
                </a:moveTo>
                <a:lnTo>
                  <a:pt x="305477" y="1145936"/>
                </a:lnTo>
                <a:lnTo>
                  <a:pt x="312004" y="1134641"/>
                </a:lnTo>
                <a:lnTo>
                  <a:pt x="323286" y="1124783"/>
                </a:lnTo>
                <a:lnTo>
                  <a:pt x="324237" y="1125074"/>
                </a:lnTo>
                <a:lnTo>
                  <a:pt x="325317" y="1138665"/>
                </a:lnTo>
                <a:lnTo>
                  <a:pt x="323415" y="1138090"/>
                </a:lnTo>
                <a:lnTo>
                  <a:pt x="311183" y="1147660"/>
                </a:lnTo>
                <a:close/>
              </a:path>
              <a:path w="1400809" h="2269490">
                <a:moveTo>
                  <a:pt x="396581" y="1160202"/>
                </a:moveTo>
                <a:lnTo>
                  <a:pt x="381425" y="1155622"/>
                </a:lnTo>
                <a:lnTo>
                  <a:pt x="387952" y="1144327"/>
                </a:lnTo>
                <a:lnTo>
                  <a:pt x="398412" y="1147492"/>
                </a:lnTo>
                <a:lnTo>
                  <a:pt x="396581" y="1160202"/>
                </a:lnTo>
                <a:close/>
              </a:path>
              <a:path w="1400809" h="2269490">
                <a:moveTo>
                  <a:pt x="428022" y="1169705"/>
                </a:moveTo>
                <a:lnTo>
                  <a:pt x="413758" y="1165394"/>
                </a:lnTo>
                <a:lnTo>
                  <a:pt x="417432" y="1153237"/>
                </a:lnTo>
                <a:lnTo>
                  <a:pt x="429794" y="1156976"/>
                </a:lnTo>
                <a:lnTo>
                  <a:pt x="428022" y="1169705"/>
                </a:lnTo>
                <a:close/>
              </a:path>
              <a:path w="1400809" h="2269490">
                <a:moveTo>
                  <a:pt x="463847" y="1180532"/>
                </a:moveTo>
                <a:lnTo>
                  <a:pt x="450771" y="1176580"/>
                </a:lnTo>
                <a:lnTo>
                  <a:pt x="456421" y="1165021"/>
                </a:lnTo>
                <a:lnTo>
                  <a:pt x="464861" y="1167575"/>
                </a:lnTo>
                <a:lnTo>
                  <a:pt x="463847" y="1180532"/>
                </a:lnTo>
                <a:close/>
              </a:path>
              <a:path w="1400809" h="2269490">
                <a:moveTo>
                  <a:pt x="528825" y="1200170"/>
                </a:moveTo>
                <a:lnTo>
                  <a:pt x="516923" y="1196573"/>
                </a:lnTo>
                <a:lnTo>
                  <a:pt x="521088" y="1184564"/>
                </a:lnTo>
                <a:lnTo>
                  <a:pt x="532499" y="1188013"/>
                </a:lnTo>
                <a:lnTo>
                  <a:pt x="528825" y="1200170"/>
                </a:lnTo>
                <a:close/>
              </a:path>
              <a:path w="1400809" h="2269490">
                <a:moveTo>
                  <a:pt x="573521" y="1213678"/>
                </a:moveTo>
                <a:lnTo>
                  <a:pt x="564546" y="1210966"/>
                </a:lnTo>
                <a:lnTo>
                  <a:pt x="563881" y="1197498"/>
                </a:lnTo>
                <a:lnTo>
                  <a:pt x="576243" y="1201237"/>
                </a:lnTo>
                <a:lnTo>
                  <a:pt x="573521" y="1213678"/>
                </a:lnTo>
                <a:close/>
              </a:path>
              <a:path w="1400809" h="2269490">
                <a:moveTo>
                  <a:pt x="675750" y="1244575"/>
                </a:moveTo>
                <a:lnTo>
                  <a:pt x="664175" y="1241077"/>
                </a:lnTo>
                <a:lnTo>
                  <a:pt x="668488" y="1229113"/>
                </a:lnTo>
                <a:lnTo>
                  <a:pt x="675205" y="1231146"/>
                </a:lnTo>
                <a:lnTo>
                  <a:pt x="675750" y="1244575"/>
                </a:lnTo>
                <a:close/>
              </a:path>
              <a:path w="1400809" h="2269490">
                <a:moveTo>
                  <a:pt x="50486" y="1055604"/>
                </a:moveTo>
                <a:lnTo>
                  <a:pt x="55111" y="1043736"/>
                </a:lnTo>
                <a:lnTo>
                  <a:pt x="53750" y="1049956"/>
                </a:lnTo>
                <a:lnTo>
                  <a:pt x="50486" y="1055604"/>
                </a:lnTo>
                <a:close/>
              </a:path>
              <a:path w="1400809" h="2269490">
                <a:moveTo>
                  <a:pt x="30084" y="1060809"/>
                </a:moveTo>
                <a:lnTo>
                  <a:pt x="26712" y="1048418"/>
                </a:lnTo>
                <a:lnTo>
                  <a:pt x="32418" y="1050143"/>
                </a:lnTo>
                <a:lnTo>
                  <a:pt x="30084" y="1060809"/>
                </a:lnTo>
                <a:close/>
              </a:path>
              <a:path w="1400809" h="2269490">
                <a:moveTo>
                  <a:pt x="40512" y="1065857"/>
                </a:moveTo>
                <a:lnTo>
                  <a:pt x="30646" y="1062875"/>
                </a:lnTo>
                <a:lnTo>
                  <a:pt x="32418" y="1050143"/>
                </a:lnTo>
                <a:lnTo>
                  <a:pt x="46103" y="1054279"/>
                </a:lnTo>
                <a:lnTo>
                  <a:pt x="40512" y="1065857"/>
                </a:lnTo>
                <a:close/>
              </a:path>
              <a:path w="1400809" h="2269490">
                <a:moveTo>
                  <a:pt x="60126" y="1071784"/>
                </a:moveTo>
                <a:lnTo>
                  <a:pt x="50616" y="1068910"/>
                </a:lnTo>
                <a:lnTo>
                  <a:pt x="55241" y="1057041"/>
                </a:lnTo>
                <a:lnTo>
                  <a:pt x="60947" y="1058765"/>
                </a:lnTo>
                <a:lnTo>
                  <a:pt x="61668" y="1067827"/>
                </a:lnTo>
                <a:lnTo>
                  <a:pt x="60126" y="1071784"/>
                </a:lnTo>
                <a:close/>
              </a:path>
              <a:path w="1400809" h="2269490">
                <a:moveTo>
                  <a:pt x="61893" y="1070660"/>
                </a:moveTo>
                <a:lnTo>
                  <a:pt x="61668" y="1067827"/>
                </a:lnTo>
                <a:lnTo>
                  <a:pt x="64751" y="1059915"/>
                </a:lnTo>
                <a:lnTo>
                  <a:pt x="74261" y="1062789"/>
                </a:lnTo>
                <a:lnTo>
                  <a:pt x="61893" y="1070660"/>
                </a:lnTo>
                <a:close/>
              </a:path>
              <a:path w="1400809" h="2269490">
                <a:moveTo>
                  <a:pt x="83900" y="1078970"/>
                </a:moveTo>
                <a:lnTo>
                  <a:pt x="73440" y="1075808"/>
                </a:lnTo>
                <a:lnTo>
                  <a:pt x="74261" y="1062789"/>
                </a:lnTo>
                <a:lnTo>
                  <a:pt x="91378" y="1067962"/>
                </a:lnTo>
                <a:lnTo>
                  <a:pt x="83900" y="1078970"/>
                </a:lnTo>
                <a:close/>
              </a:path>
              <a:path w="1400809" h="2269490">
                <a:moveTo>
                  <a:pt x="100067" y="1083856"/>
                </a:moveTo>
                <a:lnTo>
                  <a:pt x="88655" y="1080407"/>
                </a:lnTo>
                <a:lnTo>
                  <a:pt x="98035" y="1069974"/>
                </a:lnTo>
                <a:lnTo>
                  <a:pt x="104692" y="1071986"/>
                </a:lnTo>
                <a:lnTo>
                  <a:pt x="100067" y="1083856"/>
                </a:lnTo>
                <a:close/>
              </a:path>
              <a:path w="1400809" h="2269490">
                <a:moveTo>
                  <a:pt x="115282" y="1088454"/>
                </a:moveTo>
                <a:lnTo>
                  <a:pt x="100067" y="1083856"/>
                </a:lnTo>
                <a:lnTo>
                  <a:pt x="109447" y="1073423"/>
                </a:lnTo>
                <a:lnTo>
                  <a:pt x="115152" y="1075147"/>
                </a:lnTo>
                <a:lnTo>
                  <a:pt x="115282" y="1088454"/>
                </a:lnTo>
                <a:close/>
              </a:path>
              <a:path w="1400809" h="2269490">
                <a:moveTo>
                  <a:pt x="135253" y="1094490"/>
                </a:moveTo>
                <a:lnTo>
                  <a:pt x="118135" y="1089316"/>
                </a:lnTo>
                <a:lnTo>
                  <a:pt x="121809" y="1077159"/>
                </a:lnTo>
                <a:lnTo>
                  <a:pt x="135123" y="1081183"/>
                </a:lnTo>
                <a:lnTo>
                  <a:pt x="135801" y="1085810"/>
                </a:lnTo>
                <a:lnTo>
                  <a:pt x="135253" y="1094490"/>
                </a:lnTo>
                <a:close/>
              </a:path>
              <a:path w="1400809" h="2269490">
                <a:moveTo>
                  <a:pt x="147616" y="1098226"/>
                </a:moveTo>
                <a:lnTo>
                  <a:pt x="137155" y="1095065"/>
                </a:lnTo>
                <a:lnTo>
                  <a:pt x="135801" y="1085810"/>
                </a:lnTo>
                <a:lnTo>
                  <a:pt x="136074" y="1081471"/>
                </a:lnTo>
                <a:lnTo>
                  <a:pt x="152211" y="1086347"/>
                </a:lnTo>
                <a:lnTo>
                  <a:pt x="147616" y="1098226"/>
                </a:lnTo>
                <a:close/>
              </a:path>
              <a:path w="1400809" h="2269490">
                <a:moveTo>
                  <a:pt x="157957" y="1089190"/>
                </a:moveTo>
                <a:lnTo>
                  <a:pt x="157946" y="1088081"/>
                </a:lnTo>
                <a:lnTo>
                  <a:pt x="158898" y="1088368"/>
                </a:lnTo>
                <a:lnTo>
                  <a:pt x="157957" y="1089190"/>
                </a:lnTo>
                <a:close/>
              </a:path>
              <a:path w="1400809" h="2269490">
                <a:moveTo>
                  <a:pt x="166576" y="1103956"/>
                </a:moveTo>
                <a:lnTo>
                  <a:pt x="158076" y="1101387"/>
                </a:lnTo>
                <a:lnTo>
                  <a:pt x="158898" y="1088368"/>
                </a:lnTo>
                <a:lnTo>
                  <a:pt x="171260" y="1092105"/>
                </a:lnTo>
                <a:lnTo>
                  <a:pt x="166576" y="1103956"/>
                </a:lnTo>
                <a:close/>
              </a:path>
              <a:path w="1400809" h="2269490">
                <a:moveTo>
                  <a:pt x="208938" y="1116759"/>
                </a:moveTo>
                <a:lnTo>
                  <a:pt x="196115" y="1112884"/>
                </a:lnTo>
                <a:lnTo>
                  <a:pt x="200740" y="1101014"/>
                </a:lnTo>
                <a:lnTo>
                  <a:pt x="212746" y="1104643"/>
                </a:lnTo>
                <a:lnTo>
                  <a:pt x="208938" y="1116759"/>
                </a:lnTo>
                <a:close/>
              </a:path>
              <a:path w="1400809" h="2269490">
                <a:moveTo>
                  <a:pt x="217036" y="1119207"/>
                </a:moveTo>
                <a:lnTo>
                  <a:pt x="218809" y="1106475"/>
                </a:lnTo>
                <a:lnTo>
                  <a:pt x="230220" y="1109924"/>
                </a:lnTo>
                <a:lnTo>
                  <a:pt x="217036" y="1119207"/>
                </a:lnTo>
                <a:close/>
              </a:path>
              <a:path w="1400809" h="2269490">
                <a:moveTo>
                  <a:pt x="252222" y="1129841"/>
                </a:moveTo>
                <a:lnTo>
                  <a:pt x="241405" y="1126572"/>
                </a:lnTo>
                <a:lnTo>
                  <a:pt x="242924" y="1113763"/>
                </a:lnTo>
                <a:lnTo>
                  <a:pt x="254945" y="1117396"/>
                </a:lnTo>
                <a:lnTo>
                  <a:pt x="252222" y="1129841"/>
                </a:lnTo>
                <a:close/>
              </a:path>
              <a:path w="1400809" h="2269490">
                <a:moveTo>
                  <a:pt x="269340" y="1135014"/>
                </a:moveTo>
                <a:lnTo>
                  <a:pt x="257928" y="1131565"/>
                </a:lnTo>
                <a:lnTo>
                  <a:pt x="261246" y="1119301"/>
                </a:lnTo>
                <a:lnTo>
                  <a:pt x="273014" y="1122857"/>
                </a:lnTo>
                <a:lnTo>
                  <a:pt x="269340" y="1135014"/>
                </a:lnTo>
                <a:close/>
              </a:path>
              <a:path w="1400809" h="2269490">
                <a:moveTo>
                  <a:pt x="295120" y="1142806"/>
                </a:moveTo>
                <a:lnTo>
                  <a:pt x="281182" y="1138593"/>
                </a:lnTo>
                <a:lnTo>
                  <a:pt x="291914" y="1128570"/>
                </a:lnTo>
                <a:lnTo>
                  <a:pt x="295120" y="1142806"/>
                </a:lnTo>
                <a:close/>
              </a:path>
              <a:path w="1400809" h="2269490">
                <a:moveTo>
                  <a:pt x="329013" y="1153049"/>
                </a:moveTo>
                <a:lnTo>
                  <a:pt x="323664" y="1151432"/>
                </a:lnTo>
                <a:lnTo>
                  <a:pt x="323415" y="1138090"/>
                </a:lnTo>
                <a:lnTo>
                  <a:pt x="336253" y="1141970"/>
                </a:lnTo>
                <a:lnTo>
                  <a:pt x="329013" y="1153049"/>
                </a:lnTo>
                <a:close/>
              </a:path>
              <a:path w="1400809" h="2269490">
                <a:moveTo>
                  <a:pt x="355878" y="1161168"/>
                </a:moveTo>
                <a:lnTo>
                  <a:pt x="343515" y="1157432"/>
                </a:lnTo>
                <a:lnTo>
                  <a:pt x="346239" y="1144988"/>
                </a:lnTo>
                <a:lnTo>
                  <a:pt x="359552" y="1149012"/>
                </a:lnTo>
                <a:lnTo>
                  <a:pt x="355878" y="1161168"/>
                </a:lnTo>
                <a:close/>
              </a:path>
              <a:path w="1400809" h="2269490">
                <a:moveTo>
                  <a:pt x="391064" y="1171803"/>
                </a:moveTo>
                <a:lnTo>
                  <a:pt x="373947" y="1166629"/>
                </a:lnTo>
                <a:lnTo>
                  <a:pt x="383327" y="1156197"/>
                </a:lnTo>
                <a:lnTo>
                  <a:pt x="390934" y="1158496"/>
                </a:lnTo>
                <a:lnTo>
                  <a:pt x="391064" y="1171803"/>
                </a:lnTo>
                <a:close/>
              </a:path>
              <a:path w="1400809" h="2269490">
                <a:moveTo>
                  <a:pt x="423070" y="1181476"/>
                </a:moveTo>
                <a:lnTo>
                  <a:pt x="411035" y="1177838"/>
                </a:lnTo>
                <a:lnTo>
                  <a:pt x="412807" y="1165106"/>
                </a:lnTo>
                <a:lnTo>
                  <a:pt x="426120" y="1169130"/>
                </a:lnTo>
                <a:lnTo>
                  <a:pt x="423070" y="1181476"/>
                </a:lnTo>
                <a:close/>
              </a:path>
              <a:path w="1400809" h="2269490">
                <a:moveTo>
                  <a:pt x="441466" y="1187035"/>
                </a:moveTo>
                <a:lnTo>
                  <a:pt x="427201" y="1182724"/>
                </a:lnTo>
                <a:lnTo>
                  <a:pt x="432777" y="1171142"/>
                </a:lnTo>
                <a:lnTo>
                  <a:pt x="447042" y="1175453"/>
                </a:lnTo>
                <a:lnTo>
                  <a:pt x="441466" y="1187035"/>
                </a:lnTo>
                <a:close/>
              </a:path>
              <a:path w="1400809" h="2269490">
                <a:moveTo>
                  <a:pt x="500426" y="1204855"/>
                </a:moveTo>
                <a:lnTo>
                  <a:pt x="488063" y="1201118"/>
                </a:lnTo>
                <a:lnTo>
                  <a:pt x="494739" y="1189868"/>
                </a:lnTo>
                <a:lnTo>
                  <a:pt x="503238" y="1192437"/>
                </a:lnTo>
                <a:lnTo>
                  <a:pt x="500426" y="1204855"/>
                </a:lnTo>
                <a:close/>
              </a:path>
              <a:path w="1400809" h="2269490">
                <a:moveTo>
                  <a:pt x="547662" y="1219131"/>
                </a:moveTo>
                <a:lnTo>
                  <a:pt x="534022" y="1215008"/>
                </a:lnTo>
                <a:lnTo>
                  <a:pt x="540237" y="1203619"/>
                </a:lnTo>
                <a:lnTo>
                  <a:pt x="549152" y="1206314"/>
                </a:lnTo>
                <a:lnTo>
                  <a:pt x="547662" y="1219131"/>
                </a:lnTo>
                <a:close/>
              </a:path>
              <a:path w="1400809" h="2269490">
                <a:moveTo>
                  <a:pt x="597425" y="1234170"/>
                </a:moveTo>
                <a:lnTo>
                  <a:pt x="588747" y="1231548"/>
                </a:lnTo>
                <a:lnTo>
                  <a:pt x="590802" y="1218901"/>
                </a:lnTo>
                <a:lnTo>
                  <a:pt x="603759" y="1222817"/>
                </a:lnTo>
                <a:lnTo>
                  <a:pt x="597425" y="1234170"/>
                </a:lnTo>
                <a:close/>
              </a:path>
              <a:path w="1400809" h="2269490">
                <a:moveTo>
                  <a:pt x="906609" y="1327614"/>
                </a:moveTo>
                <a:lnTo>
                  <a:pt x="897932" y="1324991"/>
                </a:lnTo>
                <a:lnTo>
                  <a:pt x="898946" y="1312031"/>
                </a:lnTo>
                <a:lnTo>
                  <a:pt x="911903" y="1315947"/>
                </a:lnTo>
                <a:lnTo>
                  <a:pt x="906609" y="1327614"/>
                </a:lnTo>
                <a:close/>
              </a:path>
              <a:path w="1400809" h="2269490">
                <a:moveTo>
                  <a:pt x="158076" y="1101387"/>
                </a:moveTo>
                <a:lnTo>
                  <a:pt x="147616" y="1098226"/>
                </a:lnTo>
                <a:lnTo>
                  <a:pt x="157957" y="1089190"/>
                </a:lnTo>
                <a:lnTo>
                  <a:pt x="158076" y="1101387"/>
                </a:lnTo>
                <a:close/>
              </a:path>
              <a:path w="1400809" h="2269490">
                <a:moveTo>
                  <a:pt x="30646" y="1062875"/>
                </a:moveTo>
                <a:lnTo>
                  <a:pt x="29695" y="1062587"/>
                </a:lnTo>
                <a:lnTo>
                  <a:pt x="30084" y="1060809"/>
                </a:lnTo>
                <a:lnTo>
                  <a:pt x="30646" y="1062875"/>
                </a:lnTo>
                <a:close/>
              </a:path>
              <a:path w="1400809" h="2269490">
                <a:moveTo>
                  <a:pt x="62028" y="1072359"/>
                </a:moveTo>
                <a:lnTo>
                  <a:pt x="60126" y="1071784"/>
                </a:lnTo>
                <a:lnTo>
                  <a:pt x="61893" y="1070660"/>
                </a:lnTo>
                <a:lnTo>
                  <a:pt x="62028" y="1072359"/>
                </a:lnTo>
                <a:close/>
              </a:path>
              <a:path w="1400809" h="2269490">
                <a:moveTo>
                  <a:pt x="16511" y="1071870"/>
                </a:moveTo>
                <a:lnTo>
                  <a:pt x="7001" y="1068996"/>
                </a:lnTo>
                <a:lnTo>
                  <a:pt x="10675" y="1056839"/>
                </a:lnTo>
                <a:lnTo>
                  <a:pt x="20185" y="1059713"/>
                </a:lnTo>
                <a:lnTo>
                  <a:pt x="16511" y="1071870"/>
                </a:lnTo>
                <a:close/>
              </a:path>
              <a:path w="1400809" h="2269490">
                <a:moveTo>
                  <a:pt x="60865" y="1085275"/>
                </a:moveTo>
                <a:lnTo>
                  <a:pt x="36481" y="1077906"/>
                </a:lnTo>
                <a:lnTo>
                  <a:pt x="39205" y="1065461"/>
                </a:lnTo>
                <a:lnTo>
                  <a:pt x="61909" y="1072323"/>
                </a:lnTo>
                <a:lnTo>
                  <a:pt x="60865" y="1085275"/>
                </a:lnTo>
                <a:close/>
              </a:path>
              <a:path w="1400809" h="2269490">
                <a:moveTo>
                  <a:pt x="84981" y="1092564"/>
                </a:moveTo>
                <a:lnTo>
                  <a:pt x="65011" y="1086528"/>
                </a:lnTo>
                <a:lnTo>
                  <a:pt x="70587" y="1074946"/>
                </a:lnTo>
                <a:lnTo>
                  <a:pt x="94361" y="1082131"/>
                </a:lnTo>
                <a:lnTo>
                  <a:pt x="84981" y="1092564"/>
                </a:lnTo>
                <a:close/>
              </a:path>
              <a:path w="1400809" h="2269490">
                <a:moveTo>
                  <a:pt x="117314" y="1102335"/>
                </a:moveTo>
                <a:lnTo>
                  <a:pt x="107804" y="1099461"/>
                </a:lnTo>
                <a:lnTo>
                  <a:pt x="106724" y="1085867"/>
                </a:lnTo>
                <a:lnTo>
                  <a:pt x="120037" y="1089891"/>
                </a:lnTo>
                <a:lnTo>
                  <a:pt x="117314" y="1102335"/>
                </a:lnTo>
                <a:close/>
              </a:path>
              <a:path w="1400809" h="2269490">
                <a:moveTo>
                  <a:pt x="141089" y="1109521"/>
                </a:moveTo>
                <a:lnTo>
                  <a:pt x="123971" y="1104347"/>
                </a:lnTo>
                <a:lnTo>
                  <a:pt x="128596" y="1092478"/>
                </a:lnTo>
                <a:lnTo>
                  <a:pt x="140008" y="1095927"/>
                </a:lnTo>
                <a:lnTo>
                  <a:pt x="141089" y="1109521"/>
                </a:lnTo>
                <a:close/>
              </a:path>
              <a:path w="1400809" h="2269490">
                <a:moveTo>
                  <a:pt x="152500" y="1112970"/>
                </a:moveTo>
                <a:lnTo>
                  <a:pt x="142040" y="1109808"/>
                </a:lnTo>
                <a:lnTo>
                  <a:pt x="142861" y="1096789"/>
                </a:lnTo>
                <a:lnTo>
                  <a:pt x="158077" y="1101388"/>
                </a:lnTo>
                <a:lnTo>
                  <a:pt x="152500" y="1112970"/>
                </a:lnTo>
                <a:close/>
              </a:path>
              <a:path w="1400809" h="2269490">
                <a:moveTo>
                  <a:pt x="170301" y="1118349"/>
                </a:moveTo>
                <a:lnTo>
                  <a:pt x="164387" y="1116562"/>
                </a:lnTo>
                <a:lnTo>
                  <a:pt x="163574" y="1103049"/>
                </a:lnTo>
                <a:lnTo>
                  <a:pt x="176144" y="1106848"/>
                </a:lnTo>
                <a:lnTo>
                  <a:pt x="170301" y="1118349"/>
                </a:lnTo>
                <a:close/>
              </a:path>
              <a:path w="1400809" h="2269490">
                <a:moveTo>
                  <a:pt x="201000" y="1127627"/>
                </a:moveTo>
                <a:lnTo>
                  <a:pt x="190539" y="1124466"/>
                </a:lnTo>
                <a:lnTo>
                  <a:pt x="190409" y="1111159"/>
                </a:lnTo>
                <a:lnTo>
                  <a:pt x="205625" y="1115758"/>
                </a:lnTo>
                <a:lnTo>
                  <a:pt x="201000" y="1127627"/>
                </a:lnTo>
                <a:close/>
              </a:path>
              <a:path w="1400809" h="2269490">
                <a:moveTo>
                  <a:pt x="227760" y="1135715"/>
                </a:moveTo>
                <a:lnTo>
                  <a:pt x="227378" y="1122332"/>
                </a:lnTo>
                <a:lnTo>
                  <a:pt x="239859" y="1126105"/>
                </a:lnTo>
                <a:lnTo>
                  <a:pt x="227760" y="1135715"/>
                </a:lnTo>
                <a:close/>
              </a:path>
              <a:path w="1400809" h="2269490">
                <a:moveTo>
                  <a:pt x="255483" y="1157361"/>
                </a:moveTo>
                <a:lnTo>
                  <a:pt x="231561" y="1150131"/>
                </a:lnTo>
                <a:lnTo>
                  <a:pt x="236186" y="1138262"/>
                </a:lnTo>
                <a:lnTo>
                  <a:pt x="245695" y="1141136"/>
                </a:lnTo>
                <a:lnTo>
                  <a:pt x="250989" y="1129468"/>
                </a:lnTo>
                <a:lnTo>
                  <a:pt x="261004" y="1132495"/>
                </a:lnTo>
                <a:lnTo>
                  <a:pt x="255205" y="1144010"/>
                </a:lnTo>
                <a:lnTo>
                  <a:pt x="255483" y="1157361"/>
                </a:lnTo>
                <a:close/>
              </a:path>
              <a:path w="1400809" h="2269490">
                <a:moveTo>
                  <a:pt x="278028" y="1150907"/>
                </a:moveTo>
                <a:lnTo>
                  <a:pt x="264714" y="1146884"/>
                </a:lnTo>
                <a:lnTo>
                  <a:pt x="268597" y="1134790"/>
                </a:lnTo>
                <a:lnTo>
                  <a:pt x="279355" y="1138041"/>
                </a:lnTo>
                <a:lnTo>
                  <a:pt x="278028" y="1150907"/>
                </a:lnTo>
                <a:close/>
              </a:path>
              <a:path w="1400809" h="2269490">
                <a:moveTo>
                  <a:pt x="290316" y="1154621"/>
                </a:moveTo>
                <a:lnTo>
                  <a:pt x="278028" y="1150907"/>
                </a:lnTo>
                <a:lnTo>
                  <a:pt x="284555" y="1139613"/>
                </a:lnTo>
                <a:lnTo>
                  <a:pt x="291212" y="1141625"/>
                </a:lnTo>
                <a:lnTo>
                  <a:pt x="290316" y="1154621"/>
                </a:lnTo>
                <a:close/>
              </a:path>
              <a:path w="1400809" h="2269490">
                <a:moveTo>
                  <a:pt x="320952" y="1177147"/>
                </a:moveTo>
                <a:lnTo>
                  <a:pt x="295275" y="1169387"/>
                </a:lnTo>
                <a:lnTo>
                  <a:pt x="292293" y="1155219"/>
                </a:lnTo>
                <a:lnTo>
                  <a:pt x="314165" y="1161829"/>
                </a:lnTo>
                <a:lnTo>
                  <a:pt x="316888" y="1149385"/>
                </a:lnTo>
                <a:lnTo>
                  <a:pt x="319871" y="1163553"/>
                </a:lnTo>
                <a:lnTo>
                  <a:pt x="320952" y="1177147"/>
                </a:lnTo>
                <a:close/>
              </a:path>
              <a:path w="1400809" h="2269490">
                <a:moveTo>
                  <a:pt x="332709" y="1167433"/>
                </a:moveTo>
                <a:lnTo>
                  <a:pt x="322724" y="1164416"/>
                </a:lnTo>
                <a:lnTo>
                  <a:pt x="324496" y="1151684"/>
                </a:lnTo>
                <a:lnTo>
                  <a:pt x="338434" y="1155896"/>
                </a:lnTo>
                <a:lnTo>
                  <a:pt x="332709" y="1167433"/>
                </a:lnTo>
                <a:close/>
              </a:path>
              <a:path w="1400809" h="2269490">
                <a:moveTo>
                  <a:pt x="357910" y="1175050"/>
                </a:moveTo>
                <a:lnTo>
                  <a:pt x="344596" y="1171026"/>
                </a:lnTo>
                <a:lnTo>
                  <a:pt x="350856" y="1159651"/>
                </a:lnTo>
                <a:lnTo>
                  <a:pt x="361584" y="1162893"/>
                </a:lnTo>
                <a:lnTo>
                  <a:pt x="357910" y="1175050"/>
                </a:lnTo>
                <a:close/>
              </a:path>
              <a:path w="1400809" h="2269490">
                <a:moveTo>
                  <a:pt x="386781" y="1183775"/>
                </a:moveTo>
                <a:lnTo>
                  <a:pt x="372174" y="1179361"/>
                </a:lnTo>
                <a:lnTo>
                  <a:pt x="380603" y="1168641"/>
                </a:lnTo>
                <a:lnTo>
                  <a:pt x="384407" y="1169791"/>
                </a:lnTo>
                <a:lnTo>
                  <a:pt x="386781" y="1183775"/>
                </a:lnTo>
                <a:close/>
              </a:path>
              <a:path w="1400809" h="2269490">
                <a:moveTo>
                  <a:pt x="409262" y="1190570"/>
                </a:moveTo>
                <a:lnTo>
                  <a:pt x="395949" y="1186546"/>
                </a:lnTo>
                <a:lnTo>
                  <a:pt x="400574" y="1174677"/>
                </a:lnTo>
                <a:lnTo>
                  <a:pt x="413887" y="1178700"/>
                </a:lnTo>
                <a:lnTo>
                  <a:pt x="409262" y="1190570"/>
                </a:lnTo>
                <a:close/>
              </a:path>
              <a:path w="1400809" h="2269490">
                <a:moveTo>
                  <a:pt x="427331" y="1196031"/>
                </a:moveTo>
                <a:lnTo>
                  <a:pt x="416038" y="1192618"/>
                </a:lnTo>
                <a:lnTo>
                  <a:pt x="423887" y="1181723"/>
                </a:lnTo>
                <a:lnTo>
                  <a:pt x="427331" y="1196031"/>
                </a:lnTo>
                <a:close/>
              </a:path>
              <a:path w="1400809" h="2269490">
                <a:moveTo>
                  <a:pt x="463557" y="1206979"/>
                </a:moveTo>
                <a:lnTo>
                  <a:pt x="452056" y="1203503"/>
                </a:lnTo>
                <a:lnTo>
                  <a:pt x="456206" y="1191490"/>
                </a:lnTo>
                <a:lnTo>
                  <a:pt x="469044" y="1195370"/>
                </a:lnTo>
                <a:lnTo>
                  <a:pt x="463557" y="1206979"/>
                </a:lnTo>
                <a:close/>
              </a:path>
              <a:path w="1400809" h="2269490">
                <a:moveTo>
                  <a:pt x="515771" y="1222760"/>
                </a:moveTo>
                <a:lnTo>
                  <a:pt x="503408" y="1219023"/>
                </a:lnTo>
                <a:lnTo>
                  <a:pt x="503279" y="1205717"/>
                </a:lnTo>
                <a:lnTo>
                  <a:pt x="517543" y="1210028"/>
                </a:lnTo>
                <a:lnTo>
                  <a:pt x="515771" y="1222760"/>
                </a:lnTo>
                <a:close/>
              </a:path>
              <a:path w="1400809" h="2269490">
                <a:moveTo>
                  <a:pt x="573899" y="1240327"/>
                </a:moveTo>
                <a:lnTo>
                  <a:pt x="563320" y="1237130"/>
                </a:lnTo>
                <a:lnTo>
                  <a:pt x="565954" y="1224659"/>
                </a:lnTo>
                <a:lnTo>
                  <a:pt x="579163" y="1228651"/>
                </a:lnTo>
                <a:lnTo>
                  <a:pt x="573899" y="1240327"/>
                </a:lnTo>
                <a:close/>
              </a:path>
              <a:path w="1400809" h="2269490">
                <a:moveTo>
                  <a:pt x="615623" y="1252938"/>
                </a:moveTo>
                <a:lnTo>
                  <a:pt x="603855" y="1249381"/>
                </a:lnTo>
                <a:lnTo>
                  <a:pt x="612165" y="1238625"/>
                </a:lnTo>
                <a:lnTo>
                  <a:pt x="617514" y="1240242"/>
                </a:lnTo>
                <a:lnTo>
                  <a:pt x="615623" y="1252938"/>
                </a:lnTo>
                <a:close/>
              </a:path>
              <a:path w="1400809" h="2269490">
                <a:moveTo>
                  <a:pt x="715475" y="1283115"/>
                </a:moveTo>
                <a:lnTo>
                  <a:pt x="705014" y="1279954"/>
                </a:lnTo>
                <a:lnTo>
                  <a:pt x="704885" y="1266647"/>
                </a:lnTo>
                <a:lnTo>
                  <a:pt x="720100" y="1271246"/>
                </a:lnTo>
                <a:lnTo>
                  <a:pt x="715475" y="1283115"/>
                </a:lnTo>
                <a:close/>
              </a:path>
              <a:path w="1400809" h="2269490">
                <a:moveTo>
                  <a:pt x="14739" y="1084602"/>
                </a:moveTo>
                <a:lnTo>
                  <a:pt x="6180" y="1082015"/>
                </a:lnTo>
                <a:lnTo>
                  <a:pt x="9854" y="1069858"/>
                </a:lnTo>
                <a:lnTo>
                  <a:pt x="20315" y="1073020"/>
                </a:lnTo>
                <a:lnTo>
                  <a:pt x="14739" y="1084602"/>
                </a:lnTo>
                <a:close/>
              </a:path>
              <a:path w="1400809" h="2269490">
                <a:moveTo>
                  <a:pt x="30441" y="1102615"/>
                </a:moveTo>
                <a:lnTo>
                  <a:pt x="27101" y="1088338"/>
                </a:lnTo>
                <a:lnTo>
                  <a:pt x="21340" y="1073330"/>
                </a:lnTo>
                <a:lnTo>
                  <a:pt x="30642" y="1076141"/>
                </a:lnTo>
                <a:lnTo>
                  <a:pt x="30905" y="1089488"/>
                </a:lnTo>
                <a:lnTo>
                  <a:pt x="40415" y="1092362"/>
                </a:lnTo>
                <a:lnTo>
                  <a:pt x="30441" y="1102615"/>
                </a:lnTo>
                <a:close/>
              </a:path>
              <a:path w="1400809" h="2269490">
                <a:moveTo>
                  <a:pt x="64189" y="1099547"/>
                </a:moveTo>
                <a:lnTo>
                  <a:pt x="47072" y="1094374"/>
                </a:lnTo>
                <a:lnTo>
                  <a:pt x="53599" y="1083079"/>
                </a:lnTo>
                <a:lnTo>
                  <a:pt x="68814" y="1087677"/>
                </a:lnTo>
                <a:lnTo>
                  <a:pt x="64189" y="1099547"/>
                </a:lnTo>
                <a:close/>
              </a:path>
              <a:path w="1400809" h="2269490">
                <a:moveTo>
                  <a:pt x="78454" y="1103858"/>
                </a:moveTo>
                <a:lnTo>
                  <a:pt x="67518" y="1100553"/>
                </a:lnTo>
                <a:lnTo>
                  <a:pt x="69825" y="1087983"/>
                </a:lnTo>
                <a:lnTo>
                  <a:pt x="83079" y="1091989"/>
                </a:lnTo>
                <a:lnTo>
                  <a:pt x="78454" y="1103858"/>
                </a:lnTo>
                <a:close/>
              </a:path>
              <a:path w="1400809" h="2269490">
                <a:moveTo>
                  <a:pt x="97474" y="1109606"/>
                </a:moveTo>
                <a:lnTo>
                  <a:pt x="90817" y="1107595"/>
                </a:lnTo>
                <a:lnTo>
                  <a:pt x="92589" y="1094863"/>
                </a:lnTo>
                <a:lnTo>
                  <a:pt x="97474" y="1109606"/>
                </a:lnTo>
                <a:close/>
              </a:path>
              <a:path w="1400809" h="2269490">
                <a:moveTo>
                  <a:pt x="112689" y="1114205"/>
                </a:moveTo>
                <a:lnTo>
                  <a:pt x="97474" y="1109606"/>
                </a:lnTo>
                <a:lnTo>
                  <a:pt x="103050" y="1098024"/>
                </a:lnTo>
                <a:lnTo>
                  <a:pt x="111608" y="1100611"/>
                </a:lnTo>
                <a:lnTo>
                  <a:pt x="112689" y="1114205"/>
                </a:lnTo>
                <a:close/>
              </a:path>
              <a:path w="1400809" h="2269490">
                <a:moveTo>
                  <a:pt x="124101" y="1117654"/>
                </a:moveTo>
                <a:lnTo>
                  <a:pt x="120297" y="1116504"/>
                </a:lnTo>
                <a:lnTo>
                  <a:pt x="119216" y="1102910"/>
                </a:lnTo>
                <a:lnTo>
                  <a:pt x="130628" y="1106359"/>
                </a:lnTo>
                <a:lnTo>
                  <a:pt x="124101" y="1117654"/>
                </a:lnTo>
                <a:close/>
              </a:path>
              <a:path w="1400809" h="2269490">
                <a:moveTo>
                  <a:pt x="134638" y="1117890"/>
                </a:moveTo>
                <a:lnTo>
                  <a:pt x="131579" y="1106647"/>
                </a:lnTo>
                <a:lnTo>
                  <a:pt x="144892" y="1110670"/>
                </a:lnTo>
                <a:lnTo>
                  <a:pt x="134638" y="1117890"/>
                </a:lnTo>
                <a:close/>
              </a:path>
              <a:path w="1400809" h="2269490">
                <a:moveTo>
                  <a:pt x="156433" y="1127426"/>
                </a:moveTo>
                <a:lnTo>
                  <a:pt x="143120" y="1123402"/>
                </a:lnTo>
                <a:lnTo>
                  <a:pt x="145843" y="1110958"/>
                </a:lnTo>
                <a:lnTo>
                  <a:pt x="158206" y="1114694"/>
                </a:lnTo>
                <a:lnTo>
                  <a:pt x="156433" y="1127426"/>
                </a:lnTo>
                <a:close/>
              </a:path>
              <a:path w="1400809" h="2269490">
                <a:moveTo>
                  <a:pt x="186865" y="1136623"/>
                </a:moveTo>
                <a:lnTo>
                  <a:pt x="164992" y="1130012"/>
                </a:lnTo>
                <a:lnTo>
                  <a:pt x="165814" y="1116993"/>
                </a:lnTo>
                <a:lnTo>
                  <a:pt x="192441" y="1125041"/>
                </a:lnTo>
                <a:lnTo>
                  <a:pt x="186865" y="1136623"/>
                </a:lnTo>
                <a:close/>
              </a:path>
              <a:path w="1400809" h="2269490">
                <a:moveTo>
                  <a:pt x="211590" y="1144095"/>
                </a:moveTo>
                <a:lnTo>
                  <a:pt x="199227" y="1140359"/>
                </a:lnTo>
                <a:lnTo>
                  <a:pt x="203852" y="1128490"/>
                </a:lnTo>
                <a:lnTo>
                  <a:pt x="216215" y="1132226"/>
                </a:lnTo>
                <a:lnTo>
                  <a:pt x="211590" y="1144095"/>
                </a:lnTo>
                <a:close/>
              </a:path>
              <a:path w="1400809" h="2269490">
                <a:moveTo>
                  <a:pt x="231561" y="1150131"/>
                </a:moveTo>
                <a:lnTo>
                  <a:pt x="219198" y="1146395"/>
                </a:lnTo>
                <a:lnTo>
                  <a:pt x="220970" y="1133663"/>
                </a:lnTo>
                <a:lnTo>
                  <a:pt x="234284" y="1137687"/>
                </a:lnTo>
                <a:lnTo>
                  <a:pt x="231561" y="1150131"/>
                </a:lnTo>
                <a:close/>
              </a:path>
              <a:path w="1400809" h="2269490">
                <a:moveTo>
                  <a:pt x="323805" y="1178010"/>
                </a:moveTo>
                <a:lnTo>
                  <a:pt x="320952" y="1177147"/>
                </a:lnTo>
                <a:lnTo>
                  <a:pt x="325577" y="1165278"/>
                </a:lnTo>
                <a:lnTo>
                  <a:pt x="323805" y="1178010"/>
                </a:lnTo>
                <a:close/>
              </a:path>
              <a:path w="1400809" h="2269490">
                <a:moveTo>
                  <a:pt x="339941" y="1182887"/>
                </a:moveTo>
                <a:lnTo>
                  <a:pt x="330491" y="1180030"/>
                </a:lnTo>
                <a:lnTo>
                  <a:pt x="333185" y="1167577"/>
                </a:lnTo>
                <a:lnTo>
                  <a:pt x="344596" y="1171026"/>
                </a:lnTo>
                <a:lnTo>
                  <a:pt x="339941" y="1182887"/>
                </a:lnTo>
                <a:close/>
              </a:path>
              <a:path w="1400809" h="2269490">
                <a:moveTo>
                  <a:pt x="363597" y="1190036"/>
                </a:moveTo>
                <a:lnTo>
                  <a:pt x="354236" y="1187207"/>
                </a:lnTo>
                <a:lnTo>
                  <a:pt x="356959" y="1174762"/>
                </a:lnTo>
                <a:lnTo>
                  <a:pt x="369321" y="1178499"/>
                </a:lnTo>
                <a:lnTo>
                  <a:pt x="363597" y="1190036"/>
                </a:lnTo>
                <a:close/>
              </a:path>
              <a:path w="1400809" h="2269490">
                <a:moveTo>
                  <a:pt x="391561" y="1198487"/>
                </a:moveTo>
                <a:lnTo>
                  <a:pt x="380075" y="1195016"/>
                </a:lnTo>
                <a:lnTo>
                  <a:pt x="386439" y="1183672"/>
                </a:lnTo>
                <a:lnTo>
                  <a:pt x="391372" y="1185163"/>
                </a:lnTo>
                <a:lnTo>
                  <a:pt x="391561" y="1198487"/>
                </a:lnTo>
                <a:close/>
              </a:path>
              <a:path w="1400809" h="2269490">
                <a:moveTo>
                  <a:pt x="451205" y="1216513"/>
                </a:moveTo>
                <a:lnTo>
                  <a:pt x="438515" y="1212678"/>
                </a:lnTo>
                <a:lnTo>
                  <a:pt x="442784" y="1200701"/>
                </a:lnTo>
                <a:lnTo>
                  <a:pt x="453958" y="1204078"/>
                </a:lnTo>
                <a:lnTo>
                  <a:pt x="451205" y="1216513"/>
                </a:lnTo>
                <a:close/>
              </a:path>
              <a:path w="1400809" h="2269490">
                <a:moveTo>
                  <a:pt x="481904" y="1225791"/>
                </a:moveTo>
                <a:lnTo>
                  <a:pt x="471918" y="1222774"/>
                </a:lnTo>
                <a:lnTo>
                  <a:pt x="474879" y="1210401"/>
                </a:lnTo>
                <a:lnTo>
                  <a:pt x="486291" y="1213850"/>
                </a:lnTo>
                <a:lnTo>
                  <a:pt x="481904" y="1225791"/>
                </a:lnTo>
                <a:close/>
              </a:path>
              <a:path w="1400809" h="2269490">
                <a:moveTo>
                  <a:pt x="551562" y="1246844"/>
                </a:moveTo>
                <a:lnTo>
                  <a:pt x="538724" y="1242964"/>
                </a:lnTo>
                <a:lnTo>
                  <a:pt x="542398" y="1230807"/>
                </a:lnTo>
                <a:lnTo>
                  <a:pt x="552027" y="1233717"/>
                </a:lnTo>
                <a:lnTo>
                  <a:pt x="551562" y="1246844"/>
                </a:lnTo>
                <a:close/>
              </a:path>
              <a:path w="1400809" h="2269490">
                <a:moveTo>
                  <a:pt x="135512" y="1121103"/>
                </a:moveTo>
                <a:lnTo>
                  <a:pt x="131708" y="1119953"/>
                </a:lnTo>
                <a:lnTo>
                  <a:pt x="134638" y="1117890"/>
                </a:lnTo>
                <a:lnTo>
                  <a:pt x="135512" y="1121103"/>
                </a:lnTo>
                <a:close/>
              </a:path>
              <a:path w="1400809" h="2269490">
                <a:moveTo>
                  <a:pt x="57439" y="1110774"/>
                </a:moveTo>
                <a:lnTo>
                  <a:pt x="43398" y="1106531"/>
                </a:lnTo>
                <a:lnTo>
                  <a:pt x="48974" y="1094948"/>
                </a:lnTo>
                <a:lnTo>
                  <a:pt x="57532" y="1097535"/>
                </a:lnTo>
                <a:lnTo>
                  <a:pt x="57439" y="1110774"/>
                </a:lnTo>
                <a:close/>
              </a:path>
              <a:path w="1400809" h="2269490">
                <a:moveTo>
                  <a:pt x="90946" y="1120901"/>
                </a:moveTo>
                <a:lnTo>
                  <a:pt x="61466" y="1111991"/>
                </a:lnTo>
                <a:lnTo>
                  <a:pt x="62288" y="1098972"/>
                </a:lnTo>
                <a:lnTo>
                  <a:pt x="104130" y="1111618"/>
                </a:lnTo>
                <a:lnTo>
                  <a:pt x="90946" y="1120901"/>
                </a:lnTo>
                <a:close/>
              </a:path>
              <a:path w="1400809" h="2269490">
                <a:moveTo>
                  <a:pt x="115672" y="1128374"/>
                </a:moveTo>
                <a:lnTo>
                  <a:pt x="106043" y="1125464"/>
                </a:lnTo>
                <a:lnTo>
                  <a:pt x="106032" y="1112193"/>
                </a:lnTo>
                <a:lnTo>
                  <a:pt x="121248" y="1116792"/>
                </a:lnTo>
                <a:lnTo>
                  <a:pt x="115672" y="1128374"/>
                </a:lnTo>
                <a:close/>
              </a:path>
              <a:path w="1400809" h="2269490">
                <a:moveTo>
                  <a:pt x="140397" y="1135846"/>
                </a:moveTo>
                <a:lnTo>
                  <a:pt x="128985" y="1132397"/>
                </a:lnTo>
                <a:lnTo>
                  <a:pt x="129806" y="1119378"/>
                </a:lnTo>
                <a:lnTo>
                  <a:pt x="144071" y="1123689"/>
                </a:lnTo>
                <a:lnTo>
                  <a:pt x="140397" y="1135846"/>
                </a:lnTo>
                <a:close/>
              </a:path>
              <a:path w="1400809" h="2269490">
                <a:moveTo>
                  <a:pt x="164231" y="1143049"/>
                </a:moveTo>
                <a:lnTo>
                  <a:pt x="150857" y="1139008"/>
                </a:lnTo>
                <a:lnTo>
                  <a:pt x="154532" y="1126851"/>
                </a:lnTo>
                <a:lnTo>
                  <a:pt x="166181" y="1130372"/>
                </a:lnTo>
                <a:lnTo>
                  <a:pt x="164231" y="1143049"/>
                </a:lnTo>
                <a:close/>
              </a:path>
              <a:path w="1400809" h="2269490">
                <a:moveTo>
                  <a:pt x="200308" y="1153953"/>
                </a:moveTo>
                <a:lnTo>
                  <a:pt x="179387" y="1147630"/>
                </a:lnTo>
                <a:lnTo>
                  <a:pt x="184012" y="1135761"/>
                </a:lnTo>
                <a:lnTo>
                  <a:pt x="202080" y="1141221"/>
                </a:lnTo>
                <a:lnTo>
                  <a:pt x="200308" y="1153953"/>
                </a:lnTo>
                <a:close/>
              </a:path>
              <a:path w="1400809" h="2269490">
                <a:moveTo>
                  <a:pt x="218376" y="1159414"/>
                </a:moveTo>
                <a:lnTo>
                  <a:pt x="205063" y="1155390"/>
                </a:lnTo>
                <a:lnTo>
                  <a:pt x="206835" y="1142658"/>
                </a:lnTo>
                <a:lnTo>
                  <a:pt x="220149" y="1146682"/>
                </a:lnTo>
                <a:lnTo>
                  <a:pt x="218376" y="1159414"/>
                </a:lnTo>
                <a:close/>
              </a:path>
              <a:path w="1400809" h="2269490">
                <a:moveTo>
                  <a:pt x="247857" y="1168324"/>
                </a:moveTo>
                <a:lnTo>
                  <a:pt x="231690" y="1163438"/>
                </a:lnTo>
                <a:lnTo>
                  <a:pt x="240119" y="1152718"/>
                </a:lnTo>
                <a:lnTo>
                  <a:pt x="247727" y="1155017"/>
                </a:lnTo>
                <a:lnTo>
                  <a:pt x="247857" y="1168324"/>
                </a:lnTo>
                <a:close/>
              </a:path>
              <a:path w="1400809" h="2269490">
                <a:moveTo>
                  <a:pt x="278288" y="1177521"/>
                </a:moveTo>
                <a:lnTo>
                  <a:pt x="274484" y="1176371"/>
                </a:lnTo>
                <a:lnTo>
                  <a:pt x="274354" y="1163064"/>
                </a:lnTo>
                <a:lnTo>
                  <a:pt x="285766" y="1166513"/>
                </a:lnTo>
                <a:lnTo>
                  <a:pt x="278288" y="1177521"/>
                </a:lnTo>
                <a:close/>
              </a:path>
              <a:path w="1400809" h="2269490">
                <a:moveTo>
                  <a:pt x="295405" y="1182694"/>
                </a:moveTo>
                <a:lnTo>
                  <a:pt x="284023" y="1179254"/>
                </a:lnTo>
                <a:lnTo>
                  <a:pt x="287430" y="1167016"/>
                </a:lnTo>
                <a:lnTo>
                  <a:pt x="298128" y="1170250"/>
                </a:lnTo>
                <a:lnTo>
                  <a:pt x="296947" y="1178737"/>
                </a:lnTo>
                <a:lnTo>
                  <a:pt x="295405" y="1182694"/>
                </a:lnTo>
                <a:close/>
              </a:path>
              <a:path w="1400809" h="2269490">
                <a:moveTo>
                  <a:pt x="296356" y="1182981"/>
                </a:moveTo>
                <a:lnTo>
                  <a:pt x="296947" y="1178737"/>
                </a:lnTo>
                <a:lnTo>
                  <a:pt x="300030" y="1170824"/>
                </a:lnTo>
                <a:lnTo>
                  <a:pt x="296356" y="1182981"/>
                </a:lnTo>
                <a:close/>
              </a:path>
              <a:path w="1400809" h="2269490">
                <a:moveTo>
                  <a:pt x="317277" y="1189304"/>
                </a:moveTo>
                <a:lnTo>
                  <a:pt x="308719" y="1186718"/>
                </a:lnTo>
                <a:lnTo>
                  <a:pt x="313344" y="1174848"/>
                </a:lnTo>
                <a:lnTo>
                  <a:pt x="321903" y="1177435"/>
                </a:lnTo>
                <a:lnTo>
                  <a:pt x="317277" y="1189304"/>
                </a:lnTo>
                <a:close/>
              </a:path>
              <a:path w="1400809" h="2269490">
                <a:moveTo>
                  <a:pt x="305995" y="1199162"/>
                </a:moveTo>
                <a:lnTo>
                  <a:pt x="305866" y="1185855"/>
                </a:lnTo>
                <a:lnTo>
                  <a:pt x="317277" y="1189304"/>
                </a:lnTo>
                <a:lnTo>
                  <a:pt x="323805" y="1178010"/>
                </a:lnTo>
                <a:lnTo>
                  <a:pt x="320130" y="1190167"/>
                </a:lnTo>
                <a:lnTo>
                  <a:pt x="305995" y="1199162"/>
                </a:lnTo>
                <a:close/>
              </a:path>
              <a:path w="1400809" h="2269490">
                <a:moveTo>
                  <a:pt x="331661" y="1193651"/>
                </a:moveTo>
                <a:lnTo>
                  <a:pt x="323459" y="1191172"/>
                </a:lnTo>
                <a:lnTo>
                  <a:pt x="330699" y="1180093"/>
                </a:lnTo>
                <a:lnTo>
                  <a:pt x="331661" y="1193651"/>
                </a:lnTo>
                <a:close/>
              </a:path>
              <a:path w="1400809" h="2269490">
                <a:moveTo>
                  <a:pt x="353414" y="1200226"/>
                </a:moveTo>
                <a:lnTo>
                  <a:pt x="340101" y="1196202"/>
                </a:lnTo>
                <a:lnTo>
                  <a:pt x="343775" y="1184045"/>
                </a:lnTo>
                <a:lnTo>
                  <a:pt x="357088" y="1188069"/>
                </a:lnTo>
                <a:lnTo>
                  <a:pt x="353414" y="1200226"/>
                </a:lnTo>
                <a:close/>
              </a:path>
              <a:path w="1400809" h="2269490">
                <a:moveTo>
                  <a:pt x="377694" y="1207564"/>
                </a:moveTo>
                <a:lnTo>
                  <a:pt x="362924" y="1203100"/>
                </a:lnTo>
                <a:lnTo>
                  <a:pt x="370402" y="1192093"/>
                </a:lnTo>
                <a:lnTo>
                  <a:pt x="378961" y="1194679"/>
                </a:lnTo>
                <a:lnTo>
                  <a:pt x="377694" y="1207564"/>
                </a:lnTo>
                <a:close/>
              </a:path>
              <a:path w="1400809" h="2269490">
                <a:moveTo>
                  <a:pt x="418853" y="1220003"/>
                </a:moveTo>
                <a:lnTo>
                  <a:pt x="407620" y="1216608"/>
                </a:lnTo>
                <a:lnTo>
                  <a:pt x="409333" y="1203858"/>
                </a:lnTo>
                <a:lnTo>
                  <a:pt x="422705" y="1207900"/>
                </a:lnTo>
                <a:lnTo>
                  <a:pt x="418853" y="1220003"/>
                </a:lnTo>
                <a:close/>
              </a:path>
              <a:path w="1400809" h="2269490">
                <a:moveTo>
                  <a:pt x="462906" y="1246584"/>
                </a:moveTo>
                <a:lnTo>
                  <a:pt x="451494" y="1243135"/>
                </a:lnTo>
                <a:lnTo>
                  <a:pt x="455168" y="1230979"/>
                </a:lnTo>
                <a:lnTo>
                  <a:pt x="464548" y="1220546"/>
                </a:lnTo>
                <a:lnTo>
                  <a:pt x="465499" y="1220833"/>
                </a:lnTo>
                <a:lnTo>
                  <a:pt x="467531" y="1234715"/>
                </a:lnTo>
                <a:lnTo>
                  <a:pt x="462906" y="1246584"/>
                </a:lnTo>
                <a:close/>
              </a:path>
              <a:path w="1400809" h="2269490">
                <a:moveTo>
                  <a:pt x="504619" y="1245924"/>
                </a:moveTo>
                <a:lnTo>
                  <a:pt x="493207" y="1242475"/>
                </a:lnTo>
                <a:lnTo>
                  <a:pt x="497595" y="1230534"/>
                </a:lnTo>
                <a:lnTo>
                  <a:pt x="507580" y="1233551"/>
                </a:lnTo>
                <a:lnTo>
                  <a:pt x="504619" y="1245924"/>
                </a:lnTo>
                <a:close/>
              </a:path>
              <a:path w="1400809" h="2269490">
                <a:moveTo>
                  <a:pt x="671247" y="1296283"/>
                </a:moveTo>
                <a:lnTo>
                  <a:pt x="660608" y="1293068"/>
                </a:lnTo>
                <a:lnTo>
                  <a:pt x="669958" y="1282626"/>
                </a:lnTo>
                <a:lnTo>
                  <a:pt x="671247" y="1296283"/>
                </a:lnTo>
                <a:close/>
              </a:path>
              <a:path w="1400809" h="2269490">
                <a:moveTo>
                  <a:pt x="8342" y="1109203"/>
                </a:moveTo>
                <a:lnTo>
                  <a:pt x="4538" y="1108053"/>
                </a:lnTo>
                <a:lnTo>
                  <a:pt x="5359" y="1095034"/>
                </a:lnTo>
                <a:lnTo>
                  <a:pt x="16771" y="1098483"/>
                </a:lnTo>
                <a:lnTo>
                  <a:pt x="8342" y="1109203"/>
                </a:lnTo>
                <a:close/>
              </a:path>
              <a:path w="1400809" h="2269490">
                <a:moveTo>
                  <a:pt x="30987" y="1116047"/>
                </a:moveTo>
                <a:lnTo>
                  <a:pt x="21001" y="1113029"/>
                </a:lnTo>
                <a:lnTo>
                  <a:pt x="23427" y="1100495"/>
                </a:lnTo>
                <a:lnTo>
                  <a:pt x="34839" y="1103944"/>
                </a:lnTo>
                <a:lnTo>
                  <a:pt x="30987" y="1116047"/>
                </a:lnTo>
                <a:close/>
              </a:path>
              <a:path w="1400809" h="2269490">
                <a:moveTo>
                  <a:pt x="48282" y="1121274"/>
                </a:moveTo>
                <a:lnTo>
                  <a:pt x="37108" y="1117897"/>
                </a:lnTo>
                <a:lnTo>
                  <a:pt x="41020" y="1105812"/>
                </a:lnTo>
                <a:lnTo>
                  <a:pt x="54259" y="1109813"/>
                </a:lnTo>
                <a:lnTo>
                  <a:pt x="48282" y="1121274"/>
                </a:lnTo>
                <a:close/>
              </a:path>
              <a:path w="1400809" h="2269490">
                <a:moveTo>
                  <a:pt x="92978" y="1134782"/>
                </a:moveTo>
                <a:lnTo>
                  <a:pt x="79664" y="1130759"/>
                </a:lnTo>
                <a:lnTo>
                  <a:pt x="84289" y="1118889"/>
                </a:lnTo>
                <a:lnTo>
                  <a:pt x="94706" y="1122037"/>
                </a:lnTo>
                <a:lnTo>
                  <a:pt x="93696" y="1131500"/>
                </a:lnTo>
                <a:lnTo>
                  <a:pt x="92978" y="1134782"/>
                </a:lnTo>
                <a:close/>
              </a:path>
              <a:path w="1400809" h="2269490">
                <a:moveTo>
                  <a:pt x="110095" y="1139956"/>
                </a:moveTo>
                <a:lnTo>
                  <a:pt x="93335" y="1134890"/>
                </a:lnTo>
                <a:lnTo>
                  <a:pt x="93696" y="1131500"/>
                </a:lnTo>
                <a:lnTo>
                  <a:pt x="95701" y="1122338"/>
                </a:lnTo>
                <a:lnTo>
                  <a:pt x="109015" y="1126362"/>
                </a:lnTo>
                <a:lnTo>
                  <a:pt x="110095" y="1139956"/>
                </a:lnTo>
                <a:close/>
              </a:path>
              <a:path w="1400809" h="2269490">
                <a:moveTo>
                  <a:pt x="135148" y="1147527"/>
                </a:moveTo>
                <a:lnTo>
                  <a:pt x="118654" y="1142542"/>
                </a:lnTo>
                <a:lnTo>
                  <a:pt x="125181" y="1131248"/>
                </a:lnTo>
                <a:lnTo>
                  <a:pt x="135642" y="1134409"/>
                </a:lnTo>
                <a:lnTo>
                  <a:pt x="135754" y="1145936"/>
                </a:lnTo>
                <a:lnTo>
                  <a:pt x="135148" y="1147527"/>
                </a:lnTo>
                <a:close/>
              </a:path>
              <a:path w="1400809" h="2269490">
                <a:moveTo>
                  <a:pt x="146351" y="1150913"/>
                </a:moveTo>
                <a:lnTo>
                  <a:pt x="135772" y="1147716"/>
                </a:lnTo>
                <a:lnTo>
                  <a:pt x="135754" y="1145936"/>
                </a:lnTo>
                <a:lnTo>
                  <a:pt x="139684" y="1135631"/>
                </a:lnTo>
                <a:lnTo>
                  <a:pt x="151645" y="1139246"/>
                </a:lnTo>
                <a:lnTo>
                  <a:pt x="146351" y="1150913"/>
                </a:lnTo>
                <a:close/>
              </a:path>
              <a:path w="1400809" h="2269490">
                <a:moveTo>
                  <a:pt x="190928" y="1164385"/>
                </a:moveTo>
                <a:lnTo>
                  <a:pt x="151938" y="1152602"/>
                </a:lnTo>
                <a:lnTo>
                  <a:pt x="155612" y="1140445"/>
                </a:lnTo>
                <a:lnTo>
                  <a:pt x="192403" y="1151564"/>
                </a:lnTo>
                <a:lnTo>
                  <a:pt x="190928" y="1164385"/>
                </a:lnTo>
                <a:close/>
              </a:path>
              <a:path w="1400809" h="2269490">
                <a:moveTo>
                  <a:pt x="206143" y="1168984"/>
                </a:moveTo>
                <a:lnTo>
                  <a:pt x="197585" y="1166397"/>
                </a:lnTo>
                <a:lnTo>
                  <a:pt x="196504" y="1152803"/>
                </a:lnTo>
                <a:lnTo>
                  <a:pt x="213622" y="1157977"/>
                </a:lnTo>
                <a:lnTo>
                  <a:pt x="206143" y="1168984"/>
                </a:lnTo>
                <a:close/>
              </a:path>
              <a:path w="1400809" h="2269490">
                <a:moveTo>
                  <a:pt x="225163" y="1174732"/>
                </a:moveTo>
                <a:lnTo>
                  <a:pt x="211849" y="1170708"/>
                </a:lnTo>
                <a:lnTo>
                  <a:pt x="216474" y="1158839"/>
                </a:lnTo>
                <a:lnTo>
                  <a:pt x="228837" y="1162575"/>
                </a:lnTo>
                <a:lnTo>
                  <a:pt x="225163" y="1174732"/>
                </a:lnTo>
                <a:close/>
              </a:path>
              <a:path w="1400809" h="2269490">
                <a:moveTo>
                  <a:pt x="247036" y="1181343"/>
                </a:moveTo>
                <a:lnTo>
                  <a:pt x="231820" y="1176744"/>
                </a:lnTo>
                <a:lnTo>
                  <a:pt x="238347" y="1165449"/>
                </a:lnTo>
                <a:lnTo>
                  <a:pt x="248808" y="1168611"/>
                </a:lnTo>
                <a:lnTo>
                  <a:pt x="247036" y="1181343"/>
                </a:lnTo>
                <a:close/>
              </a:path>
              <a:path w="1400809" h="2269490">
                <a:moveTo>
                  <a:pt x="262251" y="1185941"/>
                </a:moveTo>
                <a:lnTo>
                  <a:pt x="249547" y="1182102"/>
                </a:lnTo>
                <a:lnTo>
                  <a:pt x="255583" y="1170659"/>
                </a:lnTo>
                <a:lnTo>
                  <a:pt x="265925" y="1173784"/>
                </a:lnTo>
                <a:lnTo>
                  <a:pt x="262251" y="1185941"/>
                </a:lnTo>
                <a:close/>
              </a:path>
              <a:path w="1400809" h="2269490">
                <a:moveTo>
                  <a:pt x="290899" y="1194599"/>
                </a:moveTo>
                <a:lnTo>
                  <a:pt x="266055" y="1187091"/>
                </a:lnTo>
                <a:lnTo>
                  <a:pt x="276386" y="1176946"/>
                </a:lnTo>
                <a:lnTo>
                  <a:pt x="295212" y="1182635"/>
                </a:lnTo>
                <a:lnTo>
                  <a:pt x="290899" y="1194599"/>
                </a:lnTo>
                <a:close/>
              </a:path>
              <a:path w="1400809" h="2269490">
                <a:moveTo>
                  <a:pt x="324064" y="1204623"/>
                </a:moveTo>
                <a:lnTo>
                  <a:pt x="322032" y="1190741"/>
                </a:lnTo>
                <a:lnTo>
                  <a:pt x="333444" y="1194190"/>
                </a:lnTo>
                <a:lnTo>
                  <a:pt x="324064" y="1204623"/>
                </a:lnTo>
                <a:close/>
              </a:path>
              <a:path w="1400809" h="2269490">
                <a:moveTo>
                  <a:pt x="343083" y="1210371"/>
                </a:moveTo>
                <a:lnTo>
                  <a:pt x="331672" y="1206922"/>
                </a:lnTo>
                <a:lnTo>
                  <a:pt x="333444" y="1194190"/>
                </a:lnTo>
                <a:lnTo>
                  <a:pt x="346758" y="1198214"/>
                </a:lnTo>
                <a:lnTo>
                  <a:pt x="343083" y="1210371"/>
                </a:lnTo>
                <a:close/>
              </a:path>
              <a:path w="1400809" h="2269490">
                <a:moveTo>
                  <a:pt x="357333" y="1214678"/>
                </a:moveTo>
                <a:lnTo>
                  <a:pt x="346887" y="1211521"/>
                </a:lnTo>
                <a:lnTo>
                  <a:pt x="351512" y="1199651"/>
                </a:lnTo>
                <a:lnTo>
                  <a:pt x="362805" y="1203064"/>
                </a:lnTo>
                <a:lnTo>
                  <a:pt x="357333" y="1214678"/>
                </a:lnTo>
                <a:close/>
              </a:path>
              <a:path w="1400809" h="2269490">
                <a:moveTo>
                  <a:pt x="399325" y="1227368"/>
                </a:moveTo>
                <a:lnTo>
                  <a:pt x="387304" y="1223735"/>
                </a:lnTo>
                <a:lnTo>
                  <a:pt x="393771" y="1212423"/>
                </a:lnTo>
                <a:lnTo>
                  <a:pt x="399061" y="1214021"/>
                </a:lnTo>
                <a:lnTo>
                  <a:pt x="399325" y="1227368"/>
                </a:lnTo>
                <a:close/>
              </a:path>
              <a:path w="1400809" h="2269490">
                <a:moveTo>
                  <a:pt x="429622" y="1236525"/>
                </a:moveTo>
                <a:lnTo>
                  <a:pt x="424421" y="1234953"/>
                </a:lnTo>
                <a:lnTo>
                  <a:pt x="424500" y="1221710"/>
                </a:lnTo>
                <a:lnTo>
                  <a:pt x="436119" y="1225221"/>
                </a:lnTo>
                <a:lnTo>
                  <a:pt x="429622" y="1236525"/>
                </a:lnTo>
                <a:close/>
              </a:path>
              <a:path w="1400809" h="2269490">
                <a:moveTo>
                  <a:pt x="534229" y="1268140"/>
                </a:moveTo>
                <a:lnTo>
                  <a:pt x="521866" y="1264404"/>
                </a:lnTo>
                <a:lnTo>
                  <a:pt x="525540" y="1252247"/>
                </a:lnTo>
                <a:lnTo>
                  <a:pt x="536952" y="1255696"/>
                </a:lnTo>
                <a:lnTo>
                  <a:pt x="534229" y="1268140"/>
                </a:lnTo>
                <a:close/>
              </a:path>
              <a:path w="1400809" h="2269490">
                <a:moveTo>
                  <a:pt x="572267" y="1279636"/>
                </a:moveTo>
                <a:lnTo>
                  <a:pt x="560856" y="1276187"/>
                </a:lnTo>
                <a:lnTo>
                  <a:pt x="568334" y="1265180"/>
                </a:lnTo>
                <a:lnTo>
                  <a:pt x="571187" y="1266042"/>
                </a:lnTo>
                <a:lnTo>
                  <a:pt x="572267" y="1279636"/>
                </a:lnTo>
                <a:close/>
              </a:path>
              <a:path w="1400809" h="2269490">
                <a:moveTo>
                  <a:pt x="588434" y="1284522"/>
                </a:moveTo>
                <a:lnTo>
                  <a:pt x="580826" y="1282223"/>
                </a:lnTo>
                <a:lnTo>
                  <a:pt x="585214" y="1270282"/>
                </a:lnTo>
                <a:lnTo>
                  <a:pt x="595912" y="1273515"/>
                </a:lnTo>
                <a:lnTo>
                  <a:pt x="588434" y="1284522"/>
                </a:lnTo>
                <a:close/>
              </a:path>
              <a:path w="1400809" h="2269490">
                <a:moveTo>
                  <a:pt x="661659" y="1306653"/>
                </a:moveTo>
                <a:lnTo>
                  <a:pt x="658676" y="1292484"/>
                </a:lnTo>
                <a:lnTo>
                  <a:pt x="671039" y="1296220"/>
                </a:lnTo>
                <a:lnTo>
                  <a:pt x="661659" y="1306653"/>
                </a:lnTo>
                <a:close/>
              </a:path>
              <a:path w="1400809" h="2269490">
                <a:moveTo>
                  <a:pt x="724423" y="1325622"/>
                </a:moveTo>
                <a:lnTo>
                  <a:pt x="709207" y="1321023"/>
                </a:lnTo>
                <a:lnTo>
                  <a:pt x="715734" y="1309729"/>
                </a:lnTo>
                <a:lnTo>
                  <a:pt x="727235" y="1313204"/>
                </a:lnTo>
                <a:lnTo>
                  <a:pt x="724423" y="1325622"/>
                </a:lnTo>
                <a:close/>
              </a:path>
              <a:path w="1400809" h="2269490">
                <a:moveTo>
                  <a:pt x="756756" y="1335394"/>
                </a:moveTo>
                <a:lnTo>
                  <a:pt x="741541" y="1330795"/>
                </a:lnTo>
                <a:lnTo>
                  <a:pt x="746076" y="1318899"/>
                </a:lnTo>
                <a:lnTo>
                  <a:pt x="757577" y="1322375"/>
                </a:lnTo>
                <a:lnTo>
                  <a:pt x="756756" y="1335394"/>
                </a:lnTo>
                <a:close/>
              </a:path>
              <a:path w="1400809" h="2269490">
                <a:moveTo>
                  <a:pt x="804305" y="1349764"/>
                </a:moveTo>
                <a:lnTo>
                  <a:pt x="802273" y="1335883"/>
                </a:lnTo>
                <a:lnTo>
                  <a:pt x="814636" y="1339619"/>
                </a:lnTo>
                <a:lnTo>
                  <a:pt x="804305" y="1349764"/>
                </a:lnTo>
                <a:close/>
              </a:path>
              <a:path w="1400809" h="2269490">
                <a:moveTo>
                  <a:pt x="886088" y="1374481"/>
                </a:moveTo>
                <a:lnTo>
                  <a:pt x="874676" y="1371032"/>
                </a:lnTo>
                <a:lnTo>
                  <a:pt x="879064" y="1359091"/>
                </a:lnTo>
                <a:lnTo>
                  <a:pt x="889049" y="1362109"/>
                </a:lnTo>
                <a:lnTo>
                  <a:pt x="886088" y="1374481"/>
                </a:lnTo>
                <a:close/>
              </a:path>
              <a:path w="1400809" h="2269490">
                <a:moveTo>
                  <a:pt x="13226" y="1123947"/>
                </a:moveTo>
                <a:lnTo>
                  <a:pt x="2765" y="1120785"/>
                </a:lnTo>
                <a:lnTo>
                  <a:pt x="6439" y="1108628"/>
                </a:lnTo>
                <a:lnTo>
                  <a:pt x="17851" y="1112077"/>
                </a:lnTo>
                <a:lnTo>
                  <a:pt x="13226" y="1123947"/>
                </a:lnTo>
                <a:close/>
              </a:path>
              <a:path w="1400809" h="2269490">
                <a:moveTo>
                  <a:pt x="41755" y="1132569"/>
                </a:moveTo>
                <a:lnTo>
                  <a:pt x="16079" y="1124809"/>
                </a:lnTo>
                <a:lnTo>
                  <a:pt x="18802" y="1112364"/>
                </a:lnTo>
                <a:lnTo>
                  <a:pt x="49233" y="1121562"/>
                </a:lnTo>
                <a:lnTo>
                  <a:pt x="49259" y="1124223"/>
                </a:lnTo>
                <a:lnTo>
                  <a:pt x="41755" y="1132569"/>
                </a:lnTo>
                <a:close/>
              </a:path>
              <a:path w="1400809" h="2269490">
                <a:moveTo>
                  <a:pt x="50032" y="1123364"/>
                </a:moveTo>
                <a:lnTo>
                  <a:pt x="49233" y="1121562"/>
                </a:lnTo>
                <a:lnTo>
                  <a:pt x="51135" y="1122136"/>
                </a:lnTo>
                <a:lnTo>
                  <a:pt x="50032" y="1123364"/>
                </a:lnTo>
                <a:close/>
              </a:path>
              <a:path w="1400809" h="2269490">
                <a:moveTo>
                  <a:pt x="73494" y="1142161"/>
                </a:moveTo>
                <a:lnTo>
                  <a:pt x="61726" y="1138604"/>
                </a:lnTo>
                <a:lnTo>
                  <a:pt x="65400" y="1126448"/>
                </a:lnTo>
                <a:lnTo>
                  <a:pt x="75860" y="1129609"/>
                </a:lnTo>
                <a:lnTo>
                  <a:pt x="73494" y="1142161"/>
                </a:lnTo>
                <a:close/>
              </a:path>
              <a:path w="1400809" h="2269490">
                <a:moveTo>
                  <a:pt x="119735" y="1156136"/>
                </a:moveTo>
                <a:lnTo>
                  <a:pt x="96912" y="1149239"/>
                </a:lnTo>
                <a:lnTo>
                  <a:pt x="110095" y="1139956"/>
                </a:lnTo>
                <a:lnTo>
                  <a:pt x="131017" y="1146279"/>
                </a:lnTo>
                <a:lnTo>
                  <a:pt x="119735" y="1156136"/>
                </a:lnTo>
                <a:close/>
              </a:path>
              <a:path w="1400809" h="2269490">
                <a:moveTo>
                  <a:pt x="140760" y="1162491"/>
                </a:moveTo>
                <a:lnTo>
                  <a:pt x="126392" y="1158148"/>
                </a:lnTo>
                <a:lnTo>
                  <a:pt x="133870" y="1147141"/>
                </a:lnTo>
                <a:lnTo>
                  <a:pt x="144687" y="1150410"/>
                </a:lnTo>
                <a:lnTo>
                  <a:pt x="140760" y="1162491"/>
                </a:lnTo>
                <a:close/>
              </a:path>
              <a:path w="1400809" h="2269490">
                <a:moveTo>
                  <a:pt x="189394" y="1177189"/>
                </a:moveTo>
                <a:lnTo>
                  <a:pt x="178695" y="1173956"/>
                </a:lnTo>
                <a:lnTo>
                  <a:pt x="176663" y="1160074"/>
                </a:lnTo>
                <a:lnTo>
                  <a:pt x="192800" y="1164951"/>
                </a:lnTo>
                <a:lnTo>
                  <a:pt x="189394" y="1177189"/>
                </a:lnTo>
                <a:close/>
              </a:path>
              <a:path w="1400809" h="2269490">
                <a:moveTo>
                  <a:pt x="215932" y="1185210"/>
                </a:moveTo>
                <a:lnTo>
                  <a:pt x="206600" y="1182389"/>
                </a:lnTo>
                <a:lnTo>
                  <a:pt x="214227" y="1171427"/>
                </a:lnTo>
                <a:lnTo>
                  <a:pt x="215932" y="1185210"/>
                </a:lnTo>
                <a:close/>
              </a:path>
              <a:path w="1400809" h="2269490">
                <a:moveTo>
                  <a:pt x="229226" y="1202495"/>
                </a:moveTo>
                <a:lnTo>
                  <a:pt x="230048" y="1189476"/>
                </a:lnTo>
                <a:lnTo>
                  <a:pt x="233722" y="1177319"/>
                </a:lnTo>
                <a:lnTo>
                  <a:pt x="233852" y="1190625"/>
                </a:lnTo>
                <a:lnTo>
                  <a:pt x="244312" y="1193787"/>
                </a:lnTo>
                <a:lnTo>
                  <a:pt x="229226" y="1202495"/>
                </a:lnTo>
                <a:close/>
              </a:path>
              <a:path w="1400809" h="2269490">
                <a:moveTo>
                  <a:pt x="252871" y="1196374"/>
                </a:moveTo>
                <a:lnTo>
                  <a:pt x="233852" y="1190625"/>
                </a:lnTo>
                <a:lnTo>
                  <a:pt x="241330" y="1179618"/>
                </a:lnTo>
                <a:lnTo>
                  <a:pt x="250839" y="1182492"/>
                </a:lnTo>
                <a:lnTo>
                  <a:pt x="252871" y="1196374"/>
                </a:lnTo>
                <a:close/>
              </a:path>
              <a:path w="1400809" h="2269490">
                <a:moveTo>
                  <a:pt x="279498" y="1204421"/>
                </a:moveTo>
                <a:lnTo>
                  <a:pt x="269037" y="1201260"/>
                </a:lnTo>
                <a:lnTo>
                  <a:pt x="268908" y="1187953"/>
                </a:lnTo>
                <a:lnTo>
                  <a:pt x="283172" y="1192264"/>
                </a:lnTo>
                <a:lnTo>
                  <a:pt x="279498" y="1204421"/>
                </a:lnTo>
                <a:close/>
              </a:path>
              <a:path w="1400809" h="2269490">
                <a:moveTo>
                  <a:pt x="289137" y="1220602"/>
                </a:moveTo>
                <a:lnTo>
                  <a:pt x="286155" y="1206433"/>
                </a:lnTo>
                <a:lnTo>
                  <a:pt x="296486" y="1196288"/>
                </a:lnTo>
                <a:lnTo>
                  <a:pt x="298388" y="1196863"/>
                </a:lnTo>
                <a:lnTo>
                  <a:pt x="298518" y="1210169"/>
                </a:lnTo>
                <a:lnTo>
                  <a:pt x="290910" y="1207870"/>
                </a:lnTo>
                <a:lnTo>
                  <a:pt x="289137" y="1220602"/>
                </a:lnTo>
                <a:close/>
              </a:path>
              <a:path w="1400809" h="2269490">
                <a:moveTo>
                  <a:pt x="317667" y="1229224"/>
                </a:moveTo>
                <a:lnTo>
                  <a:pt x="317537" y="1215917"/>
                </a:lnTo>
                <a:lnTo>
                  <a:pt x="324064" y="1204623"/>
                </a:lnTo>
                <a:lnTo>
                  <a:pt x="326096" y="1218504"/>
                </a:lnTo>
                <a:lnTo>
                  <a:pt x="324194" y="1217929"/>
                </a:lnTo>
                <a:lnTo>
                  <a:pt x="317667" y="1229224"/>
                </a:lnTo>
                <a:close/>
              </a:path>
              <a:path w="1400809" h="2269490">
                <a:moveTo>
                  <a:pt x="355705" y="1240720"/>
                </a:moveTo>
                <a:lnTo>
                  <a:pt x="344294" y="1237271"/>
                </a:lnTo>
                <a:lnTo>
                  <a:pt x="350821" y="1225977"/>
                </a:lnTo>
                <a:lnTo>
                  <a:pt x="356397" y="1214395"/>
                </a:lnTo>
                <a:lnTo>
                  <a:pt x="351772" y="1226264"/>
                </a:lnTo>
                <a:lnTo>
                  <a:pt x="359380" y="1228563"/>
                </a:lnTo>
                <a:lnTo>
                  <a:pt x="355705" y="1240720"/>
                </a:lnTo>
                <a:close/>
              </a:path>
              <a:path w="1400809" h="2269490">
                <a:moveTo>
                  <a:pt x="363184" y="1229713"/>
                </a:moveTo>
                <a:lnTo>
                  <a:pt x="352723" y="1226552"/>
                </a:lnTo>
                <a:lnTo>
                  <a:pt x="360201" y="1215544"/>
                </a:lnTo>
                <a:lnTo>
                  <a:pt x="367809" y="1217843"/>
                </a:lnTo>
                <a:lnTo>
                  <a:pt x="363184" y="1229713"/>
                </a:lnTo>
                <a:close/>
              </a:path>
              <a:path w="1400809" h="2269490">
                <a:moveTo>
                  <a:pt x="365086" y="1230288"/>
                </a:moveTo>
                <a:lnTo>
                  <a:pt x="367809" y="1217843"/>
                </a:lnTo>
                <a:lnTo>
                  <a:pt x="370662" y="1218706"/>
                </a:lnTo>
                <a:lnTo>
                  <a:pt x="365086" y="1230288"/>
                </a:lnTo>
                <a:close/>
              </a:path>
              <a:path w="1400809" h="2269490">
                <a:moveTo>
                  <a:pt x="419246" y="1246657"/>
                </a:moveTo>
                <a:lnTo>
                  <a:pt x="406928" y="1242934"/>
                </a:lnTo>
                <a:lnTo>
                  <a:pt x="410603" y="1230777"/>
                </a:lnTo>
                <a:lnTo>
                  <a:pt x="425461" y="1235268"/>
                </a:lnTo>
                <a:lnTo>
                  <a:pt x="419246" y="1246657"/>
                </a:lnTo>
                <a:close/>
              </a:path>
              <a:path w="1400809" h="2269490">
                <a:moveTo>
                  <a:pt x="427029" y="1262276"/>
                </a:moveTo>
                <a:lnTo>
                  <a:pt x="431654" y="1250406"/>
                </a:lnTo>
                <a:lnTo>
                  <a:pt x="433426" y="1237675"/>
                </a:lnTo>
                <a:lnTo>
                  <a:pt x="444837" y="1241124"/>
                </a:lnTo>
                <a:lnTo>
                  <a:pt x="443065" y="1253855"/>
                </a:lnTo>
                <a:lnTo>
                  <a:pt x="444016" y="1254143"/>
                </a:lnTo>
                <a:lnTo>
                  <a:pt x="427029" y="1262276"/>
                </a:lnTo>
                <a:close/>
              </a:path>
              <a:path w="1400809" h="2269490">
                <a:moveTo>
                  <a:pt x="444016" y="1254143"/>
                </a:moveTo>
                <a:lnTo>
                  <a:pt x="443065" y="1253855"/>
                </a:lnTo>
                <a:lnTo>
                  <a:pt x="449592" y="1242561"/>
                </a:lnTo>
                <a:lnTo>
                  <a:pt x="444016" y="1254143"/>
                </a:lnTo>
                <a:close/>
              </a:path>
              <a:path w="1400809" h="2269490">
                <a:moveTo>
                  <a:pt x="486483" y="1266977"/>
                </a:moveTo>
                <a:lnTo>
                  <a:pt x="474210" y="1263268"/>
                </a:lnTo>
                <a:lnTo>
                  <a:pt x="478121" y="1251183"/>
                </a:lnTo>
                <a:lnTo>
                  <a:pt x="489058" y="1254488"/>
                </a:lnTo>
                <a:lnTo>
                  <a:pt x="486483" y="1266977"/>
                </a:lnTo>
                <a:close/>
              </a:path>
              <a:path w="1400809" h="2269490">
                <a:moveTo>
                  <a:pt x="499302" y="1284119"/>
                </a:moveTo>
                <a:lnTo>
                  <a:pt x="496320" y="1269950"/>
                </a:lnTo>
                <a:lnTo>
                  <a:pt x="499043" y="1257506"/>
                </a:lnTo>
                <a:lnTo>
                  <a:pt x="505829" y="1272824"/>
                </a:lnTo>
                <a:lnTo>
                  <a:pt x="508236" y="1273552"/>
                </a:lnTo>
                <a:lnTo>
                  <a:pt x="499302" y="1284119"/>
                </a:lnTo>
                <a:close/>
              </a:path>
              <a:path w="1400809" h="2269490">
                <a:moveTo>
                  <a:pt x="617093" y="1306451"/>
                </a:moveTo>
                <a:lnTo>
                  <a:pt x="605681" y="1303002"/>
                </a:lnTo>
                <a:lnTo>
                  <a:pt x="603650" y="1289121"/>
                </a:lnTo>
                <a:lnTo>
                  <a:pt x="620767" y="1294294"/>
                </a:lnTo>
                <a:lnTo>
                  <a:pt x="617093" y="1306451"/>
                </a:lnTo>
                <a:close/>
              </a:path>
              <a:path w="1400809" h="2269490">
                <a:moveTo>
                  <a:pt x="56020" y="1136880"/>
                </a:moveTo>
                <a:lnTo>
                  <a:pt x="49363" y="1134868"/>
                </a:lnTo>
                <a:lnTo>
                  <a:pt x="49259" y="1124223"/>
                </a:lnTo>
                <a:lnTo>
                  <a:pt x="50032" y="1123364"/>
                </a:lnTo>
                <a:lnTo>
                  <a:pt x="56020" y="1136880"/>
                </a:lnTo>
                <a:close/>
              </a:path>
              <a:path w="1400809" h="2269490">
                <a:moveTo>
                  <a:pt x="11450" y="1149944"/>
                </a:moveTo>
                <a:lnTo>
                  <a:pt x="1123" y="1146823"/>
                </a:lnTo>
                <a:lnTo>
                  <a:pt x="4667" y="1121360"/>
                </a:lnTo>
                <a:lnTo>
                  <a:pt x="13583" y="1124054"/>
                </a:lnTo>
                <a:lnTo>
                  <a:pt x="11825" y="1136791"/>
                </a:lnTo>
                <a:lnTo>
                  <a:pt x="9552" y="1136103"/>
                </a:lnTo>
                <a:lnTo>
                  <a:pt x="11450" y="1149944"/>
                </a:lnTo>
                <a:close/>
              </a:path>
              <a:path w="1400809" h="2269490">
                <a:moveTo>
                  <a:pt x="56149" y="1150187"/>
                </a:moveTo>
                <a:lnTo>
                  <a:pt x="33326" y="1143289"/>
                </a:lnTo>
                <a:lnTo>
                  <a:pt x="39853" y="1131994"/>
                </a:lnTo>
                <a:lnTo>
                  <a:pt x="61726" y="1138604"/>
                </a:lnTo>
                <a:lnTo>
                  <a:pt x="56149" y="1150187"/>
                </a:lnTo>
                <a:close/>
              </a:path>
              <a:path w="1400809" h="2269490">
                <a:moveTo>
                  <a:pt x="83728" y="1158521"/>
                </a:moveTo>
                <a:lnTo>
                  <a:pt x="68512" y="1153923"/>
                </a:lnTo>
                <a:lnTo>
                  <a:pt x="76941" y="1143203"/>
                </a:lnTo>
                <a:lnTo>
                  <a:pt x="87402" y="1146365"/>
                </a:lnTo>
                <a:lnTo>
                  <a:pt x="87073" y="1151572"/>
                </a:lnTo>
                <a:lnTo>
                  <a:pt x="83728" y="1158521"/>
                </a:lnTo>
                <a:close/>
              </a:path>
              <a:path w="1400809" h="2269490">
                <a:moveTo>
                  <a:pt x="97041" y="1162545"/>
                </a:moveTo>
                <a:lnTo>
                  <a:pt x="86581" y="1159383"/>
                </a:lnTo>
                <a:lnTo>
                  <a:pt x="87073" y="1151572"/>
                </a:lnTo>
                <a:lnTo>
                  <a:pt x="89304" y="1146939"/>
                </a:lnTo>
                <a:lnTo>
                  <a:pt x="102618" y="1150963"/>
                </a:lnTo>
                <a:lnTo>
                  <a:pt x="97041" y="1162545"/>
                </a:lnTo>
                <a:close/>
              </a:path>
              <a:path w="1400809" h="2269490">
                <a:moveTo>
                  <a:pt x="118914" y="1169156"/>
                </a:moveTo>
                <a:lnTo>
                  <a:pt x="105600" y="1165131"/>
                </a:lnTo>
                <a:lnTo>
                  <a:pt x="106421" y="1152113"/>
                </a:lnTo>
                <a:lnTo>
                  <a:pt x="124490" y="1157573"/>
                </a:lnTo>
                <a:lnTo>
                  <a:pt x="118914" y="1169156"/>
                </a:lnTo>
                <a:close/>
              </a:path>
              <a:path w="1400809" h="2269490">
                <a:moveTo>
                  <a:pt x="139835" y="1175479"/>
                </a:moveTo>
                <a:lnTo>
                  <a:pt x="126997" y="1171599"/>
                </a:lnTo>
                <a:lnTo>
                  <a:pt x="131563" y="1159711"/>
                </a:lnTo>
                <a:lnTo>
                  <a:pt x="143509" y="1163322"/>
                </a:lnTo>
                <a:lnTo>
                  <a:pt x="139835" y="1175479"/>
                </a:lnTo>
                <a:close/>
              </a:path>
              <a:path w="1400809" h="2269490">
                <a:moveTo>
                  <a:pt x="171217" y="1184963"/>
                </a:moveTo>
                <a:lnTo>
                  <a:pt x="159805" y="1181513"/>
                </a:lnTo>
                <a:lnTo>
                  <a:pt x="157774" y="1167633"/>
                </a:lnTo>
                <a:lnTo>
                  <a:pt x="174891" y="1172806"/>
                </a:lnTo>
                <a:lnTo>
                  <a:pt x="171217" y="1184963"/>
                </a:lnTo>
                <a:close/>
              </a:path>
              <a:path w="1400809" h="2269490">
                <a:moveTo>
                  <a:pt x="194991" y="1192148"/>
                </a:moveTo>
                <a:lnTo>
                  <a:pt x="182554" y="1188389"/>
                </a:lnTo>
                <a:lnTo>
                  <a:pt x="186303" y="1176255"/>
                </a:lnTo>
                <a:lnTo>
                  <a:pt x="197714" y="1179704"/>
                </a:lnTo>
                <a:lnTo>
                  <a:pt x="194991" y="1192148"/>
                </a:lnTo>
                <a:close/>
              </a:path>
              <a:path w="1400809" h="2269490">
                <a:moveTo>
                  <a:pt x="210207" y="1196747"/>
                </a:moveTo>
                <a:lnTo>
                  <a:pt x="195942" y="1192436"/>
                </a:lnTo>
                <a:lnTo>
                  <a:pt x="208175" y="1182865"/>
                </a:lnTo>
                <a:lnTo>
                  <a:pt x="216734" y="1185452"/>
                </a:lnTo>
                <a:lnTo>
                  <a:pt x="210207" y="1196747"/>
                </a:lnTo>
                <a:close/>
              </a:path>
              <a:path w="1400809" h="2269490">
                <a:moveTo>
                  <a:pt x="261262" y="1212177"/>
                </a:moveTo>
                <a:lnTo>
                  <a:pt x="251396" y="1209194"/>
                </a:lnTo>
                <a:lnTo>
                  <a:pt x="254773" y="1196948"/>
                </a:lnTo>
                <a:lnTo>
                  <a:pt x="265234" y="1200110"/>
                </a:lnTo>
                <a:lnTo>
                  <a:pt x="261262" y="1212177"/>
                </a:lnTo>
                <a:close/>
              </a:path>
              <a:path w="1400809" h="2269490">
                <a:moveTo>
                  <a:pt x="281872" y="1218406"/>
                </a:moveTo>
                <a:lnTo>
                  <a:pt x="267265" y="1213991"/>
                </a:lnTo>
                <a:lnTo>
                  <a:pt x="272841" y="1202409"/>
                </a:lnTo>
                <a:lnTo>
                  <a:pt x="283302" y="1205571"/>
                </a:lnTo>
                <a:lnTo>
                  <a:pt x="281872" y="1218406"/>
                </a:lnTo>
                <a:close/>
              </a:path>
              <a:path w="1400809" h="2269490">
                <a:moveTo>
                  <a:pt x="305497" y="1225546"/>
                </a:moveTo>
                <a:lnTo>
                  <a:pt x="292496" y="1221617"/>
                </a:lnTo>
                <a:lnTo>
                  <a:pt x="297566" y="1209882"/>
                </a:lnTo>
                <a:lnTo>
                  <a:pt x="309929" y="1213618"/>
                </a:lnTo>
                <a:lnTo>
                  <a:pt x="305497" y="1225546"/>
                </a:lnTo>
                <a:close/>
              </a:path>
              <a:path w="1400809" h="2269490">
                <a:moveTo>
                  <a:pt x="335735" y="1234685"/>
                </a:moveTo>
                <a:lnTo>
                  <a:pt x="323373" y="1230948"/>
                </a:lnTo>
                <a:lnTo>
                  <a:pt x="324194" y="1217929"/>
                </a:lnTo>
                <a:lnTo>
                  <a:pt x="335605" y="1221378"/>
                </a:lnTo>
                <a:lnTo>
                  <a:pt x="335735" y="1234685"/>
                </a:lnTo>
                <a:close/>
              </a:path>
              <a:path w="1400809" h="2269490">
                <a:moveTo>
                  <a:pt x="360834" y="1231846"/>
                </a:moveTo>
                <a:lnTo>
                  <a:pt x="359380" y="1228563"/>
                </a:lnTo>
                <a:lnTo>
                  <a:pt x="362233" y="1229426"/>
                </a:lnTo>
                <a:lnTo>
                  <a:pt x="360834" y="1231846"/>
                </a:lnTo>
                <a:close/>
              </a:path>
              <a:path w="1400809" h="2269490">
                <a:moveTo>
                  <a:pt x="394695" y="1252504"/>
                </a:moveTo>
                <a:lnTo>
                  <a:pt x="385542" y="1249737"/>
                </a:lnTo>
                <a:lnTo>
                  <a:pt x="386468" y="1236750"/>
                </a:lnTo>
                <a:lnTo>
                  <a:pt x="400271" y="1240922"/>
                </a:lnTo>
                <a:lnTo>
                  <a:pt x="394695" y="1252504"/>
                </a:lnTo>
                <a:close/>
              </a:path>
              <a:path w="1400809" h="2269490">
                <a:moveTo>
                  <a:pt x="527475" y="1292634"/>
                </a:moveTo>
                <a:lnTo>
                  <a:pt x="516420" y="1289292"/>
                </a:lnTo>
                <a:lnTo>
                  <a:pt x="519143" y="1276848"/>
                </a:lnTo>
                <a:lnTo>
                  <a:pt x="532531" y="1280894"/>
                </a:lnTo>
                <a:lnTo>
                  <a:pt x="527475" y="1292634"/>
                </a:lnTo>
                <a:close/>
              </a:path>
              <a:path w="1400809" h="2269490">
                <a:moveTo>
                  <a:pt x="641517" y="1327100"/>
                </a:moveTo>
                <a:lnTo>
                  <a:pt x="628694" y="1323225"/>
                </a:lnTo>
                <a:lnTo>
                  <a:pt x="633497" y="1311409"/>
                </a:lnTo>
                <a:lnTo>
                  <a:pt x="644671" y="1314786"/>
                </a:lnTo>
                <a:lnTo>
                  <a:pt x="641517" y="1327100"/>
                </a:lnTo>
                <a:close/>
              </a:path>
              <a:path w="1400809" h="2269490">
                <a:moveTo>
                  <a:pt x="364899" y="1256766"/>
                </a:moveTo>
                <a:lnTo>
                  <a:pt x="358688" y="1254889"/>
                </a:lnTo>
                <a:lnTo>
                  <a:pt x="355706" y="1240720"/>
                </a:lnTo>
                <a:lnTo>
                  <a:pt x="360834" y="1231846"/>
                </a:lnTo>
                <a:lnTo>
                  <a:pt x="366166" y="1243882"/>
                </a:lnTo>
                <a:lnTo>
                  <a:pt x="371397" y="1245463"/>
                </a:lnTo>
                <a:lnTo>
                  <a:pt x="364899" y="1256766"/>
                </a:lnTo>
                <a:close/>
              </a:path>
              <a:path w="1400809" h="2269490">
                <a:moveTo>
                  <a:pt x="25848" y="1154296"/>
                </a:moveTo>
                <a:lnTo>
                  <a:pt x="17290" y="1151709"/>
                </a:lnTo>
                <a:lnTo>
                  <a:pt x="20013" y="1139265"/>
                </a:lnTo>
                <a:lnTo>
                  <a:pt x="31425" y="1142714"/>
                </a:lnTo>
                <a:lnTo>
                  <a:pt x="25848" y="1154296"/>
                </a:lnTo>
                <a:close/>
              </a:path>
              <a:path w="1400809" h="2269490">
                <a:moveTo>
                  <a:pt x="41064" y="1158895"/>
                </a:moveTo>
                <a:lnTo>
                  <a:pt x="31554" y="1156021"/>
                </a:lnTo>
                <a:lnTo>
                  <a:pt x="37130" y="1144438"/>
                </a:lnTo>
                <a:lnTo>
                  <a:pt x="41064" y="1158895"/>
                </a:lnTo>
                <a:close/>
              </a:path>
              <a:path w="1400809" h="2269490">
                <a:moveTo>
                  <a:pt x="44868" y="1160044"/>
                </a:moveTo>
                <a:lnTo>
                  <a:pt x="42836" y="1146163"/>
                </a:lnTo>
                <a:lnTo>
                  <a:pt x="47591" y="1147600"/>
                </a:lnTo>
                <a:lnTo>
                  <a:pt x="44868" y="1160044"/>
                </a:lnTo>
                <a:close/>
              </a:path>
              <a:path w="1400809" h="2269490">
                <a:moveTo>
                  <a:pt x="66740" y="1166655"/>
                </a:moveTo>
                <a:lnTo>
                  <a:pt x="54377" y="1162918"/>
                </a:lnTo>
                <a:lnTo>
                  <a:pt x="59002" y="1151049"/>
                </a:lnTo>
                <a:lnTo>
                  <a:pt x="70414" y="1154498"/>
                </a:lnTo>
                <a:lnTo>
                  <a:pt x="66740" y="1166655"/>
                </a:lnTo>
                <a:close/>
              </a:path>
              <a:path w="1400809" h="2269490">
                <a:moveTo>
                  <a:pt x="103828" y="1177864"/>
                </a:moveTo>
                <a:lnTo>
                  <a:pt x="83754" y="1171797"/>
                </a:lnTo>
                <a:lnTo>
                  <a:pt x="87651" y="1159707"/>
                </a:lnTo>
                <a:lnTo>
                  <a:pt x="97992" y="1162833"/>
                </a:lnTo>
                <a:lnTo>
                  <a:pt x="103828" y="1177864"/>
                </a:lnTo>
                <a:close/>
              </a:path>
              <a:path w="1400809" h="2269490">
                <a:moveTo>
                  <a:pt x="119043" y="1182462"/>
                </a:moveTo>
                <a:lnTo>
                  <a:pt x="103828" y="1177864"/>
                </a:lnTo>
                <a:lnTo>
                  <a:pt x="110355" y="1166569"/>
                </a:lnTo>
                <a:lnTo>
                  <a:pt x="124619" y="1170880"/>
                </a:lnTo>
                <a:lnTo>
                  <a:pt x="119043" y="1182462"/>
                </a:lnTo>
                <a:close/>
              </a:path>
              <a:path w="1400809" h="2269490">
                <a:moveTo>
                  <a:pt x="143769" y="1189935"/>
                </a:moveTo>
                <a:lnTo>
                  <a:pt x="129504" y="1185624"/>
                </a:lnTo>
                <a:lnTo>
                  <a:pt x="136982" y="1174616"/>
                </a:lnTo>
                <a:lnTo>
                  <a:pt x="150296" y="1178640"/>
                </a:lnTo>
                <a:lnTo>
                  <a:pt x="143769" y="1189935"/>
                </a:lnTo>
                <a:close/>
              </a:path>
              <a:path w="1400809" h="2269490">
                <a:moveTo>
                  <a:pt x="178955" y="1200569"/>
                </a:moveTo>
                <a:lnTo>
                  <a:pt x="164690" y="1196258"/>
                </a:lnTo>
                <a:lnTo>
                  <a:pt x="167413" y="1183813"/>
                </a:lnTo>
                <a:lnTo>
                  <a:pt x="180727" y="1187837"/>
                </a:lnTo>
                <a:lnTo>
                  <a:pt x="178955" y="1200569"/>
                </a:lnTo>
                <a:close/>
              </a:path>
              <a:path w="1400809" h="2269490">
                <a:moveTo>
                  <a:pt x="208435" y="1209479"/>
                </a:moveTo>
                <a:lnTo>
                  <a:pt x="204501" y="1195022"/>
                </a:lnTo>
                <a:lnTo>
                  <a:pt x="214011" y="1197896"/>
                </a:lnTo>
                <a:lnTo>
                  <a:pt x="208435" y="1209479"/>
                </a:lnTo>
                <a:close/>
              </a:path>
              <a:path w="1400809" h="2269490">
                <a:moveTo>
                  <a:pt x="226503" y="1214939"/>
                </a:moveTo>
                <a:lnTo>
                  <a:pt x="216042" y="1211778"/>
                </a:lnTo>
                <a:lnTo>
                  <a:pt x="220014" y="1199711"/>
                </a:lnTo>
                <a:lnTo>
                  <a:pt x="230950" y="1203016"/>
                </a:lnTo>
                <a:lnTo>
                  <a:pt x="226503" y="1214939"/>
                </a:lnTo>
                <a:close/>
              </a:path>
              <a:path w="1400809" h="2269490">
                <a:moveTo>
                  <a:pt x="240679" y="1219223"/>
                </a:moveTo>
                <a:lnTo>
                  <a:pt x="236013" y="1217813"/>
                </a:lnTo>
                <a:lnTo>
                  <a:pt x="237161" y="1204893"/>
                </a:lnTo>
                <a:lnTo>
                  <a:pt x="249197" y="1208531"/>
                </a:lnTo>
                <a:lnTo>
                  <a:pt x="240679" y="1219223"/>
                </a:lnTo>
                <a:close/>
              </a:path>
              <a:path w="1400809" h="2269490">
                <a:moveTo>
                  <a:pt x="295924" y="1235920"/>
                </a:moveTo>
                <a:lnTo>
                  <a:pt x="286414" y="1233046"/>
                </a:lnTo>
                <a:lnTo>
                  <a:pt x="288276" y="1220341"/>
                </a:lnTo>
                <a:lnTo>
                  <a:pt x="300549" y="1224051"/>
                </a:lnTo>
                <a:lnTo>
                  <a:pt x="295924" y="1235920"/>
                </a:lnTo>
                <a:close/>
              </a:path>
              <a:path w="1400809" h="2269490">
                <a:moveTo>
                  <a:pt x="404335" y="1268685"/>
                </a:moveTo>
                <a:lnTo>
                  <a:pt x="389461" y="1264189"/>
                </a:lnTo>
                <a:lnTo>
                  <a:pt x="395646" y="1252791"/>
                </a:lnTo>
                <a:lnTo>
                  <a:pt x="406107" y="1255953"/>
                </a:lnTo>
                <a:lnTo>
                  <a:pt x="404335" y="1268685"/>
                </a:lnTo>
                <a:close/>
              </a:path>
              <a:path w="1400809" h="2269490">
                <a:moveTo>
                  <a:pt x="415865" y="1272170"/>
                </a:moveTo>
                <a:lnTo>
                  <a:pt x="411631" y="1270890"/>
                </a:lnTo>
                <a:lnTo>
                  <a:pt x="409911" y="1257103"/>
                </a:lnTo>
                <a:lnTo>
                  <a:pt x="421813" y="1260700"/>
                </a:lnTo>
                <a:lnTo>
                  <a:pt x="415865" y="1272170"/>
                </a:lnTo>
                <a:close/>
              </a:path>
              <a:path w="1400809" h="2269490">
                <a:moveTo>
                  <a:pt x="434261" y="1277729"/>
                </a:moveTo>
                <a:lnTo>
                  <a:pt x="430487" y="1276588"/>
                </a:lnTo>
                <a:lnTo>
                  <a:pt x="431813" y="1263722"/>
                </a:lnTo>
                <a:lnTo>
                  <a:pt x="442244" y="1266874"/>
                </a:lnTo>
                <a:lnTo>
                  <a:pt x="434261" y="1277729"/>
                </a:lnTo>
                <a:close/>
              </a:path>
              <a:path w="1400809" h="2269490">
                <a:moveTo>
                  <a:pt x="486118" y="1293402"/>
                </a:moveTo>
                <a:lnTo>
                  <a:pt x="476133" y="1290384"/>
                </a:lnTo>
                <a:lnTo>
                  <a:pt x="476954" y="1277365"/>
                </a:lnTo>
                <a:lnTo>
                  <a:pt x="489481" y="1281151"/>
                </a:lnTo>
                <a:lnTo>
                  <a:pt x="486118" y="1293402"/>
                </a:lnTo>
                <a:close/>
              </a:path>
              <a:path w="1400809" h="2269490">
                <a:moveTo>
                  <a:pt x="562196" y="1316395"/>
                </a:moveTo>
                <a:lnTo>
                  <a:pt x="545688" y="1311405"/>
                </a:lnTo>
                <a:lnTo>
                  <a:pt x="551606" y="1299926"/>
                </a:lnTo>
                <a:lnTo>
                  <a:pt x="561115" y="1302801"/>
                </a:lnTo>
                <a:lnTo>
                  <a:pt x="562196" y="1316395"/>
                </a:lnTo>
                <a:close/>
              </a:path>
              <a:path w="1400809" h="2269490">
                <a:moveTo>
                  <a:pt x="590725" y="1325017"/>
                </a:moveTo>
                <a:lnTo>
                  <a:pt x="577412" y="1320993"/>
                </a:lnTo>
                <a:lnTo>
                  <a:pt x="583939" y="1309698"/>
                </a:lnTo>
                <a:lnTo>
                  <a:pt x="595974" y="1313336"/>
                </a:lnTo>
                <a:lnTo>
                  <a:pt x="590725" y="1325017"/>
                </a:lnTo>
                <a:close/>
              </a:path>
              <a:path w="1400809" h="2269490">
                <a:moveTo>
                  <a:pt x="672509" y="1349734"/>
                </a:moveTo>
                <a:lnTo>
                  <a:pt x="660339" y="1346056"/>
                </a:lnTo>
                <a:lnTo>
                  <a:pt x="663820" y="1333841"/>
                </a:lnTo>
                <a:lnTo>
                  <a:pt x="676257" y="1337600"/>
                </a:lnTo>
                <a:lnTo>
                  <a:pt x="672509" y="1349734"/>
                </a:lnTo>
                <a:close/>
              </a:path>
              <a:path w="1400809" h="2269490">
                <a:moveTo>
                  <a:pt x="10763" y="1163004"/>
                </a:moveTo>
                <a:lnTo>
                  <a:pt x="3155" y="1160705"/>
                </a:lnTo>
                <a:lnTo>
                  <a:pt x="3976" y="1147686"/>
                </a:lnTo>
                <a:lnTo>
                  <a:pt x="15388" y="1151135"/>
                </a:lnTo>
                <a:lnTo>
                  <a:pt x="13572" y="1159431"/>
                </a:lnTo>
                <a:lnTo>
                  <a:pt x="10763" y="1163004"/>
                </a:lnTo>
                <a:close/>
              </a:path>
              <a:path w="1400809" h="2269490">
                <a:moveTo>
                  <a:pt x="12664" y="1163579"/>
                </a:moveTo>
                <a:lnTo>
                  <a:pt x="13572" y="1159431"/>
                </a:lnTo>
                <a:lnTo>
                  <a:pt x="19192" y="1152284"/>
                </a:lnTo>
                <a:lnTo>
                  <a:pt x="20143" y="1152572"/>
                </a:lnTo>
                <a:lnTo>
                  <a:pt x="12664" y="1163579"/>
                </a:lnTo>
                <a:close/>
              </a:path>
              <a:path w="1400809" h="2269490">
                <a:moveTo>
                  <a:pt x="52605" y="1175650"/>
                </a:moveTo>
                <a:lnTo>
                  <a:pt x="20272" y="1165878"/>
                </a:lnTo>
                <a:lnTo>
                  <a:pt x="20143" y="1152572"/>
                </a:lnTo>
                <a:lnTo>
                  <a:pt x="54378" y="1162918"/>
                </a:lnTo>
                <a:lnTo>
                  <a:pt x="52605" y="1175650"/>
                </a:lnTo>
                <a:close/>
              </a:path>
              <a:path w="1400809" h="2269490">
                <a:moveTo>
                  <a:pt x="68772" y="1180536"/>
                </a:moveTo>
                <a:lnTo>
                  <a:pt x="60094" y="1177913"/>
                </a:lnTo>
                <a:lnTo>
                  <a:pt x="62149" y="1165267"/>
                </a:lnTo>
                <a:lnTo>
                  <a:pt x="75106" y="1169183"/>
                </a:lnTo>
                <a:lnTo>
                  <a:pt x="68772" y="1180536"/>
                </a:lnTo>
                <a:close/>
              </a:path>
              <a:path w="1400809" h="2269490">
                <a:moveTo>
                  <a:pt x="72576" y="1181686"/>
                </a:moveTo>
                <a:lnTo>
                  <a:pt x="81956" y="1171253"/>
                </a:lnTo>
                <a:lnTo>
                  <a:pt x="79900" y="1176528"/>
                </a:lnTo>
                <a:lnTo>
                  <a:pt x="72576" y="1181686"/>
                </a:lnTo>
                <a:close/>
              </a:path>
              <a:path w="1400809" h="2269490">
                <a:moveTo>
                  <a:pt x="84117" y="1198441"/>
                </a:moveTo>
                <a:lnTo>
                  <a:pt x="68902" y="1193843"/>
                </a:lnTo>
                <a:lnTo>
                  <a:pt x="77331" y="1183123"/>
                </a:lnTo>
                <a:lnTo>
                  <a:pt x="79900" y="1176528"/>
                </a:lnTo>
                <a:lnTo>
                  <a:pt x="85760" y="1172403"/>
                </a:lnTo>
                <a:lnTo>
                  <a:pt x="95269" y="1175277"/>
                </a:lnTo>
                <a:lnTo>
                  <a:pt x="87791" y="1186284"/>
                </a:lnTo>
                <a:lnTo>
                  <a:pt x="88059" y="1186365"/>
                </a:lnTo>
                <a:lnTo>
                  <a:pt x="84117" y="1198441"/>
                </a:lnTo>
                <a:close/>
              </a:path>
              <a:path w="1400809" h="2269490">
                <a:moveTo>
                  <a:pt x="125354" y="1197637"/>
                </a:moveTo>
                <a:lnTo>
                  <a:pt x="111803" y="1193541"/>
                </a:lnTo>
                <a:lnTo>
                  <a:pt x="118122" y="1182184"/>
                </a:lnTo>
                <a:lnTo>
                  <a:pt x="128018" y="1185175"/>
                </a:lnTo>
                <a:lnTo>
                  <a:pt x="125354" y="1197637"/>
                </a:lnTo>
                <a:close/>
              </a:path>
              <a:path w="1400809" h="2269490">
                <a:moveTo>
                  <a:pt x="142947" y="1202954"/>
                </a:moveTo>
                <a:lnTo>
                  <a:pt x="126781" y="1198068"/>
                </a:lnTo>
                <a:lnTo>
                  <a:pt x="132357" y="1186486"/>
                </a:lnTo>
                <a:lnTo>
                  <a:pt x="148524" y="1191372"/>
                </a:lnTo>
                <a:lnTo>
                  <a:pt x="142947" y="1202954"/>
                </a:lnTo>
                <a:close/>
              </a:path>
              <a:path w="1400809" h="2269490">
                <a:moveTo>
                  <a:pt x="160436" y="1208240"/>
                </a:moveTo>
                <a:lnTo>
                  <a:pt x="150273" y="1205168"/>
                </a:lnTo>
                <a:lnTo>
                  <a:pt x="153160" y="1192773"/>
                </a:lnTo>
                <a:lnTo>
                  <a:pt x="166711" y="1196868"/>
                </a:lnTo>
                <a:lnTo>
                  <a:pt x="160436" y="1208240"/>
                </a:lnTo>
                <a:close/>
              </a:path>
              <a:path w="1400809" h="2269490">
                <a:moveTo>
                  <a:pt x="179857" y="1214109"/>
                </a:moveTo>
                <a:lnTo>
                  <a:pt x="166722" y="1210139"/>
                </a:lnTo>
                <a:lnTo>
                  <a:pt x="172298" y="1198557"/>
                </a:lnTo>
                <a:lnTo>
                  <a:pt x="184185" y="1202150"/>
                </a:lnTo>
                <a:lnTo>
                  <a:pt x="179857" y="1214109"/>
                </a:lnTo>
                <a:close/>
              </a:path>
              <a:path w="1400809" h="2269490">
                <a:moveTo>
                  <a:pt x="211418" y="1223647"/>
                </a:moveTo>
                <a:lnTo>
                  <a:pt x="188594" y="1216749"/>
                </a:lnTo>
                <a:lnTo>
                  <a:pt x="193219" y="1204880"/>
                </a:lnTo>
                <a:lnTo>
                  <a:pt x="217945" y="1212353"/>
                </a:lnTo>
                <a:lnTo>
                  <a:pt x="211418" y="1223647"/>
                </a:lnTo>
                <a:close/>
              </a:path>
              <a:path w="1400809" h="2269490">
                <a:moveTo>
                  <a:pt x="232339" y="1229970"/>
                </a:moveTo>
                <a:lnTo>
                  <a:pt x="221878" y="1226809"/>
                </a:lnTo>
                <a:lnTo>
                  <a:pt x="224601" y="1214364"/>
                </a:lnTo>
                <a:lnTo>
                  <a:pt x="237573" y="1218285"/>
                </a:lnTo>
                <a:lnTo>
                  <a:pt x="232339" y="1229970"/>
                </a:lnTo>
                <a:close/>
              </a:path>
              <a:path w="1400809" h="2269490">
                <a:moveTo>
                  <a:pt x="258015" y="1237730"/>
                </a:moveTo>
                <a:lnTo>
                  <a:pt x="247554" y="1234569"/>
                </a:lnTo>
                <a:lnTo>
                  <a:pt x="248376" y="1221550"/>
                </a:lnTo>
                <a:lnTo>
                  <a:pt x="262640" y="1225861"/>
                </a:lnTo>
                <a:lnTo>
                  <a:pt x="258015" y="1237730"/>
                </a:lnTo>
                <a:close/>
              </a:path>
              <a:path w="1400809" h="2269490">
                <a:moveTo>
                  <a:pt x="283691" y="1245490"/>
                </a:moveTo>
                <a:lnTo>
                  <a:pt x="273231" y="1242329"/>
                </a:lnTo>
                <a:lnTo>
                  <a:pt x="273101" y="1229022"/>
                </a:lnTo>
                <a:lnTo>
                  <a:pt x="289267" y="1233908"/>
                </a:lnTo>
                <a:lnTo>
                  <a:pt x="285798" y="1242811"/>
                </a:lnTo>
                <a:lnTo>
                  <a:pt x="283691" y="1245490"/>
                </a:lnTo>
                <a:close/>
              </a:path>
              <a:path w="1400809" h="2269490">
                <a:moveTo>
                  <a:pt x="291429" y="1261096"/>
                </a:moveTo>
                <a:lnTo>
                  <a:pt x="284772" y="1259084"/>
                </a:lnTo>
                <a:lnTo>
                  <a:pt x="283691" y="1245490"/>
                </a:lnTo>
                <a:lnTo>
                  <a:pt x="284642" y="1245778"/>
                </a:lnTo>
                <a:lnTo>
                  <a:pt x="285798" y="1242811"/>
                </a:lnTo>
                <a:lnTo>
                  <a:pt x="292120" y="1234771"/>
                </a:lnTo>
                <a:lnTo>
                  <a:pt x="294973" y="1235633"/>
                </a:lnTo>
                <a:lnTo>
                  <a:pt x="296054" y="1249227"/>
                </a:lnTo>
                <a:lnTo>
                  <a:pt x="291429" y="1261096"/>
                </a:lnTo>
                <a:close/>
              </a:path>
              <a:path w="1400809" h="2269490">
                <a:moveTo>
                  <a:pt x="315073" y="1254975"/>
                </a:moveTo>
                <a:lnTo>
                  <a:pt x="301700" y="1250933"/>
                </a:lnTo>
                <a:lnTo>
                  <a:pt x="307336" y="1239369"/>
                </a:lnTo>
                <a:lnTo>
                  <a:pt x="314290" y="1241471"/>
                </a:lnTo>
                <a:lnTo>
                  <a:pt x="315073" y="1254975"/>
                </a:lnTo>
                <a:close/>
              </a:path>
              <a:path w="1400809" h="2269490">
                <a:moveTo>
                  <a:pt x="331240" y="1259861"/>
                </a:moveTo>
                <a:lnTo>
                  <a:pt x="318877" y="1256124"/>
                </a:lnTo>
                <a:lnTo>
                  <a:pt x="322551" y="1243968"/>
                </a:lnTo>
                <a:lnTo>
                  <a:pt x="334914" y="1247704"/>
                </a:lnTo>
                <a:lnTo>
                  <a:pt x="331240" y="1259861"/>
                </a:lnTo>
                <a:close/>
              </a:path>
              <a:path w="1400809" h="2269490">
                <a:moveTo>
                  <a:pt x="341830" y="1276329"/>
                </a:moveTo>
                <a:lnTo>
                  <a:pt x="337729" y="1275089"/>
                </a:lnTo>
                <a:lnTo>
                  <a:pt x="336946" y="1261585"/>
                </a:lnTo>
                <a:lnTo>
                  <a:pt x="347276" y="1251440"/>
                </a:lnTo>
                <a:lnTo>
                  <a:pt x="344553" y="1263885"/>
                </a:lnTo>
                <a:lnTo>
                  <a:pt x="348179" y="1264980"/>
                </a:lnTo>
                <a:lnTo>
                  <a:pt x="341830" y="1276329"/>
                </a:lnTo>
                <a:close/>
              </a:path>
              <a:path w="1400809" h="2269490">
                <a:moveTo>
                  <a:pt x="372132" y="1272219"/>
                </a:moveTo>
                <a:lnTo>
                  <a:pt x="358818" y="1268196"/>
                </a:lnTo>
                <a:lnTo>
                  <a:pt x="363443" y="1256326"/>
                </a:lnTo>
                <a:lnTo>
                  <a:pt x="375806" y="1260062"/>
                </a:lnTo>
                <a:lnTo>
                  <a:pt x="372132" y="1272219"/>
                </a:lnTo>
                <a:close/>
              </a:path>
              <a:path w="1400809" h="2269490">
                <a:moveTo>
                  <a:pt x="408268" y="1283141"/>
                </a:moveTo>
                <a:lnTo>
                  <a:pt x="394717" y="1279045"/>
                </a:lnTo>
                <a:lnTo>
                  <a:pt x="401452" y="1267814"/>
                </a:lnTo>
                <a:lnTo>
                  <a:pt x="410041" y="1270409"/>
                </a:lnTo>
                <a:lnTo>
                  <a:pt x="408268" y="1283141"/>
                </a:lnTo>
                <a:close/>
              </a:path>
              <a:path w="1400809" h="2269490">
                <a:moveTo>
                  <a:pt x="447258" y="1294925"/>
                </a:moveTo>
                <a:lnTo>
                  <a:pt x="434896" y="1291188"/>
                </a:lnTo>
                <a:lnTo>
                  <a:pt x="439521" y="1279319"/>
                </a:lnTo>
                <a:lnTo>
                  <a:pt x="451883" y="1283055"/>
                </a:lnTo>
                <a:lnTo>
                  <a:pt x="447258" y="1294925"/>
                </a:lnTo>
                <a:close/>
              </a:path>
              <a:path w="1400809" h="2269490">
                <a:moveTo>
                  <a:pt x="459740" y="1298697"/>
                </a:moveTo>
                <a:lnTo>
                  <a:pt x="457634" y="1284793"/>
                </a:lnTo>
                <a:lnTo>
                  <a:pt x="469372" y="1288341"/>
                </a:lnTo>
                <a:lnTo>
                  <a:pt x="459740" y="1298697"/>
                </a:lnTo>
                <a:close/>
              </a:path>
              <a:path w="1400809" h="2269490">
                <a:moveTo>
                  <a:pt x="509071" y="1313606"/>
                </a:moveTo>
                <a:lnTo>
                  <a:pt x="497660" y="1310157"/>
                </a:lnTo>
                <a:lnTo>
                  <a:pt x="502047" y="1298216"/>
                </a:lnTo>
                <a:lnTo>
                  <a:pt x="513102" y="1301557"/>
                </a:lnTo>
                <a:lnTo>
                  <a:pt x="509071" y="1313606"/>
                </a:lnTo>
                <a:close/>
              </a:path>
              <a:path w="1400809" h="2269490">
                <a:moveTo>
                  <a:pt x="527270" y="1332374"/>
                </a:moveTo>
                <a:lnTo>
                  <a:pt x="516809" y="1329212"/>
                </a:lnTo>
                <a:lnTo>
                  <a:pt x="517630" y="1316193"/>
                </a:lnTo>
                <a:lnTo>
                  <a:pt x="525108" y="1305186"/>
                </a:lnTo>
                <a:lnTo>
                  <a:pt x="530944" y="1320217"/>
                </a:lnTo>
                <a:lnTo>
                  <a:pt x="533797" y="1321079"/>
                </a:lnTo>
                <a:lnTo>
                  <a:pt x="527270" y="1332374"/>
                </a:lnTo>
                <a:close/>
              </a:path>
              <a:path w="1400809" h="2269490">
                <a:moveTo>
                  <a:pt x="577541" y="1334300"/>
                </a:moveTo>
                <a:lnTo>
                  <a:pt x="567125" y="1331152"/>
                </a:lnTo>
                <a:lnTo>
                  <a:pt x="574559" y="1320131"/>
                </a:lnTo>
                <a:lnTo>
                  <a:pt x="580265" y="1321855"/>
                </a:lnTo>
                <a:lnTo>
                  <a:pt x="577541" y="1334300"/>
                </a:lnTo>
                <a:close/>
              </a:path>
              <a:path w="1400809" h="2269490">
                <a:moveTo>
                  <a:pt x="870396" y="1422808"/>
                </a:moveTo>
                <a:lnTo>
                  <a:pt x="859980" y="1419660"/>
                </a:lnTo>
                <a:lnTo>
                  <a:pt x="864605" y="1407790"/>
                </a:lnTo>
                <a:lnTo>
                  <a:pt x="870311" y="1409515"/>
                </a:lnTo>
                <a:lnTo>
                  <a:pt x="870396" y="1422808"/>
                </a:lnTo>
                <a:close/>
              </a:path>
              <a:path w="1400809" h="2269490">
                <a:moveTo>
                  <a:pt x="16598" y="1178035"/>
                </a:moveTo>
                <a:lnTo>
                  <a:pt x="6137" y="1174874"/>
                </a:lnTo>
                <a:lnTo>
                  <a:pt x="9811" y="1162717"/>
                </a:lnTo>
                <a:lnTo>
                  <a:pt x="25027" y="1167315"/>
                </a:lnTo>
                <a:lnTo>
                  <a:pt x="16598" y="1178035"/>
                </a:lnTo>
                <a:close/>
              </a:path>
              <a:path w="1400809" h="2269490">
                <a:moveTo>
                  <a:pt x="43225" y="1186083"/>
                </a:moveTo>
                <a:lnTo>
                  <a:pt x="23255" y="1180047"/>
                </a:lnTo>
                <a:lnTo>
                  <a:pt x="25027" y="1167315"/>
                </a:lnTo>
                <a:lnTo>
                  <a:pt x="42145" y="1172489"/>
                </a:lnTo>
                <a:lnTo>
                  <a:pt x="43225" y="1186083"/>
                </a:lnTo>
                <a:close/>
              </a:path>
              <a:path w="1400809" h="2269490">
                <a:moveTo>
                  <a:pt x="45127" y="1186657"/>
                </a:moveTo>
                <a:lnTo>
                  <a:pt x="43225" y="1186083"/>
                </a:lnTo>
                <a:lnTo>
                  <a:pt x="44047" y="1173063"/>
                </a:lnTo>
                <a:lnTo>
                  <a:pt x="45127" y="1186657"/>
                </a:lnTo>
                <a:close/>
              </a:path>
              <a:path w="1400809" h="2269490">
                <a:moveTo>
                  <a:pt x="47980" y="1187520"/>
                </a:moveTo>
                <a:lnTo>
                  <a:pt x="45127" y="1186657"/>
                </a:lnTo>
                <a:lnTo>
                  <a:pt x="54507" y="1176225"/>
                </a:lnTo>
                <a:lnTo>
                  <a:pt x="47980" y="1187520"/>
                </a:lnTo>
                <a:close/>
              </a:path>
              <a:path w="1400809" h="2269490">
                <a:moveTo>
                  <a:pt x="67951" y="1193555"/>
                </a:moveTo>
                <a:lnTo>
                  <a:pt x="47980" y="1187520"/>
                </a:lnTo>
                <a:lnTo>
                  <a:pt x="57360" y="1177087"/>
                </a:lnTo>
                <a:lnTo>
                  <a:pt x="69723" y="1180823"/>
                </a:lnTo>
                <a:lnTo>
                  <a:pt x="67951" y="1193555"/>
                </a:lnTo>
                <a:close/>
              </a:path>
              <a:path w="1400809" h="2269490">
                <a:moveTo>
                  <a:pt x="95529" y="1201890"/>
                </a:moveTo>
                <a:lnTo>
                  <a:pt x="86970" y="1199303"/>
                </a:lnTo>
                <a:lnTo>
                  <a:pt x="89039" y="1186661"/>
                </a:lnTo>
                <a:lnTo>
                  <a:pt x="101877" y="1190541"/>
                </a:lnTo>
                <a:lnTo>
                  <a:pt x="95529" y="1201890"/>
                </a:lnTo>
                <a:close/>
              </a:path>
              <a:path w="1400809" h="2269490">
                <a:moveTo>
                  <a:pt x="112304" y="1206960"/>
                </a:moveTo>
                <a:lnTo>
                  <a:pt x="99333" y="1203040"/>
                </a:lnTo>
                <a:lnTo>
                  <a:pt x="105191" y="1191543"/>
                </a:lnTo>
                <a:lnTo>
                  <a:pt x="111209" y="1193362"/>
                </a:lnTo>
                <a:lnTo>
                  <a:pt x="112304" y="1206960"/>
                </a:lnTo>
                <a:close/>
              </a:path>
              <a:path w="1400809" h="2269490">
                <a:moveTo>
                  <a:pt x="142126" y="1215973"/>
                </a:moveTo>
                <a:lnTo>
                  <a:pt x="129764" y="1212237"/>
                </a:lnTo>
                <a:lnTo>
                  <a:pt x="136291" y="1200942"/>
                </a:lnTo>
                <a:lnTo>
                  <a:pt x="149604" y="1204966"/>
                </a:lnTo>
                <a:lnTo>
                  <a:pt x="142126" y="1215973"/>
                </a:lnTo>
                <a:close/>
              </a:path>
              <a:path w="1400809" h="2269490">
                <a:moveTo>
                  <a:pt x="174459" y="1225745"/>
                </a:moveTo>
                <a:lnTo>
                  <a:pt x="157342" y="1220572"/>
                </a:lnTo>
                <a:lnTo>
                  <a:pt x="164820" y="1209564"/>
                </a:lnTo>
                <a:lnTo>
                  <a:pt x="178133" y="1213588"/>
                </a:lnTo>
                <a:lnTo>
                  <a:pt x="174459" y="1225745"/>
                </a:lnTo>
                <a:close/>
              </a:path>
              <a:path w="1400809" h="2269490">
                <a:moveTo>
                  <a:pt x="189675" y="1230343"/>
                </a:moveTo>
                <a:lnTo>
                  <a:pt x="177639" y="1226706"/>
                </a:lnTo>
                <a:lnTo>
                  <a:pt x="181937" y="1214738"/>
                </a:lnTo>
                <a:lnTo>
                  <a:pt x="194107" y="1218416"/>
                </a:lnTo>
                <a:lnTo>
                  <a:pt x="189675" y="1230343"/>
                </a:lnTo>
                <a:close/>
              </a:path>
              <a:path w="1400809" h="2269490">
                <a:moveTo>
                  <a:pt x="212498" y="1237241"/>
                </a:moveTo>
                <a:lnTo>
                  <a:pt x="203494" y="1234520"/>
                </a:lnTo>
                <a:lnTo>
                  <a:pt x="204761" y="1221635"/>
                </a:lnTo>
                <a:lnTo>
                  <a:pt x="219976" y="1226234"/>
                </a:lnTo>
                <a:lnTo>
                  <a:pt x="212498" y="1237241"/>
                </a:lnTo>
                <a:close/>
              </a:path>
              <a:path w="1400809" h="2269490">
                <a:moveTo>
                  <a:pt x="239125" y="1245289"/>
                </a:moveTo>
                <a:lnTo>
                  <a:pt x="226763" y="1241552"/>
                </a:lnTo>
                <a:lnTo>
                  <a:pt x="228535" y="1228821"/>
                </a:lnTo>
                <a:lnTo>
                  <a:pt x="240898" y="1232557"/>
                </a:lnTo>
                <a:lnTo>
                  <a:pt x="239125" y="1245289"/>
                </a:lnTo>
                <a:close/>
              </a:path>
              <a:path w="1400809" h="2269490">
                <a:moveTo>
                  <a:pt x="257194" y="1250749"/>
                </a:moveTo>
                <a:lnTo>
                  <a:pt x="243880" y="1246726"/>
                </a:lnTo>
                <a:lnTo>
                  <a:pt x="255162" y="1236868"/>
                </a:lnTo>
                <a:lnTo>
                  <a:pt x="257194" y="1250749"/>
                </a:lnTo>
                <a:close/>
              </a:path>
              <a:path w="1400809" h="2269490">
                <a:moveTo>
                  <a:pt x="264846" y="1253062"/>
                </a:moveTo>
                <a:lnTo>
                  <a:pt x="258501" y="1251145"/>
                </a:lnTo>
                <a:lnTo>
                  <a:pt x="258505" y="1237878"/>
                </a:lnTo>
                <a:lnTo>
                  <a:pt x="272279" y="1242041"/>
                </a:lnTo>
                <a:lnTo>
                  <a:pt x="264846" y="1253062"/>
                </a:lnTo>
                <a:close/>
              </a:path>
              <a:path w="1400809" h="2269490">
                <a:moveTo>
                  <a:pt x="310448" y="1266844"/>
                </a:moveTo>
                <a:lnTo>
                  <a:pt x="296184" y="1262533"/>
                </a:lnTo>
                <a:lnTo>
                  <a:pt x="301760" y="1250951"/>
                </a:lnTo>
                <a:lnTo>
                  <a:pt x="309367" y="1253250"/>
                </a:lnTo>
                <a:lnTo>
                  <a:pt x="310448" y="1266844"/>
                </a:lnTo>
                <a:close/>
              </a:path>
              <a:path w="1400809" h="2269490">
                <a:moveTo>
                  <a:pt x="331499" y="1286474"/>
                </a:moveTo>
                <a:lnTo>
                  <a:pt x="314382" y="1281301"/>
                </a:lnTo>
                <a:lnTo>
                  <a:pt x="316154" y="1268569"/>
                </a:lnTo>
                <a:lnTo>
                  <a:pt x="322681" y="1257274"/>
                </a:lnTo>
                <a:lnTo>
                  <a:pt x="329338" y="1259286"/>
                </a:lnTo>
                <a:lnTo>
                  <a:pt x="328516" y="1272305"/>
                </a:lnTo>
                <a:lnTo>
                  <a:pt x="331499" y="1286474"/>
                </a:lnTo>
                <a:close/>
              </a:path>
              <a:path w="1400809" h="2269490">
                <a:moveTo>
                  <a:pt x="331369" y="1273167"/>
                </a:moveTo>
                <a:lnTo>
                  <a:pt x="329338" y="1259286"/>
                </a:lnTo>
                <a:lnTo>
                  <a:pt x="330289" y="1259573"/>
                </a:lnTo>
                <a:lnTo>
                  <a:pt x="331369" y="1273167"/>
                </a:lnTo>
                <a:close/>
              </a:path>
              <a:path w="1400809" h="2269490">
                <a:moveTo>
                  <a:pt x="366555" y="1283801"/>
                </a:moveTo>
                <a:lnTo>
                  <a:pt x="354074" y="1280029"/>
                </a:lnTo>
                <a:lnTo>
                  <a:pt x="362072" y="1269179"/>
                </a:lnTo>
                <a:lnTo>
                  <a:pt x="366555" y="1283801"/>
                </a:lnTo>
                <a:close/>
              </a:path>
              <a:path w="1400809" h="2269490">
                <a:moveTo>
                  <a:pt x="386526" y="1289837"/>
                </a:moveTo>
                <a:lnTo>
                  <a:pt x="373212" y="1285813"/>
                </a:lnTo>
                <a:lnTo>
                  <a:pt x="376886" y="1273656"/>
                </a:lnTo>
                <a:lnTo>
                  <a:pt x="389249" y="1277393"/>
                </a:lnTo>
                <a:lnTo>
                  <a:pt x="386526" y="1289837"/>
                </a:lnTo>
                <a:close/>
              </a:path>
              <a:path w="1400809" h="2269490">
                <a:moveTo>
                  <a:pt x="427418" y="1302196"/>
                </a:moveTo>
                <a:lnTo>
                  <a:pt x="416957" y="1299034"/>
                </a:lnTo>
                <a:lnTo>
                  <a:pt x="418729" y="1286302"/>
                </a:lnTo>
                <a:lnTo>
                  <a:pt x="431166" y="1290061"/>
                </a:lnTo>
                <a:lnTo>
                  <a:pt x="427418" y="1302196"/>
                </a:lnTo>
                <a:close/>
              </a:path>
              <a:path w="1400809" h="2269490">
                <a:moveTo>
                  <a:pt x="470806" y="1315309"/>
                </a:moveTo>
                <a:lnTo>
                  <a:pt x="458101" y="1311469"/>
                </a:lnTo>
                <a:lnTo>
                  <a:pt x="460929" y="1299056"/>
                </a:lnTo>
                <a:lnTo>
                  <a:pt x="473098" y="1302734"/>
                </a:lnTo>
                <a:lnTo>
                  <a:pt x="470806" y="1315309"/>
                </a:lnTo>
                <a:close/>
              </a:path>
              <a:path w="1400809" h="2269490">
                <a:moveTo>
                  <a:pt x="598117" y="1353786"/>
                </a:moveTo>
                <a:lnTo>
                  <a:pt x="592768" y="1352169"/>
                </a:lnTo>
                <a:lnTo>
                  <a:pt x="594659" y="1339473"/>
                </a:lnTo>
                <a:lnTo>
                  <a:pt x="606427" y="1343030"/>
                </a:lnTo>
                <a:lnTo>
                  <a:pt x="598117" y="1353786"/>
                </a:lnTo>
                <a:close/>
              </a:path>
              <a:path w="1400809" h="2269490">
                <a:moveTo>
                  <a:pt x="631877" y="1363989"/>
                </a:moveTo>
                <a:lnTo>
                  <a:pt x="618563" y="1359965"/>
                </a:lnTo>
                <a:lnTo>
                  <a:pt x="623188" y="1348095"/>
                </a:lnTo>
                <a:lnTo>
                  <a:pt x="634600" y="1351544"/>
                </a:lnTo>
                <a:lnTo>
                  <a:pt x="631877" y="1363989"/>
                </a:lnTo>
                <a:close/>
              </a:path>
              <a:path w="1400809" h="2269490">
                <a:moveTo>
                  <a:pt x="658504" y="1372036"/>
                </a:moveTo>
                <a:lnTo>
                  <a:pt x="644239" y="1367725"/>
                </a:lnTo>
                <a:lnTo>
                  <a:pt x="646962" y="1355280"/>
                </a:lnTo>
                <a:lnTo>
                  <a:pt x="660276" y="1359304"/>
                </a:lnTo>
                <a:lnTo>
                  <a:pt x="658504" y="1372036"/>
                </a:lnTo>
                <a:close/>
              </a:path>
              <a:path w="1400809" h="2269490">
                <a:moveTo>
                  <a:pt x="838237" y="1426356"/>
                </a:moveTo>
                <a:lnTo>
                  <a:pt x="836335" y="1425781"/>
                </a:lnTo>
                <a:lnTo>
                  <a:pt x="840960" y="1413912"/>
                </a:lnTo>
                <a:lnTo>
                  <a:pt x="842862" y="1414487"/>
                </a:lnTo>
                <a:lnTo>
                  <a:pt x="838237" y="1426356"/>
                </a:lnTo>
                <a:close/>
              </a:path>
              <a:path w="1400809" h="2269490">
                <a:moveTo>
                  <a:pt x="8169" y="1188755"/>
                </a:moveTo>
                <a:lnTo>
                  <a:pt x="561" y="1186456"/>
                </a:lnTo>
                <a:lnTo>
                  <a:pt x="1382" y="1173437"/>
                </a:lnTo>
                <a:lnTo>
                  <a:pt x="10892" y="1176311"/>
                </a:lnTo>
                <a:lnTo>
                  <a:pt x="8169" y="1188755"/>
                </a:lnTo>
                <a:close/>
              </a:path>
              <a:path w="1400809" h="2269490">
                <a:moveTo>
                  <a:pt x="20532" y="1192491"/>
                </a:moveTo>
                <a:lnTo>
                  <a:pt x="12330" y="1190012"/>
                </a:lnTo>
                <a:lnTo>
                  <a:pt x="19525" y="1178920"/>
                </a:lnTo>
                <a:lnTo>
                  <a:pt x="20532" y="1192491"/>
                </a:lnTo>
                <a:close/>
              </a:path>
              <a:path w="1400809" h="2269490">
                <a:moveTo>
                  <a:pt x="40502" y="1198527"/>
                </a:moveTo>
                <a:lnTo>
                  <a:pt x="28318" y="1194844"/>
                </a:lnTo>
                <a:lnTo>
                  <a:pt x="32765" y="1182921"/>
                </a:lnTo>
                <a:lnTo>
                  <a:pt x="41324" y="1185508"/>
                </a:lnTo>
                <a:lnTo>
                  <a:pt x="40502" y="1198527"/>
                </a:lnTo>
                <a:close/>
              </a:path>
              <a:path w="1400809" h="2269490">
                <a:moveTo>
                  <a:pt x="51092" y="1214995"/>
                </a:moveTo>
                <a:lnTo>
                  <a:pt x="37719" y="1210953"/>
                </a:lnTo>
                <a:lnTo>
                  <a:pt x="42404" y="1199102"/>
                </a:lnTo>
                <a:lnTo>
                  <a:pt x="48110" y="1200826"/>
                </a:lnTo>
                <a:lnTo>
                  <a:pt x="50833" y="1188382"/>
                </a:lnTo>
                <a:lnTo>
                  <a:pt x="58570" y="1203988"/>
                </a:lnTo>
                <a:lnTo>
                  <a:pt x="51092" y="1214995"/>
                </a:lnTo>
                <a:close/>
              </a:path>
              <a:path w="1400809" h="2269490">
                <a:moveTo>
                  <a:pt x="73727" y="1208568"/>
                </a:moveTo>
                <a:lnTo>
                  <a:pt x="58570" y="1203988"/>
                </a:lnTo>
                <a:lnTo>
                  <a:pt x="65098" y="1192693"/>
                </a:lnTo>
                <a:lnTo>
                  <a:pt x="73419" y="1195208"/>
                </a:lnTo>
                <a:lnTo>
                  <a:pt x="73727" y="1208568"/>
                </a:lnTo>
                <a:close/>
              </a:path>
              <a:path w="1400809" h="2269490">
                <a:moveTo>
                  <a:pt x="92935" y="1227641"/>
                </a:moveTo>
                <a:lnTo>
                  <a:pt x="79622" y="1223617"/>
                </a:lnTo>
                <a:lnTo>
                  <a:pt x="83296" y="1211460"/>
                </a:lnTo>
                <a:lnTo>
                  <a:pt x="86565" y="1212448"/>
                </a:lnTo>
                <a:lnTo>
                  <a:pt x="90536" y="1200381"/>
                </a:lnTo>
                <a:lnTo>
                  <a:pt x="105038" y="1204764"/>
                </a:lnTo>
                <a:lnTo>
                  <a:pt x="93756" y="1214622"/>
                </a:lnTo>
                <a:lnTo>
                  <a:pt x="92935" y="1227641"/>
                </a:lnTo>
                <a:close/>
              </a:path>
              <a:path w="1400809" h="2269490">
                <a:moveTo>
                  <a:pt x="120384" y="1222669"/>
                </a:moveTo>
                <a:lnTo>
                  <a:pt x="115499" y="1207926"/>
                </a:lnTo>
                <a:lnTo>
                  <a:pt x="127134" y="1211442"/>
                </a:lnTo>
                <a:lnTo>
                  <a:pt x="120384" y="1222669"/>
                </a:lnTo>
                <a:close/>
              </a:path>
              <a:path w="1400809" h="2269490">
                <a:moveTo>
                  <a:pt x="151157" y="1231970"/>
                </a:moveTo>
                <a:lnTo>
                  <a:pt x="135599" y="1227268"/>
                </a:lnTo>
                <a:lnTo>
                  <a:pt x="142126" y="1215973"/>
                </a:lnTo>
                <a:lnTo>
                  <a:pt x="152944" y="1219242"/>
                </a:lnTo>
                <a:lnTo>
                  <a:pt x="151157" y="1231970"/>
                </a:lnTo>
                <a:close/>
              </a:path>
              <a:path w="1400809" h="2269490">
                <a:moveTo>
                  <a:pt x="174589" y="1239051"/>
                </a:moveTo>
                <a:lnTo>
                  <a:pt x="162226" y="1235315"/>
                </a:lnTo>
                <a:lnTo>
                  <a:pt x="166851" y="1223446"/>
                </a:lnTo>
                <a:lnTo>
                  <a:pt x="181116" y="1227757"/>
                </a:lnTo>
                <a:lnTo>
                  <a:pt x="174589" y="1239051"/>
                </a:lnTo>
                <a:close/>
              </a:path>
              <a:path w="1400809" h="2269490">
                <a:moveTo>
                  <a:pt x="201602" y="1247216"/>
                </a:moveTo>
                <a:lnTo>
                  <a:pt x="190042" y="1243722"/>
                </a:lnTo>
                <a:lnTo>
                  <a:pt x="192676" y="1231251"/>
                </a:lnTo>
                <a:lnTo>
                  <a:pt x="205128" y="1235014"/>
                </a:lnTo>
                <a:lnTo>
                  <a:pt x="201602" y="1247216"/>
                </a:lnTo>
                <a:close/>
              </a:path>
              <a:path w="1400809" h="2269490">
                <a:moveTo>
                  <a:pt x="228750" y="1255420"/>
                </a:moveTo>
                <a:lnTo>
                  <a:pt x="205614" y="1248428"/>
                </a:lnTo>
                <a:lnTo>
                  <a:pt x="209645" y="1236379"/>
                </a:lnTo>
                <a:lnTo>
                  <a:pt x="231518" y="1242989"/>
                </a:lnTo>
                <a:lnTo>
                  <a:pt x="228750" y="1255420"/>
                </a:lnTo>
                <a:close/>
              </a:path>
              <a:path w="1400809" h="2269490">
                <a:moveTo>
                  <a:pt x="243854" y="1258965"/>
                </a:moveTo>
                <a:lnTo>
                  <a:pt x="241978" y="1246151"/>
                </a:lnTo>
                <a:lnTo>
                  <a:pt x="253390" y="1249600"/>
                </a:lnTo>
                <a:lnTo>
                  <a:pt x="243854" y="1258965"/>
                </a:lnTo>
                <a:close/>
              </a:path>
              <a:path w="1400809" h="2269490">
                <a:moveTo>
                  <a:pt x="281098" y="1271241"/>
                </a:moveTo>
                <a:lnTo>
                  <a:pt x="269686" y="1267792"/>
                </a:lnTo>
                <a:lnTo>
                  <a:pt x="268605" y="1254198"/>
                </a:lnTo>
                <a:lnTo>
                  <a:pt x="283821" y="1258797"/>
                </a:lnTo>
                <a:lnTo>
                  <a:pt x="281098" y="1271241"/>
                </a:lnTo>
                <a:close/>
              </a:path>
              <a:path w="1400809" h="2269490">
                <a:moveTo>
                  <a:pt x="400920" y="1307455"/>
                </a:moveTo>
                <a:lnTo>
                  <a:pt x="380950" y="1301419"/>
                </a:lnTo>
                <a:lnTo>
                  <a:pt x="381771" y="1288400"/>
                </a:lnTo>
                <a:lnTo>
                  <a:pt x="409349" y="1296735"/>
                </a:lnTo>
                <a:lnTo>
                  <a:pt x="400920" y="1307455"/>
                </a:lnTo>
                <a:close/>
              </a:path>
              <a:path w="1400809" h="2269490">
                <a:moveTo>
                  <a:pt x="418989" y="1312916"/>
                </a:moveTo>
                <a:lnTo>
                  <a:pt x="409479" y="1310041"/>
                </a:lnTo>
                <a:lnTo>
                  <a:pt x="416957" y="1299034"/>
                </a:lnTo>
                <a:lnTo>
                  <a:pt x="418989" y="1312916"/>
                </a:lnTo>
                <a:close/>
              </a:path>
              <a:path w="1400809" h="2269490">
                <a:moveTo>
                  <a:pt x="486508" y="1333322"/>
                </a:moveTo>
                <a:lnTo>
                  <a:pt x="474145" y="1329585"/>
                </a:lnTo>
                <a:lnTo>
                  <a:pt x="474966" y="1316566"/>
                </a:lnTo>
                <a:lnTo>
                  <a:pt x="485427" y="1319728"/>
                </a:lnTo>
                <a:lnTo>
                  <a:pt x="486508" y="1333322"/>
                </a:lnTo>
                <a:close/>
              </a:path>
              <a:path w="1400809" h="2269490">
                <a:moveTo>
                  <a:pt x="535007" y="1347979"/>
                </a:moveTo>
                <a:lnTo>
                  <a:pt x="525497" y="1345105"/>
                </a:lnTo>
                <a:lnTo>
                  <a:pt x="532975" y="1334098"/>
                </a:lnTo>
                <a:lnTo>
                  <a:pt x="535007" y="1347979"/>
                </a:lnTo>
                <a:close/>
              </a:path>
              <a:path w="1400809" h="2269490">
                <a:moveTo>
                  <a:pt x="582556" y="1362350"/>
                </a:moveTo>
                <a:lnTo>
                  <a:pt x="567340" y="1357751"/>
                </a:lnTo>
                <a:lnTo>
                  <a:pt x="568161" y="1344732"/>
                </a:lnTo>
                <a:lnTo>
                  <a:pt x="585279" y="1349905"/>
                </a:lnTo>
                <a:lnTo>
                  <a:pt x="582556" y="1362350"/>
                </a:lnTo>
                <a:close/>
              </a:path>
              <a:path w="1400809" h="2269490">
                <a:moveTo>
                  <a:pt x="650075" y="1382756"/>
                </a:moveTo>
                <a:lnTo>
                  <a:pt x="648994" y="1369162"/>
                </a:lnTo>
                <a:lnTo>
                  <a:pt x="660406" y="1372611"/>
                </a:lnTo>
                <a:lnTo>
                  <a:pt x="650075" y="1382756"/>
                </a:lnTo>
                <a:close/>
              </a:path>
              <a:path w="1400809" h="2269490">
                <a:moveTo>
                  <a:pt x="244010" y="1260032"/>
                </a:moveTo>
                <a:lnTo>
                  <a:pt x="243059" y="1259745"/>
                </a:lnTo>
                <a:lnTo>
                  <a:pt x="243854" y="1258965"/>
                </a:lnTo>
                <a:lnTo>
                  <a:pt x="244010" y="1260032"/>
                </a:lnTo>
                <a:close/>
              </a:path>
              <a:path w="1400809" h="2269490">
                <a:moveTo>
                  <a:pt x="20869" y="1205861"/>
                </a:moveTo>
                <a:lnTo>
                  <a:pt x="11152" y="1202924"/>
                </a:lnTo>
                <a:lnTo>
                  <a:pt x="11973" y="1189905"/>
                </a:lnTo>
                <a:lnTo>
                  <a:pt x="22909" y="1193210"/>
                </a:lnTo>
                <a:lnTo>
                  <a:pt x="20869" y="1205861"/>
                </a:lnTo>
                <a:close/>
              </a:path>
              <a:path w="1400809" h="2269490">
                <a:moveTo>
                  <a:pt x="34926" y="1210109"/>
                </a:moveTo>
                <a:lnTo>
                  <a:pt x="27318" y="1207810"/>
                </a:lnTo>
                <a:lnTo>
                  <a:pt x="26416" y="1194270"/>
                </a:lnTo>
                <a:lnTo>
                  <a:pt x="33846" y="1196515"/>
                </a:lnTo>
                <a:lnTo>
                  <a:pt x="34926" y="1210109"/>
                </a:lnTo>
                <a:close/>
              </a:path>
              <a:path w="1400809" h="2269490">
                <a:moveTo>
                  <a:pt x="77244" y="1222899"/>
                </a:moveTo>
                <a:lnTo>
                  <a:pt x="67259" y="1219881"/>
                </a:lnTo>
                <a:lnTo>
                  <a:pt x="65227" y="1205999"/>
                </a:lnTo>
                <a:lnTo>
                  <a:pt x="82701" y="1211281"/>
                </a:lnTo>
                <a:lnTo>
                  <a:pt x="77244" y="1222899"/>
                </a:lnTo>
                <a:close/>
              </a:path>
              <a:path w="1400809" h="2269490">
                <a:moveTo>
                  <a:pt x="115759" y="1234539"/>
                </a:moveTo>
                <a:lnTo>
                  <a:pt x="103396" y="1230802"/>
                </a:lnTo>
                <a:lnTo>
                  <a:pt x="108972" y="1219220"/>
                </a:lnTo>
                <a:lnTo>
                  <a:pt x="118482" y="1222094"/>
                </a:lnTo>
                <a:lnTo>
                  <a:pt x="115759" y="1234539"/>
                </a:lnTo>
                <a:close/>
              </a:path>
              <a:path w="1400809" h="2269490">
                <a:moveTo>
                  <a:pt x="122044" y="1236438"/>
                </a:moveTo>
                <a:lnTo>
                  <a:pt x="118482" y="1222094"/>
                </a:lnTo>
                <a:lnTo>
                  <a:pt x="130012" y="1225579"/>
                </a:lnTo>
                <a:lnTo>
                  <a:pt x="122044" y="1236438"/>
                </a:lnTo>
                <a:close/>
              </a:path>
              <a:path w="1400809" h="2269490">
                <a:moveTo>
                  <a:pt x="143883" y="1256306"/>
                </a:moveTo>
                <a:lnTo>
                  <a:pt x="132055" y="1252731"/>
                </a:lnTo>
                <a:lnTo>
                  <a:pt x="133827" y="1239999"/>
                </a:lnTo>
                <a:lnTo>
                  <a:pt x="145109" y="1230142"/>
                </a:lnTo>
                <a:lnTo>
                  <a:pt x="153668" y="1232728"/>
                </a:lnTo>
                <a:lnTo>
                  <a:pt x="155774" y="1246632"/>
                </a:lnTo>
                <a:lnTo>
                  <a:pt x="146190" y="1243736"/>
                </a:lnTo>
                <a:lnTo>
                  <a:pt x="143883" y="1256306"/>
                </a:lnTo>
                <a:close/>
              </a:path>
              <a:path w="1400809" h="2269490">
                <a:moveTo>
                  <a:pt x="177572" y="1253220"/>
                </a:moveTo>
                <a:lnTo>
                  <a:pt x="162356" y="1248622"/>
                </a:lnTo>
                <a:lnTo>
                  <a:pt x="171736" y="1238189"/>
                </a:lnTo>
                <a:lnTo>
                  <a:pt x="184099" y="1241926"/>
                </a:lnTo>
                <a:lnTo>
                  <a:pt x="177572" y="1253220"/>
                </a:lnTo>
                <a:close/>
              </a:path>
              <a:path w="1400809" h="2269490">
                <a:moveTo>
                  <a:pt x="194689" y="1258394"/>
                </a:moveTo>
                <a:lnTo>
                  <a:pt x="180068" y="1253975"/>
                </a:lnTo>
                <a:lnTo>
                  <a:pt x="186016" y="1242505"/>
                </a:lnTo>
                <a:lnTo>
                  <a:pt x="195510" y="1245374"/>
                </a:lnTo>
                <a:lnTo>
                  <a:pt x="194689" y="1258394"/>
                </a:lnTo>
                <a:close/>
              </a:path>
              <a:path w="1400809" h="2269490">
                <a:moveTo>
                  <a:pt x="235581" y="1270752"/>
                </a:moveTo>
                <a:lnTo>
                  <a:pt x="224838" y="1267505"/>
                </a:lnTo>
                <a:lnTo>
                  <a:pt x="225941" y="1254572"/>
                </a:lnTo>
                <a:lnTo>
                  <a:pt x="237175" y="1257967"/>
                </a:lnTo>
                <a:lnTo>
                  <a:pt x="235581" y="1270752"/>
                </a:lnTo>
                <a:close/>
              </a:path>
              <a:path w="1400809" h="2269490">
                <a:moveTo>
                  <a:pt x="263159" y="1279087"/>
                </a:moveTo>
                <a:lnTo>
                  <a:pt x="248895" y="1274776"/>
                </a:lnTo>
                <a:lnTo>
                  <a:pt x="254471" y="1263194"/>
                </a:lnTo>
                <a:lnTo>
                  <a:pt x="266833" y="1266930"/>
                </a:lnTo>
                <a:lnTo>
                  <a:pt x="263159" y="1279087"/>
                </a:lnTo>
                <a:close/>
              </a:path>
              <a:path w="1400809" h="2269490">
                <a:moveTo>
                  <a:pt x="300366" y="1290332"/>
                </a:moveTo>
                <a:lnTo>
                  <a:pt x="274942" y="1282648"/>
                </a:lnTo>
                <a:lnTo>
                  <a:pt x="281692" y="1271421"/>
                </a:lnTo>
                <a:lnTo>
                  <a:pt x="301380" y="1277371"/>
                </a:lnTo>
                <a:lnTo>
                  <a:pt x="300366" y="1290332"/>
                </a:lnTo>
                <a:close/>
              </a:path>
              <a:path w="1400809" h="2269490">
                <a:moveTo>
                  <a:pt x="320217" y="1296331"/>
                </a:moveTo>
                <a:lnTo>
                  <a:pt x="309756" y="1293170"/>
                </a:lnTo>
                <a:lnTo>
                  <a:pt x="308676" y="1279576"/>
                </a:lnTo>
                <a:lnTo>
                  <a:pt x="324842" y="1284462"/>
                </a:lnTo>
                <a:lnTo>
                  <a:pt x="320217" y="1296331"/>
                </a:lnTo>
                <a:close/>
              </a:path>
              <a:path w="1400809" h="2269490">
                <a:moveTo>
                  <a:pt x="334957" y="1300786"/>
                </a:moveTo>
                <a:lnTo>
                  <a:pt x="330767" y="1299520"/>
                </a:lnTo>
                <a:lnTo>
                  <a:pt x="328646" y="1285612"/>
                </a:lnTo>
                <a:lnTo>
                  <a:pt x="340682" y="1289249"/>
                </a:lnTo>
                <a:lnTo>
                  <a:pt x="334957" y="1300786"/>
                </a:lnTo>
                <a:close/>
              </a:path>
              <a:path w="1400809" h="2269490">
                <a:moveTo>
                  <a:pt x="358256" y="1307828"/>
                </a:moveTo>
                <a:lnTo>
                  <a:pt x="345894" y="1304092"/>
                </a:lnTo>
                <a:lnTo>
                  <a:pt x="349568" y="1291935"/>
                </a:lnTo>
                <a:lnTo>
                  <a:pt x="360979" y="1295384"/>
                </a:lnTo>
                <a:lnTo>
                  <a:pt x="358256" y="1307828"/>
                </a:lnTo>
                <a:close/>
              </a:path>
              <a:path w="1400809" h="2269490">
                <a:moveTo>
                  <a:pt x="377276" y="1313576"/>
                </a:moveTo>
                <a:lnTo>
                  <a:pt x="362060" y="1308978"/>
                </a:lnTo>
                <a:lnTo>
                  <a:pt x="363832" y="1296246"/>
                </a:lnTo>
                <a:lnTo>
                  <a:pt x="378097" y="1300557"/>
                </a:lnTo>
                <a:lnTo>
                  <a:pt x="377276" y="1313576"/>
                </a:lnTo>
                <a:close/>
              </a:path>
              <a:path w="1400809" h="2269490">
                <a:moveTo>
                  <a:pt x="407707" y="1322773"/>
                </a:moveTo>
                <a:lnTo>
                  <a:pt x="408528" y="1309754"/>
                </a:lnTo>
                <a:lnTo>
                  <a:pt x="422793" y="1314065"/>
                </a:lnTo>
                <a:lnTo>
                  <a:pt x="407707" y="1322773"/>
                </a:lnTo>
                <a:close/>
              </a:path>
              <a:path w="1400809" h="2269490">
                <a:moveTo>
                  <a:pt x="427796" y="1328845"/>
                </a:moveTo>
                <a:lnTo>
                  <a:pt x="416265" y="1325360"/>
                </a:lnTo>
                <a:lnTo>
                  <a:pt x="427176" y="1315390"/>
                </a:lnTo>
                <a:lnTo>
                  <a:pt x="427796" y="1328845"/>
                </a:lnTo>
                <a:close/>
              </a:path>
              <a:path w="1400809" h="2269490">
                <a:moveTo>
                  <a:pt x="451570" y="1336030"/>
                </a:moveTo>
                <a:lnTo>
                  <a:pt x="441585" y="1333012"/>
                </a:lnTo>
                <a:lnTo>
                  <a:pt x="445616" y="1320963"/>
                </a:lnTo>
                <a:lnTo>
                  <a:pt x="457028" y="1324412"/>
                </a:lnTo>
                <a:lnTo>
                  <a:pt x="451570" y="1336030"/>
                </a:lnTo>
                <a:close/>
              </a:path>
              <a:path w="1400809" h="2269490">
                <a:moveTo>
                  <a:pt x="522581" y="1357491"/>
                </a:moveTo>
                <a:lnTo>
                  <a:pt x="523001" y="1344351"/>
                </a:lnTo>
                <a:lnTo>
                  <a:pt x="531203" y="1346830"/>
                </a:lnTo>
                <a:lnTo>
                  <a:pt x="522581" y="1357491"/>
                </a:lnTo>
                <a:close/>
              </a:path>
              <a:path w="1400809" h="2269490">
                <a:moveTo>
                  <a:pt x="585538" y="1376519"/>
                </a:moveTo>
                <a:lnTo>
                  <a:pt x="574127" y="1373070"/>
                </a:lnTo>
                <a:lnTo>
                  <a:pt x="575899" y="1360338"/>
                </a:lnTo>
                <a:lnTo>
                  <a:pt x="588261" y="1364074"/>
                </a:lnTo>
                <a:lnTo>
                  <a:pt x="585538" y="1376519"/>
                </a:lnTo>
                <a:close/>
              </a:path>
              <a:path w="1400809" h="2269490">
                <a:moveTo>
                  <a:pt x="13184" y="1216805"/>
                </a:moveTo>
                <a:lnTo>
                  <a:pt x="1772" y="1213356"/>
                </a:lnTo>
                <a:lnTo>
                  <a:pt x="2593" y="1200337"/>
                </a:lnTo>
                <a:lnTo>
                  <a:pt x="14005" y="1203786"/>
                </a:lnTo>
                <a:lnTo>
                  <a:pt x="13184" y="1216805"/>
                </a:lnTo>
                <a:close/>
              </a:path>
              <a:path w="1400809" h="2269490">
                <a:moveTo>
                  <a:pt x="21326" y="1219266"/>
                </a:moveTo>
                <a:lnTo>
                  <a:pt x="22801" y="1206445"/>
                </a:lnTo>
                <a:lnTo>
                  <a:pt x="30171" y="1208672"/>
                </a:lnTo>
                <a:lnTo>
                  <a:pt x="28914" y="1211283"/>
                </a:lnTo>
                <a:lnTo>
                  <a:pt x="21326" y="1219266"/>
                </a:lnTo>
                <a:close/>
              </a:path>
              <a:path w="1400809" h="2269490">
                <a:moveTo>
                  <a:pt x="30488" y="1209627"/>
                </a:moveTo>
                <a:lnTo>
                  <a:pt x="30171" y="1208672"/>
                </a:lnTo>
                <a:lnTo>
                  <a:pt x="31122" y="1208959"/>
                </a:lnTo>
                <a:lnTo>
                  <a:pt x="30488" y="1209627"/>
                </a:lnTo>
                <a:close/>
              </a:path>
              <a:path w="1400809" h="2269490">
                <a:moveTo>
                  <a:pt x="59840" y="1230906"/>
                </a:moveTo>
                <a:lnTo>
                  <a:pt x="42663" y="1225715"/>
                </a:lnTo>
                <a:lnTo>
                  <a:pt x="48239" y="1214133"/>
                </a:lnTo>
                <a:lnTo>
                  <a:pt x="60602" y="1217869"/>
                </a:lnTo>
                <a:lnTo>
                  <a:pt x="59840" y="1230906"/>
                </a:lnTo>
                <a:close/>
              </a:path>
              <a:path w="1400809" h="2269490">
                <a:moveTo>
                  <a:pt x="83555" y="1238073"/>
                </a:moveTo>
                <a:lnTo>
                  <a:pt x="68533" y="1233533"/>
                </a:lnTo>
                <a:lnTo>
                  <a:pt x="73797" y="1221857"/>
                </a:lnTo>
                <a:lnTo>
                  <a:pt x="84376" y="1225054"/>
                </a:lnTo>
                <a:lnTo>
                  <a:pt x="83555" y="1238073"/>
                </a:lnTo>
                <a:close/>
              </a:path>
              <a:path w="1400809" h="2269490">
                <a:moveTo>
                  <a:pt x="100673" y="1243247"/>
                </a:moveTo>
                <a:lnTo>
                  <a:pt x="90628" y="1240211"/>
                </a:lnTo>
                <a:lnTo>
                  <a:pt x="93173" y="1227713"/>
                </a:lnTo>
                <a:lnTo>
                  <a:pt x="107200" y="1231952"/>
                </a:lnTo>
                <a:lnTo>
                  <a:pt x="100673" y="1243247"/>
                </a:lnTo>
                <a:close/>
              </a:path>
              <a:path w="1400809" h="2269490">
                <a:moveTo>
                  <a:pt x="120643" y="1249282"/>
                </a:moveTo>
                <a:lnTo>
                  <a:pt x="107330" y="1245259"/>
                </a:lnTo>
                <a:lnTo>
                  <a:pt x="111955" y="1233389"/>
                </a:lnTo>
                <a:lnTo>
                  <a:pt x="122846" y="1236681"/>
                </a:lnTo>
                <a:lnTo>
                  <a:pt x="120643" y="1249282"/>
                </a:lnTo>
                <a:close/>
              </a:path>
              <a:path w="1400809" h="2269490">
                <a:moveTo>
                  <a:pt x="156780" y="1260204"/>
                </a:moveTo>
                <a:lnTo>
                  <a:pt x="144418" y="1256468"/>
                </a:lnTo>
                <a:lnTo>
                  <a:pt x="150945" y="1245173"/>
                </a:lnTo>
                <a:lnTo>
                  <a:pt x="161628" y="1248402"/>
                </a:lnTo>
                <a:lnTo>
                  <a:pt x="156780" y="1260204"/>
                </a:lnTo>
                <a:close/>
              </a:path>
              <a:path w="1400809" h="2269490">
                <a:moveTo>
                  <a:pt x="180554" y="1267389"/>
                </a:moveTo>
                <a:lnTo>
                  <a:pt x="165339" y="1262790"/>
                </a:lnTo>
                <a:lnTo>
                  <a:pt x="171866" y="1251496"/>
                </a:lnTo>
                <a:lnTo>
                  <a:pt x="184228" y="1255232"/>
                </a:lnTo>
                <a:lnTo>
                  <a:pt x="180554" y="1267389"/>
                </a:lnTo>
                <a:close/>
              </a:path>
              <a:path w="1400809" h="2269490">
                <a:moveTo>
                  <a:pt x="194626" y="1271642"/>
                </a:moveTo>
                <a:lnTo>
                  <a:pt x="191836" y="1257531"/>
                </a:lnTo>
                <a:lnTo>
                  <a:pt x="204318" y="1261304"/>
                </a:lnTo>
                <a:lnTo>
                  <a:pt x="194626" y="1271642"/>
                </a:lnTo>
                <a:close/>
              </a:path>
              <a:path w="1400809" h="2269490">
                <a:moveTo>
                  <a:pt x="219990" y="1279308"/>
                </a:moveTo>
                <a:lnTo>
                  <a:pt x="207182" y="1275436"/>
                </a:lnTo>
                <a:lnTo>
                  <a:pt x="208003" y="1262417"/>
                </a:lnTo>
                <a:lnTo>
                  <a:pt x="224169" y="1267303"/>
                </a:lnTo>
                <a:lnTo>
                  <a:pt x="222200" y="1276303"/>
                </a:lnTo>
                <a:lnTo>
                  <a:pt x="219990" y="1279308"/>
                </a:lnTo>
                <a:close/>
              </a:path>
              <a:path w="1400809" h="2269490">
                <a:moveTo>
                  <a:pt x="237613" y="1284634"/>
                </a:moveTo>
                <a:lnTo>
                  <a:pt x="221446" y="1279748"/>
                </a:lnTo>
                <a:lnTo>
                  <a:pt x="222200" y="1276303"/>
                </a:lnTo>
                <a:lnTo>
                  <a:pt x="227973" y="1268453"/>
                </a:lnTo>
                <a:lnTo>
                  <a:pt x="243189" y="1273051"/>
                </a:lnTo>
                <a:lnTo>
                  <a:pt x="242598" y="1277295"/>
                </a:lnTo>
                <a:lnTo>
                  <a:pt x="237613" y="1284634"/>
                </a:lnTo>
                <a:close/>
              </a:path>
              <a:path w="1400809" h="2269490">
                <a:moveTo>
                  <a:pt x="242303" y="1279417"/>
                </a:moveTo>
                <a:lnTo>
                  <a:pt x="242598" y="1277295"/>
                </a:lnTo>
                <a:lnTo>
                  <a:pt x="245091" y="1273626"/>
                </a:lnTo>
                <a:lnTo>
                  <a:pt x="242303" y="1279417"/>
                </a:lnTo>
                <a:close/>
              </a:path>
              <a:path w="1400809" h="2269490">
                <a:moveTo>
                  <a:pt x="253779" y="1289520"/>
                </a:moveTo>
                <a:lnTo>
                  <a:pt x="241417" y="1285783"/>
                </a:lnTo>
                <a:lnTo>
                  <a:pt x="242303" y="1279417"/>
                </a:lnTo>
                <a:lnTo>
                  <a:pt x="245091" y="1273626"/>
                </a:lnTo>
                <a:lnTo>
                  <a:pt x="250797" y="1275351"/>
                </a:lnTo>
                <a:lnTo>
                  <a:pt x="253779" y="1289520"/>
                </a:lnTo>
                <a:close/>
              </a:path>
              <a:path w="1400809" h="2269490">
                <a:moveTo>
                  <a:pt x="270897" y="1294693"/>
                </a:moveTo>
                <a:lnTo>
                  <a:pt x="258534" y="1290957"/>
                </a:lnTo>
                <a:lnTo>
                  <a:pt x="261257" y="1278512"/>
                </a:lnTo>
                <a:lnTo>
                  <a:pt x="274571" y="1282536"/>
                </a:lnTo>
                <a:lnTo>
                  <a:pt x="270897" y="1294693"/>
                </a:lnTo>
                <a:close/>
              </a:path>
              <a:path w="1400809" h="2269490">
                <a:moveTo>
                  <a:pt x="294801" y="1315185"/>
                </a:moveTo>
                <a:lnTo>
                  <a:pt x="282497" y="1311466"/>
                </a:lnTo>
                <a:lnTo>
                  <a:pt x="291818" y="1301016"/>
                </a:lnTo>
                <a:lnTo>
                  <a:pt x="301198" y="1290583"/>
                </a:lnTo>
                <a:lnTo>
                  <a:pt x="302149" y="1290871"/>
                </a:lnTo>
                <a:lnTo>
                  <a:pt x="304181" y="1304752"/>
                </a:lnTo>
                <a:lnTo>
                  <a:pt x="303230" y="1304465"/>
                </a:lnTo>
                <a:lnTo>
                  <a:pt x="294801" y="1315185"/>
                </a:lnTo>
                <a:close/>
              </a:path>
              <a:path w="1400809" h="2269490">
                <a:moveTo>
                  <a:pt x="325726" y="1311264"/>
                </a:moveTo>
                <a:lnTo>
                  <a:pt x="312249" y="1307191"/>
                </a:lnTo>
                <a:lnTo>
                  <a:pt x="318672" y="1295865"/>
                </a:lnTo>
                <a:lnTo>
                  <a:pt x="327825" y="1298631"/>
                </a:lnTo>
                <a:lnTo>
                  <a:pt x="325726" y="1311264"/>
                </a:lnTo>
                <a:close/>
              </a:path>
              <a:path w="1400809" h="2269490">
                <a:moveTo>
                  <a:pt x="348055" y="1331280"/>
                </a:moveTo>
                <a:lnTo>
                  <a:pt x="335692" y="1327543"/>
                </a:lnTo>
                <a:lnTo>
                  <a:pt x="338415" y="1315099"/>
                </a:lnTo>
                <a:lnTo>
                  <a:pt x="343041" y="1303229"/>
                </a:lnTo>
                <a:lnTo>
                  <a:pt x="348876" y="1318260"/>
                </a:lnTo>
                <a:lnTo>
                  <a:pt x="352680" y="1319410"/>
                </a:lnTo>
                <a:lnTo>
                  <a:pt x="348055" y="1331280"/>
                </a:lnTo>
                <a:close/>
              </a:path>
              <a:path w="1400809" h="2269490">
                <a:moveTo>
                  <a:pt x="404033" y="1334930"/>
                </a:moveTo>
                <a:lnTo>
                  <a:pt x="391670" y="1331194"/>
                </a:lnTo>
                <a:lnTo>
                  <a:pt x="396295" y="1319324"/>
                </a:lnTo>
                <a:lnTo>
                  <a:pt x="408658" y="1323061"/>
                </a:lnTo>
                <a:lnTo>
                  <a:pt x="404033" y="1334930"/>
                </a:lnTo>
                <a:close/>
              </a:path>
              <a:path w="1400809" h="2269490">
                <a:moveTo>
                  <a:pt x="445875" y="1347576"/>
                </a:moveTo>
                <a:lnTo>
                  <a:pt x="432903" y="1343656"/>
                </a:lnTo>
                <a:lnTo>
                  <a:pt x="438138" y="1331970"/>
                </a:lnTo>
                <a:lnTo>
                  <a:pt x="448569" y="1335123"/>
                </a:lnTo>
                <a:lnTo>
                  <a:pt x="445875" y="1347576"/>
                </a:lnTo>
                <a:close/>
              </a:path>
              <a:path w="1400809" h="2269490">
                <a:moveTo>
                  <a:pt x="463944" y="1353037"/>
                </a:moveTo>
                <a:lnTo>
                  <a:pt x="451581" y="1349301"/>
                </a:lnTo>
                <a:lnTo>
                  <a:pt x="459862" y="1338536"/>
                </a:lnTo>
                <a:lnTo>
                  <a:pt x="468569" y="1341167"/>
                </a:lnTo>
                <a:lnTo>
                  <a:pt x="463944" y="1353037"/>
                </a:lnTo>
                <a:close/>
              </a:path>
              <a:path w="1400809" h="2269490">
                <a:moveTo>
                  <a:pt x="485549" y="1359566"/>
                </a:moveTo>
                <a:lnTo>
                  <a:pt x="480586" y="1358066"/>
                </a:lnTo>
                <a:lnTo>
                  <a:pt x="480724" y="1344841"/>
                </a:lnTo>
                <a:lnTo>
                  <a:pt x="493294" y="1348640"/>
                </a:lnTo>
                <a:lnTo>
                  <a:pt x="485549" y="1359566"/>
                </a:lnTo>
                <a:close/>
              </a:path>
              <a:path w="1400809" h="2269490">
                <a:moveTo>
                  <a:pt x="509590" y="1366832"/>
                </a:moveTo>
                <a:lnTo>
                  <a:pt x="497228" y="1363096"/>
                </a:lnTo>
                <a:lnTo>
                  <a:pt x="500902" y="1350939"/>
                </a:lnTo>
                <a:lnTo>
                  <a:pt x="514215" y="1354963"/>
                </a:lnTo>
                <a:lnTo>
                  <a:pt x="509590" y="1366832"/>
                </a:lnTo>
                <a:close/>
              </a:path>
              <a:path w="1400809" h="2269490">
                <a:moveTo>
                  <a:pt x="556188" y="1380915"/>
                </a:moveTo>
                <a:lnTo>
                  <a:pt x="543825" y="1377179"/>
                </a:lnTo>
                <a:lnTo>
                  <a:pt x="547500" y="1365022"/>
                </a:lnTo>
                <a:lnTo>
                  <a:pt x="560813" y="1369046"/>
                </a:lnTo>
                <a:lnTo>
                  <a:pt x="556188" y="1380915"/>
                </a:lnTo>
                <a:close/>
              </a:path>
              <a:path w="1400809" h="2269490">
                <a:moveTo>
                  <a:pt x="619294" y="1399988"/>
                </a:moveTo>
                <a:lnTo>
                  <a:pt x="606590" y="1396148"/>
                </a:lnTo>
                <a:lnTo>
                  <a:pt x="608362" y="1383416"/>
                </a:lnTo>
                <a:lnTo>
                  <a:pt x="620724" y="1387153"/>
                </a:lnTo>
                <a:lnTo>
                  <a:pt x="619294" y="1399988"/>
                </a:lnTo>
                <a:close/>
              </a:path>
              <a:path w="1400809" h="2269490">
                <a:moveTo>
                  <a:pt x="679814" y="1418279"/>
                </a:moveTo>
                <a:lnTo>
                  <a:pt x="667452" y="1414542"/>
                </a:lnTo>
                <a:lnTo>
                  <a:pt x="668838" y="1401694"/>
                </a:lnTo>
                <a:lnTo>
                  <a:pt x="683488" y="1406122"/>
                </a:lnTo>
                <a:lnTo>
                  <a:pt x="679814" y="1418279"/>
                </a:lnTo>
                <a:close/>
              </a:path>
              <a:path w="1400809" h="2269490">
                <a:moveTo>
                  <a:pt x="739726" y="1436385"/>
                </a:moveTo>
                <a:lnTo>
                  <a:pt x="727363" y="1432649"/>
                </a:lnTo>
                <a:lnTo>
                  <a:pt x="731037" y="1420492"/>
                </a:lnTo>
                <a:lnTo>
                  <a:pt x="745688" y="1424920"/>
                </a:lnTo>
                <a:lnTo>
                  <a:pt x="739726" y="1436385"/>
                </a:lnTo>
                <a:close/>
              </a:path>
              <a:path w="1400809" h="2269490">
                <a:moveTo>
                  <a:pt x="767304" y="1444720"/>
                </a:moveTo>
                <a:lnTo>
                  <a:pt x="754599" y="1440881"/>
                </a:lnTo>
                <a:lnTo>
                  <a:pt x="760517" y="1429402"/>
                </a:lnTo>
                <a:lnTo>
                  <a:pt x="771349" y="1432676"/>
                </a:lnTo>
                <a:lnTo>
                  <a:pt x="767304" y="1444720"/>
                </a:lnTo>
                <a:close/>
              </a:path>
              <a:path w="1400809" h="2269490">
                <a:moveTo>
                  <a:pt x="59911" y="1244195"/>
                </a:moveTo>
                <a:lnTo>
                  <a:pt x="22823" y="1232986"/>
                </a:lnTo>
                <a:lnTo>
                  <a:pt x="24595" y="1220254"/>
                </a:lnTo>
                <a:lnTo>
                  <a:pt x="28914" y="1211283"/>
                </a:lnTo>
                <a:lnTo>
                  <a:pt x="30488" y="1209627"/>
                </a:lnTo>
                <a:lnTo>
                  <a:pt x="35056" y="1223415"/>
                </a:lnTo>
                <a:lnTo>
                  <a:pt x="63882" y="1232128"/>
                </a:lnTo>
                <a:lnTo>
                  <a:pt x="59911" y="1244195"/>
                </a:lnTo>
                <a:close/>
              </a:path>
              <a:path w="1400809" h="2269490">
                <a:moveTo>
                  <a:pt x="107459" y="1258565"/>
                </a:moveTo>
                <a:lnTo>
                  <a:pt x="92244" y="1253967"/>
                </a:lnTo>
                <a:lnTo>
                  <a:pt x="98771" y="1242672"/>
                </a:lnTo>
                <a:lnTo>
                  <a:pt x="109231" y="1245833"/>
                </a:lnTo>
                <a:lnTo>
                  <a:pt x="107459" y="1258565"/>
                </a:lnTo>
                <a:close/>
              </a:path>
              <a:path w="1400809" h="2269490">
                <a:moveTo>
                  <a:pt x="133136" y="1266325"/>
                </a:moveTo>
                <a:lnTo>
                  <a:pt x="109361" y="1259140"/>
                </a:lnTo>
                <a:lnTo>
                  <a:pt x="114937" y="1247558"/>
                </a:lnTo>
                <a:lnTo>
                  <a:pt x="135859" y="1253881"/>
                </a:lnTo>
                <a:lnTo>
                  <a:pt x="133136" y="1266325"/>
                </a:lnTo>
                <a:close/>
              </a:path>
              <a:path w="1400809" h="2269490">
                <a:moveTo>
                  <a:pt x="158232" y="1273910"/>
                </a:moveTo>
                <a:lnTo>
                  <a:pt x="147281" y="1270600"/>
                </a:lnTo>
                <a:lnTo>
                  <a:pt x="149187" y="1257909"/>
                </a:lnTo>
                <a:lnTo>
                  <a:pt x="161654" y="1261677"/>
                </a:lnTo>
                <a:lnTo>
                  <a:pt x="158232" y="1273910"/>
                </a:lnTo>
                <a:close/>
              </a:path>
              <a:path w="1400809" h="2269490">
                <a:moveTo>
                  <a:pt x="178054" y="1279901"/>
                </a:moveTo>
                <a:lnTo>
                  <a:pt x="159763" y="1274373"/>
                </a:lnTo>
                <a:lnTo>
                  <a:pt x="169143" y="1263940"/>
                </a:lnTo>
                <a:lnTo>
                  <a:pt x="177701" y="1266527"/>
                </a:lnTo>
                <a:lnTo>
                  <a:pt x="178054" y="1279901"/>
                </a:lnTo>
                <a:close/>
              </a:path>
              <a:path w="1400809" h="2269490">
                <a:moveTo>
                  <a:pt x="211115" y="1289893"/>
                </a:moveTo>
                <a:lnTo>
                  <a:pt x="200654" y="1286731"/>
                </a:lnTo>
                <a:lnTo>
                  <a:pt x="197672" y="1272562"/>
                </a:lnTo>
                <a:lnTo>
                  <a:pt x="214789" y="1277736"/>
                </a:lnTo>
                <a:lnTo>
                  <a:pt x="211115" y="1289893"/>
                </a:lnTo>
                <a:close/>
              </a:path>
              <a:path w="1400809" h="2269490">
                <a:moveTo>
                  <a:pt x="373731" y="1339040"/>
                </a:moveTo>
                <a:lnTo>
                  <a:pt x="363969" y="1336089"/>
                </a:lnTo>
                <a:lnTo>
                  <a:pt x="364211" y="1322895"/>
                </a:lnTo>
                <a:lnTo>
                  <a:pt x="377405" y="1326883"/>
                </a:lnTo>
                <a:lnTo>
                  <a:pt x="373731" y="1339040"/>
                </a:lnTo>
                <a:close/>
              </a:path>
              <a:path w="1400809" h="2269490">
                <a:moveTo>
                  <a:pt x="438130" y="1358502"/>
                </a:moveTo>
                <a:lnTo>
                  <a:pt x="424965" y="1354524"/>
                </a:lnTo>
                <a:lnTo>
                  <a:pt x="431239" y="1343153"/>
                </a:lnTo>
                <a:lnTo>
                  <a:pt x="437317" y="1344989"/>
                </a:lnTo>
                <a:lnTo>
                  <a:pt x="438130" y="1358502"/>
                </a:lnTo>
                <a:close/>
              </a:path>
              <a:path w="1400809" h="2269490">
                <a:moveTo>
                  <a:pt x="473643" y="1369235"/>
                </a:moveTo>
                <a:lnTo>
                  <a:pt x="462588" y="1365894"/>
                </a:lnTo>
                <a:lnTo>
                  <a:pt x="463944" y="1353037"/>
                </a:lnTo>
                <a:lnTo>
                  <a:pt x="475355" y="1356486"/>
                </a:lnTo>
                <a:lnTo>
                  <a:pt x="473643" y="1369235"/>
                </a:lnTo>
                <a:close/>
              </a:path>
              <a:path w="1400809" h="2269490">
                <a:moveTo>
                  <a:pt x="585798" y="1403132"/>
                </a:moveTo>
                <a:lnTo>
                  <a:pt x="584717" y="1389538"/>
                </a:lnTo>
                <a:lnTo>
                  <a:pt x="596084" y="1392973"/>
                </a:lnTo>
                <a:lnTo>
                  <a:pt x="585798" y="1403132"/>
                </a:lnTo>
                <a:close/>
              </a:path>
              <a:path w="1400809" h="2269490">
                <a:moveTo>
                  <a:pt x="10720" y="1255863"/>
                </a:moveTo>
                <a:lnTo>
                  <a:pt x="1210" y="1252988"/>
                </a:lnTo>
                <a:lnTo>
                  <a:pt x="0" y="1226088"/>
                </a:lnTo>
                <a:lnTo>
                  <a:pt x="20921" y="1232411"/>
                </a:lnTo>
                <a:lnTo>
                  <a:pt x="18198" y="1244855"/>
                </a:lnTo>
                <a:lnTo>
                  <a:pt x="13443" y="1243418"/>
                </a:lnTo>
                <a:lnTo>
                  <a:pt x="10720" y="1255863"/>
                </a:lnTo>
                <a:close/>
              </a:path>
              <a:path w="1400809" h="2269490">
                <a:moveTo>
                  <a:pt x="35315" y="1250029"/>
                </a:moveTo>
                <a:lnTo>
                  <a:pt x="20100" y="1245430"/>
                </a:lnTo>
                <a:lnTo>
                  <a:pt x="25676" y="1233848"/>
                </a:lnTo>
                <a:lnTo>
                  <a:pt x="37087" y="1237297"/>
                </a:lnTo>
                <a:lnTo>
                  <a:pt x="35315" y="1250029"/>
                </a:lnTo>
                <a:close/>
              </a:path>
              <a:path w="1400809" h="2269490">
                <a:moveTo>
                  <a:pt x="47678" y="1253765"/>
                </a:moveTo>
                <a:lnTo>
                  <a:pt x="40070" y="1251466"/>
                </a:lnTo>
                <a:lnTo>
                  <a:pt x="38068" y="1237593"/>
                </a:lnTo>
                <a:lnTo>
                  <a:pt x="54205" y="1242470"/>
                </a:lnTo>
                <a:lnTo>
                  <a:pt x="47678" y="1253765"/>
                </a:lnTo>
                <a:close/>
              </a:path>
              <a:path w="1400809" h="2269490">
                <a:moveTo>
                  <a:pt x="73354" y="1261525"/>
                </a:moveTo>
                <a:lnTo>
                  <a:pt x="64320" y="1258795"/>
                </a:lnTo>
                <a:lnTo>
                  <a:pt x="66330" y="1246135"/>
                </a:lnTo>
                <a:lnTo>
                  <a:pt x="79688" y="1250172"/>
                </a:lnTo>
                <a:lnTo>
                  <a:pt x="73354" y="1261525"/>
                </a:lnTo>
                <a:close/>
              </a:path>
              <a:path w="1400809" h="2269490">
                <a:moveTo>
                  <a:pt x="107589" y="1271872"/>
                </a:moveTo>
                <a:lnTo>
                  <a:pt x="94275" y="1267848"/>
                </a:lnTo>
                <a:lnTo>
                  <a:pt x="100802" y="1256553"/>
                </a:lnTo>
                <a:lnTo>
                  <a:pt x="110312" y="1259427"/>
                </a:lnTo>
                <a:lnTo>
                  <a:pt x="107589" y="1271872"/>
                </a:lnTo>
                <a:close/>
              </a:path>
              <a:path w="1400809" h="2269490">
                <a:moveTo>
                  <a:pt x="115197" y="1274171"/>
                </a:moveTo>
                <a:lnTo>
                  <a:pt x="110312" y="1259427"/>
                </a:lnTo>
                <a:lnTo>
                  <a:pt x="117920" y="1261727"/>
                </a:lnTo>
                <a:lnTo>
                  <a:pt x="115197" y="1274171"/>
                </a:lnTo>
                <a:close/>
              </a:path>
              <a:path w="1400809" h="2269490">
                <a:moveTo>
                  <a:pt x="130606" y="1278828"/>
                </a:moveTo>
                <a:lnTo>
                  <a:pt x="117099" y="1274746"/>
                </a:lnTo>
                <a:lnTo>
                  <a:pt x="119822" y="1262301"/>
                </a:lnTo>
                <a:lnTo>
                  <a:pt x="129332" y="1265176"/>
                </a:lnTo>
                <a:lnTo>
                  <a:pt x="130606" y="1278828"/>
                </a:lnTo>
                <a:close/>
              </a:path>
              <a:path w="1400809" h="2269490">
                <a:moveTo>
                  <a:pt x="147530" y="1283943"/>
                </a:moveTo>
                <a:lnTo>
                  <a:pt x="135167" y="1280207"/>
                </a:lnTo>
                <a:lnTo>
                  <a:pt x="136939" y="1267475"/>
                </a:lnTo>
                <a:lnTo>
                  <a:pt x="149302" y="1271211"/>
                </a:lnTo>
                <a:lnTo>
                  <a:pt x="147530" y="1283943"/>
                </a:lnTo>
                <a:close/>
              </a:path>
              <a:path w="1400809" h="2269490">
                <a:moveTo>
                  <a:pt x="167500" y="1289978"/>
                </a:moveTo>
                <a:lnTo>
                  <a:pt x="154187" y="1285955"/>
                </a:lnTo>
                <a:lnTo>
                  <a:pt x="157861" y="1273798"/>
                </a:lnTo>
                <a:lnTo>
                  <a:pt x="171174" y="1277822"/>
                </a:lnTo>
                <a:lnTo>
                  <a:pt x="167500" y="1289978"/>
                </a:lnTo>
                <a:close/>
              </a:path>
              <a:path w="1400809" h="2269490">
                <a:moveTo>
                  <a:pt x="197575" y="1299068"/>
                </a:moveTo>
                <a:lnTo>
                  <a:pt x="187471" y="1296014"/>
                </a:lnTo>
                <a:lnTo>
                  <a:pt x="189243" y="1283282"/>
                </a:lnTo>
                <a:lnTo>
                  <a:pt x="202779" y="1287373"/>
                </a:lnTo>
                <a:lnTo>
                  <a:pt x="197575" y="1299068"/>
                </a:lnTo>
                <a:close/>
              </a:path>
              <a:path w="1400809" h="2269490">
                <a:moveTo>
                  <a:pt x="227055" y="1307977"/>
                </a:moveTo>
                <a:lnTo>
                  <a:pt x="214098" y="1304061"/>
                </a:lnTo>
                <a:lnTo>
                  <a:pt x="216821" y="1291617"/>
                </a:lnTo>
                <a:lnTo>
                  <a:pt x="228708" y="1295210"/>
                </a:lnTo>
                <a:lnTo>
                  <a:pt x="227055" y="1307977"/>
                </a:lnTo>
                <a:close/>
              </a:path>
              <a:path w="1400809" h="2269490">
                <a:moveTo>
                  <a:pt x="249284" y="1314696"/>
                </a:moveTo>
                <a:lnTo>
                  <a:pt x="237872" y="1311247"/>
                </a:lnTo>
                <a:lnTo>
                  <a:pt x="239644" y="1298515"/>
                </a:lnTo>
                <a:lnTo>
                  <a:pt x="253909" y="1302826"/>
                </a:lnTo>
                <a:lnTo>
                  <a:pt x="249284" y="1314696"/>
                </a:lnTo>
                <a:close/>
              </a:path>
              <a:path w="1400809" h="2269490">
                <a:moveTo>
                  <a:pt x="264722" y="1319361"/>
                </a:moveTo>
                <a:lnTo>
                  <a:pt x="264251" y="1305952"/>
                </a:lnTo>
                <a:lnTo>
                  <a:pt x="273879" y="1308862"/>
                </a:lnTo>
                <a:lnTo>
                  <a:pt x="264722" y="1319361"/>
                </a:lnTo>
                <a:close/>
              </a:path>
              <a:path w="1400809" h="2269490">
                <a:moveTo>
                  <a:pt x="305510" y="1331689"/>
                </a:moveTo>
                <a:lnTo>
                  <a:pt x="292924" y="1327885"/>
                </a:lnTo>
                <a:lnTo>
                  <a:pt x="297654" y="1316047"/>
                </a:lnTo>
                <a:lnTo>
                  <a:pt x="305157" y="1318315"/>
                </a:lnTo>
                <a:lnTo>
                  <a:pt x="305510" y="1331689"/>
                </a:lnTo>
                <a:close/>
              </a:path>
              <a:path w="1400809" h="2269490">
                <a:moveTo>
                  <a:pt x="326312" y="1337976"/>
                </a:moveTo>
                <a:lnTo>
                  <a:pt x="312048" y="1333665"/>
                </a:lnTo>
                <a:lnTo>
                  <a:pt x="317624" y="1322082"/>
                </a:lnTo>
                <a:lnTo>
                  <a:pt x="330938" y="1326106"/>
                </a:lnTo>
                <a:lnTo>
                  <a:pt x="326312" y="1337976"/>
                </a:lnTo>
                <a:close/>
              </a:path>
              <a:path w="1400809" h="2269490">
                <a:moveTo>
                  <a:pt x="361498" y="1348610"/>
                </a:moveTo>
                <a:lnTo>
                  <a:pt x="349136" y="1344873"/>
                </a:lnTo>
                <a:lnTo>
                  <a:pt x="353761" y="1333004"/>
                </a:lnTo>
                <a:lnTo>
                  <a:pt x="363271" y="1335878"/>
                </a:lnTo>
                <a:lnTo>
                  <a:pt x="361498" y="1348610"/>
                </a:lnTo>
                <a:close/>
              </a:path>
              <a:path w="1400809" h="2269490">
                <a:moveTo>
                  <a:pt x="404292" y="1361543"/>
                </a:moveTo>
                <a:lnTo>
                  <a:pt x="390978" y="1357519"/>
                </a:lnTo>
                <a:lnTo>
                  <a:pt x="391800" y="1344500"/>
                </a:lnTo>
                <a:lnTo>
                  <a:pt x="403211" y="1347949"/>
                </a:lnTo>
                <a:lnTo>
                  <a:pt x="404292" y="1361543"/>
                </a:lnTo>
                <a:close/>
              </a:path>
              <a:path w="1400809" h="2269490">
                <a:moveTo>
                  <a:pt x="408096" y="1362693"/>
                </a:moveTo>
                <a:lnTo>
                  <a:pt x="404292" y="1361543"/>
                </a:lnTo>
                <a:lnTo>
                  <a:pt x="409868" y="1349961"/>
                </a:lnTo>
                <a:lnTo>
                  <a:pt x="408096" y="1362693"/>
                </a:lnTo>
                <a:close/>
              </a:path>
              <a:path w="1400809" h="2269490">
                <a:moveTo>
                  <a:pt x="30690" y="1261898"/>
                </a:moveTo>
                <a:lnTo>
                  <a:pt x="18521" y="1258220"/>
                </a:lnTo>
                <a:lnTo>
                  <a:pt x="24022" y="1246616"/>
                </a:lnTo>
                <a:lnTo>
                  <a:pt x="28168" y="1247869"/>
                </a:lnTo>
                <a:lnTo>
                  <a:pt x="30690" y="1261898"/>
                </a:lnTo>
                <a:close/>
              </a:path>
              <a:path w="1400809" h="2269490">
                <a:moveTo>
                  <a:pt x="36396" y="1263623"/>
                </a:moveTo>
                <a:lnTo>
                  <a:pt x="41021" y="1251753"/>
                </a:lnTo>
                <a:lnTo>
                  <a:pt x="42923" y="1252328"/>
                </a:lnTo>
                <a:lnTo>
                  <a:pt x="36396" y="1263623"/>
                </a:lnTo>
                <a:close/>
              </a:path>
              <a:path w="1400809" h="2269490">
                <a:moveTo>
                  <a:pt x="50660" y="1267934"/>
                </a:moveTo>
                <a:lnTo>
                  <a:pt x="42102" y="1265347"/>
                </a:lnTo>
                <a:lnTo>
                  <a:pt x="42923" y="1252328"/>
                </a:lnTo>
                <a:lnTo>
                  <a:pt x="53384" y="1255489"/>
                </a:lnTo>
                <a:lnTo>
                  <a:pt x="50660" y="1267934"/>
                </a:lnTo>
                <a:close/>
              </a:path>
              <a:path w="1400809" h="2269490">
                <a:moveTo>
                  <a:pt x="67778" y="1273107"/>
                </a:moveTo>
                <a:lnTo>
                  <a:pt x="53632" y="1268832"/>
                </a:lnTo>
                <a:lnTo>
                  <a:pt x="58139" y="1256926"/>
                </a:lnTo>
                <a:lnTo>
                  <a:pt x="68599" y="1260088"/>
                </a:lnTo>
                <a:lnTo>
                  <a:pt x="67778" y="1273107"/>
                </a:lnTo>
                <a:close/>
              </a:path>
              <a:path w="1400809" h="2269490">
                <a:moveTo>
                  <a:pt x="87748" y="1279143"/>
                </a:moveTo>
                <a:lnTo>
                  <a:pt x="71582" y="1274257"/>
                </a:lnTo>
                <a:lnTo>
                  <a:pt x="76207" y="1262387"/>
                </a:lnTo>
                <a:lnTo>
                  <a:pt x="88570" y="1266124"/>
                </a:lnTo>
                <a:lnTo>
                  <a:pt x="87748" y="1279143"/>
                </a:lnTo>
                <a:close/>
              </a:path>
              <a:path w="1400809" h="2269490">
                <a:moveTo>
                  <a:pt x="113424" y="1286903"/>
                </a:moveTo>
                <a:lnTo>
                  <a:pt x="98209" y="1282304"/>
                </a:lnTo>
                <a:lnTo>
                  <a:pt x="99981" y="1269572"/>
                </a:lnTo>
                <a:lnTo>
                  <a:pt x="112344" y="1273309"/>
                </a:lnTo>
                <a:lnTo>
                  <a:pt x="113424" y="1286903"/>
                </a:lnTo>
                <a:close/>
              </a:path>
              <a:path w="1400809" h="2269490">
                <a:moveTo>
                  <a:pt x="111653" y="1299634"/>
                </a:moveTo>
                <a:lnTo>
                  <a:pt x="119001" y="1275321"/>
                </a:lnTo>
                <a:lnTo>
                  <a:pt x="130413" y="1278770"/>
                </a:lnTo>
                <a:lnTo>
                  <a:pt x="128031" y="1291317"/>
                </a:lnTo>
                <a:lnTo>
                  <a:pt x="121032" y="1289202"/>
                </a:lnTo>
                <a:lnTo>
                  <a:pt x="111653" y="1299634"/>
                </a:lnTo>
                <a:close/>
              </a:path>
              <a:path w="1400809" h="2269490">
                <a:moveTo>
                  <a:pt x="158120" y="1300411"/>
                </a:moveTo>
                <a:lnTo>
                  <a:pt x="147660" y="1297249"/>
                </a:lnTo>
                <a:lnTo>
                  <a:pt x="154187" y="1285955"/>
                </a:lnTo>
                <a:lnTo>
                  <a:pt x="158120" y="1300411"/>
                </a:lnTo>
                <a:close/>
              </a:path>
              <a:path w="1400809" h="2269490">
                <a:moveTo>
                  <a:pt x="164777" y="1302423"/>
                </a:moveTo>
                <a:lnTo>
                  <a:pt x="168451" y="1290266"/>
                </a:lnTo>
                <a:lnTo>
                  <a:pt x="168741" y="1292249"/>
                </a:lnTo>
                <a:lnTo>
                  <a:pt x="164777" y="1302423"/>
                </a:lnTo>
                <a:close/>
              </a:path>
              <a:path w="1400809" h="2269490">
                <a:moveTo>
                  <a:pt x="180884" y="1307291"/>
                </a:moveTo>
                <a:lnTo>
                  <a:pt x="170483" y="1304147"/>
                </a:lnTo>
                <a:lnTo>
                  <a:pt x="168741" y="1292249"/>
                </a:lnTo>
                <a:lnTo>
                  <a:pt x="169402" y="1290553"/>
                </a:lnTo>
                <a:lnTo>
                  <a:pt x="182716" y="1294577"/>
                </a:lnTo>
                <a:lnTo>
                  <a:pt x="180884" y="1307291"/>
                </a:lnTo>
                <a:close/>
              </a:path>
              <a:path w="1400809" h="2269490">
                <a:moveTo>
                  <a:pt x="202816" y="1313919"/>
                </a:moveTo>
                <a:lnTo>
                  <a:pt x="191404" y="1310470"/>
                </a:lnTo>
                <a:lnTo>
                  <a:pt x="194588" y="1298165"/>
                </a:lnTo>
                <a:lnTo>
                  <a:pt x="204306" y="1301102"/>
                </a:lnTo>
                <a:lnTo>
                  <a:pt x="202816" y="1313919"/>
                </a:lnTo>
                <a:close/>
              </a:path>
              <a:path w="1400809" h="2269490">
                <a:moveTo>
                  <a:pt x="233247" y="1323116"/>
                </a:moveTo>
                <a:lnTo>
                  <a:pt x="216130" y="1317943"/>
                </a:lnTo>
                <a:lnTo>
                  <a:pt x="222657" y="1306648"/>
                </a:lnTo>
                <a:lnTo>
                  <a:pt x="233117" y="1309810"/>
                </a:lnTo>
                <a:lnTo>
                  <a:pt x="233247" y="1323116"/>
                </a:lnTo>
                <a:close/>
              </a:path>
              <a:path w="1400809" h="2269490">
                <a:moveTo>
                  <a:pt x="244778" y="1326601"/>
                </a:moveTo>
                <a:lnTo>
                  <a:pt x="235149" y="1323691"/>
                </a:lnTo>
                <a:lnTo>
                  <a:pt x="238823" y="1311534"/>
                </a:lnTo>
                <a:lnTo>
                  <a:pt x="251661" y="1315414"/>
                </a:lnTo>
                <a:lnTo>
                  <a:pt x="244778" y="1326601"/>
                </a:lnTo>
                <a:close/>
              </a:path>
              <a:path w="1400809" h="2269490">
                <a:moveTo>
                  <a:pt x="277304" y="1336431"/>
                </a:moveTo>
                <a:lnTo>
                  <a:pt x="272593" y="1335008"/>
                </a:lnTo>
                <a:lnTo>
                  <a:pt x="273519" y="1322020"/>
                </a:lnTo>
                <a:lnTo>
                  <a:pt x="285421" y="1325617"/>
                </a:lnTo>
                <a:lnTo>
                  <a:pt x="277304" y="1336431"/>
                </a:lnTo>
                <a:close/>
              </a:path>
              <a:path w="1400809" h="2269490">
                <a:moveTo>
                  <a:pt x="318834" y="1348983"/>
                </a:moveTo>
                <a:lnTo>
                  <a:pt x="305521" y="1344959"/>
                </a:lnTo>
                <a:lnTo>
                  <a:pt x="306342" y="1331940"/>
                </a:lnTo>
                <a:lnTo>
                  <a:pt x="320607" y="1336251"/>
                </a:lnTo>
                <a:lnTo>
                  <a:pt x="318834" y="1348983"/>
                </a:lnTo>
                <a:close/>
              </a:path>
              <a:path w="1400809" h="2269490">
                <a:moveTo>
                  <a:pt x="342609" y="1356168"/>
                </a:moveTo>
                <a:lnTo>
                  <a:pt x="329295" y="1352144"/>
                </a:lnTo>
                <a:lnTo>
                  <a:pt x="329165" y="1338838"/>
                </a:lnTo>
                <a:lnTo>
                  <a:pt x="344381" y="1343436"/>
                </a:lnTo>
                <a:lnTo>
                  <a:pt x="342609" y="1356168"/>
                </a:lnTo>
                <a:close/>
              </a:path>
              <a:path w="1400809" h="2269490">
                <a:moveTo>
                  <a:pt x="373991" y="1365653"/>
                </a:moveTo>
                <a:lnTo>
                  <a:pt x="361286" y="1361813"/>
                </a:lnTo>
                <a:lnTo>
                  <a:pt x="367204" y="1350334"/>
                </a:lnTo>
                <a:lnTo>
                  <a:pt x="374812" y="1352633"/>
                </a:lnTo>
                <a:lnTo>
                  <a:pt x="373991" y="1365653"/>
                </a:lnTo>
                <a:close/>
              </a:path>
              <a:path w="1400809" h="2269490">
                <a:moveTo>
                  <a:pt x="419637" y="1379448"/>
                </a:moveTo>
                <a:lnTo>
                  <a:pt x="408226" y="1375999"/>
                </a:lnTo>
                <a:lnTo>
                  <a:pt x="412212" y="1363937"/>
                </a:lnTo>
                <a:lnTo>
                  <a:pt x="422465" y="1367035"/>
                </a:lnTo>
                <a:lnTo>
                  <a:pt x="419637" y="1379448"/>
                </a:lnTo>
                <a:close/>
              </a:path>
              <a:path w="1400809" h="2269490">
                <a:moveTo>
                  <a:pt x="442446" y="1386342"/>
                </a:moveTo>
                <a:lnTo>
                  <a:pt x="436755" y="1384622"/>
                </a:lnTo>
                <a:lnTo>
                  <a:pt x="437160" y="1371477"/>
                </a:lnTo>
                <a:lnTo>
                  <a:pt x="448869" y="1375015"/>
                </a:lnTo>
                <a:lnTo>
                  <a:pt x="442446" y="1386342"/>
                </a:lnTo>
                <a:close/>
              </a:path>
              <a:path w="1400809" h="2269490">
                <a:moveTo>
                  <a:pt x="481451" y="1398130"/>
                </a:moveTo>
                <a:lnTo>
                  <a:pt x="473843" y="1395831"/>
                </a:lnTo>
                <a:lnTo>
                  <a:pt x="475615" y="1383099"/>
                </a:lnTo>
                <a:lnTo>
                  <a:pt x="489880" y="1387410"/>
                </a:lnTo>
                <a:lnTo>
                  <a:pt x="481451" y="1398130"/>
                </a:lnTo>
                <a:close/>
              </a:path>
              <a:path w="1400809" h="2269490">
                <a:moveTo>
                  <a:pt x="650723" y="1449289"/>
                </a:moveTo>
                <a:lnTo>
                  <a:pt x="645968" y="1447852"/>
                </a:lnTo>
                <a:lnTo>
                  <a:pt x="647741" y="1435120"/>
                </a:lnTo>
                <a:lnTo>
                  <a:pt x="658201" y="1438281"/>
                </a:lnTo>
                <a:lnTo>
                  <a:pt x="650723" y="1449289"/>
                </a:lnTo>
                <a:close/>
              </a:path>
              <a:path w="1400809" h="2269490">
                <a:moveTo>
                  <a:pt x="656429" y="1451013"/>
                </a:moveTo>
                <a:lnTo>
                  <a:pt x="658201" y="1438281"/>
                </a:lnTo>
                <a:lnTo>
                  <a:pt x="659152" y="1438569"/>
                </a:lnTo>
                <a:lnTo>
                  <a:pt x="656429" y="1451013"/>
                </a:lnTo>
                <a:close/>
              </a:path>
              <a:path w="1400809" h="2269490">
                <a:moveTo>
                  <a:pt x="8126" y="1281613"/>
                </a:moveTo>
                <a:lnTo>
                  <a:pt x="2183" y="1279817"/>
                </a:lnTo>
                <a:lnTo>
                  <a:pt x="1577" y="1266367"/>
                </a:lnTo>
                <a:lnTo>
                  <a:pt x="3112" y="1253563"/>
                </a:lnTo>
                <a:lnTo>
                  <a:pt x="6916" y="1254713"/>
                </a:lnTo>
                <a:lnTo>
                  <a:pt x="9898" y="1268882"/>
                </a:lnTo>
                <a:lnTo>
                  <a:pt x="11800" y="1269457"/>
                </a:lnTo>
                <a:lnTo>
                  <a:pt x="8126" y="1281613"/>
                </a:lnTo>
                <a:close/>
              </a:path>
              <a:path w="1400809" h="2269490">
                <a:moveTo>
                  <a:pt x="40330" y="1278079"/>
                </a:moveTo>
                <a:lnTo>
                  <a:pt x="10671" y="1269115"/>
                </a:lnTo>
                <a:lnTo>
                  <a:pt x="19278" y="1258449"/>
                </a:lnTo>
                <a:lnTo>
                  <a:pt x="47808" y="1267071"/>
                </a:lnTo>
                <a:lnTo>
                  <a:pt x="40330" y="1278079"/>
                </a:lnTo>
                <a:close/>
              </a:path>
              <a:path w="1400809" h="2269490">
                <a:moveTo>
                  <a:pt x="62202" y="1284689"/>
                </a:moveTo>
                <a:lnTo>
                  <a:pt x="49839" y="1280953"/>
                </a:lnTo>
                <a:lnTo>
                  <a:pt x="47808" y="1267071"/>
                </a:lnTo>
                <a:lnTo>
                  <a:pt x="59219" y="1270520"/>
                </a:lnTo>
                <a:lnTo>
                  <a:pt x="62202" y="1284689"/>
                </a:lnTo>
                <a:close/>
              </a:path>
              <a:path w="1400809" h="2269490">
                <a:moveTo>
                  <a:pt x="101192" y="1296473"/>
                </a:moveTo>
                <a:lnTo>
                  <a:pt x="85025" y="1291587"/>
                </a:lnTo>
                <a:lnTo>
                  <a:pt x="88700" y="1279430"/>
                </a:lnTo>
                <a:lnTo>
                  <a:pt x="103915" y="1284029"/>
                </a:lnTo>
                <a:lnTo>
                  <a:pt x="101192" y="1296473"/>
                </a:lnTo>
                <a:close/>
              </a:path>
              <a:path w="1400809" h="2269490">
                <a:moveTo>
                  <a:pt x="128770" y="1304808"/>
                </a:moveTo>
                <a:lnTo>
                  <a:pt x="115456" y="1300784"/>
                </a:lnTo>
                <a:lnTo>
                  <a:pt x="121032" y="1289202"/>
                </a:lnTo>
                <a:lnTo>
                  <a:pt x="128477" y="1291452"/>
                </a:lnTo>
                <a:lnTo>
                  <a:pt x="128770" y="1304808"/>
                </a:lnTo>
                <a:close/>
              </a:path>
              <a:path w="1400809" h="2269490">
                <a:moveTo>
                  <a:pt x="140182" y="1308257"/>
                </a:moveTo>
                <a:lnTo>
                  <a:pt x="131623" y="1305670"/>
                </a:lnTo>
                <a:lnTo>
                  <a:pt x="139101" y="1294663"/>
                </a:lnTo>
                <a:lnTo>
                  <a:pt x="140182" y="1308257"/>
                </a:lnTo>
                <a:close/>
              </a:path>
              <a:path w="1400809" h="2269490">
                <a:moveTo>
                  <a:pt x="150643" y="1311418"/>
                </a:moveTo>
                <a:lnTo>
                  <a:pt x="140182" y="1308257"/>
                </a:lnTo>
                <a:lnTo>
                  <a:pt x="142905" y="1295812"/>
                </a:lnTo>
                <a:lnTo>
                  <a:pt x="155268" y="1299549"/>
                </a:lnTo>
                <a:lnTo>
                  <a:pt x="150643" y="1311418"/>
                </a:lnTo>
                <a:close/>
              </a:path>
              <a:path w="1400809" h="2269490">
                <a:moveTo>
                  <a:pt x="179171" y="1320040"/>
                </a:moveTo>
                <a:lnTo>
                  <a:pt x="171434" y="1304435"/>
                </a:lnTo>
                <a:lnTo>
                  <a:pt x="182845" y="1307883"/>
                </a:lnTo>
                <a:lnTo>
                  <a:pt x="179171" y="1320040"/>
                </a:lnTo>
                <a:close/>
              </a:path>
              <a:path w="1400809" h="2269490">
                <a:moveTo>
                  <a:pt x="209602" y="1329237"/>
                </a:moveTo>
                <a:lnTo>
                  <a:pt x="183926" y="1321477"/>
                </a:lnTo>
                <a:lnTo>
                  <a:pt x="184747" y="1308458"/>
                </a:lnTo>
                <a:lnTo>
                  <a:pt x="210423" y="1316218"/>
                </a:lnTo>
                <a:lnTo>
                  <a:pt x="209602" y="1329237"/>
                </a:lnTo>
                <a:close/>
              </a:path>
              <a:path w="1400809" h="2269490">
                <a:moveTo>
                  <a:pt x="250673" y="1341650"/>
                </a:moveTo>
                <a:lnTo>
                  <a:pt x="246215" y="1340303"/>
                </a:lnTo>
                <a:lnTo>
                  <a:pt x="247571" y="1327445"/>
                </a:lnTo>
                <a:lnTo>
                  <a:pt x="259874" y="1331164"/>
                </a:lnTo>
                <a:lnTo>
                  <a:pt x="250673" y="1341650"/>
                </a:lnTo>
                <a:close/>
              </a:path>
              <a:path w="1400809" h="2269490">
                <a:moveTo>
                  <a:pt x="276260" y="1349383"/>
                </a:moveTo>
                <a:lnTo>
                  <a:pt x="261906" y="1345045"/>
                </a:lnTo>
                <a:lnTo>
                  <a:pt x="266531" y="1333175"/>
                </a:lnTo>
                <a:lnTo>
                  <a:pt x="277943" y="1336624"/>
                </a:lnTo>
                <a:lnTo>
                  <a:pt x="276260" y="1349383"/>
                </a:lnTo>
                <a:close/>
              </a:path>
              <a:path w="1400809" h="2269490">
                <a:moveTo>
                  <a:pt x="291516" y="1367261"/>
                </a:moveTo>
                <a:lnTo>
                  <a:pt x="282006" y="1364387"/>
                </a:lnTo>
                <a:lnTo>
                  <a:pt x="281876" y="1351081"/>
                </a:lnTo>
                <a:lnTo>
                  <a:pt x="279023" y="1350218"/>
                </a:lnTo>
                <a:lnTo>
                  <a:pt x="288403" y="1339786"/>
                </a:lnTo>
                <a:lnTo>
                  <a:pt x="297913" y="1342660"/>
                </a:lnTo>
                <a:lnTo>
                  <a:pt x="294239" y="1354817"/>
                </a:lnTo>
                <a:lnTo>
                  <a:pt x="291516" y="1367261"/>
                </a:lnTo>
                <a:close/>
              </a:path>
              <a:path w="1400809" h="2269490">
                <a:moveTo>
                  <a:pt x="331327" y="1366026"/>
                </a:moveTo>
                <a:lnTo>
                  <a:pt x="318206" y="1362060"/>
                </a:lnTo>
                <a:lnTo>
                  <a:pt x="322638" y="1350133"/>
                </a:lnTo>
                <a:lnTo>
                  <a:pt x="332148" y="1353007"/>
                </a:lnTo>
                <a:lnTo>
                  <a:pt x="331327" y="1366026"/>
                </a:lnTo>
                <a:close/>
              </a:path>
              <a:path w="1400809" h="2269490">
                <a:moveTo>
                  <a:pt x="347493" y="1370912"/>
                </a:moveTo>
                <a:lnTo>
                  <a:pt x="338935" y="1368325"/>
                </a:lnTo>
                <a:lnTo>
                  <a:pt x="338805" y="1355019"/>
                </a:lnTo>
                <a:lnTo>
                  <a:pt x="353991" y="1359608"/>
                </a:lnTo>
                <a:lnTo>
                  <a:pt x="347493" y="1370912"/>
                </a:lnTo>
                <a:close/>
              </a:path>
              <a:path w="1400809" h="2269490">
                <a:moveTo>
                  <a:pt x="378875" y="1380396"/>
                </a:moveTo>
                <a:lnTo>
                  <a:pt x="365770" y="1376435"/>
                </a:lnTo>
                <a:lnTo>
                  <a:pt x="369236" y="1364216"/>
                </a:lnTo>
                <a:lnTo>
                  <a:pt x="379696" y="1367377"/>
                </a:lnTo>
                <a:lnTo>
                  <a:pt x="378875" y="1380396"/>
                </a:lnTo>
                <a:close/>
              </a:path>
              <a:path w="1400809" h="2269490">
                <a:moveTo>
                  <a:pt x="394091" y="1384995"/>
                </a:moveTo>
                <a:lnTo>
                  <a:pt x="380777" y="1380971"/>
                </a:lnTo>
                <a:lnTo>
                  <a:pt x="384451" y="1368814"/>
                </a:lnTo>
                <a:lnTo>
                  <a:pt x="393010" y="1371401"/>
                </a:lnTo>
                <a:lnTo>
                  <a:pt x="394091" y="1384995"/>
                </a:lnTo>
                <a:close/>
              </a:path>
              <a:path w="1400809" h="2269490">
                <a:moveTo>
                  <a:pt x="455904" y="1403676"/>
                </a:moveTo>
                <a:lnTo>
                  <a:pt x="443868" y="1400039"/>
                </a:lnTo>
                <a:lnTo>
                  <a:pt x="449117" y="1388358"/>
                </a:lnTo>
                <a:lnTo>
                  <a:pt x="459578" y="1391519"/>
                </a:lnTo>
                <a:lnTo>
                  <a:pt x="455904" y="1403676"/>
                </a:lnTo>
                <a:close/>
              </a:path>
              <a:path w="1400809" h="2269490">
                <a:moveTo>
                  <a:pt x="481224" y="1411329"/>
                </a:moveTo>
                <a:lnTo>
                  <a:pt x="468281" y="1407417"/>
                </a:lnTo>
                <a:lnTo>
                  <a:pt x="474794" y="1396118"/>
                </a:lnTo>
                <a:lnTo>
                  <a:pt x="481852" y="1398251"/>
                </a:lnTo>
                <a:lnTo>
                  <a:pt x="481224" y="1411329"/>
                </a:lnTo>
                <a:close/>
              </a:path>
              <a:path w="1400809" h="2269490">
                <a:moveTo>
                  <a:pt x="571923" y="1438740"/>
                </a:moveTo>
                <a:lnTo>
                  <a:pt x="559560" y="1435004"/>
                </a:lnTo>
                <a:lnTo>
                  <a:pt x="564185" y="1423134"/>
                </a:lnTo>
                <a:lnTo>
                  <a:pt x="573695" y="1426008"/>
                </a:lnTo>
                <a:lnTo>
                  <a:pt x="571923" y="1438740"/>
                </a:lnTo>
                <a:close/>
              </a:path>
              <a:path w="1400809" h="2269490">
                <a:moveTo>
                  <a:pt x="586306" y="1443087"/>
                </a:moveTo>
                <a:lnTo>
                  <a:pt x="571923" y="1438740"/>
                </a:lnTo>
                <a:lnTo>
                  <a:pt x="580352" y="1428020"/>
                </a:lnTo>
                <a:lnTo>
                  <a:pt x="588063" y="1430351"/>
                </a:lnTo>
                <a:lnTo>
                  <a:pt x="586306" y="1443087"/>
                </a:lnTo>
                <a:close/>
              </a:path>
              <a:path w="1400809" h="2269490">
                <a:moveTo>
                  <a:pt x="623899" y="1454449"/>
                </a:moveTo>
                <a:lnTo>
                  <a:pt x="612666" y="1451054"/>
                </a:lnTo>
                <a:lnTo>
                  <a:pt x="615537" y="1438654"/>
                </a:lnTo>
                <a:lnTo>
                  <a:pt x="624096" y="1441241"/>
                </a:lnTo>
                <a:lnTo>
                  <a:pt x="623899" y="1454449"/>
                </a:lnTo>
                <a:close/>
              </a:path>
              <a:path w="1400809" h="2269490">
                <a:moveTo>
                  <a:pt x="671728" y="1456657"/>
                </a:moveTo>
                <a:lnTo>
                  <a:pt x="671645" y="1455612"/>
                </a:lnTo>
                <a:lnTo>
                  <a:pt x="672596" y="1455899"/>
                </a:lnTo>
                <a:lnTo>
                  <a:pt x="671728" y="1456657"/>
                </a:lnTo>
                <a:close/>
              </a:path>
              <a:path w="1400809" h="2269490">
                <a:moveTo>
                  <a:pt x="765252" y="1497169"/>
                </a:moveTo>
                <a:lnTo>
                  <a:pt x="754286" y="1493855"/>
                </a:lnTo>
                <a:lnTo>
                  <a:pt x="761036" y="1482628"/>
                </a:lnTo>
                <a:lnTo>
                  <a:pt x="769595" y="1485215"/>
                </a:lnTo>
                <a:lnTo>
                  <a:pt x="765252" y="1497169"/>
                </a:lnTo>
                <a:close/>
              </a:path>
              <a:path w="1400809" h="2269490">
                <a:moveTo>
                  <a:pt x="858165" y="1525250"/>
                </a:moveTo>
                <a:lnTo>
                  <a:pt x="846753" y="1521801"/>
                </a:lnTo>
                <a:lnTo>
                  <a:pt x="850428" y="1509644"/>
                </a:lnTo>
                <a:lnTo>
                  <a:pt x="862790" y="1513381"/>
                </a:lnTo>
                <a:lnTo>
                  <a:pt x="858165" y="1525250"/>
                </a:lnTo>
                <a:close/>
              </a:path>
              <a:path w="1400809" h="2269490">
                <a:moveTo>
                  <a:pt x="672725" y="1469205"/>
                </a:moveTo>
                <a:lnTo>
                  <a:pt x="661314" y="1465757"/>
                </a:lnTo>
                <a:lnTo>
                  <a:pt x="671728" y="1456657"/>
                </a:lnTo>
                <a:lnTo>
                  <a:pt x="672725" y="1469205"/>
                </a:lnTo>
                <a:close/>
              </a:path>
              <a:path w="1400809" h="2269490">
                <a:moveTo>
                  <a:pt x="52822" y="1295122"/>
                </a:moveTo>
                <a:lnTo>
                  <a:pt x="39152" y="1290990"/>
                </a:lnTo>
                <a:lnTo>
                  <a:pt x="43881" y="1279152"/>
                </a:lnTo>
                <a:lnTo>
                  <a:pt x="52692" y="1281815"/>
                </a:lnTo>
                <a:lnTo>
                  <a:pt x="52822" y="1295122"/>
                </a:lnTo>
                <a:close/>
              </a:path>
              <a:path w="1400809" h="2269490">
                <a:moveTo>
                  <a:pt x="68349" y="1299814"/>
                </a:moveTo>
                <a:lnTo>
                  <a:pt x="64115" y="1298535"/>
                </a:lnTo>
                <a:lnTo>
                  <a:pt x="65515" y="1285691"/>
                </a:lnTo>
                <a:lnTo>
                  <a:pt x="77417" y="1289288"/>
                </a:lnTo>
                <a:lnTo>
                  <a:pt x="68349" y="1299814"/>
                </a:lnTo>
                <a:close/>
              </a:path>
              <a:path w="1400809" h="2269490">
                <a:moveTo>
                  <a:pt x="102272" y="1310067"/>
                </a:moveTo>
                <a:lnTo>
                  <a:pt x="87057" y="1305468"/>
                </a:lnTo>
                <a:lnTo>
                  <a:pt x="86927" y="1292162"/>
                </a:lnTo>
                <a:lnTo>
                  <a:pt x="102143" y="1296760"/>
                </a:lnTo>
                <a:lnTo>
                  <a:pt x="102272" y="1310067"/>
                </a:lnTo>
                <a:close/>
              </a:path>
              <a:path w="1400809" h="2269490">
                <a:moveTo>
                  <a:pt x="105363" y="1311001"/>
                </a:moveTo>
                <a:lnTo>
                  <a:pt x="104282" y="1297407"/>
                </a:lnTo>
                <a:lnTo>
                  <a:pt x="117358" y="1301359"/>
                </a:lnTo>
                <a:lnTo>
                  <a:pt x="105363" y="1311001"/>
                </a:lnTo>
                <a:close/>
              </a:path>
              <a:path w="1400809" h="2269490">
                <a:moveTo>
                  <a:pt x="146017" y="1323288"/>
                </a:moveTo>
                <a:lnTo>
                  <a:pt x="132704" y="1319264"/>
                </a:lnTo>
                <a:lnTo>
                  <a:pt x="131623" y="1305670"/>
                </a:lnTo>
                <a:lnTo>
                  <a:pt x="143985" y="1309406"/>
                </a:lnTo>
                <a:lnTo>
                  <a:pt x="146017" y="1323288"/>
                </a:lnTo>
                <a:close/>
              </a:path>
              <a:path w="1400809" h="2269490">
                <a:moveTo>
                  <a:pt x="155527" y="1326162"/>
                </a:moveTo>
                <a:lnTo>
                  <a:pt x="146017" y="1323288"/>
                </a:lnTo>
                <a:lnTo>
                  <a:pt x="143985" y="1309406"/>
                </a:lnTo>
                <a:lnTo>
                  <a:pt x="159052" y="1313960"/>
                </a:lnTo>
                <a:lnTo>
                  <a:pt x="155527" y="1326162"/>
                </a:lnTo>
                <a:close/>
              </a:path>
              <a:path w="1400809" h="2269490">
                <a:moveTo>
                  <a:pt x="168019" y="1343205"/>
                </a:moveTo>
                <a:lnTo>
                  <a:pt x="155657" y="1339468"/>
                </a:lnTo>
                <a:lnTo>
                  <a:pt x="161233" y="1327886"/>
                </a:lnTo>
                <a:lnTo>
                  <a:pt x="165858" y="1316017"/>
                </a:lnTo>
                <a:lnTo>
                  <a:pt x="176319" y="1319178"/>
                </a:lnTo>
                <a:lnTo>
                  <a:pt x="176448" y="1332485"/>
                </a:lnTo>
                <a:lnTo>
                  <a:pt x="171693" y="1331048"/>
                </a:lnTo>
                <a:lnTo>
                  <a:pt x="168019" y="1343205"/>
                </a:lnTo>
                <a:close/>
              </a:path>
              <a:path w="1400809" h="2269490">
                <a:moveTo>
                  <a:pt x="188083" y="1336001"/>
                </a:moveTo>
                <a:lnTo>
                  <a:pt x="176448" y="1332485"/>
                </a:lnTo>
                <a:lnTo>
                  <a:pt x="184952" y="1321787"/>
                </a:lnTo>
                <a:lnTo>
                  <a:pt x="189513" y="1323166"/>
                </a:lnTo>
                <a:lnTo>
                  <a:pt x="188083" y="1336001"/>
                </a:lnTo>
                <a:close/>
              </a:path>
              <a:path w="1400809" h="2269490">
                <a:moveTo>
                  <a:pt x="210683" y="1342831"/>
                </a:moveTo>
                <a:lnTo>
                  <a:pt x="198558" y="1339167"/>
                </a:lnTo>
                <a:lnTo>
                  <a:pt x="203124" y="1327279"/>
                </a:lnTo>
                <a:lnTo>
                  <a:pt x="214357" y="1330674"/>
                </a:lnTo>
                <a:lnTo>
                  <a:pt x="210683" y="1342831"/>
                </a:lnTo>
                <a:close/>
              </a:path>
              <a:path w="1400809" h="2269490">
                <a:moveTo>
                  <a:pt x="309584" y="1372722"/>
                </a:moveTo>
                <a:lnTo>
                  <a:pt x="297222" y="1368986"/>
                </a:lnTo>
                <a:lnTo>
                  <a:pt x="303496" y="1357615"/>
                </a:lnTo>
                <a:lnTo>
                  <a:pt x="312263" y="1360264"/>
                </a:lnTo>
                <a:lnTo>
                  <a:pt x="309584" y="1372722"/>
                </a:lnTo>
                <a:close/>
              </a:path>
              <a:path w="1400809" h="2269490">
                <a:moveTo>
                  <a:pt x="356182" y="1386805"/>
                </a:moveTo>
                <a:lnTo>
                  <a:pt x="344012" y="1383127"/>
                </a:lnTo>
                <a:lnTo>
                  <a:pt x="347493" y="1370912"/>
                </a:lnTo>
                <a:lnTo>
                  <a:pt x="360465" y="1374832"/>
                </a:lnTo>
                <a:lnTo>
                  <a:pt x="356182" y="1386805"/>
                </a:lnTo>
                <a:close/>
              </a:path>
              <a:path w="1400809" h="2269490">
                <a:moveTo>
                  <a:pt x="392448" y="1411033"/>
                </a:moveTo>
                <a:lnTo>
                  <a:pt x="398025" y="1399451"/>
                </a:lnTo>
                <a:lnTo>
                  <a:pt x="395172" y="1398589"/>
                </a:lnTo>
                <a:lnTo>
                  <a:pt x="407404" y="1389019"/>
                </a:lnTo>
                <a:lnTo>
                  <a:pt x="405632" y="1401750"/>
                </a:lnTo>
                <a:lnTo>
                  <a:pt x="392448" y="1411033"/>
                </a:lnTo>
                <a:close/>
              </a:path>
              <a:path w="1400809" h="2269490">
                <a:moveTo>
                  <a:pt x="429406" y="1408935"/>
                </a:moveTo>
                <a:lnTo>
                  <a:pt x="412289" y="1403762"/>
                </a:lnTo>
                <a:lnTo>
                  <a:pt x="416914" y="1391893"/>
                </a:lnTo>
                <a:lnTo>
                  <a:pt x="434032" y="1397066"/>
                </a:lnTo>
                <a:lnTo>
                  <a:pt x="429406" y="1408935"/>
                </a:lnTo>
                <a:close/>
              </a:path>
              <a:path w="1400809" h="2269490">
                <a:moveTo>
                  <a:pt x="541621" y="1442850"/>
                </a:moveTo>
                <a:lnTo>
                  <a:pt x="529258" y="1439113"/>
                </a:lnTo>
                <a:lnTo>
                  <a:pt x="538639" y="1428681"/>
                </a:lnTo>
                <a:lnTo>
                  <a:pt x="542442" y="1429831"/>
                </a:lnTo>
                <a:lnTo>
                  <a:pt x="541621" y="1442850"/>
                </a:lnTo>
                <a:close/>
              </a:path>
              <a:path w="1400809" h="2269490">
                <a:moveTo>
                  <a:pt x="661919" y="1479207"/>
                </a:moveTo>
                <a:lnTo>
                  <a:pt x="660957" y="1465649"/>
                </a:lnTo>
                <a:lnTo>
                  <a:pt x="670942" y="1468667"/>
                </a:lnTo>
                <a:lnTo>
                  <a:pt x="661919" y="1479207"/>
                </a:lnTo>
                <a:close/>
              </a:path>
              <a:path w="1400809" h="2269490">
                <a:moveTo>
                  <a:pt x="10158" y="1295495"/>
                </a:moveTo>
                <a:lnTo>
                  <a:pt x="3501" y="1293483"/>
                </a:lnTo>
                <a:lnTo>
                  <a:pt x="6224" y="1281039"/>
                </a:lnTo>
                <a:lnTo>
                  <a:pt x="13832" y="1283338"/>
                </a:lnTo>
                <a:lnTo>
                  <a:pt x="10158" y="1295495"/>
                </a:lnTo>
                <a:close/>
              </a:path>
              <a:path w="1400809" h="2269490">
                <a:moveTo>
                  <a:pt x="18379" y="1297362"/>
                </a:moveTo>
                <a:lnTo>
                  <a:pt x="18468" y="1284739"/>
                </a:lnTo>
                <a:lnTo>
                  <a:pt x="27146" y="1287362"/>
                </a:lnTo>
                <a:lnTo>
                  <a:pt x="19586" y="1296512"/>
                </a:lnTo>
                <a:lnTo>
                  <a:pt x="18379" y="1297362"/>
                </a:lnTo>
                <a:close/>
              </a:path>
              <a:path w="1400809" h="2269490">
                <a:moveTo>
                  <a:pt x="36785" y="1303542"/>
                </a:moveTo>
                <a:lnTo>
                  <a:pt x="18375" y="1297978"/>
                </a:lnTo>
                <a:lnTo>
                  <a:pt x="19586" y="1296512"/>
                </a:lnTo>
                <a:lnTo>
                  <a:pt x="30950" y="1288511"/>
                </a:lnTo>
                <a:lnTo>
                  <a:pt x="38557" y="1290810"/>
                </a:lnTo>
                <a:lnTo>
                  <a:pt x="36785" y="1303542"/>
                </a:lnTo>
                <a:close/>
              </a:path>
              <a:path w="1400809" h="2269490">
                <a:moveTo>
                  <a:pt x="46424" y="1319723"/>
                </a:moveTo>
                <a:lnTo>
                  <a:pt x="34523" y="1316126"/>
                </a:lnTo>
                <a:lnTo>
                  <a:pt x="41540" y="1304979"/>
                </a:lnTo>
                <a:lnTo>
                  <a:pt x="44987" y="1306021"/>
                </a:lnTo>
                <a:lnTo>
                  <a:pt x="51499" y="1294722"/>
                </a:lnTo>
                <a:lnTo>
                  <a:pt x="58528" y="1296846"/>
                </a:lnTo>
                <a:lnTo>
                  <a:pt x="55805" y="1309290"/>
                </a:lnTo>
                <a:lnTo>
                  <a:pt x="46424" y="1319723"/>
                </a:lnTo>
                <a:close/>
              </a:path>
              <a:path w="1400809" h="2269490">
                <a:moveTo>
                  <a:pt x="84334" y="1317913"/>
                </a:moveTo>
                <a:lnTo>
                  <a:pt x="58658" y="1310153"/>
                </a:lnTo>
                <a:lnTo>
                  <a:pt x="65185" y="1298858"/>
                </a:lnTo>
                <a:lnTo>
                  <a:pt x="80400" y="1303457"/>
                </a:lnTo>
                <a:lnTo>
                  <a:pt x="84334" y="1317913"/>
                </a:lnTo>
                <a:close/>
              </a:path>
              <a:path w="1400809" h="2269490">
                <a:moveTo>
                  <a:pt x="90991" y="1319925"/>
                </a:moveTo>
                <a:lnTo>
                  <a:pt x="88138" y="1319062"/>
                </a:lnTo>
                <a:lnTo>
                  <a:pt x="95616" y="1308055"/>
                </a:lnTo>
                <a:lnTo>
                  <a:pt x="90991" y="1319925"/>
                </a:lnTo>
                <a:close/>
              </a:path>
              <a:path w="1400809" h="2269490">
                <a:moveTo>
                  <a:pt x="102670" y="1323454"/>
                </a:moveTo>
                <a:lnTo>
                  <a:pt x="90991" y="1319925"/>
                </a:lnTo>
                <a:lnTo>
                  <a:pt x="96567" y="1308342"/>
                </a:lnTo>
                <a:lnTo>
                  <a:pt x="109405" y="1312222"/>
                </a:lnTo>
                <a:lnTo>
                  <a:pt x="102670" y="1323454"/>
                </a:lnTo>
                <a:close/>
              </a:path>
              <a:path w="1400809" h="2269490">
                <a:moveTo>
                  <a:pt x="121421" y="1329122"/>
                </a:moveTo>
                <a:lnTo>
                  <a:pt x="105864" y="1324420"/>
                </a:lnTo>
                <a:lnTo>
                  <a:pt x="111425" y="1312833"/>
                </a:lnTo>
                <a:lnTo>
                  <a:pt x="122243" y="1316102"/>
                </a:lnTo>
                <a:lnTo>
                  <a:pt x="121421" y="1329122"/>
                </a:lnTo>
                <a:close/>
              </a:path>
              <a:path w="1400809" h="2269490">
                <a:moveTo>
                  <a:pt x="128078" y="1331133"/>
                </a:moveTo>
                <a:lnTo>
                  <a:pt x="121422" y="1329122"/>
                </a:lnTo>
                <a:lnTo>
                  <a:pt x="122718" y="1316246"/>
                </a:lnTo>
                <a:lnTo>
                  <a:pt x="135556" y="1320126"/>
                </a:lnTo>
                <a:lnTo>
                  <a:pt x="128078" y="1331133"/>
                </a:lnTo>
                <a:close/>
              </a:path>
              <a:path w="1400809" h="2269490">
                <a:moveTo>
                  <a:pt x="187990" y="1349240"/>
                </a:moveTo>
                <a:lnTo>
                  <a:pt x="176578" y="1345791"/>
                </a:lnTo>
                <a:lnTo>
                  <a:pt x="180252" y="1333634"/>
                </a:lnTo>
                <a:lnTo>
                  <a:pt x="185958" y="1335359"/>
                </a:lnTo>
                <a:lnTo>
                  <a:pt x="187990" y="1349240"/>
                </a:lnTo>
                <a:close/>
              </a:path>
              <a:path w="1400809" h="2269490">
                <a:moveTo>
                  <a:pt x="226859" y="1359514"/>
                </a:moveTo>
                <a:lnTo>
                  <a:pt x="225898" y="1347430"/>
                </a:lnTo>
                <a:lnTo>
                  <a:pt x="233506" y="1349729"/>
                </a:lnTo>
                <a:lnTo>
                  <a:pt x="226859" y="1359514"/>
                </a:lnTo>
                <a:close/>
              </a:path>
              <a:path w="1400809" h="2269490">
                <a:moveTo>
                  <a:pt x="250754" y="1368209"/>
                </a:moveTo>
                <a:lnTo>
                  <a:pt x="241601" y="1365443"/>
                </a:lnTo>
                <a:lnTo>
                  <a:pt x="242526" y="1352455"/>
                </a:lnTo>
                <a:lnTo>
                  <a:pt x="255735" y="1356447"/>
                </a:lnTo>
                <a:lnTo>
                  <a:pt x="250754" y="1368209"/>
                </a:lnTo>
                <a:close/>
              </a:path>
              <a:path w="1400809" h="2269490">
                <a:moveTo>
                  <a:pt x="271675" y="1374532"/>
                </a:moveTo>
                <a:lnTo>
                  <a:pt x="259312" y="1370796"/>
                </a:lnTo>
                <a:lnTo>
                  <a:pt x="263938" y="1358926"/>
                </a:lnTo>
                <a:lnTo>
                  <a:pt x="276389" y="1362690"/>
                </a:lnTo>
                <a:lnTo>
                  <a:pt x="271675" y="1374532"/>
                </a:lnTo>
                <a:close/>
              </a:path>
              <a:path w="1400809" h="2269490">
                <a:moveTo>
                  <a:pt x="310814" y="1386361"/>
                </a:moveTo>
                <a:lnTo>
                  <a:pt x="301482" y="1383541"/>
                </a:lnTo>
                <a:lnTo>
                  <a:pt x="309109" y="1372578"/>
                </a:lnTo>
                <a:lnTo>
                  <a:pt x="310814" y="1386361"/>
                </a:lnTo>
                <a:close/>
              </a:path>
              <a:path w="1400809" h="2269490">
                <a:moveTo>
                  <a:pt x="328733" y="1391777"/>
                </a:moveTo>
                <a:lnTo>
                  <a:pt x="317322" y="1388328"/>
                </a:lnTo>
                <a:lnTo>
                  <a:pt x="320045" y="1375883"/>
                </a:lnTo>
                <a:lnTo>
                  <a:pt x="334309" y="1380195"/>
                </a:lnTo>
                <a:lnTo>
                  <a:pt x="328733" y="1391777"/>
                </a:lnTo>
                <a:close/>
              </a:path>
              <a:path w="1400809" h="2269490">
                <a:moveTo>
                  <a:pt x="383890" y="1408446"/>
                </a:moveTo>
                <a:lnTo>
                  <a:pt x="367723" y="1403560"/>
                </a:lnTo>
                <a:lnTo>
                  <a:pt x="376152" y="1392841"/>
                </a:lnTo>
                <a:lnTo>
                  <a:pt x="387564" y="1396289"/>
                </a:lnTo>
                <a:lnTo>
                  <a:pt x="383890" y="1408446"/>
                </a:lnTo>
                <a:close/>
              </a:path>
              <a:path w="1400809" h="2269490">
                <a:moveTo>
                  <a:pt x="411598" y="1430088"/>
                </a:moveTo>
                <a:lnTo>
                  <a:pt x="407794" y="1428938"/>
                </a:lnTo>
                <a:lnTo>
                  <a:pt x="406713" y="1415344"/>
                </a:lnTo>
                <a:lnTo>
                  <a:pt x="407664" y="1415632"/>
                </a:lnTo>
                <a:lnTo>
                  <a:pt x="417995" y="1405487"/>
                </a:lnTo>
                <a:lnTo>
                  <a:pt x="425603" y="1407786"/>
                </a:lnTo>
                <a:lnTo>
                  <a:pt x="420027" y="1419368"/>
                </a:lnTo>
                <a:lnTo>
                  <a:pt x="411598" y="1430088"/>
                </a:lnTo>
                <a:close/>
              </a:path>
              <a:path w="1400809" h="2269490">
                <a:moveTo>
                  <a:pt x="442553" y="1426176"/>
                </a:moveTo>
                <a:lnTo>
                  <a:pt x="432686" y="1423194"/>
                </a:lnTo>
                <a:lnTo>
                  <a:pt x="436063" y="1410947"/>
                </a:lnTo>
                <a:lnTo>
                  <a:pt x="446524" y="1414109"/>
                </a:lnTo>
                <a:lnTo>
                  <a:pt x="442553" y="1426176"/>
                </a:lnTo>
                <a:close/>
              </a:path>
              <a:path w="1400809" h="2269490">
                <a:moveTo>
                  <a:pt x="465673" y="1433164"/>
                </a:moveTo>
                <a:lnTo>
                  <a:pt x="453311" y="1429427"/>
                </a:lnTo>
                <a:lnTo>
                  <a:pt x="456034" y="1416983"/>
                </a:lnTo>
                <a:lnTo>
                  <a:pt x="469347" y="1421007"/>
                </a:lnTo>
                <a:lnTo>
                  <a:pt x="465673" y="1433164"/>
                </a:lnTo>
                <a:close/>
              </a:path>
              <a:path w="1400809" h="2269490">
                <a:moveTo>
                  <a:pt x="557917" y="1461042"/>
                </a:moveTo>
                <a:lnTo>
                  <a:pt x="544604" y="1457018"/>
                </a:lnTo>
                <a:lnTo>
                  <a:pt x="553984" y="1446586"/>
                </a:lnTo>
                <a:lnTo>
                  <a:pt x="557917" y="1461042"/>
                </a:lnTo>
                <a:close/>
              </a:path>
              <a:path w="1400809" h="2269490">
                <a:moveTo>
                  <a:pt x="587884" y="1483366"/>
                </a:moveTo>
                <a:lnTo>
                  <a:pt x="583055" y="1481907"/>
                </a:lnTo>
                <a:lnTo>
                  <a:pt x="583594" y="1468802"/>
                </a:lnTo>
                <a:lnTo>
                  <a:pt x="584415" y="1455783"/>
                </a:lnTo>
                <a:lnTo>
                  <a:pt x="594876" y="1458945"/>
                </a:lnTo>
                <a:lnTo>
                  <a:pt x="595956" y="1472539"/>
                </a:lnTo>
                <a:lnTo>
                  <a:pt x="595496" y="1472399"/>
                </a:lnTo>
                <a:lnTo>
                  <a:pt x="587884" y="1483366"/>
                </a:lnTo>
                <a:close/>
              </a:path>
              <a:path w="1400809" h="2269490">
                <a:moveTo>
                  <a:pt x="226979" y="1361024"/>
                </a:moveTo>
                <a:lnTo>
                  <a:pt x="226028" y="1360736"/>
                </a:lnTo>
                <a:lnTo>
                  <a:pt x="226859" y="1359514"/>
                </a:lnTo>
                <a:lnTo>
                  <a:pt x="226979" y="1361024"/>
                </a:lnTo>
                <a:close/>
              </a:path>
              <a:path w="1400809" h="2269490">
                <a:moveTo>
                  <a:pt x="13126" y="1308185"/>
                </a:moveTo>
                <a:lnTo>
                  <a:pt x="13119" y="1307446"/>
                </a:lnTo>
                <a:lnTo>
                  <a:pt x="17766" y="1297794"/>
                </a:lnTo>
                <a:lnTo>
                  <a:pt x="18379" y="1297362"/>
                </a:lnTo>
                <a:lnTo>
                  <a:pt x="18375" y="1297978"/>
                </a:lnTo>
                <a:lnTo>
                  <a:pt x="20619" y="1298656"/>
                </a:lnTo>
                <a:lnTo>
                  <a:pt x="13126" y="1308185"/>
                </a:lnTo>
                <a:close/>
              </a:path>
              <a:path w="1400809" h="2269490">
                <a:moveTo>
                  <a:pt x="12190" y="1309376"/>
                </a:moveTo>
                <a:lnTo>
                  <a:pt x="3631" y="1306789"/>
                </a:lnTo>
                <a:lnTo>
                  <a:pt x="6354" y="1294345"/>
                </a:lnTo>
                <a:lnTo>
                  <a:pt x="13011" y="1296357"/>
                </a:lnTo>
                <a:lnTo>
                  <a:pt x="13119" y="1307446"/>
                </a:lnTo>
                <a:lnTo>
                  <a:pt x="12190" y="1309376"/>
                </a:lnTo>
                <a:close/>
              </a:path>
              <a:path w="1400809" h="2269490">
                <a:moveTo>
                  <a:pt x="21699" y="1312250"/>
                </a:moveTo>
                <a:lnTo>
                  <a:pt x="13140" y="1309664"/>
                </a:lnTo>
                <a:lnTo>
                  <a:pt x="20619" y="1298656"/>
                </a:lnTo>
                <a:lnTo>
                  <a:pt x="33932" y="1302680"/>
                </a:lnTo>
                <a:lnTo>
                  <a:pt x="21699" y="1312250"/>
                </a:lnTo>
                <a:close/>
              </a:path>
              <a:path w="1400809" h="2269490">
                <a:moveTo>
                  <a:pt x="59738" y="1323747"/>
                </a:moveTo>
                <a:lnTo>
                  <a:pt x="50228" y="1320872"/>
                </a:lnTo>
                <a:lnTo>
                  <a:pt x="60560" y="1310727"/>
                </a:lnTo>
                <a:lnTo>
                  <a:pt x="69118" y="1313314"/>
                </a:lnTo>
                <a:lnTo>
                  <a:pt x="59738" y="1323747"/>
                </a:lnTo>
                <a:close/>
              </a:path>
              <a:path w="1400809" h="2269490">
                <a:moveTo>
                  <a:pt x="79709" y="1329782"/>
                </a:moveTo>
                <a:lnTo>
                  <a:pt x="69887" y="1326814"/>
                </a:lnTo>
                <a:lnTo>
                  <a:pt x="71020" y="1313889"/>
                </a:lnTo>
                <a:lnTo>
                  <a:pt x="86236" y="1318488"/>
                </a:lnTo>
                <a:lnTo>
                  <a:pt x="79709" y="1329782"/>
                </a:lnTo>
                <a:close/>
              </a:path>
              <a:path w="1400809" h="2269490">
                <a:moveTo>
                  <a:pt x="112042" y="1339554"/>
                </a:moveTo>
                <a:lnTo>
                  <a:pt x="99203" y="1335674"/>
                </a:lnTo>
                <a:lnTo>
                  <a:pt x="104007" y="1323858"/>
                </a:lnTo>
                <a:lnTo>
                  <a:pt x="112863" y="1326535"/>
                </a:lnTo>
                <a:lnTo>
                  <a:pt x="112042" y="1339554"/>
                </a:lnTo>
                <a:close/>
              </a:path>
              <a:path w="1400809" h="2269490">
                <a:moveTo>
                  <a:pt x="126306" y="1343865"/>
                </a:moveTo>
                <a:lnTo>
                  <a:pt x="120600" y="1342141"/>
                </a:lnTo>
                <a:lnTo>
                  <a:pt x="127127" y="1330846"/>
                </a:lnTo>
                <a:lnTo>
                  <a:pt x="126306" y="1343865"/>
                </a:lnTo>
                <a:close/>
              </a:path>
              <a:path w="1400809" h="2269490">
                <a:moveTo>
                  <a:pt x="150080" y="1351050"/>
                </a:moveTo>
                <a:lnTo>
                  <a:pt x="142473" y="1348751"/>
                </a:lnTo>
                <a:lnTo>
                  <a:pt x="140649" y="1334933"/>
                </a:lnTo>
                <a:lnTo>
                  <a:pt x="151764" y="1338292"/>
                </a:lnTo>
                <a:lnTo>
                  <a:pt x="150080" y="1351050"/>
                </a:lnTo>
                <a:close/>
              </a:path>
              <a:path w="1400809" h="2269490">
                <a:moveTo>
                  <a:pt x="160541" y="1354212"/>
                </a:moveTo>
                <a:lnTo>
                  <a:pt x="150080" y="1351050"/>
                </a:lnTo>
                <a:lnTo>
                  <a:pt x="159461" y="1340618"/>
                </a:lnTo>
                <a:lnTo>
                  <a:pt x="160541" y="1354212"/>
                </a:lnTo>
                <a:close/>
              </a:path>
              <a:path w="1400809" h="2269490">
                <a:moveTo>
                  <a:pt x="174806" y="1358523"/>
                </a:moveTo>
                <a:lnTo>
                  <a:pt x="161492" y="1354499"/>
                </a:lnTo>
                <a:lnTo>
                  <a:pt x="167068" y="1342917"/>
                </a:lnTo>
                <a:lnTo>
                  <a:pt x="176578" y="1345791"/>
                </a:lnTo>
                <a:lnTo>
                  <a:pt x="174806" y="1358523"/>
                </a:lnTo>
                <a:close/>
              </a:path>
              <a:path w="1400809" h="2269490">
                <a:moveTo>
                  <a:pt x="205237" y="1367720"/>
                </a:moveTo>
                <a:lnTo>
                  <a:pt x="193825" y="1364271"/>
                </a:lnTo>
                <a:lnTo>
                  <a:pt x="196548" y="1351827"/>
                </a:lnTo>
                <a:lnTo>
                  <a:pt x="207960" y="1355276"/>
                </a:lnTo>
                <a:lnTo>
                  <a:pt x="205237" y="1367720"/>
                </a:lnTo>
                <a:close/>
              </a:path>
              <a:path w="1400809" h="2269490">
                <a:moveTo>
                  <a:pt x="230066" y="1375224"/>
                </a:moveTo>
                <a:lnTo>
                  <a:pt x="219814" y="1372126"/>
                </a:lnTo>
                <a:lnTo>
                  <a:pt x="223176" y="1359874"/>
                </a:lnTo>
                <a:lnTo>
                  <a:pt x="234587" y="1363323"/>
                </a:lnTo>
                <a:lnTo>
                  <a:pt x="230066" y="1375224"/>
                </a:lnTo>
                <a:close/>
              </a:path>
              <a:path w="1400809" h="2269490">
                <a:moveTo>
                  <a:pt x="248031" y="1380654"/>
                </a:moveTo>
                <a:lnTo>
                  <a:pt x="236619" y="1377205"/>
                </a:lnTo>
                <a:lnTo>
                  <a:pt x="239342" y="1364760"/>
                </a:lnTo>
                <a:lnTo>
                  <a:pt x="251705" y="1368497"/>
                </a:lnTo>
                <a:lnTo>
                  <a:pt x="248031" y="1380654"/>
                </a:lnTo>
                <a:close/>
              </a:path>
              <a:path w="1400809" h="2269490">
                <a:moveTo>
                  <a:pt x="285118" y="1391862"/>
                </a:moveTo>
                <a:lnTo>
                  <a:pt x="273707" y="1388414"/>
                </a:lnTo>
                <a:lnTo>
                  <a:pt x="277827" y="1376391"/>
                </a:lnTo>
                <a:lnTo>
                  <a:pt x="289417" y="1379894"/>
                </a:lnTo>
                <a:lnTo>
                  <a:pt x="285118" y="1391862"/>
                </a:lnTo>
                <a:close/>
              </a:path>
              <a:path w="1400809" h="2269490">
                <a:moveTo>
                  <a:pt x="305089" y="1397898"/>
                </a:moveTo>
                <a:lnTo>
                  <a:pt x="290824" y="1393587"/>
                </a:lnTo>
                <a:lnTo>
                  <a:pt x="303057" y="1384017"/>
                </a:lnTo>
                <a:lnTo>
                  <a:pt x="311616" y="1386603"/>
                </a:lnTo>
                <a:lnTo>
                  <a:pt x="305089" y="1397898"/>
                </a:lnTo>
                <a:close/>
              </a:path>
              <a:path w="1400809" h="2269490">
                <a:moveTo>
                  <a:pt x="337422" y="1407670"/>
                </a:moveTo>
                <a:lnTo>
                  <a:pt x="323870" y="1403574"/>
                </a:lnTo>
                <a:lnTo>
                  <a:pt x="323979" y="1390340"/>
                </a:lnTo>
                <a:lnTo>
                  <a:pt x="337322" y="1394372"/>
                </a:lnTo>
                <a:lnTo>
                  <a:pt x="337422" y="1407670"/>
                </a:lnTo>
                <a:close/>
              </a:path>
              <a:path w="1400809" h="2269490">
                <a:moveTo>
                  <a:pt x="348358" y="1410975"/>
                </a:moveTo>
                <a:lnTo>
                  <a:pt x="337422" y="1407670"/>
                </a:lnTo>
                <a:lnTo>
                  <a:pt x="348882" y="1397866"/>
                </a:lnTo>
                <a:lnTo>
                  <a:pt x="348358" y="1410975"/>
                </a:lnTo>
                <a:close/>
              </a:path>
              <a:path w="1400809" h="2269490">
                <a:moveTo>
                  <a:pt x="370899" y="1417788"/>
                </a:moveTo>
                <a:lnTo>
                  <a:pt x="358343" y="1413993"/>
                </a:lnTo>
                <a:lnTo>
                  <a:pt x="361066" y="1401549"/>
                </a:lnTo>
                <a:lnTo>
                  <a:pt x="372597" y="1405033"/>
                </a:lnTo>
                <a:lnTo>
                  <a:pt x="370899" y="1417788"/>
                </a:lnTo>
                <a:close/>
              </a:path>
              <a:path w="1400809" h="2269490">
                <a:moveTo>
                  <a:pt x="384970" y="1422040"/>
                </a:moveTo>
                <a:lnTo>
                  <a:pt x="372608" y="1418304"/>
                </a:lnTo>
                <a:lnTo>
                  <a:pt x="377679" y="1406569"/>
                </a:lnTo>
                <a:lnTo>
                  <a:pt x="389596" y="1410171"/>
                </a:lnTo>
                <a:lnTo>
                  <a:pt x="384970" y="1422040"/>
                </a:lnTo>
                <a:close/>
              </a:path>
              <a:path w="1400809" h="2269490">
                <a:moveTo>
                  <a:pt x="505744" y="1458541"/>
                </a:moveTo>
                <a:lnTo>
                  <a:pt x="494332" y="1455092"/>
                </a:lnTo>
                <a:lnTo>
                  <a:pt x="498006" y="1442935"/>
                </a:lnTo>
                <a:lnTo>
                  <a:pt x="510369" y="1446672"/>
                </a:lnTo>
                <a:lnTo>
                  <a:pt x="505744" y="1458541"/>
                </a:lnTo>
                <a:close/>
              </a:path>
              <a:path w="1400809" h="2269490">
                <a:moveTo>
                  <a:pt x="550439" y="1472049"/>
                </a:moveTo>
                <a:lnTo>
                  <a:pt x="546506" y="1457593"/>
                </a:lnTo>
                <a:lnTo>
                  <a:pt x="558869" y="1461330"/>
                </a:lnTo>
                <a:lnTo>
                  <a:pt x="550439" y="1472049"/>
                </a:lnTo>
                <a:close/>
              </a:path>
              <a:path w="1400809" h="2269490">
                <a:moveTo>
                  <a:pt x="13140" y="1309664"/>
                </a:moveTo>
                <a:lnTo>
                  <a:pt x="12190" y="1309376"/>
                </a:lnTo>
                <a:lnTo>
                  <a:pt x="13126" y="1308185"/>
                </a:lnTo>
                <a:lnTo>
                  <a:pt x="13140" y="1309664"/>
                </a:lnTo>
                <a:close/>
              </a:path>
              <a:path w="1400809" h="2269490">
                <a:moveTo>
                  <a:pt x="28070" y="1327443"/>
                </a:moveTo>
                <a:lnTo>
                  <a:pt x="16123" y="1323832"/>
                </a:lnTo>
                <a:lnTo>
                  <a:pt x="7435" y="1307939"/>
                </a:lnTo>
                <a:lnTo>
                  <a:pt x="31209" y="1315124"/>
                </a:lnTo>
                <a:lnTo>
                  <a:pt x="28070" y="1327443"/>
                </a:lnTo>
                <a:close/>
              </a:path>
              <a:path w="1400809" h="2269490">
                <a:moveTo>
                  <a:pt x="52260" y="1334754"/>
                </a:moveTo>
                <a:lnTo>
                  <a:pt x="51180" y="1321160"/>
                </a:lnTo>
                <a:lnTo>
                  <a:pt x="55934" y="1322597"/>
                </a:lnTo>
                <a:lnTo>
                  <a:pt x="52260" y="1334754"/>
                </a:lnTo>
                <a:close/>
              </a:path>
              <a:path w="1400809" h="2269490">
                <a:moveTo>
                  <a:pt x="68234" y="1339581"/>
                </a:moveTo>
                <a:lnTo>
                  <a:pt x="56064" y="1335903"/>
                </a:lnTo>
                <a:lnTo>
                  <a:pt x="55934" y="1322597"/>
                </a:lnTo>
                <a:lnTo>
                  <a:pt x="67346" y="1326046"/>
                </a:lnTo>
                <a:lnTo>
                  <a:pt x="68234" y="1339581"/>
                </a:lnTo>
                <a:close/>
              </a:path>
              <a:path w="1400809" h="2269490">
                <a:moveTo>
                  <a:pt x="92989" y="1347063"/>
                </a:moveTo>
                <a:lnTo>
                  <a:pt x="70329" y="1340215"/>
                </a:lnTo>
                <a:lnTo>
                  <a:pt x="72101" y="1327483"/>
                </a:lnTo>
                <a:lnTo>
                  <a:pt x="94330" y="1334201"/>
                </a:lnTo>
                <a:lnTo>
                  <a:pt x="92989" y="1347063"/>
                </a:lnTo>
                <a:close/>
              </a:path>
              <a:path w="1400809" h="2269490">
                <a:moveTo>
                  <a:pt x="116926" y="1354298"/>
                </a:moveTo>
                <a:lnTo>
                  <a:pt x="103954" y="1350377"/>
                </a:lnTo>
                <a:lnTo>
                  <a:pt x="107287" y="1338117"/>
                </a:lnTo>
                <a:lnTo>
                  <a:pt x="123453" y="1343003"/>
                </a:lnTo>
                <a:lnTo>
                  <a:pt x="116926" y="1354298"/>
                </a:lnTo>
                <a:close/>
              </a:path>
              <a:path w="1400809" h="2269490">
                <a:moveTo>
                  <a:pt x="120730" y="1355447"/>
                </a:moveTo>
                <a:lnTo>
                  <a:pt x="123453" y="1343003"/>
                </a:lnTo>
                <a:lnTo>
                  <a:pt x="128208" y="1344440"/>
                </a:lnTo>
                <a:lnTo>
                  <a:pt x="120730" y="1355447"/>
                </a:lnTo>
                <a:close/>
              </a:path>
              <a:path w="1400809" h="2269490">
                <a:moveTo>
                  <a:pt x="140701" y="1361483"/>
                </a:moveTo>
                <a:lnTo>
                  <a:pt x="127387" y="1357459"/>
                </a:lnTo>
                <a:lnTo>
                  <a:pt x="131061" y="1345302"/>
                </a:lnTo>
                <a:lnTo>
                  <a:pt x="140571" y="1348176"/>
                </a:lnTo>
                <a:lnTo>
                  <a:pt x="140701" y="1361483"/>
                </a:lnTo>
                <a:close/>
              </a:path>
              <a:path w="1400809" h="2269490">
                <a:moveTo>
                  <a:pt x="162346" y="1381292"/>
                </a:moveTo>
                <a:lnTo>
                  <a:pt x="152242" y="1378238"/>
                </a:lnTo>
                <a:lnTo>
                  <a:pt x="159590" y="1353924"/>
                </a:lnTo>
                <a:lnTo>
                  <a:pt x="160557" y="1355875"/>
                </a:lnTo>
                <a:lnTo>
                  <a:pt x="160671" y="1367519"/>
                </a:lnTo>
                <a:lnTo>
                  <a:pt x="169155" y="1370083"/>
                </a:lnTo>
                <a:lnTo>
                  <a:pt x="162346" y="1381292"/>
                </a:lnTo>
                <a:close/>
              </a:path>
              <a:path w="1400809" h="2269490">
                <a:moveTo>
                  <a:pt x="165608" y="1366062"/>
                </a:moveTo>
                <a:lnTo>
                  <a:pt x="160557" y="1355875"/>
                </a:lnTo>
                <a:lnTo>
                  <a:pt x="160541" y="1354212"/>
                </a:lnTo>
                <a:lnTo>
                  <a:pt x="172904" y="1357948"/>
                </a:lnTo>
                <a:lnTo>
                  <a:pt x="165608" y="1366062"/>
                </a:lnTo>
                <a:close/>
              </a:path>
              <a:path w="1400809" h="2269490">
                <a:moveTo>
                  <a:pt x="189200" y="1376141"/>
                </a:moveTo>
                <a:lnTo>
                  <a:pt x="179289" y="1373145"/>
                </a:lnTo>
                <a:lnTo>
                  <a:pt x="180630" y="1360283"/>
                </a:lnTo>
                <a:lnTo>
                  <a:pt x="192874" y="1363984"/>
                </a:lnTo>
                <a:lnTo>
                  <a:pt x="189200" y="1376141"/>
                </a:lnTo>
                <a:close/>
              </a:path>
              <a:path w="1400809" h="2269490">
                <a:moveTo>
                  <a:pt x="209334" y="1382226"/>
                </a:moveTo>
                <a:lnTo>
                  <a:pt x="204772" y="1380847"/>
                </a:lnTo>
                <a:lnTo>
                  <a:pt x="205846" y="1367904"/>
                </a:lnTo>
                <a:lnTo>
                  <a:pt x="218550" y="1371744"/>
                </a:lnTo>
                <a:lnTo>
                  <a:pt x="209334" y="1382226"/>
                </a:lnTo>
                <a:close/>
              </a:path>
              <a:path w="1400809" h="2269490">
                <a:moveTo>
                  <a:pt x="228665" y="1388068"/>
                </a:moveTo>
                <a:lnTo>
                  <a:pt x="215827" y="1384188"/>
                </a:lnTo>
                <a:lnTo>
                  <a:pt x="224256" y="1373468"/>
                </a:lnTo>
                <a:lnTo>
                  <a:pt x="229011" y="1374905"/>
                </a:lnTo>
                <a:lnTo>
                  <a:pt x="228665" y="1388068"/>
                </a:lnTo>
                <a:close/>
              </a:path>
              <a:path w="1400809" h="2269490">
                <a:moveTo>
                  <a:pt x="261474" y="1397984"/>
                </a:moveTo>
                <a:lnTo>
                  <a:pt x="241563" y="1391966"/>
                </a:lnTo>
                <a:lnTo>
                  <a:pt x="245178" y="1379791"/>
                </a:lnTo>
                <a:lnTo>
                  <a:pt x="269903" y="1387264"/>
                </a:lnTo>
                <a:lnTo>
                  <a:pt x="261474" y="1397984"/>
                </a:lnTo>
                <a:close/>
              </a:path>
              <a:path w="1400809" h="2269490">
                <a:moveTo>
                  <a:pt x="302959" y="1409316"/>
                </a:moveTo>
                <a:lnTo>
                  <a:pt x="299383" y="1396174"/>
                </a:lnTo>
                <a:lnTo>
                  <a:pt x="308893" y="1399048"/>
                </a:lnTo>
                <a:lnTo>
                  <a:pt x="302959" y="1409316"/>
                </a:lnTo>
                <a:close/>
              </a:path>
              <a:path w="1400809" h="2269490">
                <a:moveTo>
                  <a:pt x="316868" y="1414725"/>
                </a:moveTo>
                <a:lnTo>
                  <a:pt x="303317" y="1410630"/>
                </a:lnTo>
                <a:lnTo>
                  <a:pt x="308893" y="1399048"/>
                </a:lnTo>
                <a:lnTo>
                  <a:pt x="317481" y="1401643"/>
                </a:lnTo>
                <a:lnTo>
                  <a:pt x="316868" y="1414725"/>
                </a:lnTo>
                <a:close/>
              </a:path>
              <a:path w="1400809" h="2269490">
                <a:moveTo>
                  <a:pt x="358592" y="1427335"/>
                </a:moveTo>
                <a:lnTo>
                  <a:pt x="344208" y="1422988"/>
                </a:lnTo>
                <a:lnTo>
                  <a:pt x="347883" y="1410831"/>
                </a:lnTo>
                <a:lnTo>
                  <a:pt x="360245" y="1414568"/>
                </a:lnTo>
                <a:lnTo>
                  <a:pt x="358592" y="1427335"/>
                </a:lnTo>
                <a:close/>
              </a:path>
              <a:path w="1400809" h="2269490">
                <a:moveTo>
                  <a:pt x="387002" y="1435922"/>
                </a:moveTo>
                <a:lnTo>
                  <a:pt x="373689" y="1431898"/>
                </a:lnTo>
                <a:lnTo>
                  <a:pt x="382118" y="1421178"/>
                </a:lnTo>
                <a:lnTo>
                  <a:pt x="389725" y="1423477"/>
                </a:lnTo>
                <a:lnTo>
                  <a:pt x="387002" y="1435922"/>
                </a:lnTo>
                <a:close/>
              </a:path>
              <a:path w="1400809" h="2269490">
                <a:moveTo>
                  <a:pt x="425992" y="1447705"/>
                </a:moveTo>
                <a:lnTo>
                  <a:pt x="414580" y="1444257"/>
                </a:lnTo>
                <a:lnTo>
                  <a:pt x="417303" y="1431812"/>
                </a:lnTo>
                <a:lnTo>
                  <a:pt x="430617" y="1435836"/>
                </a:lnTo>
                <a:lnTo>
                  <a:pt x="425992" y="1447705"/>
                </a:lnTo>
                <a:close/>
              </a:path>
              <a:path w="1400809" h="2269490">
                <a:moveTo>
                  <a:pt x="448815" y="1454603"/>
                </a:moveTo>
                <a:lnTo>
                  <a:pt x="436453" y="1450867"/>
                </a:lnTo>
                <a:lnTo>
                  <a:pt x="441078" y="1438997"/>
                </a:lnTo>
                <a:lnTo>
                  <a:pt x="451538" y="1442159"/>
                </a:lnTo>
                <a:lnTo>
                  <a:pt x="451755" y="1444878"/>
                </a:lnTo>
                <a:lnTo>
                  <a:pt x="448815" y="1454603"/>
                </a:lnTo>
                <a:close/>
              </a:path>
              <a:path w="1400809" h="2269490">
                <a:moveTo>
                  <a:pt x="452619" y="1455753"/>
                </a:moveTo>
                <a:lnTo>
                  <a:pt x="451755" y="1444878"/>
                </a:lnTo>
                <a:lnTo>
                  <a:pt x="452489" y="1442446"/>
                </a:lnTo>
                <a:lnTo>
                  <a:pt x="462950" y="1445608"/>
                </a:lnTo>
                <a:lnTo>
                  <a:pt x="452619" y="1455753"/>
                </a:lnTo>
                <a:close/>
              </a:path>
              <a:path w="1400809" h="2269490">
                <a:moveTo>
                  <a:pt x="512530" y="1473860"/>
                </a:moveTo>
                <a:lnTo>
                  <a:pt x="503021" y="1470986"/>
                </a:lnTo>
                <a:lnTo>
                  <a:pt x="510499" y="1459978"/>
                </a:lnTo>
                <a:lnTo>
                  <a:pt x="512530" y="1473860"/>
                </a:lnTo>
                <a:close/>
              </a:path>
              <a:path w="1400809" h="2269490">
                <a:moveTo>
                  <a:pt x="567092" y="1490350"/>
                </a:moveTo>
                <a:lnTo>
                  <a:pt x="553883" y="1486357"/>
                </a:lnTo>
                <a:lnTo>
                  <a:pt x="560306" y="1475031"/>
                </a:lnTo>
                <a:lnTo>
                  <a:pt x="569459" y="1477798"/>
                </a:lnTo>
                <a:lnTo>
                  <a:pt x="567092" y="1490350"/>
                </a:lnTo>
                <a:close/>
              </a:path>
              <a:path w="1400809" h="2269490">
                <a:moveTo>
                  <a:pt x="794508" y="1559081"/>
                </a:moveTo>
                <a:lnTo>
                  <a:pt x="781432" y="1555129"/>
                </a:lnTo>
                <a:lnTo>
                  <a:pt x="786280" y="1543327"/>
                </a:lnTo>
                <a:lnTo>
                  <a:pt x="795433" y="1546093"/>
                </a:lnTo>
                <a:lnTo>
                  <a:pt x="794508" y="1559081"/>
                </a:lnTo>
                <a:close/>
              </a:path>
              <a:path w="1400809" h="2269490">
                <a:moveTo>
                  <a:pt x="167328" y="1369530"/>
                </a:moveTo>
                <a:lnTo>
                  <a:pt x="163524" y="1368381"/>
                </a:lnTo>
                <a:lnTo>
                  <a:pt x="165608" y="1366062"/>
                </a:lnTo>
                <a:lnTo>
                  <a:pt x="167328" y="1369530"/>
                </a:lnTo>
                <a:close/>
              </a:path>
              <a:path w="1400809" h="2269490">
                <a:moveTo>
                  <a:pt x="303317" y="1410630"/>
                </a:moveTo>
                <a:lnTo>
                  <a:pt x="302366" y="1410342"/>
                </a:lnTo>
                <a:lnTo>
                  <a:pt x="302959" y="1409316"/>
                </a:lnTo>
                <a:lnTo>
                  <a:pt x="303317" y="1410630"/>
                </a:lnTo>
                <a:close/>
              </a:path>
              <a:path w="1400809" h="2269490">
                <a:moveTo>
                  <a:pt x="22791" y="1339115"/>
                </a:moveTo>
                <a:lnTo>
                  <a:pt x="7694" y="1334552"/>
                </a:lnTo>
                <a:lnTo>
                  <a:pt x="7565" y="1321246"/>
                </a:lnTo>
                <a:lnTo>
                  <a:pt x="24994" y="1326513"/>
                </a:lnTo>
                <a:lnTo>
                  <a:pt x="22791" y="1339115"/>
                </a:lnTo>
                <a:close/>
              </a:path>
              <a:path w="1400809" h="2269490">
                <a:moveTo>
                  <a:pt x="33370" y="1342312"/>
                </a:moveTo>
                <a:lnTo>
                  <a:pt x="27535" y="1327281"/>
                </a:lnTo>
                <a:lnTo>
                  <a:pt x="39898" y="1331018"/>
                </a:lnTo>
                <a:lnTo>
                  <a:pt x="39602" y="1333140"/>
                </a:lnTo>
                <a:lnTo>
                  <a:pt x="33370" y="1342312"/>
                </a:lnTo>
                <a:close/>
              </a:path>
              <a:path w="1400809" h="2269490">
                <a:moveTo>
                  <a:pt x="50488" y="1347486"/>
                </a:moveTo>
                <a:lnTo>
                  <a:pt x="38125" y="1343749"/>
                </a:lnTo>
                <a:lnTo>
                  <a:pt x="39602" y="1333140"/>
                </a:lnTo>
                <a:lnTo>
                  <a:pt x="40849" y="1331305"/>
                </a:lnTo>
                <a:lnTo>
                  <a:pt x="53211" y="1335041"/>
                </a:lnTo>
                <a:lnTo>
                  <a:pt x="50488" y="1347486"/>
                </a:lnTo>
                <a:close/>
              </a:path>
              <a:path w="1400809" h="2269490">
                <a:moveTo>
                  <a:pt x="76164" y="1355246"/>
                </a:moveTo>
                <a:lnTo>
                  <a:pt x="65704" y="1352084"/>
                </a:lnTo>
                <a:lnTo>
                  <a:pt x="67476" y="1339352"/>
                </a:lnTo>
                <a:lnTo>
                  <a:pt x="81740" y="1343664"/>
                </a:lnTo>
                <a:lnTo>
                  <a:pt x="81059" y="1346775"/>
                </a:lnTo>
                <a:lnTo>
                  <a:pt x="76164" y="1355246"/>
                </a:lnTo>
                <a:close/>
              </a:path>
              <a:path w="1400809" h="2269490">
                <a:moveTo>
                  <a:pt x="114203" y="1366742"/>
                </a:moveTo>
                <a:lnTo>
                  <a:pt x="79017" y="1356108"/>
                </a:lnTo>
                <a:lnTo>
                  <a:pt x="81059" y="1346775"/>
                </a:lnTo>
                <a:lnTo>
                  <a:pt x="82691" y="1343951"/>
                </a:lnTo>
                <a:lnTo>
                  <a:pt x="114073" y="1353435"/>
                </a:lnTo>
                <a:lnTo>
                  <a:pt x="114203" y="1366742"/>
                </a:lnTo>
                <a:close/>
              </a:path>
              <a:path w="1400809" h="2269490">
                <a:moveTo>
                  <a:pt x="152242" y="1378238"/>
                </a:moveTo>
                <a:lnTo>
                  <a:pt x="137977" y="1373927"/>
                </a:lnTo>
                <a:lnTo>
                  <a:pt x="143553" y="1362345"/>
                </a:lnTo>
                <a:lnTo>
                  <a:pt x="154965" y="1365794"/>
                </a:lnTo>
                <a:lnTo>
                  <a:pt x="152242" y="1378238"/>
                </a:lnTo>
                <a:close/>
              </a:path>
              <a:path w="1400809" h="2269490">
                <a:moveTo>
                  <a:pt x="210251" y="1395770"/>
                </a:moveTo>
                <a:lnTo>
                  <a:pt x="176016" y="1385424"/>
                </a:lnTo>
                <a:lnTo>
                  <a:pt x="173984" y="1371542"/>
                </a:lnTo>
                <a:lnTo>
                  <a:pt x="215827" y="1384188"/>
                </a:lnTo>
                <a:lnTo>
                  <a:pt x="210251" y="1395770"/>
                </a:lnTo>
                <a:close/>
              </a:path>
              <a:path w="1400809" h="2269490">
                <a:moveTo>
                  <a:pt x="266358" y="1412727"/>
                </a:moveTo>
                <a:lnTo>
                  <a:pt x="251975" y="1408380"/>
                </a:lnTo>
                <a:lnTo>
                  <a:pt x="256481" y="1396475"/>
                </a:lnTo>
                <a:lnTo>
                  <a:pt x="265278" y="1399133"/>
                </a:lnTo>
                <a:lnTo>
                  <a:pt x="266358" y="1412727"/>
                </a:lnTo>
                <a:close/>
              </a:path>
              <a:path w="1400809" h="2269490">
                <a:moveTo>
                  <a:pt x="282525" y="1417613"/>
                </a:moveTo>
                <a:lnTo>
                  <a:pt x="270162" y="1413877"/>
                </a:lnTo>
                <a:lnTo>
                  <a:pt x="274787" y="1402007"/>
                </a:lnTo>
                <a:lnTo>
                  <a:pt x="287150" y="1405744"/>
                </a:lnTo>
                <a:lnTo>
                  <a:pt x="282525" y="1417613"/>
                </a:lnTo>
                <a:close/>
              </a:path>
              <a:path w="1400809" h="2269490">
                <a:moveTo>
                  <a:pt x="374769" y="1445492"/>
                </a:moveTo>
                <a:lnTo>
                  <a:pt x="374639" y="1432185"/>
                </a:lnTo>
                <a:lnTo>
                  <a:pt x="385100" y="1435347"/>
                </a:lnTo>
                <a:lnTo>
                  <a:pt x="374769" y="1445492"/>
                </a:lnTo>
                <a:close/>
              </a:path>
              <a:path w="1400809" h="2269490">
                <a:moveTo>
                  <a:pt x="380475" y="1447216"/>
                </a:moveTo>
                <a:lnTo>
                  <a:pt x="385100" y="1435347"/>
                </a:lnTo>
                <a:lnTo>
                  <a:pt x="387953" y="1436209"/>
                </a:lnTo>
                <a:lnTo>
                  <a:pt x="380475" y="1447216"/>
                </a:lnTo>
                <a:close/>
              </a:path>
              <a:path w="1400809" h="2269490">
                <a:moveTo>
                  <a:pt x="474324" y="1475580"/>
                </a:moveTo>
                <a:lnTo>
                  <a:pt x="464458" y="1472598"/>
                </a:lnTo>
                <a:lnTo>
                  <a:pt x="467835" y="1460351"/>
                </a:lnTo>
                <a:lnTo>
                  <a:pt x="478295" y="1463513"/>
                </a:lnTo>
                <a:lnTo>
                  <a:pt x="474324" y="1475580"/>
                </a:lnTo>
                <a:close/>
              </a:path>
              <a:path w="1400809" h="2269490">
                <a:moveTo>
                  <a:pt x="506003" y="1485154"/>
                </a:moveTo>
                <a:lnTo>
                  <a:pt x="503021" y="1470986"/>
                </a:lnTo>
                <a:lnTo>
                  <a:pt x="511579" y="1473572"/>
                </a:lnTo>
                <a:lnTo>
                  <a:pt x="506003" y="1485154"/>
                </a:lnTo>
                <a:close/>
              </a:path>
              <a:path w="1400809" h="2269490">
                <a:moveTo>
                  <a:pt x="617490" y="1518849"/>
                </a:moveTo>
                <a:lnTo>
                  <a:pt x="605855" y="1515332"/>
                </a:lnTo>
                <a:lnTo>
                  <a:pt x="609960" y="1503306"/>
                </a:lnTo>
                <a:lnTo>
                  <a:pt x="615830" y="1505079"/>
                </a:lnTo>
                <a:lnTo>
                  <a:pt x="617490" y="1518849"/>
                </a:lnTo>
                <a:close/>
              </a:path>
              <a:path w="1400809" h="2269490">
                <a:moveTo>
                  <a:pt x="21267" y="1365189"/>
                </a:moveTo>
                <a:lnTo>
                  <a:pt x="9856" y="1361740"/>
                </a:lnTo>
                <a:lnTo>
                  <a:pt x="9726" y="1348434"/>
                </a:lnTo>
                <a:lnTo>
                  <a:pt x="10547" y="1335414"/>
                </a:lnTo>
                <a:lnTo>
                  <a:pt x="23861" y="1339438"/>
                </a:lnTo>
                <a:lnTo>
                  <a:pt x="21271" y="1351923"/>
                </a:lnTo>
                <a:lnTo>
                  <a:pt x="22089" y="1352170"/>
                </a:lnTo>
                <a:lnTo>
                  <a:pt x="21267" y="1365189"/>
                </a:lnTo>
                <a:close/>
              </a:path>
              <a:path w="1400809" h="2269490">
                <a:moveTo>
                  <a:pt x="38092" y="1357006"/>
                </a:moveTo>
                <a:lnTo>
                  <a:pt x="25759" y="1353279"/>
                </a:lnTo>
                <a:lnTo>
                  <a:pt x="30161" y="1341342"/>
                </a:lnTo>
                <a:lnTo>
                  <a:pt x="38125" y="1343749"/>
                </a:lnTo>
                <a:lnTo>
                  <a:pt x="38092" y="1357006"/>
                </a:lnTo>
                <a:close/>
              </a:path>
              <a:path w="1400809" h="2269490">
                <a:moveTo>
                  <a:pt x="74392" y="1367977"/>
                </a:moveTo>
                <a:lnTo>
                  <a:pt x="58225" y="1363091"/>
                </a:lnTo>
                <a:lnTo>
                  <a:pt x="63802" y="1351509"/>
                </a:lnTo>
                <a:lnTo>
                  <a:pt x="75213" y="1354958"/>
                </a:lnTo>
                <a:lnTo>
                  <a:pt x="74392" y="1367977"/>
                </a:lnTo>
                <a:close/>
              </a:path>
              <a:path w="1400809" h="2269490">
                <a:moveTo>
                  <a:pt x="86755" y="1371714"/>
                </a:moveTo>
                <a:lnTo>
                  <a:pt x="75343" y="1368265"/>
                </a:lnTo>
                <a:lnTo>
                  <a:pt x="82821" y="1357258"/>
                </a:lnTo>
                <a:lnTo>
                  <a:pt x="87576" y="1358695"/>
                </a:lnTo>
                <a:lnTo>
                  <a:pt x="86755" y="1371714"/>
                </a:lnTo>
                <a:close/>
              </a:path>
              <a:path w="1400809" h="2269490">
                <a:moveTo>
                  <a:pt x="117082" y="1380879"/>
                </a:moveTo>
                <a:lnTo>
                  <a:pt x="103872" y="1376887"/>
                </a:lnTo>
                <a:lnTo>
                  <a:pt x="99938" y="1362431"/>
                </a:lnTo>
                <a:lnTo>
                  <a:pt x="121216" y="1368862"/>
                </a:lnTo>
                <a:lnTo>
                  <a:pt x="117082" y="1380879"/>
                </a:lnTo>
                <a:close/>
              </a:path>
              <a:path w="1400809" h="2269490">
                <a:moveTo>
                  <a:pt x="136205" y="1386659"/>
                </a:moveTo>
                <a:lnTo>
                  <a:pt x="124793" y="1383210"/>
                </a:lnTo>
                <a:lnTo>
                  <a:pt x="127517" y="1370766"/>
                </a:lnTo>
                <a:lnTo>
                  <a:pt x="140830" y="1374789"/>
                </a:lnTo>
                <a:lnTo>
                  <a:pt x="136205" y="1386659"/>
                </a:lnTo>
                <a:close/>
              </a:path>
              <a:path w="1400809" h="2269490">
                <a:moveTo>
                  <a:pt x="182803" y="1400742"/>
                </a:moveTo>
                <a:lnTo>
                  <a:pt x="170678" y="1397077"/>
                </a:lnTo>
                <a:lnTo>
                  <a:pt x="176670" y="1385621"/>
                </a:lnTo>
                <a:lnTo>
                  <a:pt x="185526" y="1388298"/>
                </a:lnTo>
                <a:lnTo>
                  <a:pt x="182803" y="1400742"/>
                </a:lnTo>
                <a:close/>
              </a:path>
              <a:path w="1400809" h="2269490">
                <a:moveTo>
                  <a:pt x="234765" y="1416446"/>
                </a:moveTo>
                <a:lnTo>
                  <a:pt x="217038" y="1411089"/>
                </a:lnTo>
                <a:lnTo>
                  <a:pt x="218810" y="1398357"/>
                </a:lnTo>
                <a:lnTo>
                  <a:pt x="232124" y="1402381"/>
                </a:lnTo>
                <a:lnTo>
                  <a:pt x="234765" y="1416446"/>
                </a:lnTo>
                <a:close/>
              </a:path>
              <a:path w="1400809" h="2269490">
                <a:moveTo>
                  <a:pt x="272194" y="1427758"/>
                </a:moveTo>
                <a:lnTo>
                  <a:pt x="259831" y="1424022"/>
                </a:lnTo>
                <a:lnTo>
                  <a:pt x="262554" y="1411578"/>
                </a:lnTo>
                <a:lnTo>
                  <a:pt x="274917" y="1415314"/>
                </a:lnTo>
                <a:lnTo>
                  <a:pt x="272194" y="1427758"/>
                </a:lnTo>
                <a:close/>
              </a:path>
              <a:path w="1400809" h="2269490">
                <a:moveTo>
                  <a:pt x="301804" y="1449975"/>
                </a:moveTo>
                <a:lnTo>
                  <a:pt x="276128" y="1442215"/>
                </a:lnTo>
                <a:lnTo>
                  <a:pt x="282655" y="1430920"/>
                </a:lnTo>
                <a:lnTo>
                  <a:pt x="291084" y="1420200"/>
                </a:lnTo>
                <a:lnTo>
                  <a:pt x="295017" y="1434656"/>
                </a:lnTo>
                <a:lnTo>
                  <a:pt x="302625" y="1436956"/>
                </a:lnTo>
                <a:lnTo>
                  <a:pt x="301804" y="1449975"/>
                </a:lnTo>
                <a:close/>
              </a:path>
              <a:path w="1400809" h="2269490">
                <a:moveTo>
                  <a:pt x="305552" y="1437840"/>
                </a:moveTo>
                <a:lnTo>
                  <a:pt x="303446" y="1423936"/>
                </a:lnTo>
                <a:lnTo>
                  <a:pt x="313313" y="1426918"/>
                </a:lnTo>
                <a:lnTo>
                  <a:pt x="305552" y="1437840"/>
                </a:lnTo>
                <a:close/>
              </a:path>
              <a:path w="1400809" h="2269490">
                <a:moveTo>
                  <a:pt x="330203" y="1445290"/>
                </a:moveTo>
                <a:lnTo>
                  <a:pt x="317365" y="1441410"/>
                </a:lnTo>
                <a:lnTo>
                  <a:pt x="322941" y="1429828"/>
                </a:lnTo>
                <a:lnTo>
                  <a:pt x="329836" y="1431912"/>
                </a:lnTo>
                <a:lnTo>
                  <a:pt x="330203" y="1445290"/>
                </a:lnTo>
                <a:close/>
              </a:path>
              <a:path w="1400809" h="2269490">
                <a:moveTo>
                  <a:pt x="357484" y="1453535"/>
                </a:moveTo>
                <a:lnTo>
                  <a:pt x="345018" y="1449768"/>
                </a:lnTo>
                <a:lnTo>
                  <a:pt x="349687" y="1437912"/>
                </a:lnTo>
                <a:lnTo>
                  <a:pt x="357652" y="1440319"/>
                </a:lnTo>
                <a:lnTo>
                  <a:pt x="357484" y="1453535"/>
                </a:lnTo>
                <a:close/>
              </a:path>
              <a:path w="1400809" h="2269490">
                <a:moveTo>
                  <a:pt x="377882" y="1472967"/>
                </a:moveTo>
                <a:lnTo>
                  <a:pt x="367421" y="1469806"/>
                </a:lnTo>
                <a:lnTo>
                  <a:pt x="371095" y="1457649"/>
                </a:lnTo>
                <a:lnTo>
                  <a:pt x="369063" y="1443768"/>
                </a:lnTo>
                <a:lnTo>
                  <a:pt x="381426" y="1447504"/>
                </a:lnTo>
                <a:lnTo>
                  <a:pt x="374899" y="1458799"/>
                </a:lnTo>
                <a:lnTo>
                  <a:pt x="386311" y="1462247"/>
                </a:lnTo>
                <a:lnTo>
                  <a:pt x="377882" y="1472967"/>
                </a:lnTo>
                <a:close/>
              </a:path>
              <a:path w="1400809" h="2269490">
                <a:moveTo>
                  <a:pt x="400575" y="1466559"/>
                </a:moveTo>
                <a:lnTo>
                  <a:pt x="390115" y="1463397"/>
                </a:lnTo>
                <a:lnTo>
                  <a:pt x="392838" y="1450953"/>
                </a:lnTo>
                <a:lnTo>
                  <a:pt x="406151" y="1454976"/>
                </a:lnTo>
                <a:lnTo>
                  <a:pt x="400575" y="1466559"/>
                </a:lnTo>
                <a:close/>
              </a:path>
              <a:path w="1400809" h="2269490">
                <a:moveTo>
                  <a:pt x="512790" y="1500473"/>
                </a:moveTo>
                <a:lnTo>
                  <a:pt x="503993" y="1497814"/>
                </a:lnTo>
                <a:lnTo>
                  <a:pt x="505498" y="1485002"/>
                </a:lnTo>
                <a:lnTo>
                  <a:pt x="518574" y="1488954"/>
                </a:lnTo>
                <a:lnTo>
                  <a:pt x="512790" y="1500473"/>
                </a:lnTo>
                <a:close/>
              </a:path>
              <a:path w="1400809" h="2269490">
                <a:moveTo>
                  <a:pt x="589819" y="1523753"/>
                </a:moveTo>
                <a:lnTo>
                  <a:pt x="578021" y="1520187"/>
                </a:lnTo>
                <a:lnTo>
                  <a:pt x="579228" y="1507285"/>
                </a:lnTo>
                <a:lnTo>
                  <a:pt x="593493" y="1511596"/>
                </a:lnTo>
                <a:lnTo>
                  <a:pt x="589819" y="1523753"/>
                </a:lnTo>
                <a:close/>
              </a:path>
              <a:path w="1400809" h="2269490">
                <a:moveTo>
                  <a:pt x="829701" y="1596252"/>
                </a:moveTo>
                <a:lnTo>
                  <a:pt x="820905" y="1593593"/>
                </a:lnTo>
                <a:lnTo>
                  <a:pt x="822469" y="1580799"/>
                </a:lnTo>
                <a:lnTo>
                  <a:pt x="835545" y="1584750"/>
                </a:lnTo>
                <a:lnTo>
                  <a:pt x="829701" y="1596252"/>
                </a:lnTo>
                <a:close/>
              </a:path>
              <a:path w="1400809" h="2269490">
                <a:moveTo>
                  <a:pt x="48741" y="1373492"/>
                </a:moveTo>
                <a:lnTo>
                  <a:pt x="41238" y="1371225"/>
                </a:lnTo>
                <a:lnTo>
                  <a:pt x="43991" y="1358789"/>
                </a:lnTo>
                <a:lnTo>
                  <a:pt x="56442" y="1362553"/>
                </a:lnTo>
                <a:lnTo>
                  <a:pt x="48741" y="1373492"/>
                </a:lnTo>
                <a:close/>
              </a:path>
              <a:path w="1400809" h="2269490">
                <a:moveTo>
                  <a:pt x="82130" y="1383583"/>
                </a:moveTo>
                <a:lnTo>
                  <a:pt x="68370" y="1379425"/>
                </a:lnTo>
                <a:lnTo>
                  <a:pt x="79147" y="1369414"/>
                </a:lnTo>
                <a:lnTo>
                  <a:pt x="87705" y="1372001"/>
                </a:lnTo>
                <a:lnTo>
                  <a:pt x="82130" y="1383583"/>
                </a:lnTo>
                <a:close/>
              </a:path>
              <a:path w="1400809" h="2269490">
                <a:moveTo>
                  <a:pt x="98296" y="1388469"/>
                </a:moveTo>
                <a:lnTo>
                  <a:pt x="89737" y="1385882"/>
                </a:lnTo>
                <a:lnTo>
                  <a:pt x="90559" y="1372863"/>
                </a:lnTo>
                <a:lnTo>
                  <a:pt x="103872" y="1376887"/>
                </a:lnTo>
                <a:lnTo>
                  <a:pt x="98296" y="1388469"/>
                </a:lnTo>
                <a:close/>
              </a:path>
              <a:path w="1400809" h="2269490">
                <a:moveTo>
                  <a:pt x="126112" y="1396876"/>
                </a:moveTo>
                <a:lnTo>
                  <a:pt x="114463" y="1393355"/>
                </a:lnTo>
                <a:lnTo>
                  <a:pt x="118137" y="1381198"/>
                </a:lnTo>
                <a:lnTo>
                  <a:pt x="130797" y="1385024"/>
                </a:lnTo>
                <a:lnTo>
                  <a:pt x="126112" y="1396876"/>
                </a:lnTo>
                <a:close/>
              </a:path>
              <a:path w="1400809" h="2269490">
                <a:moveTo>
                  <a:pt x="144894" y="1402552"/>
                </a:moveTo>
                <a:lnTo>
                  <a:pt x="132457" y="1398793"/>
                </a:lnTo>
                <a:lnTo>
                  <a:pt x="137156" y="1386946"/>
                </a:lnTo>
                <a:lnTo>
                  <a:pt x="149326" y="1390624"/>
                </a:lnTo>
                <a:lnTo>
                  <a:pt x="144894" y="1402552"/>
                </a:lnTo>
                <a:close/>
              </a:path>
              <a:path w="1400809" h="2269490">
                <a:moveTo>
                  <a:pt x="179129" y="1412899"/>
                </a:moveTo>
                <a:lnTo>
                  <a:pt x="167717" y="1409450"/>
                </a:lnTo>
                <a:lnTo>
                  <a:pt x="171391" y="1397293"/>
                </a:lnTo>
                <a:lnTo>
                  <a:pt x="183159" y="1400850"/>
                </a:lnTo>
                <a:lnTo>
                  <a:pt x="179129" y="1412899"/>
                </a:lnTo>
                <a:close/>
              </a:path>
              <a:path w="1400809" h="2269490">
                <a:moveTo>
                  <a:pt x="197197" y="1418360"/>
                </a:moveTo>
                <a:lnTo>
                  <a:pt x="182932" y="1414049"/>
                </a:lnTo>
                <a:lnTo>
                  <a:pt x="189460" y="1402754"/>
                </a:lnTo>
                <a:lnTo>
                  <a:pt x="201822" y="1406490"/>
                </a:lnTo>
                <a:lnTo>
                  <a:pt x="197197" y="1418360"/>
                </a:lnTo>
                <a:close/>
              </a:path>
              <a:path w="1400809" h="2269490">
                <a:moveTo>
                  <a:pt x="229530" y="1428132"/>
                </a:moveTo>
                <a:lnTo>
                  <a:pt x="210511" y="1422383"/>
                </a:lnTo>
                <a:lnTo>
                  <a:pt x="216087" y="1410801"/>
                </a:lnTo>
                <a:lnTo>
                  <a:pt x="238910" y="1417699"/>
                </a:lnTo>
                <a:lnTo>
                  <a:pt x="229530" y="1428132"/>
                </a:lnTo>
                <a:close/>
              </a:path>
              <a:path w="1400809" h="2269490">
                <a:moveTo>
                  <a:pt x="255206" y="1435892"/>
                </a:moveTo>
                <a:lnTo>
                  <a:pt x="243037" y="1432214"/>
                </a:lnTo>
                <a:lnTo>
                  <a:pt x="247469" y="1420286"/>
                </a:lnTo>
                <a:lnTo>
                  <a:pt x="260173" y="1424125"/>
                </a:lnTo>
                <a:lnTo>
                  <a:pt x="255206" y="1435892"/>
                </a:lnTo>
                <a:close/>
              </a:path>
              <a:path w="1400809" h="2269490">
                <a:moveTo>
                  <a:pt x="316068" y="1454286"/>
                </a:moveTo>
                <a:lnTo>
                  <a:pt x="303498" y="1450487"/>
                </a:lnTo>
                <a:lnTo>
                  <a:pt x="307380" y="1438392"/>
                </a:lnTo>
                <a:lnTo>
                  <a:pt x="319817" y="1442151"/>
                </a:lnTo>
                <a:lnTo>
                  <a:pt x="316068" y="1454286"/>
                </a:lnTo>
                <a:close/>
              </a:path>
              <a:path w="1400809" h="2269490">
                <a:moveTo>
                  <a:pt x="333186" y="1459459"/>
                </a:moveTo>
                <a:lnTo>
                  <a:pt x="324627" y="1456872"/>
                </a:lnTo>
                <a:lnTo>
                  <a:pt x="328301" y="1444715"/>
                </a:lnTo>
                <a:lnTo>
                  <a:pt x="344468" y="1449601"/>
                </a:lnTo>
                <a:lnTo>
                  <a:pt x="333186" y="1459459"/>
                </a:lnTo>
                <a:close/>
              </a:path>
              <a:path w="1400809" h="2269490">
                <a:moveTo>
                  <a:pt x="407733" y="1481989"/>
                </a:moveTo>
                <a:lnTo>
                  <a:pt x="395950" y="1478428"/>
                </a:lnTo>
                <a:lnTo>
                  <a:pt x="407232" y="1468570"/>
                </a:lnTo>
                <a:lnTo>
                  <a:pt x="407733" y="1481989"/>
                </a:lnTo>
                <a:close/>
              </a:path>
              <a:path w="1400809" h="2269490">
                <a:moveTo>
                  <a:pt x="421626" y="1486188"/>
                </a:moveTo>
                <a:lnTo>
                  <a:pt x="414970" y="1484176"/>
                </a:lnTo>
                <a:lnTo>
                  <a:pt x="415791" y="1471157"/>
                </a:lnTo>
                <a:lnTo>
                  <a:pt x="428153" y="1474893"/>
                </a:lnTo>
                <a:lnTo>
                  <a:pt x="421626" y="1486188"/>
                </a:lnTo>
                <a:close/>
              </a:path>
              <a:path w="1400809" h="2269490">
                <a:moveTo>
                  <a:pt x="449204" y="1494523"/>
                </a:moveTo>
                <a:lnTo>
                  <a:pt x="438744" y="1491361"/>
                </a:lnTo>
                <a:lnTo>
                  <a:pt x="441467" y="1478917"/>
                </a:lnTo>
                <a:lnTo>
                  <a:pt x="455687" y="1483215"/>
                </a:lnTo>
                <a:lnTo>
                  <a:pt x="449204" y="1494523"/>
                </a:lnTo>
                <a:close/>
              </a:path>
              <a:path w="1400809" h="2269490">
                <a:moveTo>
                  <a:pt x="485579" y="1505516"/>
                </a:moveTo>
                <a:lnTo>
                  <a:pt x="476783" y="1502858"/>
                </a:lnTo>
                <a:lnTo>
                  <a:pt x="479015" y="1490265"/>
                </a:lnTo>
                <a:lnTo>
                  <a:pt x="491958" y="1494177"/>
                </a:lnTo>
                <a:lnTo>
                  <a:pt x="485579" y="1505516"/>
                </a:lnTo>
                <a:close/>
              </a:path>
              <a:path w="1400809" h="2269490">
                <a:moveTo>
                  <a:pt x="35781" y="1382843"/>
                </a:moveTo>
                <a:lnTo>
                  <a:pt x="31546" y="1381563"/>
                </a:lnTo>
                <a:lnTo>
                  <a:pt x="29826" y="1367776"/>
                </a:lnTo>
                <a:lnTo>
                  <a:pt x="41728" y="1371373"/>
                </a:lnTo>
                <a:lnTo>
                  <a:pt x="35781" y="1382843"/>
                </a:lnTo>
                <a:close/>
              </a:path>
              <a:path w="1400809" h="2269490">
                <a:moveTo>
                  <a:pt x="53730" y="1388268"/>
                </a:moveTo>
                <a:lnTo>
                  <a:pt x="44741" y="1385551"/>
                </a:lnTo>
                <a:lnTo>
                  <a:pt x="45398" y="1372482"/>
                </a:lnTo>
                <a:lnTo>
                  <a:pt x="61208" y="1377260"/>
                </a:lnTo>
                <a:lnTo>
                  <a:pt x="53730" y="1388268"/>
                </a:lnTo>
                <a:close/>
              </a:path>
              <a:path w="1400809" h="2269490">
                <a:moveTo>
                  <a:pt x="74651" y="1394590"/>
                </a:moveTo>
                <a:lnTo>
                  <a:pt x="59169" y="1389911"/>
                </a:lnTo>
                <a:lnTo>
                  <a:pt x="65963" y="1378697"/>
                </a:lnTo>
                <a:lnTo>
                  <a:pt x="77375" y="1382146"/>
                </a:lnTo>
                <a:lnTo>
                  <a:pt x="74651" y="1394590"/>
                </a:lnTo>
                <a:close/>
              </a:path>
              <a:path w="1400809" h="2269490">
                <a:moveTo>
                  <a:pt x="90818" y="1399476"/>
                </a:moveTo>
                <a:lnTo>
                  <a:pt x="78455" y="1395740"/>
                </a:lnTo>
                <a:lnTo>
                  <a:pt x="79277" y="1382721"/>
                </a:lnTo>
                <a:lnTo>
                  <a:pt x="93541" y="1387032"/>
                </a:lnTo>
                <a:lnTo>
                  <a:pt x="90818" y="1399476"/>
                </a:lnTo>
                <a:close/>
              </a:path>
              <a:path w="1400809" h="2269490">
                <a:moveTo>
                  <a:pt x="107980" y="1404663"/>
                </a:moveTo>
                <a:lnTo>
                  <a:pt x="107687" y="1391307"/>
                </a:lnTo>
                <a:lnTo>
                  <a:pt x="117316" y="1394217"/>
                </a:lnTo>
                <a:lnTo>
                  <a:pt x="107980" y="1404663"/>
                </a:lnTo>
                <a:close/>
              </a:path>
              <a:path w="1400809" h="2269490">
                <a:moveTo>
                  <a:pt x="137415" y="1413559"/>
                </a:moveTo>
                <a:lnTo>
                  <a:pt x="125053" y="1409823"/>
                </a:lnTo>
                <a:lnTo>
                  <a:pt x="131580" y="1398528"/>
                </a:lnTo>
                <a:lnTo>
                  <a:pt x="136335" y="1399965"/>
                </a:lnTo>
                <a:lnTo>
                  <a:pt x="137415" y="1413559"/>
                </a:lnTo>
                <a:close/>
              </a:path>
              <a:path w="1400809" h="2269490">
                <a:moveTo>
                  <a:pt x="151680" y="1417871"/>
                </a:moveTo>
                <a:lnTo>
                  <a:pt x="137415" y="1413559"/>
                </a:lnTo>
                <a:lnTo>
                  <a:pt x="145993" y="1402884"/>
                </a:lnTo>
                <a:lnTo>
                  <a:pt x="153660" y="1405202"/>
                </a:lnTo>
                <a:lnTo>
                  <a:pt x="151680" y="1417871"/>
                </a:lnTo>
                <a:close/>
              </a:path>
              <a:path w="1400809" h="2269490">
                <a:moveTo>
                  <a:pt x="180209" y="1426493"/>
                </a:moveTo>
                <a:lnTo>
                  <a:pt x="168798" y="1423044"/>
                </a:lnTo>
                <a:lnTo>
                  <a:pt x="172814" y="1410990"/>
                </a:lnTo>
                <a:lnTo>
                  <a:pt x="185785" y="1414911"/>
                </a:lnTo>
                <a:lnTo>
                  <a:pt x="180209" y="1426493"/>
                </a:lnTo>
                <a:close/>
              </a:path>
              <a:path w="1400809" h="2269490">
                <a:moveTo>
                  <a:pt x="202082" y="1433103"/>
                </a:moveTo>
                <a:lnTo>
                  <a:pt x="190670" y="1429654"/>
                </a:lnTo>
                <a:lnTo>
                  <a:pt x="191491" y="1416635"/>
                </a:lnTo>
                <a:lnTo>
                  <a:pt x="205756" y="1420946"/>
                </a:lnTo>
                <a:lnTo>
                  <a:pt x="202082" y="1433103"/>
                </a:lnTo>
                <a:close/>
              </a:path>
              <a:path w="1400809" h="2269490">
                <a:moveTo>
                  <a:pt x="242973" y="1445462"/>
                </a:moveTo>
                <a:lnTo>
                  <a:pt x="230804" y="1441784"/>
                </a:lnTo>
                <a:lnTo>
                  <a:pt x="234285" y="1429569"/>
                </a:lnTo>
                <a:lnTo>
                  <a:pt x="246856" y="1433368"/>
                </a:lnTo>
                <a:lnTo>
                  <a:pt x="242973" y="1445462"/>
                </a:lnTo>
                <a:close/>
              </a:path>
              <a:path w="1400809" h="2269490">
                <a:moveTo>
                  <a:pt x="267699" y="1452934"/>
                </a:moveTo>
                <a:lnTo>
                  <a:pt x="254385" y="1448911"/>
                </a:lnTo>
                <a:lnTo>
                  <a:pt x="260229" y="1437409"/>
                </a:lnTo>
                <a:lnTo>
                  <a:pt x="266856" y="1439412"/>
                </a:lnTo>
                <a:lnTo>
                  <a:pt x="267947" y="1452114"/>
                </a:lnTo>
                <a:lnTo>
                  <a:pt x="267699" y="1452934"/>
                </a:lnTo>
                <a:close/>
              </a:path>
              <a:path w="1400809" h="2269490">
                <a:moveTo>
                  <a:pt x="267995" y="1452676"/>
                </a:moveTo>
                <a:lnTo>
                  <a:pt x="267947" y="1452114"/>
                </a:lnTo>
                <a:lnTo>
                  <a:pt x="271373" y="1440778"/>
                </a:lnTo>
                <a:lnTo>
                  <a:pt x="278981" y="1443077"/>
                </a:lnTo>
                <a:lnTo>
                  <a:pt x="267995" y="1452676"/>
                </a:lnTo>
                <a:close/>
              </a:path>
              <a:path w="1400809" h="2269490">
                <a:moveTo>
                  <a:pt x="314296" y="1467017"/>
                </a:moveTo>
                <a:lnTo>
                  <a:pt x="300983" y="1462994"/>
                </a:lnTo>
                <a:lnTo>
                  <a:pt x="304657" y="1450837"/>
                </a:lnTo>
                <a:lnTo>
                  <a:pt x="317020" y="1454573"/>
                </a:lnTo>
                <a:lnTo>
                  <a:pt x="316472" y="1463253"/>
                </a:lnTo>
                <a:lnTo>
                  <a:pt x="314296" y="1467017"/>
                </a:lnTo>
                <a:close/>
              </a:path>
              <a:path w="1400809" h="2269490">
                <a:moveTo>
                  <a:pt x="326659" y="1470754"/>
                </a:moveTo>
                <a:lnTo>
                  <a:pt x="316198" y="1467592"/>
                </a:lnTo>
                <a:lnTo>
                  <a:pt x="316472" y="1463253"/>
                </a:lnTo>
                <a:lnTo>
                  <a:pt x="320823" y="1455723"/>
                </a:lnTo>
                <a:lnTo>
                  <a:pt x="332993" y="1459401"/>
                </a:lnTo>
                <a:lnTo>
                  <a:pt x="326659" y="1470754"/>
                </a:lnTo>
                <a:close/>
              </a:path>
              <a:path w="1400809" h="2269490">
                <a:moveTo>
                  <a:pt x="359943" y="1480813"/>
                </a:moveTo>
                <a:lnTo>
                  <a:pt x="347580" y="1477077"/>
                </a:lnTo>
                <a:lnTo>
                  <a:pt x="349352" y="1464345"/>
                </a:lnTo>
                <a:lnTo>
                  <a:pt x="362666" y="1468369"/>
                </a:lnTo>
                <a:lnTo>
                  <a:pt x="359943" y="1480813"/>
                </a:lnTo>
                <a:close/>
              </a:path>
              <a:path w="1400809" h="2269490">
                <a:moveTo>
                  <a:pt x="613031" y="1570570"/>
                </a:moveTo>
                <a:lnTo>
                  <a:pt x="608146" y="1555827"/>
                </a:lnTo>
                <a:lnTo>
                  <a:pt x="615624" y="1544819"/>
                </a:lnTo>
                <a:lnTo>
                  <a:pt x="623128" y="1547087"/>
                </a:lnTo>
                <a:lnTo>
                  <a:pt x="623481" y="1560461"/>
                </a:lnTo>
                <a:lnTo>
                  <a:pt x="621460" y="1559850"/>
                </a:lnTo>
                <a:lnTo>
                  <a:pt x="613031" y="1570570"/>
                </a:lnTo>
                <a:close/>
              </a:path>
              <a:path w="1400809" h="2269490">
                <a:moveTo>
                  <a:pt x="708236" y="1586076"/>
                </a:moveTo>
                <a:lnTo>
                  <a:pt x="695517" y="1582232"/>
                </a:lnTo>
                <a:lnTo>
                  <a:pt x="703218" y="1571292"/>
                </a:lnTo>
                <a:lnTo>
                  <a:pt x="710722" y="1573560"/>
                </a:lnTo>
                <a:lnTo>
                  <a:pt x="708236" y="1586076"/>
                </a:lnTo>
                <a:close/>
              </a:path>
              <a:path w="1400809" h="2269490">
                <a:moveTo>
                  <a:pt x="268026" y="1453033"/>
                </a:moveTo>
                <a:lnTo>
                  <a:pt x="267699" y="1452934"/>
                </a:lnTo>
                <a:lnTo>
                  <a:pt x="267995" y="1452676"/>
                </a:lnTo>
                <a:lnTo>
                  <a:pt x="268026" y="1453033"/>
                </a:lnTo>
                <a:close/>
              </a:path>
              <a:path w="1400809" h="2269490">
                <a:moveTo>
                  <a:pt x="13919" y="1389503"/>
                </a:moveTo>
                <a:lnTo>
                  <a:pt x="15691" y="1376771"/>
                </a:lnTo>
                <a:lnTo>
                  <a:pt x="23834" y="1379232"/>
                </a:lnTo>
                <a:lnTo>
                  <a:pt x="13919" y="1389503"/>
                </a:lnTo>
                <a:close/>
              </a:path>
              <a:path w="1400809" h="2269490">
                <a:moveTo>
                  <a:pt x="34841" y="1395826"/>
                </a:moveTo>
                <a:lnTo>
                  <a:pt x="26282" y="1393239"/>
                </a:lnTo>
                <a:lnTo>
                  <a:pt x="30268" y="1381177"/>
                </a:lnTo>
                <a:lnTo>
                  <a:pt x="40417" y="1384244"/>
                </a:lnTo>
                <a:lnTo>
                  <a:pt x="34841" y="1395826"/>
                </a:lnTo>
                <a:close/>
              </a:path>
              <a:path w="1400809" h="2269490">
                <a:moveTo>
                  <a:pt x="60517" y="1403586"/>
                </a:moveTo>
                <a:lnTo>
                  <a:pt x="38585" y="1396958"/>
                </a:lnTo>
                <a:lnTo>
                  <a:pt x="41367" y="1384531"/>
                </a:lnTo>
                <a:lnTo>
                  <a:pt x="67995" y="1392579"/>
                </a:lnTo>
                <a:lnTo>
                  <a:pt x="60517" y="1403586"/>
                </a:lnTo>
                <a:close/>
              </a:path>
              <a:path w="1400809" h="2269490">
                <a:moveTo>
                  <a:pt x="81394" y="1409895"/>
                </a:moveTo>
                <a:lnTo>
                  <a:pt x="69075" y="1406173"/>
                </a:lnTo>
                <a:lnTo>
                  <a:pt x="70848" y="1393441"/>
                </a:lnTo>
                <a:lnTo>
                  <a:pt x="85112" y="1397752"/>
                </a:lnTo>
                <a:lnTo>
                  <a:pt x="81394" y="1409895"/>
                </a:lnTo>
                <a:close/>
              </a:path>
              <a:path w="1400809" h="2269490">
                <a:moveTo>
                  <a:pt x="100220" y="1415585"/>
                </a:moveTo>
                <a:lnTo>
                  <a:pt x="95703" y="1414220"/>
                </a:lnTo>
                <a:lnTo>
                  <a:pt x="96999" y="1401345"/>
                </a:lnTo>
                <a:lnTo>
                  <a:pt x="109837" y="1405225"/>
                </a:lnTo>
                <a:lnTo>
                  <a:pt x="100220" y="1415585"/>
                </a:lnTo>
                <a:close/>
              </a:path>
              <a:path w="1400809" h="2269490">
                <a:moveTo>
                  <a:pt x="118526" y="1421118"/>
                </a:moveTo>
                <a:lnTo>
                  <a:pt x="112820" y="1419393"/>
                </a:lnTo>
                <a:lnTo>
                  <a:pt x="113285" y="1406266"/>
                </a:lnTo>
                <a:lnTo>
                  <a:pt x="127906" y="1410685"/>
                </a:lnTo>
                <a:lnTo>
                  <a:pt x="118526" y="1421118"/>
                </a:lnTo>
                <a:close/>
              </a:path>
              <a:path w="1400809" h="2269490">
                <a:moveTo>
                  <a:pt x="131840" y="1425142"/>
                </a:moveTo>
                <a:lnTo>
                  <a:pt x="132661" y="1412122"/>
                </a:lnTo>
                <a:lnTo>
                  <a:pt x="138367" y="1413847"/>
                </a:lnTo>
                <a:lnTo>
                  <a:pt x="131840" y="1425142"/>
                </a:lnTo>
                <a:close/>
              </a:path>
              <a:path w="1400809" h="2269490">
                <a:moveTo>
                  <a:pt x="158467" y="1433189"/>
                </a:moveTo>
                <a:lnTo>
                  <a:pt x="148957" y="1430315"/>
                </a:lnTo>
                <a:lnTo>
                  <a:pt x="150729" y="1417583"/>
                </a:lnTo>
                <a:lnTo>
                  <a:pt x="164117" y="1421629"/>
                </a:lnTo>
                <a:lnTo>
                  <a:pt x="158467" y="1433189"/>
                </a:lnTo>
                <a:close/>
              </a:path>
              <a:path w="1400809" h="2269490">
                <a:moveTo>
                  <a:pt x="182954" y="1440590"/>
                </a:moveTo>
                <a:lnTo>
                  <a:pt x="173682" y="1437788"/>
                </a:lnTo>
                <a:lnTo>
                  <a:pt x="181814" y="1426978"/>
                </a:lnTo>
                <a:lnTo>
                  <a:pt x="182954" y="1440590"/>
                </a:lnTo>
                <a:close/>
              </a:path>
              <a:path w="1400809" h="2269490">
                <a:moveTo>
                  <a:pt x="208868" y="1448422"/>
                </a:moveTo>
                <a:lnTo>
                  <a:pt x="193653" y="1443823"/>
                </a:lnTo>
                <a:lnTo>
                  <a:pt x="200180" y="1432528"/>
                </a:lnTo>
                <a:lnTo>
                  <a:pt x="209689" y="1435403"/>
                </a:lnTo>
                <a:lnTo>
                  <a:pt x="208868" y="1448422"/>
                </a:lnTo>
                <a:close/>
              </a:path>
              <a:path w="1400809" h="2269490">
                <a:moveTo>
                  <a:pt x="264976" y="1465379"/>
                </a:moveTo>
                <a:lnTo>
                  <a:pt x="253222" y="1461827"/>
                </a:lnTo>
                <a:lnTo>
                  <a:pt x="260091" y="1450635"/>
                </a:lnTo>
                <a:lnTo>
                  <a:pt x="264846" y="1452072"/>
                </a:lnTo>
                <a:lnTo>
                  <a:pt x="264976" y="1465379"/>
                </a:lnTo>
                <a:close/>
              </a:path>
              <a:path w="1400809" h="2269490">
                <a:moveTo>
                  <a:pt x="296358" y="1474863"/>
                </a:moveTo>
                <a:lnTo>
                  <a:pt x="283995" y="1471127"/>
                </a:lnTo>
                <a:lnTo>
                  <a:pt x="287580" y="1458943"/>
                </a:lnTo>
                <a:lnTo>
                  <a:pt x="299081" y="1462419"/>
                </a:lnTo>
                <a:lnTo>
                  <a:pt x="296358" y="1474863"/>
                </a:lnTo>
                <a:close/>
              </a:path>
              <a:path w="1400809" h="2269490">
                <a:moveTo>
                  <a:pt x="336298" y="1486934"/>
                </a:moveTo>
                <a:lnTo>
                  <a:pt x="324887" y="1483486"/>
                </a:lnTo>
                <a:lnTo>
                  <a:pt x="327610" y="1471041"/>
                </a:lnTo>
                <a:lnTo>
                  <a:pt x="339973" y="1474777"/>
                </a:lnTo>
                <a:lnTo>
                  <a:pt x="336298" y="1486934"/>
                </a:lnTo>
                <a:close/>
              </a:path>
              <a:path w="1400809" h="2269490">
                <a:moveTo>
                  <a:pt x="371484" y="1497569"/>
                </a:moveTo>
                <a:lnTo>
                  <a:pt x="359122" y="1493832"/>
                </a:lnTo>
                <a:lnTo>
                  <a:pt x="364698" y="1482250"/>
                </a:lnTo>
                <a:lnTo>
                  <a:pt x="373257" y="1484837"/>
                </a:lnTo>
                <a:lnTo>
                  <a:pt x="371484" y="1497569"/>
                </a:lnTo>
                <a:close/>
              </a:path>
              <a:path w="1400809" h="2269490">
                <a:moveTo>
                  <a:pt x="392525" y="1503927"/>
                </a:moveTo>
                <a:lnTo>
                  <a:pt x="380994" y="1500443"/>
                </a:lnTo>
                <a:lnTo>
                  <a:pt x="385619" y="1488573"/>
                </a:lnTo>
                <a:lnTo>
                  <a:pt x="397640" y="1492206"/>
                </a:lnTo>
                <a:lnTo>
                  <a:pt x="392525" y="1503927"/>
                </a:lnTo>
                <a:close/>
              </a:path>
              <a:path w="1400809" h="2269490">
                <a:moveTo>
                  <a:pt x="418082" y="1511652"/>
                </a:moveTo>
                <a:lnTo>
                  <a:pt x="410474" y="1509352"/>
                </a:lnTo>
                <a:lnTo>
                  <a:pt x="412038" y="1496558"/>
                </a:lnTo>
                <a:lnTo>
                  <a:pt x="423658" y="1500069"/>
                </a:lnTo>
                <a:lnTo>
                  <a:pt x="418082" y="1511652"/>
                </a:lnTo>
                <a:close/>
              </a:path>
              <a:path w="1400809" h="2269490">
                <a:moveTo>
                  <a:pt x="420935" y="1512514"/>
                </a:moveTo>
                <a:lnTo>
                  <a:pt x="423658" y="1500069"/>
                </a:lnTo>
                <a:lnTo>
                  <a:pt x="424609" y="1500357"/>
                </a:lnTo>
                <a:lnTo>
                  <a:pt x="420935" y="1512514"/>
                </a:lnTo>
                <a:close/>
              </a:path>
              <a:path w="1400809" h="2269490">
                <a:moveTo>
                  <a:pt x="452911" y="1522178"/>
                </a:moveTo>
                <a:lnTo>
                  <a:pt x="440905" y="1518549"/>
                </a:lnTo>
                <a:lnTo>
                  <a:pt x="444074" y="1506240"/>
                </a:lnTo>
                <a:lnTo>
                  <a:pt x="457551" y="1510313"/>
                </a:lnTo>
                <a:lnTo>
                  <a:pt x="452911" y="1522178"/>
                </a:lnTo>
                <a:close/>
              </a:path>
              <a:path w="1400809" h="2269490">
                <a:moveTo>
                  <a:pt x="521976" y="1543051"/>
                </a:moveTo>
                <a:lnTo>
                  <a:pt x="507473" y="1538668"/>
                </a:lnTo>
                <a:lnTo>
                  <a:pt x="514951" y="1527661"/>
                </a:lnTo>
                <a:lnTo>
                  <a:pt x="522975" y="1530086"/>
                </a:lnTo>
                <a:lnTo>
                  <a:pt x="521976" y="1543051"/>
                </a:lnTo>
                <a:close/>
              </a:path>
              <a:path w="1400809" h="2269490">
                <a:moveTo>
                  <a:pt x="586404" y="1562523"/>
                </a:moveTo>
                <a:lnTo>
                  <a:pt x="575943" y="1559361"/>
                </a:lnTo>
                <a:lnTo>
                  <a:pt x="579914" y="1547294"/>
                </a:lnTo>
                <a:lnTo>
                  <a:pt x="590851" y="1550600"/>
                </a:lnTo>
                <a:lnTo>
                  <a:pt x="586404" y="1562523"/>
                </a:lnTo>
                <a:close/>
              </a:path>
              <a:path w="1400809" h="2269490">
                <a:moveTo>
                  <a:pt x="735706" y="1607646"/>
                </a:moveTo>
                <a:lnTo>
                  <a:pt x="725246" y="1604485"/>
                </a:lnTo>
                <a:lnTo>
                  <a:pt x="728147" y="1592094"/>
                </a:lnTo>
                <a:lnTo>
                  <a:pt x="739083" y="1595399"/>
                </a:lnTo>
                <a:lnTo>
                  <a:pt x="735706" y="1607646"/>
                </a:lnTo>
                <a:close/>
              </a:path>
              <a:path w="1400809" h="2269490">
                <a:moveTo>
                  <a:pt x="27362" y="1406833"/>
                </a:moveTo>
                <a:lnTo>
                  <a:pt x="18447" y="1404139"/>
                </a:lnTo>
                <a:lnTo>
                  <a:pt x="18837" y="1390989"/>
                </a:lnTo>
                <a:lnTo>
                  <a:pt x="22478" y="1392090"/>
                </a:lnTo>
                <a:lnTo>
                  <a:pt x="27362" y="1406833"/>
                </a:lnTo>
                <a:close/>
              </a:path>
              <a:path w="1400809" h="2269490">
                <a:moveTo>
                  <a:pt x="41627" y="1411144"/>
                </a:moveTo>
                <a:lnTo>
                  <a:pt x="39595" y="1397263"/>
                </a:lnTo>
                <a:lnTo>
                  <a:pt x="49105" y="1400137"/>
                </a:lnTo>
                <a:lnTo>
                  <a:pt x="41627" y="1411144"/>
                </a:lnTo>
                <a:close/>
              </a:path>
              <a:path w="1400809" h="2269490">
                <a:moveTo>
                  <a:pt x="62549" y="1417467"/>
                </a:moveTo>
                <a:lnTo>
                  <a:pt x="53039" y="1414593"/>
                </a:lnTo>
                <a:lnTo>
                  <a:pt x="53860" y="1401574"/>
                </a:lnTo>
                <a:lnTo>
                  <a:pt x="67070" y="1405566"/>
                </a:lnTo>
                <a:lnTo>
                  <a:pt x="62549" y="1417467"/>
                </a:lnTo>
                <a:close/>
              </a:path>
              <a:path w="1400809" h="2269490">
                <a:moveTo>
                  <a:pt x="83470" y="1423790"/>
                </a:moveTo>
                <a:lnTo>
                  <a:pt x="71345" y="1420126"/>
                </a:lnTo>
                <a:lnTo>
                  <a:pt x="78318" y="1408966"/>
                </a:lnTo>
                <a:lnTo>
                  <a:pt x="87144" y="1411633"/>
                </a:lnTo>
                <a:lnTo>
                  <a:pt x="83470" y="1423790"/>
                </a:lnTo>
                <a:close/>
              </a:path>
              <a:path w="1400809" h="2269490">
                <a:moveTo>
                  <a:pt x="103897" y="1443231"/>
                </a:moveTo>
                <a:lnTo>
                  <a:pt x="95041" y="1440555"/>
                </a:lnTo>
                <a:lnTo>
                  <a:pt x="93930" y="1426952"/>
                </a:lnTo>
                <a:lnTo>
                  <a:pt x="88581" y="1425335"/>
                </a:lnTo>
                <a:lnTo>
                  <a:pt x="98556" y="1415082"/>
                </a:lnTo>
                <a:lnTo>
                  <a:pt x="117575" y="1420830"/>
                </a:lnTo>
                <a:lnTo>
                  <a:pt x="109146" y="1431550"/>
                </a:lnTo>
                <a:lnTo>
                  <a:pt x="103897" y="1443231"/>
                </a:lnTo>
                <a:close/>
              </a:path>
              <a:path w="1400809" h="2269490">
                <a:moveTo>
                  <a:pt x="128165" y="1437298"/>
                </a:moveTo>
                <a:lnTo>
                  <a:pt x="128987" y="1424279"/>
                </a:lnTo>
                <a:lnTo>
                  <a:pt x="140829" y="1427858"/>
                </a:lnTo>
                <a:lnTo>
                  <a:pt x="128165" y="1437298"/>
                </a:lnTo>
                <a:close/>
              </a:path>
              <a:path w="1400809" h="2269490">
                <a:moveTo>
                  <a:pt x="170959" y="1450232"/>
                </a:moveTo>
                <a:lnTo>
                  <a:pt x="169878" y="1436638"/>
                </a:lnTo>
                <a:lnTo>
                  <a:pt x="181290" y="1440087"/>
                </a:lnTo>
                <a:lnTo>
                  <a:pt x="170959" y="1450232"/>
                </a:lnTo>
                <a:close/>
              </a:path>
              <a:path w="1400809" h="2269490">
                <a:moveTo>
                  <a:pt x="214095" y="1463269"/>
                </a:moveTo>
                <a:lnTo>
                  <a:pt x="210068" y="1462052"/>
                </a:lnTo>
                <a:lnTo>
                  <a:pt x="212033" y="1449378"/>
                </a:lnTo>
                <a:lnTo>
                  <a:pt x="223133" y="1452733"/>
                </a:lnTo>
                <a:lnTo>
                  <a:pt x="214095" y="1463269"/>
                </a:lnTo>
                <a:close/>
              </a:path>
              <a:path w="1400809" h="2269490">
                <a:moveTo>
                  <a:pt x="234258" y="1469362"/>
                </a:moveTo>
                <a:lnTo>
                  <a:pt x="227066" y="1467189"/>
                </a:lnTo>
                <a:lnTo>
                  <a:pt x="228705" y="1454417"/>
                </a:lnTo>
                <a:lnTo>
                  <a:pt x="241201" y="1458194"/>
                </a:lnTo>
                <a:lnTo>
                  <a:pt x="234258" y="1469362"/>
                </a:lnTo>
                <a:close/>
              </a:path>
              <a:path w="1400809" h="2269490">
                <a:moveTo>
                  <a:pt x="251921" y="1487968"/>
                </a:moveTo>
                <a:lnTo>
                  <a:pt x="233853" y="1482507"/>
                </a:lnTo>
                <a:lnTo>
                  <a:pt x="238478" y="1470638"/>
                </a:lnTo>
                <a:lnTo>
                  <a:pt x="250841" y="1474374"/>
                </a:lnTo>
                <a:lnTo>
                  <a:pt x="264976" y="1465379"/>
                </a:lnTo>
                <a:lnTo>
                  <a:pt x="251921" y="1487968"/>
                </a:lnTo>
                <a:close/>
              </a:path>
              <a:path w="1400809" h="2269490">
                <a:moveTo>
                  <a:pt x="287929" y="1485583"/>
                </a:moveTo>
                <a:lnTo>
                  <a:pt x="276517" y="1482134"/>
                </a:lnTo>
                <a:lnTo>
                  <a:pt x="281142" y="1470265"/>
                </a:lnTo>
                <a:lnTo>
                  <a:pt x="288750" y="1472564"/>
                </a:lnTo>
                <a:lnTo>
                  <a:pt x="287929" y="1485583"/>
                </a:lnTo>
                <a:close/>
              </a:path>
              <a:path w="1400809" h="2269490">
                <a:moveTo>
                  <a:pt x="313605" y="1493343"/>
                </a:moveTo>
                <a:lnTo>
                  <a:pt x="301242" y="1489607"/>
                </a:lnTo>
                <a:lnTo>
                  <a:pt x="307769" y="1478312"/>
                </a:lnTo>
                <a:lnTo>
                  <a:pt x="321083" y="1482336"/>
                </a:lnTo>
                <a:lnTo>
                  <a:pt x="313605" y="1493343"/>
                </a:lnTo>
                <a:close/>
              </a:path>
              <a:path w="1400809" h="2269490">
                <a:moveTo>
                  <a:pt x="330722" y="1498517"/>
                </a:moveTo>
                <a:lnTo>
                  <a:pt x="319905" y="1495247"/>
                </a:lnTo>
                <a:lnTo>
                  <a:pt x="328497" y="1484577"/>
                </a:lnTo>
                <a:lnTo>
                  <a:pt x="330722" y="1498517"/>
                </a:lnTo>
                <a:close/>
              </a:path>
              <a:path w="1400809" h="2269490">
                <a:moveTo>
                  <a:pt x="354497" y="1505702"/>
                </a:moveTo>
                <a:lnTo>
                  <a:pt x="340232" y="1501391"/>
                </a:lnTo>
                <a:lnTo>
                  <a:pt x="344857" y="1489521"/>
                </a:lnTo>
                <a:lnTo>
                  <a:pt x="356269" y="1492970"/>
                </a:lnTo>
                <a:lnTo>
                  <a:pt x="354497" y="1505702"/>
                </a:lnTo>
                <a:close/>
              </a:path>
              <a:path w="1400809" h="2269490">
                <a:moveTo>
                  <a:pt x="404898" y="1520934"/>
                </a:moveTo>
                <a:lnTo>
                  <a:pt x="387781" y="1515761"/>
                </a:lnTo>
                <a:lnTo>
                  <a:pt x="398112" y="1505616"/>
                </a:lnTo>
                <a:lnTo>
                  <a:pt x="408572" y="1508777"/>
                </a:lnTo>
                <a:lnTo>
                  <a:pt x="404898" y="1520934"/>
                </a:lnTo>
                <a:close/>
              </a:path>
              <a:path w="1400809" h="2269490">
                <a:moveTo>
                  <a:pt x="493472" y="1547704"/>
                </a:moveTo>
                <a:lnTo>
                  <a:pt x="486681" y="1545652"/>
                </a:lnTo>
                <a:lnTo>
                  <a:pt x="487651" y="1532677"/>
                </a:lnTo>
                <a:lnTo>
                  <a:pt x="500460" y="1536548"/>
                </a:lnTo>
                <a:lnTo>
                  <a:pt x="493472" y="1547704"/>
                </a:lnTo>
                <a:close/>
              </a:path>
              <a:path w="1400809" h="2269490">
                <a:moveTo>
                  <a:pt x="21786" y="1418415"/>
                </a:moveTo>
                <a:lnTo>
                  <a:pt x="21909" y="1405185"/>
                </a:lnTo>
                <a:lnTo>
                  <a:pt x="25460" y="1406258"/>
                </a:lnTo>
                <a:lnTo>
                  <a:pt x="21786" y="1418415"/>
                </a:lnTo>
                <a:close/>
              </a:path>
              <a:path w="1400809" h="2269490">
                <a:moveTo>
                  <a:pt x="34788" y="1422345"/>
                </a:moveTo>
                <a:lnTo>
                  <a:pt x="24535" y="1419246"/>
                </a:lnTo>
                <a:lnTo>
                  <a:pt x="27362" y="1406833"/>
                </a:lnTo>
                <a:lnTo>
                  <a:pt x="38774" y="1410282"/>
                </a:lnTo>
                <a:lnTo>
                  <a:pt x="34788" y="1422345"/>
                </a:lnTo>
                <a:close/>
              </a:path>
              <a:path w="1400809" h="2269490">
                <a:moveTo>
                  <a:pt x="52693" y="1427756"/>
                </a:moveTo>
                <a:lnTo>
                  <a:pt x="39082" y="1423642"/>
                </a:lnTo>
                <a:lnTo>
                  <a:pt x="43529" y="1411719"/>
                </a:lnTo>
                <a:lnTo>
                  <a:pt x="55178" y="1415240"/>
                </a:lnTo>
                <a:lnTo>
                  <a:pt x="52693" y="1427756"/>
                </a:lnTo>
                <a:close/>
              </a:path>
              <a:path w="1400809" h="2269490">
                <a:moveTo>
                  <a:pt x="70286" y="1433073"/>
                </a:moveTo>
                <a:lnTo>
                  <a:pt x="58874" y="1429624"/>
                </a:lnTo>
                <a:lnTo>
                  <a:pt x="68254" y="1419192"/>
                </a:lnTo>
                <a:lnTo>
                  <a:pt x="69205" y="1419479"/>
                </a:lnTo>
                <a:lnTo>
                  <a:pt x="70286" y="1433073"/>
                </a:lnTo>
                <a:close/>
              </a:path>
              <a:path w="1400809" h="2269490">
                <a:moveTo>
                  <a:pt x="136854" y="1453192"/>
                </a:moveTo>
                <a:lnTo>
                  <a:pt x="112129" y="1445719"/>
                </a:lnTo>
                <a:lnTo>
                  <a:pt x="123470" y="1435879"/>
                </a:lnTo>
                <a:lnTo>
                  <a:pt x="135773" y="1439598"/>
                </a:lnTo>
                <a:lnTo>
                  <a:pt x="136854" y="1453192"/>
                </a:lnTo>
                <a:close/>
              </a:path>
              <a:path w="1400809" h="2269490">
                <a:moveTo>
                  <a:pt x="157775" y="1459515"/>
                </a:moveTo>
                <a:lnTo>
                  <a:pt x="144462" y="1455491"/>
                </a:lnTo>
                <a:lnTo>
                  <a:pt x="147512" y="1443145"/>
                </a:lnTo>
                <a:lnTo>
                  <a:pt x="159547" y="1446783"/>
                </a:lnTo>
                <a:lnTo>
                  <a:pt x="157775" y="1459515"/>
                </a:lnTo>
                <a:close/>
              </a:path>
              <a:path w="1400809" h="2269490">
                <a:moveTo>
                  <a:pt x="172991" y="1464113"/>
                </a:moveTo>
                <a:lnTo>
                  <a:pt x="160628" y="1460377"/>
                </a:lnTo>
                <a:lnTo>
                  <a:pt x="161449" y="1447358"/>
                </a:lnTo>
                <a:lnTo>
                  <a:pt x="178567" y="1452531"/>
                </a:lnTo>
                <a:lnTo>
                  <a:pt x="172991" y="1464113"/>
                </a:lnTo>
                <a:close/>
              </a:path>
              <a:path w="1400809" h="2269490">
                <a:moveTo>
                  <a:pt x="197716" y="1471586"/>
                </a:moveTo>
                <a:lnTo>
                  <a:pt x="185353" y="1467850"/>
                </a:lnTo>
                <a:lnTo>
                  <a:pt x="187126" y="1455118"/>
                </a:lnTo>
                <a:lnTo>
                  <a:pt x="200439" y="1459142"/>
                </a:lnTo>
                <a:lnTo>
                  <a:pt x="197716" y="1471586"/>
                </a:lnTo>
                <a:close/>
              </a:path>
              <a:path w="1400809" h="2269490">
                <a:moveTo>
                  <a:pt x="227003" y="1480437"/>
                </a:moveTo>
                <a:lnTo>
                  <a:pt x="214834" y="1476759"/>
                </a:lnTo>
                <a:lnTo>
                  <a:pt x="216606" y="1464027"/>
                </a:lnTo>
                <a:lnTo>
                  <a:pt x="228968" y="1467764"/>
                </a:lnTo>
                <a:lnTo>
                  <a:pt x="227003" y="1480437"/>
                </a:lnTo>
                <a:close/>
              </a:path>
              <a:path w="1400809" h="2269490">
                <a:moveTo>
                  <a:pt x="247296" y="1499838"/>
                </a:moveTo>
                <a:lnTo>
                  <a:pt x="252872" y="1488256"/>
                </a:lnTo>
                <a:lnTo>
                  <a:pt x="266056" y="1478973"/>
                </a:lnTo>
                <a:lnTo>
                  <a:pt x="267137" y="1492567"/>
                </a:lnTo>
                <a:lnTo>
                  <a:pt x="256676" y="1489405"/>
                </a:lnTo>
                <a:lnTo>
                  <a:pt x="247296" y="1499838"/>
                </a:lnTo>
                <a:close/>
              </a:path>
              <a:path w="1400809" h="2269490">
                <a:moveTo>
                  <a:pt x="317538" y="1507799"/>
                </a:moveTo>
                <a:lnTo>
                  <a:pt x="318018" y="1494677"/>
                </a:lnTo>
                <a:lnTo>
                  <a:pt x="326918" y="1497367"/>
                </a:lnTo>
                <a:lnTo>
                  <a:pt x="317538" y="1507799"/>
                </a:lnTo>
                <a:close/>
              </a:path>
              <a:path w="1400809" h="2269490">
                <a:moveTo>
                  <a:pt x="379352" y="1526481"/>
                </a:moveTo>
                <a:lnTo>
                  <a:pt x="367940" y="1523032"/>
                </a:lnTo>
                <a:lnTo>
                  <a:pt x="373516" y="1511450"/>
                </a:lnTo>
                <a:lnTo>
                  <a:pt x="383977" y="1514611"/>
                </a:lnTo>
                <a:lnTo>
                  <a:pt x="379352" y="1526481"/>
                </a:lnTo>
                <a:close/>
              </a:path>
              <a:path w="1400809" h="2269490">
                <a:moveTo>
                  <a:pt x="430704" y="1542001"/>
                </a:moveTo>
                <a:lnTo>
                  <a:pt x="418133" y="1538202"/>
                </a:lnTo>
                <a:lnTo>
                  <a:pt x="422015" y="1526108"/>
                </a:lnTo>
                <a:lnTo>
                  <a:pt x="434051" y="1529745"/>
                </a:lnTo>
                <a:lnTo>
                  <a:pt x="430704" y="1542001"/>
                </a:lnTo>
                <a:close/>
              </a:path>
              <a:path w="1400809" h="2269490">
                <a:moveTo>
                  <a:pt x="447822" y="1547174"/>
                </a:moveTo>
                <a:lnTo>
                  <a:pt x="437599" y="1544085"/>
                </a:lnTo>
                <a:lnTo>
                  <a:pt x="439460" y="1531380"/>
                </a:lnTo>
                <a:lnTo>
                  <a:pt x="452268" y="1535251"/>
                </a:lnTo>
                <a:lnTo>
                  <a:pt x="447822" y="1547174"/>
                </a:lnTo>
                <a:close/>
              </a:path>
              <a:path w="1400809" h="2269490">
                <a:moveTo>
                  <a:pt x="548624" y="1577640"/>
                </a:moveTo>
                <a:lnTo>
                  <a:pt x="534360" y="1573329"/>
                </a:lnTo>
                <a:lnTo>
                  <a:pt x="539936" y="1561746"/>
                </a:lnTo>
                <a:lnTo>
                  <a:pt x="552299" y="1565483"/>
                </a:lnTo>
                <a:lnTo>
                  <a:pt x="548624" y="1577640"/>
                </a:lnTo>
                <a:close/>
              </a:path>
              <a:path w="1400809" h="2269490">
                <a:moveTo>
                  <a:pt x="656084" y="1610117"/>
                </a:moveTo>
                <a:lnTo>
                  <a:pt x="640869" y="1605518"/>
                </a:lnTo>
                <a:lnTo>
                  <a:pt x="644543" y="1593361"/>
                </a:lnTo>
                <a:lnTo>
                  <a:pt x="659758" y="1597960"/>
                </a:lnTo>
                <a:lnTo>
                  <a:pt x="656084" y="1610117"/>
                </a:lnTo>
                <a:close/>
              </a:path>
              <a:path w="1400809" h="2269490">
                <a:moveTo>
                  <a:pt x="35230" y="1435746"/>
                </a:moveTo>
                <a:lnTo>
                  <a:pt x="21916" y="1431722"/>
                </a:lnTo>
                <a:lnTo>
                  <a:pt x="24639" y="1419277"/>
                </a:lnTo>
                <a:lnTo>
                  <a:pt x="35100" y="1422439"/>
                </a:lnTo>
                <a:lnTo>
                  <a:pt x="35230" y="1435746"/>
                </a:lnTo>
                <a:close/>
              </a:path>
              <a:path w="1400809" h="2269490">
                <a:moveTo>
                  <a:pt x="58677" y="1442832"/>
                </a:moveTo>
                <a:lnTo>
                  <a:pt x="42837" y="1438045"/>
                </a:lnTo>
                <a:lnTo>
                  <a:pt x="56021" y="1428762"/>
                </a:lnTo>
                <a:lnTo>
                  <a:pt x="61727" y="1430486"/>
                </a:lnTo>
                <a:lnTo>
                  <a:pt x="58677" y="1442832"/>
                </a:lnTo>
                <a:close/>
              </a:path>
              <a:path w="1400809" h="2269490">
                <a:moveTo>
                  <a:pt x="82139" y="1449923"/>
                </a:moveTo>
                <a:lnTo>
                  <a:pt x="77904" y="1448643"/>
                </a:lnTo>
                <a:lnTo>
                  <a:pt x="79305" y="1435799"/>
                </a:lnTo>
                <a:lnTo>
                  <a:pt x="91207" y="1439396"/>
                </a:lnTo>
                <a:lnTo>
                  <a:pt x="82139" y="1449923"/>
                </a:lnTo>
                <a:close/>
              </a:path>
              <a:path w="1400809" h="2269490">
                <a:moveTo>
                  <a:pt x="112258" y="1459026"/>
                </a:moveTo>
                <a:lnTo>
                  <a:pt x="102749" y="1456152"/>
                </a:lnTo>
                <a:lnTo>
                  <a:pt x="99766" y="1441983"/>
                </a:lnTo>
                <a:lnTo>
                  <a:pt x="121594" y="1448580"/>
                </a:lnTo>
                <a:lnTo>
                  <a:pt x="112258" y="1459026"/>
                </a:lnTo>
                <a:close/>
              </a:path>
              <a:path w="1400809" h="2269490">
                <a:moveTo>
                  <a:pt x="141620" y="1467899"/>
                </a:moveTo>
                <a:lnTo>
                  <a:pt x="130327" y="1464486"/>
                </a:lnTo>
                <a:lnTo>
                  <a:pt x="133050" y="1452042"/>
                </a:lnTo>
                <a:lnTo>
                  <a:pt x="141089" y="1454472"/>
                </a:lnTo>
                <a:lnTo>
                  <a:pt x="141620" y="1467899"/>
                </a:lnTo>
                <a:close/>
              </a:path>
              <a:path w="1400809" h="2269490">
                <a:moveTo>
                  <a:pt x="175528" y="1478147"/>
                </a:moveTo>
                <a:lnTo>
                  <a:pt x="165008" y="1474968"/>
                </a:lnTo>
                <a:lnTo>
                  <a:pt x="168236" y="1462676"/>
                </a:lnTo>
                <a:lnTo>
                  <a:pt x="179648" y="1466125"/>
                </a:lnTo>
                <a:lnTo>
                  <a:pt x="175528" y="1478147"/>
                </a:lnTo>
                <a:close/>
              </a:path>
              <a:path w="1400809" h="2269490">
                <a:moveTo>
                  <a:pt x="193091" y="1483455"/>
                </a:moveTo>
                <a:lnTo>
                  <a:pt x="180728" y="1479719"/>
                </a:lnTo>
                <a:lnTo>
                  <a:pt x="182500" y="1466987"/>
                </a:lnTo>
                <a:lnTo>
                  <a:pt x="195814" y="1471011"/>
                </a:lnTo>
                <a:lnTo>
                  <a:pt x="193091" y="1483455"/>
                </a:lnTo>
                <a:close/>
              </a:path>
              <a:path w="1400809" h="2269490">
                <a:moveTo>
                  <a:pt x="214235" y="1489846"/>
                </a:moveTo>
                <a:lnTo>
                  <a:pt x="202601" y="1486329"/>
                </a:lnTo>
                <a:lnTo>
                  <a:pt x="204833" y="1473737"/>
                </a:lnTo>
                <a:lnTo>
                  <a:pt x="216736" y="1477334"/>
                </a:lnTo>
                <a:lnTo>
                  <a:pt x="214235" y="1489846"/>
                </a:lnTo>
                <a:close/>
              </a:path>
              <a:path w="1400809" h="2269490">
                <a:moveTo>
                  <a:pt x="227801" y="1493946"/>
                </a:moveTo>
                <a:lnTo>
                  <a:pt x="214963" y="1490066"/>
                </a:lnTo>
                <a:lnTo>
                  <a:pt x="220539" y="1478484"/>
                </a:lnTo>
                <a:lnTo>
                  <a:pt x="227256" y="1480514"/>
                </a:lnTo>
                <a:lnTo>
                  <a:pt x="227801" y="1493946"/>
                </a:lnTo>
                <a:close/>
              </a:path>
              <a:path w="1400809" h="2269490">
                <a:moveTo>
                  <a:pt x="244443" y="1498975"/>
                </a:moveTo>
                <a:lnTo>
                  <a:pt x="232200" y="1495275"/>
                </a:lnTo>
                <a:lnTo>
                  <a:pt x="235413" y="1482979"/>
                </a:lnTo>
                <a:lnTo>
                  <a:pt x="248118" y="1486819"/>
                </a:lnTo>
                <a:lnTo>
                  <a:pt x="244443" y="1498975"/>
                </a:lnTo>
                <a:close/>
              </a:path>
              <a:path w="1400809" h="2269490">
                <a:moveTo>
                  <a:pt x="272334" y="1507405"/>
                </a:moveTo>
                <a:lnTo>
                  <a:pt x="266316" y="1505586"/>
                </a:lnTo>
                <a:lnTo>
                  <a:pt x="267716" y="1492742"/>
                </a:lnTo>
                <a:lnTo>
                  <a:pt x="279618" y="1496339"/>
                </a:lnTo>
                <a:lnTo>
                  <a:pt x="272334" y="1507405"/>
                </a:lnTo>
                <a:close/>
              </a:path>
              <a:path w="1400809" h="2269490">
                <a:moveTo>
                  <a:pt x="293894" y="1513921"/>
                </a:moveTo>
                <a:lnTo>
                  <a:pt x="283433" y="1510759"/>
                </a:lnTo>
                <a:lnTo>
                  <a:pt x="286751" y="1498494"/>
                </a:lnTo>
                <a:lnTo>
                  <a:pt x="298519" y="1502051"/>
                </a:lnTo>
                <a:lnTo>
                  <a:pt x="293894" y="1513921"/>
                </a:lnTo>
                <a:close/>
              </a:path>
              <a:path w="1400809" h="2269490">
                <a:moveTo>
                  <a:pt x="315766" y="1520531"/>
                </a:moveTo>
                <a:lnTo>
                  <a:pt x="303716" y="1516889"/>
                </a:lnTo>
                <a:lnTo>
                  <a:pt x="310050" y="1505536"/>
                </a:lnTo>
                <a:lnTo>
                  <a:pt x="318489" y="1508087"/>
                </a:lnTo>
                <a:lnTo>
                  <a:pt x="317152" y="1518133"/>
                </a:lnTo>
                <a:lnTo>
                  <a:pt x="315766" y="1520531"/>
                </a:lnTo>
                <a:close/>
              </a:path>
              <a:path w="1400809" h="2269490">
                <a:moveTo>
                  <a:pt x="331933" y="1525417"/>
                </a:moveTo>
                <a:lnTo>
                  <a:pt x="316792" y="1520841"/>
                </a:lnTo>
                <a:lnTo>
                  <a:pt x="317152" y="1518133"/>
                </a:lnTo>
                <a:lnTo>
                  <a:pt x="322293" y="1509236"/>
                </a:lnTo>
                <a:lnTo>
                  <a:pt x="332754" y="1512398"/>
                </a:lnTo>
                <a:lnTo>
                  <a:pt x="331933" y="1525417"/>
                </a:lnTo>
                <a:close/>
              </a:path>
              <a:path w="1400809" h="2269490">
                <a:moveTo>
                  <a:pt x="348099" y="1530303"/>
                </a:moveTo>
                <a:lnTo>
                  <a:pt x="334786" y="1526279"/>
                </a:lnTo>
                <a:lnTo>
                  <a:pt x="346068" y="1516422"/>
                </a:lnTo>
                <a:lnTo>
                  <a:pt x="350822" y="1517859"/>
                </a:lnTo>
                <a:lnTo>
                  <a:pt x="348099" y="1530303"/>
                </a:lnTo>
                <a:close/>
              </a:path>
              <a:path w="1400809" h="2269490">
                <a:moveTo>
                  <a:pt x="363315" y="1534902"/>
                </a:moveTo>
                <a:lnTo>
                  <a:pt x="354756" y="1532315"/>
                </a:lnTo>
                <a:lnTo>
                  <a:pt x="356707" y="1519637"/>
                </a:lnTo>
                <a:lnTo>
                  <a:pt x="370793" y="1523894"/>
                </a:lnTo>
                <a:lnTo>
                  <a:pt x="363315" y="1534902"/>
                </a:lnTo>
                <a:close/>
              </a:path>
              <a:path w="1400809" h="2269490">
                <a:moveTo>
                  <a:pt x="392795" y="1543811"/>
                </a:moveTo>
                <a:lnTo>
                  <a:pt x="386138" y="1541799"/>
                </a:lnTo>
                <a:lnTo>
                  <a:pt x="384106" y="1527918"/>
                </a:lnTo>
                <a:lnTo>
                  <a:pt x="398371" y="1532229"/>
                </a:lnTo>
                <a:lnTo>
                  <a:pt x="392795" y="1543811"/>
                </a:lnTo>
                <a:close/>
              </a:path>
              <a:path w="1400809" h="2269490">
                <a:moveTo>
                  <a:pt x="470775" y="1567379"/>
                </a:moveTo>
                <a:lnTo>
                  <a:pt x="463167" y="1565079"/>
                </a:lnTo>
                <a:lnTo>
                  <a:pt x="466053" y="1552684"/>
                </a:lnTo>
                <a:lnTo>
                  <a:pt x="477302" y="1556084"/>
                </a:lnTo>
                <a:lnTo>
                  <a:pt x="470775" y="1567379"/>
                </a:lnTo>
                <a:close/>
              </a:path>
              <a:path w="1400809" h="2269490">
                <a:moveTo>
                  <a:pt x="40114" y="1450489"/>
                </a:moveTo>
                <a:lnTo>
                  <a:pt x="29653" y="1447328"/>
                </a:lnTo>
                <a:lnTo>
                  <a:pt x="33328" y="1435171"/>
                </a:lnTo>
                <a:lnTo>
                  <a:pt x="46641" y="1439194"/>
                </a:lnTo>
                <a:lnTo>
                  <a:pt x="40114" y="1450489"/>
                </a:lnTo>
                <a:close/>
              </a:path>
              <a:path w="1400809" h="2269490">
                <a:moveTo>
                  <a:pt x="76251" y="1461411"/>
                </a:moveTo>
                <a:lnTo>
                  <a:pt x="59134" y="1456237"/>
                </a:lnTo>
                <a:lnTo>
                  <a:pt x="74220" y="1447529"/>
                </a:lnTo>
                <a:lnTo>
                  <a:pt x="76251" y="1461411"/>
                </a:lnTo>
                <a:close/>
              </a:path>
              <a:path w="1400809" h="2269490">
                <a:moveTo>
                  <a:pt x="96222" y="1467446"/>
                </a:moveTo>
                <a:lnTo>
                  <a:pt x="83859" y="1463710"/>
                </a:lnTo>
                <a:lnTo>
                  <a:pt x="87533" y="1451553"/>
                </a:lnTo>
                <a:lnTo>
                  <a:pt x="99896" y="1455289"/>
                </a:lnTo>
                <a:lnTo>
                  <a:pt x="96222" y="1467446"/>
                </a:lnTo>
                <a:close/>
              </a:path>
              <a:path w="1400809" h="2269490">
                <a:moveTo>
                  <a:pt x="109881" y="1469533"/>
                </a:moveTo>
                <a:lnTo>
                  <a:pt x="106553" y="1457301"/>
                </a:lnTo>
                <a:lnTo>
                  <a:pt x="117013" y="1460463"/>
                </a:lnTo>
                <a:lnTo>
                  <a:pt x="109881" y="1469533"/>
                </a:lnTo>
                <a:close/>
              </a:path>
              <a:path w="1400809" h="2269490">
                <a:moveTo>
                  <a:pt x="147574" y="1482966"/>
                </a:moveTo>
                <a:lnTo>
                  <a:pt x="134855" y="1479122"/>
                </a:lnTo>
                <a:lnTo>
                  <a:pt x="141902" y="1467985"/>
                </a:lnTo>
                <a:lnTo>
                  <a:pt x="147574" y="1482966"/>
                </a:lnTo>
                <a:close/>
              </a:path>
              <a:path w="1400809" h="2269490">
                <a:moveTo>
                  <a:pt x="156608" y="1485697"/>
                </a:moveTo>
                <a:lnTo>
                  <a:pt x="152329" y="1484403"/>
                </a:lnTo>
                <a:lnTo>
                  <a:pt x="153150" y="1471384"/>
                </a:lnTo>
                <a:lnTo>
                  <a:pt x="163849" y="1474618"/>
                </a:lnTo>
                <a:lnTo>
                  <a:pt x="156608" y="1485697"/>
                </a:lnTo>
                <a:close/>
              </a:path>
              <a:path w="1400809" h="2269490">
                <a:moveTo>
                  <a:pt x="174974" y="1491247"/>
                </a:moveTo>
                <a:lnTo>
                  <a:pt x="159937" y="1486703"/>
                </a:lnTo>
                <a:lnTo>
                  <a:pt x="167415" y="1475695"/>
                </a:lnTo>
                <a:lnTo>
                  <a:pt x="175498" y="1478138"/>
                </a:lnTo>
                <a:lnTo>
                  <a:pt x="174974" y="1491247"/>
                </a:lnTo>
                <a:close/>
              </a:path>
              <a:path w="1400809" h="2269490">
                <a:moveTo>
                  <a:pt x="232210" y="1508546"/>
                </a:moveTo>
                <a:lnTo>
                  <a:pt x="211289" y="1502223"/>
                </a:lnTo>
                <a:lnTo>
                  <a:pt x="219718" y="1491503"/>
                </a:lnTo>
                <a:lnTo>
                  <a:pt x="227326" y="1493802"/>
                </a:lnTo>
                <a:lnTo>
                  <a:pt x="232210" y="1508546"/>
                </a:lnTo>
                <a:close/>
              </a:path>
              <a:path w="1400809" h="2269490">
                <a:moveTo>
                  <a:pt x="237095" y="1523289"/>
                </a:moveTo>
                <a:lnTo>
                  <a:pt x="238738" y="1497251"/>
                </a:lnTo>
                <a:lnTo>
                  <a:pt x="251100" y="1500987"/>
                </a:lnTo>
                <a:lnTo>
                  <a:pt x="252181" y="1514581"/>
                </a:lnTo>
                <a:lnTo>
                  <a:pt x="250279" y="1514006"/>
                </a:lnTo>
                <a:lnTo>
                  <a:pt x="237095" y="1523289"/>
                </a:lnTo>
                <a:close/>
              </a:path>
              <a:path w="1400809" h="2269490">
                <a:moveTo>
                  <a:pt x="447011" y="1573464"/>
                </a:moveTo>
                <a:lnTo>
                  <a:pt x="437620" y="1570626"/>
                </a:lnTo>
                <a:lnTo>
                  <a:pt x="446926" y="1560171"/>
                </a:lnTo>
                <a:lnTo>
                  <a:pt x="447011" y="1573464"/>
                </a:lnTo>
                <a:close/>
              </a:path>
              <a:path w="1400809" h="2269490">
                <a:moveTo>
                  <a:pt x="497532" y="1588733"/>
                </a:moveTo>
                <a:lnTo>
                  <a:pt x="487071" y="1585571"/>
                </a:lnTo>
                <a:lnTo>
                  <a:pt x="487892" y="1572552"/>
                </a:lnTo>
                <a:lnTo>
                  <a:pt x="502944" y="1577101"/>
                </a:lnTo>
                <a:lnTo>
                  <a:pt x="497532" y="1588733"/>
                </a:lnTo>
                <a:close/>
              </a:path>
              <a:path w="1400809" h="2269490">
                <a:moveTo>
                  <a:pt x="796137" y="1678979"/>
                </a:moveTo>
                <a:lnTo>
                  <a:pt x="785676" y="1675818"/>
                </a:lnTo>
                <a:lnTo>
                  <a:pt x="787210" y="1663014"/>
                </a:lnTo>
                <a:lnTo>
                  <a:pt x="802663" y="1667684"/>
                </a:lnTo>
                <a:lnTo>
                  <a:pt x="796137" y="1678979"/>
                </a:lnTo>
                <a:close/>
              </a:path>
              <a:path w="1400809" h="2269490">
                <a:moveTo>
                  <a:pt x="110486" y="1471757"/>
                </a:moveTo>
                <a:lnTo>
                  <a:pt x="108584" y="1471183"/>
                </a:lnTo>
                <a:lnTo>
                  <a:pt x="109881" y="1469533"/>
                </a:lnTo>
                <a:lnTo>
                  <a:pt x="110486" y="1471757"/>
                </a:lnTo>
                <a:close/>
              </a:path>
              <a:path w="1400809" h="2269490">
                <a:moveTo>
                  <a:pt x="45950" y="1465520"/>
                </a:moveTo>
                <a:lnTo>
                  <a:pt x="35489" y="1462359"/>
                </a:lnTo>
                <a:lnTo>
                  <a:pt x="42967" y="1451351"/>
                </a:lnTo>
                <a:lnTo>
                  <a:pt x="47722" y="1452788"/>
                </a:lnTo>
                <a:lnTo>
                  <a:pt x="48092" y="1463649"/>
                </a:lnTo>
                <a:lnTo>
                  <a:pt x="45950" y="1465520"/>
                </a:lnTo>
                <a:close/>
              </a:path>
              <a:path w="1400809" h="2269490">
                <a:moveTo>
                  <a:pt x="64018" y="1470981"/>
                </a:moveTo>
                <a:lnTo>
                  <a:pt x="48179" y="1466194"/>
                </a:lnTo>
                <a:lnTo>
                  <a:pt x="48092" y="1463649"/>
                </a:lnTo>
                <a:lnTo>
                  <a:pt x="57232" y="1455663"/>
                </a:lnTo>
                <a:lnTo>
                  <a:pt x="70545" y="1459686"/>
                </a:lnTo>
                <a:lnTo>
                  <a:pt x="64018" y="1470981"/>
                </a:lnTo>
                <a:close/>
              </a:path>
              <a:path w="1400809" h="2269490">
                <a:moveTo>
                  <a:pt x="93498" y="1479891"/>
                </a:moveTo>
                <a:lnTo>
                  <a:pt x="80185" y="1475867"/>
                </a:lnTo>
                <a:lnTo>
                  <a:pt x="81006" y="1462848"/>
                </a:lnTo>
                <a:lnTo>
                  <a:pt x="95271" y="1467159"/>
                </a:lnTo>
                <a:lnTo>
                  <a:pt x="93498" y="1479891"/>
                </a:lnTo>
                <a:close/>
              </a:path>
              <a:path w="1400809" h="2269490">
                <a:moveTo>
                  <a:pt x="104910" y="1483339"/>
                </a:moveTo>
                <a:lnTo>
                  <a:pt x="93498" y="1479891"/>
                </a:lnTo>
                <a:lnTo>
                  <a:pt x="109535" y="1471470"/>
                </a:lnTo>
                <a:lnTo>
                  <a:pt x="104910" y="1483339"/>
                </a:lnTo>
                <a:close/>
              </a:path>
              <a:path w="1400809" h="2269490">
                <a:moveTo>
                  <a:pt x="133439" y="1491962"/>
                </a:moveTo>
                <a:lnTo>
                  <a:pt x="119175" y="1487651"/>
                </a:lnTo>
                <a:lnTo>
                  <a:pt x="116192" y="1473482"/>
                </a:lnTo>
                <a:lnTo>
                  <a:pt x="132358" y="1478368"/>
                </a:lnTo>
                <a:lnTo>
                  <a:pt x="133439" y="1491962"/>
                </a:lnTo>
                <a:close/>
              </a:path>
              <a:path w="1400809" h="2269490">
                <a:moveTo>
                  <a:pt x="200007" y="1512080"/>
                </a:moveTo>
                <a:lnTo>
                  <a:pt x="189547" y="1508919"/>
                </a:lnTo>
                <a:lnTo>
                  <a:pt x="190368" y="1495900"/>
                </a:lnTo>
                <a:lnTo>
                  <a:pt x="205583" y="1500498"/>
                </a:lnTo>
                <a:lnTo>
                  <a:pt x="200007" y="1512080"/>
                </a:lnTo>
                <a:close/>
              </a:path>
              <a:path w="1400809" h="2269490">
                <a:moveTo>
                  <a:pt x="268953" y="1532917"/>
                </a:moveTo>
                <a:lnTo>
                  <a:pt x="256115" y="1529037"/>
                </a:lnTo>
                <a:lnTo>
                  <a:pt x="259789" y="1516881"/>
                </a:lnTo>
                <a:lnTo>
                  <a:pt x="271200" y="1520329"/>
                </a:lnTo>
                <a:lnTo>
                  <a:pt x="268953" y="1532917"/>
                </a:lnTo>
                <a:close/>
              </a:path>
              <a:path w="1400809" h="2269490">
                <a:moveTo>
                  <a:pt x="316026" y="1547144"/>
                </a:moveTo>
                <a:lnTo>
                  <a:pt x="302712" y="1543120"/>
                </a:lnTo>
                <a:lnTo>
                  <a:pt x="309239" y="1531826"/>
                </a:lnTo>
                <a:lnTo>
                  <a:pt x="323504" y="1536137"/>
                </a:lnTo>
                <a:lnTo>
                  <a:pt x="316026" y="1547144"/>
                </a:lnTo>
                <a:close/>
              </a:path>
              <a:path w="1400809" h="2269490">
                <a:moveTo>
                  <a:pt x="342653" y="1555192"/>
                </a:moveTo>
                <a:lnTo>
                  <a:pt x="330290" y="1551455"/>
                </a:lnTo>
                <a:lnTo>
                  <a:pt x="333964" y="1539298"/>
                </a:lnTo>
                <a:lnTo>
                  <a:pt x="345376" y="1542747"/>
                </a:lnTo>
                <a:lnTo>
                  <a:pt x="342653" y="1555192"/>
                </a:lnTo>
                <a:close/>
              </a:path>
              <a:path w="1400809" h="2269490">
                <a:moveTo>
                  <a:pt x="354065" y="1558641"/>
                </a:moveTo>
                <a:lnTo>
                  <a:pt x="346457" y="1556341"/>
                </a:lnTo>
                <a:lnTo>
                  <a:pt x="346327" y="1543035"/>
                </a:lnTo>
                <a:lnTo>
                  <a:pt x="360592" y="1547346"/>
                </a:lnTo>
                <a:lnTo>
                  <a:pt x="360047" y="1549835"/>
                </a:lnTo>
                <a:lnTo>
                  <a:pt x="354065" y="1558641"/>
                </a:lnTo>
                <a:close/>
              </a:path>
              <a:path w="1400809" h="2269490">
                <a:moveTo>
                  <a:pt x="357868" y="1559790"/>
                </a:moveTo>
                <a:lnTo>
                  <a:pt x="360047" y="1549835"/>
                </a:lnTo>
                <a:lnTo>
                  <a:pt x="361543" y="1547633"/>
                </a:lnTo>
                <a:lnTo>
                  <a:pt x="357868" y="1559790"/>
                </a:lnTo>
                <a:close/>
              </a:path>
              <a:path w="1400809" h="2269490">
                <a:moveTo>
                  <a:pt x="386606" y="1568475"/>
                </a:moveTo>
                <a:lnTo>
                  <a:pt x="373797" y="1564604"/>
                </a:lnTo>
                <a:lnTo>
                  <a:pt x="377709" y="1552519"/>
                </a:lnTo>
                <a:lnTo>
                  <a:pt x="389359" y="1556040"/>
                </a:lnTo>
                <a:lnTo>
                  <a:pt x="386606" y="1568475"/>
                </a:lnTo>
                <a:close/>
              </a:path>
              <a:path w="1400809" h="2269490">
                <a:moveTo>
                  <a:pt x="406502" y="1574488"/>
                </a:moveTo>
                <a:lnTo>
                  <a:pt x="401494" y="1572975"/>
                </a:lnTo>
                <a:lnTo>
                  <a:pt x="401409" y="1559682"/>
                </a:lnTo>
                <a:lnTo>
                  <a:pt x="413846" y="1563441"/>
                </a:lnTo>
                <a:lnTo>
                  <a:pt x="406502" y="1574488"/>
                </a:lnTo>
                <a:close/>
              </a:path>
              <a:path w="1400809" h="2269490">
                <a:moveTo>
                  <a:pt x="30864" y="1474228"/>
                </a:moveTo>
                <a:lnTo>
                  <a:pt x="28832" y="1460347"/>
                </a:lnTo>
                <a:lnTo>
                  <a:pt x="41106" y="1464056"/>
                </a:lnTo>
                <a:lnTo>
                  <a:pt x="30864" y="1474228"/>
                </a:lnTo>
                <a:close/>
              </a:path>
              <a:path w="1400809" h="2269490">
                <a:moveTo>
                  <a:pt x="64148" y="1484287"/>
                </a:moveTo>
                <a:lnTo>
                  <a:pt x="48932" y="1479689"/>
                </a:lnTo>
                <a:lnTo>
                  <a:pt x="55460" y="1468394"/>
                </a:lnTo>
                <a:lnTo>
                  <a:pt x="66871" y="1471843"/>
                </a:lnTo>
                <a:lnTo>
                  <a:pt x="64148" y="1484287"/>
                </a:lnTo>
                <a:close/>
              </a:path>
              <a:path w="1400809" h="2269490">
                <a:moveTo>
                  <a:pt x="80314" y="1489173"/>
                </a:moveTo>
                <a:lnTo>
                  <a:pt x="74609" y="1487449"/>
                </a:lnTo>
                <a:lnTo>
                  <a:pt x="85891" y="1477591"/>
                </a:lnTo>
                <a:lnTo>
                  <a:pt x="80314" y="1489173"/>
                </a:lnTo>
                <a:close/>
              </a:path>
              <a:path w="1400809" h="2269490">
                <a:moveTo>
                  <a:pt x="109795" y="1498083"/>
                </a:moveTo>
                <a:lnTo>
                  <a:pt x="96481" y="1494059"/>
                </a:lnTo>
                <a:lnTo>
                  <a:pt x="96351" y="1480753"/>
                </a:lnTo>
                <a:lnTo>
                  <a:pt x="112518" y="1485639"/>
                </a:lnTo>
                <a:lnTo>
                  <a:pt x="109795" y="1498083"/>
                </a:lnTo>
                <a:close/>
              </a:path>
              <a:path w="1400809" h="2269490">
                <a:moveTo>
                  <a:pt x="121206" y="1501532"/>
                </a:moveTo>
                <a:lnTo>
                  <a:pt x="111697" y="1498658"/>
                </a:lnTo>
                <a:lnTo>
                  <a:pt x="114420" y="1486214"/>
                </a:lnTo>
                <a:lnTo>
                  <a:pt x="128684" y="1490525"/>
                </a:lnTo>
                <a:lnTo>
                  <a:pt x="121206" y="1501532"/>
                </a:lnTo>
                <a:close/>
              </a:path>
              <a:path w="1400809" h="2269490">
                <a:moveTo>
                  <a:pt x="147833" y="1509579"/>
                </a:moveTo>
                <a:lnTo>
                  <a:pt x="134520" y="1505556"/>
                </a:lnTo>
                <a:lnTo>
                  <a:pt x="147169" y="1496111"/>
                </a:lnTo>
                <a:lnTo>
                  <a:pt x="147833" y="1509579"/>
                </a:lnTo>
                <a:close/>
              </a:path>
              <a:path w="1400809" h="2269490">
                <a:moveTo>
                  <a:pt x="168755" y="1515902"/>
                </a:moveTo>
                <a:lnTo>
                  <a:pt x="158294" y="1512741"/>
                </a:lnTo>
                <a:lnTo>
                  <a:pt x="159115" y="1499722"/>
                </a:lnTo>
                <a:lnTo>
                  <a:pt x="174569" y="1504392"/>
                </a:lnTo>
                <a:lnTo>
                  <a:pt x="168755" y="1515902"/>
                </a:lnTo>
                <a:close/>
              </a:path>
              <a:path w="1400809" h="2269490">
                <a:moveTo>
                  <a:pt x="186823" y="1521363"/>
                </a:moveTo>
                <a:lnTo>
                  <a:pt x="180167" y="1519351"/>
                </a:lnTo>
                <a:lnTo>
                  <a:pt x="180913" y="1506310"/>
                </a:lnTo>
                <a:lnTo>
                  <a:pt x="194301" y="1510356"/>
                </a:lnTo>
                <a:lnTo>
                  <a:pt x="194316" y="1511834"/>
                </a:lnTo>
                <a:lnTo>
                  <a:pt x="186823" y="1521363"/>
                </a:lnTo>
                <a:close/>
              </a:path>
              <a:path w="1400809" h="2269490">
                <a:moveTo>
                  <a:pt x="205843" y="1527111"/>
                </a:moveTo>
                <a:lnTo>
                  <a:pt x="194431" y="1523662"/>
                </a:lnTo>
                <a:lnTo>
                  <a:pt x="194316" y="1511834"/>
                </a:lnTo>
                <a:lnTo>
                  <a:pt x="195252" y="1510643"/>
                </a:lnTo>
                <a:lnTo>
                  <a:pt x="208566" y="1514667"/>
                </a:lnTo>
                <a:lnTo>
                  <a:pt x="205843" y="1527111"/>
                </a:lnTo>
                <a:close/>
              </a:path>
              <a:path w="1400809" h="2269490">
                <a:moveTo>
                  <a:pt x="230568" y="1534584"/>
                </a:moveTo>
                <a:lnTo>
                  <a:pt x="221415" y="1531818"/>
                </a:lnTo>
                <a:lnTo>
                  <a:pt x="222608" y="1518911"/>
                </a:lnTo>
                <a:lnTo>
                  <a:pt x="235148" y="1522701"/>
                </a:lnTo>
                <a:lnTo>
                  <a:pt x="230568" y="1534584"/>
                </a:lnTo>
                <a:close/>
              </a:path>
              <a:path w="1400809" h="2269490">
                <a:moveTo>
                  <a:pt x="250910" y="1540732"/>
                </a:moveTo>
                <a:lnTo>
                  <a:pt x="237225" y="1536596"/>
                </a:lnTo>
                <a:lnTo>
                  <a:pt x="243752" y="1525301"/>
                </a:lnTo>
                <a:lnTo>
                  <a:pt x="253143" y="1528139"/>
                </a:lnTo>
                <a:lnTo>
                  <a:pt x="250910" y="1540732"/>
                </a:lnTo>
                <a:close/>
              </a:path>
              <a:path w="1400809" h="2269490">
                <a:moveTo>
                  <a:pt x="282872" y="1550391"/>
                </a:moveTo>
                <a:lnTo>
                  <a:pt x="270509" y="1546655"/>
                </a:lnTo>
                <a:lnTo>
                  <a:pt x="277987" y="1535648"/>
                </a:lnTo>
                <a:lnTo>
                  <a:pt x="282742" y="1537085"/>
                </a:lnTo>
                <a:lnTo>
                  <a:pt x="282872" y="1550391"/>
                </a:lnTo>
                <a:close/>
              </a:path>
              <a:path w="1400809" h="2269490">
                <a:moveTo>
                  <a:pt x="299989" y="1555565"/>
                </a:moveTo>
                <a:lnTo>
                  <a:pt x="287626" y="1551829"/>
                </a:lnTo>
                <a:lnTo>
                  <a:pt x="290349" y="1539384"/>
                </a:lnTo>
                <a:lnTo>
                  <a:pt x="306516" y="1544270"/>
                </a:lnTo>
                <a:lnTo>
                  <a:pt x="299989" y="1555565"/>
                </a:lnTo>
                <a:close/>
              </a:path>
              <a:path w="1400809" h="2269490">
                <a:moveTo>
                  <a:pt x="470272" y="1607029"/>
                </a:moveTo>
                <a:lnTo>
                  <a:pt x="456899" y="1602987"/>
                </a:lnTo>
                <a:lnTo>
                  <a:pt x="460573" y="1590830"/>
                </a:lnTo>
                <a:lnTo>
                  <a:pt x="472698" y="1594495"/>
                </a:lnTo>
                <a:lnTo>
                  <a:pt x="470272" y="1607029"/>
                </a:lnTo>
                <a:close/>
              </a:path>
              <a:path w="1400809" h="2269490">
                <a:moveTo>
                  <a:pt x="508252" y="1618507"/>
                </a:moveTo>
                <a:lnTo>
                  <a:pt x="498088" y="1615436"/>
                </a:lnTo>
                <a:lnTo>
                  <a:pt x="501465" y="1603189"/>
                </a:lnTo>
                <a:lnTo>
                  <a:pt x="513828" y="1606925"/>
                </a:lnTo>
                <a:lnTo>
                  <a:pt x="508252" y="1618507"/>
                </a:lnTo>
                <a:close/>
              </a:path>
              <a:path w="1400809" h="2269490">
                <a:moveTo>
                  <a:pt x="547955" y="1630507"/>
                </a:moveTo>
                <a:lnTo>
                  <a:pt x="537732" y="1627417"/>
                </a:lnTo>
                <a:lnTo>
                  <a:pt x="541034" y="1615148"/>
                </a:lnTo>
                <a:lnTo>
                  <a:pt x="553709" y="1618978"/>
                </a:lnTo>
                <a:lnTo>
                  <a:pt x="547955" y="1630507"/>
                </a:lnTo>
                <a:close/>
              </a:path>
              <a:path w="1400809" h="2269490">
                <a:moveTo>
                  <a:pt x="729828" y="1685474"/>
                </a:moveTo>
                <a:lnTo>
                  <a:pt x="719605" y="1682384"/>
                </a:lnTo>
                <a:lnTo>
                  <a:pt x="721199" y="1669598"/>
                </a:lnTo>
                <a:lnTo>
                  <a:pt x="733874" y="1673429"/>
                </a:lnTo>
                <a:lnTo>
                  <a:pt x="729828" y="1685474"/>
                </a:lnTo>
                <a:close/>
              </a:path>
              <a:path w="1400809" h="2269490">
                <a:moveTo>
                  <a:pt x="33847" y="1488397"/>
                </a:moveTo>
                <a:lnTo>
                  <a:pt x="35619" y="1475665"/>
                </a:lnTo>
                <a:lnTo>
                  <a:pt x="42513" y="1477749"/>
                </a:lnTo>
                <a:lnTo>
                  <a:pt x="33847" y="1488397"/>
                </a:lnTo>
                <a:close/>
              </a:path>
              <a:path w="1400809" h="2269490">
                <a:moveTo>
                  <a:pt x="94709" y="1506791"/>
                </a:moveTo>
                <a:lnTo>
                  <a:pt x="88873" y="1491760"/>
                </a:lnTo>
                <a:lnTo>
                  <a:pt x="94579" y="1493484"/>
                </a:lnTo>
                <a:lnTo>
                  <a:pt x="94709" y="1506791"/>
                </a:lnTo>
                <a:close/>
              </a:path>
              <a:path w="1400809" h="2269490">
                <a:moveTo>
                  <a:pt x="125496" y="1516096"/>
                </a:moveTo>
                <a:lnTo>
                  <a:pt x="111826" y="1511964"/>
                </a:lnTo>
                <a:lnTo>
                  <a:pt x="115500" y="1499807"/>
                </a:lnTo>
                <a:lnTo>
                  <a:pt x="127700" y="1503494"/>
                </a:lnTo>
                <a:lnTo>
                  <a:pt x="125496" y="1516096"/>
                </a:lnTo>
                <a:close/>
              </a:path>
              <a:path w="1400809" h="2269490">
                <a:moveTo>
                  <a:pt x="159984" y="1526519"/>
                </a:moveTo>
                <a:lnTo>
                  <a:pt x="147012" y="1522599"/>
                </a:lnTo>
                <a:lnTo>
                  <a:pt x="152588" y="1511016"/>
                </a:lnTo>
                <a:lnTo>
                  <a:pt x="163049" y="1514178"/>
                </a:lnTo>
                <a:lnTo>
                  <a:pt x="159984" y="1526519"/>
                </a:lnTo>
                <a:close/>
              </a:path>
              <a:path w="1400809" h="2269490">
                <a:moveTo>
                  <a:pt x="178394" y="1532083"/>
                </a:moveTo>
                <a:lnTo>
                  <a:pt x="165437" y="1528167"/>
                </a:lnTo>
                <a:lnTo>
                  <a:pt x="170969" y="1516572"/>
                </a:lnTo>
                <a:lnTo>
                  <a:pt x="181118" y="1519639"/>
                </a:lnTo>
                <a:lnTo>
                  <a:pt x="178394" y="1532083"/>
                </a:lnTo>
                <a:close/>
              </a:path>
              <a:path w="1400809" h="2269490">
                <a:moveTo>
                  <a:pt x="201218" y="1538981"/>
                </a:moveTo>
                <a:lnTo>
                  <a:pt x="186953" y="1534670"/>
                </a:lnTo>
                <a:lnTo>
                  <a:pt x="193480" y="1523375"/>
                </a:lnTo>
                <a:lnTo>
                  <a:pt x="206051" y="1527174"/>
                </a:lnTo>
                <a:lnTo>
                  <a:pt x="201218" y="1538981"/>
                </a:lnTo>
                <a:close/>
              </a:path>
              <a:path w="1400809" h="2269490">
                <a:moveTo>
                  <a:pt x="259227" y="1556513"/>
                </a:moveTo>
                <a:lnTo>
                  <a:pt x="248766" y="1553351"/>
                </a:lnTo>
                <a:lnTo>
                  <a:pt x="251489" y="1540907"/>
                </a:lnTo>
                <a:lnTo>
                  <a:pt x="265754" y="1545218"/>
                </a:lnTo>
                <a:lnTo>
                  <a:pt x="259227" y="1556513"/>
                </a:lnTo>
                <a:close/>
              </a:path>
              <a:path w="1400809" h="2269490">
                <a:moveTo>
                  <a:pt x="319268" y="1587926"/>
                </a:moveTo>
                <a:lnTo>
                  <a:pt x="313562" y="1586202"/>
                </a:lnTo>
                <a:lnTo>
                  <a:pt x="309628" y="1571745"/>
                </a:lnTo>
                <a:lnTo>
                  <a:pt x="318057" y="1561026"/>
                </a:lnTo>
                <a:lnTo>
                  <a:pt x="317236" y="1574045"/>
                </a:lnTo>
                <a:lnTo>
                  <a:pt x="321991" y="1575482"/>
                </a:lnTo>
                <a:lnTo>
                  <a:pt x="319268" y="1587926"/>
                </a:lnTo>
                <a:close/>
              </a:path>
              <a:path w="1400809" h="2269490">
                <a:moveTo>
                  <a:pt x="340892" y="1581194"/>
                </a:moveTo>
                <a:lnTo>
                  <a:pt x="333403" y="1578931"/>
                </a:lnTo>
                <a:lnTo>
                  <a:pt x="336126" y="1566486"/>
                </a:lnTo>
                <a:lnTo>
                  <a:pt x="348488" y="1570223"/>
                </a:lnTo>
                <a:lnTo>
                  <a:pt x="340892" y="1581194"/>
                </a:lnTo>
                <a:close/>
              </a:path>
              <a:path w="1400809" h="2269490">
                <a:moveTo>
                  <a:pt x="369540" y="1589852"/>
                </a:moveTo>
                <a:lnTo>
                  <a:pt x="356226" y="1585828"/>
                </a:lnTo>
                <a:lnTo>
                  <a:pt x="359900" y="1573672"/>
                </a:lnTo>
                <a:lnTo>
                  <a:pt x="372203" y="1577390"/>
                </a:lnTo>
                <a:lnTo>
                  <a:pt x="369540" y="1589852"/>
                </a:lnTo>
                <a:close/>
              </a:path>
              <a:path w="1400809" h="2269490">
                <a:moveTo>
                  <a:pt x="393656" y="1597141"/>
                </a:moveTo>
                <a:lnTo>
                  <a:pt x="380179" y="1593068"/>
                </a:lnTo>
                <a:lnTo>
                  <a:pt x="384625" y="1581144"/>
                </a:lnTo>
                <a:lnTo>
                  <a:pt x="394492" y="1584126"/>
                </a:lnTo>
                <a:lnTo>
                  <a:pt x="393656" y="1597141"/>
                </a:lnTo>
                <a:close/>
              </a:path>
              <a:path w="1400809" h="2269490">
                <a:moveTo>
                  <a:pt x="411382" y="1602498"/>
                </a:moveTo>
                <a:lnTo>
                  <a:pt x="398411" y="1598578"/>
                </a:lnTo>
                <a:lnTo>
                  <a:pt x="402694" y="1586605"/>
                </a:lnTo>
                <a:lnTo>
                  <a:pt x="414195" y="1590081"/>
                </a:lnTo>
                <a:lnTo>
                  <a:pt x="411382" y="1602498"/>
                </a:lnTo>
                <a:close/>
              </a:path>
              <a:path w="1400809" h="2269490">
                <a:moveTo>
                  <a:pt x="600863" y="1659764"/>
                </a:moveTo>
                <a:lnTo>
                  <a:pt x="589214" y="1656244"/>
                </a:lnTo>
                <a:lnTo>
                  <a:pt x="592517" y="1643974"/>
                </a:lnTo>
                <a:lnTo>
                  <a:pt x="605726" y="1647967"/>
                </a:lnTo>
                <a:lnTo>
                  <a:pt x="600863" y="1659764"/>
                </a:lnTo>
                <a:close/>
              </a:path>
              <a:path w="1400809" h="2269490">
                <a:moveTo>
                  <a:pt x="670998" y="1680961"/>
                </a:moveTo>
                <a:lnTo>
                  <a:pt x="659348" y="1677440"/>
                </a:lnTo>
                <a:lnTo>
                  <a:pt x="661834" y="1664924"/>
                </a:lnTo>
                <a:lnTo>
                  <a:pt x="675043" y="1668916"/>
                </a:lnTo>
                <a:lnTo>
                  <a:pt x="670998" y="1680961"/>
                </a:lnTo>
                <a:close/>
              </a:path>
              <a:path w="1400809" h="2269490">
                <a:moveTo>
                  <a:pt x="50143" y="1506589"/>
                </a:moveTo>
                <a:lnTo>
                  <a:pt x="37780" y="1502853"/>
                </a:lnTo>
                <a:lnTo>
                  <a:pt x="38602" y="1489834"/>
                </a:lnTo>
                <a:lnTo>
                  <a:pt x="51915" y="1493858"/>
                </a:lnTo>
                <a:lnTo>
                  <a:pt x="50143" y="1506589"/>
                </a:lnTo>
                <a:close/>
              </a:path>
              <a:path w="1400809" h="2269490">
                <a:moveTo>
                  <a:pt x="81748" y="1516141"/>
                </a:moveTo>
                <a:lnTo>
                  <a:pt x="65358" y="1511188"/>
                </a:lnTo>
                <a:lnTo>
                  <a:pt x="68082" y="1498744"/>
                </a:lnTo>
                <a:lnTo>
                  <a:pt x="81395" y="1502767"/>
                </a:lnTo>
                <a:lnTo>
                  <a:pt x="81748" y="1516141"/>
                </a:lnTo>
                <a:close/>
              </a:path>
              <a:path w="1400809" h="2269490">
                <a:moveTo>
                  <a:pt x="109103" y="1524409"/>
                </a:moveTo>
                <a:lnTo>
                  <a:pt x="86280" y="1517511"/>
                </a:lnTo>
                <a:lnTo>
                  <a:pt x="85199" y="1503917"/>
                </a:lnTo>
                <a:lnTo>
                  <a:pt x="113728" y="1512539"/>
                </a:lnTo>
                <a:lnTo>
                  <a:pt x="109103" y="1524409"/>
                </a:lnTo>
                <a:close/>
              </a:path>
              <a:path w="1400809" h="2269490">
                <a:moveTo>
                  <a:pt x="142387" y="1534468"/>
                </a:moveTo>
                <a:lnTo>
                  <a:pt x="139534" y="1533606"/>
                </a:lnTo>
                <a:lnTo>
                  <a:pt x="135601" y="1519150"/>
                </a:lnTo>
                <a:lnTo>
                  <a:pt x="147012" y="1522599"/>
                </a:lnTo>
                <a:lnTo>
                  <a:pt x="142387" y="1534468"/>
                </a:lnTo>
                <a:close/>
              </a:path>
              <a:path w="1400809" h="2269490">
                <a:moveTo>
                  <a:pt x="146321" y="1548924"/>
                </a:moveTo>
                <a:lnTo>
                  <a:pt x="143468" y="1548062"/>
                </a:lnTo>
                <a:lnTo>
                  <a:pt x="144289" y="1535043"/>
                </a:lnTo>
                <a:lnTo>
                  <a:pt x="147012" y="1522599"/>
                </a:lnTo>
                <a:lnTo>
                  <a:pt x="156522" y="1525473"/>
                </a:lnTo>
                <a:lnTo>
                  <a:pt x="158554" y="1539354"/>
                </a:lnTo>
                <a:lnTo>
                  <a:pt x="161407" y="1540216"/>
                </a:lnTo>
                <a:lnTo>
                  <a:pt x="146321" y="1548924"/>
                </a:lnTo>
                <a:close/>
              </a:path>
              <a:path w="1400809" h="2269490">
                <a:moveTo>
                  <a:pt x="175240" y="1544397"/>
                </a:moveTo>
                <a:lnTo>
                  <a:pt x="163323" y="1540796"/>
                </a:lnTo>
                <a:lnTo>
                  <a:pt x="168885" y="1529209"/>
                </a:lnTo>
                <a:lnTo>
                  <a:pt x="176492" y="1531508"/>
                </a:lnTo>
                <a:lnTo>
                  <a:pt x="175240" y="1544397"/>
                </a:lnTo>
                <a:close/>
              </a:path>
              <a:path w="1400809" h="2269490">
                <a:moveTo>
                  <a:pt x="208955" y="1554587"/>
                </a:moveTo>
                <a:lnTo>
                  <a:pt x="197321" y="1551070"/>
                </a:lnTo>
                <a:lnTo>
                  <a:pt x="201218" y="1538981"/>
                </a:lnTo>
                <a:lnTo>
                  <a:pt x="213655" y="1542740"/>
                </a:lnTo>
                <a:lnTo>
                  <a:pt x="208955" y="1554587"/>
                </a:lnTo>
                <a:close/>
              </a:path>
              <a:path w="1400809" h="2269490">
                <a:moveTo>
                  <a:pt x="231868" y="1561511"/>
                </a:moveTo>
                <a:lnTo>
                  <a:pt x="221318" y="1558323"/>
                </a:lnTo>
                <a:lnTo>
                  <a:pt x="224041" y="1545879"/>
                </a:lnTo>
                <a:lnTo>
                  <a:pt x="237355" y="1549902"/>
                </a:lnTo>
                <a:lnTo>
                  <a:pt x="231868" y="1561511"/>
                </a:lnTo>
                <a:close/>
              </a:path>
              <a:path w="1400809" h="2269490">
                <a:moveTo>
                  <a:pt x="267094" y="1585425"/>
                </a:moveTo>
                <a:lnTo>
                  <a:pt x="266013" y="1571831"/>
                </a:lnTo>
                <a:lnTo>
                  <a:pt x="265062" y="1571544"/>
                </a:lnTo>
                <a:lnTo>
                  <a:pt x="263982" y="1557950"/>
                </a:lnTo>
                <a:lnTo>
                  <a:pt x="281099" y="1563123"/>
                </a:lnTo>
                <a:lnTo>
                  <a:pt x="276474" y="1574993"/>
                </a:lnTo>
                <a:lnTo>
                  <a:pt x="267094" y="1585425"/>
                </a:lnTo>
                <a:close/>
              </a:path>
              <a:path w="1400809" h="2269490">
                <a:moveTo>
                  <a:pt x="333532" y="1592237"/>
                </a:moveTo>
                <a:lnTo>
                  <a:pt x="322121" y="1588788"/>
                </a:lnTo>
                <a:lnTo>
                  <a:pt x="324844" y="1576344"/>
                </a:lnTo>
                <a:lnTo>
                  <a:pt x="337207" y="1580080"/>
                </a:lnTo>
                <a:lnTo>
                  <a:pt x="333532" y="1592237"/>
                </a:lnTo>
                <a:close/>
              </a:path>
              <a:path w="1400809" h="2269490">
                <a:moveTo>
                  <a:pt x="431304" y="1621786"/>
                </a:moveTo>
                <a:lnTo>
                  <a:pt x="430402" y="1608246"/>
                </a:lnTo>
                <a:lnTo>
                  <a:pt x="439198" y="1610905"/>
                </a:lnTo>
                <a:lnTo>
                  <a:pt x="431304" y="1621786"/>
                </a:lnTo>
                <a:close/>
              </a:path>
              <a:path w="1400809" h="2269490">
                <a:moveTo>
                  <a:pt x="61684" y="1523345"/>
                </a:moveTo>
                <a:lnTo>
                  <a:pt x="49515" y="1519667"/>
                </a:lnTo>
                <a:lnTo>
                  <a:pt x="52996" y="1507452"/>
                </a:lnTo>
                <a:lnTo>
                  <a:pt x="65165" y="1511130"/>
                </a:lnTo>
                <a:lnTo>
                  <a:pt x="61684" y="1523345"/>
                </a:lnTo>
                <a:close/>
              </a:path>
              <a:path w="1400809" h="2269490">
                <a:moveTo>
                  <a:pt x="89630" y="1545058"/>
                </a:moveTo>
                <a:lnTo>
                  <a:pt x="77030" y="1541250"/>
                </a:lnTo>
                <a:lnTo>
                  <a:pt x="79069" y="1528599"/>
                </a:lnTo>
                <a:lnTo>
                  <a:pt x="76295" y="1514493"/>
                </a:lnTo>
                <a:lnTo>
                  <a:pt x="91035" y="1518948"/>
                </a:lnTo>
                <a:lnTo>
                  <a:pt x="91165" y="1532255"/>
                </a:lnTo>
                <a:lnTo>
                  <a:pt x="91699" y="1532416"/>
                </a:lnTo>
                <a:lnTo>
                  <a:pt x="89630" y="1545058"/>
                </a:lnTo>
                <a:close/>
              </a:path>
              <a:path w="1400809" h="2269490">
                <a:moveTo>
                  <a:pt x="107851" y="1537298"/>
                </a:moveTo>
                <a:lnTo>
                  <a:pt x="95162" y="1533463"/>
                </a:lnTo>
                <a:lnTo>
                  <a:pt x="99475" y="1521499"/>
                </a:lnTo>
                <a:lnTo>
                  <a:pt x="111005" y="1524984"/>
                </a:lnTo>
                <a:lnTo>
                  <a:pt x="107851" y="1537298"/>
                </a:lnTo>
                <a:close/>
              </a:path>
              <a:path w="1400809" h="2269490">
                <a:moveTo>
                  <a:pt x="128252" y="1543463"/>
                </a:moveTo>
                <a:lnTo>
                  <a:pt x="113988" y="1539152"/>
                </a:lnTo>
                <a:lnTo>
                  <a:pt x="117662" y="1526995"/>
                </a:lnTo>
                <a:lnTo>
                  <a:pt x="131926" y="1531307"/>
                </a:lnTo>
                <a:lnTo>
                  <a:pt x="128252" y="1543463"/>
                </a:lnTo>
                <a:close/>
              </a:path>
              <a:path w="1400809" h="2269490">
                <a:moveTo>
                  <a:pt x="193869" y="1563295"/>
                </a:moveTo>
                <a:lnTo>
                  <a:pt x="178654" y="1558696"/>
                </a:lnTo>
                <a:lnTo>
                  <a:pt x="186132" y="1547689"/>
                </a:lnTo>
                <a:lnTo>
                  <a:pt x="198702" y="1551488"/>
                </a:lnTo>
                <a:lnTo>
                  <a:pt x="193869" y="1563295"/>
                </a:lnTo>
                <a:close/>
              </a:path>
              <a:path w="1400809" h="2269490">
                <a:moveTo>
                  <a:pt x="212889" y="1569043"/>
                </a:moveTo>
                <a:lnTo>
                  <a:pt x="204330" y="1566456"/>
                </a:lnTo>
                <a:lnTo>
                  <a:pt x="206102" y="1553724"/>
                </a:lnTo>
                <a:lnTo>
                  <a:pt x="219416" y="1557748"/>
                </a:lnTo>
                <a:lnTo>
                  <a:pt x="212889" y="1569043"/>
                </a:lnTo>
                <a:close/>
              </a:path>
              <a:path w="1400809" h="2269490">
                <a:moveTo>
                  <a:pt x="238565" y="1576803"/>
                </a:moveTo>
                <a:lnTo>
                  <a:pt x="237484" y="1563209"/>
                </a:lnTo>
                <a:lnTo>
                  <a:pt x="250798" y="1567233"/>
                </a:lnTo>
                <a:lnTo>
                  <a:pt x="238565" y="1576803"/>
                </a:lnTo>
                <a:close/>
              </a:path>
              <a:path w="1400809" h="2269490">
                <a:moveTo>
                  <a:pt x="283693" y="1579070"/>
                </a:moveTo>
                <a:lnTo>
                  <a:pt x="283131" y="1577005"/>
                </a:lnTo>
                <a:lnTo>
                  <a:pt x="285033" y="1577579"/>
                </a:lnTo>
                <a:lnTo>
                  <a:pt x="283693" y="1579070"/>
                </a:lnTo>
                <a:close/>
              </a:path>
              <a:path w="1400809" h="2269490">
                <a:moveTo>
                  <a:pt x="297882" y="1594730"/>
                </a:moveTo>
                <a:lnTo>
                  <a:pt x="293677" y="1593459"/>
                </a:lnTo>
                <a:lnTo>
                  <a:pt x="290739" y="1579304"/>
                </a:lnTo>
                <a:lnTo>
                  <a:pt x="303443" y="1583143"/>
                </a:lnTo>
                <a:lnTo>
                  <a:pt x="297882" y="1594730"/>
                </a:lnTo>
                <a:close/>
              </a:path>
              <a:path w="1400809" h="2269490">
                <a:moveTo>
                  <a:pt x="313573" y="1599472"/>
                </a:moveTo>
                <a:lnTo>
                  <a:pt x="305133" y="1596921"/>
                </a:lnTo>
                <a:lnTo>
                  <a:pt x="312448" y="1585865"/>
                </a:lnTo>
                <a:lnTo>
                  <a:pt x="313573" y="1599472"/>
                </a:lnTo>
                <a:close/>
              </a:path>
              <a:path w="1400809" h="2269490">
                <a:moveTo>
                  <a:pt x="340319" y="1607556"/>
                </a:moveTo>
                <a:lnTo>
                  <a:pt x="325103" y="1602957"/>
                </a:lnTo>
                <a:lnTo>
                  <a:pt x="332581" y="1591950"/>
                </a:lnTo>
                <a:lnTo>
                  <a:pt x="342091" y="1594824"/>
                </a:lnTo>
                <a:lnTo>
                  <a:pt x="340319" y="1607556"/>
                </a:lnTo>
                <a:close/>
              </a:path>
              <a:path w="1400809" h="2269490">
                <a:moveTo>
                  <a:pt x="367897" y="1615890"/>
                </a:moveTo>
                <a:lnTo>
                  <a:pt x="354584" y="1611867"/>
                </a:lnTo>
                <a:lnTo>
                  <a:pt x="355405" y="1598848"/>
                </a:lnTo>
                <a:lnTo>
                  <a:pt x="369669" y="1603159"/>
                </a:lnTo>
                <a:lnTo>
                  <a:pt x="367897" y="1615890"/>
                </a:lnTo>
                <a:close/>
              </a:path>
              <a:path w="1400809" h="2269490">
                <a:moveTo>
                  <a:pt x="421939" y="1632223"/>
                </a:moveTo>
                <a:lnTo>
                  <a:pt x="409740" y="1628536"/>
                </a:lnTo>
                <a:lnTo>
                  <a:pt x="413414" y="1616380"/>
                </a:lnTo>
                <a:lnTo>
                  <a:pt x="425895" y="1620152"/>
                </a:lnTo>
                <a:lnTo>
                  <a:pt x="421939" y="1632223"/>
                </a:lnTo>
                <a:close/>
              </a:path>
              <a:path w="1400809" h="2269490">
                <a:moveTo>
                  <a:pt x="459190" y="1643482"/>
                </a:moveTo>
                <a:lnTo>
                  <a:pt x="448254" y="1640177"/>
                </a:lnTo>
                <a:lnTo>
                  <a:pt x="450561" y="1627606"/>
                </a:lnTo>
                <a:lnTo>
                  <a:pt x="466668" y="1632474"/>
                </a:lnTo>
                <a:lnTo>
                  <a:pt x="459190" y="1643482"/>
                </a:lnTo>
                <a:close/>
              </a:path>
              <a:path w="1400809" h="2269490">
                <a:moveTo>
                  <a:pt x="510142" y="1658881"/>
                </a:moveTo>
                <a:lnTo>
                  <a:pt x="501984" y="1656415"/>
                </a:lnTo>
                <a:lnTo>
                  <a:pt x="505658" y="1644258"/>
                </a:lnTo>
                <a:lnTo>
                  <a:pt x="518140" y="1648030"/>
                </a:lnTo>
                <a:lnTo>
                  <a:pt x="510142" y="1658881"/>
                </a:lnTo>
                <a:close/>
              </a:path>
              <a:path w="1400809" h="2269490">
                <a:moveTo>
                  <a:pt x="797261" y="1745656"/>
                </a:moveTo>
                <a:lnTo>
                  <a:pt x="786325" y="1742350"/>
                </a:lnTo>
                <a:lnTo>
                  <a:pt x="787146" y="1729331"/>
                </a:lnTo>
                <a:lnTo>
                  <a:pt x="802302" y="1733912"/>
                </a:lnTo>
                <a:lnTo>
                  <a:pt x="797261" y="1745656"/>
                </a:lnTo>
                <a:close/>
              </a:path>
              <a:path w="1400809" h="2269490">
                <a:moveTo>
                  <a:pt x="277774" y="1601920"/>
                </a:moveTo>
                <a:lnTo>
                  <a:pt x="275653" y="1588012"/>
                </a:lnTo>
                <a:lnTo>
                  <a:pt x="283693" y="1579070"/>
                </a:lnTo>
                <a:lnTo>
                  <a:pt x="287065" y="1591461"/>
                </a:lnTo>
                <a:lnTo>
                  <a:pt x="285638" y="1591030"/>
                </a:lnTo>
                <a:lnTo>
                  <a:pt x="277774" y="1601920"/>
                </a:lnTo>
                <a:close/>
              </a:path>
              <a:path w="1400809" h="2269490">
                <a:moveTo>
                  <a:pt x="47550" y="1532340"/>
                </a:moveTo>
                <a:lnTo>
                  <a:pt x="47420" y="1519034"/>
                </a:lnTo>
                <a:lnTo>
                  <a:pt x="49000" y="1529830"/>
                </a:lnTo>
                <a:lnTo>
                  <a:pt x="47550" y="1532340"/>
                </a:lnTo>
                <a:close/>
              </a:path>
              <a:path w="1400809" h="2269490">
                <a:moveTo>
                  <a:pt x="49451" y="1532915"/>
                </a:moveTo>
                <a:lnTo>
                  <a:pt x="49000" y="1529830"/>
                </a:lnTo>
                <a:lnTo>
                  <a:pt x="54077" y="1521046"/>
                </a:lnTo>
                <a:lnTo>
                  <a:pt x="49451" y="1532915"/>
                </a:lnTo>
                <a:close/>
              </a:path>
              <a:path w="1400809" h="2269490">
                <a:moveTo>
                  <a:pt x="79611" y="1555297"/>
                </a:moveTo>
                <a:lnTo>
                  <a:pt x="63846" y="1550533"/>
                </a:lnTo>
                <a:lnTo>
                  <a:pt x="67520" y="1538376"/>
                </a:lnTo>
                <a:lnTo>
                  <a:pt x="68341" y="1525357"/>
                </a:lnTo>
                <a:lnTo>
                  <a:pt x="77030" y="1541250"/>
                </a:lnTo>
                <a:lnTo>
                  <a:pt x="80833" y="1542400"/>
                </a:lnTo>
                <a:lnTo>
                  <a:pt x="81561" y="1551558"/>
                </a:lnTo>
                <a:lnTo>
                  <a:pt x="79611" y="1555297"/>
                </a:lnTo>
                <a:close/>
              </a:path>
              <a:path w="1400809" h="2269490">
                <a:moveTo>
                  <a:pt x="131235" y="1557632"/>
                </a:moveTo>
                <a:lnTo>
                  <a:pt x="119704" y="1554147"/>
                </a:lnTo>
                <a:lnTo>
                  <a:pt x="126870" y="1543046"/>
                </a:lnTo>
                <a:lnTo>
                  <a:pt x="132056" y="1544613"/>
                </a:lnTo>
                <a:lnTo>
                  <a:pt x="131235" y="1557632"/>
                </a:lnTo>
                <a:close/>
              </a:path>
              <a:path w="1400809" h="2269490">
                <a:moveTo>
                  <a:pt x="145500" y="1561943"/>
                </a:moveTo>
                <a:lnTo>
                  <a:pt x="137762" y="1546338"/>
                </a:lnTo>
                <a:lnTo>
                  <a:pt x="150125" y="1550074"/>
                </a:lnTo>
                <a:lnTo>
                  <a:pt x="145500" y="1561943"/>
                </a:lnTo>
                <a:close/>
              </a:path>
              <a:path w="1400809" h="2269490">
                <a:moveTo>
                  <a:pt x="175931" y="1571140"/>
                </a:moveTo>
                <a:lnTo>
                  <a:pt x="157862" y="1565680"/>
                </a:lnTo>
                <a:lnTo>
                  <a:pt x="157732" y="1552373"/>
                </a:lnTo>
                <a:lnTo>
                  <a:pt x="185311" y="1560708"/>
                </a:lnTo>
                <a:lnTo>
                  <a:pt x="175931" y="1571140"/>
                </a:lnTo>
                <a:close/>
              </a:path>
              <a:path w="1400809" h="2269490">
                <a:moveTo>
                  <a:pt x="208264" y="1580912"/>
                </a:moveTo>
                <a:lnTo>
                  <a:pt x="193999" y="1576601"/>
                </a:lnTo>
                <a:lnTo>
                  <a:pt x="199070" y="1564866"/>
                </a:lnTo>
                <a:lnTo>
                  <a:pt x="210036" y="1568181"/>
                </a:lnTo>
                <a:lnTo>
                  <a:pt x="208264" y="1580912"/>
                </a:lnTo>
                <a:close/>
              </a:path>
              <a:path w="1400809" h="2269490">
                <a:moveTo>
                  <a:pt x="222528" y="1585223"/>
                </a:moveTo>
                <a:lnTo>
                  <a:pt x="221447" y="1571630"/>
                </a:lnTo>
                <a:lnTo>
                  <a:pt x="227153" y="1573354"/>
                </a:lnTo>
                <a:lnTo>
                  <a:pt x="222528" y="1585223"/>
                </a:lnTo>
                <a:close/>
              </a:path>
              <a:path w="1400809" h="2269490">
                <a:moveTo>
                  <a:pt x="241548" y="1590972"/>
                </a:moveTo>
                <a:lnTo>
                  <a:pt x="228977" y="1587172"/>
                </a:lnTo>
                <a:lnTo>
                  <a:pt x="236188" y="1576084"/>
                </a:lnTo>
                <a:lnTo>
                  <a:pt x="241151" y="1577584"/>
                </a:lnTo>
                <a:lnTo>
                  <a:pt x="241548" y="1590972"/>
                </a:lnTo>
                <a:close/>
              </a:path>
              <a:path w="1400809" h="2269490">
                <a:moveTo>
                  <a:pt x="266184" y="1598417"/>
                </a:moveTo>
                <a:lnTo>
                  <a:pt x="251057" y="1593846"/>
                </a:lnTo>
                <a:lnTo>
                  <a:pt x="255683" y="1581976"/>
                </a:lnTo>
                <a:lnTo>
                  <a:pt x="267094" y="1585425"/>
                </a:lnTo>
                <a:lnTo>
                  <a:pt x="266184" y="1598417"/>
                </a:lnTo>
                <a:close/>
              </a:path>
              <a:path w="1400809" h="2269490">
                <a:moveTo>
                  <a:pt x="293851" y="1606779"/>
                </a:moveTo>
                <a:lnTo>
                  <a:pt x="282217" y="1603263"/>
                </a:lnTo>
                <a:lnTo>
                  <a:pt x="287897" y="1591712"/>
                </a:lnTo>
                <a:lnTo>
                  <a:pt x="291864" y="1592911"/>
                </a:lnTo>
                <a:lnTo>
                  <a:pt x="293851" y="1606779"/>
                </a:lnTo>
                <a:close/>
              </a:path>
              <a:path w="1400809" h="2269490">
                <a:moveTo>
                  <a:pt x="333108" y="1618644"/>
                </a:moveTo>
                <a:lnTo>
                  <a:pt x="318576" y="1614252"/>
                </a:lnTo>
                <a:lnTo>
                  <a:pt x="331760" y="1604969"/>
                </a:lnTo>
                <a:lnTo>
                  <a:pt x="333108" y="1618644"/>
                </a:lnTo>
                <a:close/>
              </a:path>
              <a:path w="1400809" h="2269490">
                <a:moveTo>
                  <a:pt x="352811" y="1624598"/>
                </a:moveTo>
                <a:lnTo>
                  <a:pt x="340776" y="1620961"/>
                </a:lnTo>
                <a:lnTo>
                  <a:pt x="345074" y="1608993"/>
                </a:lnTo>
                <a:lnTo>
                  <a:pt x="357437" y="1612729"/>
                </a:lnTo>
                <a:lnTo>
                  <a:pt x="352811" y="1624598"/>
                </a:lnTo>
                <a:close/>
              </a:path>
              <a:path w="1400809" h="2269490">
                <a:moveTo>
                  <a:pt x="394223" y="1637114"/>
                </a:moveTo>
                <a:lnTo>
                  <a:pt x="385873" y="1634590"/>
                </a:lnTo>
                <a:lnTo>
                  <a:pt x="387868" y="1621926"/>
                </a:lnTo>
                <a:lnTo>
                  <a:pt x="401181" y="1625950"/>
                </a:lnTo>
                <a:lnTo>
                  <a:pt x="394223" y="1637114"/>
                </a:lnTo>
                <a:close/>
              </a:path>
              <a:path w="1400809" h="2269490">
                <a:moveTo>
                  <a:pt x="484045" y="1664261"/>
                </a:moveTo>
                <a:lnTo>
                  <a:pt x="474892" y="1661495"/>
                </a:lnTo>
                <a:lnTo>
                  <a:pt x="475818" y="1648507"/>
                </a:lnTo>
                <a:lnTo>
                  <a:pt x="489428" y="1652620"/>
                </a:lnTo>
                <a:lnTo>
                  <a:pt x="484045" y="1664261"/>
                </a:lnTo>
                <a:close/>
              </a:path>
              <a:path w="1400809" h="2269490">
                <a:moveTo>
                  <a:pt x="541044" y="1681487"/>
                </a:moveTo>
                <a:lnTo>
                  <a:pt x="524937" y="1676619"/>
                </a:lnTo>
                <a:lnTo>
                  <a:pt x="532415" y="1665612"/>
                </a:lnTo>
                <a:lnTo>
                  <a:pt x="541687" y="1668414"/>
                </a:lnTo>
                <a:lnTo>
                  <a:pt x="541044" y="1681487"/>
                </a:lnTo>
                <a:close/>
              </a:path>
              <a:path w="1400809" h="2269490">
                <a:moveTo>
                  <a:pt x="714181" y="1733814"/>
                </a:moveTo>
                <a:lnTo>
                  <a:pt x="698073" y="1728946"/>
                </a:lnTo>
                <a:lnTo>
                  <a:pt x="704779" y="1717705"/>
                </a:lnTo>
                <a:lnTo>
                  <a:pt x="714051" y="1720507"/>
                </a:lnTo>
                <a:lnTo>
                  <a:pt x="714181" y="1733814"/>
                </a:lnTo>
                <a:close/>
              </a:path>
              <a:path w="1400809" h="2269490">
                <a:moveTo>
                  <a:pt x="58140" y="1548808"/>
                </a:moveTo>
                <a:lnTo>
                  <a:pt x="52434" y="1547084"/>
                </a:lnTo>
                <a:lnTo>
                  <a:pt x="51353" y="1533490"/>
                </a:lnTo>
                <a:lnTo>
                  <a:pt x="65618" y="1537801"/>
                </a:lnTo>
                <a:lnTo>
                  <a:pt x="58140" y="1548808"/>
                </a:lnTo>
                <a:close/>
              </a:path>
              <a:path w="1400809" h="2269490">
                <a:moveTo>
                  <a:pt x="64436" y="1546289"/>
                </a:moveTo>
                <a:lnTo>
                  <a:pt x="65618" y="1537801"/>
                </a:lnTo>
                <a:lnTo>
                  <a:pt x="67520" y="1538376"/>
                </a:lnTo>
                <a:lnTo>
                  <a:pt x="64436" y="1546289"/>
                </a:lnTo>
                <a:close/>
              </a:path>
              <a:path w="1400809" h="2269490">
                <a:moveTo>
                  <a:pt x="92241" y="1559115"/>
                </a:moveTo>
                <a:lnTo>
                  <a:pt x="81914" y="1555994"/>
                </a:lnTo>
                <a:lnTo>
                  <a:pt x="81561" y="1551558"/>
                </a:lnTo>
                <a:lnTo>
                  <a:pt x="85588" y="1543837"/>
                </a:lnTo>
                <a:lnTo>
                  <a:pt x="96406" y="1547106"/>
                </a:lnTo>
                <a:lnTo>
                  <a:pt x="92241" y="1559115"/>
                </a:lnTo>
                <a:close/>
              </a:path>
              <a:path w="1400809" h="2269490">
                <a:moveTo>
                  <a:pt x="104336" y="1562770"/>
                </a:moveTo>
                <a:lnTo>
                  <a:pt x="99853" y="1548148"/>
                </a:lnTo>
                <a:lnTo>
                  <a:pt x="112334" y="1551920"/>
                </a:lnTo>
                <a:lnTo>
                  <a:pt x="104336" y="1562770"/>
                </a:lnTo>
                <a:close/>
              </a:path>
              <a:path w="1400809" h="2269490">
                <a:moveTo>
                  <a:pt x="122854" y="1562470"/>
                </a:moveTo>
                <a:lnTo>
                  <a:pt x="121725" y="1554758"/>
                </a:lnTo>
                <a:lnTo>
                  <a:pt x="125529" y="1555908"/>
                </a:lnTo>
                <a:lnTo>
                  <a:pt x="125175" y="1558454"/>
                </a:lnTo>
                <a:lnTo>
                  <a:pt x="122854" y="1562470"/>
                </a:lnTo>
                <a:close/>
              </a:path>
              <a:path w="1400809" h="2269490">
                <a:moveTo>
                  <a:pt x="124708" y="1568927"/>
                </a:moveTo>
                <a:lnTo>
                  <a:pt x="123757" y="1568640"/>
                </a:lnTo>
                <a:lnTo>
                  <a:pt x="125175" y="1558454"/>
                </a:lnTo>
                <a:lnTo>
                  <a:pt x="126480" y="1556195"/>
                </a:lnTo>
                <a:lnTo>
                  <a:pt x="124708" y="1568927"/>
                </a:lnTo>
                <a:close/>
              </a:path>
              <a:path w="1400809" h="2269490">
                <a:moveTo>
                  <a:pt x="138022" y="1572951"/>
                </a:moveTo>
                <a:lnTo>
                  <a:pt x="124708" y="1568927"/>
                </a:lnTo>
                <a:lnTo>
                  <a:pt x="129333" y="1557057"/>
                </a:lnTo>
                <a:lnTo>
                  <a:pt x="141696" y="1560794"/>
                </a:lnTo>
                <a:lnTo>
                  <a:pt x="138022" y="1572951"/>
                </a:lnTo>
                <a:close/>
              </a:path>
              <a:path w="1400809" h="2269490">
                <a:moveTo>
                  <a:pt x="154946" y="1578066"/>
                </a:moveTo>
                <a:lnTo>
                  <a:pt x="141825" y="1574100"/>
                </a:lnTo>
                <a:lnTo>
                  <a:pt x="146450" y="1562231"/>
                </a:lnTo>
                <a:lnTo>
                  <a:pt x="157030" y="1565428"/>
                </a:lnTo>
                <a:lnTo>
                  <a:pt x="154946" y="1578066"/>
                </a:lnTo>
                <a:close/>
              </a:path>
              <a:path w="1400809" h="2269490">
                <a:moveTo>
                  <a:pt x="174158" y="1583872"/>
                </a:moveTo>
                <a:lnTo>
                  <a:pt x="159894" y="1579561"/>
                </a:lnTo>
                <a:lnTo>
                  <a:pt x="166421" y="1568266"/>
                </a:lnTo>
                <a:lnTo>
                  <a:pt x="174980" y="1570853"/>
                </a:lnTo>
                <a:lnTo>
                  <a:pt x="174158" y="1583872"/>
                </a:lnTo>
                <a:close/>
              </a:path>
              <a:path w="1400809" h="2269490">
                <a:moveTo>
                  <a:pt x="195080" y="1590195"/>
                </a:moveTo>
                <a:lnTo>
                  <a:pt x="181930" y="1586221"/>
                </a:lnTo>
                <a:lnTo>
                  <a:pt x="187223" y="1574553"/>
                </a:lnTo>
                <a:lnTo>
                  <a:pt x="200656" y="1578613"/>
                </a:lnTo>
                <a:lnTo>
                  <a:pt x="195080" y="1590195"/>
                </a:lnTo>
                <a:close/>
              </a:path>
              <a:path w="1400809" h="2269490">
                <a:moveTo>
                  <a:pt x="215050" y="1596231"/>
                </a:moveTo>
                <a:lnTo>
                  <a:pt x="202688" y="1592494"/>
                </a:lnTo>
                <a:lnTo>
                  <a:pt x="209215" y="1581200"/>
                </a:lnTo>
                <a:lnTo>
                  <a:pt x="220626" y="1584649"/>
                </a:lnTo>
                <a:lnTo>
                  <a:pt x="215050" y="1596231"/>
                </a:lnTo>
                <a:close/>
              </a:path>
              <a:path w="1400809" h="2269490">
                <a:moveTo>
                  <a:pt x="232762" y="1601584"/>
                </a:moveTo>
                <a:lnTo>
                  <a:pt x="232053" y="1588102"/>
                </a:lnTo>
                <a:lnTo>
                  <a:pt x="240285" y="1590590"/>
                </a:lnTo>
                <a:lnTo>
                  <a:pt x="232762" y="1601584"/>
                </a:lnTo>
                <a:close/>
              </a:path>
              <a:path w="1400809" h="2269490">
                <a:moveTo>
                  <a:pt x="253089" y="1607727"/>
                </a:moveTo>
                <a:lnTo>
                  <a:pt x="256763" y="1595570"/>
                </a:lnTo>
                <a:lnTo>
                  <a:pt x="269126" y="1599307"/>
                </a:lnTo>
                <a:lnTo>
                  <a:pt x="253089" y="1607727"/>
                </a:lnTo>
                <a:close/>
              </a:path>
              <a:path w="1400809" h="2269490">
                <a:moveTo>
                  <a:pt x="368469" y="1642598"/>
                </a:moveTo>
                <a:lnTo>
                  <a:pt x="366125" y="1628622"/>
                </a:lnTo>
                <a:lnTo>
                  <a:pt x="375040" y="1631317"/>
                </a:lnTo>
                <a:lnTo>
                  <a:pt x="368469" y="1642598"/>
                </a:lnTo>
                <a:close/>
              </a:path>
              <a:path w="1400809" h="2269490">
                <a:moveTo>
                  <a:pt x="389464" y="1648943"/>
                </a:moveTo>
                <a:lnTo>
                  <a:pt x="377904" y="1645449"/>
                </a:lnTo>
                <a:lnTo>
                  <a:pt x="380806" y="1633059"/>
                </a:lnTo>
                <a:lnTo>
                  <a:pt x="393703" y="1636957"/>
                </a:lnTo>
                <a:lnTo>
                  <a:pt x="389464" y="1648943"/>
                </a:lnTo>
                <a:close/>
              </a:path>
              <a:path w="1400809" h="2269490">
                <a:moveTo>
                  <a:pt x="422362" y="1658886"/>
                </a:moveTo>
                <a:lnTo>
                  <a:pt x="409048" y="1654862"/>
                </a:lnTo>
                <a:lnTo>
                  <a:pt x="413674" y="1642993"/>
                </a:lnTo>
                <a:lnTo>
                  <a:pt x="426036" y="1646729"/>
                </a:lnTo>
                <a:lnTo>
                  <a:pt x="422362" y="1658886"/>
                </a:lnTo>
                <a:close/>
              </a:path>
              <a:path w="1400809" h="2269490">
                <a:moveTo>
                  <a:pt x="587831" y="1708895"/>
                </a:moveTo>
                <a:lnTo>
                  <a:pt x="571665" y="1704009"/>
                </a:lnTo>
                <a:lnTo>
                  <a:pt x="581044" y="1693577"/>
                </a:lnTo>
                <a:lnTo>
                  <a:pt x="588652" y="1695876"/>
                </a:lnTo>
                <a:lnTo>
                  <a:pt x="587831" y="1708895"/>
                </a:lnTo>
                <a:close/>
              </a:path>
              <a:path w="1400809" h="2269490">
                <a:moveTo>
                  <a:pt x="123757" y="1568640"/>
                </a:moveTo>
                <a:lnTo>
                  <a:pt x="119953" y="1567490"/>
                </a:lnTo>
                <a:lnTo>
                  <a:pt x="122854" y="1562470"/>
                </a:lnTo>
                <a:lnTo>
                  <a:pt x="123757" y="1568640"/>
                </a:lnTo>
                <a:close/>
              </a:path>
              <a:path w="1400809" h="2269490">
                <a:moveTo>
                  <a:pt x="63846" y="1550533"/>
                </a:moveTo>
                <a:lnTo>
                  <a:pt x="62895" y="1550245"/>
                </a:lnTo>
                <a:lnTo>
                  <a:pt x="64436" y="1546289"/>
                </a:lnTo>
                <a:lnTo>
                  <a:pt x="63846" y="1550533"/>
                </a:lnTo>
                <a:close/>
              </a:path>
              <a:path w="1400809" h="2269490">
                <a:moveTo>
                  <a:pt x="61123" y="1562977"/>
                </a:moveTo>
                <a:lnTo>
                  <a:pt x="56368" y="1561540"/>
                </a:lnTo>
                <a:lnTo>
                  <a:pt x="54336" y="1547659"/>
                </a:lnTo>
                <a:lnTo>
                  <a:pt x="66728" y="1551404"/>
                </a:lnTo>
                <a:lnTo>
                  <a:pt x="61123" y="1562977"/>
                </a:lnTo>
                <a:close/>
              </a:path>
              <a:path w="1400809" h="2269490">
                <a:moveTo>
                  <a:pt x="89652" y="1571599"/>
                </a:moveTo>
                <a:lnTo>
                  <a:pt x="76338" y="1567576"/>
                </a:lnTo>
                <a:lnTo>
                  <a:pt x="80012" y="1555419"/>
                </a:lnTo>
                <a:lnTo>
                  <a:pt x="92375" y="1559155"/>
                </a:lnTo>
                <a:lnTo>
                  <a:pt x="89652" y="1571599"/>
                </a:lnTo>
                <a:close/>
              </a:path>
              <a:path w="1400809" h="2269490">
                <a:moveTo>
                  <a:pt x="102014" y="1575336"/>
                </a:moveTo>
                <a:lnTo>
                  <a:pt x="93931" y="1572893"/>
                </a:lnTo>
                <a:lnTo>
                  <a:pt x="96595" y="1560430"/>
                </a:lnTo>
                <a:lnTo>
                  <a:pt x="108512" y="1564032"/>
                </a:lnTo>
                <a:lnTo>
                  <a:pt x="102014" y="1575336"/>
                </a:lnTo>
                <a:close/>
              </a:path>
              <a:path w="1400809" h="2269490">
                <a:moveTo>
                  <a:pt x="123887" y="1581946"/>
                </a:moveTo>
                <a:lnTo>
                  <a:pt x="117100" y="1566628"/>
                </a:lnTo>
                <a:lnTo>
                  <a:pt x="131365" y="1570939"/>
                </a:lnTo>
                <a:lnTo>
                  <a:pt x="123887" y="1581946"/>
                </a:lnTo>
                <a:close/>
              </a:path>
              <a:path w="1400809" h="2269490">
                <a:moveTo>
                  <a:pt x="142059" y="1587438"/>
                </a:moveTo>
                <a:lnTo>
                  <a:pt x="131807" y="1584340"/>
                </a:lnTo>
                <a:lnTo>
                  <a:pt x="135169" y="1572088"/>
                </a:lnTo>
                <a:lnTo>
                  <a:pt x="146580" y="1575537"/>
                </a:lnTo>
                <a:lnTo>
                  <a:pt x="142059" y="1587438"/>
                </a:lnTo>
                <a:close/>
              </a:path>
              <a:path w="1400809" h="2269490">
                <a:moveTo>
                  <a:pt x="181227" y="1599276"/>
                </a:moveTo>
                <a:lnTo>
                  <a:pt x="168582" y="1595454"/>
                </a:lnTo>
                <a:lnTo>
                  <a:pt x="177011" y="1584734"/>
                </a:lnTo>
                <a:lnTo>
                  <a:pt x="181227" y="1599276"/>
                </a:lnTo>
                <a:close/>
              </a:path>
              <a:path w="1400809" h="2269490">
                <a:moveTo>
                  <a:pt x="205670" y="1606663"/>
                </a:moveTo>
                <a:lnTo>
                  <a:pt x="195670" y="1603641"/>
                </a:lnTo>
                <a:lnTo>
                  <a:pt x="205541" y="1593357"/>
                </a:lnTo>
                <a:lnTo>
                  <a:pt x="212197" y="1595369"/>
                </a:lnTo>
                <a:lnTo>
                  <a:pt x="205670" y="1606663"/>
                </a:lnTo>
                <a:close/>
              </a:path>
              <a:path w="1400809" h="2269490">
                <a:moveTo>
                  <a:pt x="252268" y="1620746"/>
                </a:moveTo>
                <a:lnTo>
                  <a:pt x="236101" y="1615860"/>
                </a:lnTo>
                <a:lnTo>
                  <a:pt x="242629" y="1604566"/>
                </a:lnTo>
                <a:lnTo>
                  <a:pt x="253089" y="1607727"/>
                </a:lnTo>
                <a:lnTo>
                  <a:pt x="252268" y="1620746"/>
                </a:lnTo>
                <a:close/>
              </a:path>
              <a:path w="1400809" h="2269490">
                <a:moveTo>
                  <a:pt x="287127" y="1631282"/>
                </a:moveTo>
                <a:lnTo>
                  <a:pt x="275091" y="1627644"/>
                </a:lnTo>
                <a:lnTo>
                  <a:pt x="281618" y="1616349"/>
                </a:lnTo>
                <a:lnTo>
                  <a:pt x="288275" y="1618361"/>
                </a:lnTo>
                <a:lnTo>
                  <a:pt x="287127" y="1631282"/>
                </a:lnTo>
                <a:close/>
              </a:path>
              <a:path w="1400809" h="2269490">
                <a:moveTo>
                  <a:pt x="303100" y="1636109"/>
                </a:moveTo>
                <a:lnTo>
                  <a:pt x="296964" y="1634254"/>
                </a:lnTo>
                <a:lnTo>
                  <a:pt x="298884" y="1621568"/>
                </a:lnTo>
                <a:lnTo>
                  <a:pt x="310504" y="1625079"/>
                </a:lnTo>
                <a:lnTo>
                  <a:pt x="303100" y="1636109"/>
                </a:lnTo>
                <a:close/>
              </a:path>
              <a:path w="1400809" h="2269490">
                <a:moveTo>
                  <a:pt x="329296" y="1644026"/>
                </a:moveTo>
                <a:lnTo>
                  <a:pt x="319787" y="1641152"/>
                </a:lnTo>
                <a:lnTo>
                  <a:pt x="320608" y="1628133"/>
                </a:lnTo>
                <a:lnTo>
                  <a:pt x="333922" y="1632157"/>
                </a:lnTo>
                <a:lnTo>
                  <a:pt x="329296" y="1644026"/>
                </a:lnTo>
                <a:close/>
              </a:path>
              <a:path w="1400809" h="2269490">
                <a:moveTo>
                  <a:pt x="347365" y="1649487"/>
                </a:moveTo>
                <a:lnTo>
                  <a:pt x="336904" y="1646326"/>
                </a:lnTo>
                <a:lnTo>
                  <a:pt x="341009" y="1634299"/>
                </a:lnTo>
                <a:lnTo>
                  <a:pt x="351143" y="1637362"/>
                </a:lnTo>
                <a:lnTo>
                  <a:pt x="347365" y="1649487"/>
                </a:lnTo>
                <a:close/>
              </a:path>
              <a:path w="1400809" h="2269490">
                <a:moveTo>
                  <a:pt x="432131" y="1688373"/>
                </a:moveTo>
                <a:lnTo>
                  <a:pt x="431180" y="1688086"/>
                </a:lnTo>
                <a:lnTo>
                  <a:pt x="428198" y="1673917"/>
                </a:lnTo>
                <a:lnTo>
                  <a:pt x="432823" y="1662047"/>
                </a:lnTo>
                <a:lnTo>
                  <a:pt x="436627" y="1663197"/>
                </a:lnTo>
                <a:lnTo>
                  <a:pt x="441511" y="1677941"/>
                </a:lnTo>
                <a:lnTo>
                  <a:pt x="432131" y="1688373"/>
                </a:lnTo>
                <a:close/>
              </a:path>
              <a:path w="1400809" h="2269490">
                <a:moveTo>
                  <a:pt x="485256" y="1691161"/>
                </a:moveTo>
                <a:lnTo>
                  <a:pt x="477648" y="1688862"/>
                </a:lnTo>
                <a:lnTo>
                  <a:pt x="481322" y="1676705"/>
                </a:lnTo>
                <a:lnTo>
                  <a:pt x="493685" y="1680442"/>
                </a:lnTo>
                <a:lnTo>
                  <a:pt x="485256" y="1691161"/>
                </a:lnTo>
                <a:close/>
              </a:path>
              <a:path w="1400809" h="2269490">
                <a:moveTo>
                  <a:pt x="68860" y="1578583"/>
                </a:moveTo>
                <a:lnTo>
                  <a:pt x="57448" y="1575134"/>
                </a:lnTo>
                <a:lnTo>
                  <a:pt x="62074" y="1563265"/>
                </a:lnTo>
                <a:lnTo>
                  <a:pt x="73485" y="1566713"/>
                </a:lnTo>
                <a:lnTo>
                  <a:pt x="68860" y="1578583"/>
                </a:lnTo>
                <a:close/>
              </a:path>
              <a:path w="1400809" h="2269490">
                <a:moveTo>
                  <a:pt x="96676" y="1586990"/>
                </a:moveTo>
                <a:lnTo>
                  <a:pt x="87879" y="1584331"/>
                </a:lnTo>
                <a:lnTo>
                  <a:pt x="95863" y="1573477"/>
                </a:lnTo>
                <a:lnTo>
                  <a:pt x="96676" y="1586990"/>
                </a:lnTo>
                <a:close/>
              </a:path>
              <a:path w="1400809" h="2269490">
                <a:moveTo>
                  <a:pt x="119262" y="1593816"/>
                </a:moveTo>
                <a:lnTo>
                  <a:pt x="105948" y="1589792"/>
                </a:lnTo>
                <a:lnTo>
                  <a:pt x="110573" y="1577922"/>
                </a:lnTo>
                <a:lnTo>
                  <a:pt x="123976" y="1581973"/>
                </a:lnTo>
                <a:lnTo>
                  <a:pt x="119262" y="1593816"/>
                </a:lnTo>
                <a:close/>
              </a:path>
              <a:path w="1400809" h="2269490">
                <a:moveTo>
                  <a:pt x="161104" y="1606462"/>
                </a:moveTo>
                <a:lnTo>
                  <a:pt x="152546" y="1603875"/>
                </a:lnTo>
                <a:lnTo>
                  <a:pt x="154318" y="1591143"/>
                </a:lnTo>
                <a:lnTo>
                  <a:pt x="166680" y="1594879"/>
                </a:lnTo>
                <a:lnTo>
                  <a:pt x="161104" y="1606462"/>
                </a:lnTo>
                <a:close/>
              </a:path>
              <a:path w="1400809" h="2269490">
                <a:moveTo>
                  <a:pt x="220243" y="1624335"/>
                </a:moveTo>
                <a:lnTo>
                  <a:pt x="214359" y="1622557"/>
                </a:lnTo>
                <a:lnTo>
                  <a:pt x="215760" y="1609712"/>
                </a:lnTo>
                <a:lnTo>
                  <a:pt x="227305" y="1613202"/>
                </a:lnTo>
                <a:lnTo>
                  <a:pt x="220243" y="1624335"/>
                </a:lnTo>
                <a:close/>
              </a:path>
              <a:path w="1400809" h="2269490">
                <a:moveTo>
                  <a:pt x="236231" y="1629167"/>
                </a:moveTo>
                <a:lnTo>
                  <a:pt x="224819" y="1625718"/>
                </a:lnTo>
                <a:lnTo>
                  <a:pt x="234200" y="1615286"/>
                </a:lnTo>
                <a:lnTo>
                  <a:pt x="235150" y="1615573"/>
                </a:lnTo>
                <a:lnTo>
                  <a:pt x="236231" y="1629167"/>
                </a:lnTo>
                <a:close/>
              </a:path>
              <a:path w="1400809" h="2269490">
                <a:moveTo>
                  <a:pt x="262858" y="1637214"/>
                </a:moveTo>
                <a:lnTo>
                  <a:pt x="250496" y="1633478"/>
                </a:lnTo>
                <a:lnTo>
                  <a:pt x="254630" y="1621460"/>
                </a:lnTo>
                <a:lnTo>
                  <a:pt x="263397" y="1624110"/>
                </a:lnTo>
                <a:lnTo>
                  <a:pt x="262858" y="1637214"/>
                </a:lnTo>
                <a:close/>
              </a:path>
              <a:path w="1400809" h="2269490">
                <a:moveTo>
                  <a:pt x="314285" y="1652757"/>
                </a:moveTo>
                <a:lnTo>
                  <a:pt x="299946" y="1648423"/>
                </a:lnTo>
                <a:lnTo>
                  <a:pt x="308375" y="1637703"/>
                </a:lnTo>
                <a:lnTo>
                  <a:pt x="315032" y="1639715"/>
                </a:lnTo>
                <a:lnTo>
                  <a:pt x="314285" y="1652757"/>
                </a:lnTo>
                <a:close/>
              </a:path>
              <a:path w="1400809" h="2269490">
                <a:moveTo>
                  <a:pt x="364256" y="1667859"/>
                </a:moveTo>
                <a:lnTo>
                  <a:pt x="351447" y="1663988"/>
                </a:lnTo>
                <a:lnTo>
                  <a:pt x="356162" y="1652146"/>
                </a:lnTo>
                <a:lnTo>
                  <a:pt x="367855" y="1655680"/>
                </a:lnTo>
                <a:lnTo>
                  <a:pt x="364256" y="1667859"/>
                </a:lnTo>
                <a:close/>
              </a:path>
              <a:path w="1400809" h="2269490">
                <a:moveTo>
                  <a:pt x="411210" y="1682050"/>
                </a:moveTo>
                <a:lnTo>
                  <a:pt x="402651" y="1679463"/>
                </a:lnTo>
                <a:lnTo>
                  <a:pt x="403472" y="1666444"/>
                </a:lnTo>
                <a:lnTo>
                  <a:pt x="415835" y="1670181"/>
                </a:lnTo>
                <a:lnTo>
                  <a:pt x="411210" y="1682050"/>
                </a:lnTo>
                <a:close/>
              </a:path>
              <a:path w="1400809" h="2269490">
                <a:moveTo>
                  <a:pt x="488368" y="1718637"/>
                </a:moveTo>
                <a:lnTo>
                  <a:pt x="488239" y="1705330"/>
                </a:lnTo>
                <a:lnTo>
                  <a:pt x="495716" y="1694323"/>
                </a:lnTo>
                <a:lnTo>
                  <a:pt x="502373" y="1696335"/>
                </a:lnTo>
                <a:lnTo>
                  <a:pt x="503454" y="1709929"/>
                </a:lnTo>
                <a:lnTo>
                  <a:pt x="502503" y="1709641"/>
                </a:lnTo>
                <a:lnTo>
                  <a:pt x="488368" y="1718637"/>
                </a:lnTo>
                <a:close/>
              </a:path>
              <a:path w="1400809" h="2269490">
                <a:moveTo>
                  <a:pt x="720405" y="1788764"/>
                </a:moveTo>
                <a:lnTo>
                  <a:pt x="713619" y="1773446"/>
                </a:lnTo>
                <a:lnTo>
                  <a:pt x="712668" y="1773159"/>
                </a:lnTo>
                <a:lnTo>
                  <a:pt x="721097" y="1762439"/>
                </a:lnTo>
                <a:lnTo>
                  <a:pt x="727754" y="1764451"/>
                </a:lnTo>
                <a:lnTo>
                  <a:pt x="727883" y="1777757"/>
                </a:lnTo>
                <a:lnTo>
                  <a:pt x="720405" y="1788764"/>
                </a:lnTo>
                <a:close/>
              </a:path>
              <a:path w="1400809" h="2269490">
                <a:moveTo>
                  <a:pt x="90223" y="1598307"/>
                </a:moveTo>
                <a:lnTo>
                  <a:pt x="89187" y="1584726"/>
                </a:lnTo>
                <a:lnTo>
                  <a:pt x="98340" y="1587493"/>
                </a:lnTo>
                <a:lnTo>
                  <a:pt x="90223" y="1598307"/>
                </a:lnTo>
                <a:close/>
              </a:path>
              <a:path w="1400809" h="2269490">
                <a:moveTo>
                  <a:pt x="131754" y="1610859"/>
                </a:moveTo>
                <a:lnTo>
                  <a:pt x="121189" y="1607666"/>
                </a:lnTo>
                <a:lnTo>
                  <a:pt x="122947" y="1594929"/>
                </a:lnTo>
                <a:lnTo>
                  <a:pt x="135428" y="1598702"/>
                </a:lnTo>
                <a:lnTo>
                  <a:pt x="131754" y="1610859"/>
                </a:lnTo>
                <a:close/>
              </a:path>
              <a:path w="1400809" h="2269490">
                <a:moveTo>
                  <a:pt x="152675" y="1617181"/>
                </a:moveTo>
                <a:lnTo>
                  <a:pt x="140313" y="1613445"/>
                </a:lnTo>
                <a:lnTo>
                  <a:pt x="145384" y="1601710"/>
                </a:lnTo>
                <a:lnTo>
                  <a:pt x="154953" y="1604602"/>
                </a:lnTo>
                <a:lnTo>
                  <a:pt x="152675" y="1617181"/>
                </a:lnTo>
                <a:close/>
              </a:path>
              <a:path w="1400809" h="2269490">
                <a:moveTo>
                  <a:pt x="174548" y="1623792"/>
                </a:moveTo>
                <a:lnTo>
                  <a:pt x="161234" y="1619768"/>
                </a:lnTo>
                <a:lnTo>
                  <a:pt x="165859" y="1607899"/>
                </a:lnTo>
                <a:lnTo>
                  <a:pt x="179173" y="1611922"/>
                </a:lnTo>
                <a:lnTo>
                  <a:pt x="174548" y="1623792"/>
                </a:lnTo>
                <a:close/>
              </a:path>
              <a:path w="1400809" h="2269490">
                <a:moveTo>
                  <a:pt x="202126" y="1632127"/>
                </a:moveTo>
                <a:lnTo>
                  <a:pt x="189154" y="1628206"/>
                </a:lnTo>
                <a:lnTo>
                  <a:pt x="193437" y="1616233"/>
                </a:lnTo>
                <a:lnTo>
                  <a:pt x="207702" y="1620545"/>
                </a:lnTo>
                <a:lnTo>
                  <a:pt x="202126" y="1632127"/>
                </a:lnTo>
                <a:close/>
              </a:path>
              <a:path w="1400809" h="2269490">
                <a:moveTo>
                  <a:pt x="222096" y="1638162"/>
                </a:moveTo>
                <a:lnTo>
                  <a:pt x="210595" y="1634686"/>
                </a:lnTo>
                <a:lnTo>
                  <a:pt x="216498" y="1623203"/>
                </a:lnTo>
                <a:lnTo>
                  <a:pt x="220510" y="1624416"/>
                </a:lnTo>
                <a:lnTo>
                  <a:pt x="222096" y="1638162"/>
                </a:lnTo>
                <a:close/>
              </a:path>
              <a:path w="1400809" h="2269490">
                <a:moveTo>
                  <a:pt x="276302" y="1654545"/>
                </a:moveTo>
                <a:lnTo>
                  <a:pt x="266792" y="1651671"/>
                </a:lnTo>
                <a:lnTo>
                  <a:pt x="266662" y="1638364"/>
                </a:lnTo>
                <a:lnTo>
                  <a:pt x="282829" y="1643250"/>
                </a:lnTo>
                <a:lnTo>
                  <a:pt x="276302" y="1654545"/>
                </a:lnTo>
                <a:close/>
              </a:path>
              <a:path w="1400809" h="2269490">
                <a:moveTo>
                  <a:pt x="293419" y="1659718"/>
                </a:moveTo>
                <a:lnTo>
                  <a:pt x="282008" y="1656269"/>
                </a:lnTo>
                <a:lnTo>
                  <a:pt x="285682" y="1644112"/>
                </a:lnTo>
                <a:lnTo>
                  <a:pt x="298044" y="1647848"/>
                </a:lnTo>
                <a:lnTo>
                  <a:pt x="293419" y="1659718"/>
                </a:lnTo>
                <a:close/>
              </a:path>
              <a:path w="1400809" h="2269490">
                <a:moveTo>
                  <a:pt x="336213" y="1672651"/>
                </a:moveTo>
                <a:lnTo>
                  <a:pt x="321948" y="1668340"/>
                </a:lnTo>
                <a:lnTo>
                  <a:pt x="322769" y="1655321"/>
                </a:lnTo>
                <a:lnTo>
                  <a:pt x="336083" y="1659345"/>
                </a:lnTo>
                <a:lnTo>
                  <a:pt x="336213" y="1672651"/>
                </a:lnTo>
                <a:close/>
              </a:path>
              <a:path w="1400809" h="2269490">
                <a:moveTo>
                  <a:pt x="385485" y="1687543"/>
                </a:moveTo>
                <a:lnTo>
                  <a:pt x="375054" y="1684390"/>
                </a:lnTo>
                <a:lnTo>
                  <a:pt x="378164" y="1672063"/>
                </a:lnTo>
                <a:lnTo>
                  <a:pt x="391715" y="1676158"/>
                </a:lnTo>
                <a:lnTo>
                  <a:pt x="385485" y="1687543"/>
                </a:lnTo>
                <a:close/>
              </a:path>
              <a:path w="1400809" h="2269490">
                <a:moveTo>
                  <a:pt x="447476" y="1706278"/>
                </a:moveTo>
                <a:lnTo>
                  <a:pt x="444494" y="1692109"/>
                </a:lnTo>
                <a:lnTo>
                  <a:pt x="457807" y="1696133"/>
                </a:lnTo>
                <a:lnTo>
                  <a:pt x="447476" y="1706278"/>
                </a:lnTo>
                <a:close/>
              </a:path>
              <a:path w="1400809" h="2269490">
                <a:moveTo>
                  <a:pt x="762248" y="1801410"/>
                </a:moveTo>
                <a:lnTo>
                  <a:pt x="758314" y="1786954"/>
                </a:lnTo>
                <a:lnTo>
                  <a:pt x="772579" y="1791265"/>
                </a:lnTo>
                <a:lnTo>
                  <a:pt x="762248" y="1801410"/>
                </a:lnTo>
                <a:close/>
              </a:path>
              <a:path w="1400809" h="2269490">
                <a:moveTo>
                  <a:pt x="80188" y="1617940"/>
                </a:moveTo>
                <a:lnTo>
                  <a:pt x="71843" y="1592752"/>
                </a:lnTo>
                <a:lnTo>
                  <a:pt x="90862" y="1598500"/>
                </a:lnTo>
                <a:lnTo>
                  <a:pt x="81482" y="1608932"/>
                </a:lnTo>
                <a:lnTo>
                  <a:pt x="81348" y="1608892"/>
                </a:lnTo>
                <a:lnTo>
                  <a:pt x="80188" y="1617940"/>
                </a:lnTo>
                <a:close/>
              </a:path>
              <a:path w="1400809" h="2269490">
                <a:moveTo>
                  <a:pt x="98600" y="1614106"/>
                </a:moveTo>
                <a:lnTo>
                  <a:pt x="87188" y="1610657"/>
                </a:lnTo>
                <a:lnTo>
                  <a:pt x="92764" y="1599075"/>
                </a:lnTo>
                <a:lnTo>
                  <a:pt x="107029" y="1603386"/>
                </a:lnTo>
                <a:lnTo>
                  <a:pt x="98600" y="1614106"/>
                </a:lnTo>
                <a:close/>
              </a:path>
              <a:path w="1400809" h="2269490">
                <a:moveTo>
                  <a:pt x="120472" y="1620716"/>
                </a:moveTo>
                <a:lnTo>
                  <a:pt x="107158" y="1616692"/>
                </a:lnTo>
                <a:lnTo>
                  <a:pt x="115171" y="1605847"/>
                </a:lnTo>
                <a:lnTo>
                  <a:pt x="120472" y="1620716"/>
                </a:lnTo>
                <a:close/>
              </a:path>
              <a:path w="1400809" h="2269490">
                <a:moveTo>
                  <a:pt x="134737" y="1625027"/>
                </a:moveTo>
                <a:lnTo>
                  <a:pt x="123325" y="1621578"/>
                </a:lnTo>
                <a:lnTo>
                  <a:pt x="131754" y="1610859"/>
                </a:lnTo>
                <a:lnTo>
                  <a:pt x="135558" y="1612008"/>
                </a:lnTo>
                <a:lnTo>
                  <a:pt x="134737" y="1625027"/>
                </a:lnTo>
                <a:close/>
              </a:path>
              <a:path w="1400809" h="2269490">
                <a:moveTo>
                  <a:pt x="149001" y="1629338"/>
                </a:moveTo>
                <a:lnTo>
                  <a:pt x="148247" y="1615843"/>
                </a:lnTo>
                <a:lnTo>
                  <a:pt x="157817" y="1618735"/>
                </a:lnTo>
                <a:lnTo>
                  <a:pt x="149001" y="1629338"/>
                </a:lnTo>
                <a:close/>
              </a:path>
              <a:path w="1400809" h="2269490">
                <a:moveTo>
                  <a:pt x="170874" y="1635949"/>
                </a:moveTo>
                <a:lnTo>
                  <a:pt x="165168" y="1634224"/>
                </a:lnTo>
                <a:lnTo>
                  <a:pt x="169793" y="1622355"/>
                </a:lnTo>
                <a:lnTo>
                  <a:pt x="185959" y="1627241"/>
                </a:lnTo>
                <a:lnTo>
                  <a:pt x="170874" y="1635949"/>
                </a:lnTo>
                <a:close/>
              </a:path>
              <a:path w="1400809" h="2269490">
                <a:moveTo>
                  <a:pt x="211765" y="1648307"/>
                </a:moveTo>
                <a:lnTo>
                  <a:pt x="215439" y="1636150"/>
                </a:lnTo>
                <a:lnTo>
                  <a:pt x="220194" y="1637587"/>
                </a:lnTo>
                <a:lnTo>
                  <a:pt x="211765" y="1648307"/>
                </a:lnTo>
                <a:close/>
              </a:path>
              <a:path w="1400809" h="2269490">
                <a:moveTo>
                  <a:pt x="240161" y="1656889"/>
                </a:moveTo>
                <a:lnTo>
                  <a:pt x="235658" y="1655529"/>
                </a:lnTo>
                <a:lnTo>
                  <a:pt x="235722" y="1642280"/>
                </a:lnTo>
                <a:lnTo>
                  <a:pt x="246822" y="1645635"/>
                </a:lnTo>
                <a:lnTo>
                  <a:pt x="240161" y="1656889"/>
                </a:lnTo>
                <a:close/>
              </a:path>
              <a:path w="1400809" h="2269490">
                <a:moveTo>
                  <a:pt x="260395" y="1676272"/>
                </a:moveTo>
                <a:lnTo>
                  <a:pt x="261216" y="1663253"/>
                </a:lnTo>
                <a:lnTo>
                  <a:pt x="261086" y="1649946"/>
                </a:lnTo>
                <a:lnTo>
                  <a:pt x="274400" y="1653970"/>
                </a:lnTo>
                <a:lnTo>
                  <a:pt x="273579" y="1666989"/>
                </a:lnTo>
                <a:lnTo>
                  <a:pt x="270726" y="1666127"/>
                </a:lnTo>
                <a:lnTo>
                  <a:pt x="260395" y="1676272"/>
                </a:lnTo>
                <a:close/>
              </a:path>
              <a:path w="1400809" h="2269490">
                <a:moveTo>
                  <a:pt x="308765" y="1677623"/>
                </a:moveTo>
                <a:lnTo>
                  <a:pt x="296402" y="1673887"/>
                </a:lnTo>
                <a:lnTo>
                  <a:pt x="299125" y="1661442"/>
                </a:lnTo>
                <a:lnTo>
                  <a:pt x="313390" y="1665754"/>
                </a:lnTo>
                <a:lnTo>
                  <a:pt x="308765" y="1677623"/>
                </a:lnTo>
                <a:close/>
              </a:path>
              <a:path w="1400809" h="2269490">
                <a:moveTo>
                  <a:pt x="398765" y="1704824"/>
                </a:moveTo>
                <a:lnTo>
                  <a:pt x="385793" y="1700903"/>
                </a:lnTo>
                <a:lnTo>
                  <a:pt x="393672" y="1690017"/>
                </a:lnTo>
                <a:lnTo>
                  <a:pt x="398858" y="1691584"/>
                </a:lnTo>
                <a:lnTo>
                  <a:pt x="398765" y="1704824"/>
                </a:lnTo>
                <a:close/>
              </a:path>
              <a:path w="1400809" h="2269490">
                <a:moveTo>
                  <a:pt x="417175" y="1710388"/>
                </a:moveTo>
                <a:lnTo>
                  <a:pt x="403862" y="1706364"/>
                </a:lnTo>
                <a:lnTo>
                  <a:pt x="410389" y="1695069"/>
                </a:lnTo>
                <a:lnTo>
                  <a:pt x="423227" y="1698949"/>
                </a:lnTo>
                <a:lnTo>
                  <a:pt x="417175" y="1710388"/>
                </a:lnTo>
                <a:close/>
              </a:path>
              <a:path w="1400809" h="2269490">
                <a:moveTo>
                  <a:pt x="441901" y="1717860"/>
                </a:moveTo>
                <a:lnTo>
                  <a:pt x="430489" y="1714411"/>
                </a:lnTo>
                <a:lnTo>
                  <a:pt x="433212" y="1701967"/>
                </a:lnTo>
                <a:lnTo>
                  <a:pt x="445575" y="1705703"/>
                </a:lnTo>
                <a:lnTo>
                  <a:pt x="441901" y="1717860"/>
                </a:lnTo>
                <a:close/>
              </a:path>
              <a:path w="1400809" h="2269490">
                <a:moveTo>
                  <a:pt x="475303" y="1727955"/>
                </a:moveTo>
                <a:lnTo>
                  <a:pt x="462851" y="1724192"/>
                </a:lnTo>
                <a:lnTo>
                  <a:pt x="467447" y="1712314"/>
                </a:lnTo>
                <a:lnTo>
                  <a:pt x="474951" y="1714582"/>
                </a:lnTo>
                <a:lnTo>
                  <a:pt x="475303" y="1727955"/>
                </a:lnTo>
                <a:close/>
              </a:path>
              <a:path w="1400809" h="2269490">
                <a:moveTo>
                  <a:pt x="93024" y="1625688"/>
                </a:moveTo>
                <a:lnTo>
                  <a:pt x="88269" y="1624251"/>
                </a:lnTo>
                <a:lnTo>
                  <a:pt x="88139" y="1610944"/>
                </a:lnTo>
                <a:lnTo>
                  <a:pt x="100502" y="1614681"/>
                </a:lnTo>
                <a:lnTo>
                  <a:pt x="93024" y="1625688"/>
                </a:lnTo>
                <a:close/>
              </a:path>
              <a:path w="1400809" h="2269490">
                <a:moveTo>
                  <a:pt x="139621" y="1639771"/>
                </a:moveTo>
                <a:lnTo>
                  <a:pt x="129160" y="1636609"/>
                </a:lnTo>
                <a:lnTo>
                  <a:pt x="141393" y="1627039"/>
                </a:lnTo>
                <a:lnTo>
                  <a:pt x="139621" y="1639771"/>
                </a:lnTo>
                <a:close/>
              </a:path>
              <a:path w="1400809" h="2269490">
                <a:moveTo>
                  <a:pt x="165297" y="1647531"/>
                </a:moveTo>
                <a:lnTo>
                  <a:pt x="154837" y="1644369"/>
                </a:lnTo>
                <a:lnTo>
                  <a:pt x="156609" y="1631638"/>
                </a:lnTo>
                <a:lnTo>
                  <a:pt x="176579" y="1637673"/>
                </a:lnTo>
                <a:lnTo>
                  <a:pt x="165297" y="1647531"/>
                </a:lnTo>
                <a:close/>
              </a:path>
              <a:path w="1400809" h="2269490">
                <a:moveTo>
                  <a:pt x="197630" y="1657303"/>
                </a:moveTo>
                <a:lnTo>
                  <a:pt x="189072" y="1654716"/>
                </a:lnTo>
                <a:lnTo>
                  <a:pt x="191141" y="1642074"/>
                </a:lnTo>
                <a:lnTo>
                  <a:pt x="203712" y="1645873"/>
                </a:lnTo>
                <a:lnTo>
                  <a:pt x="197630" y="1657303"/>
                </a:lnTo>
                <a:close/>
              </a:path>
              <a:path w="1400809" h="2269490">
                <a:moveTo>
                  <a:pt x="229013" y="1666787"/>
                </a:moveTo>
                <a:lnTo>
                  <a:pt x="214748" y="1662476"/>
                </a:lnTo>
                <a:lnTo>
                  <a:pt x="221275" y="1651181"/>
                </a:lnTo>
                <a:lnTo>
                  <a:pt x="232910" y="1654698"/>
                </a:lnTo>
                <a:lnTo>
                  <a:pt x="229013" y="1666787"/>
                </a:lnTo>
                <a:close/>
              </a:path>
              <a:path w="1400809" h="2269490">
                <a:moveTo>
                  <a:pt x="251836" y="1673685"/>
                </a:moveTo>
                <a:lnTo>
                  <a:pt x="241672" y="1670613"/>
                </a:lnTo>
                <a:lnTo>
                  <a:pt x="243385" y="1657864"/>
                </a:lnTo>
                <a:lnTo>
                  <a:pt x="255510" y="1661528"/>
                </a:lnTo>
                <a:lnTo>
                  <a:pt x="251836" y="1673685"/>
                </a:lnTo>
                <a:close/>
              </a:path>
              <a:path w="1400809" h="2269490">
                <a:moveTo>
                  <a:pt x="345031" y="1701851"/>
                </a:moveTo>
                <a:lnTo>
                  <a:pt x="335952" y="1699107"/>
                </a:lnTo>
                <a:lnTo>
                  <a:pt x="336699" y="1686066"/>
                </a:lnTo>
                <a:lnTo>
                  <a:pt x="349656" y="1689982"/>
                </a:lnTo>
                <a:lnTo>
                  <a:pt x="345031" y="1701851"/>
                </a:lnTo>
                <a:close/>
              </a:path>
              <a:path w="1400809" h="2269490">
                <a:moveTo>
                  <a:pt x="372134" y="1710042"/>
                </a:moveTo>
                <a:lnTo>
                  <a:pt x="358226" y="1705839"/>
                </a:lnTo>
                <a:lnTo>
                  <a:pt x="364500" y="1694468"/>
                </a:lnTo>
                <a:lnTo>
                  <a:pt x="375065" y="1697661"/>
                </a:lnTo>
                <a:lnTo>
                  <a:pt x="372134" y="1710042"/>
                </a:lnTo>
                <a:close/>
              </a:path>
              <a:path w="1400809" h="2269490">
                <a:moveTo>
                  <a:pt x="500990" y="1748986"/>
                </a:moveTo>
                <a:lnTo>
                  <a:pt x="488628" y="1745250"/>
                </a:lnTo>
                <a:lnTo>
                  <a:pt x="491351" y="1732805"/>
                </a:lnTo>
                <a:lnTo>
                  <a:pt x="504665" y="1736829"/>
                </a:lnTo>
                <a:lnTo>
                  <a:pt x="500990" y="1748986"/>
                </a:lnTo>
                <a:close/>
              </a:path>
              <a:path w="1400809" h="2269490">
                <a:moveTo>
                  <a:pt x="575166" y="1771404"/>
                </a:moveTo>
                <a:lnTo>
                  <a:pt x="572183" y="1757235"/>
                </a:lnTo>
                <a:lnTo>
                  <a:pt x="580742" y="1759822"/>
                </a:lnTo>
                <a:lnTo>
                  <a:pt x="575166" y="1771404"/>
                </a:lnTo>
                <a:close/>
              </a:path>
              <a:path w="1400809" h="2269490">
                <a:moveTo>
                  <a:pt x="618911" y="1784625"/>
                </a:moveTo>
                <a:lnTo>
                  <a:pt x="620683" y="1771893"/>
                </a:lnTo>
                <a:lnTo>
                  <a:pt x="629242" y="1774480"/>
                </a:lnTo>
                <a:lnTo>
                  <a:pt x="618911" y="1784625"/>
                </a:lnTo>
                <a:close/>
              </a:path>
              <a:path w="1400809" h="2269490">
                <a:moveTo>
                  <a:pt x="81612" y="1622239"/>
                </a:moveTo>
                <a:lnTo>
                  <a:pt x="79710" y="1621664"/>
                </a:lnTo>
                <a:lnTo>
                  <a:pt x="80188" y="1617940"/>
                </a:lnTo>
                <a:lnTo>
                  <a:pt x="81612" y="1622239"/>
                </a:lnTo>
                <a:close/>
              </a:path>
              <a:path w="1400809" h="2269490">
                <a:moveTo>
                  <a:pt x="85886" y="1635139"/>
                </a:moveTo>
                <a:lnTo>
                  <a:pt x="81612" y="1622239"/>
                </a:lnTo>
                <a:lnTo>
                  <a:pt x="88269" y="1624251"/>
                </a:lnTo>
                <a:lnTo>
                  <a:pt x="85886" y="1635139"/>
                </a:lnTo>
                <a:close/>
              </a:path>
              <a:path w="1400809" h="2269490">
                <a:moveTo>
                  <a:pt x="89349" y="1637845"/>
                </a:moveTo>
                <a:lnTo>
                  <a:pt x="88269" y="1624251"/>
                </a:lnTo>
                <a:lnTo>
                  <a:pt x="89220" y="1624538"/>
                </a:lnTo>
                <a:lnTo>
                  <a:pt x="89349" y="1637845"/>
                </a:lnTo>
                <a:close/>
              </a:path>
              <a:path w="1400809" h="2269490">
                <a:moveTo>
                  <a:pt x="99513" y="1640916"/>
                </a:moveTo>
                <a:lnTo>
                  <a:pt x="90300" y="1638132"/>
                </a:lnTo>
                <a:lnTo>
                  <a:pt x="93024" y="1625688"/>
                </a:lnTo>
                <a:lnTo>
                  <a:pt x="106337" y="1629712"/>
                </a:lnTo>
                <a:lnTo>
                  <a:pt x="99513" y="1640916"/>
                </a:lnTo>
                <a:close/>
              </a:path>
              <a:path w="1400809" h="2269490">
                <a:moveTo>
                  <a:pt x="118830" y="1646754"/>
                </a:moveTo>
                <a:lnTo>
                  <a:pt x="108369" y="1643593"/>
                </a:lnTo>
                <a:lnTo>
                  <a:pt x="112043" y="1631436"/>
                </a:lnTo>
                <a:lnTo>
                  <a:pt x="126308" y="1635747"/>
                </a:lnTo>
                <a:lnTo>
                  <a:pt x="118830" y="1646754"/>
                </a:lnTo>
                <a:close/>
              </a:path>
              <a:path w="1400809" h="2269490">
                <a:moveTo>
                  <a:pt x="131772" y="1650666"/>
                </a:moveTo>
                <a:lnTo>
                  <a:pt x="130706" y="1637076"/>
                </a:lnTo>
                <a:lnTo>
                  <a:pt x="141523" y="1640346"/>
                </a:lnTo>
                <a:lnTo>
                  <a:pt x="131772" y="1650666"/>
                </a:lnTo>
                <a:close/>
              </a:path>
              <a:path w="1400809" h="2269490">
                <a:moveTo>
                  <a:pt x="151163" y="1656526"/>
                </a:moveTo>
                <a:lnTo>
                  <a:pt x="138800" y="1652790"/>
                </a:lnTo>
                <a:lnTo>
                  <a:pt x="141523" y="1640346"/>
                </a:lnTo>
                <a:lnTo>
                  <a:pt x="154837" y="1644369"/>
                </a:lnTo>
                <a:lnTo>
                  <a:pt x="151163" y="1656526"/>
                </a:lnTo>
                <a:close/>
              </a:path>
              <a:path w="1400809" h="2269490">
                <a:moveTo>
                  <a:pt x="165427" y="1660837"/>
                </a:moveTo>
                <a:lnTo>
                  <a:pt x="154967" y="1657676"/>
                </a:lnTo>
                <a:lnTo>
                  <a:pt x="155788" y="1644657"/>
                </a:lnTo>
                <a:lnTo>
                  <a:pt x="170052" y="1648968"/>
                </a:lnTo>
                <a:lnTo>
                  <a:pt x="165427" y="1660837"/>
                </a:lnTo>
                <a:close/>
              </a:path>
              <a:path w="1400809" h="2269490">
                <a:moveTo>
                  <a:pt x="213050" y="1675230"/>
                </a:moveTo>
                <a:lnTo>
                  <a:pt x="196809" y="1670322"/>
                </a:lnTo>
                <a:lnTo>
                  <a:pt x="205491" y="1659678"/>
                </a:lnTo>
                <a:lnTo>
                  <a:pt x="219146" y="1663805"/>
                </a:lnTo>
                <a:lnTo>
                  <a:pt x="213050" y="1675230"/>
                </a:lnTo>
                <a:close/>
              </a:path>
              <a:path w="1400809" h="2269490">
                <a:moveTo>
                  <a:pt x="273689" y="1693557"/>
                </a:moveTo>
                <a:lnTo>
                  <a:pt x="272757" y="1680008"/>
                </a:lnTo>
                <a:lnTo>
                  <a:pt x="286071" y="1684032"/>
                </a:lnTo>
                <a:lnTo>
                  <a:pt x="273689" y="1693557"/>
                </a:lnTo>
                <a:close/>
              </a:path>
              <a:path w="1400809" h="2269490">
                <a:moveTo>
                  <a:pt x="302367" y="1702224"/>
                </a:moveTo>
                <a:lnTo>
                  <a:pt x="291906" y="1699063"/>
                </a:lnTo>
                <a:lnTo>
                  <a:pt x="295580" y="1686906"/>
                </a:lnTo>
                <a:lnTo>
                  <a:pt x="308552" y="1690826"/>
                </a:lnTo>
                <a:lnTo>
                  <a:pt x="302367" y="1702224"/>
                </a:lnTo>
                <a:close/>
              </a:path>
              <a:path w="1400809" h="2269490">
                <a:moveTo>
                  <a:pt x="398415" y="1731253"/>
                </a:moveTo>
                <a:lnTo>
                  <a:pt x="388905" y="1728378"/>
                </a:lnTo>
                <a:lnTo>
                  <a:pt x="388776" y="1715072"/>
                </a:lnTo>
                <a:lnTo>
                  <a:pt x="404630" y="1719864"/>
                </a:lnTo>
                <a:lnTo>
                  <a:pt x="398415" y="1731253"/>
                </a:lnTo>
                <a:close/>
              </a:path>
              <a:path w="1400809" h="2269490">
                <a:moveTo>
                  <a:pt x="455473" y="1748497"/>
                </a:moveTo>
                <a:lnTo>
                  <a:pt x="446915" y="1745910"/>
                </a:lnTo>
                <a:lnTo>
                  <a:pt x="445834" y="1732316"/>
                </a:lnTo>
                <a:lnTo>
                  <a:pt x="458197" y="1736053"/>
                </a:lnTo>
                <a:lnTo>
                  <a:pt x="455473" y="1748497"/>
                </a:lnTo>
                <a:close/>
              </a:path>
              <a:path w="1400809" h="2269490">
                <a:moveTo>
                  <a:pt x="524894" y="1769478"/>
                </a:moveTo>
                <a:lnTo>
                  <a:pt x="510630" y="1765167"/>
                </a:lnTo>
                <a:lnTo>
                  <a:pt x="513695" y="1752826"/>
                </a:lnTo>
                <a:lnTo>
                  <a:pt x="526667" y="1756746"/>
                </a:lnTo>
                <a:lnTo>
                  <a:pt x="524894" y="1769478"/>
                </a:lnTo>
                <a:close/>
              </a:path>
              <a:path w="1400809" h="2269490">
                <a:moveTo>
                  <a:pt x="676099" y="1815176"/>
                </a:moveTo>
                <a:lnTo>
                  <a:pt x="661834" y="1810865"/>
                </a:lnTo>
                <a:lnTo>
                  <a:pt x="667410" y="1799283"/>
                </a:lnTo>
                <a:lnTo>
                  <a:pt x="680382" y="1803203"/>
                </a:lnTo>
                <a:lnTo>
                  <a:pt x="676099" y="1815176"/>
                </a:lnTo>
                <a:close/>
              </a:path>
              <a:path w="1400809" h="2269490">
                <a:moveTo>
                  <a:pt x="86497" y="1636983"/>
                </a:moveTo>
                <a:lnTo>
                  <a:pt x="85546" y="1636695"/>
                </a:lnTo>
                <a:lnTo>
                  <a:pt x="85886" y="1635139"/>
                </a:lnTo>
                <a:lnTo>
                  <a:pt x="86497" y="1636983"/>
                </a:lnTo>
                <a:close/>
              </a:path>
              <a:path w="1400809" h="2269490">
                <a:moveTo>
                  <a:pt x="98915" y="1654003"/>
                </a:moveTo>
                <a:lnTo>
                  <a:pt x="85675" y="1650002"/>
                </a:lnTo>
                <a:lnTo>
                  <a:pt x="89349" y="1637845"/>
                </a:lnTo>
                <a:lnTo>
                  <a:pt x="100404" y="1641186"/>
                </a:lnTo>
                <a:lnTo>
                  <a:pt x="98915" y="1654003"/>
                </a:lnTo>
                <a:close/>
              </a:path>
              <a:path w="1400809" h="2269490">
                <a:moveTo>
                  <a:pt x="119910" y="1660348"/>
                </a:moveTo>
                <a:lnTo>
                  <a:pt x="108499" y="1656899"/>
                </a:lnTo>
                <a:lnTo>
                  <a:pt x="110271" y="1644168"/>
                </a:lnTo>
                <a:lnTo>
                  <a:pt x="127388" y="1649341"/>
                </a:lnTo>
                <a:lnTo>
                  <a:pt x="119910" y="1660348"/>
                </a:lnTo>
                <a:close/>
              </a:path>
              <a:path w="1400809" h="2269490">
                <a:moveTo>
                  <a:pt x="159851" y="1672420"/>
                </a:moveTo>
                <a:lnTo>
                  <a:pt x="143685" y="1667534"/>
                </a:lnTo>
                <a:lnTo>
                  <a:pt x="144506" y="1654514"/>
                </a:lnTo>
                <a:lnTo>
                  <a:pt x="161623" y="1659688"/>
                </a:lnTo>
                <a:lnTo>
                  <a:pt x="159851" y="1672420"/>
                </a:lnTo>
                <a:close/>
              </a:path>
              <a:path w="1400809" h="2269490">
                <a:moveTo>
                  <a:pt x="180772" y="1678743"/>
                </a:moveTo>
                <a:lnTo>
                  <a:pt x="166508" y="1674431"/>
                </a:lnTo>
                <a:lnTo>
                  <a:pt x="172084" y="1662849"/>
                </a:lnTo>
                <a:lnTo>
                  <a:pt x="184447" y="1666586"/>
                </a:lnTo>
                <a:lnTo>
                  <a:pt x="180772" y="1678743"/>
                </a:lnTo>
                <a:close/>
              </a:path>
              <a:path w="1400809" h="2269490">
                <a:moveTo>
                  <a:pt x="193729" y="1682658"/>
                </a:moveTo>
                <a:lnTo>
                  <a:pt x="193466" y="1669311"/>
                </a:lnTo>
                <a:lnTo>
                  <a:pt x="202233" y="1671961"/>
                </a:lnTo>
                <a:lnTo>
                  <a:pt x="193729" y="1682658"/>
                </a:lnTo>
                <a:close/>
              </a:path>
              <a:path w="1400809" h="2269490">
                <a:moveTo>
                  <a:pt x="215958" y="1689377"/>
                </a:moveTo>
                <a:lnTo>
                  <a:pt x="204056" y="1685780"/>
                </a:lnTo>
                <a:lnTo>
                  <a:pt x="209172" y="1674058"/>
                </a:lnTo>
                <a:lnTo>
                  <a:pt x="221341" y="1677736"/>
                </a:lnTo>
                <a:lnTo>
                  <a:pt x="215958" y="1689377"/>
                </a:lnTo>
                <a:close/>
              </a:path>
              <a:path w="1400809" h="2269490">
                <a:moveTo>
                  <a:pt x="246122" y="1698493"/>
                </a:moveTo>
                <a:lnTo>
                  <a:pt x="241159" y="1696993"/>
                </a:lnTo>
                <a:lnTo>
                  <a:pt x="241297" y="1683767"/>
                </a:lnTo>
                <a:lnTo>
                  <a:pt x="253868" y="1687566"/>
                </a:lnTo>
                <a:lnTo>
                  <a:pt x="246122" y="1698493"/>
                </a:lnTo>
                <a:close/>
              </a:path>
              <a:path w="1400809" h="2269490">
                <a:moveTo>
                  <a:pt x="294889" y="1713232"/>
                </a:moveTo>
                <a:lnTo>
                  <a:pt x="281367" y="1709145"/>
                </a:lnTo>
                <a:lnTo>
                  <a:pt x="286676" y="1697482"/>
                </a:lnTo>
                <a:lnTo>
                  <a:pt x="297612" y="1700787"/>
                </a:lnTo>
                <a:lnTo>
                  <a:pt x="294889" y="1713232"/>
                </a:lnTo>
                <a:close/>
              </a:path>
              <a:path w="1400809" h="2269490">
                <a:moveTo>
                  <a:pt x="355632" y="1731590"/>
                </a:moveTo>
                <a:lnTo>
                  <a:pt x="344340" y="1728177"/>
                </a:lnTo>
                <a:lnTo>
                  <a:pt x="347063" y="1715732"/>
                </a:lnTo>
                <a:lnTo>
                  <a:pt x="360718" y="1719860"/>
                </a:lnTo>
                <a:lnTo>
                  <a:pt x="355632" y="1731590"/>
                </a:lnTo>
                <a:close/>
              </a:path>
              <a:path w="1400809" h="2269490">
                <a:moveTo>
                  <a:pt x="378916" y="1738627"/>
                </a:moveTo>
                <a:lnTo>
                  <a:pt x="366212" y="1734787"/>
                </a:lnTo>
                <a:lnTo>
                  <a:pt x="374596" y="1724054"/>
                </a:lnTo>
                <a:lnTo>
                  <a:pt x="379752" y="1725612"/>
                </a:lnTo>
                <a:lnTo>
                  <a:pt x="378916" y="1738627"/>
                </a:lnTo>
                <a:close/>
              </a:path>
              <a:path w="1400809" h="2269490">
                <a:moveTo>
                  <a:pt x="427847" y="1753415"/>
                </a:moveTo>
                <a:lnTo>
                  <a:pt x="417564" y="1750307"/>
                </a:lnTo>
                <a:lnTo>
                  <a:pt x="420287" y="1737863"/>
                </a:lnTo>
                <a:lnTo>
                  <a:pt x="433601" y="1741887"/>
                </a:lnTo>
                <a:lnTo>
                  <a:pt x="427847" y="1753415"/>
                </a:lnTo>
                <a:close/>
              </a:path>
              <a:path w="1400809" h="2269490">
                <a:moveTo>
                  <a:pt x="125746" y="1675379"/>
                </a:moveTo>
                <a:lnTo>
                  <a:pt x="115285" y="1672218"/>
                </a:lnTo>
                <a:lnTo>
                  <a:pt x="124665" y="1661785"/>
                </a:lnTo>
                <a:lnTo>
                  <a:pt x="125746" y="1675379"/>
                </a:lnTo>
                <a:close/>
              </a:path>
              <a:path w="1400809" h="2269490">
                <a:moveTo>
                  <a:pt x="141913" y="1680265"/>
                </a:moveTo>
                <a:lnTo>
                  <a:pt x="132403" y="1677391"/>
                </a:lnTo>
                <a:lnTo>
                  <a:pt x="133551" y="1664471"/>
                </a:lnTo>
                <a:lnTo>
                  <a:pt x="146760" y="1668463"/>
                </a:lnTo>
                <a:lnTo>
                  <a:pt x="141913" y="1680265"/>
                </a:lnTo>
                <a:close/>
              </a:path>
              <a:path w="1400809" h="2269490">
                <a:moveTo>
                  <a:pt x="168777" y="1688385"/>
                </a:moveTo>
                <a:lnTo>
                  <a:pt x="158079" y="1685151"/>
                </a:lnTo>
                <a:lnTo>
                  <a:pt x="160728" y="1672684"/>
                </a:lnTo>
                <a:lnTo>
                  <a:pt x="173165" y="1676443"/>
                </a:lnTo>
                <a:lnTo>
                  <a:pt x="168777" y="1688385"/>
                </a:lnTo>
                <a:close/>
              </a:path>
              <a:path w="1400809" h="2269490">
                <a:moveTo>
                  <a:pt x="195271" y="1696392"/>
                </a:moveTo>
                <a:lnTo>
                  <a:pt x="184706" y="1693199"/>
                </a:lnTo>
                <a:lnTo>
                  <a:pt x="188380" y="1681042"/>
                </a:lnTo>
                <a:lnTo>
                  <a:pt x="195271" y="1696392"/>
                </a:lnTo>
                <a:close/>
              </a:path>
              <a:path w="1400809" h="2269490">
                <a:moveTo>
                  <a:pt x="226549" y="1705845"/>
                </a:moveTo>
                <a:lnTo>
                  <a:pt x="212284" y="1701534"/>
                </a:lnTo>
                <a:lnTo>
                  <a:pt x="220713" y="1690814"/>
                </a:lnTo>
                <a:lnTo>
                  <a:pt x="228321" y="1693113"/>
                </a:lnTo>
                <a:lnTo>
                  <a:pt x="226549" y="1705845"/>
                </a:lnTo>
                <a:close/>
              </a:path>
              <a:path w="1400809" h="2269490">
                <a:moveTo>
                  <a:pt x="243904" y="1711090"/>
                </a:moveTo>
                <a:lnTo>
                  <a:pt x="235108" y="1708431"/>
                </a:lnTo>
                <a:lnTo>
                  <a:pt x="242823" y="1697496"/>
                </a:lnTo>
                <a:lnTo>
                  <a:pt x="243904" y="1711090"/>
                </a:lnTo>
                <a:close/>
              </a:path>
              <a:path w="1400809" h="2269490">
                <a:moveTo>
                  <a:pt x="274097" y="1720215"/>
                </a:moveTo>
                <a:lnTo>
                  <a:pt x="260784" y="1716191"/>
                </a:lnTo>
                <a:lnTo>
                  <a:pt x="266360" y="1704609"/>
                </a:lnTo>
                <a:lnTo>
                  <a:pt x="278723" y="1708346"/>
                </a:lnTo>
                <a:lnTo>
                  <a:pt x="274097" y="1720215"/>
                </a:lnTo>
                <a:close/>
              </a:path>
              <a:path w="1400809" h="2269490">
                <a:moveTo>
                  <a:pt x="307055" y="1730176"/>
                </a:moveTo>
                <a:lnTo>
                  <a:pt x="294068" y="1726251"/>
                </a:lnTo>
                <a:lnTo>
                  <a:pt x="301546" y="1715243"/>
                </a:lnTo>
                <a:lnTo>
                  <a:pt x="308203" y="1717255"/>
                </a:lnTo>
                <a:lnTo>
                  <a:pt x="307055" y="1730176"/>
                </a:lnTo>
                <a:close/>
              </a:path>
              <a:path w="1400809" h="2269490">
                <a:moveTo>
                  <a:pt x="394752" y="1756680"/>
                </a:moveTo>
                <a:lnTo>
                  <a:pt x="383459" y="1753267"/>
                </a:lnTo>
                <a:lnTo>
                  <a:pt x="385231" y="1740535"/>
                </a:lnTo>
                <a:lnTo>
                  <a:pt x="399838" y="1744950"/>
                </a:lnTo>
                <a:lnTo>
                  <a:pt x="394752" y="1756680"/>
                </a:lnTo>
                <a:close/>
              </a:path>
              <a:path w="1400809" h="2269490">
                <a:moveTo>
                  <a:pt x="448125" y="1772811"/>
                </a:moveTo>
                <a:lnTo>
                  <a:pt x="445272" y="1771949"/>
                </a:lnTo>
                <a:lnTo>
                  <a:pt x="446094" y="1758930"/>
                </a:lnTo>
                <a:lnTo>
                  <a:pt x="455603" y="1761804"/>
                </a:lnTo>
                <a:lnTo>
                  <a:pt x="448125" y="1772811"/>
                </a:lnTo>
                <a:close/>
              </a:path>
              <a:path w="1400809" h="2269490">
                <a:moveTo>
                  <a:pt x="102013" y="1677789"/>
                </a:moveTo>
                <a:lnTo>
                  <a:pt x="94364" y="1665895"/>
                </a:lnTo>
                <a:lnTo>
                  <a:pt x="106727" y="1669631"/>
                </a:lnTo>
                <a:lnTo>
                  <a:pt x="102013" y="1677789"/>
                </a:lnTo>
                <a:close/>
              </a:path>
              <a:path w="1400809" h="2269490">
                <a:moveTo>
                  <a:pt x="129809" y="1703142"/>
                </a:moveTo>
                <a:lnTo>
                  <a:pt x="116496" y="1699118"/>
                </a:lnTo>
                <a:lnTo>
                  <a:pt x="119219" y="1686674"/>
                </a:lnTo>
                <a:lnTo>
                  <a:pt x="115623" y="1685587"/>
                </a:lnTo>
                <a:lnTo>
                  <a:pt x="117187" y="1672793"/>
                </a:lnTo>
                <a:lnTo>
                  <a:pt x="134305" y="1677966"/>
                </a:lnTo>
                <a:lnTo>
                  <a:pt x="132532" y="1690698"/>
                </a:lnTo>
                <a:lnTo>
                  <a:pt x="129809" y="1703142"/>
                </a:lnTo>
                <a:close/>
              </a:path>
              <a:path w="1400809" h="2269490">
                <a:moveTo>
                  <a:pt x="145965" y="1694757"/>
                </a:moveTo>
                <a:lnTo>
                  <a:pt x="137287" y="1692135"/>
                </a:lnTo>
                <a:lnTo>
                  <a:pt x="138302" y="1679174"/>
                </a:lnTo>
                <a:lnTo>
                  <a:pt x="151259" y="1683090"/>
                </a:lnTo>
                <a:lnTo>
                  <a:pt x="145965" y="1694757"/>
                </a:lnTo>
                <a:close/>
              </a:path>
              <a:path w="1400809" h="2269490">
                <a:moveTo>
                  <a:pt x="180081" y="1705068"/>
                </a:moveTo>
                <a:lnTo>
                  <a:pt x="162964" y="1699895"/>
                </a:lnTo>
                <a:lnTo>
                  <a:pt x="166875" y="1687810"/>
                </a:lnTo>
                <a:lnTo>
                  <a:pt x="181853" y="1692336"/>
                </a:lnTo>
                <a:lnTo>
                  <a:pt x="180081" y="1705068"/>
                </a:lnTo>
                <a:close/>
              </a:path>
              <a:path w="1400809" h="2269490">
                <a:moveTo>
                  <a:pt x="182934" y="1705930"/>
                </a:moveTo>
                <a:lnTo>
                  <a:pt x="180081" y="1705068"/>
                </a:lnTo>
                <a:lnTo>
                  <a:pt x="190412" y="1694923"/>
                </a:lnTo>
                <a:lnTo>
                  <a:pt x="182934" y="1705930"/>
                </a:lnTo>
                <a:close/>
              </a:path>
              <a:path w="1400809" h="2269490">
                <a:moveTo>
                  <a:pt x="213365" y="1715128"/>
                </a:moveTo>
                <a:lnTo>
                  <a:pt x="189591" y="1707942"/>
                </a:lnTo>
                <a:lnTo>
                  <a:pt x="194216" y="1696073"/>
                </a:lnTo>
                <a:lnTo>
                  <a:pt x="218614" y="1703447"/>
                </a:lnTo>
                <a:lnTo>
                  <a:pt x="213365" y="1715128"/>
                </a:lnTo>
                <a:close/>
              </a:path>
              <a:path w="1400809" h="2269490">
                <a:moveTo>
                  <a:pt x="233335" y="1721163"/>
                </a:moveTo>
                <a:lnTo>
                  <a:pt x="232255" y="1707569"/>
                </a:lnTo>
                <a:lnTo>
                  <a:pt x="242715" y="1710731"/>
                </a:lnTo>
                <a:lnTo>
                  <a:pt x="233335" y="1721163"/>
                </a:lnTo>
                <a:close/>
              </a:path>
              <a:path w="1400809" h="2269490">
                <a:moveTo>
                  <a:pt x="287600" y="1737563"/>
                </a:moveTo>
                <a:lnTo>
                  <a:pt x="274227" y="1733522"/>
                </a:lnTo>
                <a:lnTo>
                  <a:pt x="277901" y="1721365"/>
                </a:lnTo>
                <a:lnTo>
                  <a:pt x="289551" y="1724886"/>
                </a:lnTo>
                <a:lnTo>
                  <a:pt x="287600" y="1737563"/>
                </a:lnTo>
                <a:close/>
              </a:path>
              <a:path w="1400809" h="2269490">
                <a:moveTo>
                  <a:pt x="351969" y="1757017"/>
                </a:moveTo>
                <a:lnTo>
                  <a:pt x="340156" y="1753447"/>
                </a:lnTo>
                <a:lnTo>
                  <a:pt x="346371" y="1742058"/>
                </a:lnTo>
                <a:lnTo>
                  <a:pt x="351721" y="1743675"/>
                </a:lnTo>
                <a:lnTo>
                  <a:pt x="351969" y="1757017"/>
                </a:lnTo>
                <a:close/>
              </a:path>
              <a:path w="1400809" h="2269490">
                <a:moveTo>
                  <a:pt x="405402" y="1773166"/>
                </a:moveTo>
                <a:lnTo>
                  <a:pt x="393099" y="1769448"/>
                </a:lnTo>
                <a:lnTo>
                  <a:pt x="393920" y="1756429"/>
                </a:lnTo>
                <a:lnTo>
                  <a:pt x="407233" y="1760452"/>
                </a:lnTo>
                <a:lnTo>
                  <a:pt x="405402" y="1773166"/>
                </a:lnTo>
                <a:close/>
              </a:path>
              <a:path w="1400809" h="2269490">
                <a:moveTo>
                  <a:pt x="429365" y="1793676"/>
                </a:moveTo>
                <a:lnTo>
                  <a:pt x="417954" y="1790227"/>
                </a:lnTo>
                <a:lnTo>
                  <a:pt x="418775" y="1777208"/>
                </a:lnTo>
                <a:lnTo>
                  <a:pt x="421390" y="1777998"/>
                </a:lnTo>
                <a:lnTo>
                  <a:pt x="429670" y="1767233"/>
                </a:lnTo>
                <a:lnTo>
                  <a:pt x="431137" y="1780944"/>
                </a:lnTo>
                <a:lnTo>
                  <a:pt x="429365" y="1793676"/>
                </a:lnTo>
                <a:close/>
              </a:path>
              <a:path w="1400809" h="2269490">
                <a:moveTo>
                  <a:pt x="465372" y="1791291"/>
                </a:moveTo>
                <a:lnTo>
                  <a:pt x="452059" y="1787267"/>
                </a:lnTo>
                <a:lnTo>
                  <a:pt x="454782" y="1774823"/>
                </a:lnTo>
                <a:lnTo>
                  <a:pt x="467145" y="1778559"/>
                </a:lnTo>
                <a:lnTo>
                  <a:pt x="465372" y="1791291"/>
                </a:lnTo>
                <a:close/>
              </a:path>
              <a:path w="1400809" h="2269490">
                <a:moveTo>
                  <a:pt x="523382" y="1808823"/>
                </a:moveTo>
                <a:lnTo>
                  <a:pt x="511019" y="1805086"/>
                </a:lnTo>
                <a:lnTo>
                  <a:pt x="513742" y="1792642"/>
                </a:lnTo>
                <a:lnTo>
                  <a:pt x="527056" y="1796666"/>
                </a:lnTo>
                <a:lnTo>
                  <a:pt x="523382" y="1808823"/>
                </a:lnTo>
                <a:close/>
              </a:path>
              <a:path w="1400809" h="2269490">
                <a:moveTo>
                  <a:pt x="556666" y="1818882"/>
                </a:moveTo>
                <a:lnTo>
                  <a:pt x="547156" y="1816008"/>
                </a:lnTo>
                <a:lnTo>
                  <a:pt x="549879" y="1803564"/>
                </a:lnTo>
                <a:lnTo>
                  <a:pt x="565095" y="1808162"/>
                </a:lnTo>
                <a:lnTo>
                  <a:pt x="556666" y="1818882"/>
                </a:lnTo>
                <a:close/>
              </a:path>
              <a:path w="1400809" h="2269490">
                <a:moveTo>
                  <a:pt x="617528" y="1837276"/>
                </a:moveTo>
                <a:lnTo>
                  <a:pt x="608018" y="1834402"/>
                </a:lnTo>
                <a:lnTo>
                  <a:pt x="606937" y="1820808"/>
                </a:lnTo>
                <a:lnTo>
                  <a:pt x="622153" y="1825407"/>
                </a:lnTo>
                <a:lnTo>
                  <a:pt x="617528" y="1837276"/>
                </a:lnTo>
                <a:close/>
              </a:path>
              <a:path w="1400809" h="2269490">
                <a:moveTo>
                  <a:pt x="653665" y="1848198"/>
                </a:moveTo>
                <a:lnTo>
                  <a:pt x="641302" y="1844461"/>
                </a:lnTo>
                <a:lnTo>
                  <a:pt x="644976" y="1832305"/>
                </a:lnTo>
                <a:lnTo>
                  <a:pt x="658290" y="1836328"/>
                </a:lnTo>
                <a:lnTo>
                  <a:pt x="653665" y="1848198"/>
                </a:lnTo>
                <a:close/>
              </a:path>
              <a:path w="1400809" h="2269490">
                <a:moveTo>
                  <a:pt x="104954" y="1682363"/>
                </a:moveTo>
                <a:lnTo>
                  <a:pt x="100200" y="1680926"/>
                </a:lnTo>
                <a:lnTo>
                  <a:pt x="102013" y="1677789"/>
                </a:lnTo>
                <a:lnTo>
                  <a:pt x="104954" y="1682363"/>
                </a:lnTo>
                <a:close/>
              </a:path>
              <a:path w="1400809" h="2269490">
                <a:moveTo>
                  <a:pt x="115545" y="1698831"/>
                </a:moveTo>
                <a:lnTo>
                  <a:pt x="106912" y="1696222"/>
                </a:lnTo>
                <a:lnTo>
                  <a:pt x="106856" y="1682938"/>
                </a:lnTo>
                <a:lnTo>
                  <a:pt x="111611" y="1684375"/>
                </a:lnTo>
                <a:lnTo>
                  <a:pt x="115545" y="1698831"/>
                </a:lnTo>
                <a:close/>
              </a:path>
              <a:path w="1400809" h="2269490">
                <a:moveTo>
                  <a:pt x="152855" y="1710107"/>
                </a:moveTo>
                <a:lnTo>
                  <a:pt x="141221" y="1706591"/>
                </a:lnTo>
                <a:lnTo>
                  <a:pt x="148536" y="1695534"/>
                </a:lnTo>
                <a:lnTo>
                  <a:pt x="153335" y="1696985"/>
                </a:lnTo>
                <a:lnTo>
                  <a:pt x="152855" y="1710107"/>
                </a:lnTo>
                <a:close/>
              </a:path>
              <a:path w="1400809" h="2269490">
                <a:moveTo>
                  <a:pt x="169750" y="1715213"/>
                </a:moveTo>
                <a:lnTo>
                  <a:pt x="157506" y="1711513"/>
                </a:lnTo>
                <a:lnTo>
                  <a:pt x="163394" y="1700025"/>
                </a:lnTo>
                <a:lnTo>
                  <a:pt x="172473" y="1702769"/>
                </a:lnTo>
                <a:lnTo>
                  <a:pt x="169750" y="1715213"/>
                </a:lnTo>
                <a:close/>
              </a:path>
              <a:path w="1400809" h="2269490">
                <a:moveTo>
                  <a:pt x="173554" y="1716363"/>
                </a:moveTo>
                <a:lnTo>
                  <a:pt x="172473" y="1702769"/>
                </a:lnTo>
                <a:lnTo>
                  <a:pt x="181983" y="1705643"/>
                </a:lnTo>
                <a:lnTo>
                  <a:pt x="173554" y="1716363"/>
                </a:lnTo>
                <a:close/>
              </a:path>
              <a:path w="1400809" h="2269490">
                <a:moveTo>
                  <a:pt x="187819" y="1720674"/>
                </a:moveTo>
                <a:lnTo>
                  <a:pt x="176407" y="1717225"/>
                </a:lnTo>
                <a:lnTo>
                  <a:pt x="181983" y="1705643"/>
                </a:lnTo>
                <a:lnTo>
                  <a:pt x="192444" y="1708805"/>
                </a:lnTo>
                <a:lnTo>
                  <a:pt x="187819" y="1720674"/>
                </a:lnTo>
                <a:close/>
              </a:path>
              <a:path w="1400809" h="2269490">
                <a:moveTo>
                  <a:pt x="232514" y="1734182"/>
                </a:moveTo>
                <a:lnTo>
                  <a:pt x="219201" y="1730159"/>
                </a:lnTo>
                <a:lnTo>
                  <a:pt x="222384" y="1717853"/>
                </a:lnTo>
                <a:lnTo>
                  <a:pt x="234286" y="1721451"/>
                </a:lnTo>
                <a:lnTo>
                  <a:pt x="232514" y="1734182"/>
                </a:lnTo>
                <a:close/>
              </a:path>
              <a:path w="1400809" h="2269490">
                <a:moveTo>
                  <a:pt x="265798" y="1744242"/>
                </a:moveTo>
                <a:lnTo>
                  <a:pt x="252916" y="1740348"/>
                </a:lnTo>
                <a:lnTo>
                  <a:pt x="255327" y="1727809"/>
                </a:lnTo>
                <a:lnTo>
                  <a:pt x="266620" y="1731222"/>
                </a:lnTo>
                <a:lnTo>
                  <a:pt x="265798" y="1744242"/>
                </a:lnTo>
                <a:close/>
              </a:path>
              <a:path w="1400809" h="2269490">
                <a:moveTo>
                  <a:pt x="300033" y="1754588"/>
                </a:moveTo>
                <a:lnTo>
                  <a:pt x="289572" y="1751427"/>
                </a:lnTo>
                <a:lnTo>
                  <a:pt x="293247" y="1739270"/>
                </a:lnTo>
                <a:lnTo>
                  <a:pt x="306783" y="1743361"/>
                </a:lnTo>
                <a:lnTo>
                  <a:pt x="300033" y="1754588"/>
                </a:lnTo>
                <a:close/>
              </a:path>
              <a:path w="1400809" h="2269490">
                <a:moveTo>
                  <a:pt x="324848" y="1762088"/>
                </a:moveTo>
                <a:lnTo>
                  <a:pt x="313347" y="1758612"/>
                </a:lnTo>
                <a:lnTo>
                  <a:pt x="317363" y="1746558"/>
                </a:lnTo>
                <a:lnTo>
                  <a:pt x="330334" y="1750479"/>
                </a:lnTo>
                <a:lnTo>
                  <a:pt x="324848" y="1762088"/>
                </a:lnTo>
                <a:close/>
              </a:path>
              <a:path w="1400809" h="2269490">
                <a:moveTo>
                  <a:pt x="370777" y="1775969"/>
                </a:moveTo>
                <a:lnTo>
                  <a:pt x="357924" y="1772084"/>
                </a:lnTo>
                <a:lnTo>
                  <a:pt x="360959" y="1759734"/>
                </a:lnTo>
                <a:lnTo>
                  <a:pt x="373009" y="1763376"/>
                </a:lnTo>
                <a:lnTo>
                  <a:pt x="370777" y="1775969"/>
                </a:lnTo>
                <a:close/>
              </a:path>
              <a:path w="1400809" h="2269490">
                <a:moveTo>
                  <a:pt x="475012" y="1807471"/>
                </a:moveTo>
                <a:lnTo>
                  <a:pt x="464908" y="1804418"/>
                </a:lnTo>
                <a:lnTo>
                  <a:pt x="467319" y="1791879"/>
                </a:lnTo>
                <a:lnTo>
                  <a:pt x="479637" y="1795602"/>
                </a:lnTo>
                <a:lnTo>
                  <a:pt x="475012" y="1807471"/>
                </a:lnTo>
                <a:close/>
              </a:path>
              <a:path w="1400809" h="2269490">
                <a:moveTo>
                  <a:pt x="509247" y="1817818"/>
                </a:moveTo>
                <a:lnTo>
                  <a:pt x="496884" y="1814082"/>
                </a:lnTo>
                <a:lnTo>
                  <a:pt x="503411" y="1802787"/>
                </a:lnTo>
                <a:lnTo>
                  <a:pt x="513872" y="1805949"/>
                </a:lnTo>
                <a:lnTo>
                  <a:pt x="509247" y="1817818"/>
                </a:lnTo>
                <a:close/>
              </a:path>
              <a:path w="1400809" h="2269490">
                <a:moveTo>
                  <a:pt x="117576" y="1712712"/>
                </a:moveTo>
                <a:lnTo>
                  <a:pt x="111410" y="1710849"/>
                </a:lnTo>
                <a:lnTo>
                  <a:pt x="110909" y="1697430"/>
                </a:lnTo>
                <a:lnTo>
                  <a:pt x="121251" y="1700555"/>
                </a:lnTo>
                <a:lnTo>
                  <a:pt x="117576" y="1712712"/>
                </a:lnTo>
                <a:close/>
              </a:path>
              <a:path w="1400809" h="2269490">
                <a:moveTo>
                  <a:pt x="137368" y="1718694"/>
                </a:moveTo>
                <a:lnTo>
                  <a:pt x="122331" y="1714149"/>
                </a:lnTo>
                <a:lnTo>
                  <a:pt x="129809" y="1703142"/>
                </a:lnTo>
                <a:lnTo>
                  <a:pt x="140508" y="1706375"/>
                </a:lnTo>
                <a:lnTo>
                  <a:pt x="137368" y="1718694"/>
                </a:lnTo>
                <a:close/>
              </a:path>
              <a:path w="1400809" h="2269490">
                <a:moveTo>
                  <a:pt x="145154" y="1721047"/>
                </a:moveTo>
                <a:lnTo>
                  <a:pt x="143123" y="1707166"/>
                </a:lnTo>
                <a:lnTo>
                  <a:pt x="149780" y="1709178"/>
                </a:lnTo>
                <a:lnTo>
                  <a:pt x="145154" y="1721047"/>
                </a:lnTo>
                <a:close/>
              </a:path>
              <a:path w="1400809" h="2269490">
                <a:moveTo>
                  <a:pt x="198409" y="1737142"/>
                </a:moveTo>
                <a:lnTo>
                  <a:pt x="185095" y="1733118"/>
                </a:lnTo>
                <a:lnTo>
                  <a:pt x="187819" y="1720674"/>
                </a:lnTo>
                <a:lnTo>
                  <a:pt x="200181" y="1724410"/>
                </a:lnTo>
                <a:lnTo>
                  <a:pt x="198409" y="1737142"/>
                </a:lnTo>
                <a:close/>
              </a:path>
              <a:path w="1400809" h="2269490">
                <a:moveTo>
                  <a:pt x="225006" y="1745181"/>
                </a:moveTo>
                <a:lnTo>
                  <a:pt x="211722" y="1741166"/>
                </a:lnTo>
                <a:lnTo>
                  <a:pt x="215397" y="1729009"/>
                </a:lnTo>
                <a:lnTo>
                  <a:pt x="229661" y="1733320"/>
                </a:lnTo>
                <a:lnTo>
                  <a:pt x="225006" y="1745181"/>
                </a:lnTo>
                <a:close/>
              </a:path>
              <a:path w="1400809" h="2269490">
                <a:moveTo>
                  <a:pt x="241203" y="1750075"/>
                </a:moveTo>
                <a:lnTo>
                  <a:pt x="236418" y="1748629"/>
                </a:lnTo>
                <a:lnTo>
                  <a:pt x="236556" y="1735404"/>
                </a:lnTo>
                <a:lnTo>
                  <a:pt x="247982" y="1738857"/>
                </a:lnTo>
                <a:lnTo>
                  <a:pt x="241203" y="1750075"/>
                </a:lnTo>
                <a:close/>
              </a:path>
              <a:path w="1400809" h="2269490">
                <a:moveTo>
                  <a:pt x="266879" y="1757835"/>
                </a:moveTo>
                <a:lnTo>
                  <a:pt x="252614" y="1753524"/>
                </a:lnTo>
                <a:lnTo>
                  <a:pt x="260092" y="1742517"/>
                </a:lnTo>
                <a:lnTo>
                  <a:pt x="266749" y="1744529"/>
                </a:lnTo>
                <a:lnTo>
                  <a:pt x="266879" y="1757835"/>
                </a:lnTo>
                <a:close/>
              </a:path>
              <a:path w="1400809" h="2269490">
                <a:moveTo>
                  <a:pt x="398113" y="1797498"/>
                </a:moveTo>
                <a:lnTo>
                  <a:pt x="389539" y="1794907"/>
                </a:lnTo>
                <a:lnTo>
                  <a:pt x="388830" y="1781425"/>
                </a:lnTo>
                <a:lnTo>
                  <a:pt x="400836" y="1785054"/>
                </a:lnTo>
                <a:lnTo>
                  <a:pt x="398113" y="1797498"/>
                </a:lnTo>
                <a:close/>
              </a:path>
              <a:path w="1400809" h="2269490">
                <a:moveTo>
                  <a:pt x="441858" y="1810719"/>
                </a:moveTo>
                <a:lnTo>
                  <a:pt x="427593" y="1806408"/>
                </a:lnTo>
                <a:lnTo>
                  <a:pt x="431267" y="1794251"/>
                </a:lnTo>
                <a:lnTo>
                  <a:pt x="444581" y="1798274"/>
                </a:lnTo>
                <a:lnTo>
                  <a:pt x="441858" y="1810719"/>
                </a:lnTo>
                <a:close/>
              </a:path>
              <a:path w="1400809" h="2269490">
                <a:moveTo>
                  <a:pt x="493210" y="1826239"/>
                </a:moveTo>
                <a:lnTo>
                  <a:pt x="482750" y="1823077"/>
                </a:lnTo>
                <a:lnTo>
                  <a:pt x="486424" y="1810920"/>
                </a:lnTo>
                <a:lnTo>
                  <a:pt x="498786" y="1814657"/>
                </a:lnTo>
                <a:lnTo>
                  <a:pt x="493210" y="1826239"/>
                </a:lnTo>
                <a:close/>
              </a:path>
              <a:path w="1400809" h="2269490">
                <a:moveTo>
                  <a:pt x="722394" y="1895504"/>
                </a:moveTo>
                <a:lnTo>
                  <a:pt x="709081" y="1891481"/>
                </a:lnTo>
                <a:lnTo>
                  <a:pt x="712755" y="1879324"/>
                </a:lnTo>
                <a:lnTo>
                  <a:pt x="726068" y="1883347"/>
                </a:lnTo>
                <a:lnTo>
                  <a:pt x="722394" y="1895504"/>
                </a:lnTo>
                <a:close/>
              </a:path>
              <a:path w="1400809" h="2269490">
                <a:moveTo>
                  <a:pt x="138628" y="1732342"/>
                </a:moveTo>
                <a:lnTo>
                  <a:pt x="124363" y="1728031"/>
                </a:lnTo>
                <a:lnTo>
                  <a:pt x="130890" y="1716736"/>
                </a:lnTo>
                <a:lnTo>
                  <a:pt x="134694" y="1717886"/>
                </a:lnTo>
                <a:lnTo>
                  <a:pt x="138628" y="1732342"/>
                </a:lnTo>
                <a:close/>
              </a:path>
              <a:path w="1400809" h="2269490">
                <a:moveTo>
                  <a:pt x="161213" y="1739168"/>
                </a:moveTo>
                <a:lnTo>
                  <a:pt x="152892" y="1736653"/>
                </a:lnTo>
                <a:lnTo>
                  <a:pt x="153327" y="1723517"/>
                </a:lnTo>
                <a:lnTo>
                  <a:pt x="165660" y="1727244"/>
                </a:lnTo>
                <a:lnTo>
                  <a:pt x="161213" y="1739168"/>
                </a:lnTo>
                <a:close/>
              </a:path>
              <a:path w="1400809" h="2269490">
                <a:moveTo>
                  <a:pt x="176666" y="1743838"/>
                </a:moveTo>
                <a:lnTo>
                  <a:pt x="163962" y="1739999"/>
                </a:lnTo>
                <a:lnTo>
                  <a:pt x="169880" y="1728520"/>
                </a:lnTo>
                <a:lnTo>
                  <a:pt x="184144" y="1732831"/>
                </a:lnTo>
                <a:lnTo>
                  <a:pt x="176666" y="1743838"/>
                </a:lnTo>
                <a:close/>
              </a:path>
              <a:path w="1400809" h="2269490">
                <a:moveTo>
                  <a:pt x="215849" y="1755680"/>
                </a:moveTo>
                <a:lnTo>
                  <a:pt x="204705" y="1752312"/>
                </a:lnTo>
                <a:lnTo>
                  <a:pt x="214575" y="1742028"/>
                </a:lnTo>
                <a:lnTo>
                  <a:pt x="220281" y="1743753"/>
                </a:lnTo>
                <a:lnTo>
                  <a:pt x="215849" y="1755680"/>
                </a:lnTo>
                <a:close/>
              </a:path>
              <a:path w="1400809" h="2269490">
                <a:moveTo>
                  <a:pt x="239431" y="1762807"/>
                </a:moveTo>
                <a:lnTo>
                  <a:pt x="226117" y="1758784"/>
                </a:lnTo>
                <a:lnTo>
                  <a:pt x="237399" y="1748926"/>
                </a:lnTo>
                <a:lnTo>
                  <a:pt x="239301" y="1749501"/>
                </a:lnTo>
                <a:lnTo>
                  <a:pt x="239431" y="1762807"/>
                </a:lnTo>
                <a:close/>
              </a:path>
              <a:path w="1400809" h="2269490">
                <a:moveTo>
                  <a:pt x="283532" y="1776136"/>
                </a:moveTo>
                <a:lnTo>
                  <a:pt x="269861" y="1772004"/>
                </a:lnTo>
                <a:lnTo>
                  <a:pt x="274487" y="1760135"/>
                </a:lnTo>
                <a:lnTo>
                  <a:pt x="284903" y="1763283"/>
                </a:lnTo>
                <a:lnTo>
                  <a:pt x="283532" y="1776136"/>
                </a:lnTo>
                <a:close/>
              </a:path>
              <a:path w="1400809" h="2269490">
                <a:moveTo>
                  <a:pt x="309802" y="1784075"/>
                </a:moveTo>
                <a:lnTo>
                  <a:pt x="298391" y="1780627"/>
                </a:lnTo>
                <a:lnTo>
                  <a:pt x="300163" y="1767895"/>
                </a:lnTo>
                <a:lnTo>
                  <a:pt x="312526" y="1771631"/>
                </a:lnTo>
                <a:lnTo>
                  <a:pt x="309802" y="1784075"/>
                </a:lnTo>
                <a:close/>
              </a:path>
              <a:path w="1400809" h="2269490">
                <a:moveTo>
                  <a:pt x="326920" y="1789249"/>
                </a:moveTo>
                <a:lnTo>
                  <a:pt x="312655" y="1784938"/>
                </a:lnTo>
                <a:lnTo>
                  <a:pt x="318231" y="1773356"/>
                </a:lnTo>
                <a:lnTo>
                  <a:pt x="331545" y="1777379"/>
                </a:lnTo>
                <a:lnTo>
                  <a:pt x="326920" y="1789249"/>
                </a:lnTo>
                <a:close/>
              </a:path>
              <a:path w="1400809" h="2269490">
                <a:moveTo>
                  <a:pt x="343086" y="1794135"/>
                </a:moveTo>
                <a:lnTo>
                  <a:pt x="332863" y="1791045"/>
                </a:lnTo>
                <a:lnTo>
                  <a:pt x="334725" y="1778340"/>
                </a:lnTo>
                <a:lnTo>
                  <a:pt x="347712" y="1782265"/>
                </a:lnTo>
                <a:lnTo>
                  <a:pt x="343086" y="1794135"/>
                </a:lnTo>
                <a:close/>
              </a:path>
              <a:path w="1400809" h="2269490">
                <a:moveTo>
                  <a:pt x="379461" y="1805128"/>
                </a:moveTo>
                <a:lnTo>
                  <a:pt x="367812" y="1801607"/>
                </a:lnTo>
                <a:lnTo>
                  <a:pt x="371114" y="1789338"/>
                </a:lnTo>
                <a:lnTo>
                  <a:pt x="384056" y="1793250"/>
                </a:lnTo>
                <a:lnTo>
                  <a:pt x="379461" y="1805128"/>
                </a:lnTo>
                <a:close/>
              </a:path>
              <a:path w="1400809" h="2269490">
                <a:moveTo>
                  <a:pt x="412983" y="1815259"/>
                </a:moveTo>
                <a:lnTo>
                  <a:pt x="401096" y="1811667"/>
                </a:lnTo>
                <a:lnTo>
                  <a:pt x="410802" y="1801333"/>
                </a:lnTo>
                <a:lnTo>
                  <a:pt x="412983" y="1815259"/>
                </a:lnTo>
                <a:close/>
              </a:path>
              <a:path w="1400809" h="2269490">
                <a:moveTo>
                  <a:pt x="555272" y="1858263"/>
                </a:moveTo>
                <a:lnTo>
                  <a:pt x="544692" y="1855065"/>
                </a:lnTo>
                <a:lnTo>
                  <a:pt x="546346" y="1842298"/>
                </a:lnTo>
                <a:lnTo>
                  <a:pt x="558931" y="1846101"/>
                </a:lnTo>
                <a:lnTo>
                  <a:pt x="555272" y="1858263"/>
                </a:lnTo>
                <a:close/>
              </a:path>
              <a:path w="1400809" h="2269490">
                <a:moveTo>
                  <a:pt x="597947" y="1871160"/>
                </a:moveTo>
                <a:lnTo>
                  <a:pt x="587367" y="1867963"/>
                </a:lnTo>
                <a:lnTo>
                  <a:pt x="591056" y="1855810"/>
                </a:lnTo>
                <a:lnTo>
                  <a:pt x="603642" y="1859614"/>
                </a:lnTo>
                <a:lnTo>
                  <a:pt x="597947" y="1871160"/>
                </a:lnTo>
                <a:close/>
              </a:path>
              <a:path w="1400809" h="2269490">
                <a:moveTo>
                  <a:pt x="150169" y="1749097"/>
                </a:moveTo>
                <a:lnTo>
                  <a:pt x="137435" y="1745249"/>
                </a:lnTo>
                <a:lnTo>
                  <a:pt x="142075" y="1733384"/>
                </a:lnTo>
                <a:lnTo>
                  <a:pt x="154794" y="1737228"/>
                </a:lnTo>
                <a:lnTo>
                  <a:pt x="150169" y="1749097"/>
                </a:lnTo>
                <a:close/>
              </a:path>
              <a:path w="1400809" h="2269490">
                <a:moveTo>
                  <a:pt x="220541" y="1770366"/>
                </a:moveTo>
                <a:lnTo>
                  <a:pt x="208178" y="1766629"/>
                </a:lnTo>
                <a:lnTo>
                  <a:pt x="211852" y="1754472"/>
                </a:lnTo>
                <a:lnTo>
                  <a:pt x="223264" y="1757921"/>
                </a:lnTo>
                <a:lnTo>
                  <a:pt x="220541" y="1770366"/>
                </a:lnTo>
                <a:close/>
              </a:path>
              <a:path w="1400809" h="2269490">
                <a:moveTo>
                  <a:pt x="247168" y="1778413"/>
                </a:moveTo>
                <a:lnTo>
                  <a:pt x="223513" y="1771264"/>
                </a:lnTo>
                <a:lnTo>
                  <a:pt x="225448" y="1758581"/>
                </a:lnTo>
                <a:lnTo>
                  <a:pt x="248940" y="1765681"/>
                </a:lnTo>
                <a:lnTo>
                  <a:pt x="247168" y="1778413"/>
                </a:lnTo>
                <a:close/>
              </a:path>
              <a:path w="1400809" h="2269490">
                <a:moveTo>
                  <a:pt x="297540" y="1793637"/>
                </a:moveTo>
                <a:lnTo>
                  <a:pt x="285563" y="1790017"/>
                </a:lnTo>
                <a:lnTo>
                  <a:pt x="288361" y="1777595"/>
                </a:lnTo>
                <a:lnTo>
                  <a:pt x="301006" y="1781417"/>
                </a:lnTo>
                <a:lnTo>
                  <a:pt x="297540" y="1793637"/>
                </a:lnTo>
                <a:close/>
              </a:path>
              <a:path w="1400809" h="2269490">
                <a:moveTo>
                  <a:pt x="338461" y="1806004"/>
                </a:moveTo>
                <a:lnTo>
                  <a:pt x="324390" y="1801752"/>
                </a:lnTo>
                <a:lnTo>
                  <a:pt x="328822" y="1789824"/>
                </a:lnTo>
                <a:lnTo>
                  <a:pt x="337381" y="1792410"/>
                </a:lnTo>
                <a:lnTo>
                  <a:pt x="338461" y="1806004"/>
                </a:lnTo>
                <a:close/>
              </a:path>
              <a:path w="1400809" h="2269490">
                <a:moveTo>
                  <a:pt x="349799" y="1809431"/>
                </a:moveTo>
                <a:lnTo>
                  <a:pt x="338461" y="1806004"/>
                </a:lnTo>
                <a:lnTo>
                  <a:pt x="346890" y="1795284"/>
                </a:lnTo>
                <a:lnTo>
                  <a:pt x="353547" y="1797296"/>
                </a:lnTo>
                <a:lnTo>
                  <a:pt x="349799" y="1809431"/>
                </a:lnTo>
                <a:close/>
              </a:path>
              <a:path w="1400809" h="2269490">
                <a:moveTo>
                  <a:pt x="402176" y="1825261"/>
                </a:moveTo>
                <a:lnTo>
                  <a:pt x="403949" y="1812529"/>
                </a:lnTo>
                <a:lnTo>
                  <a:pt x="410605" y="1814541"/>
                </a:lnTo>
                <a:lnTo>
                  <a:pt x="402176" y="1825261"/>
                </a:lnTo>
                <a:close/>
              </a:path>
              <a:path w="1400809" h="2269490">
                <a:moveTo>
                  <a:pt x="456501" y="1841679"/>
                </a:moveTo>
                <a:lnTo>
                  <a:pt x="445208" y="1838266"/>
                </a:lnTo>
                <a:lnTo>
                  <a:pt x="453221" y="1827420"/>
                </a:lnTo>
                <a:lnTo>
                  <a:pt x="460056" y="1829486"/>
                </a:lnTo>
                <a:lnTo>
                  <a:pt x="456501" y="1841679"/>
                </a:lnTo>
                <a:close/>
              </a:path>
              <a:path w="1400809" h="2269490">
                <a:moveTo>
                  <a:pt x="496323" y="1853714"/>
                </a:moveTo>
                <a:lnTo>
                  <a:pt x="485758" y="1850521"/>
                </a:lnTo>
                <a:lnTo>
                  <a:pt x="487515" y="1837785"/>
                </a:lnTo>
                <a:lnTo>
                  <a:pt x="499997" y="1841557"/>
                </a:lnTo>
                <a:lnTo>
                  <a:pt x="496323" y="1853714"/>
                </a:lnTo>
                <a:close/>
              </a:path>
              <a:path w="1400809" h="2269490">
                <a:moveTo>
                  <a:pt x="650484" y="1900306"/>
                </a:moveTo>
                <a:lnTo>
                  <a:pt x="639919" y="1897113"/>
                </a:lnTo>
                <a:lnTo>
                  <a:pt x="643593" y="1884956"/>
                </a:lnTo>
                <a:lnTo>
                  <a:pt x="656075" y="1888728"/>
                </a:lnTo>
                <a:lnTo>
                  <a:pt x="650484" y="1900306"/>
                </a:lnTo>
                <a:close/>
              </a:path>
              <a:path w="1400809" h="2269490">
                <a:moveTo>
                  <a:pt x="144593" y="1760679"/>
                </a:moveTo>
                <a:lnTo>
                  <a:pt x="143512" y="1747086"/>
                </a:lnTo>
                <a:lnTo>
                  <a:pt x="149218" y="1748810"/>
                </a:lnTo>
                <a:lnTo>
                  <a:pt x="144593" y="1760679"/>
                </a:lnTo>
                <a:close/>
              </a:path>
              <a:path w="1400809" h="2269490">
                <a:moveTo>
                  <a:pt x="164563" y="1766715"/>
                </a:moveTo>
                <a:lnTo>
                  <a:pt x="146495" y="1761254"/>
                </a:lnTo>
                <a:lnTo>
                  <a:pt x="153973" y="1750247"/>
                </a:lnTo>
                <a:lnTo>
                  <a:pt x="165384" y="1753696"/>
                </a:lnTo>
                <a:lnTo>
                  <a:pt x="164563" y="1766715"/>
                </a:lnTo>
                <a:close/>
              </a:path>
              <a:path w="1400809" h="2269490">
                <a:moveTo>
                  <a:pt x="181681" y="1771888"/>
                </a:moveTo>
                <a:lnTo>
                  <a:pt x="172424" y="1769091"/>
                </a:lnTo>
                <a:lnTo>
                  <a:pt x="172636" y="1755887"/>
                </a:lnTo>
                <a:lnTo>
                  <a:pt x="186306" y="1760019"/>
                </a:lnTo>
                <a:lnTo>
                  <a:pt x="181681" y="1771888"/>
                </a:lnTo>
                <a:close/>
              </a:path>
              <a:path w="1400809" h="2269490">
                <a:moveTo>
                  <a:pt x="205455" y="1779074"/>
                </a:moveTo>
                <a:lnTo>
                  <a:pt x="193092" y="1775337"/>
                </a:lnTo>
                <a:lnTo>
                  <a:pt x="195741" y="1762871"/>
                </a:lnTo>
                <a:lnTo>
                  <a:pt x="209129" y="1766917"/>
                </a:lnTo>
                <a:lnTo>
                  <a:pt x="205455" y="1779074"/>
                </a:lnTo>
                <a:close/>
              </a:path>
              <a:path w="1400809" h="2269490">
                <a:moveTo>
                  <a:pt x="260611" y="1795743"/>
                </a:moveTo>
                <a:lnTo>
                  <a:pt x="248249" y="1792007"/>
                </a:lnTo>
                <a:lnTo>
                  <a:pt x="251923" y="1779850"/>
                </a:lnTo>
                <a:lnTo>
                  <a:pt x="264286" y="1783586"/>
                </a:lnTo>
                <a:lnTo>
                  <a:pt x="260611" y="1795743"/>
                </a:lnTo>
                <a:close/>
              </a:path>
              <a:path w="1400809" h="2269490">
                <a:moveTo>
                  <a:pt x="281533" y="1802066"/>
                </a:moveTo>
                <a:lnTo>
                  <a:pt x="268219" y="1798043"/>
                </a:lnTo>
                <a:lnTo>
                  <a:pt x="273795" y="1786461"/>
                </a:lnTo>
                <a:lnTo>
                  <a:pt x="283305" y="1789335"/>
                </a:lnTo>
                <a:lnTo>
                  <a:pt x="281533" y="1802066"/>
                </a:lnTo>
                <a:close/>
              </a:path>
              <a:path w="1400809" h="2269490">
                <a:moveTo>
                  <a:pt x="298780" y="1820546"/>
                </a:moveTo>
                <a:lnTo>
                  <a:pt x="292944" y="1805515"/>
                </a:lnTo>
                <a:lnTo>
                  <a:pt x="285337" y="1803216"/>
                </a:lnTo>
                <a:lnTo>
                  <a:pt x="289962" y="1791346"/>
                </a:lnTo>
                <a:lnTo>
                  <a:pt x="307079" y="1796520"/>
                </a:lnTo>
                <a:lnTo>
                  <a:pt x="298780" y="1820546"/>
                </a:lnTo>
                <a:close/>
              </a:path>
              <a:path w="1400809" h="2269490">
                <a:moveTo>
                  <a:pt x="368071" y="1828221"/>
                </a:moveTo>
                <a:lnTo>
                  <a:pt x="354757" y="1824197"/>
                </a:lnTo>
                <a:lnTo>
                  <a:pt x="357481" y="1811752"/>
                </a:lnTo>
                <a:lnTo>
                  <a:pt x="370081" y="1815561"/>
                </a:lnTo>
                <a:lnTo>
                  <a:pt x="368071" y="1828221"/>
                </a:lnTo>
                <a:close/>
              </a:path>
              <a:path w="1400809" h="2269490">
                <a:moveTo>
                  <a:pt x="390895" y="1835118"/>
                </a:moveTo>
                <a:lnTo>
                  <a:pt x="378294" y="1831310"/>
                </a:lnTo>
                <a:lnTo>
                  <a:pt x="381998" y="1819162"/>
                </a:lnTo>
                <a:lnTo>
                  <a:pt x="393618" y="1822674"/>
                </a:lnTo>
                <a:lnTo>
                  <a:pt x="390895" y="1835118"/>
                </a:lnTo>
                <a:close/>
              </a:path>
              <a:path w="1400809" h="2269490">
                <a:moveTo>
                  <a:pt x="418592" y="1843489"/>
                </a:moveTo>
                <a:lnTo>
                  <a:pt x="408012" y="1840292"/>
                </a:lnTo>
                <a:lnTo>
                  <a:pt x="410735" y="1827847"/>
                </a:lnTo>
                <a:lnTo>
                  <a:pt x="423885" y="1831822"/>
                </a:lnTo>
                <a:lnTo>
                  <a:pt x="418592" y="1843489"/>
                </a:lnTo>
                <a:close/>
              </a:path>
              <a:path w="1400809" h="2269490">
                <a:moveTo>
                  <a:pt x="142821" y="1773411"/>
                </a:moveTo>
                <a:lnTo>
                  <a:pt x="136985" y="1758380"/>
                </a:lnTo>
                <a:lnTo>
                  <a:pt x="151250" y="1762691"/>
                </a:lnTo>
                <a:lnTo>
                  <a:pt x="142821" y="1773411"/>
                </a:lnTo>
                <a:close/>
              </a:path>
              <a:path w="1400809" h="2269490">
                <a:moveTo>
                  <a:pt x="161840" y="1779159"/>
                </a:moveTo>
                <a:lnTo>
                  <a:pt x="152806" y="1776429"/>
                </a:lnTo>
                <a:lnTo>
                  <a:pt x="154013" y="1763527"/>
                </a:lnTo>
                <a:lnTo>
                  <a:pt x="169318" y="1768152"/>
                </a:lnTo>
                <a:lnTo>
                  <a:pt x="161840" y="1779159"/>
                </a:lnTo>
                <a:close/>
              </a:path>
              <a:path w="1400809" h="2269490">
                <a:moveTo>
                  <a:pt x="212895" y="1794590"/>
                </a:moveTo>
                <a:lnTo>
                  <a:pt x="201127" y="1791033"/>
                </a:lnTo>
                <a:lnTo>
                  <a:pt x="206406" y="1779361"/>
                </a:lnTo>
                <a:lnTo>
                  <a:pt x="214965" y="1781948"/>
                </a:lnTo>
                <a:lnTo>
                  <a:pt x="212895" y="1794590"/>
                </a:lnTo>
                <a:close/>
              </a:path>
              <a:path w="1400809" h="2269490">
                <a:moveTo>
                  <a:pt x="241722" y="1803302"/>
                </a:moveTo>
                <a:lnTo>
                  <a:pt x="227457" y="1798991"/>
                </a:lnTo>
                <a:lnTo>
                  <a:pt x="232082" y="1787121"/>
                </a:lnTo>
                <a:lnTo>
                  <a:pt x="244445" y="1790857"/>
                </a:lnTo>
                <a:lnTo>
                  <a:pt x="241722" y="1803302"/>
                </a:lnTo>
                <a:close/>
              </a:path>
              <a:path w="1400809" h="2269490">
                <a:moveTo>
                  <a:pt x="269300" y="1811637"/>
                </a:moveTo>
                <a:lnTo>
                  <a:pt x="255392" y="1807433"/>
                </a:lnTo>
                <a:lnTo>
                  <a:pt x="262409" y="1796287"/>
                </a:lnTo>
                <a:lnTo>
                  <a:pt x="272974" y="1799480"/>
                </a:lnTo>
                <a:lnTo>
                  <a:pt x="269300" y="1811637"/>
                </a:lnTo>
                <a:close/>
              </a:path>
              <a:path w="1400809" h="2269490">
                <a:moveTo>
                  <a:pt x="309003" y="1823636"/>
                </a:moveTo>
                <a:lnTo>
                  <a:pt x="299731" y="1820834"/>
                </a:lnTo>
                <a:lnTo>
                  <a:pt x="308487" y="1810213"/>
                </a:lnTo>
                <a:lnTo>
                  <a:pt x="309003" y="1823636"/>
                </a:lnTo>
                <a:close/>
              </a:path>
              <a:path w="1400809" h="2269490">
                <a:moveTo>
                  <a:pt x="333015" y="1830893"/>
                </a:moveTo>
                <a:lnTo>
                  <a:pt x="320979" y="1827255"/>
                </a:lnTo>
                <a:lnTo>
                  <a:pt x="325277" y="1815287"/>
                </a:lnTo>
                <a:lnTo>
                  <a:pt x="338591" y="1819311"/>
                </a:lnTo>
                <a:lnTo>
                  <a:pt x="333015" y="1830893"/>
                </a:lnTo>
                <a:close/>
              </a:path>
              <a:path w="1400809" h="2269490">
                <a:moveTo>
                  <a:pt x="408142" y="1853598"/>
                </a:moveTo>
                <a:lnTo>
                  <a:pt x="395779" y="1849862"/>
                </a:lnTo>
                <a:lnTo>
                  <a:pt x="401355" y="1838280"/>
                </a:lnTo>
                <a:lnTo>
                  <a:pt x="412767" y="1841729"/>
                </a:lnTo>
                <a:lnTo>
                  <a:pt x="408142" y="1853598"/>
                </a:lnTo>
                <a:close/>
              </a:path>
              <a:path w="1400809" h="2269490">
                <a:moveTo>
                  <a:pt x="497875" y="1880718"/>
                </a:moveTo>
                <a:lnTo>
                  <a:pt x="496452" y="1867021"/>
                </a:lnTo>
                <a:lnTo>
                  <a:pt x="505130" y="1869643"/>
                </a:lnTo>
                <a:lnTo>
                  <a:pt x="497875" y="1880718"/>
                </a:lnTo>
                <a:close/>
              </a:path>
              <a:path w="1400809" h="2269490">
                <a:moveTo>
                  <a:pt x="157215" y="1791029"/>
                </a:moveTo>
                <a:lnTo>
                  <a:pt x="151509" y="1789304"/>
                </a:lnTo>
                <a:lnTo>
                  <a:pt x="153281" y="1776573"/>
                </a:lnTo>
                <a:lnTo>
                  <a:pt x="160889" y="1778872"/>
                </a:lnTo>
                <a:lnTo>
                  <a:pt x="157215" y="1791029"/>
                </a:lnTo>
                <a:close/>
              </a:path>
              <a:path w="1400809" h="2269490">
                <a:moveTo>
                  <a:pt x="186695" y="1799939"/>
                </a:moveTo>
                <a:lnTo>
                  <a:pt x="177185" y="1797064"/>
                </a:lnTo>
                <a:lnTo>
                  <a:pt x="176105" y="1783470"/>
                </a:lnTo>
                <a:lnTo>
                  <a:pt x="191142" y="1788015"/>
                </a:lnTo>
                <a:lnTo>
                  <a:pt x="186695" y="1799939"/>
                </a:lnTo>
                <a:close/>
              </a:path>
              <a:path w="1400809" h="2269490">
                <a:moveTo>
                  <a:pt x="240900" y="1816321"/>
                </a:moveTo>
                <a:lnTo>
                  <a:pt x="231391" y="1813447"/>
                </a:lnTo>
                <a:lnTo>
                  <a:pt x="240771" y="1803014"/>
                </a:lnTo>
                <a:lnTo>
                  <a:pt x="240900" y="1816321"/>
                </a:lnTo>
                <a:close/>
              </a:path>
              <a:path w="1400809" h="2269490">
                <a:moveTo>
                  <a:pt x="281922" y="1841986"/>
                </a:moveTo>
                <a:lnTo>
                  <a:pt x="274270" y="1839673"/>
                </a:lnTo>
                <a:lnTo>
                  <a:pt x="273590" y="1826201"/>
                </a:lnTo>
                <a:lnTo>
                  <a:pt x="275135" y="1826668"/>
                </a:lnTo>
                <a:lnTo>
                  <a:pt x="284515" y="1816235"/>
                </a:lnTo>
                <a:lnTo>
                  <a:pt x="288449" y="1830691"/>
                </a:lnTo>
                <a:lnTo>
                  <a:pt x="281922" y="1841986"/>
                </a:lnTo>
                <a:close/>
              </a:path>
              <a:path w="1400809" h="2269490">
                <a:moveTo>
                  <a:pt x="371184" y="1855696"/>
                </a:moveTo>
                <a:lnTo>
                  <a:pt x="358583" y="1851888"/>
                </a:lnTo>
                <a:lnTo>
                  <a:pt x="364397" y="1840377"/>
                </a:lnTo>
                <a:lnTo>
                  <a:pt x="374858" y="1843539"/>
                </a:lnTo>
                <a:lnTo>
                  <a:pt x="371184" y="1855696"/>
                </a:lnTo>
                <a:close/>
              </a:path>
              <a:path w="1400809" h="2269490">
                <a:moveTo>
                  <a:pt x="441555" y="1876964"/>
                </a:moveTo>
                <a:lnTo>
                  <a:pt x="429193" y="1873228"/>
                </a:lnTo>
                <a:lnTo>
                  <a:pt x="431916" y="1860783"/>
                </a:lnTo>
                <a:lnTo>
                  <a:pt x="445230" y="1864807"/>
                </a:lnTo>
                <a:lnTo>
                  <a:pt x="441555" y="1876964"/>
                </a:lnTo>
                <a:close/>
              </a:path>
              <a:path w="1400809" h="2269490">
                <a:moveTo>
                  <a:pt x="537856" y="1906069"/>
                </a:moveTo>
                <a:lnTo>
                  <a:pt x="528376" y="1903204"/>
                </a:lnTo>
                <a:lnTo>
                  <a:pt x="531768" y="1890961"/>
                </a:lnTo>
                <a:lnTo>
                  <a:pt x="541278" y="1893835"/>
                </a:lnTo>
                <a:lnTo>
                  <a:pt x="537856" y="1906069"/>
                </a:lnTo>
                <a:close/>
              </a:path>
              <a:path w="1400809" h="2269490">
                <a:moveTo>
                  <a:pt x="174819" y="1809617"/>
                </a:moveTo>
                <a:lnTo>
                  <a:pt x="164001" y="1806347"/>
                </a:lnTo>
                <a:lnTo>
                  <a:pt x="161970" y="1792466"/>
                </a:lnTo>
                <a:lnTo>
                  <a:pt x="179845" y="1797868"/>
                </a:lnTo>
                <a:lnTo>
                  <a:pt x="174819" y="1809617"/>
                </a:lnTo>
                <a:close/>
              </a:path>
              <a:path w="1400809" h="2269490">
                <a:moveTo>
                  <a:pt x="201327" y="1817628"/>
                </a:moveTo>
                <a:lnTo>
                  <a:pt x="191342" y="1814610"/>
                </a:lnTo>
                <a:lnTo>
                  <a:pt x="194303" y="1802238"/>
                </a:lnTo>
                <a:lnTo>
                  <a:pt x="205714" y="1805687"/>
                </a:lnTo>
                <a:lnTo>
                  <a:pt x="201327" y="1817628"/>
                </a:lnTo>
                <a:close/>
              </a:path>
              <a:path w="1400809" h="2269490">
                <a:moveTo>
                  <a:pt x="262189" y="1836022"/>
                </a:moveTo>
                <a:lnTo>
                  <a:pt x="252204" y="1833004"/>
                </a:lnTo>
                <a:lnTo>
                  <a:pt x="255165" y="1820632"/>
                </a:lnTo>
                <a:lnTo>
                  <a:pt x="266577" y="1824081"/>
                </a:lnTo>
                <a:lnTo>
                  <a:pt x="262189" y="1836022"/>
                </a:lnTo>
                <a:close/>
              </a:path>
              <a:path w="1400809" h="2269490">
                <a:moveTo>
                  <a:pt x="332323" y="1857219"/>
                </a:moveTo>
                <a:lnTo>
                  <a:pt x="321982" y="1854093"/>
                </a:lnTo>
                <a:lnTo>
                  <a:pt x="324363" y="1841545"/>
                </a:lnTo>
                <a:lnTo>
                  <a:pt x="338137" y="1845708"/>
                </a:lnTo>
                <a:lnTo>
                  <a:pt x="332323" y="1857219"/>
                </a:lnTo>
                <a:close/>
              </a:path>
              <a:path w="1400809" h="2269490">
                <a:moveTo>
                  <a:pt x="402042" y="1878289"/>
                </a:moveTo>
                <a:lnTo>
                  <a:pt x="397465" y="1876906"/>
                </a:lnTo>
                <a:lnTo>
                  <a:pt x="397989" y="1863797"/>
                </a:lnTo>
                <a:lnTo>
                  <a:pt x="409222" y="1867192"/>
                </a:lnTo>
                <a:lnTo>
                  <a:pt x="402042" y="1878289"/>
                </a:lnTo>
                <a:close/>
              </a:path>
              <a:path w="1400809" h="2269490">
                <a:moveTo>
                  <a:pt x="464182" y="1897070"/>
                </a:moveTo>
                <a:lnTo>
                  <a:pt x="452146" y="1893432"/>
                </a:lnTo>
                <a:lnTo>
                  <a:pt x="459356" y="1882344"/>
                </a:lnTo>
                <a:lnTo>
                  <a:pt x="464141" y="1883790"/>
                </a:lnTo>
                <a:lnTo>
                  <a:pt x="464182" y="1897070"/>
                </a:lnTo>
                <a:close/>
              </a:path>
              <a:path w="1400809" h="2269490">
                <a:moveTo>
                  <a:pt x="494940" y="1906366"/>
                </a:moveTo>
                <a:lnTo>
                  <a:pt x="484717" y="1903276"/>
                </a:lnTo>
                <a:lnTo>
                  <a:pt x="486310" y="1890490"/>
                </a:lnTo>
                <a:lnTo>
                  <a:pt x="499386" y="1894442"/>
                </a:lnTo>
                <a:lnTo>
                  <a:pt x="494940" y="1906366"/>
                </a:lnTo>
                <a:close/>
              </a:path>
              <a:path w="1400809" h="2269490">
                <a:moveTo>
                  <a:pt x="623261" y="1945148"/>
                </a:moveTo>
                <a:lnTo>
                  <a:pt x="610958" y="1941429"/>
                </a:lnTo>
                <a:lnTo>
                  <a:pt x="614261" y="1929160"/>
                </a:lnTo>
                <a:lnTo>
                  <a:pt x="625093" y="1932434"/>
                </a:lnTo>
                <a:lnTo>
                  <a:pt x="623261" y="1945148"/>
                </a:lnTo>
                <a:close/>
              </a:path>
              <a:path w="1400809" h="2269490">
                <a:moveTo>
                  <a:pt x="207579" y="1832785"/>
                </a:moveTo>
                <a:lnTo>
                  <a:pt x="199495" y="1830342"/>
                </a:lnTo>
                <a:lnTo>
                  <a:pt x="207033" y="1819353"/>
                </a:lnTo>
                <a:lnTo>
                  <a:pt x="207579" y="1832785"/>
                </a:lnTo>
                <a:close/>
              </a:path>
              <a:path w="1400809" h="2269490">
                <a:moveTo>
                  <a:pt x="224993" y="1838048"/>
                </a:moveTo>
                <a:lnTo>
                  <a:pt x="218337" y="1836036"/>
                </a:lnTo>
                <a:lnTo>
                  <a:pt x="219158" y="1823017"/>
                </a:lnTo>
                <a:lnTo>
                  <a:pt x="233422" y="1827328"/>
                </a:lnTo>
                <a:lnTo>
                  <a:pt x="224993" y="1838048"/>
                </a:lnTo>
                <a:close/>
              </a:path>
              <a:path w="1400809" h="2269490">
                <a:moveTo>
                  <a:pt x="278214" y="1867400"/>
                </a:moveTo>
                <a:lnTo>
                  <a:pt x="272672" y="1865725"/>
                </a:lnTo>
                <a:lnTo>
                  <a:pt x="269689" y="1851556"/>
                </a:lnTo>
                <a:lnTo>
                  <a:pt x="274314" y="1839687"/>
                </a:lnTo>
                <a:lnTo>
                  <a:pt x="280150" y="1854718"/>
                </a:lnTo>
                <a:lnTo>
                  <a:pt x="285023" y="1856191"/>
                </a:lnTo>
                <a:lnTo>
                  <a:pt x="278214" y="1867400"/>
                </a:lnTo>
                <a:close/>
              </a:path>
              <a:path w="1400809" h="2269490">
                <a:moveTo>
                  <a:pt x="316287" y="1865639"/>
                </a:moveTo>
                <a:lnTo>
                  <a:pt x="307847" y="1863088"/>
                </a:lnTo>
                <a:lnTo>
                  <a:pt x="309129" y="1850209"/>
                </a:lnTo>
                <a:lnTo>
                  <a:pt x="322071" y="1854120"/>
                </a:lnTo>
                <a:lnTo>
                  <a:pt x="316287" y="1865639"/>
                </a:lnTo>
                <a:close/>
              </a:path>
              <a:path w="1400809" h="2269490">
                <a:moveTo>
                  <a:pt x="381904" y="1885470"/>
                </a:moveTo>
                <a:lnTo>
                  <a:pt x="366688" y="1880872"/>
                </a:lnTo>
                <a:lnTo>
                  <a:pt x="370823" y="1868854"/>
                </a:lnTo>
                <a:lnTo>
                  <a:pt x="382725" y="1872451"/>
                </a:lnTo>
                <a:lnTo>
                  <a:pt x="381904" y="1885470"/>
                </a:lnTo>
                <a:close/>
              </a:path>
              <a:path w="1400809" h="2269490">
                <a:moveTo>
                  <a:pt x="538755" y="1932875"/>
                </a:moveTo>
                <a:lnTo>
                  <a:pt x="528056" y="1929642"/>
                </a:lnTo>
                <a:lnTo>
                  <a:pt x="530125" y="1917000"/>
                </a:lnTo>
                <a:lnTo>
                  <a:pt x="538684" y="1919586"/>
                </a:lnTo>
                <a:lnTo>
                  <a:pt x="538755" y="1932875"/>
                </a:lnTo>
                <a:close/>
              </a:path>
              <a:path w="1400809" h="2269490">
                <a:moveTo>
                  <a:pt x="206104" y="1845606"/>
                </a:moveTo>
                <a:lnTo>
                  <a:pt x="192790" y="1841583"/>
                </a:lnTo>
                <a:lnTo>
                  <a:pt x="197415" y="1829713"/>
                </a:lnTo>
                <a:lnTo>
                  <a:pt x="210729" y="1833737"/>
                </a:lnTo>
                <a:lnTo>
                  <a:pt x="206104" y="1845606"/>
                </a:lnTo>
                <a:close/>
              </a:path>
              <a:path w="1400809" h="2269490">
                <a:moveTo>
                  <a:pt x="227976" y="1852217"/>
                </a:moveTo>
                <a:lnTo>
                  <a:pt x="207055" y="1845894"/>
                </a:lnTo>
                <a:lnTo>
                  <a:pt x="219288" y="1836324"/>
                </a:lnTo>
                <a:lnTo>
                  <a:pt x="224043" y="1837761"/>
                </a:lnTo>
                <a:lnTo>
                  <a:pt x="227976" y="1852217"/>
                </a:lnTo>
                <a:close/>
              </a:path>
              <a:path w="1400809" h="2269490">
                <a:moveTo>
                  <a:pt x="230959" y="1866386"/>
                </a:moveTo>
                <a:lnTo>
                  <a:pt x="228927" y="1852504"/>
                </a:lnTo>
                <a:lnTo>
                  <a:pt x="229878" y="1852792"/>
                </a:lnTo>
                <a:lnTo>
                  <a:pt x="239258" y="1842359"/>
                </a:lnTo>
                <a:lnTo>
                  <a:pt x="244964" y="1844084"/>
                </a:lnTo>
                <a:lnTo>
                  <a:pt x="241290" y="1856241"/>
                </a:lnTo>
                <a:lnTo>
                  <a:pt x="230959" y="1866386"/>
                </a:lnTo>
                <a:close/>
              </a:path>
              <a:path w="1400809" h="2269490">
                <a:moveTo>
                  <a:pt x="261260" y="1862276"/>
                </a:moveTo>
                <a:lnTo>
                  <a:pt x="248897" y="1858540"/>
                </a:lnTo>
                <a:lnTo>
                  <a:pt x="254473" y="1846958"/>
                </a:lnTo>
                <a:lnTo>
                  <a:pt x="266836" y="1850694"/>
                </a:lnTo>
                <a:lnTo>
                  <a:pt x="261260" y="1862276"/>
                </a:lnTo>
                <a:close/>
              </a:path>
              <a:path w="1400809" h="2269490">
                <a:moveTo>
                  <a:pt x="301572" y="1874460"/>
                </a:moveTo>
                <a:lnTo>
                  <a:pt x="295495" y="1872623"/>
                </a:lnTo>
                <a:lnTo>
                  <a:pt x="294682" y="1859110"/>
                </a:lnTo>
                <a:lnTo>
                  <a:pt x="307847" y="1863088"/>
                </a:lnTo>
                <a:lnTo>
                  <a:pt x="301572" y="1874460"/>
                </a:lnTo>
                <a:close/>
              </a:path>
              <a:path w="1400809" h="2269490">
                <a:moveTo>
                  <a:pt x="356432" y="1891039"/>
                </a:moveTo>
                <a:lnTo>
                  <a:pt x="343341" y="1887083"/>
                </a:lnTo>
                <a:lnTo>
                  <a:pt x="347669" y="1875124"/>
                </a:lnTo>
                <a:lnTo>
                  <a:pt x="359199" y="1878609"/>
                </a:lnTo>
                <a:lnTo>
                  <a:pt x="356432" y="1891039"/>
                </a:lnTo>
                <a:close/>
              </a:path>
              <a:path w="1400809" h="2269490">
                <a:moveTo>
                  <a:pt x="397190" y="1903358"/>
                </a:moveTo>
                <a:lnTo>
                  <a:pt x="384886" y="1899639"/>
                </a:lnTo>
                <a:lnTo>
                  <a:pt x="393018" y="1888830"/>
                </a:lnTo>
                <a:lnTo>
                  <a:pt x="397832" y="1890285"/>
                </a:lnTo>
                <a:lnTo>
                  <a:pt x="397190" y="1903358"/>
                </a:lnTo>
                <a:close/>
              </a:path>
              <a:path w="1400809" h="2269490">
                <a:moveTo>
                  <a:pt x="422019" y="1910862"/>
                </a:moveTo>
                <a:lnTo>
                  <a:pt x="421250" y="1897362"/>
                </a:lnTo>
                <a:lnTo>
                  <a:pt x="430403" y="1900128"/>
                </a:lnTo>
                <a:lnTo>
                  <a:pt x="422019" y="1910862"/>
                </a:lnTo>
                <a:close/>
              </a:path>
              <a:path w="1400809" h="2269490">
                <a:moveTo>
                  <a:pt x="672080" y="1986437"/>
                </a:moveTo>
                <a:lnTo>
                  <a:pt x="667325" y="1985000"/>
                </a:lnTo>
                <a:lnTo>
                  <a:pt x="668146" y="1971980"/>
                </a:lnTo>
                <a:lnTo>
                  <a:pt x="678607" y="1975142"/>
                </a:lnTo>
                <a:lnTo>
                  <a:pt x="672080" y="1986437"/>
                </a:lnTo>
                <a:close/>
              </a:path>
              <a:path w="1400809" h="2269490">
                <a:moveTo>
                  <a:pt x="266145" y="1877020"/>
                </a:moveTo>
                <a:lnTo>
                  <a:pt x="253173" y="1873099"/>
                </a:lnTo>
                <a:lnTo>
                  <a:pt x="260309" y="1861989"/>
                </a:lnTo>
                <a:lnTo>
                  <a:pt x="270770" y="1865150"/>
                </a:lnTo>
                <a:lnTo>
                  <a:pt x="266145" y="1877020"/>
                </a:lnTo>
                <a:close/>
              </a:path>
              <a:path w="1400809" h="2269490">
                <a:moveTo>
                  <a:pt x="298240" y="1886720"/>
                </a:moveTo>
                <a:lnTo>
                  <a:pt x="286145" y="1883064"/>
                </a:lnTo>
                <a:lnTo>
                  <a:pt x="291216" y="1871329"/>
                </a:lnTo>
                <a:lnTo>
                  <a:pt x="302776" y="1874823"/>
                </a:lnTo>
                <a:lnTo>
                  <a:pt x="298240" y="1886720"/>
                </a:lnTo>
                <a:close/>
              </a:path>
              <a:path w="1400809" h="2269490">
                <a:moveTo>
                  <a:pt x="337571" y="1898607"/>
                </a:moveTo>
                <a:lnTo>
                  <a:pt x="327438" y="1895544"/>
                </a:lnTo>
                <a:lnTo>
                  <a:pt x="330681" y="1883257"/>
                </a:lnTo>
                <a:lnTo>
                  <a:pt x="341142" y="1886418"/>
                </a:lnTo>
                <a:lnTo>
                  <a:pt x="337571" y="1898607"/>
                </a:lnTo>
                <a:close/>
              </a:path>
              <a:path w="1400809" h="2269490">
                <a:moveTo>
                  <a:pt x="371702" y="1908922"/>
                </a:moveTo>
                <a:lnTo>
                  <a:pt x="358597" y="1904961"/>
                </a:lnTo>
                <a:lnTo>
                  <a:pt x="363965" y="1893316"/>
                </a:lnTo>
                <a:lnTo>
                  <a:pt x="373475" y="1896190"/>
                </a:lnTo>
                <a:lnTo>
                  <a:pt x="371702" y="1908922"/>
                </a:lnTo>
                <a:close/>
              </a:path>
              <a:path w="1400809" h="2269490">
                <a:moveTo>
                  <a:pt x="431524" y="1927002"/>
                </a:moveTo>
                <a:lnTo>
                  <a:pt x="427334" y="1925735"/>
                </a:lnTo>
                <a:lnTo>
                  <a:pt x="428958" y="1912959"/>
                </a:lnTo>
                <a:lnTo>
                  <a:pt x="440994" y="1916596"/>
                </a:lnTo>
                <a:lnTo>
                  <a:pt x="431524" y="1927002"/>
                </a:lnTo>
                <a:close/>
              </a:path>
              <a:path w="1400809" h="2269490">
                <a:moveTo>
                  <a:pt x="234967" y="1880864"/>
                </a:moveTo>
                <a:lnTo>
                  <a:pt x="222292" y="1877034"/>
                </a:lnTo>
                <a:lnTo>
                  <a:pt x="226204" y="1864949"/>
                </a:lnTo>
                <a:lnTo>
                  <a:pt x="237497" y="1868362"/>
                </a:lnTo>
                <a:lnTo>
                  <a:pt x="234967" y="1880864"/>
                </a:lnTo>
                <a:close/>
              </a:path>
              <a:path w="1400809" h="2269490">
                <a:moveTo>
                  <a:pt x="312872" y="1904409"/>
                </a:moveTo>
                <a:lnTo>
                  <a:pt x="299558" y="1900386"/>
                </a:lnTo>
                <a:lnTo>
                  <a:pt x="306085" y="1889091"/>
                </a:lnTo>
                <a:lnTo>
                  <a:pt x="318522" y="1892850"/>
                </a:lnTo>
                <a:lnTo>
                  <a:pt x="312872" y="1904409"/>
                </a:lnTo>
                <a:close/>
              </a:path>
              <a:path w="1400809" h="2269490">
                <a:moveTo>
                  <a:pt x="401312" y="1931138"/>
                </a:moveTo>
                <a:lnTo>
                  <a:pt x="386097" y="1926540"/>
                </a:lnTo>
                <a:lnTo>
                  <a:pt x="391673" y="1914958"/>
                </a:lnTo>
                <a:lnTo>
                  <a:pt x="403085" y="1918407"/>
                </a:lnTo>
                <a:lnTo>
                  <a:pt x="401312" y="1931138"/>
                </a:lnTo>
                <a:close/>
              </a:path>
              <a:path w="1400809" h="2269490">
                <a:moveTo>
                  <a:pt x="449946" y="1945837"/>
                </a:moveTo>
                <a:lnTo>
                  <a:pt x="444938" y="1944323"/>
                </a:lnTo>
                <a:lnTo>
                  <a:pt x="444853" y="1931030"/>
                </a:lnTo>
                <a:lnTo>
                  <a:pt x="457290" y="1934789"/>
                </a:lnTo>
                <a:lnTo>
                  <a:pt x="449946" y="1945837"/>
                </a:lnTo>
                <a:close/>
              </a:path>
              <a:path w="1400809" h="2269490">
                <a:moveTo>
                  <a:pt x="481194" y="1955281"/>
                </a:moveTo>
                <a:lnTo>
                  <a:pt x="471684" y="1952407"/>
                </a:lnTo>
                <a:lnTo>
                  <a:pt x="471555" y="1939100"/>
                </a:lnTo>
                <a:lnTo>
                  <a:pt x="485819" y="1943411"/>
                </a:lnTo>
                <a:lnTo>
                  <a:pt x="481194" y="1955281"/>
                </a:lnTo>
                <a:close/>
              </a:path>
              <a:path w="1400809" h="2269490">
                <a:moveTo>
                  <a:pt x="631566" y="2000727"/>
                </a:moveTo>
                <a:lnTo>
                  <a:pt x="626559" y="1999214"/>
                </a:lnTo>
                <a:lnTo>
                  <a:pt x="626563" y="1985948"/>
                </a:lnTo>
                <a:lnTo>
                  <a:pt x="639000" y="1989706"/>
                </a:lnTo>
                <a:lnTo>
                  <a:pt x="631566" y="2000727"/>
                </a:lnTo>
                <a:close/>
              </a:path>
              <a:path w="1400809" h="2269490">
                <a:moveTo>
                  <a:pt x="254042" y="1899896"/>
                </a:moveTo>
                <a:lnTo>
                  <a:pt x="242630" y="1896448"/>
                </a:lnTo>
                <a:lnTo>
                  <a:pt x="244402" y="1883716"/>
                </a:lnTo>
                <a:lnTo>
                  <a:pt x="260658" y="1888629"/>
                </a:lnTo>
                <a:lnTo>
                  <a:pt x="254042" y="1899896"/>
                </a:lnTo>
                <a:close/>
              </a:path>
              <a:path w="1400809" h="2269490">
                <a:moveTo>
                  <a:pt x="292318" y="1911465"/>
                </a:moveTo>
                <a:lnTo>
                  <a:pt x="279465" y="1907580"/>
                </a:lnTo>
                <a:lnTo>
                  <a:pt x="283511" y="1895536"/>
                </a:lnTo>
                <a:lnTo>
                  <a:pt x="296408" y="1899434"/>
                </a:lnTo>
                <a:lnTo>
                  <a:pt x="292318" y="1911465"/>
                </a:lnTo>
                <a:close/>
              </a:path>
              <a:path w="1400809" h="2269490">
                <a:moveTo>
                  <a:pt x="346286" y="1927775"/>
                </a:moveTo>
                <a:lnTo>
                  <a:pt x="333849" y="1924016"/>
                </a:lnTo>
                <a:lnTo>
                  <a:pt x="337597" y="1911882"/>
                </a:lnTo>
                <a:lnTo>
                  <a:pt x="349633" y="1915519"/>
                </a:lnTo>
                <a:lnTo>
                  <a:pt x="346286" y="1927775"/>
                </a:lnTo>
                <a:close/>
              </a:path>
              <a:path w="1400809" h="2269490">
                <a:moveTo>
                  <a:pt x="507000" y="1976347"/>
                </a:moveTo>
                <a:lnTo>
                  <a:pt x="492735" y="1972036"/>
                </a:lnTo>
                <a:lnTo>
                  <a:pt x="498311" y="1960454"/>
                </a:lnTo>
                <a:lnTo>
                  <a:pt x="511417" y="1964415"/>
                </a:lnTo>
                <a:lnTo>
                  <a:pt x="507000" y="1976347"/>
                </a:lnTo>
                <a:close/>
              </a:path>
              <a:path w="1400809" h="2269490">
                <a:moveTo>
                  <a:pt x="240858" y="1909179"/>
                </a:moveTo>
                <a:lnTo>
                  <a:pt x="225642" y="1904581"/>
                </a:lnTo>
                <a:lnTo>
                  <a:pt x="232169" y="1893286"/>
                </a:lnTo>
                <a:lnTo>
                  <a:pt x="243269" y="1896641"/>
                </a:lnTo>
                <a:lnTo>
                  <a:pt x="240858" y="1909179"/>
                </a:lnTo>
                <a:close/>
              </a:path>
              <a:path w="1400809" h="2269490">
                <a:moveTo>
                  <a:pt x="304023" y="1928270"/>
                </a:moveTo>
                <a:lnTo>
                  <a:pt x="292225" y="1924704"/>
                </a:lnTo>
                <a:lnTo>
                  <a:pt x="298737" y="1913405"/>
                </a:lnTo>
                <a:lnTo>
                  <a:pt x="305394" y="1915417"/>
                </a:lnTo>
                <a:lnTo>
                  <a:pt x="304023" y="1928270"/>
                </a:lnTo>
                <a:close/>
              </a:path>
              <a:path w="1400809" h="2269490">
                <a:moveTo>
                  <a:pt x="324543" y="1934471"/>
                </a:moveTo>
                <a:lnTo>
                  <a:pt x="312106" y="1930713"/>
                </a:lnTo>
                <a:lnTo>
                  <a:pt x="315855" y="1918578"/>
                </a:lnTo>
                <a:lnTo>
                  <a:pt x="327890" y="1922216"/>
                </a:lnTo>
                <a:lnTo>
                  <a:pt x="324543" y="1934471"/>
                </a:lnTo>
                <a:close/>
              </a:path>
              <a:path w="1400809" h="2269490">
                <a:moveTo>
                  <a:pt x="411082" y="1960625"/>
                </a:moveTo>
                <a:lnTo>
                  <a:pt x="397768" y="1956602"/>
                </a:lnTo>
                <a:lnTo>
                  <a:pt x="405246" y="1945594"/>
                </a:lnTo>
                <a:lnTo>
                  <a:pt x="416881" y="1949111"/>
                </a:lnTo>
                <a:lnTo>
                  <a:pt x="411082" y="1960625"/>
                </a:lnTo>
                <a:close/>
              </a:path>
              <a:path w="1400809" h="2269490">
                <a:moveTo>
                  <a:pt x="442939" y="1970254"/>
                </a:moveTo>
                <a:lnTo>
                  <a:pt x="440729" y="1956318"/>
                </a:lnTo>
                <a:lnTo>
                  <a:pt x="452497" y="1959875"/>
                </a:lnTo>
                <a:lnTo>
                  <a:pt x="442939" y="1970254"/>
                </a:lnTo>
                <a:close/>
              </a:path>
              <a:path w="1400809" h="2269490">
                <a:moveTo>
                  <a:pt x="925423" y="41478"/>
                </a:moveTo>
                <a:lnTo>
                  <a:pt x="922836" y="37269"/>
                </a:lnTo>
                <a:lnTo>
                  <a:pt x="923987" y="33459"/>
                </a:lnTo>
                <a:lnTo>
                  <a:pt x="930845" y="31373"/>
                </a:lnTo>
                <a:lnTo>
                  <a:pt x="933986" y="31282"/>
                </a:lnTo>
                <a:lnTo>
                  <a:pt x="935600" y="32810"/>
                </a:lnTo>
                <a:lnTo>
                  <a:pt x="936263" y="34050"/>
                </a:lnTo>
                <a:lnTo>
                  <a:pt x="936638" y="36242"/>
                </a:lnTo>
                <a:lnTo>
                  <a:pt x="934831" y="41041"/>
                </a:lnTo>
                <a:lnTo>
                  <a:pt x="930257" y="42761"/>
                </a:lnTo>
                <a:lnTo>
                  <a:pt x="925423" y="41478"/>
                </a:lnTo>
                <a:close/>
              </a:path>
              <a:path w="1400809" h="2269490">
                <a:moveTo>
                  <a:pt x="971012" y="28958"/>
                </a:moveTo>
                <a:lnTo>
                  <a:pt x="968735" y="26191"/>
                </a:lnTo>
                <a:lnTo>
                  <a:pt x="968360" y="23998"/>
                </a:lnTo>
                <a:lnTo>
                  <a:pt x="977119" y="22487"/>
                </a:lnTo>
                <a:lnTo>
                  <a:pt x="982738" y="21066"/>
                </a:lnTo>
                <a:lnTo>
                  <a:pt x="982825" y="24211"/>
                </a:lnTo>
                <a:lnTo>
                  <a:pt x="981962" y="27069"/>
                </a:lnTo>
                <a:lnTo>
                  <a:pt x="978908" y="30305"/>
                </a:lnTo>
                <a:lnTo>
                  <a:pt x="971012" y="28958"/>
                </a:lnTo>
                <a:close/>
              </a:path>
              <a:path w="1400809" h="2269490">
                <a:moveTo>
                  <a:pt x="1098486" y="12385"/>
                </a:moveTo>
                <a:lnTo>
                  <a:pt x="1093268" y="5610"/>
                </a:lnTo>
                <a:lnTo>
                  <a:pt x="1097648" y="4854"/>
                </a:lnTo>
                <a:lnTo>
                  <a:pt x="1101740" y="5051"/>
                </a:lnTo>
                <a:lnTo>
                  <a:pt x="1106119" y="4296"/>
                </a:lnTo>
                <a:lnTo>
                  <a:pt x="1104680" y="9059"/>
                </a:lnTo>
                <a:lnTo>
                  <a:pt x="1098486" y="12385"/>
                </a:lnTo>
                <a:close/>
              </a:path>
              <a:path w="1400809" h="2269490">
                <a:moveTo>
                  <a:pt x="1217749" y="5806"/>
                </a:moveTo>
                <a:lnTo>
                  <a:pt x="1214521" y="2751"/>
                </a:lnTo>
                <a:lnTo>
                  <a:pt x="1213195" y="271"/>
                </a:lnTo>
                <a:lnTo>
                  <a:pt x="1217287" y="468"/>
                </a:lnTo>
                <a:lnTo>
                  <a:pt x="1222617" y="0"/>
                </a:lnTo>
                <a:lnTo>
                  <a:pt x="1226709" y="197"/>
                </a:lnTo>
                <a:lnTo>
                  <a:pt x="1225557" y="4007"/>
                </a:lnTo>
                <a:lnTo>
                  <a:pt x="1224030" y="5625"/>
                </a:lnTo>
                <a:lnTo>
                  <a:pt x="1217749" y="5806"/>
                </a:lnTo>
                <a:close/>
              </a:path>
              <a:path w="1400809" h="2269490">
                <a:moveTo>
                  <a:pt x="956208" y="54762"/>
                </a:moveTo>
                <a:lnTo>
                  <a:pt x="952778" y="51517"/>
                </a:lnTo>
                <a:lnTo>
                  <a:pt x="952672" y="45214"/>
                </a:lnTo>
                <a:lnTo>
                  <a:pt x="956608" y="42278"/>
                </a:lnTo>
                <a:lnTo>
                  <a:pt x="961820" y="42846"/>
                </a:lnTo>
                <a:lnTo>
                  <a:pt x="965542" y="47057"/>
                </a:lnTo>
                <a:lnTo>
                  <a:pt x="965194" y="52930"/>
                </a:lnTo>
                <a:lnTo>
                  <a:pt x="961215" y="55366"/>
                </a:lnTo>
                <a:lnTo>
                  <a:pt x="956208" y="54762"/>
                </a:lnTo>
                <a:close/>
              </a:path>
              <a:path w="1400809" h="2269490">
                <a:moveTo>
                  <a:pt x="993548" y="36808"/>
                </a:moveTo>
                <a:lnTo>
                  <a:pt x="996139" y="28235"/>
                </a:lnTo>
                <a:lnTo>
                  <a:pt x="1005159" y="28330"/>
                </a:lnTo>
                <a:lnTo>
                  <a:pt x="1007616" y="34043"/>
                </a:lnTo>
                <a:lnTo>
                  <a:pt x="1003687" y="38995"/>
                </a:lnTo>
                <a:lnTo>
                  <a:pt x="993548" y="36808"/>
                </a:lnTo>
                <a:close/>
              </a:path>
              <a:path w="1400809" h="2269490">
                <a:moveTo>
                  <a:pt x="978733" y="52668"/>
                </a:moveTo>
                <a:lnTo>
                  <a:pt x="974195" y="50192"/>
                </a:lnTo>
                <a:lnTo>
                  <a:pt x="972801" y="46327"/>
                </a:lnTo>
                <a:lnTo>
                  <a:pt x="976404" y="42023"/>
                </a:lnTo>
                <a:lnTo>
                  <a:pt x="981648" y="38410"/>
                </a:lnTo>
                <a:lnTo>
                  <a:pt x="990581" y="43189"/>
                </a:lnTo>
                <a:lnTo>
                  <a:pt x="984562" y="52805"/>
                </a:lnTo>
                <a:lnTo>
                  <a:pt x="978733" y="52668"/>
                </a:lnTo>
                <a:close/>
              </a:path>
              <a:path w="1400809" h="2269490">
                <a:moveTo>
                  <a:pt x="1018621" y="59655"/>
                </a:moveTo>
                <a:lnTo>
                  <a:pt x="1014818" y="55712"/>
                </a:lnTo>
                <a:lnTo>
                  <a:pt x="1015539" y="50537"/>
                </a:lnTo>
                <a:lnTo>
                  <a:pt x="1019145" y="47404"/>
                </a:lnTo>
                <a:lnTo>
                  <a:pt x="1023779" y="47310"/>
                </a:lnTo>
                <a:lnTo>
                  <a:pt x="1027582" y="51253"/>
                </a:lnTo>
                <a:lnTo>
                  <a:pt x="1027931" y="56751"/>
                </a:lnTo>
                <a:lnTo>
                  <a:pt x="1023968" y="59777"/>
                </a:lnTo>
                <a:lnTo>
                  <a:pt x="1018621" y="59655"/>
                </a:lnTo>
                <a:close/>
              </a:path>
              <a:path w="1400809" h="2269490">
                <a:moveTo>
                  <a:pt x="1026162" y="27514"/>
                </a:moveTo>
                <a:lnTo>
                  <a:pt x="1023656" y="23037"/>
                </a:lnTo>
                <a:lnTo>
                  <a:pt x="1025183" y="17715"/>
                </a:lnTo>
                <a:lnTo>
                  <a:pt x="1029788" y="16053"/>
                </a:lnTo>
                <a:lnTo>
                  <a:pt x="1034777" y="17626"/>
                </a:lnTo>
                <a:lnTo>
                  <a:pt x="1037458" y="22010"/>
                </a:lnTo>
                <a:lnTo>
                  <a:pt x="1035732" y="26540"/>
                </a:lnTo>
                <a:lnTo>
                  <a:pt x="1031077" y="28528"/>
                </a:lnTo>
                <a:lnTo>
                  <a:pt x="1026162" y="27514"/>
                </a:lnTo>
                <a:close/>
              </a:path>
              <a:path w="1400809" h="2269490">
                <a:moveTo>
                  <a:pt x="1076625" y="56280"/>
                </a:moveTo>
                <a:lnTo>
                  <a:pt x="1074118" y="51803"/>
                </a:lnTo>
                <a:lnTo>
                  <a:pt x="1075646" y="46481"/>
                </a:lnTo>
                <a:lnTo>
                  <a:pt x="1080251" y="44819"/>
                </a:lnTo>
                <a:lnTo>
                  <a:pt x="1085240" y="46392"/>
                </a:lnTo>
                <a:lnTo>
                  <a:pt x="1087921" y="50776"/>
                </a:lnTo>
                <a:lnTo>
                  <a:pt x="1086195" y="55306"/>
                </a:lnTo>
                <a:lnTo>
                  <a:pt x="1081540" y="57294"/>
                </a:lnTo>
                <a:lnTo>
                  <a:pt x="1076625" y="56280"/>
                </a:lnTo>
                <a:close/>
              </a:path>
              <a:path w="1400809" h="2269490">
                <a:moveTo>
                  <a:pt x="1238206" y="65284"/>
                </a:moveTo>
                <a:lnTo>
                  <a:pt x="1234297" y="62657"/>
                </a:lnTo>
                <a:lnTo>
                  <a:pt x="1232516" y="58139"/>
                </a:lnTo>
                <a:lnTo>
                  <a:pt x="1234475" y="53484"/>
                </a:lnTo>
                <a:lnTo>
                  <a:pt x="1239946" y="51905"/>
                </a:lnTo>
                <a:lnTo>
                  <a:pt x="1244452" y="54810"/>
                </a:lnTo>
                <a:lnTo>
                  <a:pt x="1246008" y="59748"/>
                </a:lnTo>
                <a:lnTo>
                  <a:pt x="1242632" y="64266"/>
                </a:lnTo>
                <a:lnTo>
                  <a:pt x="1238206" y="65284"/>
                </a:lnTo>
                <a:close/>
              </a:path>
              <a:path w="1400809" h="2269490">
                <a:moveTo>
                  <a:pt x="1162597" y="803266"/>
                </a:moveTo>
                <a:lnTo>
                  <a:pt x="1162548" y="803133"/>
                </a:lnTo>
                <a:lnTo>
                  <a:pt x="1163499" y="803420"/>
                </a:lnTo>
                <a:lnTo>
                  <a:pt x="1162597" y="803266"/>
                </a:lnTo>
                <a:close/>
              </a:path>
              <a:path w="1400809" h="2269490">
                <a:moveTo>
                  <a:pt x="1156403" y="815311"/>
                </a:moveTo>
                <a:lnTo>
                  <a:pt x="1152220" y="812357"/>
                </a:lnTo>
                <a:lnTo>
                  <a:pt x="1151599" y="805022"/>
                </a:lnTo>
                <a:lnTo>
                  <a:pt x="1155603" y="802074"/>
                </a:lnTo>
                <a:lnTo>
                  <a:pt x="1162597" y="803266"/>
                </a:lnTo>
                <a:lnTo>
                  <a:pt x="1164249" y="807806"/>
                </a:lnTo>
                <a:lnTo>
                  <a:pt x="1161347" y="813816"/>
                </a:lnTo>
                <a:lnTo>
                  <a:pt x="1156403" y="815311"/>
                </a:lnTo>
                <a:close/>
              </a:path>
              <a:path w="1400809" h="2269490">
                <a:moveTo>
                  <a:pt x="1341886" y="119604"/>
                </a:moveTo>
                <a:lnTo>
                  <a:pt x="1336298" y="116307"/>
                </a:lnTo>
                <a:lnTo>
                  <a:pt x="1336263" y="108158"/>
                </a:lnTo>
                <a:lnTo>
                  <a:pt x="1341219" y="105498"/>
                </a:lnTo>
                <a:lnTo>
                  <a:pt x="1346637" y="108175"/>
                </a:lnTo>
                <a:lnTo>
                  <a:pt x="1347255" y="117182"/>
                </a:lnTo>
                <a:lnTo>
                  <a:pt x="1341886" y="119604"/>
                </a:lnTo>
                <a:close/>
              </a:path>
              <a:path w="1400809" h="2269490">
                <a:moveTo>
                  <a:pt x="1287378" y="19069"/>
                </a:moveTo>
                <a:lnTo>
                  <a:pt x="1283576" y="13355"/>
                </a:lnTo>
                <a:lnTo>
                  <a:pt x="1286251" y="7454"/>
                </a:lnTo>
                <a:lnTo>
                  <a:pt x="1296732" y="8884"/>
                </a:lnTo>
                <a:lnTo>
                  <a:pt x="1296331" y="17080"/>
                </a:lnTo>
                <a:lnTo>
                  <a:pt x="1287378" y="19069"/>
                </a:lnTo>
                <a:close/>
              </a:path>
              <a:path w="1400809" h="2269490">
                <a:moveTo>
                  <a:pt x="1158750" y="27284"/>
                </a:moveTo>
                <a:lnTo>
                  <a:pt x="1155707" y="21362"/>
                </a:lnTo>
                <a:lnTo>
                  <a:pt x="1159159" y="15843"/>
                </a:lnTo>
                <a:lnTo>
                  <a:pt x="1169372" y="18214"/>
                </a:lnTo>
                <a:lnTo>
                  <a:pt x="1168020" y="26123"/>
                </a:lnTo>
                <a:lnTo>
                  <a:pt x="1158750" y="27284"/>
                </a:lnTo>
                <a:close/>
              </a:path>
              <a:path w="1400809" h="2269490">
                <a:moveTo>
                  <a:pt x="1191582" y="648690"/>
                </a:moveTo>
                <a:lnTo>
                  <a:pt x="1192158" y="646785"/>
                </a:lnTo>
                <a:lnTo>
                  <a:pt x="1188354" y="645635"/>
                </a:lnTo>
                <a:lnTo>
                  <a:pt x="1185414" y="641628"/>
                </a:lnTo>
                <a:lnTo>
                  <a:pt x="1188092" y="636199"/>
                </a:lnTo>
                <a:lnTo>
                  <a:pt x="1192472" y="635444"/>
                </a:lnTo>
                <a:lnTo>
                  <a:pt x="1200943" y="634885"/>
                </a:lnTo>
                <a:lnTo>
                  <a:pt x="1203683" y="642991"/>
                </a:lnTo>
                <a:lnTo>
                  <a:pt x="1196625" y="649174"/>
                </a:lnTo>
                <a:lnTo>
                  <a:pt x="1191582" y="648690"/>
                </a:lnTo>
                <a:close/>
              </a:path>
              <a:path w="1400809" h="2269490">
                <a:moveTo>
                  <a:pt x="1283396" y="126195"/>
                </a:moveTo>
                <a:lnTo>
                  <a:pt x="1278955" y="124365"/>
                </a:lnTo>
                <a:lnTo>
                  <a:pt x="1276695" y="120466"/>
                </a:lnTo>
                <a:lnTo>
                  <a:pt x="1278953" y="115788"/>
                </a:lnTo>
                <a:lnTo>
                  <a:pt x="1284490" y="113027"/>
                </a:lnTo>
                <a:lnTo>
                  <a:pt x="1288721" y="115232"/>
                </a:lnTo>
                <a:lnTo>
                  <a:pt x="1290251" y="119934"/>
                </a:lnTo>
                <a:lnTo>
                  <a:pt x="1287686" y="124665"/>
                </a:lnTo>
                <a:lnTo>
                  <a:pt x="1283396" y="126195"/>
                </a:lnTo>
                <a:close/>
              </a:path>
              <a:path w="1400809" h="2269490">
                <a:moveTo>
                  <a:pt x="1327896" y="67164"/>
                </a:moveTo>
                <a:lnTo>
                  <a:pt x="1323429" y="64775"/>
                </a:lnTo>
                <a:lnTo>
                  <a:pt x="1322478" y="64487"/>
                </a:lnTo>
                <a:lnTo>
                  <a:pt x="1319250" y="61432"/>
                </a:lnTo>
                <a:lnTo>
                  <a:pt x="1323849" y="53514"/>
                </a:lnTo>
                <a:lnTo>
                  <a:pt x="1329989" y="53372"/>
                </a:lnTo>
                <a:lnTo>
                  <a:pt x="1332921" y="58693"/>
                </a:lnTo>
                <a:lnTo>
                  <a:pt x="1327896" y="67164"/>
                </a:lnTo>
                <a:close/>
              </a:path>
              <a:path w="1400809" h="2269490">
                <a:moveTo>
                  <a:pt x="1395668" y="62696"/>
                </a:moveTo>
                <a:lnTo>
                  <a:pt x="1391201" y="60307"/>
                </a:lnTo>
                <a:lnTo>
                  <a:pt x="1387685" y="58204"/>
                </a:lnTo>
                <a:lnTo>
                  <a:pt x="1386647" y="54772"/>
                </a:lnTo>
                <a:lnTo>
                  <a:pt x="1388750" y="51249"/>
                </a:lnTo>
                <a:lnTo>
                  <a:pt x="1392133" y="47512"/>
                </a:lnTo>
                <a:lnTo>
                  <a:pt x="1396979" y="47628"/>
                </a:lnTo>
                <a:lnTo>
                  <a:pt x="1400513" y="51441"/>
                </a:lnTo>
                <a:lnTo>
                  <a:pt x="1399961" y="58795"/>
                </a:lnTo>
                <a:lnTo>
                  <a:pt x="1398722" y="59461"/>
                </a:lnTo>
                <a:lnTo>
                  <a:pt x="1395668" y="62696"/>
                </a:lnTo>
                <a:close/>
              </a:path>
              <a:path w="1400809" h="2269490">
                <a:moveTo>
                  <a:pt x="1151751" y="78985"/>
                </a:moveTo>
                <a:lnTo>
                  <a:pt x="1146919" y="77054"/>
                </a:lnTo>
                <a:lnTo>
                  <a:pt x="1144323" y="72874"/>
                </a:lnTo>
                <a:lnTo>
                  <a:pt x="1145930" y="68308"/>
                </a:lnTo>
                <a:lnTo>
                  <a:pt x="1150590" y="66142"/>
                </a:lnTo>
                <a:lnTo>
                  <a:pt x="1155615" y="67596"/>
                </a:lnTo>
                <a:lnTo>
                  <a:pt x="1158529" y="71531"/>
                </a:lnTo>
                <a:lnTo>
                  <a:pt x="1156853" y="76807"/>
                </a:lnTo>
                <a:lnTo>
                  <a:pt x="1151751" y="78985"/>
                </a:lnTo>
                <a:close/>
              </a:path>
              <a:path w="1400809" h="2269490">
                <a:moveTo>
                  <a:pt x="1128024" y="776894"/>
                </a:moveTo>
                <a:lnTo>
                  <a:pt x="1123698" y="773718"/>
                </a:lnTo>
                <a:lnTo>
                  <a:pt x="1122706" y="768415"/>
                </a:lnTo>
                <a:lnTo>
                  <a:pt x="1125172" y="764547"/>
                </a:lnTo>
                <a:lnTo>
                  <a:pt x="1130308" y="763436"/>
                </a:lnTo>
                <a:lnTo>
                  <a:pt x="1137325" y="766401"/>
                </a:lnTo>
                <a:lnTo>
                  <a:pt x="1135918" y="772880"/>
                </a:lnTo>
                <a:lnTo>
                  <a:pt x="1132458" y="776496"/>
                </a:lnTo>
                <a:lnTo>
                  <a:pt x="1128024" y="776894"/>
                </a:lnTo>
                <a:close/>
              </a:path>
              <a:path w="1400809" h="2269490">
                <a:moveTo>
                  <a:pt x="480312" y="2112297"/>
                </a:moveTo>
                <a:lnTo>
                  <a:pt x="476746" y="2109449"/>
                </a:lnTo>
                <a:lnTo>
                  <a:pt x="477871" y="2103633"/>
                </a:lnTo>
                <a:lnTo>
                  <a:pt x="483027" y="2096874"/>
                </a:lnTo>
                <a:lnTo>
                  <a:pt x="490147" y="2104224"/>
                </a:lnTo>
                <a:lnTo>
                  <a:pt x="488995" y="2108034"/>
                </a:lnTo>
                <a:lnTo>
                  <a:pt x="485439" y="2111914"/>
                </a:lnTo>
                <a:lnTo>
                  <a:pt x="480312" y="2112297"/>
                </a:lnTo>
                <a:close/>
              </a:path>
              <a:path w="1400809" h="2269490">
                <a:moveTo>
                  <a:pt x="380021" y="1973202"/>
                </a:moveTo>
                <a:lnTo>
                  <a:pt x="375338" y="1971153"/>
                </a:lnTo>
                <a:lnTo>
                  <a:pt x="373177" y="1966553"/>
                </a:lnTo>
                <a:lnTo>
                  <a:pt x="375541" y="1961468"/>
                </a:lnTo>
                <a:lnTo>
                  <a:pt x="380420" y="1959970"/>
                </a:lnTo>
                <a:lnTo>
                  <a:pt x="385212" y="1961662"/>
                </a:lnTo>
                <a:lnTo>
                  <a:pt x="387589" y="1965548"/>
                </a:lnTo>
                <a:lnTo>
                  <a:pt x="385225" y="1970632"/>
                </a:lnTo>
                <a:lnTo>
                  <a:pt x="380021" y="1973202"/>
                </a:lnTo>
                <a:close/>
              </a:path>
              <a:path w="1400809" h="2269490">
                <a:moveTo>
                  <a:pt x="460405" y="2085879"/>
                </a:moveTo>
                <a:lnTo>
                  <a:pt x="450630" y="2082486"/>
                </a:lnTo>
                <a:lnTo>
                  <a:pt x="450115" y="2076142"/>
                </a:lnTo>
                <a:lnTo>
                  <a:pt x="455393" y="2072522"/>
                </a:lnTo>
                <a:lnTo>
                  <a:pt x="462996" y="2077306"/>
                </a:lnTo>
                <a:lnTo>
                  <a:pt x="460405" y="2085879"/>
                </a:lnTo>
                <a:close/>
              </a:path>
              <a:path w="1400809" h="2269490">
                <a:moveTo>
                  <a:pt x="488227" y="2035030"/>
                </a:moveTo>
                <a:lnTo>
                  <a:pt x="478054" y="2030916"/>
                </a:lnTo>
                <a:lnTo>
                  <a:pt x="477879" y="2024625"/>
                </a:lnTo>
                <a:lnTo>
                  <a:pt x="478167" y="2023673"/>
                </a:lnTo>
                <a:lnTo>
                  <a:pt x="483411" y="2020059"/>
                </a:lnTo>
                <a:lnTo>
                  <a:pt x="491018" y="2022358"/>
                </a:lnTo>
                <a:lnTo>
                  <a:pt x="491655" y="2033987"/>
                </a:lnTo>
                <a:lnTo>
                  <a:pt x="488227" y="2035030"/>
                </a:lnTo>
                <a:close/>
              </a:path>
              <a:path w="1400809" h="2269490">
                <a:moveTo>
                  <a:pt x="402125" y="2024602"/>
                </a:moveTo>
                <a:lnTo>
                  <a:pt x="399272" y="2023739"/>
                </a:lnTo>
                <a:lnTo>
                  <a:pt x="396044" y="2020684"/>
                </a:lnTo>
                <a:lnTo>
                  <a:pt x="397684" y="2011824"/>
                </a:lnTo>
                <a:lnTo>
                  <a:pt x="405204" y="2010978"/>
                </a:lnTo>
                <a:lnTo>
                  <a:pt x="406443" y="2010313"/>
                </a:lnTo>
                <a:lnTo>
                  <a:pt x="409471" y="2017465"/>
                </a:lnTo>
                <a:lnTo>
                  <a:pt x="407167" y="2025086"/>
                </a:lnTo>
                <a:lnTo>
                  <a:pt x="402125" y="2024602"/>
                </a:lnTo>
                <a:close/>
              </a:path>
              <a:path w="1400809" h="2269490">
                <a:moveTo>
                  <a:pt x="332206" y="1974361"/>
                </a:moveTo>
                <a:lnTo>
                  <a:pt x="329641" y="1972547"/>
                </a:lnTo>
                <a:lnTo>
                  <a:pt x="327251" y="1967845"/>
                </a:lnTo>
                <a:lnTo>
                  <a:pt x="328511" y="1962979"/>
                </a:lnTo>
                <a:lnTo>
                  <a:pt x="333030" y="1960852"/>
                </a:lnTo>
                <a:lnTo>
                  <a:pt x="340416" y="1964367"/>
                </a:lnTo>
                <a:lnTo>
                  <a:pt x="338488" y="1974181"/>
                </a:lnTo>
                <a:lnTo>
                  <a:pt x="332206" y="1974361"/>
                </a:lnTo>
                <a:close/>
              </a:path>
              <a:path w="1400809" h="2269490">
                <a:moveTo>
                  <a:pt x="347864" y="2030294"/>
                </a:moveTo>
                <a:lnTo>
                  <a:pt x="342511" y="2026597"/>
                </a:lnTo>
                <a:lnTo>
                  <a:pt x="345328" y="2016792"/>
                </a:lnTo>
                <a:lnTo>
                  <a:pt x="354175" y="2018427"/>
                </a:lnTo>
                <a:lnTo>
                  <a:pt x="354161" y="2027649"/>
                </a:lnTo>
                <a:lnTo>
                  <a:pt x="347864" y="2030294"/>
                </a:lnTo>
                <a:close/>
              </a:path>
              <a:path w="1400809" h="2269490">
                <a:moveTo>
                  <a:pt x="365657" y="2069719"/>
                </a:moveTo>
                <a:lnTo>
                  <a:pt x="364706" y="2069431"/>
                </a:lnTo>
                <a:lnTo>
                  <a:pt x="360151" y="2063896"/>
                </a:lnTo>
                <a:lnTo>
                  <a:pt x="362743" y="2055323"/>
                </a:lnTo>
                <a:lnTo>
                  <a:pt x="374442" y="2057819"/>
                </a:lnTo>
                <a:lnTo>
                  <a:pt x="372514" y="2067633"/>
                </a:lnTo>
                <a:lnTo>
                  <a:pt x="365657" y="2069719"/>
                </a:lnTo>
                <a:close/>
              </a:path>
              <a:path w="1400809" h="2269490">
                <a:moveTo>
                  <a:pt x="496738" y="2063154"/>
                </a:moveTo>
                <a:lnTo>
                  <a:pt x="492353" y="2059148"/>
                </a:lnTo>
                <a:lnTo>
                  <a:pt x="494879" y="2051920"/>
                </a:lnTo>
                <a:lnTo>
                  <a:pt x="499299" y="2050332"/>
                </a:lnTo>
                <a:lnTo>
                  <a:pt x="503532" y="2052585"/>
                </a:lnTo>
                <a:lnTo>
                  <a:pt x="505493" y="2056882"/>
                </a:lnTo>
                <a:lnTo>
                  <a:pt x="504887" y="2061621"/>
                </a:lnTo>
                <a:lnTo>
                  <a:pt x="501442" y="2063844"/>
                </a:lnTo>
                <a:lnTo>
                  <a:pt x="496738" y="2063154"/>
                </a:lnTo>
                <a:close/>
              </a:path>
              <a:path w="1400809" h="2269490">
                <a:moveTo>
                  <a:pt x="478394" y="2009187"/>
                </a:moveTo>
                <a:lnTo>
                  <a:pt x="477443" y="2008899"/>
                </a:lnTo>
                <a:lnTo>
                  <a:pt x="472889" y="2003364"/>
                </a:lnTo>
                <a:lnTo>
                  <a:pt x="475768" y="1993838"/>
                </a:lnTo>
                <a:lnTo>
                  <a:pt x="487179" y="1997287"/>
                </a:lnTo>
                <a:lnTo>
                  <a:pt x="485251" y="2007101"/>
                </a:lnTo>
                <a:lnTo>
                  <a:pt x="478394" y="2009187"/>
                </a:lnTo>
                <a:close/>
              </a:path>
              <a:path w="1400809" h="2269490">
                <a:moveTo>
                  <a:pt x="360407" y="1995230"/>
                </a:moveTo>
                <a:lnTo>
                  <a:pt x="355536" y="1993319"/>
                </a:lnTo>
                <a:lnTo>
                  <a:pt x="351112" y="1987352"/>
                </a:lnTo>
                <a:lnTo>
                  <a:pt x="356271" y="1983161"/>
                </a:lnTo>
                <a:lnTo>
                  <a:pt x="361333" y="1981865"/>
                </a:lnTo>
                <a:lnTo>
                  <a:pt x="365067" y="1983675"/>
                </a:lnTo>
                <a:lnTo>
                  <a:pt x="366240" y="1988806"/>
                </a:lnTo>
                <a:lnTo>
                  <a:pt x="364413" y="1993565"/>
                </a:lnTo>
                <a:lnTo>
                  <a:pt x="360407" y="1995230"/>
                </a:lnTo>
                <a:close/>
              </a:path>
              <a:path w="1400809" h="2269490">
                <a:moveTo>
                  <a:pt x="416566" y="2072434"/>
                </a:moveTo>
                <a:lnTo>
                  <a:pt x="413345" y="2066458"/>
                </a:lnTo>
                <a:lnTo>
                  <a:pt x="416975" y="2060993"/>
                </a:lnTo>
                <a:lnTo>
                  <a:pt x="427723" y="2063526"/>
                </a:lnTo>
                <a:lnTo>
                  <a:pt x="426371" y="2071434"/>
                </a:lnTo>
                <a:lnTo>
                  <a:pt x="416566" y="2072434"/>
                </a:lnTo>
                <a:close/>
              </a:path>
              <a:path w="1400809" h="2269490">
                <a:moveTo>
                  <a:pt x="310744" y="1993865"/>
                </a:moveTo>
                <a:lnTo>
                  <a:pt x="301234" y="1990991"/>
                </a:lnTo>
                <a:lnTo>
                  <a:pt x="305727" y="1982993"/>
                </a:lnTo>
                <a:lnTo>
                  <a:pt x="309686" y="1979283"/>
                </a:lnTo>
                <a:lnTo>
                  <a:pt x="314778" y="1979230"/>
                </a:lnTo>
                <a:lnTo>
                  <a:pt x="318147" y="1982945"/>
                </a:lnTo>
                <a:lnTo>
                  <a:pt x="316938" y="1990539"/>
                </a:lnTo>
                <a:lnTo>
                  <a:pt x="310744" y="1993865"/>
                </a:lnTo>
                <a:close/>
              </a:path>
              <a:path w="1400809" h="2269490">
                <a:moveTo>
                  <a:pt x="320498" y="1958640"/>
                </a:moveTo>
                <a:lnTo>
                  <a:pt x="315500" y="1957097"/>
                </a:lnTo>
                <a:lnTo>
                  <a:pt x="312721" y="1952716"/>
                </a:lnTo>
                <a:lnTo>
                  <a:pt x="314478" y="1947172"/>
                </a:lnTo>
                <a:lnTo>
                  <a:pt x="319058" y="1942318"/>
                </a:lnTo>
                <a:lnTo>
                  <a:pt x="330557" y="1948912"/>
                </a:lnTo>
                <a:lnTo>
                  <a:pt x="325401" y="1955671"/>
                </a:lnTo>
                <a:lnTo>
                  <a:pt x="320498" y="1958640"/>
                </a:lnTo>
                <a:close/>
              </a:path>
              <a:path w="1400809" h="2269490">
                <a:moveTo>
                  <a:pt x="291060" y="1955656"/>
                </a:moveTo>
                <a:lnTo>
                  <a:pt x="286745" y="1953085"/>
                </a:lnTo>
                <a:lnTo>
                  <a:pt x="285325" y="1948660"/>
                </a:lnTo>
                <a:lnTo>
                  <a:pt x="288601" y="1943509"/>
                </a:lnTo>
                <a:lnTo>
                  <a:pt x="293931" y="1943041"/>
                </a:lnTo>
                <a:lnTo>
                  <a:pt x="300588" y="1945053"/>
                </a:lnTo>
                <a:lnTo>
                  <a:pt x="300475" y="1952296"/>
                </a:lnTo>
                <a:lnTo>
                  <a:pt x="296471" y="1955244"/>
                </a:lnTo>
                <a:lnTo>
                  <a:pt x="291060" y="1955656"/>
                </a:lnTo>
                <a:close/>
              </a:path>
              <a:path w="1400809" h="2269490">
                <a:moveTo>
                  <a:pt x="434763" y="1998486"/>
                </a:moveTo>
                <a:lnTo>
                  <a:pt x="432718" y="1992913"/>
                </a:lnTo>
                <a:lnTo>
                  <a:pt x="436897" y="1988637"/>
                </a:lnTo>
                <a:lnTo>
                  <a:pt x="445799" y="1989979"/>
                </a:lnTo>
                <a:lnTo>
                  <a:pt x="447125" y="1992459"/>
                </a:lnTo>
                <a:lnTo>
                  <a:pt x="447876" y="1996844"/>
                </a:lnTo>
                <a:lnTo>
                  <a:pt x="444534" y="2001033"/>
                </a:lnTo>
                <a:lnTo>
                  <a:pt x="434763" y="1998486"/>
                </a:lnTo>
                <a:close/>
              </a:path>
              <a:path w="1400809" h="2269490">
                <a:moveTo>
                  <a:pt x="415002" y="1999807"/>
                </a:moveTo>
                <a:lnTo>
                  <a:pt x="408284" y="1997354"/>
                </a:lnTo>
                <a:lnTo>
                  <a:pt x="409671" y="1990886"/>
                </a:lnTo>
                <a:lnTo>
                  <a:pt x="412996" y="1987343"/>
                </a:lnTo>
                <a:lnTo>
                  <a:pt x="417062" y="1987142"/>
                </a:lnTo>
                <a:lnTo>
                  <a:pt x="420673" y="1990702"/>
                </a:lnTo>
                <a:lnTo>
                  <a:pt x="422287" y="1995446"/>
                </a:lnTo>
                <a:lnTo>
                  <a:pt x="420034" y="1998826"/>
                </a:lnTo>
                <a:lnTo>
                  <a:pt x="415002" y="1999807"/>
                </a:lnTo>
                <a:close/>
              </a:path>
              <a:path w="1400809" h="2269490">
                <a:moveTo>
                  <a:pt x="371816" y="2042471"/>
                </a:moveTo>
                <a:lnTo>
                  <a:pt x="372217" y="2034276"/>
                </a:lnTo>
                <a:lnTo>
                  <a:pt x="371955" y="2024840"/>
                </a:lnTo>
                <a:lnTo>
                  <a:pt x="379851" y="2026187"/>
                </a:lnTo>
                <a:lnTo>
                  <a:pt x="384981" y="2029816"/>
                </a:lnTo>
                <a:lnTo>
                  <a:pt x="385531" y="2038299"/>
                </a:lnTo>
                <a:lnTo>
                  <a:pt x="380863" y="2040007"/>
                </a:lnTo>
                <a:lnTo>
                  <a:pt x="371816" y="2042471"/>
                </a:lnTo>
                <a:close/>
              </a:path>
              <a:path w="1400809" h="2269490">
                <a:moveTo>
                  <a:pt x="394351" y="2050321"/>
                </a:moveTo>
                <a:lnTo>
                  <a:pt x="385793" y="2047735"/>
                </a:lnTo>
                <a:lnTo>
                  <a:pt x="385531" y="2038299"/>
                </a:lnTo>
                <a:lnTo>
                  <a:pt x="389823" y="2034398"/>
                </a:lnTo>
                <a:lnTo>
                  <a:pt x="394953" y="2038028"/>
                </a:lnTo>
                <a:lnTo>
                  <a:pt x="399420" y="2040418"/>
                </a:lnTo>
                <a:lnTo>
                  <a:pt x="398479" y="2046571"/>
                </a:lnTo>
                <a:lnTo>
                  <a:pt x="394351" y="2050321"/>
                </a:lnTo>
                <a:close/>
              </a:path>
              <a:path w="1400809" h="2269490">
                <a:moveTo>
                  <a:pt x="260467" y="1938515"/>
                </a:moveTo>
                <a:lnTo>
                  <a:pt x="254453" y="1936308"/>
                </a:lnTo>
                <a:lnTo>
                  <a:pt x="252548" y="1931882"/>
                </a:lnTo>
                <a:lnTo>
                  <a:pt x="254559" y="1927373"/>
                </a:lnTo>
                <a:lnTo>
                  <a:pt x="259045" y="1924977"/>
                </a:lnTo>
                <a:lnTo>
                  <a:pt x="264565" y="1926888"/>
                </a:lnTo>
                <a:lnTo>
                  <a:pt x="266884" y="1931878"/>
                </a:lnTo>
                <a:lnTo>
                  <a:pt x="265064" y="1936396"/>
                </a:lnTo>
                <a:lnTo>
                  <a:pt x="263702" y="1937024"/>
                </a:lnTo>
                <a:lnTo>
                  <a:pt x="262637" y="1936702"/>
                </a:lnTo>
                <a:lnTo>
                  <a:pt x="262260" y="1937689"/>
                </a:lnTo>
                <a:lnTo>
                  <a:pt x="260467" y="1938515"/>
                </a:lnTo>
                <a:close/>
              </a:path>
              <a:path w="1400809" h="2269490">
                <a:moveTo>
                  <a:pt x="263551" y="1937093"/>
                </a:moveTo>
                <a:lnTo>
                  <a:pt x="262637" y="1936702"/>
                </a:lnTo>
                <a:lnTo>
                  <a:pt x="263702" y="1937024"/>
                </a:lnTo>
                <a:lnTo>
                  <a:pt x="263551" y="1937093"/>
                </a:lnTo>
                <a:close/>
              </a:path>
              <a:path w="1400809" h="2269490">
                <a:moveTo>
                  <a:pt x="266214" y="1952338"/>
                </a:moveTo>
                <a:lnTo>
                  <a:pt x="257655" y="1949751"/>
                </a:lnTo>
                <a:lnTo>
                  <a:pt x="262260" y="1937689"/>
                </a:lnTo>
                <a:lnTo>
                  <a:pt x="263551" y="1937093"/>
                </a:lnTo>
                <a:lnTo>
                  <a:pt x="270908" y="1940241"/>
                </a:lnTo>
                <a:lnTo>
                  <a:pt x="275362" y="1944284"/>
                </a:lnTo>
                <a:lnTo>
                  <a:pt x="275477" y="1949159"/>
                </a:lnTo>
                <a:lnTo>
                  <a:pt x="272135" y="1952600"/>
                </a:lnTo>
                <a:lnTo>
                  <a:pt x="266214" y="1952338"/>
                </a:lnTo>
                <a:close/>
              </a:path>
              <a:path w="1400809" h="2269490">
                <a:moveTo>
                  <a:pt x="380768" y="2013924"/>
                </a:moveTo>
                <a:lnTo>
                  <a:pt x="375986" y="2011504"/>
                </a:lnTo>
                <a:lnTo>
                  <a:pt x="373464" y="2007184"/>
                </a:lnTo>
                <a:lnTo>
                  <a:pt x="374449" y="2002852"/>
                </a:lnTo>
                <a:lnTo>
                  <a:pt x="378730" y="2000491"/>
                </a:lnTo>
                <a:lnTo>
                  <a:pt x="386098" y="2002084"/>
                </a:lnTo>
                <a:lnTo>
                  <a:pt x="386861" y="2008358"/>
                </a:lnTo>
                <a:lnTo>
                  <a:pt x="384739" y="2012590"/>
                </a:lnTo>
                <a:lnTo>
                  <a:pt x="380768" y="2013924"/>
                </a:lnTo>
                <a:close/>
              </a:path>
              <a:path w="1400809" h="2269490">
                <a:moveTo>
                  <a:pt x="414726" y="2032861"/>
                </a:moveTo>
                <a:lnTo>
                  <a:pt x="410108" y="2029094"/>
                </a:lnTo>
                <a:lnTo>
                  <a:pt x="413268" y="2021748"/>
                </a:lnTo>
                <a:lnTo>
                  <a:pt x="417921" y="2020409"/>
                </a:lnTo>
                <a:lnTo>
                  <a:pt x="422262" y="2022680"/>
                </a:lnTo>
                <a:lnTo>
                  <a:pt x="424486" y="2026162"/>
                </a:lnTo>
                <a:lnTo>
                  <a:pt x="423484" y="2031674"/>
                </a:lnTo>
                <a:lnTo>
                  <a:pt x="419708" y="2033814"/>
                </a:lnTo>
                <a:lnTo>
                  <a:pt x="414726" y="2032861"/>
                </a:lnTo>
                <a:close/>
              </a:path>
              <a:path w="1400809" h="2269490">
                <a:moveTo>
                  <a:pt x="360186" y="1974501"/>
                </a:moveTo>
                <a:lnTo>
                  <a:pt x="348774" y="1971052"/>
                </a:lnTo>
                <a:lnTo>
                  <a:pt x="350327" y="1959046"/>
                </a:lnTo>
                <a:lnTo>
                  <a:pt x="358222" y="1960393"/>
                </a:lnTo>
                <a:lnTo>
                  <a:pt x="365542" y="1963644"/>
                </a:lnTo>
                <a:lnTo>
                  <a:pt x="365429" y="1970887"/>
                </a:lnTo>
                <a:lnTo>
                  <a:pt x="360186" y="1974501"/>
                </a:lnTo>
                <a:close/>
              </a:path>
              <a:path w="1400809" h="2269490">
                <a:moveTo>
                  <a:pt x="505772" y="2134937"/>
                </a:moveTo>
                <a:lnTo>
                  <a:pt x="502169" y="2129689"/>
                </a:lnTo>
                <a:lnTo>
                  <a:pt x="500468" y="2125017"/>
                </a:lnTo>
                <a:lnTo>
                  <a:pt x="501332" y="2122159"/>
                </a:lnTo>
                <a:lnTo>
                  <a:pt x="503809" y="2120829"/>
                </a:lnTo>
                <a:lnTo>
                  <a:pt x="511818" y="2114932"/>
                </a:lnTo>
                <a:lnTo>
                  <a:pt x="515997" y="2118274"/>
                </a:lnTo>
                <a:lnTo>
                  <a:pt x="514540" y="2126151"/>
                </a:lnTo>
                <a:lnTo>
                  <a:pt x="512630" y="2132851"/>
                </a:lnTo>
                <a:lnTo>
                  <a:pt x="505772" y="2134937"/>
                </a:lnTo>
                <a:close/>
              </a:path>
              <a:path w="1400809" h="2269490">
                <a:moveTo>
                  <a:pt x="531222" y="2193829"/>
                </a:moveTo>
                <a:lnTo>
                  <a:pt x="527715" y="2189390"/>
                </a:lnTo>
                <a:lnTo>
                  <a:pt x="528103" y="2183384"/>
                </a:lnTo>
                <a:lnTo>
                  <a:pt x="532150" y="2180724"/>
                </a:lnTo>
                <a:lnTo>
                  <a:pt x="537171" y="2181283"/>
                </a:lnTo>
                <a:lnTo>
                  <a:pt x="540479" y="2184931"/>
                </a:lnTo>
                <a:lnTo>
                  <a:pt x="540265" y="2190844"/>
                </a:lnTo>
                <a:lnTo>
                  <a:pt x="536293" y="2194062"/>
                </a:lnTo>
                <a:lnTo>
                  <a:pt x="531222" y="2193829"/>
                </a:lnTo>
                <a:close/>
              </a:path>
              <a:path w="1400809" h="2269490">
                <a:moveTo>
                  <a:pt x="540286" y="2110021"/>
                </a:moveTo>
                <a:lnTo>
                  <a:pt x="542877" y="2101448"/>
                </a:lnTo>
                <a:lnTo>
                  <a:pt x="551857" y="2101676"/>
                </a:lnTo>
                <a:lnTo>
                  <a:pt x="554247" y="2107613"/>
                </a:lnTo>
                <a:lnTo>
                  <a:pt x="550304" y="2112610"/>
                </a:lnTo>
                <a:lnTo>
                  <a:pt x="540286" y="2110021"/>
                </a:lnTo>
                <a:close/>
              </a:path>
              <a:path w="1400809" h="2269490">
                <a:moveTo>
                  <a:pt x="545285" y="2052274"/>
                </a:moveTo>
                <a:lnTo>
                  <a:pt x="543008" y="2049507"/>
                </a:lnTo>
                <a:lnTo>
                  <a:pt x="549979" y="2040178"/>
                </a:lnTo>
                <a:lnTo>
                  <a:pt x="557586" y="2042477"/>
                </a:lnTo>
                <a:lnTo>
                  <a:pt x="559951" y="2048390"/>
                </a:lnTo>
                <a:lnTo>
                  <a:pt x="559663" y="2049342"/>
                </a:lnTo>
                <a:lnTo>
                  <a:pt x="556033" y="2054483"/>
                </a:lnTo>
                <a:lnTo>
                  <a:pt x="545285" y="2052274"/>
                </a:lnTo>
                <a:close/>
              </a:path>
              <a:path w="1400809" h="2269490">
                <a:moveTo>
                  <a:pt x="911039" y="1635616"/>
                </a:moveTo>
                <a:lnTo>
                  <a:pt x="904555" y="1632736"/>
                </a:lnTo>
                <a:lnTo>
                  <a:pt x="902854" y="1628063"/>
                </a:lnTo>
                <a:lnTo>
                  <a:pt x="907434" y="1622300"/>
                </a:lnTo>
                <a:lnTo>
                  <a:pt x="912552" y="1622158"/>
                </a:lnTo>
                <a:lnTo>
                  <a:pt x="915841" y="1626140"/>
                </a:lnTo>
                <a:lnTo>
                  <a:pt x="914929" y="1632752"/>
                </a:lnTo>
                <a:lnTo>
                  <a:pt x="911039" y="1635616"/>
                </a:lnTo>
                <a:close/>
              </a:path>
              <a:path w="1400809" h="2269490">
                <a:moveTo>
                  <a:pt x="911875" y="1635988"/>
                </a:moveTo>
                <a:lnTo>
                  <a:pt x="910924" y="1635700"/>
                </a:lnTo>
                <a:lnTo>
                  <a:pt x="911875" y="1635988"/>
                </a:lnTo>
                <a:close/>
              </a:path>
              <a:path w="1400809" h="2269490">
                <a:moveTo>
                  <a:pt x="520106" y="2073773"/>
                </a:moveTo>
                <a:lnTo>
                  <a:pt x="513650" y="2067664"/>
                </a:lnTo>
                <a:lnTo>
                  <a:pt x="518806" y="2060905"/>
                </a:lnTo>
                <a:lnTo>
                  <a:pt x="522819" y="2058415"/>
                </a:lnTo>
                <a:lnTo>
                  <a:pt x="527591" y="2058882"/>
                </a:lnTo>
                <a:lnTo>
                  <a:pt x="530392" y="2062653"/>
                </a:lnTo>
                <a:lnTo>
                  <a:pt x="528491" y="2070070"/>
                </a:lnTo>
                <a:lnTo>
                  <a:pt x="520106" y="2073773"/>
                </a:lnTo>
                <a:close/>
              </a:path>
              <a:path w="1400809" h="2269490">
                <a:moveTo>
                  <a:pt x="849706" y="1797050"/>
                </a:moveTo>
                <a:lnTo>
                  <a:pt x="842962" y="1791894"/>
                </a:lnTo>
                <a:lnTo>
                  <a:pt x="839734" y="1788839"/>
                </a:lnTo>
                <a:lnTo>
                  <a:pt x="840510" y="1782836"/>
                </a:lnTo>
                <a:lnTo>
                  <a:pt x="845178" y="1781127"/>
                </a:lnTo>
                <a:lnTo>
                  <a:pt x="848982" y="1782277"/>
                </a:lnTo>
                <a:lnTo>
                  <a:pt x="849558" y="1780372"/>
                </a:lnTo>
                <a:lnTo>
                  <a:pt x="854025" y="1782762"/>
                </a:lnTo>
                <a:lnTo>
                  <a:pt x="856476" y="1791819"/>
                </a:lnTo>
                <a:lnTo>
                  <a:pt x="849706" y="1797050"/>
                </a:lnTo>
                <a:close/>
              </a:path>
              <a:path w="1400809" h="2269490">
                <a:moveTo>
                  <a:pt x="610039" y="2051459"/>
                </a:moveTo>
                <a:lnTo>
                  <a:pt x="600493" y="2048168"/>
                </a:lnTo>
                <a:lnTo>
                  <a:pt x="600031" y="2042830"/>
                </a:lnTo>
                <a:lnTo>
                  <a:pt x="603084" y="2039594"/>
                </a:lnTo>
                <a:lnTo>
                  <a:pt x="605562" y="2038264"/>
                </a:lnTo>
                <a:lnTo>
                  <a:pt x="613718" y="2042077"/>
                </a:lnTo>
                <a:lnTo>
                  <a:pt x="614829" y="2047952"/>
                </a:lnTo>
                <a:lnTo>
                  <a:pt x="610039" y="2051459"/>
                </a:lnTo>
                <a:close/>
              </a:path>
              <a:path w="1400809" h="2269490">
                <a:moveTo>
                  <a:pt x="637425" y="2121706"/>
                </a:moveTo>
                <a:lnTo>
                  <a:pt x="632583" y="2117123"/>
                </a:lnTo>
                <a:lnTo>
                  <a:pt x="629643" y="2113116"/>
                </a:lnTo>
                <a:lnTo>
                  <a:pt x="631169" y="2111498"/>
                </a:lnTo>
                <a:lnTo>
                  <a:pt x="630506" y="2110258"/>
                </a:lnTo>
                <a:lnTo>
                  <a:pt x="634135" y="2105117"/>
                </a:lnTo>
                <a:lnTo>
                  <a:pt x="640417" y="2104937"/>
                </a:lnTo>
                <a:lnTo>
                  <a:pt x="647737" y="2108188"/>
                </a:lnTo>
                <a:lnTo>
                  <a:pt x="642293" y="2115900"/>
                </a:lnTo>
                <a:lnTo>
                  <a:pt x="637425" y="2121706"/>
                </a:lnTo>
                <a:close/>
              </a:path>
              <a:path w="1400809" h="2269490">
                <a:moveTo>
                  <a:pt x="924666" y="1734458"/>
                </a:moveTo>
                <a:lnTo>
                  <a:pt x="920862" y="1733308"/>
                </a:lnTo>
                <a:lnTo>
                  <a:pt x="917842" y="1727659"/>
                </a:lnTo>
                <a:lnTo>
                  <a:pt x="920888" y="1722920"/>
                </a:lnTo>
                <a:lnTo>
                  <a:pt x="928409" y="1722074"/>
                </a:lnTo>
                <a:lnTo>
                  <a:pt x="931637" y="1725129"/>
                </a:lnTo>
                <a:lnTo>
                  <a:pt x="932012" y="1727321"/>
                </a:lnTo>
                <a:lnTo>
                  <a:pt x="924666" y="1734458"/>
                </a:lnTo>
                <a:close/>
              </a:path>
              <a:path w="1400809" h="2269490">
                <a:moveTo>
                  <a:pt x="916971" y="1729013"/>
                </a:moveTo>
                <a:lnTo>
                  <a:pt x="917547" y="1727108"/>
                </a:lnTo>
                <a:lnTo>
                  <a:pt x="917842" y="1727659"/>
                </a:lnTo>
                <a:lnTo>
                  <a:pt x="916971" y="1729013"/>
                </a:lnTo>
                <a:close/>
              </a:path>
              <a:path w="1400809" h="2269490">
                <a:moveTo>
                  <a:pt x="862215" y="1650494"/>
                </a:moveTo>
                <a:lnTo>
                  <a:pt x="858541" y="1646769"/>
                </a:lnTo>
                <a:lnTo>
                  <a:pt x="858563" y="1642406"/>
                </a:lnTo>
                <a:lnTo>
                  <a:pt x="862285" y="1638674"/>
                </a:lnTo>
                <a:lnTo>
                  <a:pt x="867646" y="1638426"/>
                </a:lnTo>
                <a:lnTo>
                  <a:pt x="871118" y="1641213"/>
                </a:lnTo>
                <a:lnTo>
                  <a:pt x="871996" y="1646141"/>
                </a:lnTo>
                <a:lnTo>
                  <a:pt x="869579" y="1652314"/>
                </a:lnTo>
                <a:lnTo>
                  <a:pt x="862215" y="1650494"/>
                </a:lnTo>
                <a:close/>
              </a:path>
              <a:path w="1400809" h="2269490">
                <a:moveTo>
                  <a:pt x="636355" y="2223115"/>
                </a:moveTo>
                <a:lnTo>
                  <a:pt x="630708" y="2219478"/>
                </a:lnTo>
                <a:lnTo>
                  <a:pt x="631738" y="2212902"/>
                </a:lnTo>
                <a:lnTo>
                  <a:pt x="635204" y="2210181"/>
                </a:lnTo>
                <a:lnTo>
                  <a:pt x="640232" y="2210661"/>
                </a:lnTo>
                <a:lnTo>
                  <a:pt x="645949" y="2213688"/>
                </a:lnTo>
                <a:lnTo>
                  <a:pt x="645559" y="2217728"/>
                </a:lnTo>
                <a:lnTo>
                  <a:pt x="645302" y="2218691"/>
                </a:lnTo>
                <a:lnTo>
                  <a:pt x="643070" y="2223214"/>
                </a:lnTo>
                <a:lnTo>
                  <a:pt x="636355" y="2223115"/>
                </a:lnTo>
                <a:close/>
              </a:path>
              <a:path w="1400809" h="2269490">
                <a:moveTo>
                  <a:pt x="636789" y="2223395"/>
                </a:moveTo>
                <a:lnTo>
                  <a:pt x="635838" y="2223107"/>
                </a:lnTo>
                <a:lnTo>
                  <a:pt x="636355" y="2223115"/>
                </a:lnTo>
                <a:lnTo>
                  <a:pt x="636789" y="2223395"/>
                </a:lnTo>
                <a:close/>
              </a:path>
            </a:pathLst>
          </a:custGeom>
          <a:solidFill>
            <a:srgbClr val="EF9045">
              <a:alpha val="65098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099661" y="4857757"/>
            <a:ext cx="1733860" cy="1736606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13844848" y="4655250"/>
            <a:ext cx="1327150" cy="2270125"/>
          </a:xfrm>
          <a:custGeom>
            <a:avLst/>
            <a:gdLst/>
            <a:ahLst/>
            <a:cxnLst/>
            <a:rect l="l" t="t" r="r" b="b"/>
            <a:pathLst>
              <a:path w="1327150" h="2270125">
                <a:moveTo>
                  <a:pt x="0" y="2268964"/>
                </a:moveTo>
                <a:lnTo>
                  <a:pt x="2477" y="2267634"/>
                </a:lnTo>
                <a:lnTo>
                  <a:pt x="6569" y="2267831"/>
                </a:lnTo>
                <a:lnTo>
                  <a:pt x="9134" y="2269646"/>
                </a:lnTo>
                <a:lnTo>
                  <a:pt x="0" y="2268964"/>
                </a:lnTo>
                <a:close/>
              </a:path>
              <a:path w="1327150" h="2270125">
                <a:moveTo>
                  <a:pt x="444346" y="2230683"/>
                </a:moveTo>
                <a:lnTo>
                  <a:pt x="440830" y="2228581"/>
                </a:lnTo>
                <a:lnTo>
                  <a:pt x="441030" y="2224483"/>
                </a:lnTo>
                <a:lnTo>
                  <a:pt x="445611" y="2219629"/>
                </a:lnTo>
                <a:lnTo>
                  <a:pt x="453794" y="2220023"/>
                </a:lnTo>
                <a:lnTo>
                  <a:pt x="457310" y="2222126"/>
                </a:lnTo>
                <a:lnTo>
                  <a:pt x="455583" y="2227841"/>
                </a:lnTo>
                <a:lnTo>
                  <a:pt x="444346" y="2230683"/>
                </a:lnTo>
                <a:close/>
              </a:path>
              <a:path w="1327150" h="2270125">
                <a:moveTo>
                  <a:pt x="468347" y="2223382"/>
                </a:moveTo>
                <a:lnTo>
                  <a:pt x="468634" y="2222430"/>
                </a:lnTo>
                <a:lnTo>
                  <a:pt x="469835" y="2215613"/>
                </a:lnTo>
                <a:lnTo>
                  <a:pt x="473347" y="2212418"/>
                </a:lnTo>
                <a:lnTo>
                  <a:pt x="477599" y="2212566"/>
                </a:lnTo>
                <a:lnTo>
                  <a:pt x="481023" y="2215778"/>
                </a:lnTo>
                <a:lnTo>
                  <a:pt x="482350" y="2218258"/>
                </a:lnTo>
                <a:lnTo>
                  <a:pt x="481916" y="2219264"/>
                </a:lnTo>
                <a:lnTo>
                  <a:pt x="477394" y="2220919"/>
                </a:lnTo>
                <a:lnTo>
                  <a:pt x="473014" y="2221674"/>
                </a:lnTo>
                <a:lnTo>
                  <a:pt x="468347" y="2223382"/>
                </a:lnTo>
                <a:close/>
              </a:path>
              <a:path w="1327150" h="2270125">
                <a:moveTo>
                  <a:pt x="517876" y="2207163"/>
                </a:moveTo>
                <a:lnTo>
                  <a:pt x="515310" y="2205348"/>
                </a:lnTo>
                <a:lnTo>
                  <a:pt x="518189" y="2195822"/>
                </a:lnTo>
                <a:lnTo>
                  <a:pt x="520755" y="2197637"/>
                </a:lnTo>
                <a:lnTo>
                  <a:pt x="529313" y="2200224"/>
                </a:lnTo>
                <a:lnTo>
                  <a:pt x="529689" y="2202416"/>
                </a:lnTo>
                <a:lnTo>
                  <a:pt x="529401" y="2203369"/>
                </a:lnTo>
                <a:lnTo>
                  <a:pt x="525972" y="2204412"/>
                </a:lnTo>
                <a:lnTo>
                  <a:pt x="521304" y="2206120"/>
                </a:lnTo>
                <a:lnTo>
                  <a:pt x="517876" y="2207163"/>
                </a:lnTo>
                <a:close/>
              </a:path>
              <a:path w="1327150" h="2270125">
                <a:moveTo>
                  <a:pt x="529313" y="2200224"/>
                </a:moveTo>
                <a:lnTo>
                  <a:pt x="520755" y="2197637"/>
                </a:lnTo>
                <a:lnTo>
                  <a:pt x="528650" y="2198984"/>
                </a:lnTo>
                <a:lnTo>
                  <a:pt x="529313" y="2200224"/>
                </a:lnTo>
                <a:close/>
              </a:path>
              <a:path w="1327150" h="2270125">
                <a:moveTo>
                  <a:pt x="571697" y="2187043"/>
                </a:moveTo>
                <a:lnTo>
                  <a:pt x="573136" y="2182280"/>
                </a:lnTo>
                <a:lnTo>
                  <a:pt x="575902" y="2179997"/>
                </a:lnTo>
                <a:lnTo>
                  <a:pt x="579993" y="2180194"/>
                </a:lnTo>
                <a:lnTo>
                  <a:pt x="581895" y="2180769"/>
                </a:lnTo>
                <a:lnTo>
                  <a:pt x="583509" y="2182296"/>
                </a:lnTo>
                <a:lnTo>
                  <a:pt x="578842" y="2184004"/>
                </a:lnTo>
                <a:lnTo>
                  <a:pt x="575413" y="2185048"/>
                </a:lnTo>
                <a:lnTo>
                  <a:pt x="571697" y="2187043"/>
                </a:lnTo>
                <a:close/>
              </a:path>
              <a:path w="1327150" h="2270125">
                <a:moveTo>
                  <a:pt x="594372" y="2177262"/>
                </a:moveTo>
                <a:lnTo>
                  <a:pt x="596387" y="2170594"/>
                </a:lnTo>
                <a:lnTo>
                  <a:pt x="601054" y="2168886"/>
                </a:lnTo>
                <a:lnTo>
                  <a:pt x="605146" y="2169083"/>
                </a:lnTo>
                <a:lnTo>
                  <a:pt x="606472" y="2171563"/>
                </a:lnTo>
                <a:lnTo>
                  <a:pt x="602756" y="2173558"/>
                </a:lnTo>
                <a:lnTo>
                  <a:pt x="598088" y="2175267"/>
                </a:lnTo>
                <a:lnTo>
                  <a:pt x="594372" y="2177262"/>
                </a:lnTo>
                <a:close/>
              </a:path>
              <a:path w="1327150" h="2270125">
                <a:moveTo>
                  <a:pt x="629147" y="2161782"/>
                </a:moveTo>
                <a:lnTo>
                  <a:pt x="628484" y="2160542"/>
                </a:lnTo>
                <a:lnTo>
                  <a:pt x="628770" y="2159589"/>
                </a:lnTo>
                <a:lnTo>
                  <a:pt x="627869" y="2159144"/>
                </a:lnTo>
                <a:lnTo>
                  <a:pt x="628685" y="2156444"/>
                </a:lnTo>
                <a:lnTo>
                  <a:pt x="634879" y="2153118"/>
                </a:lnTo>
                <a:lnTo>
                  <a:pt x="638971" y="2153315"/>
                </a:lnTo>
                <a:lnTo>
                  <a:pt x="641248" y="2156083"/>
                </a:lnTo>
                <a:lnTo>
                  <a:pt x="637532" y="2158078"/>
                </a:lnTo>
                <a:lnTo>
                  <a:pt x="632864" y="2159787"/>
                </a:lnTo>
                <a:lnTo>
                  <a:pt x="629147" y="2161782"/>
                </a:lnTo>
                <a:close/>
              </a:path>
              <a:path w="1327150" h="2270125">
                <a:moveTo>
                  <a:pt x="615807" y="2168147"/>
                </a:moveTo>
                <a:lnTo>
                  <a:pt x="613818" y="2164427"/>
                </a:lnTo>
                <a:lnTo>
                  <a:pt x="614394" y="2162522"/>
                </a:lnTo>
                <a:lnTo>
                  <a:pt x="616034" y="2153661"/>
                </a:lnTo>
                <a:lnTo>
                  <a:pt x="623354" y="2156913"/>
                </a:lnTo>
                <a:lnTo>
                  <a:pt x="627869" y="2159144"/>
                </a:lnTo>
                <a:lnTo>
                  <a:pt x="627821" y="2159302"/>
                </a:lnTo>
                <a:lnTo>
                  <a:pt x="628484" y="2160542"/>
                </a:lnTo>
                <a:lnTo>
                  <a:pt x="627908" y="2162447"/>
                </a:lnTo>
                <a:lnTo>
                  <a:pt x="615807" y="2168147"/>
                </a:lnTo>
                <a:close/>
              </a:path>
              <a:path w="1327150" h="2270125">
                <a:moveTo>
                  <a:pt x="760327" y="203060"/>
                </a:moveTo>
                <a:lnTo>
                  <a:pt x="751174" y="200293"/>
                </a:lnTo>
                <a:lnTo>
                  <a:pt x="759558" y="189560"/>
                </a:lnTo>
                <a:lnTo>
                  <a:pt x="760327" y="203060"/>
                </a:lnTo>
                <a:close/>
              </a:path>
              <a:path w="1327150" h="2270125">
                <a:moveTo>
                  <a:pt x="924845" y="252781"/>
                </a:moveTo>
                <a:lnTo>
                  <a:pt x="916761" y="250338"/>
                </a:lnTo>
                <a:lnTo>
                  <a:pt x="917553" y="237310"/>
                </a:lnTo>
                <a:lnTo>
                  <a:pt x="930361" y="241181"/>
                </a:lnTo>
                <a:lnTo>
                  <a:pt x="924845" y="252781"/>
                </a:lnTo>
                <a:close/>
              </a:path>
              <a:path w="1327150" h="2270125">
                <a:moveTo>
                  <a:pt x="943329" y="258368"/>
                </a:moveTo>
                <a:lnTo>
                  <a:pt x="943734" y="245223"/>
                </a:lnTo>
                <a:lnTo>
                  <a:pt x="957048" y="249247"/>
                </a:lnTo>
                <a:lnTo>
                  <a:pt x="943329" y="258368"/>
                </a:lnTo>
                <a:close/>
              </a:path>
              <a:path w="1327150" h="2270125">
                <a:moveTo>
                  <a:pt x="1013419" y="279551"/>
                </a:moveTo>
                <a:lnTo>
                  <a:pt x="1008411" y="278037"/>
                </a:lnTo>
                <a:lnTo>
                  <a:pt x="1008326" y="264744"/>
                </a:lnTo>
                <a:lnTo>
                  <a:pt x="1020763" y="268503"/>
                </a:lnTo>
                <a:lnTo>
                  <a:pt x="1013419" y="279551"/>
                </a:lnTo>
                <a:close/>
              </a:path>
              <a:path w="1327150" h="2270125">
                <a:moveTo>
                  <a:pt x="652402" y="183709"/>
                </a:moveTo>
                <a:lnTo>
                  <a:pt x="641585" y="180440"/>
                </a:lnTo>
                <a:lnTo>
                  <a:pt x="644308" y="167996"/>
                </a:lnTo>
                <a:lnTo>
                  <a:pt x="658498" y="172284"/>
                </a:lnTo>
                <a:lnTo>
                  <a:pt x="652402" y="183709"/>
                </a:lnTo>
                <a:close/>
              </a:path>
              <a:path w="1327150" h="2270125">
                <a:moveTo>
                  <a:pt x="750233" y="213277"/>
                </a:moveTo>
                <a:lnTo>
                  <a:pt x="749866" y="199898"/>
                </a:lnTo>
                <a:lnTo>
                  <a:pt x="758662" y="202557"/>
                </a:lnTo>
                <a:lnTo>
                  <a:pt x="750233" y="213277"/>
                </a:lnTo>
                <a:close/>
              </a:path>
              <a:path w="1327150" h="2270125">
                <a:moveTo>
                  <a:pt x="972523" y="280458"/>
                </a:moveTo>
                <a:lnTo>
                  <a:pt x="961349" y="277081"/>
                </a:lnTo>
                <a:lnTo>
                  <a:pt x="962557" y="264179"/>
                </a:lnTo>
                <a:lnTo>
                  <a:pt x="977148" y="268589"/>
                </a:lnTo>
                <a:lnTo>
                  <a:pt x="972523" y="280458"/>
                </a:lnTo>
                <a:close/>
              </a:path>
              <a:path w="1327150" h="2270125">
                <a:moveTo>
                  <a:pt x="1050503" y="304026"/>
                </a:moveTo>
                <a:lnTo>
                  <a:pt x="1039091" y="300577"/>
                </a:lnTo>
                <a:lnTo>
                  <a:pt x="1039912" y="287558"/>
                </a:lnTo>
                <a:lnTo>
                  <a:pt x="1050373" y="290719"/>
                </a:lnTo>
                <a:lnTo>
                  <a:pt x="1050503" y="304026"/>
                </a:lnTo>
                <a:close/>
              </a:path>
              <a:path w="1327150" h="2270125">
                <a:moveTo>
                  <a:pt x="956486" y="288879"/>
                </a:moveTo>
                <a:lnTo>
                  <a:pt x="946025" y="285718"/>
                </a:lnTo>
                <a:lnTo>
                  <a:pt x="950799" y="273893"/>
                </a:lnTo>
                <a:lnTo>
                  <a:pt x="962270" y="277360"/>
                </a:lnTo>
                <a:lnTo>
                  <a:pt x="956486" y="288879"/>
                </a:lnTo>
                <a:close/>
              </a:path>
              <a:path w="1327150" h="2270125">
                <a:moveTo>
                  <a:pt x="1008790" y="304687"/>
                </a:moveTo>
                <a:lnTo>
                  <a:pt x="998329" y="301525"/>
                </a:lnTo>
                <a:lnTo>
                  <a:pt x="1004856" y="290230"/>
                </a:lnTo>
                <a:lnTo>
                  <a:pt x="1016268" y="293679"/>
                </a:lnTo>
                <a:lnTo>
                  <a:pt x="1008790" y="304687"/>
                </a:lnTo>
                <a:close/>
              </a:path>
              <a:path w="1327150" h="2270125">
                <a:moveTo>
                  <a:pt x="1035417" y="312734"/>
                </a:moveTo>
                <a:lnTo>
                  <a:pt x="1020201" y="308135"/>
                </a:lnTo>
                <a:lnTo>
                  <a:pt x="1025777" y="296553"/>
                </a:lnTo>
                <a:lnTo>
                  <a:pt x="1040042" y="300864"/>
                </a:lnTo>
                <a:lnTo>
                  <a:pt x="1035417" y="312734"/>
                </a:lnTo>
                <a:close/>
              </a:path>
              <a:path w="1327150" h="2270125">
                <a:moveTo>
                  <a:pt x="1061093" y="320494"/>
                </a:moveTo>
                <a:lnTo>
                  <a:pt x="1044926" y="315608"/>
                </a:lnTo>
                <a:lnTo>
                  <a:pt x="1049552" y="303739"/>
                </a:lnTo>
                <a:lnTo>
                  <a:pt x="1064767" y="308337"/>
                </a:lnTo>
                <a:lnTo>
                  <a:pt x="1061093" y="320494"/>
                </a:lnTo>
                <a:close/>
              </a:path>
              <a:path w="1327150" h="2270125">
                <a:moveTo>
                  <a:pt x="910969" y="288390"/>
                </a:moveTo>
                <a:lnTo>
                  <a:pt x="899558" y="284941"/>
                </a:lnTo>
                <a:lnTo>
                  <a:pt x="900379" y="271922"/>
                </a:lnTo>
                <a:lnTo>
                  <a:pt x="915594" y="276520"/>
                </a:lnTo>
                <a:lnTo>
                  <a:pt x="910969" y="288390"/>
                </a:lnTo>
                <a:close/>
              </a:path>
              <a:path w="1327150" h="2270125">
                <a:moveTo>
                  <a:pt x="976586" y="308221"/>
                </a:moveTo>
                <a:lnTo>
                  <a:pt x="962500" y="303964"/>
                </a:lnTo>
                <a:lnTo>
                  <a:pt x="966471" y="291897"/>
                </a:lnTo>
                <a:lnTo>
                  <a:pt x="979309" y="295777"/>
                </a:lnTo>
                <a:lnTo>
                  <a:pt x="976586" y="308221"/>
                </a:lnTo>
                <a:close/>
              </a:path>
              <a:path w="1327150" h="2270125">
                <a:moveTo>
                  <a:pt x="994209" y="313547"/>
                </a:moveTo>
                <a:lnTo>
                  <a:pt x="984640" y="310655"/>
                </a:lnTo>
                <a:lnTo>
                  <a:pt x="986917" y="298076"/>
                </a:lnTo>
                <a:lnTo>
                  <a:pt x="999280" y="301812"/>
                </a:lnTo>
                <a:lnTo>
                  <a:pt x="994209" y="313547"/>
                </a:lnTo>
                <a:close/>
              </a:path>
              <a:path w="1327150" h="2270125">
                <a:moveTo>
                  <a:pt x="780232" y="275412"/>
                </a:moveTo>
                <a:lnTo>
                  <a:pt x="774943" y="273814"/>
                </a:lnTo>
                <a:lnTo>
                  <a:pt x="775110" y="260597"/>
                </a:lnTo>
                <a:lnTo>
                  <a:pt x="784490" y="250165"/>
                </a:lnTo>
                <a:lnTo>
                  <a:pt x="785571" y="263759"/>
                </a:lnTo>
                <a:lnTo>
                  <a:pt x="787413" y="264315"/>
                </a:lnTo>
                <a:lnTo>
                  <a:pt x="780232" y="275412"/>
                </a:lnTo>
                <a:close/>
              </a:path>
              <a:path w="1327150" h="2270125">
                <a:moveTo>
                  <a:pt x="935824" y="309169"/>
                </a:moveTo>
                <a:lnTo>
                  <a:pt x="923655" y="305491"/>
                </a:lnTo>
                <a:lnTo>
                  <a:pt x="929038" y="293851"/>
                </a:lnTo>
                <a:lnTo>
                  <a:pt x="943302" y="298162"/>
                </a:lnTo>
                <a:lnTo>
                  <a:pt x="935824" y="309169"/>
                </a:lnTo>
                <a:close/>
              </a:path>
              <a:path w="1327150" h="2270125">
                <a:moveTo>
                  <a:pt x="1012853" y="332449"/>
                </a:moveTo>
                <a:lnTo>
                  <a:pt x="1004294" y="329863"/>
                </a:lnTo>
                <a:lnTo>
                  <a:pt x="1010821" y="318568"/>
                </a:lnTo>
                <a:lnTo>
                  <a:pt x="1012853" y="332449"/>
                </a:lnTo>
                <a:close/>
              </a:path>
              <a:path w="1327150" h="2270125">
                <a:moveTo>
                  <a:pt x="1033774" y="338772"/>
                </a:moveTo>
                <a:lnTo>
                  <a:pt x="1021605" y="335094"/>
                </a:lnTo>
                <a:lnTo>
                  <a:pt x="1025680" y="323059"/>
                </a:lnTo>
                <a:lnTo>
                  <a:pt x="1037448" y="326615"/>
                </a:lnTo>
                <a:lnTo>
                  <a:pt x="1035633" y="334911"/>
                </a:lnTo>
                <a:lnTo>
                  <a:pt x="1033774" y="338772"/>
                </a:lnTo>
                <a:close/>
              </a:path>
              <a:path w="1327150" h="2270125">
                <a:moveTo>
                  <a:pt x="1034725" y="339060"/>
                </a:moveTo>
                <a:lnTo>
                  <a:pt x="1035633" y="334911"/>
                </a:lnTo>
                <a:lnTo>
                  <a:pt x="1039351" y="327190"/>
                </a:lnTo>
                <a:lnTo>
                  <a:pt x="1034725" y="339060"/>
                </a:lnTo>
                <a:close/>
              </a:path>
              <a:path w="1327150" h="2270125">
                <a:moveTo>
                  <a:pt x="1073715" y="350843"/>
                </a:moveTo>
                <a:lnTo>
                  <a:pt x="1060401" y="346820"/>
                </a:lnTo>
                <a:lnTo>
                  <a:pt x="1064076" y="334663"/>
                </a:lnTo>
                <a:lnTo>
                  <a:pt x="1076438" y="338399"/>
                </a:lnTo>
                <a:lnTo>
                  <a:pt x="1073715" y="350843"/>
                </a:lnTo>
                <a:close/>
              </a:path>
              <a:path w="1327150" h="2270125">
                <a:moveTo>
                  <a:pt x="810797" y="284650"/>
                </a:moveTo>
                <a:lnTo>
                  <a:pt x="802149" y="282036"/>
                </a:lnTo>
                <a:lnTo>
                  <a:pt x="810415" y="271267"/>
                </a:lnTo>
                <a:lnTo>
                  <a:pt x="810797" y="284650"/>
                </a:lnTo>
                <a:close/>
              </a:path>
              <a:path w="1327150" h="2270125">
                <a:moveTo>
                  <a:pt x="953071" y="327649"/>
                </a:moveTo>
                <a:lnTo>
                  <a:pt x="941779" y="324236"/>
                </a:lnTo>
                <a:lnTo>
                  <a:pt x="949896" y="313422"/>
                </a:lnTo>
                <a:lnTo>
                  <a:pt x="953071" y="327649"/>
                </a:lnTo>
                <a:close/>
              </a:path>
              <a:path w="1327150" h="2270125">
                <a:moveTo>
                  <a:pt x="1008228" y="344319"/>
                </a:moveTo>
                <a:lnTo>
                  <a:pt x="998718" y="341445"/>
                </a:lnTo>
                <a:lnTo>
                  <a:pt x="1001441" y="329000"/>
                </a:lnTo>
                <a:lnTo>
                  <a:pt x="1013804" y="332737"/>
                </a:lnTo>
                <a:lnTo>
                  <a:pt x="1008228" y="344319"/>
                </a:lnTo>
                <a:close/>
              </a:path>
              <a:path w="1327150" h="2270125">
                <a:moveTo>
                  <a:pt x="1039610" y="353803"/>
                </a:moveTo>
                <a:lnTo>
                  <a:pt x="1026296" y="349780"/>
                </a:lnTo>
                <a:lnTo>
                  <a:pt x="1030922" y="337910"/>
                </a:lnTo>
                <a:lnTo>
                  <a:pt x="1043284" y="341646"/>
                </a:lnTo>
                <a:lnTo>
                  <a:pt x="1039610" y="353803"/>
                </a:lnTo>
                <a:close/>
              </a:path>
              <a:path w="1327150" h="2270125">
                <a:moveTo>
                  <a:pt x="1059580" y="359839"/>
                </a:moveTo>
                <a:lnTo>
                  <a:pt x="1046267" y="355815"/>
                </a:lnTo>
                <a:lnTo>
                  <a:pt x="1056598" y="345670"/>
                </a:lnTo>
                <a:lnTo>
                  <a:pt x="1058500" y="346245"/>
                </a:lnTo>
                <a:lnTo>
                  <a:pt x="1059580" y="359839"/>
                </a:lnTo>
                <a:close/>
              </a:path>
              <a:path w="1327150" h="2270125">
                <a:moveTo>
                  <a:pt x="804850" y="296120"/>
                </a:moveTo>
                <a:lnTo>
                  <a:pt x="799965" y="281376"/>
                </a:lnTo>
                <a:lnTo>
                  <a:pt x="811377" y="284825"/>
                </a:lnTo>
                <a:lnTo>
                  <a:pt x="804850" y="296120"/>
                </a:lnTo>
                <a:close/>
              </a:path>
              <a:path w="1327150" h="2270125">
                <a:moveTo>
                  <a:pt x="926574" y="332908"/>
                </a:moveTo>
                <a:lnTo>
                  <a:pt x="915162" y="329459"/>
                </a:lnTo>
                <a:lnTo>
                  <a:pt x="917885" y="317015"/>
                </a:lnTo>
                <a:lnTo>
                  <a:pt x="930248" y="320751"/>
                </a:lnTo>
                <a:lnTo>
                  <a:pt x="926574" y="332908"/>
                </a:lnTo>
                <a:close/>
              </a:path>
              <a:path w="1327150" h="2270125">
                <a:moveTo>
                  <a:pt x="950348" y="340093"/>
                </a:moveTo>
                <a:lnTo>
                  <a:pt x="942611" y="324488"/>
                </a:lnTo>
                <a:lnTo>
                  <a:pt x="954974" y="328224"/>
                </a:lnTo>
                <a:lnTo>
                  <a:pt x="950348" y="340093"/>
                </a:lnTo>
                <a:close/>
              </a:path>
              <a:path w="1327150" h="2270125">
                <a:moveTo>
                  <a:pt x="993142" y="353027"/>
                </a:moveTo>
                <a:lnTo>
                  <a:pt x="978877" y="348716"/>
                </a:lnTo>
                <a:lnTo>
                  <a:pt x="980650" y="335984"/>
                </a:lnTo>
                <a:lnTo>
                  <a:pt x="990159" y="338858"/>
                </a:lnTo>
                <a:lnTo>
                  <a:pt x="993142" y="353027"/>
                </a:lnTo>
                <a:close/>
              </a:path>
              <a:path w="1327150" h="2270125">
                <a:moveTo>
                  <a:pt x="1051151" y="370559"/>
                </a:moveTo>
                <a:lnTo>
                  <a:pt x="1047218" y="356103"/>
                </a:lnTo>
                <a:lnTo>
                  <a:pt x="1060531" y="360126"/>
                </a:lnTo>
                <a:lnTo>
                  <a:pt x="1051151" y="370559"/>
                </a:lnTo>
                <a:close/>
              </a:path>
              <a:path w="1327150" h="2270125">
                <a:moveTo>
                  <a:pt x="1079681" y="379181"/>
                </a:moveTo>
                <a:lnTo>
                  <a:pt x="1070884" y="376522"/>
                </a:lnTo>
                <a:lnTo>
                  <a:pt x="1071319" y="363386"/>
                </a:lnTo>
                <a:lnTo>
                  <a:pt x="1084930" y="367500"/>
                </a:lnTo>
                <a:lnTo>
                  <a:pt x="1079681" y="379181"/>
                </a:lnTo>
                <a:close/>
              </a:path>
              <a:path w="1327150" h="2270125">
                <a:moveTo>
                  <a:pt x="1103574" y="386402"/>
                </a:moveTo>
                <a:lnTo>
                  <a:pt x="1092043" y="382917"/>
                </a:lnTo>
                <a:lnTo>
                  <a:pt x="1094930" y="370522"/>
                </a:lnTo>
                <a:lnTo>
                  <a:pt x="1107887" y="374438"/>
                </a:lnTo>
                <a:lnTo>
                  <a:pt x="1103574" y="386402"/>
                </a:lnTo>
                <a:close/>
              </a:path>
              <a:path w="1327150" h="2270125">
                <a:moveTo>
                  <a:pt x="1117719" y="390677"/>
                </a:moveTo>
                <a:lnTo>
                  <a:pt x="1112965" y="389240"/>
                </a:lnTo>
                <a:lnTo>
                  <a:pt x="1116639" y="377083"/>
                </a:lnTo>
                <a:lnTo>
                  <a:pt x="1117719" y="390677"/>
                </a:lnTo>
                <a:close/>
              </a:path>
              <a:path w="1327150" h="2270125">
                <a:moveTo>
                  <a:pt x="745068" y="291320"/>
                </a:moveTo>
                <a:lnTo>
                  <a:pt x="736777" y="288814"/>
                </a:lnTo>
                <a:lnTo>
                  <a:pt x="736617" y="275498"/>
                </a:lnTo>
                <a:lnTo>
                  <a:pt x="748742" y="279163"/>
                </a:lnTo>
                <a:lnTo>
                  <a:pt x="745068" y="291320"/>
                </a:lnTo>
                <a:close/>
              </a:path>
              <a:path w="1327150" h="2270125">
                <a:moveTo>
                  <a:pt x="833241" y="317968"/>
                </a:moveTo>
                <a:lnTo>
                  <a:pt x="824950" y="315462"/>
                </a:lnTo>
                <a:lnTo>
                  <a:pt x="828624" y="303305"/>
                </a:lnTo>
                <a:lnTo>
                  <a:pt x="840749" y="306970"/>
                </a:lnTo>
                <a:lnTo>
                  <a:pt x="833241" y="317968"/>
                </a:lnTo>
                <a:close/>
              </a:path>
              <a:path w="1327150" h="2270125">
                <a:moveTo>
                  <a:pt x="871637" y="329572"/>
                </a:moveTo>
                <a:lnTo>
                  <a:pt x="861087" y="326383"/>
                </a:lnTo>
                <a:lnTo>
                  <a:pt x="863810" y="313939"/>
                </a:lnTo>
                <a:lnTo>
                  <a:pt x="877124" y="317963"/>
                </a:lnTo>
                <a:lnTo>
                  <a:pt x="871637" y="329572"/>
                </a:lnTo>
                <a:close/>
              </a:path>
              <a:path w="1327150" h="2270125">
                <a:moveTo>
                  <a:pt x="968546" y="358861"/>
                </a:moveTo>
                <a:lnTo>
                  <a:pt x="958086" y="355699"/>
                </a:lnTo>
                <a:lnTo>
                  <a:pt x="959858" y="342967"/>
                </a:lnTo>
                <a:lnTo>
                  <a:pt x="973172" y="346991"/>
                </a:lnTo>
                <a:lnTo>
                  <a:pt x="968546" y="358861"/>
                </a:lnTo>
                <a:close/>
              </a:path>
              <a:path w="1327150" h="2270125">
                <a:moveTo>
                  <a:pt x="998027" y="367770"/>
                </a:moveTo>
                <a:lnTo>
                  <a:pt x="985322" y="363931"/>
                </a:lnTo>
                <a:lnTo>
                  <a:pt x="991240" y="352452"/>
                </a:lnTo>
                <a:lnTo>
                  <a:pt x="1002652" y="355901"/>
                </a:lnTo>
                <a:lnTo>
                  <a:pt x="998027" y="367770"/>
                </a:lnTo>
                <a:close/>
              </a:path>
              <a:path w="1327150" h="2270125">
                <a:moveTo>
                  <a:pt x="1007536" y="370644"/>
                </a:moveTo>
                <a:lnTo>
                  <a:pt x="1007407" y="357338"/>
                </a:lnTo>
                <a:lnTo>
                  <a:pt x="1019769" y="361074"/>
                </a:lnTo>
                <a:lnTo>
                  <a:pt x="1007536" y="370644"/>
                </a:lnTo>
                <a:close/>
              </a:path>
              <a:path w="1327150" h="2270125">
                <a:moveTo>
                  <a:pt x="1038919" y="380129"/>
                </a:moveTo>
                <a:lnTo>
                  <a:pt x="1028458" y="376967"/>
                </a:lnTo>
                <a:lnTo>
                  <a:pt x="1030691" y="364375"/>
                </a:lnTo>
                <a:lnTo>
                  <a:pt x="1042593" y="367972"/>
                </a:lnTo>
                <a:lnTo>
                  <a:pt x="1038919" y="380129"/>
                </a:lnTo>
                <a:close/>
              </a:path>
              <a:path w="1327150" h="2270125">
                <a:moveTo>
                  <a:pt x="1067418" y="388742"/>
                </a:moveTo>
                <a:lnTo>
                  <a:pt x="1054966" y="384979"/>
                </a:lnTo>
                <a:lnTo>
                  <a:pt x="1062667" y="374039"/>
                </a:lnTo>
                <a:lnTo>
                  <a:pt x="1070171" y="376307"/>
                </a:lnTo>
                <a:lnTo>
                  <a:pt x="1067418" y="388742"/>
                </a:lnTo>
                <a:close/>
              </a:path>
              <a:path w="1327150" h="2270125">
                <a:moveTo>
                  <a:pt x="1107389" y="400822"/>
                </a:moveTo>
                <a:lnTo>
                  <a:pt x="1094550" y="396942"/>
                </a:lnTo>
                <a:lnTo>
                  <a:pt x="1099651" y="385217"/>
                </a:lnTo>
                <a:lnTo>
                  <a:pt x="1110112" y="388378"/>
                </a:lnTo>
                <a:lnTo>
                  <a:pt x="1107389" y="400822"/>
                </a:lnTo>
                <a:close/>
              </a:path>
              <a:path w="1327150" h="2270125">
                <a:moveTo>
                  <a:pt x="1129261" y="407433"/>
                </a:moveTo>
                <a:lnTo>
                  <a:pt x="1123555" y="405708"/>
                </a:lnTo>
                <a:lnTo>
                  <a:pt x="1127229" y="393551"/>
                </a:lnTo>
                <a:lnTo>
                  <a:pt x="1129261" y="407433"/>
                </a:lnTo>
                <a:close/>
              </a:path>
              <a:path w="1327150" h="2270125">
                <a:moveTo>
                  <a:pt x="647378" y="288330"/>
                </a:moveTo>
                <a:lnTo>
                  <a:pt x="639770" y="286030"/>
                </a:lnTo>
                <a:lnTo>
                  <a:pt x="652824" y="263441"/>
                </a:lnTo>
                <a:lnTo>
                  <a:pt x="654856" y="277322"/>
                </a:lnTo>
                <a:lnTo>
                  <a:pt x="656758" y="277897"/>
                </a:lnTo>
                <a:lnTo>
                  <a:pt x="647378" y="288330"/>
                </a:lnTo>
                <a:close/>
              </a:path>
              <a:path w="1327150" h="2270125">
                <a:moveTo>
                  <a:pt x="888795" y="348025"/>
                </a:moveTo>
                <a:lnTo>
                  <a:pt x="892469" y="335868"/>
                </a:lnTo>
                <a:lnTo>
                  <a:pt x="890426" y="345201"/>
                </a:lnTo>
                <a:lnTo>
                  <a:pt x="888795" y="348025"/>
                </a:lnTo>
                <a:close/>
              </a:path>
              <a:path w="1327150" h="2270125">
                <a:moveTo>
                  <a:pt x="903059" y="352336"/>
                </a:moveTo>
                <a:lnTo>
                  <a:pt x="889746" y="348312"/>
                </a:lnTo>
                <a:lnTo>
                  <a:pt x="890426" y="345201"/>
                </a:lnTo>
                <a:lnTo>
                  <a:pt x="895322" y="336730"/>
                </a:lnTo>
                <a:lnTo>
                  <a:pt x="903880" y="339317"/>
                </a:lnTo>
                <a:lnTo>
                  <a:pt x="903059" y="352336"/>
                </a:lnTo>
                <a:close/>
              </a:path>
              <a:path w="1327150" h="2270125">
                <a:moveTo>
                  <a:pt x="915551" y="369379"/>
                </a:moveTo>
                <a:lnTo>
                  <a:pt x="907944" y="367080"/>
                </a:lnTo>
                <a:lnTo>
                  <a:pt x="905912" y="353198"/>
                </a:lnTo>
                <a:lnTo>
                  <a:pt x="906863" y="353486"/>
                </a:lnTo>
                <a:lnTo>
                  <a:pt x="918145" y="343628"/>
                </a:lnTo>
                <a:lnTo>
                  <a:pt x="916373" y="356360"/>
                </a:lnTo>
                <a:lnTo>
                  <a:pt x="915551" y="369379"/>
                </a:lnTo>
                <a:close/>
              </a:path>
              <a:path w="1327150" h="2270125">
                <a:moveTo>
                  <a:pt x="1021931" y="388262"/>
                </a:moveTo>
                <a:lnTo>
                  <a:pt x="1011470" y="385101"/>
                </a:lnTo>
                <a:lnTo>
                  <a:pt x="1023703" y="375530"/>
                </a:lnTo>
                <a:lnTo>
                  <a:pt x="1021931" y="388262"/>
                </a:lnTo>
                <a:close/>
              </a:path>
              <a:path w="1327150" h="2270125">
                <a:moveTo>
                  <a:pt x="1086597" y="407806"/>
                </a:moveTo>
                <a:lnTo>
                  <a:pt x="1075185" y="404357"/>
                </a:lnTo>
                <a:lnTo>
                  <a:pt x="1078636" y="392133"/>
                </a:lnTo>
                <a:lnTo>
                  <a:pt x="1088889" y="395231"/>
                </a:lnTo>
                <a:lnTo>
                  <a:pt x="1086597" y="407806"/>
                </a:lnTo>
                <a:close/>
              </a:path>
              <a:path w="1327150" h="2270125">
                <a:moveTo>
                  <a:pt x="773857" y="326555"/>
                </a:moveTo>
                <a:lnTo>
                  <a:pt x="759592" y="322244"/>
                </a:lnTo>
                <a:lnTo>
                  <a:pt x="769923" y="312099"/>
                </a:lnTo>
                <a:lnTo>
                  <a:pt x="773857" y="326555"/>
                </a:lnTo>
                <a:close/>
              </a:path>
              <a:path w="1327150" h="2270125">
                <a:moveTo>
                  <a:pt x="795729" y="333165"/>
                </a:moveTo>
                <a:lnTo>
                  <a:pt x="781465" y="328854"/>
                </a:lnTo>
                <a:lnTo>
                  <a:pt x="792747" y="318997"/>
                </a:lnTo>
                <a:lnTo>
                  <a:pt x="795729" y="333165"/>
                </a:lnTo>
                <a:close/>
              </a:path>
              <a:path w="1327150" h="2270125">
                <a:moveTo>
                  <a:pt x="943130" y="377714"/>
                </a:moveTo>
                <a:lnTo>
                  <a:pt x="934571" y="375127"/>
                </a:lnTo>
                <a:lnTo>
                  <a:pt x="935169" y="362041"/>
                </a:lnTo>
                <a:lnTo>
                  <a:pt x="946135" y="365355"/>
                </a:lnTo>
                <a:lnTo>
                  <a:pt x="943130" y="377714"/>
                </a:lnTo>
                <a:close/>
              </a:path>
              <a:path w="1327150" h="2270125">
                <a:moveTo>
                  <a:pt x="1011600" y="398407"/>
                </a:moveTo>
                <a:lnTo>
                  <a:pt x="1009698" y="397832"/>
                </a:lnTo>
                <a:lnTo>
                  <a:pt x="1007666" y="383951"/>
                </a:lnTo>
                <a:lnTo>
                  <a:pt x="1020980" y="387975"/>
                </a:lnTo>
                <a:lnTo>
                  <a:pt x="1011600" y="398407"/>
                </a:lnTo>
                <a:close/>
              </a:path>
              <a:path w="1327150" h="2270125">
                <a:moveTo>
                  <a:pt x="1039178" y="406742"/>
                </a:moveTo>
                <a:lnTo>
                  <a:pt x="1023962" y="402143"/>
                </a:lnTo>
                <a:lnTo>
                  <a:pt x="1030489" y="390849"/>
                </a:lnTo>
                <a:lnTo>
                  <a:pt x="1041901" y="394298"/>
                </a:lnTo>
                <a:lnTo>
                  <a:pt x="1039178" y="406742"/>
                </a:lnTo>
                <a:close/>
              </a:path>
              <a:path w="1327150" h="2270125">
                <a:moveTo>
                  <a:pt x="1053442" y="411053"/>
                </a:moveTo>
                <a:lnTo>
                  <a:pt x="1042982" y="407892"/>
                </a:lnTo>
                <a:lnTo>
                  <a:pt x="1055215" y="398321"/>
                </a:lnTo>
                <a:lnTo>
                  <a:pt x="1055301" y="407192"/>
                </a:lnTo>
                <a:lnTo>
                  <a:pt x="1053442" y="411053"/>
                </a:lnTo>
                <a:close/>
              </a:path>
              <a:path w="1327150" h="2270125">
                <a:moveTo>
                  <a:pt x="1067707" y="415364"/>
                </a:moveTo>
                <a:lnTo>
                  <a:pt x="1055345" y="411628"/>
                </a:lnTo>
                <a:lnTo>
                  <a:pt x="1055301" y="407192"/>
                </a:lnTo>
                <a:lnTo>
                  <a:pt x="1059019" y="399471"/>
                </a:lnTo>
                <a:lnTo>
                  <a:pt x="1069450" y="402624"/>
                </a:lnTo>
                <a:lnTo>
                  <a:pt x="1067707" y="415364"/>
                </a:lnTo>
                <a:close/>
              </a:path>
              <a:path w="1327150" h="2270125">
                <a:moveTo>
                  <a:pt x="1091481" y="422550"/>
                </a:moveTo>
                <a:lnTo>
                  <a:pt x="1077217" y="418238"/>
                </a:lnTo>
                <a:lnTo>
                  <a:pt x="1087548" y="408093"/>
                </a:lnTo>
                <a:lnTo>
                  <a:pt x="1094204" y="410105"/>
                </a:lnTo>
                <a:lnTo>
                  <a:pt x="1091481" y="422550"/>
                </a:lnTo>
                <a:close/>
              </a:path>
              <a:path w="1327150" h="2270125">
                <a:moveTo>
                  <a:pt x="1112403" y="428873"/>
                </a:moveTo>
                <a:lnTo>
                  <a:pt x="1100991" y="425424"/>
                </a:lnTo>
                <a:lnTo>
                  <a:pt x="1101738" y="412382"/>
                </a:lnTo>
                <a:lnTo>
                  <a:pt x="1114175" y="416141"/>
                </a:lnTo>
                <a:lnTo>
                  <a:pt x="1112403" y="428873"/>
                </a:lnTo>
                <a:close/>
              </a:path>
              <a:path w="1327150" h="2270125">
                <a:moveTo>
                  <a:pt x="1126667" y="433184"/>
                </a:moveTo>
                <a:lnTo>
                  <a:pt x="1114305" y="429447"/>
                </a:lnTo>
                <a:lnTo>
                  <a:pt x="1117979" y="417290"/>
                </a:lnTo>
                <a:lnTo>
                  <a:pt x="1130341" y="421027"/>
                </a:lnTo>
                <a:lnTo>
                  <a:pt x="1126667" y="433184"/>
                </a:lnTo>
                <a:close/>
              </a:path>
              <a:path w="1327150" h="2270125">
                <a:moveTo>
                  <a:pt x="1147589" y="439507"/>
                </a:moveTo>
                <a:lnTo>
                  <a:pt x="1136177" y="436058"/>
                </a:lnTo>
                <a:lnTo>
                  <a:pt x="1137949" y="423326"/>
                </a:lnTo>
                <a:lnTo>
                  <a:pt x="1147459" y="426200"/>
                </a:lnTo>
                <a:lnTo>
                  <a:pt x="1147589" y="439507"/>
                </a:lnTo>
                <a:close/>
              </a:path>
              <a:path w="1327150" h="2270125">
                <a:moveTo>
                  <a:pt x="759841" y="335586"/>
                </a:moveTo>
                <a:lnTo>
                  <a:pt x="759905" y="322338"/>
                </a:lnTo>
                <a:lnTo>
                  <a:pt x="768017" y="324790"/>
                </a:lnTo>
                <a:lnTo>
                  <a:pt x="759841" y="335586"/>
                </a:lnTo>
                <a:close/>
              </a:path>
              <a:path w="1327150" h="2270125">
                <a:moveTo>
                  <a:pt x="788132" y="344137"/>
                </a:moveTo>
                <a:lnTo>
                  <a:pt x="787304" y="330619"/>
                </a:lnTo>
                <a:lnTo>
                  <a:pt x="795417" y="333071"/>
                </a:lnTo>
                <a:lnTo>
                  <a:pt x="788132" y="344137"/>
                </a:lnTo>
                <a:close/>
              </a:path>
              <a:path w="1327150" h="2270125">
                <a:moveTo>
                  <a:pt x="874879" y="370354"/>
                </a:moveTo>
                <a:lnTo>
                  <a:pt x="863378" y="366878"/>
                </a:lnTo>
                <a:lnTo>
                  <a:pt x="866443" y="354537"/>
                </a:lnTo>
                <a:lnTo>
                  <a:pt x="879415" y="358457"/>
                </a:lnTo>
                <a:lnTo>
                  <a:pt x="874879" y="370354"/>
                </a:lnTo>
                <a:close/>
              </a:path>
              <a:path w="1327150" h="2270125">
                <a:moveTo>
                  <a:pt x="891907" y="375500"/>
                </a:moveTo>
                <a:lnTo>
                  <a:pt x="879545" y="371764"/>
                </a:lnTo>
                <a:lnTo>
                  <a:pt x="883219" y="359607"/>
                </a:lnTo>
                <a:lnTo>
                  <a:pt x="894630" y="363056"/>
                </a:lnTo>
                <a:lnTo>
                  <a:pt x="891907" y="375500"/>
                </a:lnTo>
                <a:close/>
              </a:path>
              <a:path w="1327150" h="2270125">
                <a:moveTo>
                  <a:pt x="977877" y="414750"/>
                </a:moveTo>
                <a:lnTo>
                  <a:pt x="973226" y="413344"/>
                </a:lnTo>
                <a:lnTo>
                  <a:pt x="972784" y="399943"/>
                </a:lnTo>
                <a:lnTo>
                  <a:pt x="971789" y="399643"/>
                </a:lnTo>
                <a:lnTo>
                  <a:pt x="980218" y="388923"/>
                </a:lnTo>
                <a:lnTo>
                  <a:pt x="989727" y="391797"/>
                </a:lnTo>
                <a:lnTo>
                  <a:pt x="984151" y="403379"/>
                </a:lnTo>
                <a:lnTo>
                  <a:pt x="977877" y="414750"/>
                </a:lnTo>
                <a:close/>
              </a:path>
              <a:path w="1327150" h="2270125">
                <a:moveTo>
                  <a:pt x="1006975" y="410277"/>
                </a:moveTo>
                <a:lnTo>
                  <a:pt x="992220" y="405817"/>
                </a:lnTo>
                <a:lnTo>
                  <a:pt x="997216" y="394060"/>
                </a:lnTo>
                <a:lnTo>
                  <a:pt x="1007796" y="397258"/>
                </a:lnTo>
                <a:lnTo>
                  <a:pt x="1006975" y="410277"/>
                </a:lnTo>
                <a:close/>
              </a:path>
              <a:path w="1327150" h="2270125">
                <a:moveTo>
                  <a:pt x="1047867" y="422635"/>
                </a:moveTo>
                <a:lnTo>
                  <a:pt x="1044062" y="421486"/>
                </a:lnTo>
                <a:lnTo>
                  <a:pt x="1042031" y="407604"/>
                </a:lnTo>
                <a:lnTo>
                  <a:pt x="1054394" y="411341"/>
                </a:lnTo>
                <a:lnTo>
                  <a:pt x="1047867" y="422635"/>
                </a:lnTo>
                <a:close/>
              </a:path>
              <a:path w="1327150" h="2270125">
                <a:moveTo>
                  <a:pt x="1048817" y="422923"/>
                </a:moveTo>
                <a:lnTo>
                  <a:pt x="1047867" y="422635"/>
                </a:lnTo>
                <a:lnTo>
                  <a:pt x="1055345" y="411628"/>
                </a:lnTo>
                <a:lnTo>
                  <a:pt x="1048817" y="422923"/>
                </a:lnTo>
                <a:close/>
              </a:path>
              <a:path w="1327150" h="2270125">
                <a:moveTo>
                  <a:pt x="1084954" y="433844"/>
                </a:moveTo>
                <a:lnTo>
                  <a:pt x="1079119" y="418813"/>
                </a:lnTo>
                <a:lnTo>
                  <a:pt x="1087678" y="421400"/>
                </a:lnTo>
                <a:lnTo>
                  <a:pt x="1084954" y="433844"/>
                </a:lnTo>
                <a:close/>
              </a:path>
              <a:path w="1327150" h="2270125">
                <a:moveTo>
                  <a:pt x="1139160" y="450226"/>
                </a:moveTo>
                <a:lnTo>
                  <a:pt x="1122042" y="445053"/>
                </a:lnTo>
                <a:lnTo>
                  <a:pt x="1124765" y="432609"/>
                </a:lnTo>
                <a:lnTo>
                  <a:pt x="1138079" y="436632"/>
                </a:lnTo>
                <a:lnTo>
                  <a:pt x="1139160" y="450226"/>
                </a:lnTo>
                <a:close/>
              </a:path>
              <a:path w="1327150" h="2270125">
                <a:moveTo>
                  <a:pt x="744636" y="344258"/>
                </a:moveTo>
                <a:lnTo>
                  <a:pt x="729421" y="339660"/>
                </a:lnTo>
                <a:lnTo>
                  <a:pt x="734997" y="328078"/>
                </a:lnTo>
                <a:lnTo>
                  <a:pt x="745458" y="331239"/>
                </a:lnTo>
                <a:lnTo>
                  <a:pt x="744636" y="344258"/>
                </a:lnTo>
                <a:close/>
              </a:path>
              <a:path w="1327150" h="2270125">
                <a:moveTo>
                  <a:pt x="811204" y="364377"/>
                </a:moveTo>
                <a:lnTo>
                  <a:pt x="795989" y="359779"/>
                </a:lnTo>
                <a:lnTo>
                  <a:pt x="802516" y="348484"/>
                </a:lnTo>
                <a:lnTo>
                  <a:pt x="812977" y="351645"/>
                </a:lnTo>
                <a:lnTo>
                  <a:pt x="811204" y="364377"/>
                </a:lnTo>
                <a:close/>
              </a:path>
              <a:path w="1327150" h="2270125">
                <a:moveTo>
                  <a:pt x="908738" y="393854"/>
                </a:moveTo>
                <a:lnTo>
                  <a:pt x="901546" y="391681"/>
                </a:lnTo>
                <a:lnTo>
                  <a:pt x="902784" y="378787"/>
                </a:lnTo>
                <a:lnTo>
                  <a:pt x="915681" y="382685"/>
                </a:lnTo>
                <a:lnTo>
                  <a:pt x="908738" y="393854"/>
                </a:lnTo>
                <a:close/>
              </a:path>
              <a:path w="1327150" h="2270125">
                <a:moveTo>
                  <a:pt x="932111" y="400918"/>
                </a:moveTo>
                <a:lnTo>
                  <a:pt x="924177" y="398520"/>
                </a:lnTo>
                <a:lnTo>
                  <a:pt x="931016" y="387320"/>
                </a:lnTo>
                <a:lnTo>
                  <a:pt x="932111" y="400918"/>
                </a:lnTo>
                <a:close/>
              </a:path>
              <a:path w="1327150" h="2270125">
                <a:moveTo>
                  <a:pt x="1023746" y="428613"/>
                </a:moveTo>
                <a:lnTo>
                  <a:pt x="1010136" y="424499"/>
                </a:lnTo>
                <a:lnTo>
                  <a:pt x="1014582" y="412576"/>
                </a:lnTo>
                <a:lnTo>
                  <a:pt x="1026232" y="416097"/>
                </a:lnTo>
                <a:lnTo>
                  <a:pt x="1023746" y="428613"/>
                </a:lnTo>
                <a:close/>
              </a:path>
              <a:path w="1327150" h="2270125">
                <a:moveTo>
                  <a:pt x="1046614" y="435524"/>
                </a:moveTo>
                <a:lnTo>
                  <a:pt x="1042160" y="420911"/>
                </a:lnTo>
                <a:lnTo>
                  <a:pt x="1054404" y="424611"/>
                </a:lnTo>
                <a:lnTo>
                  <a:pt x="1046614" y="435524"/>
                </a:lnTo>
                <a:close/>
              </a:path>
              <a:path w="1327150" h="2270125">
                <a:moveTo>
                  <a:pt x="1092692" y="449450"/>
                </a:moveTo>
                <a:lnTo>
                  <a:pt x="1069869" y="442552"/>
                </a:lnTo>
                <a:lnTo>
                  <a:pt x="1072592" y="430108"/>
                </a:lnTo>
                <a:lnTo>
                  <a:pt x="1096366" y="437293"/>
                </a:lnTo>
                <a:lnTo>
                  <a:pt x="1092692" y="449450"/>
                </a:lnTo>
                <a:close/>
              </a:path>
              <a:path w="1327150" h="2270125">
                <a:moveTo>
                  <a:pt x="1113613" y="455773"/>
                </a:moveTo>
                <a:lnTo>
                  <a:pt x="1101250" y="452037"/>
                </a:lnTo>
                <a:lnTo>
                  <a:pt x="1102072" y="439018"/>
                </a:lnTo>
                <a:lnTo>
                  <a:pt x="1116336" y="443329"/>
                </a:lnTo>
                <a:lnTo>
                  <a:pt x="1113613" y="455773"/>
                </a:lnTo>
                <a:close/>
              </a:path>
              <a:path w="1327150" h="2270125">
                <a:moveTo>
                  <a:pt x="1146897" y="465832"/>
                </a:moveTo>
                <a:lnTo>
                  <a:pt x="1133658" y="461831"/>
                </a:lnTo>
                <a:lnTo>
                  <a:pt x="1140467" y="450622"/>
                </a:lnTo>
                <a:lnTo>
                  <a:pt x="1147703" y="452809"/>
                </a:lnTo>
                <a:lnTo>
                  <a:pt x="1146897" y="465832"/>
                </a:lnTo>
                <a:close/>
              </a:path>
              <a:path w="1327150" h="2270125">
                <a:moveTo>
                  <a:pt x="1155456" y="468419"/>
                </a:moveTo>
                <a:lnTo>
                  <a:pt x="1153424" y="454538"/>
                </a:lnTo>
                <a:lnTo>
                  <a:pt x="1165787" y="458274"/>
                </a:lnTo>
                <a:lnTo>
                  <a:pt x="1155456" y="468419"/>
                </a:lnTo>
                <a:close/>
              </a:path>
              <a:path w="1327150" h="2270125">
                <a:moveTo>
                  <a:pt x="1167818" y="472155"/>
                </a:moveTo>
                <a:lnTo>
                  <a:pt x="1164966" y="471293"/>
                </a:lnTo>
                <a:lnTo>
                  <a:pt x="1168640" y="459136"/>
                </a:lnTo>
                <a:lnTo>
                  <a:pt x="1167818" y="472155"/>
                </a:lnTo>
                <a:close/>
              </a:path>
              <a:path w="1327150" h="2270125">
                <a:moveTo>
                  <a:pt x="879373" y="398247"/>
                </a:moveTo>
                <a:lnTo>
                  <a:pt x="867679" y="394713"/>
                </a:lnTo>
                <a:lnTo>
                  <a:pt x="875692" y="383867"/>
                </a:lnTo>
                <a:lnTo>
                  <a:pt x="882527" y="385933"/>
                </a:lnTo>
                <a:lnTo>
                  <a:pt x="879373" y="398247"/>
                </a:lnTo>
                <a:close/>
              </a:path>
              <a:path w="1327150" h="2270125">
                <a:moveTo>
                  <a:pt x="926164" y="412388"/>
                </a:moveTo>
                <a:lnTo>
                  <a:pt x="925915" y="399046"/>
                </a:lnTo>
                <a:lnTo>
                  <a:pt x="934117" y="401525"/>
                </a:lnTo>
                <a:lnTo>
                  <a:pt x="926164" y="412388"/>
                </a:lnTo>
                <a:close/>
              </a:path>
              <a:path w="1327150" h="2270125">
                <a:moveTo>
                  <a:pt x="957784" y="421945"/>
                </a:moveTo>
                <a:lnTo>
                  <a:pt x="949225" y="419358"/>
                </a:lnTo>
                <a:lnTo>
                  <a:pt x="958605" y="408925"/>
                </a:lnTo>
                <a:lnTo>
                  <a:pt x="957784" y="421945"/>
                </a:lnTo>
                <a:close/>
              </a:path>
              <a:path w="1327150" h="2270125">
                <a:moveTo>
                  <a:pt x="1059538" y="452697"/>
                </a:moveTo>
                <a:lnTo>
                  <a:pt x="1046224" y="448674"/>
                </a:lnTo>
                <a:lnTo>
                  <a:pt x="1051800" y="437091"/>
                </a:lnTo>
                <a:lnTo>
                  <a:pt x="1058457" y="439103"/>
                </a:lnTo>
                <a:lnTo>
                  <a:pt x="1059538" y="452697"/>
                </a:lnTo>
                <a:close/>
              </a:path>
              <a:path w="1327150" h="2270125">
                <a:moveTo>
                  <a:pt x="1124278" y="472264"/>
                </a:moveTo>
                <a:lnTo>
                  <a:pt x="1111841" y="468505"/>
                </a:lnTo>
                <a:lnTo>
                  <a:pt x="1117417" y="456923"/>
                </a:lnTo>
                <a:lnTo>
                  <a:pt x="1127878" y="460084"/>
                </a:lnTo>
                <a:lnTo>
                  <a:pt x="1124278" y="472264"/>
                </a:lnTo>
                <a:close/>
              </a:path>
              <a:path w="1327150" h="2270125">
                <a:moveTo>
                  <a:pt x="1149880" y="480001"/>
                </a:moveTo>
                <a:lnTo>
                  <a:pt x="1138468" y="476552"/>
                </a:lnTo>
                <a:lnTo>
                  <a:pt x="1143093" y="464683"/>
                </a:lnTo>
                <a:lnTo>
                  <a:pt x="1154505" y="468132"/>
                </a:lnTo>
                <a:lnTo>
                  <a:pt x="1149880" y="480001"/>
                </a:lnTo>
                <a:close/>
              </a:path>
              <a:path w="1327150" h="2270125">
                <a:moveTo>
                  <a:pt x="1177458" y="488336"/>
                </a:moveTo>
                <a:lnTo>
                  <a:pt x="1165096" y="484600"/>
                </a:lnTo>
                <a:lnTo>
                  <a:pt x="1168770" y="472443"/>
                </a:lnTo>
                <a:lnTo>
                  <a:pt x="1173525" y="473880"/>
                </a:lnTo>
                <a:lnTo>
                  <a:pt x="1177458" y="488336"/>
                </a:lnTo>
                <a:close/>
              </a:path>
              <a:path w="1327150" h="2270125">
                <a:moveTo>
                  <a:pt x="684984" y="352765"/>
                </a:moveTo>
                <a:lnTo>
                  <a:pt x="674554" y="349612"/>
                </a:lnTo>
                <a:lnTo>
                  <a:pt x="675583" y="336656"/>
                </a:lnTo>
                <a:lnTo>
                  <a:pt x="690561" y="341183"/>
                </a:lnTo>
                <a:lnTo>
                  <a:pt x="684984" y="352765"/>
                </a:lnTo>
                <a:close/>
              </a:path>
              <a:path w="1327150" h="2270125">
                <a:moveTo>
                  <a:pt x="814317" y="391852"/>
                </a:moveTo>
                <a:lnTo>
                  <a:pt x="802905" y="388403"/>
                </a:lnTo>
                <a:lnTo>
                  <a:pt x="805628" y="375959"/>
                </a:lnTo>
                <a:lnTo>
                  <a:pt x="817991" y="379695"/>
                </a:lnTo>
                <a:lnTo>
                  <a:pt x="814317" y="391852"/>
                </a:lnTo>
                <a:close/>
              </a:path>
              <a:path w="1327150" h="2270125">
                <a:moveTo>
                  <a:pt x="851375" y="403052"/>
                </a:moveTo>
                <a:lnTo>
                  <a:pt x="840944" y="399900"/>
                </a:lnTo>
                <a:lnTo>
                  <a:pt x="842716" y="387168"/>
                </a:lnTo>
                <a:lnTo>
                  <a:pt x="857694" y="391695"/>
                </a:lnTo>
                <a:lnTo>
                  <a:pt x="851375" y="403052"/>
                </a:lnTo>
                <a:close/>
              </a:path>
              <a:path w="1327150" h="2270125">
                <a:moveTo>
                  <a:pt x="938894" y="429503"/>
                </a:moveTo>
                <a:lnTo>
                  <a:pt x="924629" y="425192"/>
                </a:lnTo>
                <a:lnTo>
                  <a:pt x="925451" y="412173"/>
                </a:lnTo>
                <a:lnTo>
                  <a:pt x="940666" y="416771"/>
                </a:lnTo>
                <a:lnTo>
                  <a:pt x="938894" y="429503"/>
                </a:lnTo>
                <a:close/>
              </a:path>
              <a:path w="1327150" h="2270125">
                <a:moveTo>
                  <a:pt x="975105" y="440447"/>
                </a:moveTo>
                <a:lnTo>
                  <a:pt x="962668" y="436688"/>
                </a:lnTo>
                <a:lnTo>
                  <a:pt x="970012" y="425640"/>
                </a:lnTo>
                <a:lnTo>
                  <a:pt x="975020" y="427154"/>
                </a:lnTo>
                <a:lnTo>
                  <a:pt x="975105" y="440447"/>
                </a:lnTo>
                <a:close/>
              </a:path>
              <a:path w="1327150" h="2270125">
                <a:moveTo>
                  <a:pt x="999756" y="447897"/>
                </a:moveTo>
                <a:lnTo>
                  <a:pt x="988344" y="444448"/>
                </a:lnTo>
                <a:lnTo>
                  <a:pt x="990117" y="431716"/>
                </a:lnTo>
                <a:lnTo>
                  <a:pt x="1005005" y="436216"/>
                </a:lnTo>
                <a:lnTo>
                  <a:pt x="999756" y="447897"/>
                </a:lnTo>
                <a:close/>
              </a:path>
              <a:path w="1327150" h="2270125">
                <a:moveTo>
                  <a:pt x="1023649" y="455118"/>
                </a:moveTo>
                <a:lnTo>
                  <a:pt x="1016873" y="453070"/>
                </a:lnTo>
                <a:lnTo>
                  <a:pt x="1015347" y="439342"/>
                </a:lnTo>
                <a:lnTo>
                  <a:pt x="1030057" y="443788"/>
                </a:lnTo>
                <a:lnTo>
                  <a:pt x="1028796" y="447025"/>
                </a:lnTo>
                <a:lnTo>
                  <a:pt x="1023649" y="455118"/>
                </a:lnTo>
                <a:close/>
              </a:path>
              <a:path w="1327150" h="2270125">
                <a:moveTo>
                  <a:pt x="1033040" y="457956"/>
                </a:moveTo>
                <a:lnTo>
                  <a:pt x="1025432" y="455657"/>
                </a:lnTo>
                <a:lnTo>
                  <a:pt x="1028796" y="447025"/>
                </a:lnTo>
                <a:lnTo>
                  <a:pt x="1030726" y="443990"/>
                </a:lnTo>
                <a:lnTo>
                  <a:pt x="1033040" y="457956"/>
                </a:lnTo>
                <a:close/>
              </a:path>
              <a:path w="1327150" h="2270125">
                <a:moveTo>
                  <a:pt x="1081540" y="472614"/>
                </a:moveTo>
                <a:lnTo>
                  <a:pt x="1069296" y="468914"/>
                </a:lnTo>
                <a:lnTo>
                  <a:pt x="1076521" y="457830"/>
                </a:lnTo>
                <a:lnTo>
                  <a:pt x="1087116" y="461032"/>
                </a:lnTo>
                <a:lnTo>
                  <a:pt x="1081540" y="472614"/>
                </a:lnTo>
                <a:close/>
              </a:path>
              <a:path w="1327150" h="2270125">
                <a:moveTo>
                  <a:pt x="1104363" y="479512"/>
                </a:moveTo>
                <a:lnTo>
                  <a:pt x="1093263" y="476157"/>
                </a:lnTo>
                <a:lnTo>
                  <a:pt x="1099122" y="464661"/>
                </a:lnTo>
                <a:lnTo>
                  <a:pt x="1102911" y="465806"/>
                </a:lnTo>
                <a:lnTo>
                  <a:pt x="1104363" y="479512"/>
                </a:lnTo>
                <a:close/>
              </a:path>
              <a:path w="1327150" h="2270125">
                <a:moveTo>
                  <a:pt x="1158568" y="495894"/>
                </a:moveTo>
                <a:lnTo>
                  <a:pt x="1148108" y="492733"/>
                </a:lnTo>
                <a:lnTo>
                  <a:pt x="1148929" y="479714"/>
                </a:lnTo>
                <a:lnTo>
                  <a:pt x="1161291" y="483450"/>
                </a:lnTo>
                <a:lnTo>
                  <a:pt x="1158568" y="495894"/>
                </a:lnTo>
                <a:close/>
              </a:path>
              <a:path w="1327150" h="2270125">
                <a:moveTo>
                  <a:pt x="1178539" y="501930"/>
                </a:moveTo>
                <a:lnTo>
                  <a:pt x="1162373" y="497044"/>
                </a:lnTo>
                <a:lnTo>
                  <a:pt x="1169850" y="486037"/>
                </a:lnTo>
                <a:lnTo>
                  <a:pt x="1181262" y="489486"/>
                </a:lnTo>
                <a:lnTo>
                  <a:pt x="1178539" y="501930"/>
                </a:lnTo>
                <a:close/>
              </a:path>
              <a:path w="1327150" h="2270125">
                <a:moveTo>
                  <a:pt x="907389" y="433249"/>
                </a:moveTo>
                <a:lnTo>
                  <a:pt x="902530" y="431780"/>
                </a:lnTo>
                <a:lnTo>
                  <a:pt x="902950" y="418640"/>
                </a:lnTo>
                <a:lnTo>
                  <a:pt x="915120" y="422318"/>
                </a:lnTo>
                <a:lnTo>
                  <a:pt x="907389" y="433249"/>
                </a:lnTo>
                <a:close/>
              </a:path>
              <a:path w="1327150" h="2270125">
                <a:moveTo>
                  <a:pt x="1050287" y="476436"/>
                </a:moveTo>
                <a:lnTo>
                  <a:pt x="1039827" y="473275"/>
                </a:lnTo>
                <a:lnTo>
                  <a:pt x="1043501" y="461118"/>
                </a:lnTo>
                <a:lnTo>
                  <a:pt x="1055864" y="464854"/>
                </a:lnTo>
                <a:lnTo>
                  <a:pt x="1050287" y="476436"/>
                </a:lnTo>
                <a:close/>
              </a:path>
              <a:path w="1327150" h="2270125">
                <a:moveTo>
                  <a:pt x="1081669" y="485921"/>
                </a:moveTo>
                <a:lnTo>
                  <a:pt x="1069307" y="482184"/>
                </a:lnTo>
                <a:lnTo>
                  <a:pt x="1074883" y="470602"/>
                </a:lnTo>
                <a:lnTo>
                  <a:pt x="1086294" y="474051"/>
                </a:lnTo>
                <a:lnTo>
                  <a:pt x="1081669" y="485921"/>
                </a:lnTo>
                <a:close/>
              </a:path>
              <a:path w="1327150" h="2270125">
                <a:moveTo>
                  <a:pt x="1096885" y="490519"/>
                </a:moveTo>
                <a:lnTo>
                  <a:pt x="1092951" y="476063"/>
                </a:lnTo>
                <a:lnTo>
                  <a:pt x="1107216" y="480374"/>
                </a:lnTo>
                <a:lnTo>
                  <a:pt x="1096885" y="490519"/>
                </a:lnTo>
                <a:close/>
              </a:path>
              <a:path w="1327150" h="2270125">
                <a:moveTo>
                  <a:pt x="1133126" y="501472"/>
                </a:moveTo>
                <a:lnTo>
                  <a:pt x="1122754" y="498338"/>
                </a:lnTo>
                <a:lnTo>
                  <a:pt x="1126235" y="486122"/>
                </a:lnTo>
                <a:lnTo>
                  <a:pt x="1138598" y="489859"/>
                </a:lnTo>
                <a:lnTo>
                  <a:pt x="1133126" y="501472"/>
                </a:lnTo>
                <a:close/>
              </a:path>
              <a:path w="1327150" h="2270125">
                <a:moveTo>
                  <a:pt x="1155845" y="508339"/>
                </a:moveTo>
                <a:lnTo>
                  <a:pt x="1151090" y="506902"/>
                </a:lnTo>
                <a:lnTo>
                  <a:pt x="1150960" y="493595"/>
                </a:lnTo>
                <a:lnTo>
                  <a:pt x="1161421" y="496757"/>
                </a:lnTo>
                <a:lnTo>
                  <a:pt x="1155845" y="508339"/>
                </a:lnTo>
                <a:close/>
              </a:path>
              <a:path w="1327150" h="2270125">
                <a:moveTo>
                  <a:pt x="1178798" y="528543"/>
                </a:moveTo>
                <a:lnTo>
                  <a:pt x="1168338" y="525382"/>
                </a:lnTo>
                <a:lnTo>
                  <a:pt x="1170110" y="512650"/>
                </a:lnTo>
                <a:lnTo>
                  <a:pt x="1174735" y="500780"/>
                </a:lnTo>
                <a:lnTo>
                  <a:pt x="1186147" y="504229"/>
                </a:lnTo>
                <a:lnTo>
                  <a:pt x="1183423" y="516674"/>
                </a:lnTo>
                <a:lnTo>
                  <a:pt x="1187227" y="517823"/>
                </a:lnTo>
                <a:lnTo>
                  <a:pt x="1178798" y="528543"/>
                </a:lnTo>
                <a:close/>
              </a:path>
              <a:path w="1327150" h="2270125">
                <a:moveTo>
                  <a:pt x="794606" y="412430"/>
                </a:moveTo>
                <a:lnTo>
                  <a:pt x="783194" y="408981"/>
                </a:lnTo>
                <a:lnTo>
                  <a:pt x="792574" y="398549"/>
                </a:lnTo>
                <a:lnTo>
                  <a:pt x="794606" y="412430"/>
                </a:lnTo>
                <a:close/>
              </a:path>
              <a:path w="1327150" h="2270125">
                <a:moveTo>
                  <a:pt x="847860" y="428525"/>
                </a:moveTo>
                <a:lnTo>
                  <a:pt x="839302" y="425938"/>
                </a:lnTo>
                <a:lnTo>
                  <a:pt x="841371" y="413296"/>
                </a:lnTo>
                <a:lnTo>
                  <a:pt x="853139" y="416853"/>
                </a:lnTo>
                <a:lnTo>
                  <a:pt x="847860" y="428525"/>
                </a:lnTo>
                <a:close/>
              </a:path>
              <a:path w="1327150" h="2270125">
                <a:moveTo>
                  <a:pt x="884948" y="439734"/>
                </a:moveTo>
                <a:lnTo>
                  <a:pt x="876270" y="437111"/>
                </a:lnTo>
                <a:lnTo>
                  <a:pt x="876988" y="424061"/>
                </a:lnTo>
                <a:lnTo>
                  <a:pt x="892426" y="428726"/>
                </a:lnTo>
                <a:lnTo>
                  <a:pt x="884948" y="439734"/>
                </a:lnTo>
                <a:close/>
              </a:path>
              <a:path w="1327150" h="2270125">
                <a:moveTo>
                  <a:pt x="974339" y="466750"/>
                </a:moveTo>
                <a:lnTo>
                  <a:pt x="962304" y="463113"/>
                </a:lnTo>
                <a:lnTo>
                  <a:pt x="965651" y="450857"/>
                </a:lnTo>
                <a:lnTo>
                  <a:pt x="978088" y="454616"/>
                </a:lnTo>
                <a:lnTo>
                  <a:pt x="974339" y="466750"/>
                </a:lnTo>
                <a:close/>
              </a:path>
              <a:path w="1327150" h="2270125">
                <a:moveTo>
                  <a:pt x="991457" y="471924"/>
                </a:moveTo>
                <a:lnTo>
                  <a:pt x="984800" y="469912"/>
                </a:lnTo>
                <a:lnTo>
                  <a:pt x="986171" y="457059"/>
                </a:lnTo>
                <a:lnTo>
                  <a:pt x="997969" y="460624"/>
                </a:lnTo>
                <a:lnTo>
                  <a:pt x="991457" y="471924"/>
                </a:lnTo>
                <a:close/>
              </a:path>
              <a:path w="1327150" h="2270125">
                <a:moveTo>
                  <a:pt x="1055157" y="491175"/>
                </a:moveTo>
                <a:lnTo>
                  <a:pt x="1050774" y="489851"/>
                </a:lnTo>
                <a:lnTo>
                  <a:pt x="1050600" y="476531"/>
                </a:lnTo>
                <a:lnTo>
                  <a:pt x="1061699" y="479885"/>
                </a:lnTo>
                <a:lnTo>
                  <a:pt x="1055157" y="491175"/>
                </a:lnTo>
                <a:close/>
              </a:path>
              <a:path w="1327150" h="2270125">
                <a:moveTo>
                  <a:pt x="1088456" y="501239"/>
                </a:moveTo>
                <a:lnTo>
                  <a:pt x="1080848" y="498940"/>
                </a:lnTo>
                <a:lnTo>
                  <a:pt x="1076914" y="484484"/>
                </a:lnTo>
                <a:lnTo>
                  <a:pt x="1096885" y="490519"/>
                </a:lnTo>
                <a:lnTo>
                  <a:pt x="1088456" y="501239"/>
                </a:lnTo>
                <a:close/>
              </a:path>
              <a:path w="1327150" h="2270125">
                <a:moveTo>
                  <a:pt x="1109377" y="507562"/>
                </a:moveTo>
                <a:lnTo>
                  <a:pt x="1102037" y="505344"/>
                </a:lnTo>
                <a:lnTo>
                  <a:pt x="1103542" y="492531"/>
                </a:lnTo>
                <a:lnTo>
                  <a:pt x="1114954" y="495980"/>
                </a:lnTo>
                <a:lnTo>
                  <a:pt x="1109377" y="507562"/>
                </a:lnTo>
                <a:close/>
              </a:path>
              <a:path w="1327150" h="2270125">
                <a:moveTo>
                  <a:pt x="1140759" y="517047"/>
                </a:moveTo>
                <a:lnTo>
                  <a:pt x="1128397" y="513310"/>
                </a:lnTo>
                <a:lnTo>
                  <a:pt x="1130169" y="500579"/>
                </a:lnTo>
                <a:lnTo>
                  <a:pt x="1141581" y="504028"/>
                </a:lnTo>
                <a:lnTo>
                  <a:pt x="1140759" y="517047"/>
                </a:lnTo>
                <a:close/>
              </a:path>
              <a:path w="1327150" h="2270125">
                <a:moveTo>
                  <a:pt x="1195916" y="533716"/>
                </a:moveTo>
                <a:lnTo>
                  <a:pt x="1194014" y="533142"/>
                </a:lnTo>
                <a:lnTo>
                  <a:pt x="1193884" y="519835"/>
                </a:lnTo>
                <a:lnTo>
                  <a:pt x="1201492" y="522134"/>
                </a:lnTo>
                <a:lnTo>
                  <a:pt x="1195916" y="533716"/>
                </a:lnTo>
                <a:close/>
              </a:path>
              <a:path w="1327150" h="2270125">
                <a:moveTo>
                  <a:pt x="787276" y="423482"/>
                </a:moveTo>
                <a:lnTo>
                  <a:pt x="782135" y="421928"/>
                </a:lnTo>
                <a:lnTo>
                  <a:pt x="782451" y="408756"/>
                </a:lnTo>
                <a:lnTo>
                  <a:pt x="795557" y="412717"/>
                </a:lnTo>
                <a:lnTo>
                  <a:pt x="787276" y="423482"/>
                </a:lnTo>
                <a:close/>
              </a:path>
              <a:path w="1327150" h="2270125">
                <a:moveTo>
                  <a:pt x="949060" y="472377"/>
                </a:moveTo>
                <a:lnTo>
                  <a:pt x="944276" y="470931"/>
                </a:lnTo>
                <a:lnTo>
                  <a:pt x="944235" y="457652"/>
                </a:lnTo>
                <a:lnTo>
                  <a:pt x="956271" y="461289"/>
                </a:lnTo>
                <a:lnTo>
                  <a:pt x="949060" y="472377"/>
                </a:lnTo>
                <a:close/>
              </a:path>
              <a:path w="1327150" h="2270125">
                <a:moveTo>
                  <a:pt x="1003281" y="488764"/>
                </a:moveTo>
                <a:lnTo>
                  <a:pt x="997292" y="486954"/>
                </a:lnTo>
                <a:lnTo>
                  <a:pt x="997861" y="473859"/>
                </a:lnTo>
                <a:lnTo>
                  <a:pt x="1010357" y="477636"/>
                </a:lnTo>
                <a:lnTo>
                  <a:pt x="1003281" y="488764"/>
                </a:lnTo>
                <a:close/>
              </a:path>
              <a:path w="1327150" h="2270125">
                <a:moveTo>
                  <a:pt x="1045792" y="501612"/>
                </a:moveTo>
                <a:lnTo>
                  <a:pt x="1029938" y="496821"/>
                </a:lnTo>
                <a:lnTo>
                  <a:pt x="1036153" y="485432"/>
                </a:lnTo>
                <a:lnTo>
                  <a:pt x="1047564" y="488881"/>
                </a:lnTo>
                <a:lnTo>
                  <a:pt x="1045792" y="501612"/>
                </a:lnTo>
                <a:close/>
              </a:path>
              <a:path w="1327150" h="2270125">
                <a:moveTo>
                  <a:pt x="1091320" y="515372"/>
                </a:moveTo>
                <a:lnTo>
                  <a:pt x="1078140" y="511389"/>
                </a:lnTo>
                <a:lnTo>
                  <a:pt x="1082869" y="499551"/>
                </a:lnTo>
                <a:lnTo>
                  <a:pt x="1094266" y="502995"/>
                </a:lnTo>
                <a:lnTo>
                  <a:pt x="1091320" y="515372"/>
                </a:lnTo>
                <a:close/>
              </a:path>
              <a:path w="1327150" h="2270125">
                <a:moveTo>
                  <a:pt x="1119894" y="524008"/>
                </a:moveTo>
                <a:lnTo>
                  <a:pt x="1099047" y="517707"/>
                </a:lnTo>
                <a:lnTo>
                  <a:pt x="1100819" y="504976"/>
                </a:lnTo>
                <a:lnTo>
                  <a:pt x="1114132" y="508999"/>
                </a:lnTo>
                <a:lnTo>
                  <a:pt x="1119894" y="524008"/>
                </a:lnTo>
                <a:close/>
              </a:path>
              <a:path w="1327150" h="2270125">
                <a:moveTo>
                  <a:pt x="1158007" y="535527"/>
                </a:moveTo>
                <a:lnTo>
                  <a:pt x="1147546" y="532365"/>
                </a:lnTo>
                <a:lnTo>
                  <a:pt x="1149244" y="519611"/>
                </a:lnTo>
                <a:lnTo>
                  <a:pt x="1161681" y="523370"/>
                </a:lnTo>
                <a:lnTo>
                  <a:pt x="1158007" y="535527"/>
                </a:lnTo>
                <a:close/>
              </a:path>
              <a:path w="1327150" h="2270125">
                <a:moveTo>
                  <a:pt x="1192241" y="545873"/>
                </a:moveTo>
                <a:lnTo>
                  <a:pt x="1175124" y="540700"/>
                </a:lnTo>
                <a:lnTo>
                  <a:pt x="1180700" y="529118"/>
                </a:lnTo>
                <a:lnTo>
                  <a:pt x="1190210" y="531992"/>
                </a:lnTo>
                <a:lnTo>
                  <a:pt x="1192241" y="545873"/>
                </a:lnTo>
                <a:close/>
              </a:path>
              <a:path w="1327150" h="2270125">
                <a:moveTo>
                  <a:pt x="663631" y="399381"/>
                </a:moveTo>
                <a:lnTo>
                  <a:pt x="651269" y="395644"/>
                </a:lnTo>
                <a:lnTo>
                  <a:pt x="654868" y="383465"/>
                </a:lnTo>
                <a:lnTo>
                  <a:pt x="663635" y="386114"/>
                </a:lnTo>
                <a:lnTo>
                  <a:pt x="663631" y="399381"/>
                </a:lnTo>
                <a:close/>
              </a:path>
              <a:path w="1327150" h="2270125">
                <a:moveTo>
                  <a:pt x="812934" y="444504"/>
                </a:moveTo>
                <a:lnTo>
                  <a:pt x="805326" y="442204"/>
                </a:lnTo>
                <a:lnTo>
                  <a:pt x="808049" y="429760"/>
                </a:lnTo>
                <a:lnTo>
                  <a:pt x="822314" y="434071"/>
                </a:lnTo>
                <a:lnTo>
                  <a:pt x="812934" y="444504"/>
                </a:lnTo>
                <a:close/>
              </a:path>
              <a:path w="1327150" h="2270125">
                <a:moveTo>
                  <a:pt x="845267" y="454276"/>
                </a:moveTo>
                <a:lnTo>
                  <a:pt x="832904" y="450539"/>
                </a:lnTo>
                <a:lnTo>
                  <a:pt x="840248" y="439492"/>
                </a:lnTo>
                <a:lnTo>
                  <a:pt x="849015" y="442141"/>
                </a:lnTo>
                <a:lnTo>
                  <a:pt x="845267" y="454276"/>
                </a:lnTo>
                <a:close/>
              </a:path>
              <a:path w="1327150" h="2270125">
                <a:moveTo>
                  <a:pt x="898521" y="470371"/>
                </a:moveTo>
                <a:lnTo>
                  <a:pt x="887110" y="466922"/>
                </a:lnTo>
                <a:lnTo>
                  <a:pt x="889833" y="454477"/>
                </a:lnTo>
                <a:lnTo>
                  <a:pt x="904097" y="458788"/>
                </a:lnTo>
                <a:lnTo>
                  <a:pt x="898521" y="470371"/>
                </a:lnTo>
                <a:close/>
              </a:path>
              <a:path w="1327150" h="2270125">
                <a:moveTo>
                  <a:pt x="931597" y="480367"/>
                </a:moveTo>
                <a:lnTo>
                  <a:pt x="918491" y="476406"/>
                </a:lnTo>
                <a:lnTo>
                  <a:pt x="926891" y="465677"/>
                </a:lnTo>
                <a:lnTo>
                  <a:pt x="932151" y="467267"/>
                </a:lnTo>
                <a:lnTo>
                  <a:pt x="931597" y="480367"/>
                </a:lnTo>
                <a:close/>
              </a:path>
              <a:path w="1327150" h="2270125">
                <a:moveTo>
                  <a:pt x="962756" y="489784"/>
                </a:moveTo>
                <a:lnTo>
                  <a:pt x="952622" y="486721"/>
                </a:lnTo>
                <a:lnTo>
                  <a:pt x="961274" y="476069"/>
                </a:lnTo>
                <a:lnTo>
                  <a:pt x="962756" y="489784"/>
                </a:lnTo>
                <a:close/>
              </a:path>
              <a:path w="1327150" h="2270125">
                <a:moveTo>
                  <a:pt x="984109" y="496237"/>
                </a:moveTo>
                <a:lnTo>
                  <a:pt x="973172" y="492932"/>
                </a:lnTo>
                <a:lnTo>
                  <a:pt x="975480" y="480362"/>
                </a:lnTo>
                <a:lnTo>
                  <a:pt x="990636" y="484943"/>
                </a:lnTo>
                <a:lnTo>
                  <a:pt x="984109" y="496237"/>
                </a:lnTo>
                <a:close/>
              </a:path>
              <a:path w="1327150" h="2270125">
                <a:moveTo>
                  <a:pt x="1036293" y="512009"/>
                </a:moveTo>
                <a:lnTo>
                  <a:pt x="1024049" y="508309"/>
                </a:lnTo>
                <a:lnTo>
                  <a:pt x="1035495" y="498500"/>
                </a:lnTo>
                <a:lnTo>
                  <a:pt x="1036293" y="512009"/>
                </a:lnTo>
                <a:close/>
              </a:path>
              <a:path w="1327150" h="2270125">
                <a:moveTo>
                  <a:pt x="1063990" y="520380"/>
                </a:moveTo>
                <a:lnTo>
                  <a:pt x="1056873" y="518229"/>
                </a:lnTo>
                <a:lnTo>
                  <a:pt x="1056372" y="504810"/>
                </a:lnTo>
                <a:lnTo>
                  <a:pt x="1068303" y="508416"/>
                </a:lnTo>
                <a:lnTo>
                  <a:pt x="1063990" y="520380"/>
                </a:lnTo>
                <a:close/>
              </a:path>
              <a:path w="1327150" h="2270125">
                <a:moveTo>
                  <a:pt x="1105001" y="532774"/>
                </a:moveTo>
                <a:lnTo>
                  <a:pt x="1092519" y="529002"/>
                </a:lnTo>
                <a:lnTo>
                  <a:pt x="1096194" y="516845"/>
                </a:lnTo>
                <a:lnTo>
                  <a:pt x="1106223" y="519876"/>
                </a:lnTo>
                <a:lnTo>
                  <a:pt x="1105001" y="532774"/>
                </a:lnTo>
                <a:close/>
              </a:path>
              <a:path w="1327150" h="2270125">
                <a:moveTo>
                  <a:pt x="1135313" y="541935"/>
                </a:moveTo>
                <a:lnTo>
                  <a:pt x="1120409" y="537431"/>
                </a:lnTo>
                <a:lnTo>
                  <a:pt x="1123890" y="525216"/>
                </a:lnTo>
                <a:lnTo>
                  <a:pt x="1137085" y="529204"/>
                </a:lnTo>
                <a:lnTo>
                  <a:pt x="1135313" y="541935"/>
                </a:lnTo>
                <a:close/>
              </a:path>
              <a:path w="1327150" h="2270125">
                <a:moveTo>
                  <a:pt x="1161940" y="549983"/>
                </a:moveTo>
                <a:lnTo>
                  <a:pt x="1148627" y="545959"/>
                </a:lnTo>
                <a:lnTo>
                  <a:pt x="1151350" y="533515"/>
                </a:lnTo>
                <a:lnTo>
                  <a:pt x="1164663" y="537538"/>
                </a:lnTo>
                <a:lnTo>
                  <a:pt x="1161940" y="549983"/>
                </a:lnTo>
                <a:close/>
              </a:path>
              <a:path w="1327150" h="2270125">
                <a:moveTo>
                  <a:pt x="1176205" y="554294"/>
                </a:moveTo>
                <a:lnTo>
                  <a:pt x="1162891" y="550270"/>
                </a:lnTo>
                <a:lnTo>
                  <a:pt x="1168645" y="538742"/>
                </a:lnTo>
                <a:lnTo>
                  <a:pt x="1176729" y="541185"/>
                </a:lnTo>
                <a:lnTo>
                  <a:pt x="1176205" y="554294"/>
                </a:lnTo>
                <a:close/>
              </a:path>
              <a:path w="1327150" h="2270125">
                <a:moveTo>
                  <a:pt x="1198077" y="560904"/>
                </a:moveTo>
                <a:lnTo>
                  <a:pt x="1192371" y="559180"/>
                </a:lnTo>
                <a:lnTo>
                  <a:pt x="1192242" y="545873"/>
                </a:lnTo>
                <a:lnTo>
                  <a:pt x="1205555" y="549897"/>
                </a:lnTo>
                <a:lnTo>
                  <a:pt x="1198077" y="560904"/>
                </a:lnTo>
                <a:close/>
              </a:path>
              <a:path w="1327150" h="2270125">
                <a:moveTo>
                  <a:pt x="1213293" y="565503"/>
                </a:moveTo>
                <a:lnTo>
                  <a:pt x="1203783" y="562629"/>
                </a:lnTo>
                <a:lnTo>
                  <a:pt x="1205555" y="549897"/>
                </a:lnTo>
                <a:lnTo>
                  <a:pt x="1214114" y="552484"/>
                </a:lnTo>
                <a:lnTo>
                  <a:pt x="1213293" y="565503"/>
                </a:lnTo>
                <a:close/>
              </a:path>
              <a:path w="1327150" h="2270125">
                <a:moveTo>
                  <a:pt x="861236" y="472369"/>
                </a:moveTo>
                <a:lnTo>
                  <a:pt x="847299" y="468157"/>
                </a:lnTo>
                <a:lnTo>
                  <a:pt x="852875" y="456575"/>
                </a:lnTo>
                <a:lnTo>
                  <a:pt x="862860" y="459593"/>
                </a:lnTo>
                <a:lnTo>
                  <a:pt x="861236" y="472369"/>
                </a:lnTo>
                <a:close/>
              </a:path>
              <a:path w="1327150" h="2270125">
                <a:moveTo>
                  <a:pt x="906199" y="485958"/>
                </a:moveTo>
                <a:lnTo>
                  <a:pt x="893896" y="482240"/>
                </a:lnTo>
                <a:lnTo>
                  <a:pt x="902028" y="471430"/>
                </a:lnTo>
                <a:lnTo>
                  <a:pt x="906842" y="472885"/>
                </a:lnTo>
                <a:lnTo>
                  <a:pt x="906199" y="485958"/>
                </a:lnTo>
                <a:close/>
              </a:path>
              <a:path w="1327150" h="2270125">
                <a:moveTo>
                  <a:pt x="999929" y="514286"/>
                </a:moveTo>
                <a:lnTo>
                  <a:pt x="990895" y="511556"/>
                </a:lnTo>
                <a:lnTo>
                  <a:pt x="991508" y="498474"/>
                </a:lnTo>
                <a:lnTo>
                  <a:pt x="1005000" y="502551"/>
                </a:lnTo>
                <a:lnTo>
                  <a:pt x="999929" y="514286"/>
                </a:lnTo>
                <a:close/>
              </a:path>
              <a:path w="1327150" h="2270125">
                <a:moveTo>
                  <a:pt x="1041296" y="526788"/>
                </a:moveTo>
                <a:lnTo>
                  <a:pt x="1028934" y="523052"/>
                </a:lnTo>
                <a:lnTo>
                  <a:pt x="1040216" y="513194"/>
                </a:lnTo>
                <a:lnTo>
                  <a:pt x="1044020" y="514344"/>
                </a:lnTo>
                <a:lnTo>
                  <a:pt x="1041296" y="526788"/>
                </a:lnTo>
                <a:close/>
              </a:path>
              <a:path w="1327150" h="2270125">
                <a:moveTo>
                  <a:pt x="1060316" y="532537"/>
                </a:moveTo>
                <a:lnTo>
                  <a:pt x="1048904" y="529088"/>
                </a:lnTo>
                <a:lnTo>
                  <a:pt x="1059235" y="518943"/>
                </a:lnTo>
                <a:lnTo>
                  <a:pt x="1064941" y="520667"/>
                </a:lnTo>
                <a:lnTo>
                  <a:pt x="1060316" y="532537"/>
                </a:lnTo>
                <a:close/>
              </a:path>
              <a:path w="1327150" h="2270125">
                <a:moveTo>
                  <a:pt x="1083139" y="539434"/>
                </a:moveTo>
                <a:lnTo>
                  <a:pt x="1062218" y="533111"/>
                </a:lnTo>
                <a:lnTo>
                  <a:pt x="1070647" y="522392"/>
                </a:lnTo>
                <a:lnTo>
                  <a:pt x="1083960" y="526415"/>
                </a:lnTo>
                <a:lnTo>
                  <a:pt x="1083139" y="539434"/>
                </a:lnTo>
                <a:close/>
              </a:path>
              <a:path w="1327150" h="2270125">
                <a:moveTo>
                  <a:pt x="1177286" y="567888"/>
                </a:moveTo>
                <a:lnTo>
                  <a:pt x="1163972" y="563864"/>
                </a:lnTo>
                <a:lnTo>
                  <a:pt x="1169548" y="552282"/>
                </a:lnTo>
                <a:lnTo>
                  <a:pt x="1181955" y="556032"/>
                </a:lnTo>
                <a:lnTo>
                  <a:pt x="1177286" y="567888"/>
                </a:lnTo>
                <a:close/>
              </a:path>
              <a:path w="1327150" h="2270125">
                <a:moveTo>
                  <a:pt x="1214503" y="592403"/>
                </a:moveTo>
                <a:lnTo>
                  <a:pt x="1203091" y="588954"/>
                </a:lnTo>
                <a:lnTo>
                  <a:pt x="1205814" y="576510"/>
                </a:lnTo>
                <a:lnTo>
                  <a:pt x="1215195" y="566078"/>
                </a:lnTo>
                <a:lnTo>
                  <a:pt x="1216146" y="566365"/>
                </a:lnTo>
                <a:lnTo>
                  <a:pt x="1218177" y="580246"/>
                </a:lnTo>
                <a:lnTo>
                  <a:pt x="1214503" y="592403"/>
                </a:lnTo>
                <a:close/>
              </a:path>
              <a:path w="1327150" h="2270125">
                <a:moveTo>
                  <a:pt x="622048" y="413348"/>
                </a:moveTo>
                <a:lnTo>
                  <a:pt x="610636" y="409899"/>
                </a:lnTo>
                <a:lnTo>
                  <a:pt x="615261" y="398029"/>
                </a:lnTo>
                <a:lnTo>
                  <a:pt x="622869" y="400329"/>
                </a:lnTo>
                <a:lnTo>
                  <a:pt x="622048" y="413348"/>
                </a:lnTo>
                <a:close/>
              </a:path>
              <a:path w="1327150" h="2270125">
                <a:moveTo>
                  <a:pt x="871425" y="488716"/>
                </a:moveTo>
                <a:lnTo>
                  <a:pt x="859791" y="485200"/>
                </a:lnTo>
                <a:lnTo>
                  <a:pt x="868175" y="474467"/>
                </a:lnTo>
                <a:lnTo>
                  <a:pt x="872618" y="475809"/>
                </a:lnTo>
                <a:lnTo>
                  <a:pt x="871425" y="488716"/>
                </a:lnTo>
                <a:close/>
              </a:path>
              <a:path w="1327150" h="2270125">
                <a:moveTo>
                  <a:pt x="942525" y="510204"/>
                </a:moveTo>
                <a:lnTo>
                  <a:pt x="935289" y="508017"/>
                </a:lnTo>
                <a:lnTo>
                  <a:pt x="934669" y="494563"/>
                </a:lnTo>
                <a:lnTo>
                  <a:pt x="946853" y="498245"/>
                </a:lnTo>
                <a:lnTo>
                  <a:pt x="942525" y="510204"/>
                </a:lnTo>
                <a:close/>
              </a:path>
              <a:path w="1327150" h="2270125">
                <a:moveTo>
                  <a:pt x="996255" y="526443"/>
                </a:moveTo>
                <a:lnTo>
                  <a:pt x="982347" y="522240"/>
                </a:lnTo>
                <a:lnTo>
                  <a:pt x="988622" y="510869"/>
                </a:lnTo>
                <a:lnTo>
                  <a:pt x="999186" y="514062"/>
                </a:lnTo>
                <a:lnTo>
                  <a:pt x="996255" y="526443"/>
                </a:lnTo>
                <a:close/>
              </a:path>
              <a:path w="1327150" h="2270125">
                <a:moveTo>
                  <a:pt x="1019554" y="533485"/>
                </a:moveTo>
                <a:lnTo>
                  <a:pt x="1005527" y="529245"/>
                </a:lnTo>
                <a:lnTo>
                  <a:pt x="1012114" y="517969"/>
                </a:lnTo>
                <a:lnTo>
                  <a:pt x="1024179" y="521615"/>
                </a:lnTo>
                <a:lnTo>
                  <a:pt x="1019554" y="533485"/>
                </a:lnTo>
                <a:close/>
              </a:path>
              <a:path w="1327150" h="2270125">
                <a:moveTo>
                  <a:pt x="1033818" y="537796"/>
                </a:moveTo>
                <a:lnTo>
                  <a:pt x="1027983" y="522765"/>
                </a:lnTo>
                <a:lnTo>
                  <a:pt x="1039394" y="526214"/>
                </a:lnTo>
                <a:lnTo>
                  <a:pt x="1033818" y="537796"/>
                </a:lnTo>
                <a:close/>
              </a:path>
              <a:path w="1327150" h="2270125">
                <a:moveTo>
                  <a:pt x="1092779" y="555615"/>
                </a:moveTo>
                <a:lnTo>
                  <a:pt x="1079465" y="551591"/>
                </a:lnTo>
                <a:lnTo>
                  <a:pt x="1084090" y="539722"/>
                </a:lnTo>
                <a:lnTo>
                  <a:pt x="1097404" y="543746"/>
                </a:lnTo>
                <a:lnTo>
                  <a:pt x="1092779" y="555615"/>
                </a:lnTo>
                <a:close/>
              </a:path>
              <a:path w="1327150" h="2270125">
                <a:moveTo>
                  <a:pt x="1107994" y="560214"/>
                </a:moveTo>
                <a:lnTo>
                  <a:pt x="1098485" y="557340"/>
                </a:lnTo>
                <a:lnTo>
                  <a:pt x="1104061" y="545757"/>
                </a:lnTo>
                <a:lnTo>
                  <a:pt x="1115472" y="549206"/>
                </a:lnTo>
                <a:lnTo>
                  <a:pt x="1113898" y="554416"/>
                </a:lnTo>
                <a:lnTo>
                  <a:pt x="1107994" y="560214"/>
                </a:lnTo>
                <a:close/>
              </a:path>
              <a:path w="1327150" h="2270125">
                <a:moveTo>
                  <a:pt x="1135216" y="568441"/>
                </a:moveTo>
                <a:lnTo>
                  <a:pt x="1111798" y="561363"/>
                </a:lnTo>
                <a:lnTo>
                  <a:pt x="1113898" y="554416"/>
                </a:lnTo>
                <a:lnTo>
                  <a:pt x="1118325" y="550068"/>
                </a:lnTo>
                <a:lnTo>
                  <a:pt x="1139886" y="556585"/>
                </a:lnTo>
                <a:lnTo>
                  <a:pt x="1135216" y="568441"/>
                </a:lnTo>
                <a:close/>
              </a:path>
              <a:path w="1327150" h="2270125">
                <a:moveTo>
                  <a:pt x="1150788" y="573147"/>
                </a:moveTo>
                <a:lnTo>
                  <a:pt x="1140327" y="569985"/>
                </a:lnTo>
                <a:lnTo>
                  <a:pt x="1145904" y="558403"/>
                </a:lnTo>
                <a:lnTo>
                  <a:pt x="1157315" y="561852"/>
                </a:lnTo>
                <a:lnTo>
                  <a:pt x="1150788" y="573147"/>
                </a:lnTo>
                <a:close/>
              </a:path>
              <a:path w="1327150" h="2270125">
                <a:moveTo>
                  <a:pt x="1167876" y="578311"/>
                </a:moveTo>
                <a:lnTo>
                  <a:pt x="1155424" y="574548"/>
                </a:lnTo>
                <a:lnTo>
                  <a:pt x="1163125" y="563608"/>
                </a:lnTo>
                <a:lnTo>
                  <a:pt x="1170629" y="565876"/>
                </a:lnTo>
                <a:lnTo>
                  <a:pt x="1167876" y="578311"/>
                </a:lnTo>
                <a:close/>
              </a:path>
              <a:path w="1327150" h="2270125">
                <a:moveTo>
                  <a:pt x="1201189" y="588380"/>
                </a:moveTo>
                <a:lnTo>
                  <a:pt x="1171709" y="579470"/>
                </a:lnTo>
                <a:lnTo>
                  <a:pt x="1173749" y="566819"/>
                </a:lnTo>
                <a:lnTo>
                  <a:pt x="1203913" y="575935"/>
                </a:lnTo>
                <a:lnTo>
                  <a:pt x="1201189" y="588380"/>
                </a:lnTo>
                <a:close/>
              </a:path>
              <a:path w="1327150" h="2270125">
                <a:moveTo>
                  <a:pt x="1228768" y="596714"/>
                </a:moveTo>
                <a:lnTo>
                  <a:pt x="1218307" y="593553"/>
                </a:lnTo>
                <a:lnTo>
                  <a:pt x="1220079" y="580821"/>
                </a:lnTo>
                <a:lnTo>
                  <a:pt x="1229589" y="583695"/>
                </a:lnTo>
                <a:lnTo>
                  <a:pt x="1228768" y="596714"/>
                </a:lnTo>
                <a:close/>
              </a:path>
              <a:path w="1327150" h="2270125">
                <a:moveTo>
                  <a:pt x="755314" y="466891"/>
                </a:moveTo>
                <a:lnTo>
                  <a:pt x="752461" y="466029"/>
                </a:lnTo>
                <a:lnTo>
                  <a:pt x="751856" y="452579"/>
                </a:lnTo>
                <a:lnTo>
                  <a:pt x="764694" y="456459"/>
                </a:lnTo>
                <a:lnTo>
                  <a:pt x="755314" y="466891"/>
                </a:lnTo>
                <a:close/>
              </a:path>
              <a:path w="1327150" h="2270125">
                <a:moveTo>
                  <a:pt x="834363" y="490782"/>
                </a:moveTo>
                <a:lnTo>
                  <a:pt x="825685" y="488160"/>
                </a:lnTo>
                <a:lnTo>
                  <a:pt x="833297" y="477193"/>
                </a:lnTo>
                <a:lnTo>
                  <a:pt x="834363" y="490782"/>
                </a:lnTo>
                <a:close/>
              </a:path>
              <a:path w="1327150" h="2270125">
                <a:moveTo>
                  <a:pt x="919371" y="516474"/>
                </a:moveTo>
                <a:lnTo>
                  <a:pt x="907469" y="512877"/>
                </a:lnTo>
                <a:lnTo>
                  <a:pt x="908290" y="499858"/>
                </a:lnTo>
                <a:lnTo>
                  <a:pt x="923506" y="504456"/>
                </a:lnTo>
                <a:lnTo>
                  <a:pt x="919371" y="516474"/>
                </a:lnTo>
                <a:close/>
              </a:path>
              <a:path w="1327150" h="2270125">
                <a:moveTo>
                  <a:pt x="980694" y="535007"/>
                </a:moveTo>
                <a:lnTo>
                  <a:pt x="969045" y="531487"/>
                </a:lnTo>
                <a:lnTo>
                  <a:pt x="971797" y="519051"/>
                </a:lnTo>
                <a:lnTo>
                  <a:pt x="984740" y="522963"/>
                </a:lnTo>
                <a:lnTo>
                  <a:pt x="980694" y="535007"/>
                </a:lnTo>
                <a:close/>
              </a:path>
              <a:path w="1327150" h="2270125">
                <a:moveTo>
                  <a:pt x="1071987" y="562599"/>
                </a:moveTo>
                <a:lnTo>
                  <a:pt x="1055821" y="557713"/>
                </a:lnTo>
                <a:lnTo>
                  <a:pt x="1060446" y="545843"/>
                </a:lnTo>
                <a:lnTo>
                  <a:pt x="1071857" y="549292"/>
                </a:lnTo>
                <a:lnTo>
                  <a:pt x="1071987" y="562599"/>
                </a:lnTo>
                <a:close/>
              </a:path>
              <a:path w="1327150" h="2270125">
                <a:moveTo>
                  <a:pt x="1115732" y="575820"/>
                </a:moveTo>
                <a:lnTo>
                  <a:pt x="1114652" y="562226"/>
                </a:lnTo>
                <a:lnTo>
                  <a:pt x="1122259" y="564525"/>
                </a:lnTo>
                <a:lnTo>
                  <a:pt x="1115732" y="575820"/>
                </a:lnTo>
                <a:close/>
              </a:path>
              <a:path w="1327150" h="2270125">
                <a:moveTo>
                  <a:pt x="1135702" y="581855"/>
                </a:moveTo>
                <a:lnTo>
                  <a:pt x="1128094" y="579556"/>
                </a:lnTo>
                <a:lnTo>
                  <a:pt x="1133670" y="567973"/>
                </a:lnTo>
                <a:lnTo>
                  <a:pt x="1135702" y="581855"/>
                </a:lnTo>
                <a:close/>
              </a:path>
              <a:path w="1327150" h="2270125">
                <a:moveTo>
                  <a:pt x="1183251" y="596225"/>
                </a:moveTo>
                <a:lnTo>
                  <a:pt x="1170947" y="592507"/>
                </a:lnTo>
                <a:lnTo>
                  <a:pt x="1175989" y="580763"/>
                </a:lnTo>
                <a:lnTo>
                  <a:pt x="1190729" y="585218"/>
                </a:lnTo>
                <a:lnTo>
                  <a:pt x="1183251" y="596225"/>
                </a:lnTo>
                <a:close/>
              </a:path>
              <a:path w="1327150" h="2270125">
                <a:moveTo>
                  <a:pt x="1204009" y="602499"/>
                </a:moveTo>
                <a:lnTo>
                  <a:pt x="1192092" y="598897"/>
                </a:lnTo>
                <a:lnTo>
                  <a:pt x="1196554" y="586979"/>
                </a:lnTo>
                <a:lnTo>
                  <a:pt x="1204993" y="589529"/>
                </a:lnTo>
                <a:lnTo>
                  <a:pt x="1204009" y="602499"/>
                </a:lnTo>
                <a:close/>
              </a:path>
              <a:path w="1327150" h="2270125">
                <a:moveTo>
                  <a:pt x="675933" y="456168"/>
                </a:moveTo>
                <a:lnTo>
                  <a:pt x="665101" y="452894"/>
                </a:lnTo>
                <a:lnTo>
                  <a:pt x="666933" y="440180"/>
                </a:lnTo>
                <a:lnTo>
                  <a:pt x="679236" y="443899"/>
                </a:lnTo>
                <a:lnTo>
                  <a:pt x="675933" y="456168"/>
                </a:lnTo>
                <a:close/>
              </a:path>
              <a:path w="1327150" h="2270125">
                <a:moveTo>
                  <a:pt x="802041" y="494281"/>
                </a:moveTo>
                <a:lnTo>
                  <a:pt x="790808" y="490886"/>
                </a:lnTo>
                <a:lnTo>
                  <a:pt x="795255" y="478963"/>
                </a:lnTo>
                <a:lnTo>
                  <a:pt x="807558" y="482681"/>
                </a:lnTo>
                <a:lnTo>
                  <a:pt x="802041" y="494281"/>
                </a:lnTo>
                <a:close/>
              </a:path>
              <a:path w="1327150" h="2270125">
                <a:moveTo>
                  <a:pt x="830838" y="502984"/>
                </a:moveTo>
                <a:lnTo>
                  <a:pt x="826053" y="501538"/>
                </a:lnTo>
                <a:lnTo>
                  <a:pt x="826012" y="488259"/>
                </a:lnTo>
                <a:lnTo>
                  <a:pt x="838048" y="491896"/>
                </a:lnTo>
                <a:lnTo>
                  <a:pt x="830838" y="502984"/>
                </a:lnTo>
                <a:close/>
              </a:path>
              <a:path w="1327150" h="2270125">
                <a:moveTo>
                  <a:pt x="891432" y="521298"/>
                </a:moveTo>
                <a:lnTo>
                  <a:pt x="879263" y="517620"/>
                </a:lnTo>
                <a:lnTo>
                  <a:pt x="884646" y="505979"/>
                </a:lnTo>
                <a:lnTo>
                  <a:pt x="895879" y="509374"/>
                </a:lnTo>
                <a:lnTo>
                  <a:pt x="891432" y="521298"/>
                </a:lnTo>
                <a:close/>
              </a:path>
              <a:path w="1327150" h="2270125">
                <a:moveTo>
                  <a:pt x="930184" y="533009"/>
                </a:moveTo>
                <a:lnTo>
                  <a:pt x="920913" y="530207"/>
                </a:lnTo>
                <a:lnTo>
                  <a:pt x="929936" y="519667"/>
                </a:lnTo>
                <a:lnTo>
                  <a:pt x="930184" y="533009"/>
                </a:lnTo>
                <a:close/>
              </a:path>
              <a:path w="1327150" h="2270125">
                <a:moveTo>
                  <a:pt x="965831" y="543783"/>
                </a:moveTo>
                <a:lnTo>
                  <a:pt x="953483" y="540051"/>
                </a:lnTo>
                <a:lnTo>
                  <a:pt x="955731" y="527463"/>
                </a:lnTo>
                <a:lnTo>
                  <a:pt x="968212" y="531235"/>
                </a:lnTo>
                <a:lnTo>
                  <a:pt x="965831" y="543783"/>
                </a:lnTo>
                <a:close/>
              </a:path>
              <a:path w="1327150" h="2270125">
                <a:moveTo>
                  <a:pt x="1017570" y="559420"/>
                </a:moveTo>
                <a:lnTo>
                  <a:pt x="1004227" y="555387"/>
                </a:lnTo>
                <a:lnTo>
                  <a:pt x="1008272" y="543342"/>
                </a:lnTo>
                <a:lnTo>
                  <a:pt x="1020278" y="546971"/>
                </a:lnTo>
                <a:lnTo>
                  <a:pt x="1017570" y="559420"/>
                </a:lnTo>
                <a:close/>
              </a:path>
              <a:path w="1327150" h="2270125">
                <a:moveTo>
                  <a:pt x="1035029" y="564696"/>
                </a:moveTo>
                <a:lnTo>
                  <a:pt x="1023617" y="561247"/>
                </a:lnTo>
                <a:lnTo>
                  <a:pt x="1028005" y="549306"/>
                </a:lnTo>
                <a:lnTo>
                  <a:pt x="1037990" y="552324"/>
                </a:lnTo>
                <a:lnTo>
                  <a:pt x="1035029" y="564696"/>
                </a:lnTo>
                <a:close/>
              </a:path>
              <a:path w="1327150" h="2270125">
                <a:moveTo>
                  <a:pt x="1063558" y="573318"/>
                </a:moveTo>
                <a:lnTo>
                  <a:pt x="1048343" y="568720"/>
                </a:lnTo>
                <a:lnTo>
                  <a:pt x="1054870" y="557425"/>
                </a:lnTo>
                <a:lnTo>
                  <a:pt x="1062477" y="559724"/>
                </a:lnTo>
                <a:lnTo>
                  <a:pt x="1063558" y="573318"/>
                </a:lnTo>
                <a:close/>
              </a:path>
              <a:path w="1327150" h="2270125">
                <a:moveTo>
                  <a:pt x="1095891" y="583090"/>
                </a:moveTo>
                <a:lnTo>
                  <a:pt x="1084479" y="579641"/>
                </a:lnTo>
                <a:lnTo>
                  <a:pt x="1088867" y="567700"/>
                </a:lnTo>
                <a:lnTo>
                  <a:pt x="1098852" y="570718"/>
                </a:lnTo>
                <a:lnTo>
                  <a:pt x="1095891" y="583090"/>
                </a:lnTo>
                <a:close/>
              </a:path>
              <a:path w="1327150" h="2270125">
                <a:moveTo>
                  <a:pt x="1118714" y="589988"/>
                </a:moveTo>
                <a:lnTo>
                  <a:pt x="1113008" y="588264"/>
                </a:lnTo>
                <a:lnTo>
                  <a:pt x="1114023" y="575303"/>
                </a:lnTo>
                <a:lnTo>
                  <a:pt x="1125241" y="578693"/>
                </a:lnTo>
                <a:lnTo>
                  <a:pt x="1118714" y="589988"/>
                </a:lnTo>
                <a:close/>
              </a:path>
              <a:path w="1327150" h="2270125">
                <a:moveTo>
                  <a:pt x="1146292" y="598323"/>
                </a:moveTo>
                <a:lnTo>
                  <a:pt x="1127273" y="592575"/>
                </a:lnTo>
                <a:lnTo>
                  <a:pt x="1125241" y="578693"/>
                </a:lnTo>
                <a:lnTo>
                  <a:pt x="1146163" y="585016"/>
                </a:lnTo>
                <a:lnTo>
                  <a:pt x="1146292" y="598323"/>
                </a:lnTo>
                <a:close/>
              </a:path>
              <a:path w="1327150" h="2270125">
                <a:moveTo>
                  <a:pt x="1169116" y="605221"/>
                </a:moveTo>
                <a:lnTo>
                  <a:pt x="1146292" y="598323"/>
                </a:lnTo>
                <a:lnTo>
                  <a:pt x="1154721" y="587603"/>
                </a:lnTo>
                <a:lnTo>
                  <a:pt x="1172790" y="593064"/>
                </a:lnTo>
                <a:lnTo>
                  <a:pt x="1169116" y="605221"/>
                </a:lnTo>
                <a:close/>
              </a:path>
              <a:path w="1327150" h="2270125">
                <a:moveTo>
                  <a:pt x="1187314" y="623988"/>
                </a:moveTo>
                <a:lnTo>
                  <a:pt x="1174952" y="620252"/>
                </a:lnTo>
                <a:lnTo>
                  <a:pt x="1179577" y="608382"/>
                </a:lnTo>
                <a:lnTo>
                  <a:pt x="1186234" y="610394"/>
                </a:lnTo>
                <a:lnTo>
                  <a:pt x="1198466" y="600824"/>
                </a:lnTo>
                <a:lnTo>
                  <a:pt x="1196694" y="613556"/>
                </a:lnTo>
                <a:lnTo>
                  <a:pt x="1187314" y="623988"/>
                </a:lnTo>
                <a:close/>
              </a:path>
              <a:path w="1327150" h="2270125">
                <a:moveTo>
                  <a:pt x="1211910" y="618154"/>
                </a:moveTo>
                <a:lnTo>
                  <a:pt x="1199740" y="614476"/>
                </a:lnTo>
                <a:lnTo>
                  <a:pt x="1205123" y="602836"/>
                </a:lnTo>
                <a:lnTo>
                  <a:pt x="1217025" y="606433"/>
                </a:lnTo>
                <a:lnTo>
                  <a:pt x="1211910" y="618154"/>
                </a:lnTo>
                <a:close/>
              </a:path>
              <a:path w="1327150" h="2270125">
                <a:moveTo>
                  <a:pt x="754622" y="493217"/>
                </a:moveTo>
                <a:lnTo>
                  <a:pt x="751769" y="492355"/>
                </a:lnTo>
                <a:lnTo>
                  <a:pt x="752591" y="479336"/>
                </a:lnTo>
                <a:lnTo>
                  <a:pt x="762100" y="482210"/>
                </a:lnTo>
                <a:lnTo>
                  <a:pt x="754622" y="493217"/>
                </a:lnTo>
                <a:close/>
              </a:path>
              <a:path w="1327150" h="2270125">
                <a:moveTo>
                  <a:pt x="856376" y="523970"/>
                </a:moveTo>
                <a:lnTo>
                  <a:pt x="846866" y="521096"/>
                </a:lnTo>
                <a:lnTo>
                  <a:pt x="849590" y="508652"/>
                </a:lnTo>
                <a:lnTo>
                  <a:pt x="862903" y="512675"/>
                </a:lnTo>
                <a:lnTo>
                  <a:pt x="856376" y="523970"/>
                </a:lnTo>
                <a:close/>
              </a:path>
              <a:path w="1327150" h="2270125">
                <a:moveTo>
                  <a:pt x="922944" y="544089"/>
                </a:moveTo>
                <a:lnTo>
                  <a:pt x="919011" y="529632"/>
                </a:lnTo>
                <a:lnTo>
                  <a:pt x="929471" y="532794"/>
                </a:lnTo>
                <a:lnTo>
                  <a:pt x="922944" y="544089"/>
                </a:lnTo>
                <a:close/>
              </a:path>
              <a:path w="1327150" h="2270125">
                <a:moveTo>
                  <a:pt x="991176" y="564710"/>
                </a:moveTo>
                <a:lnTo>
                  <a:pt x="979497" y="561180"/>
                </a:lnTo>
                <a:lnTo>
                  <a:pt x="985579" y="549751"/>
                </a:lnTo>
                <a:lnTo>
                  <a:pt x="990660" y="551287"/>
                </a:lnTo>
                <a:lnTo>
                  <a:pt x="991176" y="564710"/>
                </a:lnTo>
                <a:close/>
              </a:path>
              <a:path w="1327150" h="2270125">
                <a:moveTo>
                  <a:pt x="1110285" y="600708"/>
                </a:moveTo>
                <a:lnTo>
                  <a:pt x="1099052" y="597313"/>
                </a:lnTo>
                <a:lnTo>
                  <a:pt x="1103499" y="585390"/>
                </a:lnTo>
                <a:lnTo>
                  <a:pt x="1117763" y="589701"/>
                </a:lnTo>
                <a:lnTo>
                  <a:pt x="1110285" y="600708"/>
                </a:lnTo>
                <a:close/>
              </a:path>
              <a:path w="1327150" h="2270125">
                <a:moveTo>
                  <a:pt x="1143569" y="610767"/>
                </a:moveTo>
                <a:lnTo>
                  <a:pt x="1147243" y="598610"/>
                </a:lnTo>
                <a:lnTo>
                  <a:pt x="1152949" y="600335"/>
                </a:lnTo>
                <a:lnTo>
                  <a:pt x="1143569" y="610767"/>
                </a:lnTo>
                <a:close/>
              </a:path>
              <a:path w="1327150" h="2270125">
                <a:moveTo>
                  <a:pt x="1174892" y="620234"/>
                </a:moveTo>
                <a:lnTo>
                  <a:pt x="1162589" y="616516"/>
                </a:lnTo>
                <a:lnTo>
                  <a:pt x="1166263" y="604359"/>
                </a:lnTo>
                <a:lnTo>
                  <a:pt x="1178388" y="608023"/>
                </a:lnTo>
                <a:lnTo>
                  <a:pt x="1174892" y="620234"/>
                </a:lnTo>
                <a:close/>
              </a:path>
              <a:path w="1327150" h="2270125">
                <a:moveTo>
                  <a:pt x="1223719" y="634991"/>
                </a:moveTo>
                <a:lnTo>
                  <a:pt x="1218934" y="633545"/>
                </a:lnTo>
                <a:lnTo>
                  <a:pt x="1218893" y="620265"/>
                </a:lnTo>
                <a:lnTo>
                  <a:pt x="1230929" y="623902"/>
                </a:lnTo>
                <a:lnTo>
                  <a:pt x="1223719" y="634991"/>
                </a:lnTo>
                <a:close/>
              </a:path>
              <a:path w="1327150" h="2270125">
                <a:moveTo>
                  <a:pt x="1246280" y="630200"/>
                </a:moveTo>
                <a:lnTo>
                  <a:pt x="1246145" y="628501"/>
                </a:lnTo>
                <a:lnTo>
                  <a:pt x="1247096" y="628788"/>
                </a:lnTo>
                <a:lnTo>
                  <a:pt x="1246280" y="630200"/>
                </a:lnTo>
                <a:close/>
              </a:path>
              <a:path w="1327150" h="2270125">
                <a:moveTo>
                  <a:pt x="1237845" y="652527"/>
                </a:moveTo>
                <a:lnTo>
                  <a:pt x="1240569" y="640083"/>
                </a:lnTo>
                <a:lnTo>
                  <a:pt x="1246280" y="630200"/>
                </a:lnTo>
                <a:lnTo>
                  <a:pt x="1247225" y="642095"/>
                </a:lnTo>
                <a:lnTo>
                  <a:pt x="1250078" y="642957"/>
                </a:lnTo>
                <a:lnTo>
                  <a:pt x="1237845" y="652527"/>
                </a:lnTo>
                <a:close/>
              </a:path>
              <a:path w="1327150" h="2270125">
                <a:moveTo>
                  <a:pt x="796402" y="519111"/>
                </a:moveTo>
                <a:lnTo>
                  <a:pt x="783445" y="515195"/>
                </a:lnTo>
                <a:lnTo>
                  <a:pt x="788738" y="503528"/>
                </a:lnTo>
                <a:lnTo>
                  <a:pt x="797416" y="506151"/>
                </a:lnTo>
                <a:lnTo>
                  <a:pt x="796402" y="519111"/>
                </a:lnTo>
                <a:close/>
              </a:path>
              <a:path w="1327150" h="2270125">
                <a:moveTo>
                  <a:pt x="888839" y="547048"/>
                </a:moveTo>
                <a:lnTo>
                  <a:pt x="877427" y="543599"/>
                </a:lnTo>
                <a:lnTo>
                  <a:pt x="882052" y="531730"/>
                </a:lnTo>
                <a:lnTo>
                  <a:pt x="894415" y="535466"/>
                </a:lnTo>
                <a:lnTo>
                  <a:pt x="888839" y="547048"/>
                </a:lnTo>
                <a:close/>
              </a:path>
              <a:path w="1327150" h="2270125">
                <a:moveTo>
                  <a:pt x="956358" y="567454"/>
                </a:moveTo>
                <a:lnTo>
                  <a:pt x="951603" y="566017"/>
                </a:lnTo>
                <a:lnTo>
                  <a:pt x="957179" y="554435"/>
                </a:lnTo>
                <a:lnTo>
                  <a:pt x="968591" y="557884"/>
                </a:lnTo>
                <a:lnTo>
                  <a:pt x="956358" y="567454"/>
                </a:lnTo>
                <a:close/>
              </a:path>
              <a:path w="1327150" h="2270125">
                <a:moveTo>
                  <a:pt x="1003907" y="581825"/>
                </a:moveTo>
                <a:lnTo>
                  <a:pt x="986789" y="576651"/>
                </a:lnTo>
                <a:lnTo>
                  <a:pt x="991414" y="564782"/>
                </a:lnTo>
                <a:lnTo>
                  <a:pt x="1008531" y="569955"/>
                </a:lnTo>
                <a:lnTo>
                  <a:pt x="1003907" y="581825"/>
                </a:lnTo>
                <a:close/>
              </a:path>
              <a:path w="1327150" h="2270125">
                <a:moveTo>
                  <a:pt x="1020073" y="586711"/>
                </a:moveTo>
                <a:lnTo>
                  <a:pt x="1008661" y="583262"/>
                </a:lnTo>
                <a:lnTo>
                  <a:pt x="1009482" y="570243"/>
                </a:lnTo>
                <a:lnTo>
                  <a:pt x="1020894" y="573692"/>
                </a:lnTo>
                <a:lnTo>
                  <a:pt x="1020073" y="586711"/>
                </a:lnTo>
                <a:close/>
              </a:path>
              <a:path w="1327150" h="2270125">
                <a:moveTo>
                  <a:pt x="1021024" y="586998"/>
                </a:moveTo>
                <a:lnTo>
                  <a:pt x="1020073" y="586711"/>
                </a:lnTo>
                <a:lnTo>
                  <a:pt x="1022796" y="574267"/>
                </a:lnTo>
                <a:lnTo>
                  <a:pt x="1021024" y="586998"/>
                </a:lnTo>
                <a:close/>
              </a:path>
              <a:path w="1327150" h="2270125">
                <a:moveTo>
                  <a:pt x="1058112" y="598207"/>
                </a:moveTo>
                <a:lnTo>
                  <a:pt x="1045749" y="594471"/>
                </a:lnTo>
                <a:lnTo>
                  <a:pt x="1048472" y="582026"/>
                </a:lnTo>
                <a:lnTo>
                  <a:pt x="1062737" y="586338"/>
                </a:lnTo>
                <a:lnTo>
                  <a:pt x="1058112" y="598207"/>
                </a:lnTo>
                <a:close/>
              </a:path>
              <a:path w="1327150" h="2270125">
                <a:moveTo>
                  <a:pt x="1083788" y="605967"/>
                </a:moveTo>
                <a:lnTo>
                  <a:pt x="1075229" y="603381"/>
                </a:lnTo>
                <a:lnTo>
                  <a:pt x="1077299" y="590739"/>
                </a:lnTo>
                <a:lnTo>
                  <a:pt x="1089067" y="594295"/>
                </a:lnTo>
                <a:lnTo>
                  <a:pt x="1083788" y="605967"/>
                </a:lnTo>
                <a:close/>
              </a:path>
              <a:path w="1327150" h="2270125">
                <a:moveTo>
                  <a:pt x="1137042" y="622062"/>
                </a:moveTo>
                <a:lnTo>
                  <a:pt x="1123729" y="618038"/>
                </a:lnTo>
                <a:lnTo>
                  <a:pt x="1124550" y="605019"/>
                </a:lnTo>
                <a:lnTo>
                  <a:pt x="1139855" y="609645"/>
                </a:lnTo>
                <a:lnTo>
                  <a:pt x="1137042" y="622062"/>
                </a:lnTo>
                <a:close/>
              </a:path>
              <a:path w="1327150" h="2270125">
                <a:moveTo>
                  <a:pt x="1154160" y="627235"/>
                </a:moveTo>
                <a:lnTo>
                  <a:pt x="1142986" y="623858"/>
                </a:lnTo>
                <a:lnTo>
                  <a:pt x="1145798" y="611441"/>
                </a:lnTo>
                <a:lnTo>
                  <a:pt x="1158622" y="615316"/>
                </a:lnTo>
                <a:lnTo>
                  <a:pt x="1154160" y="627235"/>
                </a:lnTo>
                <a:close/>
              </a:path>
              <a:path w="1327150" h="2270125">
                <a:moveTo>
                  <a:pt x="1177206" y="634201"/>
                </a:moveTo>
                <a:lnTo>
                  <a:pt x="1165571" y="630684"/>
                </a:lnTo>
                <a:lnTo>
                  <a:pt x="1168295" y="618240"/>
                </a:lnTo>
                <a:lnTo>
                  <a:pt x="1180657" y="621976"/>
                </a:lnTo>
                <a:lnTo>
                  <a:pt x="1177206" y="634201"/>
                </a:lnTo>
                <a:close/>
              </a:path>
              <a:path w="1327150" h="2270125">
                <a:moveTo>
                  <a:pt x="1195052" y="639594"/>
                </a:moveTo>
                <a:lnTo>
                  <a:pt x="1183997" y="636253"/>
                </a:lnTo>
                <a:lnTo>
                  <a:pt x="1190167" y="624850"/>
                </a:lnTo>
                <a:lnTo>
                  <a:pt x="1202262" y="628506"/>
                </a:lnTo>
                <a:lnTo>
                  <a:pt x="1195052" y="639594"/>
                </a:lnTo>
                <a:close/>
              </a:path>
              <a:path w="1327150" h="2270125">
                <a:moveTo>
                  <a:pt x="1218826" y="646779"/>
                </a:moveTo>
                <a:lnTo>
                  <a:pt x="1209183" y="643865"/>
                </a:lnTo>
                <a:lnTo>
                  <a:pt x="1209543" y="630706"/>
                </a:lnTo>
                <a:lnTo>
                  <a:pt x="1221549" y="634335"/>
                </a:lnTo>
                <a:lnTo>
                  <a:pt x="1218826" y="646779"/>
                </a:lnTo>
                <a:close/>
              </a:path>
              <a:path w="1327150" h="2270125">
                <a:moveTo>
                  <a:pt x="1227147" y="649294"/>
                </a:moveTo>
                <a:lnTo>
                  <a:pt x="1226066" y="635700"/>
                </a:lnTo>
                <a:lnTo>
                  <a:pt x="1234863" y="638359"/>
                </a:lnTo>
                <a:lnTo>
                  <a:pt x="1227147" y="649294"/>
                </a:lnTo>
                <a:close/>
              </a:path>
              <a:path w="1327150" h="2270125">
                <a:moveTo>
                  <a:pt x="846115" y="547404"/>
                </a:moveTo>
                <a:lnTo>
                  <a:pt x="833693" y="543649"/>
                </a:lnTo>
                <a:lnTo>
                  <a:pt x="839388" y="532103"/>
                </a:lnTo>
                <a:lnTo>
                  <a:pt x="846996" y="534402"/>
                </a:lnTo>
                <a:lnTo>
                  <a:pt x="846115" y="547404"/>
                </a:lnTo>
                <a:close/>
              </a:path>
              <a:path w="1327150" h="2270125">
                <a:moveTo>
                  <a:pt x="875655" y="556331"/>
                </a:moveTo>
                <a:lnTo>
                  <a:pt x="867096" y="553745"/>
                </a:lnTo>
                <a:lnTo>
                  <a:pt x="869983" y="541350"/>
                </a:lnTo>
                <a:lnTo>
                  <a:pt x="883133" y="545324"/>
                </a:lnTo>
                <a:lnTo>
                  <a:pt x="875655" y="556331"/>
                </a:lnTo>
                <a:close/>
              </a:path>
              <a:path w="1327150" h="2270125">
                <a:moveTo>
                  <a:pt x="905135" y="565241"/>
                </a:moveTo>
                <a:lnTo>
                  <a:pt x="896576" y="562654"/>
                </a:lnTo>
                <a:lnTo>
                  <a:pt x="899299" y="550210"/>
                </a:lnTo>
                <a:lnTo>
                  <a:pt x="911870" y="554009"/>
                </a:lnTo>
                <a:lnTo>
                  <a:pt x="905135" y="565241"/>
                </a:lnTo>
                <a:close/>
              </a:path>
              <a:path w="1327150" h="2270125">
                <a:moveTo>
                  <a:pt x="953635" y="579899"/>
                </a:moveTo>
                <a:lnTo>
                  <a:pt x="940395" y="575897"/>
                </a:lnTo>
                <a:lnTo>
                  <a:pt x="946729" y="564544"/>
                </a:lnTo>
                <a:lnTo>
                  <a:pt x="951350" y="565941"/>
                </a:lnTo>
                <a:lnTo>
                  <a:pt x="953635" y="579899"/>
                </a:lnTo>
                <a:close/>
              </a:path>
              <a:path w="1327150" h="2270125">
                <a:moveTo>
                  <a:pt x="1038271" y="605478"/>
                </a:moveTo>
                <a:lnTo>
                  <a:pt x="1025909" y="601742"/>
                </a:lnTo>
                <a:lnTo>
                  <a:pt x="1029583" y="589585"/>
                </a:lnTo>
                <a:lnTo>
                  <a:pt x="1041945" y="593321"/>
                </a:lnTo>
                <a:lnTo>
                  <a:pt x="1038271" y="605478"/>
                </a:lnTo>
                <a:close/>
              </a:path>
              <a:path w="1327150" h="2270125">
                <a:moveTo>
                  <a:pt x="1081065" y="618412"/>
                </a:moveTo>
                <a:lnTo>
                  <a:pt x="1069653" y="614962"/>
                </a:lnTo>
                <a:lnTo>
                  <a:pt x="1079033" y="604530"/>
                </a:lnTo>
                <a:lnTo>
                  <a:pt x="1081065" y="618412"/>
                </a:lnTo>
                <a:close/>
              </a:path>
              <a:path w="1327150" h="2270125">
                <a:moveTo>
                  <a:pt x="1092358" y="621824"/>
                </a:moveTo>
                <a:lnTo>
                  <a:pt x="1081065" y="618412"/>
                </a:lnTo>
                <a:lnTo>
                  <a:pt x="1084739" y="606255"/>
                </a:lnTo>
                <a:lnTo>
                  <a:pt x="1098127" y="610301"/>
                </a:lnTo>
                <a:lnTo>
                  <a:pt x="1092358" y="621824"/>
                </a:lnTo>
                <a:close/>
              </a:path>
              <a:path w="1327150" h="2270125">
                <a:moveTo>
                  <a:pt x="1115136" y="628709"/>
                </a:moveTo>
                <a:lnTo>
                  <a:pt x="1103888" y="625309"/>
                </a:lnTo>
                <a:lnTo>
                  <a:pt x="1108513" y="613440"/>
                </a:lnTo>
                <a:lnTo>
                  <a:pt x="1121232" y="617284"/>
                </a:lnTo>
                <a:lnTo>
                  <a:pt x="1115136" y="628709"/>
                </a:lnTo>
                <a:close/>
              </a:path>
              <a:path w="1327150" h="2270125">
                <a:moveTo>
                  <a:pt x="1134319" y="634506"/>
                </a:moveTo>
                <a:lnTo>
                  <a:pt x="1125760" y="631920"/>
                </a:lnTo>
                <a:lnTo>
                  <a:pt x="1128483" y="619475"/>
                </a:lnTo>
                <a:lnTo>
                  <a:pt x="1139895" y="622924"/>
                </a:lnTo>
                <a:lnTo>
                  <a:pt x="1134319" y="634506"/>
                </a:lnTo>
                <a:close/>
              </a:path>
              <a:path w="1327150" h="2270125">
                <a:moveTo>
                  <a:pt x="1152759" y="640079"/>
                </a:moveTo>
                <a:lnTo>
                  <a:pt x="1140976" y="636518"/>
                </a:lnTo>
                <a:lnTo>
                  <a:pt x="1145601" y="624649"/>
                </a:lnTo>
                <a:lnTo>
                  <a:pt x="1156062" y="627810"/>
                </a:lnTo>
                <a:lnTo>
                  <a:pt x="1152759" y="640079"/>
                </a:lnTo>
                <a:close/>
              </a:path>
              <a:path w="1327150" h="2270125">
                <a:moveTo>
                  <a:pt x="1183900" y="662758"/>
                </a:moveTo>
                <a:lnTo>
                  <a:pt x="1175341" y="660172"/>
                </a:lnTo>
                <a:lnTo>
                  <a:pt x="1180787" y="635283"/>
                </a:lnTo>
                <a:lnTo>
                  <a:pt x="1196003" y="639881"/>
                </a:lnTo>
                <a:lnTo>
                  <a:pt x="1184721" y="649739"/>
                </a:lnTo>
                <a:lnTo>
                  <a:pt x="1193280" y="652326"/>
                </a:lnTo>
                <a:lnTo>
                  <a:pt x="1183900" y="662758"/>
                </a:lnTo>
                <a:close/>
              </a:path>
              <a:path w="1327150" h="2270125">
                <a:moveTo>
                  <a:pt x="1218391" y="659915"/>
                </a:moveTo>
                <a:lnTo>
                  <a:pt x="1205835" y="656120"/>
                </a:lnTo>
                <a:lnTo>
                  <a:pt x="1212169" y="644767"/>
                </a:lnTo>
                <a:lnTo>
                  <a:pt x="1219777" y="647067"/>
                </a:lnTo>
                <a:lnTo>
                  <a:pt x="1218391" y="659915"/>
                </a:lnTo>
                <a:close/>
              </a:path>
              <a:path w="1327150" h="2270125">
                <a:moveTo>
                  <a:pt x="1238926" y="666121"/>
                </a:moveTo>
                <a:lnTo>
                  <a:pt x="1227752" y="662744"/>
                </a:lnTo>
                <a:lnTo>
                  <a:pt x="1230564" y="650327"/>
                </a:lnTo>
                <a:lnTo>
                  <a:pt x="1243789" y="654324"/>
                </a:lnTo>
                <a:lnTo>
                  <a:pt x="1238926" y="666121"/>
                </a:lnTo>
                <a:close/>
              </a:path>
              <a:path w="1327150" h="2270125">
                <a:moveTo>
                  <a:pt x="1263651" y="673594"/>
                </a:moveTo>
                <a:lnTo>
                  <a:pt x="1249387" y="669283"/>
                </a:lnTo>
                <a:lnTo>
                  <a:pt x="1249257" y="655976"/>
                </a:lnTo>
                <a:lnTo>
                  <a:pt x="1257816" y="658563"/>
                </a:lnTo>
                <a:lnTo>
                  <a:pt x="1263651" y="673594"/>
                </a:lnTo>
                <a:close/>
              </a:path>
              <a:path w="1327150" h="2270125">
                <a:moveTo>
                  <a:pt x="647552" y="500660"/>
                </a:moveTo>
                <a:lnTo>
                  <a:pt x="639394" y="498194"/>
                </a:lnTo>
                <a:lnTo>
                  <a:pt x="638744" y="484731"/>
                </a:lnTo>
                <a:lnTo>
                  <a:pt x="651226" y="488503"/>
                </a:lnTo>
                <a:lnTo>
                  <a:pt x="647552" y="500660"/>
                </a:lnTo>
                <a:close/>
              </a:path>
              <a:path w="1327150" h="2270125">
                <a:moveTo>
                  <a:pt x="798355" y="546236"/>
                </a:moveTo>
                <a:lnTo>
                  <a:pt x="790197" y="543771"/>
                </a:lnTo>
                <a:lnTo>
                  <a:pt x="793872" y="531614"/>
                </a:lnTo>
                <a:lnTo>
                  <a:pt x="806353" y="535386"/>
                </a:lnTo>
                <a:lnTo>
                  <a:pt x="798355" y="546236"/>
                </a:lnTo>
                <a:close/>
              </a:path>
              <a:path w="1327150" h="2270125">
                <a:moveTo>
                  <a:pt x="889098" y="573661"/>
                </a:moveTo>
                <a:lnTo>
                  <a:pt x="874923" y="569377"/>
                </a:lnTo>
                <a:lnTo>
                  <a:pt x="883263" y="558630"/>
                </a:lnTo>
                <a:lnTo>
                  <a:pt x="889920" y="560642"/>
                </a:lnTo>
                <a:lnTo>
                  <a:pt x="889098" y="573661"/>
                </a:lnTo>
                <a:close/>
              </a:path>
              <a:path w="1327150" h="2270125">
                <a:moveTo>
                  <a:pt x="943304" y="590044"/>
                </a:moveTo>
                <a:lnTo>
                  <a:pt x="940321" y="575875"/>
                </a:lnTo>
                <a:lnTo>
                  <a:pt x="951733" y="579324"/>
                </a:lnTo>
                <a:lnTo>
                  <a:pt x="943304" y="590044"/>
                </a:lnTo>
                <a:close/>
              </a:path>
              <a:path w="1327150" h="2270125">
                <a:moveTo>
                  <a:pt x="961372" y="595505"/>
                </a:moveTo>
                <a:lnTo>
                  <a:pt x="952814" y="592918"/>
                </a:lnTo>
                <a:lnTo>
                  <a:pt x="951733" y="579324"/>
                </a:lnTo>
                <a:lnTo>
                  <a:pt x="965804" y="583577"/>
                </a:lnTo>
                <a:lnTo>
                  <a:pt x="961372" y="595505"/>
                </a:lnTo>
                <a:close/>
              </a:path>
              <a:path w="1327150" h="2270125">
                <a:moveTo>
                  <a:pt x="999411" y="607001"/>
                </a:moveTo>
                <a:lnTo>
                  <a:pt x="992606" y="604944"/>
                </a:lnTo>
                <a:lnTo>
                  <a:pt x="992862" y="591754"/>
                </a:lnTo>
                <a:lnTo>
                  <a:pt x="1005507" y="595576"/>
                </a:lnTo>
                <a:lnTo>
                  <a:pt x="999411" y="607001"/>
                </a:lnTo>
                <a:close/>
              </a:path>
              <a:path w="1327150" h="2270125">
                <a:moveTo>
                  <a:pt x="1064077" y="626545"/>
                </a:moveTo>
                <a:lnTo>
                  <a:pt x="1041254" y="619647"/>
                </a:lnTo>
                <a:lnTo>
                  <a:pt x="1043026" y="606915"/>
                </a:lnTo>
                <a:lnTo>
                  <a:pt x="1068420" y="614590"/>
                </a:lnTo>
                <a:lnTo>
                  <a:pt x="1064077" y="626545"/>
                </a:lnTo>
                <a:close/>
              </a:path>
              <a:path w="1327150" h="2270125">
                <a:moveTo>
                  <a:pt x="1078342" y="630856"/>
                </a:moveTo>
                <a:lnTo>
                  <a:pt x="1078212" y="617549"/>
                </a:lnTo>
                <a:lnTo>
                  <a:pt x="1082016" y="618699"/>
                </a:lnTo>
                <a:lnTo>
                  <a:pt x="1078342" y="630856"/>
                </a:lnTo>
                <a:close/>
              </a:path>
              <a:path w="1327150" h="2270125">
                <a:moveTo>
                  <a:pt x="1144836" y="650952"/>
                </a:moveTo>
                <a:lnTo>
                  <a:pt x="1135400" y="648100"/>
                </a:lnTo>
                <a:lnTo>
                  <a:pt x="1140025" y="636231"/>
                </a:lnTo>
                <a:lnTo>
                  <a:pt x="1151794" y="639788"/>
                </a:lnTo>
                <a:lnTo>
                  <a:pt x="1144836" y="650952"/>
                </a:lnTo>
                <a:close/>
              </a:path>
              <a:path w="1327150" h="2270125">
                <a:moveTo>
                  <a:pt x="1167733" y="657872"/>
                </a:moveTo>
                <a:lnTo>
                  <a:pt x="1153468" y="653561"/>
                </a:lnTo>
                <a:lnTo>
                  <a:pt x="1160441" y="642401"/>
                </a:lnTo>
                <a:lnTo>
                  <a:pt x="1168554" y="644853"/>
                </a:lnTo>
                <a:lnTo>
                  <a:pt x="1167733" y="657872"/>
                </a:lnTo>
                <a:close/>
              </a:path>
              <a:path w="1327150" h="2270125">
                <a:moveTo>
                  <a:pt x="1236203" y="678566"/>
                </a:moveTo>
                <a:lnTo>
                  <a:pt x="1223840" y="674829"/>
                </a:lnTo>
                <a:lnTo>
                  <a:pt x="1232269" y="664109"/>
                </a:lnTo>
                <a:lnTo>
                  <a:pt x="1235122" y="664972"/>
                </a:lnTo>
                <a:lnTo>
                  <a:pt x="1236203" y="678566"/>
                </a:lnTo>
                <a:close/>
              </a:path>
              <a:path w="1327150" h="2270125">
                <a:moveTo>
                  <a:pt x="1259026" y="685463"/>
                </a:moveTo>
                <a:lnTo>
                  <a:pt x="1249516" y="682589"/>
                </a:lnTo>
                <a:lnTo>
                  <a:pt x="1250338" y="669570"/>
                </a:lnTo>
                <a:lnTo>
                  <a:pt x="1262700" y="673307"/>
                </a:lnTo>
                <a:lnTo>
                  <a:pt x="1259026" y="685463"/>
                </a:lnTo>
                <a:close/>
              </a:path>
              <a:path w="1327150" h="2270125">
                <a:moveTo>
                  <a:pt x="696181" y="528624"/>
                </a:moveTo>
                <a:lnTo>
                  <a:pt x="687385" y="525966"/>
                </a:lnTo>
                <a:lnTo>
                  <a:pt x="690227" y="513557"/>
                </a:lnTo>
                <a:lnTo>
                  <a:pt x="702812" y="517361"/>
                </a:lnTo>
                <a:lnTo>
                  <a:pt x="696181" y="528624"/>
                </a:lnTo>
                <a:close/>
              </a:path>
              <a:path w="1327150" h="2270125">
                <a:moveTo>
                  <a:pt x="743016" y="542779"/>
                </a:moveTo>
                <a:lnTo>
                  <a:pt x="734220" y="540120"/>
                </a:lnTo>
                <a:lnTo>
                  <a:pt x="734937" y="527070"/>
                </a:lnTo>
                <a:lnTo>
                  <a:pt x="747522" y="530873"/>
                </a:lnTo>
                <a:lnTo>
                  <a:pt x="743016" y="542779"/>
                </a:lnTo>
                <a:close/>
              </a:path>
              <a:path w="1327150" h="2270125">
                <a:moveTo>
                  <a:pt x="916687" y="595267"/>
                </a:moveTo>
                <a:lnTo>
                  <a:pt x="908247" y="592716"/>
                </a:lnTo>
                <a:lnTo>
                  <a:pt x="909812" y="579922"/>
                </a:lnTo>
                <a:lnTo>
                  <a:pt x="922754" y="583833"/>
                </a:lnTo>
                <a:lnTo>
                  <a:pt x="916687" y="595267"/>
                </a:lnTo>
                <a:close/>
              </a:path>
              <a:path w="1327150" h="2270125">
                <a:moveTo>
                  <a:pt x="953894" y="606512"/>
                </a:moveTo>
                <a:lnTo>
                  <a:pt x="942482" y="603063"/>
                </a:lnTo>
                <a:lnTo>
                  <a:pt x="947108" y="591193"/>
                </a:lnTo>
                <a:lnTo>
                  <a:pt x="959143" y="594831"/>
                </a:lnTo>
                <a:lnTo>
                  <a:pt x="953894" y="606512"/>
                </a:lnTo>
                <a:close/>
              </a:path>
              <a:path w="1327150" h="2270125">
                <a:moveTo>
                  <a:pt x="972914" y="612260"/>
                </a:moveTo>
                <a:lnTo>
                  <a:pt x="959600" y="608236"/>
                </a:lnTo>
                <a:lnTo>
                  <a:pt x="964225" y="596367"/>
                </a:lnTo>
                <a:lnTo>
                  <a:pt x="977539" y="600391"/>
                </a:lnTo>
                <a:lnTo>
                  <a:pt x="972914" y="612260"/>
                </a:lnTo>
                <a:close/>
              </a:path>
              <a:path w="1327150" h="2270125">
                <a:moveTo>
                  <a:pt x="987178" y="616571"/>
                </a:moveTo>
                <a:lnTo>
                  <a:pt x="977669" y="613697"/>
                </a:lnTo>
                <a:lnTo>
                  <a:pt x="980392" y="601253"/>
                </a:lnTo>
                <a:lnTo>
                  <a:pt x="994656" y="605564"/>
                </a:lnTo>
                <a:lnTo>
                  <a:pt x="987178" y="616571"/>
                </a:lnTo>
                <a:close/>
              </a:path>
              <a:path w="1327150" h="2270125">
                <a:moveTo>
                  <a:pt x="1015707" y="625193"/>
                </a:moveTo>
                <a:lnTo>
                  <a:pt x="1005291" y="622045"/>
                </a:lnTo>
                <a:lnTo>
                  <a:pt x="1006662" y="609192"/>
                </a:lnTo>
                <a:lnTo>
                  <a:pt x="1020333" y="613324"/>
                </a:lnTo>
                <a:lnTo>
                  <a:pt x="1015707" y="625193"/>
                </a:lnTo>
                <a:close/>
              </a:path>
              <a:path w="1327150" h="2270125">
                <a:moveTo>
                  <a:pt x="1037580" y="631804"/>
                </a:moveTo>
                <a:lnTo>
                  <a:pt x="1024266" y="627780"/>
                </a:lnTo>
                <a:lnTo>
                  <a:pt x="1031744" y="616773"/>
                </a:lnTo>
                <a:lnTo>
                  <a:pt x="1038401" y="618785"/>
                </a:lnTo>
                <a:lnTo>
                  <a:pt x="1037580" y="631804"/>
                </a:lnTo>
                <a:close/>
              </a:path>
              <a:path w="1327150" h="2270125">
                <a:moveTo>
                  <a:pt x="1075618" y="643300"/>
                </a:moveTo>
                <a:lnTo>
                  <a:pt x="1069913" y="641576"/>
                </a:lnTo>
                <a:lnTo>
                  <a:pt x="1074345" y="629648"/>
                </a:lnTo>
                <a:lnTo>
                  <a:pt x="1085489" y="633016"/>
                </a:lnTo>
                <a:lnTo>
                  <a:pt x="1075618" y="643300"/>
                </a:lnTo>
                <a:close/>
              </a:path>
              <a:path w="1327150" h="2270125">
                <a:moveTo>
                  <a:pt x="1120314" y="656808"/>
                </a:moveTo>
                <a:lnTo>
                  <a:pt x="1110805" y="653934"/>
                </a:lnTo>
                <a:lnTo>
                  <a:pt x="1109724" y="640340"/>
                </a:lnTo>
                <a:lnTo>
                  <a:pt x="1126232" y="645330"/>
                </a:lnTo>
                <a:lnTo>
                  <a:pt x="1120314" y="656808"/>
                </a:lnTo>
                <a:close/>
              </a:path>
              <a:path w="1327150" h="2270125">
                <a:moveTo>
                  <a:pt x="1137432" y="661982"/>
                </a:moveTo>
                <a:lnTo>
                  <a:pt x="1124534" y="658084"/>
                </a:lnTo>
                <a:lnTo>
                  <a:pt x="1128981" y="646160"/>
                </a:lnTo>
                <a:lnTo>
                  <a:pt x="1140541" y="649654"/>
                </a:lnTo>
                <a:lnTo>
                  <a:pt x="1137432" y="661982"/>
                </a:lnTo>
                <a:close/>
              </a:path>
              <a:path w="1327150" h="2270125">
                <a:moveTo>
                  <a:pt x="1165010" y="670317"/>
                </a:moveTo>
                <a:lnTo>
                  <a:pt x="1152825" y="666634"/>
                </a:lnTo>
                <a:lnTo>
                  <a:pt x="1159174" y="655286"/>
                </a:lnTo>
                <a:lnTo>
                  <a:pt x="1162978" y="656435"/>
                </a:lnTo>
                <a:lnTo>
                  <a:pt x="1165010" y="670317"/>
                </a:lnTo>
                <a:close/>
              </a:path>
              <a:path w="1327150" h="2270125">
                <a:moveTo>
                  <a:pt x="1185931" y="676640"/>
                </a:moveTo>
                <a:lnTo>
                  <a:pt x="1188818" y="664245"/>
                </a:lnTo>
                <a:lnTo>
                  <a:pt x="1196842" y="666670"/>
                </a:lnTo>
                <a:lnTo>
                  <a:pt x="1185931" y="676640"/>
                </a:lnTo>
                <a:close/>
              </a:path>
              <a:path w="1327150" h="2270125">
                <a:moveTo>
                  <a:pt x="1215099" y="685455"/>
                </a:moveTo>
                <a:lnTo>
                  <a:pt x="1202157" y="681543"/>
                </a:lnTo>
                <a:lnTo>
                  <a:pt x="1207198" y="669800"/>
                </a:lnTo>
                <a:lnTo>
                  <a:pt x="1218135" y="673105"/>
                </a:lnTo>
                <a:lnTo>
                  <a:pt x="1215099" y="685455"/>
                </a:lnTo>
                <a:close/>
              </a:path>
              <a:path w="1327150" h="2270125">
                <a:moveTo>
                  <a:pt x="1222198" y="700868"/>
                </a:moveTo>
                <a:lnTo>
                  <a:pt x="1210786" y="697419"/>
                </a:lnTo>
                <a:lnTo>
                  <a:pt x="1222068" y="687561"/>
                </a:lnTo>
                <a:lnTo>
                  <a:pt x="1227774" y="689286"/>
                </a:lnTo>
                <a:lnTo>
                  <a:pt x="1224791" y="675117"/>
                </a:lnTo>
                <a:lnTo>
                  <a:pt x="1237154" y="678853"/>
                </a:lnTo>
                <a:lnTo>
                  <a:pt x="1228725" y="689573"/>
                </a:lnTo>
                <a:lnTo>
                  <a:pt x="1222198" y="700868"/>
                </a:lnTo>
                <a:close/>
              </a:path>
              <a:path w="1327150" h="2270125">
                <a:moveTo>
                  <a:pt x="1257254" y="698195"/>
                </a:moveTo>
                <a:lnTo>
                  <a:pt x="1242514" y="693740"/>
                </a:lnTo>
                <a:lnTo>
                  <a:pt x="1248328" y="682230"/>
                </a:lnTo>
                <a:lnTo>
                  <a:pt x="1257124" y="684889"/>
                </a:lnTo>
                <a:lnTo>
                  <a:pt x="1257254" y="698195"/>
                </a:lnTo>
                <a:close/>
              </a:path>
              <a:path w="1327150" h="2270125">
                <a:moveTo>
                  <a:pt x="1269617" y="701931"/>
                </a:moveTo>
                <a:lnTo>
                  <a:pt x="1257254" y="698195"/>
                </a:lnTo>
                <a:lnTo>
                  <a:pt x="1270438" y="688912"/>
                </a:lnTo>
                <a:lnTo>
                  <a:pt x="1269617" y="701931"/>
                </a:lnTo>
                <a:close/>
              </a:path>
              <a:path w="1327150" h="2270125">
                <a:moveTo>
                  <a:pt x="576488" y="505717"/>
                </a:moveTo>
                <a:lnTo>
                  <a:pt x="564126" y="501981"/>
                </a:lnTo>
                <a:lnTo>
                  <a:pt x="567800" y="489824"/>
                </a:lnTo>
                <a:lnTo>
                  <a:pt x="581113" y="493848"/>
                </a:lnTo>
                <a:lnTo>
                  <a:pt x="576488" y="505717"/>
                </a:lnTo>
                <a:close/>
              </a:path>
              <a:path w="1327150" h="2270125">
                <a:moveTo>
                  <a:pt x="803771" y="574408"/>
                </a:moveTo>
                <a:lnTo>
                  <a:pt x="780947" y="567510"/>
                </a:lnTo>
                <a:lnTo>
                  <a:pt x="785572" y="555641"/>
                </a:lnTo>
                <a:lnTo>
                  <a:pt x="807445" y="562251"/>
                </a:lnTo>
                <a:lnTo>
                  <a:pt x="803771" y="574408"/>
                </a:lnTo>
                <a:close/>
              </a:path>
              <a:path w="1327150" h="2270125">
                <a:moveTo>
                  <a:pt x="858927" y="591078"/>
                </a:moveTo>
                <a:lnTo>
                  <a:pt x="846564" y="587341"/>
                </a:lnTo>
                <a:lnTo>
                  <a:pt x="849287" y="574897"/>
                </a:lnTo>
                <a:lnTo>
                  <a:pt x="862601" y="578921"/>
                </a:lnTo>
                <a:lnTo>
                  <a:pt x="858927" y="591078"/>
                </a:lnTo>
                <a:close/>
              </a:path>
              <a:path w="1327150" h="2270125">
                <a:moveTo>
                  <a:pt x="899507" y="603342"/>
                </a:moveTo>
                <a:lnTo>
                  <a:pt x="889358" y="600275"/>
                </a:lnTo>
                <a:lnTo>
                  <a:pt x="892081" y="587830"/>
                </a:lnTo>
                <a:lnTo>
                  <a:pt x="905038" y="591746"/>
                </a:lnTo>
                <a:lnTo>
                  <a:pt x="899507" y="603342"/>
                </a:lnTo>
                <a:close/>
              </a:path>
              <a:path w="1327150" h="2270125">
                <a:moveTo>
                  <a:pt x="1054678" y="650239"/>
                </a:moveTo>
                <a:lnTo>
                  <a:pt x="1041870" y="646368"/>
                </a:lnTo>
                <a:lnTo>
                  <a:pt x="1045886" y="634314"/>
                </a:lnTo>
                <a:lnTo>
                  <a:pt x="1057312" y="637768"/>
                </a:lnTo>
                <a:lnTo>
                  <a:pt x="1054678" y="650239"/>
                </a:lnTo>
                <a:close/>
              </a:path>
              <a:path w="1327150" h="2270125">
                <a:moveTo>
                  <a:pt x="1071944" y="655457"/>
                </a:moveTo>
                <a:lnTo>
                  <a:pt x="1063831" y="653005"/>
                </a:lnTo>
                <a:lnTo>
                  <a:pt x="1064207" y="639851"/>
                </a:lnTo>
                <a:lnTo>
                  <a:pt x="1078471" y="644162"/>
                </a:lnTo>
                <a:lnTo>
                  <a:pt x="1071944" y="655457"/>
                </a:lnTo>
                <a:close/>
              </a:path>
              <a:path w="1327150" h="2270125">
                <a:moveTo>
                  <a:pt x="1113787" y="668103"/>
                </a:moveTo>
                <a:lnTo>
                  <a:pt x="1090013" y="660918"/>
                </a:lnTo>
                <a:lnTo>
                  <a:pt x="1091785" y="648186"/>
                </a:lnTo>
                <a:lnTo>
                  <a:pt x="1116510" y="655659"/>
                </a:lnTo>
                <a:lnTo>
                  <a:pt x="1113787" y="668103"/>
                </a:lnTo>
                <a:close/>
              </a:path>
              <a:path w="1327150" h="2270125">
                <a:moveTo>
                  <a:pt x="1151826" y="679599"/>
                </a:moveTo>
                <a:lnTo>
                  <a:pt x="1138512" y="675576"/>
                </a:lnTo>
                <a:lnTo>
                  <a:pt x="1144089" y="663994"/>
                </a:lnTo>
                <a:lnTo>
                  <a:pt x="1153598" y="666868"/>
                </a:lnTo>
                <a:lnTo>
                  <a:pt x="1151826" y="679599"/>
                </a:lnTo>
                <a:close/>
              </a:path>
              <a:path w="1327150" h="2270125">
                <a:moveTo>
                  <a:pt x="1191767" y="691671"/>
                </a:moveTo>
                <a:lnTo>
                  <a:pt x="1169895" y="685060"/>
                </a:lnTo>
                <a:lnTo>
                  <a:pt x="1173569" y="672903"/>
                </a:lnTo>
                <a:lnTo>
                  <a:pt x="1192588" y="678651"/>
                </a:lnTo>
                <a:lnTo>
                  <a:pt x="1191767" y="691671"/>
                </a:lnTo>
                <a:close/>
              </a:path>
              <a:path w="1327150" h="2270125">
                <a:moveTo>
                  <a:pt x="1233654" y="704330"/>
                </a:moveTo>
                <a:lnTo>
                  <a:pt x="1228498" y="702772"/>
                </a:lnTo>
                <a:lnTo>
                  <a:pt x="1229334" y="689757"/>
                </a:lnTo>
                <a:lnTo>
                  <a:pt x="1242038" y="693597"/>
                </a:lnTo>
                <a:lnTo>
                  <a:pt x="1233654" y="704330"/>
                </a:lnTo>
                <a:close/>
              </a:path>
              <a:path w="1327150" h="2270125">
                <a:moveTo>
                  <a:pt x="1256433" y="711214"/>
                </a:moveTo>
                <a:lnTo>
                  <a:pt x="1253580" y="710352"/>
                </a:lnTo>
                <a:lnTo>
                  <a:pt x="1255352" y="697620"/>
                </a:lnTo>
                <a:lnTo>
                  <a:pt x="1267715" y="701357"/>
                </a:lnTo>
                <a:lnTo>
                  <a:pt x="1256433" y="711214"/>
                </a:lnTo>
                <a:close/>
              </a:path>
              <a:path w="1327150" h="2270125">
                <a:moveTo>
                  <a:pt x="821018" y="592888"/>
                </a:moveTo>
                <a:lnTo>
                  <a:pt x="814361" y="590876"/>
                </a:lnTo>
                <a:lnTo>
                  <a:pt x="814231" y="577569"/>
                </a:lnTo>
                <a:lnTo>
                  <a:pt x="827084" y="581454"/>
                </a:lnTo>
                <a:lnTo>
                  <a:pt x="821018" y="592888"/>
                </a:lnTo>
                <a:close/>
              </a:path>
              <a:path w="1327150" h="2270125">
                <a:moveTo>
                  <a:pt x="871419" y="608120"/>
                </a:moveTo>
                <a:lnTo>
                  <a:pt x="859056" y="604384"/>
                </a:lnTo>
                <a:lnTo>
                  <a:pt x="860829" y="591652"/>
                </a:lnTo>
                <a:lnTo>
                  <a:pt x="872240" y="595101"/>
                </a:lnTo>
                <a:lnTo>
                  <a:pt x="871419" y="608120"/>
                </a:lnTo>
                <a:close/>
              </a:path>
              <a:path w="1327150" h="2270125">
                <a:moveTo>
                  <a:pt x="888666" y="626600"/>
                </a:moveTo>
                <a:lnTo>
                  <a:pt x="887586" y="613006"/>
                </a:lnTo>
                <a:lnTo>
                  <a:pt x="886397" y="612647"/>
                </a:lnTo>
                <a:lnTo>
                  <a:pt x="894469" y="601819"/>
                </a:lnTo>
                <a:lnTo>
                  <a:pt x="901721" y="604011"/>
                </a:lnTo>
                <a:lnTo>
                  <a:pt x="900899" y="617030"/>
                </a:lnTo>
                <a:lnTo>
                  <a:pt x="888666" y="626600"/>
                </a:lnTo>
                <a:close/>
              </a:path>
              <a:path w="1327150" h="2270125">
                <a:moveTo>
                  <a:pt x="926576" y="624790"/>
                </a:moveTo>
                <a:lnTo>
                  <a:pt x="917185" y="621952"/>
                </a:lnTo>
                <a:lnTo>
                  <a:pt x="919418" y="609359"/>
                </a:lnTo>
                <a:lnTo>
                  <a:pt x="932909" y="613437"/>
                </a:lnTo>
                <a:lnTo>
                  <a:pt x="926576" y="624790"/>
                </a:lnTo>
                <a:close/>
              </a:path>
              <a:path w="1327150" h="2270125">
                <a:moveTo>
                  <a:pt x="948567" y="631436"/>
                </a:moveTo>
                <a:lnTo>
                  <a:pt x="936799" y="627880"/>
                </a:lnTo>
                <a:lnTo>
                  <a:pt x="942612" y="616370"/>
                </a:lnTo>
                <a:lnTo>
                  <a:pt x="948095" y="618027"/>
                </a:lnTo>
                <a:lnTo>
                  <a:pt x="948567" y="631436"/>
                </a:lnTo>
                <a:close/>
              </a:path>
              <a:path w="1327150" h="2270125">
                <a:moveTo>
                  <a:pt x="969726" y="637831"/>
                </a:moveTo>
                <a:lnTo>
                  <a:pt x="965016" y="636408"/>
                </a:lnTo>
                <a:lnTo>
                  <a:pt x="963534" y="622692"/>
                </a:lnTo>
                <a:lnTo>
                  <a:pt x="976506" y="626613"/>
                </a:lnTo>
                <a:lnTo>
                  <a:pt x="969726" y="637831"/>
                </a:lnTo>
                <a:close/>
              </a:path>
              <a:path w="1327150" h="2270125">
                <a:moveTo>
                  <a:pt x="997898" y="646346"/>
                </a:moveTo>
                <a:lnTo>
                  <a:pt x="984362" y="642255"/>
                </a:lnTo>
                <a:lnTo>
                  <a:pt x="991112" y="631027"/>
                </a:lnTo>
                <a:lnTo>
                  <a:pt x="1001573" y="634189"/>
                </a:lnTo>
                <a:lnTo>
                  <a:pt x="997898" y="646346"/>
                </a:lnTo>
                <a:close/>
              </a:path>
              <a:path w="1327150" h="2270125">
                <a:moveTo>
                  <a:pt x="1031673" y="656553"/>
                </a:moveTo>
                <a:lnTo>
                  <a:pt x="1023575" y="654106"/>
                </a:lnTo>
                <a:lnTo>
                  <a:pt x="1024396" y="641087"/>
                </a:lnTo>
                <a:lnTo>
                  <a:pt x="1038542" y="645362"/>
                </a:lnTo>
                <a:lnTo>
                  <a:pt x="1031673" y="656553"/>
                </a:lnTo>
                <a:close/>
              </a:path>
              <a:path w="1327150" h="2270125">
                <a:moveTo>
                  <a:pt x="1067809" y="667475"/>
                </a:moveTo>
                <a:lnTo>
                  <a:pt x="1055907" y="663878"/>
                </a:lnTo>
                <a:lnTo>
                  <a:pt x="1057680" y="651146"/>
                </a:lnTo>
                <a:lnTo>
                  <a:pt x="1070993" y="655170"/>
                </a:lnTo>
                <a:lnTo>
                  <a:pt x="1067809" y="667475"/>
                </a:lnTo>
                <a:close/>
              </a:path>
              <a:path w="1327150" h="2270125">
                <a:moveTo>
                  <a:pt x="1097750" y="676524"/>
                </a:moveTo>
                <a:lnTo>
                  <a:pt x="1102375" y="664654"/>
                </a:lnTo>
                <a:lnTo>
                  <a:pt x="1109032" y="666666"/>
                </a:lnTo>
                <a:lnTo>
                  <a:pt x="1097750" y="676524"/>
                </a:lnTo>
                <a:close/>
              </a:path>
              <a:path w="1327150" h="2270125">
                <a:moveTo>
                  <a:pt x="1120574" y="683421"/>
                </a:moveTo>
                <a:lnTo>
                  <a:pt x="1103456" y="678248"/>
                </a:lnTo>
                <a:lnTo>
                  <a:pt x="1110934" y="667241"/>
                </a:lnTo>
                <a:lnTo>
                  <a:pt x="1121395" y="670402"/>
                </a:lnTo>
                <a:lnTo>
                  <a:pt x="1120574" y="683421"/>
                </a:lnTo>
                <a:close/>
              </a:path>
              <a:path w="1327150" h="2270125">
                <a:moveTo>
                  <a:pt x="1176306" y="713533"/>
                </a:moveTo>
                <a:lnTo>
                  <a:pt x="1162606" y="709392"/>
                </a:lnTo>
                <a:lnTo>
                  <a:pt x="1161466" y="695780"/>
                </a:lnTo>
                <a:lnTo>
                  <a:pt x="1163238" y="683048"/>
                </a:lnTo>
                <a:lnTo>
                  <a:pt x="1175600" y="686785"/>
                </a:lnTo>
                <a:lnTo>
                  <a:pt x="1172877" y="699229"/>
                </a:lnTo>
                <a:lnTo>
                  <a:pt x="1178583" y="700953"/>
                </a:lnTo>
                <a:lnTo>
                  <a:pt x="1176306" y="713533"/>
                </a:lnTo>
                <a:close/>
              </a:path>
              <a:path w="1327150" h="2270125">
                <a:moveTo>
                  <a:pt x="1197732" y="720008"/>
                </a:moveTo>
                <a:lnTo>
                  <a:pt x="1184418" y="715984"/>
                </a:lnTo>
                <a:lnTo>
                  <a:pt x="1190945" y="704690"/>
                </a:lnTo>
                <a:lnTo>
                  <a:pt x="1190162" y="691186"/>
                </a:lnTo>
                <a:lnTo>
                  <a:pt x="1202643" y="694958"/>
                </a:lnTo>
                <a:lnTo>
                  <a:pt x="1196651" y="706414"/>
                </a:lnTo>
                <a:lnTo>
                  <a:pt x="1202357" y="708139"/>
                </a:lnTo>
                <a:lnTo>
                  <a:pt x="1197732" y="720008"/>
                </a:lnTo>
                <a:close/>
              </a:path>
              <a:path w="1327150" h="2270125">
                <a:moveTo>
                  <a:pt x="1231837" y="717048"/>
                </a:moveTo>
                <a:lnTo>
                  <a:pt x="1218880" y="713132"/>
                </a:lnTo>
                <a:lnTo>
                  <a:pt x="1227473" y="702462"/>
                </a:lnTo>
                <a:lnTo>
                  <a:pt x="1231837" y="717048"/>
                </a:lnTo>
                <a:close/>
              </a:path>
              <a:path w="1327150" h="2270125">
                <a:moveTo>
                  <a:pt x="1244200" y="720785"/>
                </a:moveTo>
                <a:lnTo>
                  <a:pt x="1233739" y="717623"/>
                </a:lnTo>
                <a:lnTo>
                  <a:pt x="1236775" y="705273"/>
                </a:lnTo>
                <a:lnTo>
                  <a:pt x="1246908" y="708336"/>
                </a:lnTo>
                <a:lnTo>
                  <a:pt x="1244200" y="720785"/>
                </a:lnTo>
                <a:close/>
              </a:path>
              <a:path w="1327150" h="2270125">
                <a:moveTo>
                  <a:pt x="1262268" y="726245"/>
                </a:moveTo>
                <a:lnTo>
                  <a:pt x="1248004" y="721934"/>
                </a:lnTo>
                <a:lnTo>
                  <a:pt x="1252629" y="710065"/>
                </a:lnTo>
                <a:lnTo>
                  <a:pt x="1264040" y="713514"/>
                </a:lnTo>
                <a:lnTo>
                  <a:pt x="1262268" y="726245"/>
                </a:lnTo>
                <a:close/>
              </a:path>
              <a:path w="1327150" h="2270125">
                <a:moveTo>
                  <a:pt x="1272729" y="729407"/>
                </a:moveTo>
                <a:lnTo>
                  <a:pt x="1263219" y="726533"/>
                </a:lnTo>
                <a:lnTo>
                  <a:pt x="1265942" y="714088"/>
                </a:lnTo>
                <a:lnTo>
                  <a:pt x="1278305" y="717825"/>
                </a:lnTo>
                <a:lnTo>
                  <a:pt x="1272729" y="729407"/>
                </a:lnTo>
                <a:close/>
              </a:path>
              <a:path w="1327150" h="2270125">
                <a:moveTo>
                  <a:pt x="645218" y="553024"/>
                </a:moveTo>
                <a:lnTo>
                  <a:pt x="631904" y="549000"/>
                </a:lnTo>
                <a:lnTo>
                  <a:pt x="635578" y="536843"/>
                </a:lnTo>
                <a:lnTo>
                  <a:pt x="648892" y="540867"/>
                </a:lnTo>
                <a:lnTo>
                  <a:pt x="645218" y="553024"/>
                </a:lnTo>
                <a:close/>
              </a:path>
              <a:path w="1327150" h="2270125">
                <a:moveTo>
                  <a:pt x="682305" y="564233"/>
                </a:moveTo>
                <a:lnTo>
                  <a:pt x="668041" y="559921"/>
                </a:lnTo>
                <a:lnTo>
                  <a:pt x="672666" y="548052"/>
                </a:lnTo>
                <a:lnTo>
                  <a:pt x="686931" y="552363"/>
                </a:lnTo>
                <a:lnTo>
                  <a:pt x="682305" y="564233"/>
                </a:lnTo>
                <a:close/>
              </a:path>
              <a:path w="1327150" h="2270125">
                <a:moveTo>
                  <a:pt x="740315" y="581765"/>
                </a:moveTo>
                <a:lnTo>
                  <a:pt x="726050" y="577453"/>
                </a:lnTo>
                <a:lnTo>
                  <a:pt x="728774" y="565009"/>
                </a:lnTo>
                <a:lnTo>
                  <a:pt x="743038" y="569320"/>
                </a:lnTo>
                <a:lnTo>
                  <a:pt x="740315" y="581765"/>
                </a:lnTo>
                <a:close/>
              </a:path>
              <a:path w="1327150" h="2270125">
                <a:moveTo>
                  <a:pt x="776452" y="592686"/>
                </a:moveTo>
                <a:lnTo>
                  <a:pt x="763138" y="588662"/>
                </a:lnTo>
                <a:lnTo>
                  <a:pt x="766812" y="576505"/>
                </a:lnTo>
                <a:lnTo>
                  <a:pt x="780126" y="580529"/>
                </a:lnTo>
                <a:lnTo>
                  <a:pt x="776452" y="592686"/>
                </a:lnTo>
                <a:close/>
              </a:path>
              <a:path w="1327150" h="2270125">
                <a:moveTo>
                  <a:pt x="834461" y="610218"/>
                </a:moveTo>
                <a:lnTo>
                  <a:pt x="823049" y="606769"/>
                </a:lnTo>
                <a:lnTo>
                  <a:pt x="824821" y="594037"/>
                </a:lnTo>
                <a:lnTo>
                  <a:pt x="839086" y="598348"/>
                </a:lnTo>
                <a:lnTo>
                  <a:pt x="834461" y="610218"/>
                </a:lnTo>
                <a:close/>
              </a:path>
              <a:path w="1327150" h="2270125">
                <a:moveTo>
                  <a:pt x="995175" y="658790"/>
                </a:moveTo>
                <a:lnTo>
                  <a:pt x="984001" y="655413"/>
                </a:lnTo>
                <a:lnTo>
                  <a:pt x="991747" y="644487"/>
                </a:lnTo>
                <a:lnTo>
                  <a:pt x="995175" y="658790"/>
                </a:lnTo>
                <a:close/>
              </a:path>
              <a:path w="1327150" h="2270125">
                <a:moveTo>
                  <a:pt x="1012293" y="663963"/>
                </a:moveTo>
                <a:lnTo>
                  <a:pt x="1000643" y="660443"/>
                </a:lnTo>
                <a:lnTo>
                  <a:pt x="1002594" y="647765"/>
                </a:lnTo>
                <a:lnTo>
                  <a:pt x="1015967" y="651806"/>
                </a:lnTo>
                <a:lnTo>
                  <a:pt x="1012293" y="663963"/>
                </a:lnTo>
                <a:close/>
              </a:path>
              <a:path w="1327150" h="2270125">
                <a:moveTo>
                  <a:pt x="1030361" y="669424"/>
                </a:moveTo>
                <a:lnTo>
                  <a:pt x="1018950" y="665975"/>
                </a:lnTo>
                <a:lnTo>
                  <a:pt x="1022624" y="653818"/>
                </a:lnTo>
                <a:lnTo>
                  <a:pt x="1031182" y="656405"/>
                </a:lnTo>
                <a:lnTo>
                  <a:pt x="1030361" y="669424"/>
                </a:lnTo>
                <a:close/>
              </a:path>
              <a:path w="1327150" h="2270125">
                <a:moveTo>
                  <a:pt x="1057939" y="677759"/>
                </a:moveTo>
                <a:lnTo>
                  <a:pt x="1043318" y="673340"/>
                </a:lnTo>
                <a:lnTo>
                  <a:pt x="1048300" y="661578"/>
                </a:lnTo>
                <a:lnTo>
                  <a:pt x="1056858" y="664165"/>
                </a:lnTo>
                <a:lnTo>
                  <a:pt x="1057939" y="677759"/>
                </a:lnTo>
                <a:close/>
              </a:path>
              <a:path w="1327150" h="2270125">
                <a:moveTo>
                  <a:pt x="1071253" y="681783"/>
                </a:moveTo>
                <a:lnTo>
                  <a:pt x="1066498" y="680346"/>
                </a:lnTo>
                <a:lnTo>
                  <a:pt x="1073887" y="669312"/>
                </a:lnTo>
                <a:lnTo>
                  <a:pt x="1071253" y="681783"/>
                </a:lnTo>
                <a:close/>
              </a:path>
              <a:path w="1327150" h="2270125">
                <a:moveTo>
                  <a:pt x="1091223" y="687818"/>
                </a:moveTo>
                <a:lnTo>
                  <a:pt x="1071253" y="681783"/>
                </a:lnTo>
                <a:lnTo>
                  <a:pt x="1075254" y="669725"/>
                </a:lnTo>
                <a:lnTo>
                  <a:pt x="1099652" y="677098"/>
                </a:lnTo>
                <a:lnTo>
                  <a:pt x="1091223" y="687818"/>
                </a:lnTo>
                <a:close/>
              </a:path>
              <a:path w="1327150" h="2270125">
                <a:moveTo>
                  <a:pt x="1105488" y="692129"/>
                </a:moveTo>
                <a:lnTo>
                  <a:pt x="1093006" y="688357"/>
                </a:lnTo>
                <a:lnTo>
                  <a:pt x="1101004" y="677507"/>
                </a:lnTo>
                <a:lnTo>
                  <a:pt x="1105488" y="692129"/>
                </a:lnTo>
                <a:close/>
              </a:path>
              <a:path w="1327150" h="2270125">
                <a:moveTo>
                  <a:pt x="1123319" y="697518"/>
                </a:moveTo>
                <a:lnTo>
                  <a:pt x="1118088" y="695938"/>
                </a:lnTo>
                <a:lnTo>
                  <a:pt x="1115462" y="681877"/>
                </a:lnTo>
                <a:lnTo>
                  <a:pt x="1127231" y="685433"/>
                </a:lnTo>
                <a:lnTo>
                  <a:pt x="1123319" y="697518"/>
                </a:lnTo>
                <a:close/>
              </a:path>
              <a:path w="1327150" h="2270125">
                <a:moveTo>
                  <a:pt x="1151610" y="706069"/>
                </a:moveTo>
                <a:lnTo>
                  <a:pt x="1139723" y="702476"/>
                </a:lnTo>
                <a:lnTo>
                  <a:pt x="1142609" y="690081"/>
                </a:lnTo>
                <a:lnTo>
                  <a:pt x="1155968" y="694118"/>
                </a:lnTo>
                <a:lnTo>
                  <a:pt x="1151610" y="706069"/>
                </a:lnTo>
                <a:close/>
              </a:path>
              <a:path w="1327150" h="2270125">
                <a:moveTo>
                  <a:pt x="1216960" y="725819"/>
                </a:moveTo>
                <a:lnTo>
                  <a:pt x="1204389" y="722020"/>
                </a:lnTo>
                <a:lnTo>
                  <a:pt x="1212134" y="711094"/>
                </a:lnTo>
                <a:lnTo>
                  <a:pt x="1217097" y="712593"/>
                </a:lnTo>
                <a:lnTo>
                  <a:pt x="1216960" y="725819"/>
                </a:lnTo>
                <a:close/>
              </a:path>
              <a:path w="1327150" h="2270125">
                <a:moveTo>
                  <a:pt x="1241477" y="733229"/>
                </a:moveTo>
                <a:lnTo>
                  <a:pt x="1228163" y="729205"/>
                </a:lnTo>
                <a:lnTo>
                  <a:pt x="1230886" y="716761"/>
                </a:lnTo>
                <a:lnTo>
                  <a:pt x="1242298" y="720210"/>
                </a:lnTo>
                <a:lnTo>
                  <a:pt x="1241477" y="733229"/>
                </a:lnTo>
                <a:close/>
              </a:path>
              <a:path w="1327150" h="2270125">
                <a:moveTo>
                  <a:pt x="1242954" y="722619"/>
                </a:moveTo>
                <a:lnTo>
                  <a:pt x="1242298" y="720210"/>
                </a:lnTo>
                <a:lnTo>
                  <a:pt x="1243249" y="720497"/>
                </a:lnTo>
                <a:lnTo>
                  <a:pt x="1242954" y="722619"/>
                </a:lnTo>
                <a:close/>
              </a:path>
              <a:path w="1327150" h="2270125">
                <a:moveTo>
                  <a:pt x="1279515" y="744725"/>
                </a:moveTo>
                <a:lnTo>
                  <a:pt x="1251937" y="736390"/>
                </a:lnTo>
                <a:lnTo>
                  <a:pt x="1257513" y="724808"/>
                </a:lnTo>
                <a:lnTo>
                  <a:pt x="1281287" y="731993"/>
                </a:lnTo>
                <a:lnTo>
                  <a:pt x="1279515" y="744725"/>
                </a:lnTo>
                <a:close/>
              </a:path>
              <a:path w="1327150" h="2270125">
                <a:moveTo>
                  <a:pt x="1246232" y="734666"/>
                </a:moveTo>
                <a:lnTo>
                  <a:pt x="1241477" y="733229"/>
                </a:lnTo>
                <a:lnTo>
                  <a:pt x="1242954" y="722619"/>
                </a:lnTo>
                <a:lnTo>
                  <a:pt x="1246232" y="734666"/>
                </a:lnTo>
                <a:close/>
              </a:path>
              <a:path w="1327150" h="2270125">
                <a:moveTo>
                  <a:pt x="846954" y="627261"/>
                </a:moveTo>
                <a:lnTo>
                  <a:pt x="828885" y="621800"/>
                </a:lnTo>
                <a:lnTo>
                  <a:pt x="839216" y="611655"/>
                </a:lnTo>
                <a:lnTo>
                  <a:pt x="848726" y="614529"/>
                </a:lnTo>
                <a:lnTo>
                  <a:pt x="846954" y="627261"/>
                </a:lnTo>
                <a:close/>
              </a:path>
              <a:path w="1327150" h="2270125">
                <a:moveTo>
                  <a:pt x="904963" y="644793"/>
                </a:moveTo>
                <a:lnTo>
                  <a:pt x="890356" y="640378"/>
                </a:lnTo>
                <a:lnTo>
                  <a:pt x="895442" y="628648"/>
                </a:lnTo>
                <a:lnTo>
                  <a:pt x="906735" y="632061"/>
                </a:lnTo>
                <a:lnTo>
                  <a:pt x="904963" y="644793"/>
                </a:lnTo>
                <a:close/>
              </a:path>
              <a:path w="1327150" h="2270125">
                <a:moveTo>
                  <a:pt x="922318" y="650038"/>
                </a:moveTo>
                <a:lnTo>
                  <a:pt x="913521" y="647379"/>
                </a:lnTo>
                <a:lnTo>
                  <a:pt x="922040" y="636687"/>
                </a:lnTo>
                <a:lnTo>
                  <a:pt x="922318" y="650038"/>
                </a:lnTo>
                <a:close/>
              </a:path>
              <a:path w="1327150" h="2270125">
                <a:moveTo>
                  <a:pt x="990550" y="670660"/>
                </a:moveTo>
                <a:lnTo>
                  <a:pt x="985666" y="655916"/>
                </a:lnTo>
                <a:lnTo>
                  <a:pt x="992322" y="657928"/>
                </a:lnTo>
                <a:lnTo>
                  <a:pt x="990550" y="670660"/>
                </a:lnTo>
                <a:close/>
              </a:path>
              <a:path w="1327150" h="2270125">
                <a:moveTo>
                  <a:pt x="1015275" y="678132"/>
                </a:moveTo>
                <a:lnTo>
                  <a:pt x="1016097" y="665113"/>
                </a:lnTo>
                <a:lnTo>
                  <a:pt x="1028459" y="668849"/>
                </a:lnTo>
                <a:lnTo>
                  <a:pt x="1015275" y="678132"/>
                </a:lnTo>
                <a:close/>
              </a:path>
              <a:path w="1327150" h="2270125">
                <a:moveTo>
                  <a:pt x="1074236" y="695952"/>
                </a:moveTo>
                <a:lnTo>
                  <a:pt x="1065547" y="680058"/>
                </a:lnTo>
                <a:lnTo>
                  <a:pt x="1073155" y="682358"/>
                </a:lnTo>
                <a:lnTo>
                  <a:pt x="1074236" y="695952"/>
                </a:lnTo>
                <a:close/>
              </a:path>
              <a:path w="1327150" h="2270125">
                <a:moveTo>
                  <a:pt x="1127609" y="712082"/>
                </a:moveTo>
                <a:lnTo>
                  <a:pt x="1123374" y="710802"/>
                </a:lnTo>
                <a:lnTo>
                  <a:pt x="1121654" y="697015"/>
                </a:lnTo>
                <a:lnTo>
                  <a:pt x="1133556" y="700613"/>
                </a:lnTo>
                <a:lnTo>
                  <a:pt x="1127609" y="712082"/>
                </a:lnTo>
                <a:close/>
              </a:path>
              <a:path w="1327150" h="2270125">
                <a:moveTo>
                  <a:pt x="1156019" y="720669"/>
                </a:moveTo>
                <a:lnTo>
                  <a:pt x="1143850" y="716991"/>
                </a:lnTo>
                <a:lnTo>
                  <a:pt x="1149232" y="705350"/>
                </a:lnTo>
                <a:lnTo>
                  <a:pt x="1161268" y="708988"/>
                </a:lnTo>
                <a:lnTo>
                  <a:pt x="1156019" y="720669"/>
                </a:lnTo>
                <a:close/>
              </a:path>
              <a:path w="1327150" h="2270125">
                <a:moveTo>
                  <a:pt x="1167431" y="724118"/>
                </a:moveTo>
                <a:lnTo>
                  <a:pt x="1166350" y="710524"/>
                </a:lnTo>
                <a:lnTo>
                  <a:pt x="1176811" y="713685"/>
                </a:lnTo>
                <a:lnTo>
                  <a:pt x="1167431" y="724118"/>
                </a:lnTo>
                <a:close/>
              </a:path>
              <a:path w="1327150" h="2270125">
                <a:moveTo>
                  <a:pt x="1205470" y="735614"/>
                </a:moveTo>
                <a:lnTo>
                  <a:pt x="1192156" y="731590"/>
                </a:lnTo>
                <a:lnTo>
                  <a:pt x="1205340" y="722307"/>
                </a:lnTo>
                <a:lnTo>
                  <a:pt x="1205470" y="735614"/>
                </a:lnTo>
                <a:close/>
              </a:path>
              <a:path w="1327150" h="2270125">
                <a:moveTo>
                  <a:pt x="1226391" y="741937"/>
                </a:moveTo>
                <a:lnTo>
                  <a:pt x="1213077" y="737913"/>
                </a:lnTo>
                <a:lnTo>
                  <a:pt x="1218653" y="726331"/>
                </a:lnTo>
                <a:lnTo>
                  <a:pt x="1228163" y="729205"/>
                </a:lnTo>
                <a:lnTo>
                  <a:pt x="1226391" y="741937"/>
                </a:lnTo>
                <a:close/>
              </a:path>
              <a:path w="1327150" h="2270125">
                <a:moveTo>
                  <a:pt x="1265262" y="753685"/>
                </a:moveTo>
                <a:lnTo>
                  <a:pt x="1242558" y="746823"/>
                </a:lnTo>
                <a:lnTo>
                  <a:pt x="1237673" y="732079"/>
                </a:lnTo>
                <a:lnTo>
                  <a:pt x="1266440" y="740774"/>
                </a:lnTo>
                <a:lnTo>
                  <a:pt x="1265262" y="753685"/>
                </a:lnTo>
                <a:close/>
              </a:path>
              <a:path w="1327150" h="2270125">
                <a:moveTo>
                  <a:pt x="1285351" y="759756"/>
                </a:moveTo>
                <a:lnTo>
                  <a:pt x="1273940" y="756307"/>
                </a:lnTo>
                <a:lnTo>
                  <a:pt x="1276663" y="743863"/>
                </a:lnTo>
                <a:lnTo>
                  <a:pt x="1287123" y="747025"/>
                </a:lnTo>
                <a:lnTo>
                  <a:pt x="1285351" y="759756"/>
                </a:lnTo>
                <a:close/>
              </a:path>
              <a:path w="1327150" h="2270125">
                <a:moveTo>
                  <a:pt x="617509" y="584451"/>
                </a:moveTo>
                <a:lnTo>
                  <a:pt x="612680" y="582992"/>
                </a:lnTo>
                <a:lnTo>
                  <a:pt x="613486" y="569968"/>
                </a:lnTo>
                <a:lnTo>
                  <a:pt x="614095" y="570152"/>
                </a:lnTo>
                <a:lnTo>
                  <a:pt x="619671" y="558570"/>
                </a:lnTo>
                <a:lnTo>
                  <a:pt x="632034" y="562307"/>
                </a:lnTo>
                <a:lnTo>
                  <a:pt x="626458" y="573889"/>
                </a:lnTo>
                <a:lnTo>
                  <a:pt x="617509" y="584451"/>
                </a:lnTo>
                <a:close/>
              </a:path>
              <a:path w="1327150" h="2270125">
                <a:moveTo>
                  <a:pt x="773632" y="631636"/>
                </a:moveTo>
                <a:lnTo>
                  <a:pt x="768802" y="630176"/>
                </a:lnTo>
                <a:lnTo>
                  <a:pt x="767201" y="616425"/>
                </a:lnTo>
                <a:lnTo>
                  <a:pt x="768974" y="603693"/>
                </a:lnTo>
                <a:lnTo>
                  <a:pt x="781336" y="607430"/>
                </a:lnTo>
                <a:lnTo>
                  <a:pt x="779564" y="620161"/>
                </a:lnTo>
                <a:lnTo>
                  <a:pt x="780173" y="620346"/>
                </a:lnTo>
                <a:lnTo>
                  <a:pt x="773632" y="631636"/>
                </a:lnTo>
                <a:close/>
              </a:path>
              <a:path w="1327150" h="2270125">
                <a:moveTo>
                  <a:pt x="860932" y="644753"/>
                </a:moveTo>
                <a:lnTo>
                  <a:pt x="860267" y="631285"/>
                </a:lnTo>
                <a:lnTo>
                  <a:pt x="873581" y="635308"/>
                </a:lnTo>
                <a:lnTo>
                  <a:pt x="860932" y="644753"/>
                </a:lnTo>
                <a:close/>
              </a:path>
              <a:path w="1327150" h="2270125">
                <a:moveTo>
                  <a:pt x="943131" y="669596"/>
                </a:moveTo>
                <a:lnTo>
                  <a:pt x="929476" y="665469"/>
                </a:lnTo>
                <a:lnTo>
                  <a:pt x="934562" y="653738"/>
                </a:lnTo>
                <a:lnTo>
                  <a:pt x="945855" y="657151"/>
                </a:lnTo>
                <a:lnTo>
                  <a:pt x="943131" y="669596"/>
                </a:lnTo>
                <a:close/>
              </a:path>
              <a:path w="1327150" h="2270125">
                <a:moveTo>
                  <a:pt x="969759" y="677643"/>
                </a:moveTo>
                <a:lnTo>
                  <a:pt x="956802" y="673727"/>
                </a:lnTo>
                <a:lnTo>
                  <a:pt x="964592" y="662814"/>
                </a:lnTo>
                <a:lnTo>
                  <a:pt x="969759" y="677643"/>
                </a:lnTo>
                <a:close/>
              </a:path>
              <a:path w="1327150" h="2270125">
                <a:moveTo>
                  <a:pt x="998287" y="686265"/>
                </a:moveTo>
                <a:lnTo>
                  <a:pt x="996256" y="672384"/>
                </a:lnTo>
                <a:lnTo>
                  <a:pt x="1006716" y="675545"/>
                </a:lnTo>
                <a:lnTo>
                  <a:pt x="998287" y="686265"/>
                </a:lnTo>
                <a:close/>
              </a:path>
              <a:path w="1327150" h="2270125">
                <a:moveTo>
                  <a:pt x="1049640" y="701785"/>
                </a:moveTo>
                <a:lnTo>
                  <a:pt x="1037069" y="697986"/>
                </a:lnTo>
                <a:lnTo>
                  <a:pt x="1040951" y="685892"/>
                </a:lnTo>
                <a:lnTo>
                  <a:pt x="1053522" y="689691"/>
                </a:lnTo>
                <a:lnTo>
                  <a:pt x="1049640" y="701785"/>
                </a:lnTo>
                <a:close/>
              </a:path>
              <a:path w="1327150" h="2270125">
                <a:moveTo>
                  <a:pt x="1081022" y="711270"/>
                </a:moveTo>
                <a:lnTo>
                  <a:pt x="1071869" y="708504"/>
                </a:lnTo>
                <a:lnTo>
                  <a:pt x="1072527" y="695435"/>
                </a:lnTo>
                <a:lnTo>
                  <a:pt x="1086138" y="699549"/>
                </a:lnTo>
                <a:lnTo>
                  <a:pt x="1081022" y="711270"/>
                </a:lnTo>
                <a:close/>
              </a:path>
              <a:path w="1327150" h="2270125">
                <a:moveTo>
                  <a:pt x="1097188" y="716156"/>
                </a:moveTo>
                <a:lnTo>
                  <a:pt x="1084826" y="712420"/>
                </a:lnTo>
                <a:lnTo>
                  <a:pt x="1091635" y="701210"/>
                </a:lnTo>
                <a:lnTo>
                  <a:pt x="1100402" y="703860"/>
                </a:lnTo>
                <a:lnTo>
                  <a:pt x="1097188" y="716156"/>
                </a:lnTo>
                <a:close/>
              </a:path>
              <a:path w="1327150" h="2270125">
                <a:moveTo>
                  <a:pt x="1119061" y="722766"/>
                </a:moveTo>
                <a:lnTo>
                  <a:pt x="1105747" y="718742"/>
                </a:lnTo>
                <a:lnTo>
                  <a:pt x="1109421" y="706586"/>
                </a:lnTo>
                <a:lnTo>
                  <a:pt x="1123686" y="710897"/>
                </a:lnTo>
                <a:lnTo>
                  <a:pt x="1119061" y="722766"/>
                </a:lnTo>
                <a:close/>
              </a:path>
              <a:path w="1327150" h="2270125">
                <a:moveTo>
                  <a:pt x="1145688" y="730814"/>
                </a:moveTo>
                <a:lnTo>
                  <a:pt x="1130473" y="726215"/>
                </a:lnTo>
                <a:lnTo>
                  <a:pt x="1132245" y="713483"/>
                </a:lnTo>
                <a:lnTo>
                  <a:pt x="1146510" y="717795"/>
                </a:lnTo>
                <a:lnTo>
                  <a:pt x="1145688" y="730814"/>
                </a:lnTo>
                <a:close/>
              </a:path>
              <a:path w="1327150" h="2270125">
                <a:moveTo>
                  <a:pt x="1177070" y="740298"/>
                </a:moveTo>
                <a:lnTo>
                  <a:pt x="1162806" y="735987"/>
                </a:lnTo>
                <a:lnTo>
                  <a:pt x="1170284" y="724980"/>
                </a:lnTo>
                <a:lnTo>
                  <a:pt x="1183597" y="729004"/>
                </a:lnTo>
                <a:lnTo>
                  <a:pt x="1177070" y="740298"/>
                </a:lnTo>
                <a:close/>
              </a:path>
              <a:path w="1327150" h="2270125">
                <a:moveTo>
                  <a:pt x="1193697" y="745323"/>
                </a:moveTo>
                <a:lnTo>
                  <a:pt x="1192513" y="731698"/>
                </a:lnTo>
                <a:lnTo>
                  <a:pt x="1203568" y="735039"/>
                </a:lnTo>
                <a:lnTo>
                  <a:pt x="1193697" y="745323"/>
                </a:lnTo>
                <a:close/>
              </a:path>
              <a:path w="1327150" h="2270125">
                <a:moveTo>
                  <a:pt x="1201795" y="747771"/>
                </a:moveTo>
                <a:lnTo>
                  <a:pt x="1209273" y="736763"/>
                </a:lnTo>
                <a:lnTo>
                  <a:pt x="1208495" y="740319"/>
                </a:lnTo>
                <a:lnTo>
                  <a:pt x="1201795" y="747771"/>
                </a:lnTo>
                <a:close/>
              </a:path>
              <a:path w="1327150" h="2270125">
                <a:moveTo>
                  <a:pt x="1230325" y="756393"/>
                </a:moveTo>
                <a:lnTo>
                  <a:pt x="1206550" y="749208"/>
                </a:lnTo>
                <a:lnTo>
                  <a:pt x="1208495" y="740319"/>
                </a:lnTo>
                <a:lnTo>
                  <a:pt x="1211175" y="737338"/>
                </a:lnTo>
                <a:lnTo>
                  <a:pt x="1233048" y="743949"/>
                </a:lnTo>
                <a:lnTo>
                  <a:pt x="1230325" y="756393"/>
                </a:lnTo>
                <a:close/>
              </a:path>
              <a:path w="1327150" h="2270125">
                <a:moveTo>
                  <a:pt x="1234129" y="757543"/>
                </a:moveTo>
                <a:lnTo>
                  <a:pt x="1232226" y="756968"/>
                </a:lnTo>
                <a:lnTo>
                  <a:pt x="1237803" y="745386"/>
                </a:lnTo>
                <a:lnTo>
                  <a:pt x="1234129" y="757543"/>
                </a:lnTo>
                <a:close/>
              </a:path>
              <a:path w="1327150" h="2270125">
                <a:moveTo>
                  <a:pt x="1244589" y="760704"/>
                </a:moveTo>
                <a:lnTo>
                  <a:pt x="1234129" y="757543"/>
                </a:lnTo>
                <a:lnTo>
                  <a:pt x="1239705" y="745961"/>
                </a:lnTo>
                <a:lnTo>
                  <a:pt x="1250165" y="749122"/>
                </a:lnTo>
                <a:lnTo>
                  <a:pt x="1244589" y="760704"/>
                </a:lnTo>
                <a:close/>
              </a:path>
              <a:path w="1327150" h="2270125">
                <a:moveTo>
                  <a:pt x="1269909" y="768357"/>
                </a:moveTo>
                <a:lnTo>
                  <a:pt x="1256001" y="764153"/>
                </a:lnTo>
                <a:lnTo>
                  <a:pt x="1259675" y="751996"/>
                </a:lnTo>
                <a:lnTo>
                  <a:pt x="1271340" y="755522"/>
                </a:lnTo>
                <a:lnTo>
                  <a:pt x="1269909" y="768357"/>
                </a:lnTo>
                <a:close/>
              </a:path>
              <a:path w="1327150" h="2270125">
                <a:moveTo>
                  <a:pt x="1283579" y="772488"/>
                </a:moveTo>
                <a:lnTo>
                  <a:pt x="1277873" y="770764"/>
                </a:lnTo>
                <a:lnTo>
                  <a:pt x="1277744" y="757457"/>
                </a:lnTo>
                <a:lnTo>
                  <a:pt x="1289155" y="760906"/>
                </a:lnTo>
                <a:lnTo>
                  <a:pt x="1283579" y="772488"/>
                </a:lnTo>
                <a:close/>
              </a:path>
              <a:path w="1327150" h="2270125">
                <a:moveTo>
                  <a:pt x="841507" y="652150"/>
                </a:moveTo>
                <a:lnTo>
                  <a:pt x="831997" y="649275"/>
                </a:lnTo>
                <a:lnTo>
                  <a:pt x="834721" y="636831"/>
                </a:lnTo>
                <a:lnTo>
                  <a:pt x="848985" y="641142"/>
                </a:lnTo>
                <a:lnTo>
                  <a:pt x="841507" y="652150"/>
                </a:lnTo>
                <a:close/>
              </a:path>
              <a:path w="1327150" h="2270125">
                <a:moveTo>
                  <a:pt x="896663" y="668819"/>
                </a:moveTo>
                <a:lnTo>
                  <a:pt x="885564" y="665465"/>
                </a:lnTo>
                <a:lnTo>
                  <a:pt x="891779" y="654076"/>
                </a:lnTo>
                <a:lnTo>
                  <a:pt x="905092" y="658099"/>
                </a:lnTo>
                <a:lnTo>
                  <a:pt x="896663" y="668819"/>
                </a:lnTo>
                <a:close/>
              </a:path>
              <a:path w="1327150" h="2270125">
                <a:moveTo>
                  <a:pt x="994614" y="698422"/>
                </a:moveTo>
                <a:lnTo>
                  <a:pt x="981642" y="694502"/>
                </a:lnTo>
                <a:lnTo>
                  <a:pt x="987827" y="683104"/>
                </a:lnTo>
                <a:lnTo>
                  <a:pt x="998288" y="686265"/>
                </a:lnTo>
                <a:lnTo>
                  <a:pt x="994614" y="698422"/>
                </a:lnTo>
                <a:close/>
              </a:path>
              <a:path w="1327150" h="2270125">
                <a:moveTo>
                  <a:pt x="1015624" y="704772"/>
                </a:moveTo>
                <a:lnTo>
                  <a:pt x="1005074" y="701584"/>
                </a:lnTo>
                <a:lnTo>
                  <a:pt x="1007797" y="689139"/>
                </a:lnTo>
                <a:lnTo>
                  <a:pt x="1021111" y="693163"/>
                </a:lnTo>
                <a:lnTo>
                  <a:pt x="1015624" y="704772"/>
                </a:lnTo>
                <a:close/>
              </a:path>
              <a:path w="1327150" h="2270125">
                <a:moveTo>
                  <a:pt x="1072727" y="722030"/>
                </a:moveTo>
                <a:lnTo>
                  <a:pt x="1064034" y="719403"/>
                </a:lnTo>
                <a:lnTo>
                  <a:pt x="1074365" y="709258"/>
                </a:lnTo>
                <a:lnTo>
                  <a:pt x="1074491" y="710834"/>
                </a:lnTo>
                <a:lnTo>
                  <a:pt x="1072727" y="722030"/>
                </a:lnTo>
                <a:close/>
              </a:path>
              <a:path w="1327150" h="2270125">
                <a:moveTo>
                  <a:pt x="1083173" y="725187"/>
                </a:moveTo>
                <a:lnTo>
                  <a:pt x="1075446" y="722852"/>
                </a:lnTo>
                <a:lnTo>
                  <a:pt x="1074491" y="710834"/>
                </a:lnTo>
                <a:lnTo>
                  <a:pt x="1074722" y="709366"/>
                </a:lnTo>
                <a:lnTo>
                  <a:pt x="1088377" y="713493"/>
                </a:lnTo>
                <a:lnTo>
                  <a:pt x="1083173" y="725187"/>
                </a:lnTo>
                <a:close/>
              </a:path>
              <a:path w="1327150" h="2270125">
                <a:moveTo>
                  <a:pt x="1129651" y="739234"/>
                </a:moveTo>
                <a:lnTo>
                  <a:pt x="1120142" y="736360"/>
                </a:lnTo>
                <a:lnTo>
                  <a:pt x="1123816" y="724203"/>
                </a:lnTo>
                <a:lnTo>
                  <a:pt x="1138080" y="728514"/>
                </a:lnTo>
                <a:lnTo>
                  <a:pt x="1129651" y="739234"/>
                </a:lnTo>
                <a:close/>
              </a:path>
              <a:path w="1327150" h="2270125">
                <a:moveTo>
                  <a:pt x="1142965" y="743258"/>
                </a:moveTo>
                <a:lnTo>
                  <a:pt x="1135357" y="740959"/>
                </a:lnTo>
                <a:lnTo>
                  <a:pt x="1139031" y="728802"/>
                </a:lnTo>
                <a:lnTo>
                  <a:pt x="1152345" y="732826"/>
                </a:lnTo>
                <a:lnTo>
                  <a:pt x="1142965" y="743258"/>
                </a:lnTo>
                <a:close/>
              </a:path>
              <a:path w="1327150" h="2270125">
                <a:moveTo>
                  <a:pt x="1161910" y="748984"/>
                </a:moveTo>
                <a:lnTo>
                  <a:pt x="1150573" y="745557"/>
                </a:lnTo>
                <a:lnTo>
                  <a:pt x="1152345" y="732826"/>
                </a:lnTo>
                <a:lnTo>
                  <a:pt x="1163162" y="736095"/>
                </a:lnTo>
                <a:lnTo>
                  <a:pt x="1161910" y="748984"/>
                </a:lnTo>
                <a:close/>
              </a:path>
              <a:path w="1327150" h="2270125">
                <a:moveTo>
                  <a:pt x="1178151" y="753892"/>
                </a:moveTo>
                <a:lnTo>
                  <a:pt x="1165788" y="750156"/>
                </a:lnTo>
                <a:lnTo>
                  <a:pt x="1168512" y="737712"/>
                </a:lnTo>
                <a:lnTo>
                  <a:pt x="1181825" y="741735"/>
                </a:lnTo>
                <a:lnTo>
                  <a:pt x="1178151" y="753892"/>
                </a:lnTo>
                <a:close/>
              </a:path>
              <a:path w="1327150" h="2270125">
                <a:moveTo>
                  <a:pt x="1197170" y="759640"/>
                </a:moveTo>
                <a:lnTo>
                  <a:pt x="1184213" y="755724"/>
                </a:lnTo>
                <a:lnTo>
                  <a:pt x="1190815" y="744452"/>
                </a:lnTo>
                <a:lnTo>
                  <a:pt x="1199893" y="747196"/>
                </a:lnTo>
                <a:lnTo>
                  <a:pt x="1197170" y="759640"/>
                </a:lnTo>
                <a:close/>
              </a:path>
              <a:path w="1327150" h="2270125">
                <a:moveTo>
                  <a:pt x="1216190" y="765389"/>
                </a:moveTo>
                <a:lnTo>
                  <a:pt x="1202876" y="761365"/>
                </a:lnTo>
                <a:lnTo>
                  <a:pt x="1202746" y="748058"/>
                </a:lnTo>
                <a:lnTo>
                  <a:pt x="1217011" y="752369"/>
                </a:lnTo>
                <a:lnTo>
                  <a:pt x="1216190" y="765389"/>
                </a:lnTo>
                <a:close/>
              </a:path>
              <a:path w="1327150" h="2270125">
                <a:moveTo>
                  <a:pt x="1246621" y="774586"/>
                </a:moveTo>
                <a:lnTo>
                  <a:pt x="1235209" y="771137"/>
                </a:lnTo>
                <a:lnTo>
                  <a:pt x="1237932" y="758692"/>
                </a:lnTo>
                <a:lnTo>
                  <a:pt x="1251246" y="762716"/>
                </a:lnTo>
                <a:lnTo>
                  <a:pt x="1246621" y="774586"/>
                </a:lnTo>
                <a:close/>
              </a:path>
              <a:path w="1327150" h="2270125">
                <a:moveTo>
                  <a:pt x="1280856" y="784932"/>
                </a:moveTo>
                <a:lnTo>
                  <a:pt x="1273531" y="782718"/>
                </a:lnTo>
                <a:lnTo>
                  <a:pt x="1273000" y="769291"/>
                </a:lnTo>
                <a:lnTo>
                  <a:pt x="1286432" y="773350"/>
                </a:lnTo>
                <a:lnTo>
                  <a:pt x="1280856" y="784932"/>
                </a:lnTo>
                <a:close/>
              </a:path>
              <a:path w="1327150" h="2270125">
                <a:moveTo>
                  <a:pt x="1292268" y="788381"/>
                </a:moveTo>
                <a:lnTo>
                  <a:pt x="1283709" y="785795"/>
                </a:lnTo>
                <a:lnTo>
                  <a:pt x="1290236" y="774500"/>
                </a:lnTo>
                <a:lnTo>
                  <a:pt x="1293089" y="775362"/>
                </a:lnTo>
                <a:lnTo>
                  <a:pt x="1292268" y="788381"/>
                </a:lnTo>
                <a:close/>
              </a:path>
              <a:path w="1327150" h="2270125">
                <a:moveTo>
                  <a:pt x="670016" y="613588"/>
                </a:moveTo>
                <a:lnTo>
                  <a:pt x="657148" y="609699"/>
                </a:lnTo>
                <a:lnTo>
                  <a:pt x="661774" y="597829"/>
                </a:lnTo>
                <a:lnTo>
                  <a:pt x="673185" y="601278"/>
                </a:lnTo>
                <a:lnTo>
                  <a:pt x="670016" y="613588"/>
                </a:lnTo>
                <a:close/>
              </a:path>
              <a:path w="1327150" h="2270125">
                <a:moveTo>
                  <a:pt x="721814" y="629243"/>
                </a:moveTo>
                <a:lnTo>
                  <a:pt x="709452" y="625506"/>
                </a:lnTo>
                <a:lnTo>
                  <a:pt x="715028" y="613924"/>
                </a:lnTo>
                <a:lnTo>
                  <a:pt x="724537" y="616798"/>
                </a:lnTo>
                <a:lnTo>
                  <a:pt x="721814" y="629243"/>
                </a:lnTo>
                <a:close/>
              </a:path>
              <a:path w="1327150" h="2270125">
                <a:moveTo>
                  <a:pt x="799794" y="652810"/>
                </a:moveTo>
                <a:lnTo>
                  <a:pt x="786481" y="648786"/>
                </a:lnTo>
                <a:lnTo>
                  <a:pt x="790155" y="636629"/>
                </a:lnTo>
                <a:lnTo>
                  <a:pt x="803468" y="640653"/>
                </a:lnTo>
                <a:lnTo>
                  <a:pt x="799794" y="652810"/>
                </a:lnTo>
                <a:close/>
              </a:path>
              <a:path w="1327150" h="2270125">
                <a:moveTo>
                  <a:pt x="826302" y="660822"/>
                </a:moveTo>
                <a:lnTo>
                  <a:pt x="816911" y="657983"/>
                </a:lnTo>
                <a:lnTo>
                  <a:pt x="826485" y="647609"/>
                </a:lnTo>
                <a:lnTo>
                  <a:pt x="826302" y="660822"/>
                </a:lnTo>
                <a:close/>
              </a:path>
              <a:path w="1327150" h="2270125">
                <a:moveTo>
                  <a:pt x="925694" y="690860"/>
                </a:moveTo>
                <a:lnTo>
                  <a:pt x="919617" y="689024"/>
                </a:lnTo>
                <a:lnTo>
                  <a:pt x="918803" y="675510"/>
                </a:lnTo>
                <a:lnTo>
                  <a:pt x="931968" y="679489"/>
                </a:lnTo>
                <a:lnTo>
                  <a:pt x="925694" y="690860"/>
                </a:lnTo>
                <a:close/>
              </a:path>
              <a:path w="1327150" h="2270125">
                <a:moveTo>
                  <a:pt x="950181" y="698261"/>
                </a:moveTo>
                <a:lnTo>
                  <a:pt x="940538" y="695347"/>
                </a:lnTo>
                <a:lnTo>
                  <a:pt x="945163" y="683477"/>
                </a:lnTo>
                <a:lnTo>
                  <a:pt x="957169" y="687106"/>
                </a:lnTo>
                <a:lnTo>
                  <a:pt x="950181" y="698261"/>
                </a:lnTo>
                <a:close/>
              </a:path>
              <a:path w="1327150" h="2270125">
                <a:moveTo>
                  <a:pt x="1028978" y="722076"/>
                </a:moveTo>
                <a:lnTo>
                  <a:pt x="1016616" y="718339"/>
                </a:lnTo>
                <a:lnTo>
                  <a:pt x="1023143" y="707045"/>
                </a:lnTo>
                <a:lnTo>
                  <a:pt x="1029800" y="709056"/>
                </a:lnTo>
                <a:lnTo>
                  <a:pt x="1028978" y="722076"/>
                </a:lnTo>
                <a:close/>
              </a:path>
              <a:path w="1327150" h="2270125">
                <a:moveTo>
                  <a:pt x="1042708" y="726225"/>
                </a:moveTo>
                <a:lnTo>
                  <a:pt x="1034684" y="723800"/>
                </a:lnTo>
                <a:lnTo>
                  <a:pt x="1038358" y="711643"/>
                </a:lnTo>
                <a:lnTo>
                  <a:pt x="1050483" y="715308"/>
                </a:lnTo>
                <a:lnTo>
                  <a:pt x="1042708" y="726225"/>
                </a:lnTo>
                <a:close/>
              </a:path>
              <a:path w="1327150" h="2270125">
                <a:moveTo>
                  <a:pt x="1065397" y="733082"/>
                </a:moveTo>
                <a:lnTo>
                  <a:pt x="1060717" y="731668"/>
                </a:lnTo>
                <a:lnTo>
                  <a:pt x="1060959" y="718474"/>
                </a:lnTo>
                <a:lnTo>
                  <a:pt x="1072593" y="721990"/>
                </a:lnTo>
                <a:lnTo>
                  <a:pt x="1065397" y="733082"/>
                </a:lnTo>
                <a:close/>
              </a:path>
              <a:path w="1327150" h="2270125">
                <a:moveTo>
                  <a:pt x="1097448" y="742769"/>
                </a:moveTo>
                <a:lnTo>
                  <a:pt x="1086750" y="739536"/>
                </a:lnTo>
                <a:lnTo>
                  <a:pt x="1090156" y="727298"/>
                </a:lnTo>
                <a:lnTo>
                  <a:pt x="1102727" y="731097"/>
                </a:lnTo>
                <a:lnTo>
                  <a:pt x="1097448" y="742769"/>
                </a:lnTo>
                <a:close/>
              </a:path>
              <a:path w="1327150" h="2270125">
                <a:moveTo>
                  <a:pt x="1133585" y="753690"/>
                </a:moveTo>
                <a:lnTo>
                  <a:pt x="1117419" y="748805"/>
                </a:lnTo>
                <a:lnTo>
                  <a:pt x="1117289" y="735498"/>
                </a:lnTo>
                <a:lnTo>
                  <a:pt x="1135357" y="740959"/>
                </a:lnTo>
                <a:lnTo>
                  <a:pt x="1133585" y="753690"/>
                </a:lnTo>
                <a:close/>
              </a:path>
              <a:path w="1327150" h="2270125">
                <a:moveTo>
                  <a:pt x="1167820" y="764037"/>
                </a:moveTo>
                <a:lnTo>
                  <a:pt x="1154818" y="760108"/>
                </a:lnTo>
                <a:lnTo>
                  <a:pt x="1161152" y="748755"/>
                </a:lnTo>
                <a:lnTo>
                  <a:pt x="1169592" y="751306"/>
                </a:lnTo>
                <a:lnTo>
                  <a:pt x="1167820" y="764037"/>
                </a:lnTo>
                <a:close/>
              </a:path>
              <a:path w="1327150" h="2270125">
                <a:moveTo>
                  <a:pt x="1205859" y="775534"/>
                </a:moveTo>
                <a:lnTo>
                  <a:pt x="1192545" y="771510"/>
                </a:lnTo>
                <a:lnTo>
                  <a:pt x="1193367" y="758491"/>
                </a:lnTo>
                <a:lnTo>
                  <a:pt x="1208582" y="763089"/>
                </a:lnTo>
                <a:lnTo>
                  <a:pt x="1205859" y="775534"/>
                </a:lnTo>
                <a:close/>
              </a:path>
              <a:path w="1327150" h="2270125">
                <a:moveTo>
                  <a:pt x="1224878" y="781282"/>
                </a:moveTo>
                <a:lnTo>
                  <a:pt x="1212872" y="777653"/>
                </a:lnTo>
                <a:lnTo>
                  <a:pt x="1214421" y="764854"/>
                </a:lnTo>
                <a:lnTo>
                  <a:pt x="1224748" y="767975"/>
                </a:lnTo>
                <a:lnTo>
                  <a:pt x="1224878" y="781282"/>
                </a:lnTo>
                <a:close/>
              </a:path>
              <a:path w="1327150" h="2270125">
                <a:moveTo>
                  <a:pt x="1226780" y="781857"/>
                </a:moveTo>
                <a:lnTo>
                  <a:pt x="1224878" y="781282"/>
                </a:lnTo>
                <a:lnTo>
                  <a:pt x="1228553" y="769125"/>
                </a:lnTo>
                <a:lnTo>
                  <a:pt x="1226780" y="781857"/>
                </a:lnTo>
                <a:close/>
              </a:path>
              <a:path w="1327150" h="2270125">
                <a:moveTo>
                  <a:pt x="1253537" y="803211"/>
                </a:moveTo>
                <a:lnTo>
                  <a:pt x="1242126" y="799762"/>
                </a:lnTo>
                <a:lnTo>
                  <a:pt x="1241847" y="786410"/>
                </a:lnTo>
                <a:lnTo>
                  <a:pt x="1245432" y="774226"/>
                </a:lnTo>
                <a:lnTo>
                  <a:pt x="1257082" y="777747"/>
                </a:lnTo>
                <a:lnTo>
                  <a:pt x="1252457" y="789617"/>
                </a:lnTo>
                <a:lnTo>
                  <a:pt x="1258162" y="791341"/>
                </a:lnTo>
                <a:lnTo>
                  <a:pt x="1253537" y="803211"/>
                </a:lnTo>
                <a:close/>
              </a:path>
              <a:path w="1327150" h="2270125">
                <a:moveTo>
                  <a:pt x="1270525" y="795077"/>
                </a:moveTo>
                <a:lnTo>
                  <a:pt x="1256855" y="790946"/>
                </a:lnTo>
                <a:lnTo>
                  <a:pt x="1263486" y="779683"/>
                </a:lnTo>
                <a:lnTo>
                  <a:pt x="1275150" y="783208"/>
                </a:lnTo>
                <a:lnTo>
                  <a:pt x="1270525" y="795077"/>
                </a:lnTo>
                <a:close/>
              </a:path>
              <a:path w="1327150" h="2270125">
                <a:moveTo>
                  <a:pt x="1293348" y="801975"/>
                </a:moveTo>
                <a:lnTo>
                  <a:pt x="1278132" y="797377"/>
                </a:lnTo>
                <a:lnTo>
                  <a:pt x="1283709" y="785794"/>
                </a:lnTo>
                <a:lnTo>
                  <a:pt x="1292267" y="788381"/>
                </a:lnTo>
                <a:lnTo>
                  <a:pt x="1293348" y="801975"/>
                </a:lnTo>
                <a:close/>
              </a:path>
              <a:path w="1327150" h="2270125">
                <a:moveTo>
                  <a:pt x="856982" y="683361"/>
                </a:moveTo>
                <a:lnTo>
                  <a:pt x="844620" y="679625"/>
                </a:lnTo>
                <a:lnTo>
                  <a:pt x="848294" y="667468"/>
                </a:lnTo>
                <a:lnTo>
                  <a:pt x="859705" y="670917"/>
                </a:lnTo>
                <a:lnTo>
                  <a:pt x="856982" y="683361"/>
                </a:lnTo>
                <a:close/>
              </a:path>
              <a:path w="1327150" h="2270125">
                <a:moveTo>
                  <a:pt x="879805" y="690259"/>
                </a:moveTo>
                <a:lnTo>
                  <a:pt x="867502" y="686541"/>
                </a:lnTo>
                <a:lnTo>
                  <a:pt x="873019" y="674941"/>
                </a:lnTo>
                <a:lnTo>
                  <a:pt x="886332" y="678964"/>
                </a:lnTo>
                <a:lnTo>
                  <a:pt x="879805" y="690259"/>
                </a:lnTo>
                <a:close/>
              </a:path>
              <a:path w="1327150" h="2270125">
                <a:moveTo>
                  <a:pt x="896923" y="695432"/>
                </a:moveTo>
                <a:lnTo>
                  <a:pt x="895367" y="681695"/>
                </a:lnTo>
                <a:lnTo>
                  <a:pt x="904401" y="684425"/>
                </a:lnTo>
                <a:lnTo>
                  <a:pt x="896923" y="695432"/>
                </a:lnTo>
                <a:close/>
              </a:path>
              <a:path w="1327150" h="2270125">
                <a:moveTo>
                  <a:pt x="991069" y="723886"/>
                </a:moveTo>
                <a:lnTo>
                  <a:pt x="977756" y="719862"/>
                </a:lnTo>
                <a:lnTo>
                  <a:pt x="981430" y="707705"/>
                </a:lnTo>
                <a:lnTo>
                  <a:pt x="993792" y="711441"/>
                </a:lnTo>
                <a:lnTo>
                  <a:pt x="991069" y="723886"/>
                </a:lnTo>
                <a:close/>
              </a:path>
              <a:path w="1327150" h="2270125">
                <a:moveTo>
                  <a:pt x="1054784" y="743142"/>
                </a:moveTo>
                <a:lnTo>
                  <a:pt x="1041470" y="739118"/>
                </a:lnTo>
                <a:lnTo>
                  <a:pt x="1047047" y="727536"/>
                </a:lnTo>
                <a:lnTo>
                  <a:pt x="1058146" y="730891"/>
                </a:lnTo>
                <a:lnTo>
                  <a:pt x="1054784" y="743142"/>
                </a:lnTo>
                <a:close/>
              </a:path>
              <a:path w="1327150" h="2270125">
                <a:moveTo>
                  <a:pt x="1079599" y="750642"/>
                </a:moveTo>
                <a:lnTo>
                  <a:pt x="1067147" y="746879"/>
                </a:lnTo>
                <a:lnTo>
                  <a:pt x="1073674" y="735584"/>
                </a:lnTo>
                <a:lnTo>
                  <a:pt x="1083183" y="738458"/>
                </a:lnTo>
                <a:lnTo>
                  <a:pt x="1079599" y="750642"/>
                </a:lnTo>
                <a:close/>
              </a:path>
              <a:path w="1327150" h="2270125">
                <a:moveTo>
                  <a:pt x="1120401" y="762973"/>
                </a:moveTo>
                <a:lnTo>
                  <a:pt x="1107088" y="758950"/>
                </a:lnTo>
                <a:lnTo>
                  <a:pt x="1107909" y="745930"/>
                </a:lnTo>
                <a:lnTo>
                  <a:pt x="1125977" y="751391"/>
                </a:lnTo>
                <a:lnTo>
                  <a:pt x="1120401" y="762973"/>
                </a:lnTo>
                <a:close/>
              </a:path>
              <a:path w="1327150" h="2270125">
                <a:moveTo>
                  <a:pt x="1142274" y="769584"/>
                </a:moveTo>
                <a:lnTo>
                  <a:pt x="1129911" y="765847"/>
                </a:lnTo>
                <a:lnTo>
                  <a:pt x="1136052" y="754436"/>
                </a:lnTo>
                <a:lnTo>
                  <a:pt x="1145621" y="757328"/>
                </a:lnTo>
                <a:lnTo>
                  <a:pt x="1142274" y="769584"/>
                </a:lnTo>
                <a:close/>
              </a:path>
              <a:path w="1327150" h="2270125">
                <a:moveTo>
                  <a:pt x="1197430" y="786254"/>
                </a:moveTo>
                <a:lnTo>
                  <a:pt x="1186969" y="783092"/>
                </a:lnTo>
                <a:lnTo>
                  <a:pt x="1186840" y="769785"/>
                </a:lnTo>
                <a:lnTo>
                  <a:pt x="1203006" y="774671"/>
                </a:lnTo>
                <a:lnTo>
                  <a:pt x="1197430" y="786254"/>
                </a:lnTo>
                <a:close/>
              </a:path>
              <a:path w="1327150" h="2270125">
                <a:moveTo>
                  <a:pt x="1218351" y="792576"/>
                </a:moveTo>
                <a:lnTo>
                  <a:pt x="1202185" y="787690"/>
                </a:lnTo>
                <a:lnTo>
                  <a:pt x="1210614" y="776971"/>
                </a:lnTo>
                <a:lnTo>
                  <a:pt x="1222976" y="780707"/>
                </a:lnTo>
                <a:lnTo>
                  <a:pt x="1218351" y="792576"/>
                </a:lnTo>
                <a:close/>
              </a:path>
              <a:path w="1327150" h="2270125">
                <a:moveTo>
                  <a:pt x="1235469" y="797750"/>
                </a:moveTo>
                <a:lnTo>
                  <a:pt x="1223106" y="794014"/>
                </a:lnTo>
                <a:lnTo>
                  <a:pt x="1225829" y="781569"/>
                </a:lnTo>
                <a:lnTo>
                  <a:pt x="1240094" y="785880"/>
                </a:lnTo>
                <a:lnTo>
                  <a:pt x="1235469" y="797750"/>
                </a:lnTo>
                <a:close/>
              </a:path>
              <a:path w="1327150" h="2270125">
                <a:moveTo>
                  <a:pt x="1265078" y="819966"/>
                </a:moveTo>
                <a:lnTo>
                  <a:pt x="1254617" y="816804"/>
                </a:lnTo>
                <a:lnTo>
                  <a:pt x="1261144" y="805510"/>
                </a:lnTo>
                <a:lnTo>
                  <a:pt x="1277181" y="797089"/>
                </a:lnTo>
                <a:lnTo>
                  <a:pt x="1286691" y="799963"/>
                </a:lnTo>
                <a:lnTo>
                  <a:pt x="1279213" y="810971"/>
                </a:lnTo>
                <a:lnTo>
                  <a:pt x="1271605" y="808671"/>
                </a:lnTo>
                <a:lnTo>
                  <a:pt x="1265078" y="819966"/>
                </a:lnTo>
                <a:close/>
              </a:path>
              <a:path w="1327150" h="2270125">
                <a:moveTo>
                  <a:pt x="1298233" y="816719"/>
                </a:moveTo>
                <a:lnTo>
                  <a:pt x="1290625" y="814419"/>
                </a:lnTo>
                <a:lnTo>
                  <a:pt x="1288593" y="800538"/>
                </a:lnTo>
                <a:lnTo>
                  <a:pt x="1300005" y="803987"/>
                </a:lnTo>
                <a:lnTo>
                  <a:pt x="1298233" y="816719"/>
                </a:lnTo>
                <a:close/>
              </a:path>
              <a:path w="1327150" h="2270125">
                <a:moveTo>
                  <a:pt x="531880" y="598374"/>
                </a:moveTo>
                <a:lnTo>
                  <a:pt x="515713" y="593488"/>
                </a:lnTo>
                <a:lnTo>
                  <a:pt x="521289" y="581906"/>
                </a:lnTo>
                <a:lnTo>
                  <a:pt x="535554" y="586217"/>
                </a:lnTo>
                <a:lnTo>
                  <a:pt x="531880" y="598374"/>
                </a:lnTo>
                <a:close/>
              </a:path>
              <a:path w="1327150" h="2270125">
                <a:moveTo>
                  <a:pt x="577526" y="612170"/>
                </a:moveTo>
                <a:lnTo>
                  <a:pt x="562311" y="607571"/>
                </a:lnTo>
                <a:lnTo>
                  <a:pt x="569789" y="596564"/>
                </a:lnTo>
                <a:lnTo>
                  <a:pt x="580249" y="599725"/>
                </a:lnTo>
                <a:lnTo>
                  <a:pt x="577526" y="612170"/>
                </a:lnTo>
                <a:close/>
              </a:path>
              <a:path w="1327150" h="2270125">
                <a:moveTo>
                  <a:pt x="801956" y="679998"/>
                </a:moveTo>
                <a:lnTo>
                  <a:pt x="785789" y="675112"/>
                </a:lnTo>
                <a:lnTo>
                  <a:pt x="791365" y="663530"/>
                </a:lnTo>
                <a:lnTo>
                  <a:pt x="801826" y="666691"/>
                </a:lnTo>
                <a:lnTo>
                  <a:pt x="801956" y="679998"/>
                </a:lnTo>
                <a:close/>
              </a:path>
              <a:path w="1327150" h="2270125">
                <a:moveTo>
                  <a:pt x="848553" y="694081"/>
                </a:moveTo>
                <a:lnTo>
                  <a:pt x="832386" y="689195"/>
                </a:lnTo>
                <a:lnTo>
                  <a:pt x="836061" y="677038"/>
                </a:lnTo>
                <a:lnTo>
                  <a:pt x="850325" y="681349"/>
                </a:lnTo>
                <a:lnTo>
                  <a:pt x="848553" y="694081"/>
                </a:lnTo>
                <a:close/>
              </a:path>
              <a:path w="1327150" h="2270125">
                <a:moveTo>
                  <a:pt x="912031" y="713266"/>
                </a:moveTo>
                <a:lnTo>
                  <a:pt x="899490" y="709475"/>
                </a:lnTo>
                <a:lnTo>
                  <a:pt x="902153" y="697013"/>
                </a:lnTo>
                <a:lnTo>
                  <a:pt x="915140" y="700938"/>
                </a:lnTo>
                <a:lnTo>
                  <a:pt x="912031" y="713266"/>
                </a:lnTo>
                <a:close/>
              </a:path>
              <a:path w="1327150" h="2270125">
                <a:moveTo>
                  <a:pt x="966474" y="729720"/>
                </a:moveTo>
                <a:lnTo>
                  <a:pt x="956013" y="726558"/>
                </a:lnTo>
                <a:lnTo>
                  <a:pt x="957785" y="713827"/>
                </a:lnTo>
                <a:lnTo>
                  <a:pt x="971099" y="717850"/>
                </a:lnTo>
                <a:lnTo>
                  <a:pt x="966474" y="729720"/>
                </a:lnTo>
                <a:close/>
              </a:path>
              <a:path w="1327150" h="2270125">
                <a:moveTo>
                  <a:pt x="998807" y="739492"/>
                </a:moveTo>
                <a:lnTo>
                  <a:pt x="996905" y="738917"/>
                </a:lnTo>
                <a:lnTo>
                  <a:pt x="995824" y="725323"/>
                </a:lnTo>
                <a:lnTo>
                  <a:pt x="1008187" y="729059"/>
                </a:lnTo>
                <a:lnTo>
                  <a:pt x="998807" y="739492"/>
                </a:lnTo>
                <a:close/>
              </a:path>
              <a:path w="1327150" h="2270125">
                <a:moveTo>
                  <a:pt x="1023532" y="746964"/>
                </a:moveTo>
                <a:lnTo>
                  <a:pt x="1011169" y="743228"/>
                </a:lnTo>
                <a:lnTo>
                  <a:pt x="1011040" y="729921"/>
                </a:lnTo>
                <a:lnTo>
                  <a:pt x="1023402" y="733658"/>
                </a:lnTo>
                <a:lnTo>
                  <a:pt x="1023532" y="746964"/>
                </a:lnTo>
                <a:close/>
              </a:path>
              <a:path w="1327150" h="2270125">
                <a:moveTo>
                  <a:pt x="1031626" y="762678"/>
                </a:moveTo>
                <a:lnTo>
                  <a:pt x="1026797" y="761218"/>
                </a:lnTo>
                <a:lnTo>
                  <a:pt x="1027336" y="748114"/>
                </a:lnTo>
                <a:lnTo>
                  <a:pt x="1028157" y="735095"/>
                </a:lnTo>
                <a:lnTo>
                  <a:pt x="1037667" y="737969"/>
                </a:lnTo>
                <a:lnTo>
                  <a:pt x="1039698" y="751850"/>
                </a:lnTo>
                <a:lnTo>
                  <a:pt x="1039238" y="751711"/>
                </a:lnTo>
                <a:lnTo>
                  <a:pt x="1031626" y="762678"/>
                </a:lnTo>
                <a:close/>
              </a:path>
              <a:path w="1327150" h="2270125">
                <a:moveTo>
                  <a:pt x="1065375" y="759610"/>
                </a:moveTo>
                <a:lnTo>
                  <a:pt x="1053963" y="756161"/>
                </a:lnTo>
                <a:lnTo>
                  <a:pt x="1057637" y="744004"/>
                </a:lnTo>
                <a:lnTo>
                  <a:pt x="1070951" y="748028"/>
                </a:lnTo>
                <a:lnTo>
                  <a:pt x="1065375" y="759610"/>
                </a:lnTo>
                <a:close/>
              </a:path>
              <a:path w="1327150" h="2270125">
                <a:moveTo>
                  <a:pt x="1096756" y="769095"/>
                </a:moveTo>
                <a:lnTo>
                  <a:pt x="1082492" y="764784"/>
                </a:lnTo>
                <a:lnTo>
                  <a:pt x="1088068" y="753201"/>
                </a:lnTo>
                <a:lnTo>
                  <a:pt x="1101040" y="757122"/>
                </a:lnTo>
                <a:lnTo>
                  <a:pt x="1096756" y="769095"/>
                </a:lnTo>
                <a:close/>
              </a:path>
              <a:path w="1327150" h="2270125">
                <a:moveTo>
                  <a:pt x="1124335" y="777430"/>
                </a:moveTo>
                <a:lnTo>
                  <a:pt x="1111021" y="773406"/>
                </a:lnTo>
                <a:lnTo>
                  <a:pt x="1115646" y="761536"/>
                </a:lnTo>
                <a:lnTo>
                  <a:pt x="1128960" y="765560"/>
                </a:lnTo>
                <a:lnTo>
                  <a:pt x="1124335" y="777430"/>
                </a:lnTo>
                <a:close/>
              </a:path>
              <a:path w="1327150" h="2270125">
                <a:moveTo>
                  <a:pt x="1144810" y="783618"/>
                </a:moveTo>
                <a:lnTo>
                  <a:pt x="1135241" y="780726"/>
                </a:lnTo>
                <a:lnTo>
                  <a:pt x="1137519" y="768147"/>
                </a:lnTo>
                <a:lnTo>
                  <a:pt x="1149881" y="771883"/>
                </a:lnTo>
                <a:lnTo>
                  <a:pt x="1144810" y="783618"/>
                </a:lnTo>
                <a:close/>
              </a:path>
              <a:path w="1327150" h="2270125">
                <a:moveTo>
                  <a:pt x="1163874" y="789379"/>
                </a:moveTo>
                <a:lnTo>
                  <a:pt x="1159391" y="774757"/>
                </a:lnTo>
                <a:lnTo>
                  <a:pt x="1171872" y="778529"/>
                </a:lnTo>
                <a:lnTo>
                  <a:pt x="1163874" y="789379"/>
                </a:lnTo>
                <a:close/>
              </a:path>
              <a:path w="1327150" h="2270125">
                <a:moveTo>
                  <a:pt x="1203756" y="801433"/>
                </a:moveTo>
                <a:lnTo>
                  <a:pt x="1190814" y="797521"/>
                </a:lnTo>
                <a:lnTo>
                  <a:pt x="1195528" y="785679"/>
                </a:lnTo>
                <a:lnTo>
                  <a:pt x="1204681" y="788445"/>
                </a:lnTo>
                <a:lnTo>
                  <a:pt x="1203756" y="801433"/>
                </a:lnTo>
                <a:close/>
              </a:path>
              <a:path w="1327150" h="2270125">
                <a:moveTo>
                  <a:pt x="1246059" y="814218"/>
                </a:moveTo>
                <a:lnTo>
                  <a:pt x="1235598" y="811056"/>
                </a:lnTo>
                <a:lnTo>
                  <a:pt x="1239272" y="798899"/>
                </a:lnTo>
                <a:lnTo>
                  <a:pt x="1246059" y="814218"/>
                </a:lnTo>
                <a:close/>
              </a:path>
              <a:path w="1327150" h="2270125">
                <a:moveTo>
                  <a:pt x="1266980" y="820541"/>
                </a:moveTo>
                <a:lnTo>
                  <a:pt x="1271605" y="808671"/>
                </a:lnTo>
                <a:lnTo>
                  <a:pt x="1272556" y="808959"/>
                </a:lnTo>
                <a:lnTo>
                  <a:pt x="1266980" y="820541"/>
                </a:lnTo>
                <a:close/>
              </a:path>
              <a:path w="1327150" h="2270125">
                <a:moveTo>
                  <a:pt x="1298184" y="829971"/>
                </a:moveTo>
                <a:lnTo>
                  <a:pt x="1282196" y="825139"/>
                </a:lnTo>
                <a:lnTo>
                  <a:pt x="1290625" y="814420"/>
                </a:lnTo>
                <a:lnTo>
                  <a:pt x="1301324" y="817653"/>
                </a:lnTo>
                <a:lnTo>
                  <a:pt x="1298184" y="829971"/>
                </a:lnTo>
                <a:close/>
              </a:path>
              <a:path w="1327150" h="2270125">
                <a:moveTo>
                  <a:pt x="861045" y="711124"/>
                </a:moveTo>
                <a:lnTo>
                  <a:pt x="848683" y="707388"/>
                </a:lnTo>
                <a:lnTo>
                  <a:pt x="852357" y="695231"/>
                </a:lnTo>
                <a:lnTo>
                  <a:pt x="865670" y="699254"/>
                </a:lnTo>
                <a:lnTo>
                  <a:pt x="861045" y="711124"/>
                </a:lnTo>
                <a:close/>
              </a:path>
              <a:path w="1327150" h="2270125">
                <a:moveTo>
                  <a:pt x="891476" y="720321"/>
                </a:moveTo>
                <a:lnTo>
                  <a:pt x="874359" y="715148"/>
                </a:lnTo>
                <a:lnTo>
                  <a:pt x="878984" y="703278"/>
                </a:lnTo>
                <a:lnTo>
                  <a:pt x="890396" y="706727"/>
                </a:lnTo>
                <a:lnTo>
                  <a:pt x="891476" y="720321"/>
                </a:lnTo>
                <a:close/>
              </a:path>
              <a:path w="1327150" h="2270125">
                <a:moveTo>
                  <a:pt x="930496" y="732114"/>
                </a:moveTo>
                <a:lnTo>
                  <a:pt x="925712" y="730668"/>
                </a:lnTo>
                <a:lnTo>
                  <a:pt x="926013" y="717491"/>
                </a:lnTo>
                <a:lnTo>
                  <a:pt x="937707" y="721026"/>
                </a:lnTo>
                <a:lnTo>
                  <a:pt x="930496" y="732114"/>
                </a:lnTo>
                <a:close/>
              </a:path>
              <a:path w="1327150" h="2270125">
                <a:moveTo>
                  <a:pt x="981819" y="747625"/>
                </a:moveTo>
                <a:lnTo>
                  <a:pt x="977064" y="746188"/>
                </a:lnTo>
                <a:lnTo>
                  <a:pt x="978836" y="733456"/>
                </a:lnTo>
                <a:lnTo>
                  <a:pt x="990248" y="736905"/>
                </a:lnTo>
                <a:lnTo>
                  <a:pt x="981819" y="747625"/>
                </a:lnTo>
                <a:close/>
              </a:path>
              <a:path w="1327150" h="2270125">
                <a:moveTo>
                  <a:pt x="1015103" y="757684"/>
                </a:moveTo>
                <a:lnTo>
                  <a:pt x="1003067" y="754047"/>
                </a:lnTo>
                <a:lnTo>
                  <a:pt x="1011882" y="743443"/>
                </a:lnTo>
                <a:lnTo>
                  <a:pt x="1018093" y="745321"/>
                </a:lnTo>
                <a:lnTo>
                  <a:pt x="1015103" y="757684"/>
                </a:lnTo>
                <a:close/>
              </a:path>
              <a:path w="1327150" h="2270125">
                <a:moveTo>
                  <a:pt x="1052191" y="768893"/>
                </a:moveTo>
                <a:lnTo>
                  <a:pt x="1040779" y="765444"/>
                </a:lnTo>
                <a:lnTo>
                  <a:pt x="1050159" y="755012"/>
                </a:lnTo>
                <a:lnTo>
                  <a:pt x="1052191" y="768893"/>
                </a:lnTo>
                <a:close/>
              </a:path>
              <a:path w="1327150" h="2270125">
                <a:moveTo>
                  <a:pt x="1074434" y="775616"/>
                </a:moveTo>
                <a:lnTo>
                  <a:pt x="1061998" y="771857"/>
                </a:lnTo>
                <a:lnTo>
                  <a:pt x="1066563" y="759969"/>
                </a:lnTo>
                <a:lnTo>
                  <a:pt x="1075835" y="762772"/>
                </a:lnTo>
                <a:lnTo>
                  <a:pt x="1074434" y="775616"/>
                </a:lnTo>
                <a:close/>
              </a:path>
              <a:path w="1327150" h="2270125">
                <a:moveTo>
                  <a:pt x="1095103" y="781862"/>
                </a:moveTo>
                <a:lnTo>
                  <a:pt x="1080720" y="777515"/>
                </a:lnTo>
                <a:lnTo>
                  <a:pt x="1086296" y="765933"/>
                </a:lnTo>
                <a:lnTo>
                  <a:pt x="1094543" y="768426"/>
                </a:lnTo>
                <a:lnTo>
                  <a:pt x="1095103" y="781862"/>
                </a:lnTo>
                <a:close/>
              </a:path>
              <a:path w="1327150" h="2270125">
                <a:moveTo>
                  <a:pt x="1120661" y="789586"/>
                </a:moveTo>
                <a:lnTo>
                  <a:pt x="1106872" y="785419"/>
                </a:lnTo>
                <a:lnTo>
                  <a:pt x="1113042" y="774017"/>
                </a:lnTo>
                <a:lnTo>
                  <a:pt x="1120531" y="776280"/>
                </a:lnTo>
                <a:lnTo>
                  <a:pt x="1120661" y="789586"/>
                </a:lnTo>
                <a:close/>
              </a:path>
              <a:path w="1327150" h="2270125">
                <a:moveTo>
                  <a:pt x="1136827" y="794472"/>
                </a:moveTo>
                <a:lnTo>
                  <a:pt x="1123514" y="790449"/>
                </a:lnTo>
                <a:lnTo>
                  <a:pt x="1127188" y="778292"/>
                </a:lnTo>
                <a:lnTo>
                  <a:pt x="1139550" y="782028"/>
                </a:lnTo>
                <a:lnTo>
                  <a:pt x="1136827" y="794472"/>
                </a:lnTo>
                <a:close/>
              </a:path>
              <a:path w="1327150" h="2270125">
                <a:moveTo>
                  <a:pt x="1158387" y="800989"/>
                </a:moveTo>
                <a:lnTo>
                  <a:pt x="1148135" y="797890"/>
                </a:lnTo>
                <a:lnTo>
                  <a:pt x="1157024" y="787309"/>
                </a:lnTo>
                <a:lnTo>
                  <a:pt x="1158387" y="800989"/>
                </a:lnTo>
                <a:close/>
              </a:path>
              <a:path w="1327150" h="2270125">
                <a:moveTo>
                  <a:pt x="1179621" y="807406"/>
                </a:moveTo>
                <a:lnTo>
                  <a:pt x="1168922" y="804172"/>
                </a:lnTo>
                <a:lnTo>
                  <a:pt x="1169892" y="791198"/>
                </a:lnTo>
                <a:lnTo>
                  <a:pt x="1184246" y="795536"/>
                </a:lnTo>
                <a:lnTo>
                  <a:pt x="1179621" y="807406"/>
                </a:lnTo>
                <a:close/>
              </a:path>
              <a:path w="1327150" h="2270125">
                <a:moveTo>
                  <a:pt x="1226218" y="821489"/>
                </a:moveTo>
                <a:lnTo>
                  <a:pt x="1221701" y="820124"/>
                </a:lnTo>
                <a:lnTo>
                  <a:pt x="1219432" y="806170"/>
                </a:lnTo>
                <a:lnTo>
                  <a:pt x="1232270" y="810050"/>
                </a:lnTo>
                <a:lnTo>
                  <a:pt x="1226218" y="821489"/>
                </a:lnTo>
                <a:close/>
              </a:path>
              <a:path w="1327150" h="2270125">
                <a:moveTo>
                  <a:pt x="1240483" y="825800"/>
                </a:moveTo>
                <a:lnTo>
                  <a:pt x="1238451" y="811919"/>
                </a:lnTo>
                <a:lnTo>
                  <a:pt x="1245108" y="813930"/>
                </a:lnTo>
                <a:lnTo>
                  <a:pt x="1240483" y="825800"/>
                </a:lnTo>
                <a:close/>
              </a:path>
              <a:path w="1327150" h="2270125">
                <a:moveTo>
                  <a:pt x="1257600" y="830973"/>
                </a:moveTo>
                <a:lnTo>
                  <a:pt x="1244287" y="826950"/>
                </a:lnTo>
                <a:lnTo>
                  <a:pt x="1254618" y="816804"/>
                </a:lnTo>
                <a:lnTo>
                  <a:pt x="1256520" y="817379"/>
                </a:lnTo>
                <a:lnTo>
                  <a:pt x="1257600" y="830973"/>
                </a:lnTo>
                <a:close/>
              </a:path>
              <a:path w="1327150" h="2270125">
                <a:moveTo>
                  <a:pt x="1270974" y="835015"/>
                </a:moveTo>
                <a:lnTo>
                  <a:pt x="1257600" y="830973"/>
                </a:lnTo>
                <a:lnTo>
                  <a:pt x="1265257" y="820020"/>
                </a:lnTo>
                <a:lnTo>
                  <a:pt x="1270309" y="821547"/>
                </a:lnTo>
                <a:lnTo>
                  <a:pt x="1270974" y="835015"/>
                </a:lnTo>
                <a:close/>
              </a:path>
              <a:path w="1327150" h="2270125">
                <a:moveTo>
                  <a:pt x="1280424" y="837871"/>
                </a:moveTo>
                <a:lnTo>
                  <a:pt x="1272816" y="835572"/>
                </a:lnTo>
                <a:lnTo>
                  <a:pt x="1276267" y="823348"/>
                </a:lnTo>
                <a:lnTo>
                  <a:pt x="1286951" y="826576"/>
                </a:lnTo>
                <a:lnTo>
                  <a:pt x="1280424" y="837871"/>
                </a:lnTo>
                <a:close/>
              </a:path>
              <a:path w="1327150" h="2270125">
                <a:moveTo>
                  <a:pt x="1303247" y="844769"/>
                </a:moveTo>
                <a:lnTo>
                  <a:pt x="1288983" y="840458"/>
                </a:lnTo>
                <a:lnTo>
                  <a:pt x="1295510" y="829163"/>
                </a:lnTo>
                <a:lnTo>
                  <a:pt x="1302167" y="831175"/>
                </a:lnTo>
                <a:lnTo>
                  <a:pt x="1303247" y="844769"/>
                </a:lnTo>
                <a:close/>
              </a:path>
              <a:path w="1327150" h="2270125">
                <a:moveTo>
                  <a:pt x="808872" y="708623"/>
                </a:moveTo>
                <a:lnTo>
                  <a:pt x="797460" y="705174"/>
                </a:lnTo>
                <a:lnTo>
                  <a:pt x="800183" y="692730"/>
                </a:lnTo>
                <a:lnTo>
                  <a:pt x="812546" y="696466"/>
                </a:lnTo>
                <a:lnTo>
                  <a:pt x="808872" y="708623"/>
                </a:lnTo>
                <a:close/>
              </a:path>
              <a:path w="1327150" h="2270125">
                <a:moveTo>
                  <a:pt x="949185" y="751029"/>
                </a:moveTo>
                <a:lnTo>
                  <a:pt x="939051" y="747966"/>
                </a:lnTo>
                <a:lnTo>
                  <a:pt x="942829" y="735841"/>
                </a:lnTo>
                <a:lnTo>
                  <a:pt x="953290" y="739003"/>
                </a:lnTo>
                <a:lnTo>
                  <a:pt x="949185" y="751029"/>
                </a:lnTo>
                <a:close/>
              </a:path>
              <a:path w="1327150" h="2270125">
                <a:moveTo>
                  <a:pt x="969586" y="757195"/>
                </a:moveTo>
                <a:lnTo>
                  <a:pt x="956272" y="753171"/>
                </a:lnTo>
                <a:lnTo>
                  <a:pt x="960898" y="741302"/>
                </a:lnTo>
                <a:lnTo>
                  <a:pt x="970407" y="744176"/>
                </a:lnTo>
                <a:lnTo>
                  <a:pt x="969586" y="757195"/>
                </a:lnTo>
                <a:close/>
              </a:path>
              <a:path w="1327150" h="2270125">
                <a:moveTo>
                  <a:pt x="991310" y="763761"/>
                </a:moveTo>
                <a:lnTo>
                  <a:pt x="978992" y="760038"/>
                </a:lnTo>
                <a:lnTo>
                  <a:pt x="983364" y="748092"/>
                </a:lnTo>
                <a:lnTo>
                  <a:pt x="993231" y="751074"/>
                </a:lnTo>
                <a:lnTo>
                  <a:pt x="991310" y="763761"/>
                </a:lnTo>
                <a:close/>
              </a:path>
              <a:path w="1327150" h="2270125">
                <a:moveTo>
                  <a:pt x="1045664" y="780188"/>
                </a:moveTo>
                <a:lnTo>
                  <a:pt x="1037105" y="777601"/>
                </a:lnTo>
                <a:lnTo>
                  <a:pt x="1037926" y="764582"/>
                </a:lnTo>
                <a:lnTo>
                  <a:pt x="1051240" y="768606"/>
                </a:lnTo>
                <a:lnTo>
                  <a:pt x="1045664" y="780188"/>
                </a:lnTo>
                <a:close/>
              </a:path>
              <a:path w="1327150" h="2270125">
                <a:moveTo>
                  <a:pt x="1088457" y="793121"/>
                </a:moveTo>
                <a:lnTo>
                  <a:pt x="1075144" y="789097"/>
                </a:lnTo>
                <a:lnTo>
                  <a:pt x="1078818" y="776941"/>
                </a:lnTo>
                <a:lnTo>
                  <a:pt x="1088328" y="779815"/>
                </a:lnTo>
                <a:lnTo>
                  <a:pt x="1088457" y="793121"/>
                </a:lnTo>
                <a:close/>
              </a:path>
              <a:path w="1327150" h="2270125">
                <a:moveTo>
                  <a:pt x="1170196" y="817825"/>
                </a:moveTo>
                <a:lnTo>
                  <a:pt x="1155976" y="813527"/>
                </a:lnTo>
                <a:lnTo>
                  <a:pt x="1162503" y="802232"/>
                </a:lnTo>
                <a:lnTo>
                  <a:pt x="1170705" y="804711"/>
                </a:lnTo>
                <a:lnTo>
                  <a:pt x="1170196" y="817825"/>
                </a:lnTo>
                <a:close/>
              </a:path>
              <a:path w="1327150" h="2270125">
                <a:moveTo>
                  <a:pt x="1192113" y="824449"/>
                </a:moveTo>
                <a:lnTo>
                  <a:pt x="1181177" y="821143"/>
                </a:lnTo>
                <a:lnTo>
                  <a:pt x="1185357" y="809139"/>
                </a:lnTo>
                <a:lnTo>
                  <a:pt x="1197273" y="812741"/>
                </a:lnTo>
                <a:lnTo>
                  <a:pt x="1192113" y="824449"/>
                </a:lnTo>
                <a:close/>
              </a:path>
              <a:path w="1327150" h="2270125">
                <a:moveTo>
                  <a:pt x="1212336" y="830561"/>
                </a:moveTo>
                <a:lnTo>
                  <a:pt x="1200806" y="827076"/>
                </a:lnTo>
                <a:lnTo>
                  <a:pt x="1204346" y="814878"/>
                </a:lnTo>
                <a:lnTo>
                  <a:pt x="1214807" y="818040"/>
                </a:lnTo>
                <a:lnTo>
                  <a:pt x="1215184" y="822782"/>
                </a:lnTo>
                <a:lnTo>
                  <a:pt x="1212336" y="830561"/>
                </a:lnTo>
                <a:close/>
              </a:path>
              <a:path w="1327150" h="2270125">
                <a:moveTo>
                  <a:pt x="1215066" y="844653"/>
                </a:moveTo>
                <a:lnTo>
                  <a:pt x="1215887" y="831634"/>
                </a:lnTo>
                <a:lnTo>
                  <a:pt x="1215184" y="822782"/>
                </a:lnTo>
                <a:lnTo>
                  <a:pt x="1216709" y="818615"/>
                </a:lnTo>
                <a:lnTo>
                  <a:pt x="1242385" y="826375"/>
                </a:lnTo>
                <a:lnTo>
                  <a:pt x="1234907" y="837382"/>
                </a:lnTo>
                <a:lnTo>
                  <a:pt x="1219691" y="832784"/>
                </a:lnTo>
                <a:lnTo>
                  <a:pt x="1215066" y="844653"/>
                </a:lnTo>
                <a:close/>
              </a:path>
              <a:path w="1327150" h="2270125">
                <a:moveTo>
                  <a:pt x="1255397" y="843575"/>
                </a:moveTo>
                <a:lnTo>
                  <a:pt x="1242039" y="839538"/>
                </a:lnTo>
                <a:lnTo>
                  <a:pt x="1244465" y="827003"/>
                </a:lnTo>
                <a:lnTo>
                  <a:pt x="1258195" y="831153"/>
                </a:lnTo>
                <a:lnTo>
                  <a:pt x="1255397" y="843575"/>
                </a:lnTo>
                <a:close/>
              </a:path>
              <a:path w="1327150" h="2270125">
                <a:moveTo>
                  <a:pt x="1309599" y="873223"/>
                </a:moveTo>
                <a:lnTo>
                  <a:pt x="1300653" y="870520"/>
                </a:lnTo>
                <a:lnTo>
                  <a:pt x="1305278" y="858650"/>
                </a:lnTo>
                <a:lnTo>
                  <a:pt x="1270226" y="848057"/>
                </a:lnTo>
                <a:lnTo>
                  <a:pt x="1269012" y="834422"/>
                </a:lnTo>
                <a:lnTo>
                  <a:pt x="1307051" y="845919"/>
                </a:lnTo>
                <a:lnTo>
                  <a:pt x="1306795" y="859108"/>
                </a:lnTo>
                <a:lnTo>
                  <a:pt x="1309599" y="873223"/>
                </a:lnTo>
                <a:close/>
              </a:path>
              <a:path w="1327150" h="2270125">
                <a:moveTo>
                  <a:pt x="587425" y="654963"/>
                </a:moveTo>
                <a:lnTo>
                  <a:pt x="576014" y="651514"/>
                </a:lnTo>
                <a:lnTo>
                  <a:pt x="584443" y="640795"/>
                </a:lnTo>
                <a:lnTo>
                  <a:pt x="587425" y="654963"/>
                </a:lnTo>
                <a:close/>
              </a:path>
              <a:path w="1327150" h="2270125">
                <a:moveTo>
                  <a:pt x="709150" y="691752"/>
                </a:moveTo>
                <a:lnTo>
                  <a:pt x="702493" y="689740"/>
                </a:lnTo>
                <a:lnTo>
                  <a:pt x="705216" y="677295"/>
                </a:lnTo>
                <a:lnTo>
                  <a:pt x="718530" y="681319"/>
                </a:lnTo>
                <a:lnTo>
                  <a:pt x="709150" y="691752"/>
                </a:lnTo>
                <a:close/>
              </a:path>
              <a:path w="1327150" h="2270125">
                <a:moveTo>
                  <a:pt x="766208" y="708996"/>
                </a:moveTo>
                <a:lnTo>
                  <a:pt x="754796" y="705547"/>
                </a:lnTo>
                <a:lnTo>
                  <a:pt x="765127" y="695402"/>
                </a:lnTo>
                <a:lnTo>
                  <a:pt x="766208" y="708996"/>
                </a:lnTo>
                <a:close/>
              </a:path>
              <a:path w="1327150" h="2270125">
                <a:moveTo>
                  <a:pt x="871766" y="740899"/>
                </a:moveTo>
                <a:lnTo>
                  <a:pt x="869864" y="740324"/>
                </a:lnTo>
                <a:lnTo>
                  <a:pt x="867832" y="726442"/>
                </a:lnTo>
                <a:lnTo>
                  <a:pt x="880195" y="730179"/>
                </a:lnTo>
                <a:lnTo>
                  <a:pt x="871766" y="740899"/>
                </a:lnTo>
                <a:close/>
              </a:path>
              <a:path w="1327150" h="2270125">
                <a:moveTo>
                  <a:pt x="906951" y="751533"/>
                </a:moveTo>
                <a:lnTo>
                  <a:pt x="899492" y="749278"/>
                </a:lnTo>
                <a:lnTo>
                  <a:pt x="900165" y="736214"/>
                </a:lnTo>
                <a:lnTo>
                  <a:pt x="913062" y="740112"/>
                </a:lnTo>
                <a:lnTo>
                  <a:pt x="906951" y="751533"/>
                </a:lnTo>
                <a:close/>
              </a:path>
              <a:path w="1327150" h="2270125">
                <a:moveTo>
                  <a:pt x="928824" y="758143"/>
                </a:moveTo>
                <a:lnTo>
                  <a:pt x="914574" y="753836"/>
                </a:lnTo>
                <a:lnTo>
                  <a:pt x="918828" y="741855"/>
                </a:lnTo>
                <a:lnTo>
                  <a:pt x="927743" y="744549"/>
                </a:lnTo>
                <a:lnTo>
                  <a:pt x="928824" y="758143"/>
                </a:lnTo>
                <a:close/>
              </a:path>
              <a:path w="1327150" h="2270125">
                <a:moveTo>
                  <a:pt x="970667" y="770789"/>
                </a:moveTo>
                <a:lnTo>
                  <a:pt x="959151" y="767309"/>
                </a:lnTo>
                <a:lnTo>
                  <a:pt x="969586" y="757195"/>
                </a:lnTo>
                <a:lnTo>
                  <a:pt x="970667" y="770789"/>
                </a:lnTo>
                <a:close/>
              </a:path>
              <a:path w="1327150" h="2270125">
                <a:moveTo>
                  <a:pt x="1008928" y="782353"/>
                </a:moveTo>
                <a:lnTo>
                  <a:pt x="997294" y="778836"/>
                </a:lnTo>
                <a:lnTo>
                  <a:pt x="1004772" y="767829"/>
                </a:lnTo>
                <a:lnTo>
                  <a:pt x="1012380" y="770128"/>
                </a:lnTo>
                <a:lnTo>
                  <a:pt x="1008928" y="782353"/>
                </a:lnTo>
                <a:close/>
              </a:path>
              <a:path w="1327150" h="2270125">
                <a:moveTo>
                  <a:pt x="1033431" y="789758"/>
                </a:moveTo>
                <a:lnTo>
                  <a:pt x="1020622" y="785887"/>
                </a:lnTo>
                <a:lnTo>
                  <a:pt x="1024742" y="773865"/>
                </a:lnTo>
                <a:lnTo>
                  <a:pt x="1037105" y="777601"/>
                </a:lnTo>
                <a:lnTo>
                  <a:pt x="1033431" y="789758"/>
                </a:lnTo>
                <a:close/>
              </a:path>
              <a:path w="1327150" h="2270125">
                <a:moveTo>
                  <a:pt x="1061009" y="798093"/>
                </a:moveTo>
                <a:lnTo>
                  <a:pt x="1049909" y="794738"/>
                </a:lnTo>
                <a:lnTo>
                  <a:pt x="1057432" y="783744"/>
                </a:lnTo>
                <a:lnTo>
                  <a:pt x="1061815" y="785069"/>
                </a:lnTo>
                <a:lnTo>
                  <a:pt x="1061009" y="798093"/>
                </a:lnTo>
                <a:close/>
              </a:path>
              <a:path w="1327150" h="2270125">
                <a:moveTo>
                  <a:pt x="1080979" y="804128"/>
                </a:moveTo>
                <a:lnTo>
                  <a:pt x="1073242" y="788523"/>
                </a:lnTo>
                <a:lnTo>
                  <a:pt x="1087506" y="792834"/>
                </a:lnTo>
                <a:lnTo>
                  <a:pt x="1080979" y="804128"/>
                </a:lnTo>
                <a:close/>
              </a:path>
              <a:path w="1327150" h="2270125">
                <a:moveTo>
                  <a:pt x="1102970" y="810775"/>
                </a:moveTo>
                <a:lnTo>
                  <a:pt x="1094293" y="808152"/>
                </a:lnTo>
                <a:lnTo>
                  <a:pt x="1093212" y="794558"/>
                </a:lnTo>
                <a:lnTo>
                  <a:pt x="1108264" y="799107"/>
                </a:lnTo>
                <a:lnTo>
                  <a:pt x="1102970" y="810775"/>
                </a:lnTo>
                <a:close/>
              </a:path>
              <a:path w="1327150" h="2270125">
                <a:moveTo>
                  <a:pt x="1137429" y="821189"/>
                </a:moveTo>
                <a:lnTo>
                  <a:pt x="1136838" y="807743"/>
                </a:lnTo>
                <a:lnTo>
                  <a:pt x="1147418" y="810940"/>
                </a:lnTo>
                <a:lnTo>
                  <a:pt x="1137429" y="821189"/>
                </a:lnTo>
                <a:close/>
              </a:path>
              <a:path w="1327150" h="2270125">
                <a:moveTo>
                  <a:pt x="1164665" y="829420"/>
                </a:moveTo>
                <a:lnTo>
                  <a:pt x="1148498" y="824534"/>
                </a:lnTo>
                <a:lnTo>
                  <a:pt x="1152172" y="812377"/>
                </a:lnTo>
                <a:lnTo>
                  <a:pt x="1164535" y="816114"/>
                </a:lnTo>
                <a:lnTo>
                  <a:pt x="1164665" y="829420"/>
                </a:lnTo>
                <a:close/>
              </a:path>
              <a:path w="1327150" h="2270125">
                <a:moveTo>
                  <a:pt x="1168469" y="830570"/>
                </a:moveTo>
                <a:lnTo>
                  <a:pt x="1164665" y="829420"/>
                </a:lnTo>
                <a:lnTo>
                  <a:pt x="1166437" y="816689"/>
                </a:lnTo>
                <a:lnTo>
                  <a:pt x="1168469" y="830570"/>
                </a:lnTo>
                <a:close/>
              </a:path>
              <a:path w="1327150" h="2270125">
                <a:moveTo>
                  <a:pt x="1190341" y="837180"/>
                </a:moveTo>
                <a:lnTo>
                  <a:pt x="1177860" y="833408"/>
                </a:lnTo>
                <a:lnTo>
                  <a:pt x="1185858" y="822558"/>
                </a:lnTo>
                <a:lnTo>
                  <a:pt x="1194015" y="825024"/>
                </a:lnTo>
                <a:lnTo>
                  <a:pt x="1190341" y="837180"/>
                </a:lnTo>
                <a:close/>
              </a:path>
              <a:path w="1327150" h="2270125">
                <a:moveTo>
                  <a:pt x="1215066" y="844653"/>
                </a:moveTo>
                <a:lnTo>
                  <a:pt x="1202347" y="840809"/>
                </a:lnTo>
                <a:lnTo>
                  <a:pt x="1209231" y="829622"/>
                </a:lnTo>
                <a:lnTo>
                  <a:pt x="1211133" y="830197"/>
                </a:lnTo>
                <a:lnTo>
                  <a:pt x="1215066" y="844653"/>
                </a:lnTo>
                <a:close/>
              </a:path>
              <a:path w="1327150" h="2270125">
                <a:moveTo>
                  <a:pt x="1232184" y="849826"/>
                </a:moveTo>
                <a:lnTo>
                  <a:pt x="1215066" y="844653"/>
                </a:lnTo>
                <a:lnTo>
                  <a:pt x="1219691" y="832784"/>
                </a:lnTo>
                <a:lnTo>
                  <a:pt x="1244416" y="840256"/>
                </a:lnTo>
                <a:lnTo>
                  <a:pt x="1232184" y="849826"/>
                </a:lnTo>
                <a:close/>
              </a:path>
              <a:path w="1327150" h="2270125">
                <a:moveTo>
                  <a:pt x="1260638" y="858426"/>
                </a:moveTo>
                <a:lnTo>
                  <a:pt x="1241827" y="852741"/>
                </a:lnTo>
                <a:lnTo>
                  <a:pt x="1247269" y="841118"/>
                </a:lnTo>
                <a:lnTo>
                  <a:pt x="1255828" y="843705"/>
                </a:lnTo>
                <a:lnTo>
                  <a:pt x="1260638" y="858426"/>
                </a:lnTo>
                <a:close/>
              </a:path>
              <a:path w="1327150" h="2270125">
                <a:moveTo>
                  <a:pt x="1280252" y="864354"/>
                </a:moveTo>
                <a:lnTo>
                  <a:pt x="1267325" y="860447"/>
                </a:lnTo>
                <a:lnTo>
                  <a:pt x="1271994" y="848591"/>
                </a:lnTo>
                <a:lnTo>
                  <a:pt x="1283406" y="852040"/>
                </a:lnTo>
                <a:lnTo>
                  <a:pt x="1280252" y="864354"/>
                </a:lnTo>
                <a:close/>
              </a:path>
              <a:path w="1327150" h="2270125">
                <a:moveTo>
                  <a:pt x="1297800" y="869657"/>
                </a:moveTo>
                <a:lnTo>
                  <a:pt x="1285185" y="865845"/>
                </a:lnTo>
                <a:lnTo>
                  <a:pt x="1293867" y="855201"/>
                </a:lnTo>
                <a:lnTo>
                  <a:pt x="1296719" y="856063"/>
                </a:lnTo>
                <a:lnTo>
                  <a:pt x="1297800" y="869657"/>
                </a:lnTo>
                <a:close/>
              </a:path>
              <a:path w="1327150" h="2270125">
                <a:moveTo>
                  <a:pt x="585772" y="667731"/>
                </a:moveTo>
                <a:lnTo>
                  <a:pt x="580735" y="666209"/>
                </a:lnTo>
                <a:lnTo>
                  <a:pt x="579818" y="652664"/>
                </a:lnTo>
                <a:lnTo>
                  <a:pt x="592522" y="656504"/>
                </a:lnTo>
                <a:lnTo>
                  <a:pt x="585772" y="667731"/>
                </a:lnTo>
                <a:close/>
              </a:path>
              <a:path w="1327150" h="2270125">
                <a:moveTo>
                  <a:pt x="754138" y="718616"/>
                </a:moveTo>
                <a:lnTo>
                  <a:pt x="749101" y="717093"/>
                </a:lnTo>
                <a:lnTo>
                  <a:pt x="749699" y="704007"/>
                </a:lnTo>
                <a:lnTo>
                  <a:pt x="762404" y="707846"/>
                </a:lnTo>
                <a:lnTo>
                  <a:pt x="754138" y="718616"/>
                </a:lnTo>
                <a:close/>
              </a:path>
              <a:path w="1327150" h="2270125">
                <a:moveTo>
                  <a:pt x="812935" y="736386"/>
                </a:moveTo>
                <a:lnTo>
                  <a:pt x="800766" y="732708"/>
                </a:lnTo>
                <a:lnTo>
                  <a:pt x="806149" y="721067"/>
                </a:lnTo>
                <a:lnTo>
                  <a:pt x="818051" y="724664"/>
                </a:lnTo>
                <a:lnTo>
                  <a:pt x="812935" y="736386"/>
                </a:lnTo>
                <a:close/>
              </a:path>
              <a:path w="1327150" h="2270125">
                <a:moveTo>
                  <a:pt x="881405" y="757079"/>
                </a:moveTo>
                <a:lnTo>
                  <a:pt x="879503" y="756504"/>
                </a:lnTo>
                <a:lnTo>
                  <a:pt x="883177" y="744347"/>
                </a:lnTo>
                <a:lnTo>
                  <a:pt x="881405" y="757079"/>
                </a:lnTo>
                <a:close/>
              </a:path>
              <a:path w="1327150" h="2270125">
                <a:moveTo>
                  <a:pt x="902327" y="763402"/>
                </a:moveTo>
                <a:lnTo>
                  <a:pt x="889013" y="759378"/>
                </a:lnTo>
                <a:lnTo>
                  <a:pt x="895971" y="748214"/>
                </a:lnTo>
                <a:lnTo>
                  <a:pt x="904322" y="750738"/>
                </a:lnTo>
                <a:lnTo>
                  <a:pt x="902327" y="763402"/>
                </a:lnTo>
                <a:close/>
              </a:path>
              <a:path w="1327150" h="2270125">
                <a:moveTo>
                  <a:pt x="945120" y="776336"/>
                </a:moveTo>
                <a:lnTo>
                  <a:pt x="937513" y="774036"/>
                </a:lnTo>
                <a:lnTo>
                  <a:pt x="936432" y="760442"/>
                </a:lnTo>
                <a:lnTo>
                  <a:pt x="949418" y="764367"/>
                </a:lnTo>
                <a:lnTo>
                  <a:pt x="945120" y="776336"/>
                </a:lnTo>
                <a:close/>
              </a:path>
              <a:path w="1327150" h="2270125">
                <a:moveTo>
                  <a:pt x="950826" y="778060"/>
                </a:moveTo>
                <a:lnTo>
                  <a:pt x="949875" y="777773"/>
                </a:lnTo>
                <a:lnTo>
                  <a:pt x="951647" y="765041"/>
                </a:lnTo>
                <a:lnTo>
                  <a:pt x="950826" y="778060"/>
                </a:lnTo>
                <a:close/>
              </a:path>
              <a:path w="1327150" h="2270125">
                <a:moveTo>
                  <a:pt x="961287" y="781221"/>
                </a:moveTo>
                <a:lnTo>
                  <a:pt x="950826" y="778060"/>
                </a:lnTo>
                <a:lnTo>
                  <a:pt x="962108" y="768202"/>
                </a:lnTo>
                <a:lnTo>
                  <a:pt x="961287" y="781221"/>
                </a:lnTo>
                <a:close/>
              </a:path>
              <a:path w="1327150" h="2270125">
                <a:moveTo>
                  <a:pt x="986636" y="788883"/>
                </a:moveTo>
                <a:lnTo>
                  <a:pt x="974600" y="785245"/>
                </a:lnTo>
                <a:lnTo>
                  <a:pt x="983118" y="774552"/>
                </a:lnTo>
                <a:lnTo>
                  <a:pt x="987784" y="775962"/>
                </a:lnTo>
                <a:lnTo>
                  <a:pt x="986636" y="788883"/>
                </a:lnTo>
                <a:close/>
              </a:path>
              <a:path w="1327150" h="2270125">
                <a:moveTo>
                  <a:pt x="1015492" y="797604"/>
                </a:moveTo>
                <a:lnTo>
                  <a:pt x="1003456" y="793966"/>
                </a:lnTo>
                <a:lnTo>
                  <a:pt x="1009181" y="782429"/>
                </a:lnTo>
                <a:lnTo>
                  <a:pt x="1019166" y="785447"/>
                </a:lnTo>
                <a:lnTo>
                  <a:pt x="1015492" y="797604"/>
                </a:lnTo>
                <a:close/>
              </a:path>
              <a:path w="1327150" h="2270125">
                <a:moveTo>
                  <a:pt x="1034512" y="803352"/>
                </a:moveTo>
                <a:lnTo>
                  <a:pt x="1025002" y="800478"/>
                </a:lnTo>
                <a:lnTo>
                  <a:pt x="1026774" y="787746"/>
                </a:lnTo>
                <a:lnTo>
                  <a:pt x="1039137" y="791482"/>
                </a:lnTo>
                <a:lnTo>
                  <a:pt x="1034512" y="803352"/>
                </a:lnTo>
                <a:close/>
              </a:path>
              <a:path w="1327150" h="2270125">
                <a:moveTo>
                  <a:pt x="1073501" y="815136"/>
                </a:moveTo>
                <a:lnTo>
                  <a:pt x="1059415" y="810878"/>
                </a:lnTo>
                <a:lnTo>
                  <a:pt x="1064813" y="799242"/>
                </a:lnTo>
                <a:lnTo>
                  <a:pt x="1075273" y="802404"/>
                </a:lnTo>
                <a:lnTo>
                  <a:pt x="1073501" y="815136"/>
                </a:lnTo>
                <a:close/>
              </a:path>
              <a:path w="1327150" h="2270125">
                <a:moveTo>
                  <a:pt x="1091124" y="820462"/>
                </a:moveTo>
                <a:lnTo>
                  <a:pt x="1082625" y="817893"/>
                </a:lnTo>
                <a:lnTo>
                  <a:pt x="1083832" y="804991"/>
                </a:lnTo>
                <a:lnTo>
                  <a:pt x="1096195" y="808727"/>
                </a:lnTo>
                <a:lnTo>
                  <a:pt x="1091124" y="820462"/>
                </a:lnTo>
                <a:close/>
              </a:path>
              <a:path w="1327150" h="2270125">
                <a:moveTo>
                  <a:pt x="1132462" y="832955"/>
                </a:moveTo>
                <a:lnTo>
                  <a:pt x="1118197" y="828644"/>
                </a:lnTo>
                <a:lnTo>
                  <a:pt x="1118067" y="815337"/>
                </a:lnTo>
                <a:lnTo>
                  <a:pt x="1136136" y="820798"/>
                </a:lnTo>
                <a:lnTo>
                  <a:pt x="1132462" y="832955"/>
                </a:lnTo>
                <a:close/>
              </a:path>
              <a:path w="1327150" h="2270125">
                <a:moveTo>
                  <a:pt x="1156236" y="840140"/>
                </a:moveTo>
                <a:lnTo>
                  <a:pt x="1143873" y="836404"/>
                </a:lnTo>
                <a:lnTo>
                  <a:pt x="1143744" y="823097"/>
                </a:lnTo>
                <a:lnTo>
                  <a:pt x="1156106" y="826834"/>
                </a:lnTo>
                <a:lnTo>
                  <a:pt x="1156236" y="840140"/>
                </a:lnTo>
                <a:close/>
              </a:path>
              <a:path w="1327150" h="2270125">
                <a:moveTo>
                  <a:pt x="1192373" y="851062"/>
                </a:moveTo>
                <a:lnTo>
                  <a:pt x="1184408" y="848655"/>
                </a:lnTo>
                <a:lnTo>
                  <a:pt x="1191753" y="837607"/>
                </a:lnTo>
                <a:lnTo>
                  <a:pt x="1192373" y="851062"/>
                </a:lnTo>
                <a:close/>
              </a:path>
              <a:path w="1327150" h="2270125">
                <a:moveTo>
                  <a:pt x="1213576" y="857470"/>
                </a:moveTo>
                <a:lnTo>
                  <a:pt x="1201882" y="853936"/>
                </a:lnTo>
                <a:lnTo>
                  <a:pt x="1204487" y="841456"/>
                </a:lnTo>
                <a:lnTo>
                  <a:pt x="1216017" y="844940"/>
                </a:lnTo>
                <a:lnTo>
                  <a:pt x="1213576" y="857470"/>
                </a:lnTo>
                <a:close/>
              </a:path>
              <a:path w="1327150" h="2270125">
                <a:moveTo>
                  <a:pt x="1276058" y="876354"/>
                </a:moveTo>
                <a:lnTo>
                  <a:pt x="1249431" y="868306"/>
                </a:lnTo>
                <a:lnTo>
                  <a:pt x="1250252" y="855287"/>
                </a:lnTo>
                <a:lnTo>
                  <a:pt x="1278781" y="863909"/>
                </a:lnTo>
                <a:lnTo>
                  <a:pt x="1276058" y="876354"/>
                </a:lnTo>
                <a:close/>
              </a:path>
              <a:path w="1327150" h="2270125">
                <a:moveTo>
                  <a:pt x="1308391" y="886126"/>
                </a:moveTo>
                <a:lnTo>
                  <a:pt x="1301734" y="884114"/>
                </a:lnTo>
                <a:lnTo>
                  <a:pt x="1312065" y="873969"/>
                </a:lnTo>
                <a:lnTo>
                  <a:pt x="1308391" y="886126"/>
                </a:lnTo>
                <a:close/>
              </a:path>
              <a:path w="1327150" h="2270125">
                <a:moveTo>
                  <a:pt x="503048" y="655997"/>
                </a:moveTo>
                <a:lnTo>
                  <a:pt x="489734" y="651973"/>
                </a:lnTo>
                <a:lnTo>
                  <a:pt x="491566" y="639259"/>
                </a:lnTo>
                <a:lnTo>
                  <a:pt x="503869" y="642978"/>
                </a:lnTo>
                <a:lnTo>
                  <a:pt x="503048" y="655997"/>
                </a:lnTo>
                <a:close/>
              </a:path>
              <a:path w="1327150" h="2270125">
                <a:moveTo>
                  <a:pt x="784536" y="741070"/>
                </a:moveTo>
                <a:lnTo>
                  <a:pt x="773971" y="737877"/>
                </a:lnTo>
                <a:lnTo>
                  <a:pt x="775728" y="725141"/>
                </a:lnTo>
                <a:lnTo>
                  <a:pt x="788210" y="728913"/>
                </a:lnTo>
                <a:lnTo>
                  <a:pt x="784536" y="741070"/>
                </a:lnTo>
                <a:close/>
              </a:path>
              <a:path w="1327150" h="2270125">
                <a:moveTo>
                  <a:pt x="837790" y="757165"/>
                </a:moveTo>
                <a:lnTo>
                  <a:pt x="824476" y="753141"/>
                </a:lnTo>
                <a:lnTo>
                  <a:pt x="831004" y="741847"/>
                </a:lnTo>
                <a:lnTo>
                  <a:pt x="843307" y="745565"/>
                </a:lnTo>
                <a:lnTo>
                  <a:pt x="837790" y="757165"/>
                </a:lnTo>
                <a:close/>
              </a:path>
              <a:path w="1327150" h="2270125">
                <a:moveTo>
                  <a:pt x="875829" y="768661"/>
                </a:moveTo>
                <a:lnTo>
                  <a:pt x="867954" y="766281"/>
                </a:lnTo>
                <a:lnTo>
                  <a:pt x="868567" y="753199"/>
                </a:lnTo>
                <a:lnTo>
                  <a:pt x="880454" y="756792"/>
                </a:lnTo>
                <a:lnTo>
                  <a:pt x="875829" y="768661"/>
                </a:lnTo>
                <a:close/>
              </a:path>
              <a:path w="1327150" h="2270125">
                <a:moveTo>
                  <a:pt x="934789" y="786481"/>
                </a:moveTo>
                <a:lnTo>
                  <a:pt x="920525" y="782169"/>
                </a:lnTo>
                <a:lnTo>
                  <a:pt x="922297" y="769438"/>
                </a:lnTo>
                <a:lnTo>
                  <a:pt x="935611" y="773461"/>
                </a:lnTo>
                <a:lnTo>
                  <a:pt x="934789" y="786481"/>
                </a:lnTo>
                <a:close/>
              </a:path>
              <a:path w="1327150" h="2270125">
                <a:moveTo>
                  <a:pt x="952858" y="791941"/>
                </a:moveTo>
                <a:lnTo>
                  <a:pt x="951777" y="778347"/>
                </a:lnTo>
                <a:lnTo>
                  <a:pt x="965091" y="782371"/>
                </a:lnTo>
                <a:lnTo>
                  <a:pt x="952858" y="791941"/>
                </a:lnTo>
                <a:close/>
              </a:path>
              <a:path w="1327150" h="2270125">
                <a:moveTo>
                  <a:pt x="998504" y="805737"/>
                </a:moveTo>
                <a:lnTo>
                  <a:pt x="987092" y="802288"/>
                </a:lnTo>
                <a:lnTo>
                  <a:pt x="989816" y="789844"/>
                </a:lnTo>
                <a:lnTo>
                  <a:pt x="1003129" y="793867"/>
                </a:lnTo>
                <a:lnTo>
                  <a:pt x="998504" y="805737"/>
                </a:lnTo>
                <a:close/>
              </a:path>
              <a:path w="1327150" h="2270125">
                <a:moveTo>
                  <a:pt x="1025132" y="813784"/>
                </a:moveTo>
                <a:lnTo>
                  <a:pt x="1013720" y="810335"/>
                </a:lnTo>
                <a:lnTo>
                  <a:pt x="1017394" y="798179"/>
                </a:lnTo>
                <a:lnTo>
                  <a:pt x="1027855" y="801340"/>
                </a:lnTo>
                <a:lnTo>
                  <a:pt x="1025132" y="813784"/>
                </a:lnTo>
                <a:close/>
              </a:path>
              <a:path w="1327150" h="2270125">
                <a:moveTo>
                  <a:pt x="1052710" y="822119"/>
                </a:moveTo>
                <a:lnTo>
                  <a:pt x="1039396" y="818096"/>
                </a:lnTo>
                <a:lnTo>
                  <a:pt x="1043070" y="805939"/>
                </a:lnTo>
                <a:lnTo>
                  <a:pt x="1051629" y="808525"/>
                </a:lnTo>
                <a:lnTo>
                  <a:pt x="1052710" y="822119"/>
                </a:lnTo>
                <a:close/>
              </a:path>
              <a:path w="1327150" h="2270125">
                <a:moveTo>
                  <a:pt x="1085043" y="831891"/>
                </a:moveTo>
                <a:lnTo>
                  <a:pt x="1070778" y="827580"/>
                </a:lnTo>
                <a:lnTo>
                  <a:pt x="1077305" y="816285"/>
                </a:lnTo>
                <a:lnTo>
                  <a:pt x="1087766" y="819447"/>
                </a:lnTo>
                <a:lnTo>
                  <a:pt x="1085043" y="831891"/>
                </a:lnTo>
                <a:close/>
              </a:path>
              <a:path w="1327150" h="2270125">
                <a:moveTo>
                  <a:pt x="1104062" y="837639"/>
                </a:moveTo>
                <a:lnTo>
                  <a:pt x="1095147" y="834945"/>
                </a:lnTo>
                <a:lnTo>
                  <a:pt x="1095567" y="821804"/>
                </a:lnTo>
                <a:lnTo>
                  <a:pt x="1111540" y="826632"/>
                </a:lnTo>
                <a:lnTo>
                  <a:pt x="1104062" y="837639"/>
                </a:lnTo>
                <a:close/>
              </a:path>
              <a:path w="1327150" h="2270125">
                <a:moveTo>
                  <a:pt x="1145905" y="850285"/>
                </a:moveTo>
                <a:lnTo>
                  <a:pt x="1131640" y="845974"/>
                </a:lnTo>
                <a:lnTo>
                  <a:pt x="1132461" y="832955"/>
                </a:lnTo>
                <a:lnTo>
                  <a:pt x="1146726" y="837266"/>
                </a:lnTo>
                <a:lnTo>
                  <a:pt x="1145905" y="850285"/>
                </a:lnTo>
                <a:close/>
              </a:path>
              <a:path w="1327150" h="2270125">
                <a:moveTo>
                  <a:pt x="1171581" y="858045"/>
                </a:moveTo>
                <a:lnTo>
                  <a:pt x="1159219" y="854309"/>
                </a:lnTo>
                <a:lnTo>
                  <a:pt x="1161942" y="841865"/>
                </a:lnTo>
                <a:lnTo>
                  <a:pt x="1176206" y="846176"/>
                </a:lnTo>
                <a:lnTo>
                  <a:pt x="1171581" y="858045"/>
                </a:lnTo>
                <a:close/>
              </a:path>
              <a:path w="1327150" h="2270125">
                <a:moveTo>
                  <a:pt x="1223780" y="873821"/>
                </a:moveTo>
                <a:lnTo>
                  <a:pt x="1206098" y="868477"/>
                </a:lnTo>
                <a:lnTo>
                  <a:pt x="1209490" y="856235"/>
                </a:lnTo>
                <a:lnTo>
                  <a:pt x="1220069" y="859432"/>
                </a:lnTo>
                <a:lnTo>
                  <a:pt x="1223780" y="873821"/>
                </a:lnTo>
                <a:close/>
              </a:path>
              <a:path w="1327150" h="2270125">
                <a:moveTo>
                  <a:pt x="1233260" y="876686"/>
                </a:moveTo>
                <a:lnTo>
                  <a:pt x="1228521" y="875254"/>
                </a:lnTo>
                <a:lnTo>
                  <a:pt x="1228703" y="862042"/>
                </a:lnTo>
                <a:lnTo>
                  <a:pt x="1240872" y="865720"/>
                </a:lnTo>
                <a:lnTo>
                  <a:pt x="1233260" y="876686"/>
                </a:lnTo>
                <a:close/>
              </a:path>
              <a:path w="1327150" h="2270125">
                <a:moveTo>
                  <a:pt x="1255266" y="883337"/>
                </a:moveTo>
                <a:lnTo>
                  <a:pt x="1241953" y="879313"/>
                </a:lnTo>
                <a:lnTo>
                  <a:pt x="1247529" y="867731"/>
                </a:lnTo>
                <a:lnTo>
                  <a:pt x="1257989" y="870893"/>
                </a:lnTo>
                <a:lnTo>
                  <a:pt x="1255266" y="883337"/>
                </a:lnTo>
                <a:close/>
              </a:path>
              <a:path w="1327150" h="2270125">
                <a:moveTo>
                  <a:pt x="1279040" y="890522"/>
                </a:moveTo>
                <a:lnTo>
                  <a:pt x="1268580" y="887361"/>
                </a:lnTo>
                <a:lnTo>
                  <a:pt x="1269401" y="874342"/>
                </a:lnTo>
                <a:lnTo>
                  <a:pt x="1281764" y="878078"/>
                </a:lnTo>
                <a:lnTo>
                  <a:pt x="1281796" y="881404"/>
                </a:lnTo>
                <a:lnTo>
                  <a:pt x="1279040" y="890522"/>
                </a:lnTo>
                <a:close/>
              </a:path>
              <a:path w="1327150" h="2270125">
                <a:moveTo>
                  <a:pt x="1313276" y="900869"/>
                </a:moveTo>
                <a:lnTo>
                  <a:pt x="1281894" y="891385"/>
                </a:lnTo>
                <a:lnTo>
                  <a:pt x="1281796" y="881404"/>
                </a:lnTo>
                <a:lnTo>
                  <a:pt x="1282715" y="878365"/>
                </a:lnTo>
                <a:lnTo>
                  <a:pt x="1315048" y="888137"/>
                </a:lnTo>
                <a:lnTo>
                  <a:pt x="1313276" y="900869"/>
                </a:lnTo>
                <a:close/>
              </a:path>
              <a:path w="1327150" h="2270125">
                <a:moveTo>
                  <a:pt x="861902" y="777720"/>
                </a:moveTo>
                <a:lnTo>
                  <a:pt x="848559" y="773687"/>
                </a:lnTo>
                <a:lnTo>
                  <a:pt x="854670" y="762266"/>
                </a:lnTo>
                <a:lnTo>
                  <a:pt x="863466" y="764925"/>
                </a:lnTo>
                <a:lnTo>
                  <a:pt x="861902" y="777720"/>
                </a:lnTo>
                <a:close/>
              </a:path>
              <a:path w="1327150" h="2270125">
                <a:moveTo>
                  <a:pt x="963448" y="808409"/>
                </a:moveTo>
                <a:lnTo>
                  <a:pt x="952987" y="805248"/>
                </a:lnTo>
                <a:lnTo>
                  <a:pt x="956661" y="793091"/>
                </a:lnTo>
                <a:lnTo>
                  <a:pt x="969024" y="796827"/>
                </a:lnTo>
                <a:lnTo>
                  <a:pt x="963448" y="808409"/>
                </a:lnTo>
                <a:close/>
              </a:path>
              <a:path w="1327150" h="2270125">
                <a:moveTo>
                  <a:pt x="980566" y="813583"/>
                </a:moveTo>
                <a:lnTo>
                  <a:pt x="968203" y="809846"/>
                </a:lnTo>
                <a:lnTo>
                  <a:pt x="971877" y="797689"/>
                </a:lnTo>
                <a:lnTo>
                  <a:pt x="984240" y="801426"/>
                </a:lnTo>
                <a:lnTo>
                  <a:pt x="980566" y="813583"/>
                </a:lnTo>
                <a:close/>
              </a:path>
              <a:path w="1327150" h="2270125">
                <a:moveTo>
                  <a:pt x="1057981" y="836980"/>
                </a:moveTo>
                <a:lnTo>
                  <a:pt x="1057227" y="823484"/>
                </a:lnTo>
                <a:lnTo>
                  <a:pt x="1069827" y="827293"/>
                </a:lnTo>
                <a:lnTo>
                  <a:pt x="1057981" y="836980"/>
                </a:lnTo>
                <a:close/>
              </a:path>
              <a:path w="1327150" h="2270125">
                <a:moveTo>
                  <a:pt x="1088976" y="846347"/>
                </a:moveTo>
                <a:lnTo>
                  <a:pt x="1076539" y="842589"/>
                </a:lnTo>
                <a:lnTo>
                  <a:pt x="1081239" y="830741"/>
                </a:lnTo>
                <a:lnTo>
                  <a:pt x="1092873" y="834258"/>
                </a:lnTo>
                <a:lnTo>
                  <a:pt x="1088976" y="846347"/>
                </a:lnTo>
                <a:close/>
              </a:path>
              <a:path w="1327150" h="2270125">
                <a:moveTo>
                  <a:pt x="1121309" y="856119"/>
                </a:moveTo>
                <a:lnTo>
                  <a:pt x="1113702" y="853820"/>
                </a:lnTo>
                <a:lnTo>
                  <a:pt x="1115087" y="840971"/>
                </a:lnTo>
                <a:lnTo>
                  <a:pt x="1127272" y="844654"/>
                </a:lnTo>
                <a:lnTo>
                  <a:pt x="1121309" y="856119"/>
                </a:lnTo>
                <a:close/>
              </a:path>
              <a:path w="1327150" h="2270125">
                <a:moveTo>
                  <a:pt x="1155351" y="866408"/>
                </a:moveTo>
                <a:lnTo>
                  <a:pt x="1143182" y="862730"/>
                </a:lnTo>
                <a:lnTo>
                  <a:pt x="1147807" y="850860"/>
                </a:lnTo>
                <a:lnTo>
                  <a:pt x="1158268" y="854022"/>
                </a:lnTo>
                <a:lnTo>
                  <a:pt x="1155351" y="866408"/>
                </a:lnTo>
                <a:close/>
              </a:path>
              <a:path w="1327150" h="2270125">
                <a:moveTo>
                  <a:pt x="1204995" y="881411"/>
                </a:moveTo>
                <a:lnTo>
                  <a:pt x="1176465" y="872789"/>
                </a:lnTo>
                <a:lnTo>
                  <a:pt x="1181090" y="860919"/>
                </a:lnTo>
                <a:lnTo>
                  <a:pt x="1203914" y="867817"/>
                </a:lnTo>
                <a:lnTo>
                  <a:pt x="1204995" y="881411"/>
                </a:lnTo>
                <a:close/>
              </a:path>
              <a:path w="1327150" h="2270125">
                <a:moveTo>
                  <a:pt x="1212602" y="883710"/>
                </a:moveTo>
                <a:lnTo>
                  <a:pt x="1217228" y="871841"/>
                </a:lnTo>
                <a:lnTo>
                  <a:pt x="1222933" y="873565"/>
                </a:lnTo>
                <a:lnTo>
                  <a:pt x="1212602" y="883710"/>
                </a:lnTo>
                <a:close/>
              </a:path>
              <a:path w="1327150" h="2270125">
                <a:moveTo>
                  <a:pt x="1260151" y="898081"/>
                </a:moveTo>
                <a:lnTo>
                  <a:pt x="1246733" y="894026"/>
                </a:lnTo>
                <a:lnTo>
                  <a:pt x="1249441" y="881577"/>
                </a:lnTo>
                <a:lnTo>
                  <a:pt x="1263825" y="885924"/>
                </a:lnTo>
                <a:lnTo>
                  <a:pt x="1260151" y="898081"/>
                </a:lnTo>
                <a:close/>
              </a:path>
              <a:path w="1327150" h="2270125">
                <a:moveTo>
                  <a:pt x="1271562" y="901530"/>
                </a:moveTo>
                <a:lnTo>
                  <a:pt x="1261102" y="898368"/>
                </a:lnTo>
                <a:lnTo>
                  <a:pt x="1264776" y="886211"/>
                </a:lnTo>
                <a:lnTo>
                  <a:pt x="1266678" y="886786"/>
                </a:lnTo>
                <a:lnTo>
                  <a:pt x="1271562" y="901530"/>
                </a:lnTo>
                <a:close/>
              </a:path>
              <a:path w="1327150" h="2270125">
                <a:moveTo>
                  <a:pt x="1301993" y="910727"/>
                </a:moveTo>
                <a:lnTo>
                  <a:pt x="1271562" y="901530"/>
                </a:lnTo>
                <a:lnTo>
                  <a:pt x="1276188" y="889660"/>
                </a:lnTo>
                <a:lnTo>
                  <a:pt x="1311374" y="900294"/>
                </a:lnTo>
                <a:lnTo>
                  <a:pt x="1301993" y="910727"/>
                </a:lnTo>
                <a:close/>
              </a:path>
              <a:path w="1327150" h="2270125">
                <a:moveTo>
                  <a:pt x="1316259" y="915038"/>
                </a:moveTo>
                <a:lnTo>
                  <a:pt x="1311504" y="913601"/>
                </a:lnTo>
                <a:lnTo>
                  <a:pt x="1316129" y="901731"/>
                </a:lnTo>
                <a:lnTo>
                  <a:pt x="1316259" y="915038"/>
                </a:lnTo>
                <a:close/>
              </a:path>
              <a:path w="1327150" h="2270125">
                <a:moveTo>
                  <a:pt x="625983" y="719686"/>
                </a:moveTo>
                <a:lnTo>
                  <a:pt x="615151" y="716412"/>
                </a:lnTo>
                <a:lnTo>
                  <a:pt x="619197" y="704367"/>
                </a:lnTo>
                <a:lnTo>
                  <a:pt x="632035" y="708247"/>
                </a:lnTo>
                <a:lnTo>
                  <a:pt x="625983" y="719686"/>
                </a:lnTo>
                <a:close/>
              </a:path>
              <a:path w="1327150" h="2270125">
                <a:moveTo>
                  <a:pt x="700159" y="742104"/>
                </a:moveTo>
                <a:lnTo>
                  <a:pt x="686845" y="738080"/>
                </a:lnTo>
                <a:lnTo>
                  <a:pt x="688142" y="725205"/>
                </a:lnTo>
                <a:lnTo>
                  <a:pt x="700980" y="729085"/>
                </a:lnTo>
                <a:lnTo>
                  <a:pt x="700159" y="742104"/>
                </a:lnTo>
                <a:close/>
              </a:path>
              <a:path w="1327150" h="2270125">
                <a:moveTo>
                  <a:pt x="887500" y="798723"/>
                </a:moveTo>
                <a:lnTo>
                  <a:pt x="875999" y="795247"/>
                </a:lnTo>
                <a:lnTo>
                  <a:pt x="878812" y="782830"/>
                </a:lnTo>
                <a:lnTo>
                  <a:pt x="891784" y="786750"/>
                </a:lnTo>
                <a:lnTo>
                  <a:pt x="887500" y="798723"/>
                </a:lnTo>
                <a:close/>
              </a:path>
              <a:path w="1327150" h="2270125">
                <a:moveTo>
                  <a:pt x="900858" y="802760"/>
                </a:moveTo>
                <a:lnTo>
                  <a:pt x="899376" y="789045"/>
                </a:lnTo>
                <a:lnTo>
                  <a:pt x="909243" y="792027"/>
                </a:lnTo>
                <a:lnTo>
                  <a:pt x="900858" y="802760"/>
                </a:lnTo>
                <a:close/>
              </a:path>
              <a:path w="1327150" h="2270125">
                <a:moveTo>
                  <a:pt x="930294" y="811657"/>
                </a:moveTo>
                <a:lnTo>
                  <a:pt x="917991" y="807938"/>
                </a:lnTo>
                <a:lnTo>
                  <a:pt x="920654" y="795476"/>
                </a:lnTo>
                <a:lnTo>
                  <a:pt x="933968" y="799500"/>
                </a:lnTo>
                <a:lnTo>
                  <a:pt x="930294" y="811657"/>
                </a:lnTo>
                <a:close/>
              </a:path>
              <a:path w="1327150" h="2270125">
                <a:moveTo>
                  <a:pt x="954068" y="818842"/>
                </a:moveTo>
                <a:lnTo>
                  <a:pt x="941349" y="814998"/>
                </a:lnTo>
                <a:lnTo>
                  <a:pt x="945380" y="802949"/>
                </a:lnTo>
                <a:lnTo>
                  <a:pt x="956791" y="806398"/>
                </a:lnTo>
                <a:lnTo>
                  <a:pt x="954068" y="818842"/>
                </a:lnTo>
                <a:close/>
              </a:path>
              <a:path w="1327150" h="2270125">
                <a:moveTo>
                  <a:pt x="1019685" y="838673"/>
                </a:moveTo>
                <a:lnTo>
                  <a:pt x="1007323" y="834937"/>
                </a:lnTo>
                <a:lnTo>
                  <a:pt x="1011948" y="823067"/>
                </a:lnTo>
                <a:lnTo>
                  <a:pt x="1024310" y="826804"/>
                </a:lnTo>
                <a:lnTo>
                  <a:pt x="1019685" y="838673"/>
                </a:lnTo>
                <a:close/>
              </a:path>
              <a:path w="1327150" h="2270125">
                <a:moveTo>
                  <a:pt x="1034901" y="843272"/>
                </a:moveTo>
                <a:lnTo>
                  <a:pt x="1026342" y="840685"/>
                </a:lnTo>
                <a:lnTo>
                  <a:pt x="1028114" y="827953"/>
                </a:lnTo>
                <a:lnTo>
                  <a:pt x="1041428" y="831977"/>
                </a:lnTo>
                <a:lnTo>
                  <a:pt x="1040520" y="836125"/>
                </a:lnTo>
                <a:lnTo>
                  <a:pt x="1034901" y="843272"/>
                </a:lnTo>
                <a:close/>
              </a:path>
              <a:path w="1327150" h="2270125">
                <a:moveTo>
                  <a:pt x="1038705" y="844421"/>
                </a:moveTo>
                <a:lnTo>
                  <a:pt x="1040520" y="836125"/>
                </a:lnTo>
                <a:lnTo>
                  <a:pt x="1043330" y="832552"/>
                </a:lnTo>
                <a:lnTo>
                  <a:pt x="1038705" y="844421"/>
                </a:lnTo>
                <a:close/>
              </a:path>
              <a:path w="1327150" h="2270125">
                <a:moveTo>
                  <a:pt x="1053920" y="849020"/>
                </a:moveTo>
                <a:lnTo>
                  <a:pt x="1040606" y="844996"/>
                </a:lnTo>
                <a:lnTo>
                  <a:pt x="1047133" y="833701"/>
                </a:lnTo>
                <a:lnTo>
                  <a:pt x="1051888" y="835138"/>
                </a:lnTo>
                <a:lnTo>
                  <a:pt x="1053920" y="849020"/>
                </a:lnTo>
                <a:close/>
              </a:path>
              <a:path w="1327150" h="2270125">
                <a:moveTo>
                  <a:pt x="1096714" y="861953"/>
                </a:moveTo>
                <a:lnTo>
                  <a:pt x="1086728" y="858935"/>
                </a:lnTo>
                <a:lnTo>
                  <a:pt x="1087817" y="845997"/>
                </a:lnTo>
                <a:lnTo>
                  <a:pt x="1103241" y="850659"/>
                </a:lnTo>
                <a:lnTo>
                  <a:pt x="1096714" y="861953"/>
                </a:lnTo>
                <a:close/>
              </a:path>
              <a:path w="1327150" h="2270125">
                <a:moveTo>
                  <a:pt x="1119225" y="868757"/>
                </a:moveTo>
                <a:lnTo>
                  <a:pt x="1109077" y="865690"/>
                </a:lnTo>
                <a:lnTo>
                  <a:pt x="1111800" y="853245"/>
                </a:lnTo>
                <a:lnTo>
                  <a:pt x="1124757" y="857161"/>
                </a:lnTo>
                <a:lnTo>
                  <a:pt x="1119225" y="868757"/>
                </a:lnTo>
                <a:close/>
              </a:path>
              <a:path w="1327150" h="2270125">
                <a:moveTo>
                  <a:pt x="1137605" y="874312"/>
                </a:moveTo>
                <a:lnTo>
                  <a:pt x="1134753" y="873449"/>
                </a:lnTo>
                <a:lnTo>
                  <a:pt x="1130819" y="858993"/>
                </a:lnTo>
                <a:lnTo>
                  <a:pt x="1143182" y="862730"/>
                </a:lnTo>
                <a:lnTo>
                  <a:pt x="1137605" y="874312"/>
                </a:lnTo>
                <a:close/>
              </a:path>
              <a:path w="1327150" h="2270125">
                <a:moveTo>
                  <a:pt x="1155674" y="879773"/>
                </a:moveTo>
                <a:lnTo>
                  <a:pt x="1143312" y="876036"/>
                </a:lnTo>
                <a:lnTo>
                  <a:pt x="1150790" y="865029"/>
                </a:lnTo>
                <a:lnTo>
                  <a:pt x="1158397" y="867328"/>
                </a:lnTo>
                <a:lnTo>
                  <a:pt x="1155674" y="879773"/>
                </a:lnTo>
                <a:close/>
              </a:path>
              <a:path w="1327150" h="2270125">
                <a:moveTo>
                  <a:pt x="1169938" y="884084"/>
                </a:moveTo>
                <a:lnTo>
                  <a:pt x="1162494" y="881834"/>
                </a:lnTo>
                <a:lnTo>
                  <a:pt x="1164697" y="869232"/>
                </a:lnTo>
                <a:lnTo>
                  <a:pt x="1178367" y="873364"/>
                </a:lnTo>
                <a:lnTo>
                  <a:pt x="1177755" y="875390"/>
                </a:lnTo>
                <a:lnTo>
                  <a:pt x="1169938" y="884084"/>
                </a:lnTo>
                <a:close/>
              </a:path>
              <a:path w="1327150" h="2270125">
                <a:moveTo>
                  <a:pt x="1174693" y="885521"/>
                </a:moveTo>
                <a:lnTo>
                  <a:pt x="1177755" y="875390"/>
                </a:lnTo>
                <a:lnTo>
                  <a:pt x="1179318" y="873651"/>
                </a:lnTo>
                <a:lnTo>
                  <a:pt x="1174693" y="885521"/>
                </a:lnTo>
                <a:close/>
              </a:path>
              <a:path w="1327150" h="2270125">
                <a:moveTo>
                  <a:pt x="1195745" y="905150"/>
                </a:moveTo>
                <a:lnTo>
                  <a:pt x="1177676" y="899689"/>
                </a:lnTo>
                <a:lnTo>
                  <a:pt x="1180399" y="887245"/>
                </a:lnTo>
                <a:lnTo>
                  <a:pt x="1190730" y="877100"/>
                </a:lnTo>
                <a:lnTo>
                  <a:pt x="1188007" y="889544"/>
                </a:lnTo>
                <a:lnTo>
                  <a:pt x="1197517" y="892419"/>
                </a:lnTo>
                <a:lnTo>
                  <a:pt x="1195745" y="905150"/>
                </a:lnTo>
                <a:close/>
              </a:path>
              <a:path w="1327150" h="2270125">
                <a:moveTo>
                  <a:pt x="1215585" y="897879"/>
                </a:moveTo>
                <a:lnTo>
                  <a:pt x="1190860" y="890407"/>
                </a:lnTo>
                <a:lnTo>
                  <a:pt x="1199289" y="879687"/>
                </a:lnTo>
                <a:lnTo>
                  <a:pt x="1219572" y="885817"/>
                </a:lnTo>
                <a:lnTo>
                  <a:pt x="1215585" y="897879"/>
                </a:lnTo>
                <a:close/>
              </a:path>
              <a:path w="1327150" h="2270125">
                <a:moveTo>
                  <a:pt x="1265986" y="913112"/>
                </a:moveTo>
                <a:lnTo>
                  <a:pt x="1248126" y="907714"/>
                </a:lnTo>
                <a:lnTo>
                  <a:pt x="1260151" y="898081"/>
                </a:lnTo>
                <a:lnTo>
                  <a:pt x="1269660" y="900955"/>
                </a:lnTo>
                <a:lnTo>
                  <a:pt x="1265986" y="913112"/>
                </a:lnTo>
                <a:close/>
              </a:path>
              <a:path w="1327150" h="2270125">
                <a:moveTo>
                  <a:pt x="1276744" y="916363"/>
                </a:moveTo>
                <a:lnTo>
                  <a:pt x="1267888" y="913687"/>
                </a:lnTo>
                <a:lnTo>
                  <a:pt x="1269660" y="900955"/>
                </a:lnTo>
                <a:lnTo>
                  <a:pt x="1273464" y="902104"/>
                </a:lnTo>
                <a:lnTo>
                  <a:pt x="1276744" y="916363"/>
                </a:lnTo>
                <a:close/>
              </a:path>
              <a:path w="1327150" h="2270125">
                <a:moveTo>
                  <a:pt x="1317339" y="928632"/>
                </a:moveTo>
                <a:lnTo>
                  <a:pt x="1281737" y="917872"/>
                </a:lnTo>
                <a:lnTo>
                  <a:pt x="1285828" y="905841"/>
                </a:lnTo>
                <a:lnTo>
                  <a:pt x="1317210" y="915325"/>
                </a:lnTo>
                <a:lnTo>
                  <a:pt x="1317339" y="928632"/>
                </a:lnTo>
                <a:close/>
              </a:path>
              <a:path w="1327150" h="2270125">
                <a:moveTo>
                  <a:pt x="567153" y="715173"/>
                </a:moveTo>
                <a:lnTo>
                  <a:pt x="556320" y="711899"/>
                </a:lnTo>
                <a:lnTo>
                  <a:pt x="560366" y="699855"/>
                </a:lnTo>
                <a:lnTo>
                  <a:pt x="572669" y="703573"/>
                </a:lnTo>
                <a:lnTo>
                  <a:pt x="567153" y="715173"/>
                </a:lnTo>
                <a:close/>
              </a:path>
              <a:path w="1327150" h="2270125">
                <a:moveTo>
                  <a:pt x="749160" y="770180"/>
                </a:moveTo>
                <a:lnTo>
                  <a:pt x="738327" y="766907"/>
                </a:lnTo>
                <a:lnTo>
                  <a:pt x="740159" y="754193"/>
                </a:lnTo>
                <a:lnTo>
                  <a:pt x="752462" y="757911"/>
                </a:lnTo>
                <a:lnTo>
                  <a:pt x="749160" y="770180"/>
                </a:lnTo>
                <a:close/>
              </a:path>
              <a:path w="1327150" h="2270125">
                <a:moveTo>
                  <a:pt x="785698" y="781223"/>
                </a:moveTo>
                <a:lnTo>
                  <a:pt x="775415" y="778116"/>
                </a:lnTo>
                <a:lnTo>
                  <a:pt x="780040" y="766246"/>
                </a:lnTo>
                <a:lnTo>
                  <a:pt x="793354" y="770270"/>
                </a:lnTo>
                <a:lnTo>
                  <a:pt x="785698" y="781223"/>
                </a:lnTo>
                <a:close/>
              </a:path>
              <a:path w="1327150" h="2270125">
                <a:moveTo>
                  <a:pt x="829621" y="794498"/>
                </a:moveTo>
                <a:lnTo>
                  <a:pt x="821953" y="792181"/>
                </a:lnTo>
                <a:lnTo>
                  <a:pt x="821170" y="778676"/>
                </a:lnTo>
                <a:lnTo>
                  <a:pt x="833295" y="782341"/>
                </a:lnTo>
                <a:lnTo>
                  <a:pt x="829621" y="794498"/>
                </a:lnTo>
                <a:close/>
              </a:path>
              <a:path w="1327150" h="2270125">
                <a:moveTo>
                  <a:pt x="999845" y="845944"/>
                </a:moveTo>
                <a:lnTo>
                  <a:pt x="983678" y="841058"/>
                </a:lnTo>
                <a:lnTo>
                  <a:pt x="990205" y="829763"/>
                </a:lnTo>
                <a:lnTo>
                  <a:pt x="1002568" y="833500"/>
                </a:lnTo>
                <a:lnTo>
                  <a:pt x="999845" y="845944"/>
                </a:lnTo>
                <a:close/>
              </a:path>
              <a:path w="1327150" h="2270125">
                <a:moveTo>
                  <a:pt x="1066413" y="866063"/>
                </a:moveTo>
                <a:lnTo>
                  <a:pt x="1055045" y="862627"/>
                </a:lnTo>
                <a:lnTo>
                  <a:pt x="1059626" y="850744"/>
                </a:lnTo>
                <a:lnTo>
                  <a:pt x="1071261" y="854260"/>
                </a:lnTo>
                <a:lnTo>
                  <a:pt x="1066413" y="866063"/>
                </a:lnTo>
                <a:close/>
              </a:path>
              <a:path w="1327150" h="2270125">
                <a:moveTo>
                  <a:pt x="1095893" y="874972"/>
                </a:moveTo>
                <a:lnTo>
                  <a:pt x="1082579" y="870949"/>
                </a:lnTo>
                <a:lnTo>
                  <a:pt x="1085302" y="858504"/>
                </a:lnTo>
                <a:lnTo>
                  <a:pt x="1096714" y="861953"/>
                </a:lnTo>
                <a:lnTo>
                  <a:pt x="1095893" y="874972"/>
                </a:lnTo>
                <a:close/>
              </a:path>
              <a:path w="1327150" h="2270125">
                <a:moveTo>
                  <a:pt x="1108731" y="878852"/>
                </a:moveTo>
                <a:lnTo>
                  <a:pt x="1095893" y="874972"/>
                </a:lnTo>
                <a:lnTo>
                  <a:pt x="1098616" y="862528"/>
                </a:lnTo>
                <a:lnTo>
                  <a:pt x="1113088" y="866902"/>
                </a:lnTo>
                <a:lnTo>
                  <a:pt x="1108731" y="878852"/>
                </a:lnTo>
                <a:close/>
              </a:path>
              <a:path w="1327150" h="2270125">
                <a:moveTo>
                  <a:pt x="1131078" y="885606"/>
                </a:moveTo>
                <a:lnTo>
                  <a:pt x="1115625" y="880936"/>
                </a:lnTo>
                <a:lnTo>
                  <a:pt x="1121439" y="869426"/>
                </a:lnTo>
                <a:lnTo>
                  <a:pt x="1131900" y="872587"/>
                </a:lnTo>
                <a:lnTo>
                  <a:pt x="1131078" y="885606"/>
                </a:lnTo>
                <a:close/>
              </a:path>
              <a:path w="1327150" h="2270125">
                <a:moveTo>
                  <a:pt x="1174823" y="898827"/>
                </a:moveTo>
                <a:lnTo>
                  <a:pt x="1166265" y="896241"/>
                </a:lnTo>
                <a:lnTo>
                  <a:pt x="1164233" y="882359"/>
                </a:lnTo>
                <a:lnTo>
                  <a:pt x="1178497" y="886670"/>
                </a:lnTo>
                <a:lnTo>
                  <a:pt x="1174823" y="898827"/>
                </a:lnTo>
                <a:close/>
              </a:path>
              <a:path w="1327150" h="2270125">
                <a:moveTo>
                  <a:pt x="1234735" y="916934"/>
                </a:moveTo>
                <a:lnTo>
                  <a:pt x="1229980" y="915497"/>
                </a:lnTo>
                <a:lnTo>
                  <a:pt x="1226997" y="901328"/>
                </a:lnTo>
                <a:lnTo>
                  <a:pt x="1241262" y="905639"/>
                </a:lnTo>
                <a:lnTo>
                  <a:pt x="1234735" y="916934"/>
                </a:lnTo>
                <a:close/>
              </a:path>
              <a:path w="1327150" h="2270125">
                <a:moveTo>
                  <a:pt x="1266116" y="926418"/>
                </a:moveTo>
                <a:lnTo>
                  <a:pt x="1247097" y="920670"/>
                </a:lnTo>
                <a:lnTo>
                  <a:pt x="1259448" y="911136"/>
                </a:lnTo>
                <a:lnTo>
                  <a:pt x="1269790" y="914261"/>
                </a:lnTo>
                <a:lnTo>
                  <a:pt x="1266116" y="926418"/>
                </a:lnTo>
                <a:close/>
              </a:path>
              <a:path w="1327150" h="2270125">
                <a:moveTo>
                  <a:pt x="1301302" y="937053"/>
                </a:moveTo>
                <a:lnTo>
                  <a:pt x="1277528" y="929867"/>
                </a:lnTo>
                <a:lnTo>
                  <a:pt x="1285898" y="919130"/>
                </a:lnTo>
                <a:lnTo>
                  <a:pt x="1298854" y="923045"/>
                </a:lnTo>
                <a:lnTo>
                  <a:pt x="1301302" y="937053"/>
                </a:lnTo>
                <a:close/>
              </a:path>
              <a:path w="1327150" h="2270125">
                <a:moveTo>
                  <a:pt x="1305106" y="938202"/>
                </a:moveTo>
                <a:lnTo>
                  <a:pt x="1302123" y="924033"/>
                </a:lnTo>
                <a:lnTo>
                  <a:pt x="1306878" y="925470"/>
                </a:lnTo>
                <a:lnTo>
                  <a:pt x="1307285" y="928247"/>
                </a:lnTo>
                <a:lnTo>
                  <a:pt x="1305106" y="938202"/>
                </a:lnTo>
                <a:close/>
              </a:path>
              <a:path w="1327150" h="2270125">
                <a:moveTo>
                  <a:pt x="1319371" y="942513"/>
                </a:moveTo>
                <a:lnTo>
                  <a:pt x="1308910" y="939352"/>
                </a:lnTo>
                <a:lnTo>
                  <a:pt x="1307285" y="928247"/>
                </a:lnTo>
                <a:lnTo>
                  <a:pt x="1307829" y="925758"/>
                </a:lnTo>
                <a:lnTo>
                  <a:pt x="1320192" y="929494"/>
                </a:lnTo>
                <a:lnTo>
                  <a:pt x="1319371" y="942513"/>
                </a:lnTo>
                <a:close/>
              </a:path>
              <a:path w="1327150" h="2270125">
                <a:moveTo>
                  <a:pt x="855233" y="815506"/>
                </a:moveTo>
                <a:lnTo>
                  <a:pt x="841875" y="811469"/>
                </a:lnTo>
                <a:lnTo>
                  <a:pt x="846738" y="799671"/>
                </a:lnTo>
                <a:lnTo>
                  <a:pt x="858269" y="803156"/>
                </a:lnTo>
                <a:lnTo>
                  <a:pt x="855233" y="815506"/>
                </a:lnTo>
                <a:close/>
              </a:path>
              <a:path w="1327150" h="2270125">
                <a:moveTo>
                  <a:pt x="888710" y="825624"/>
                </a:moveTo>
                <a:lnTo>
                  <a:pt x="876675" y="821986"/>
                </a:lnTo>
                <a:lnTo>
                  <a:pt x="880022" y="809731"/>
                </a:lnTo>
                <a:lnTo>
                  <a:pt x="892459" y="813489"/>
                </a:lnTo>
                <a:lnTo>
                  <a:pt x="888710" y="825624"/>
                </a:lnTo>
                <a:close/>
              </a:path>
              <a:path w="1327150" h="2270125">
                <a:moveTo>
                  <a:pt x="912485" y="832809"/>
                </a:moveTo>
                <a:lnTo>
                  <a:pt x="904966" y="830537"/>
                </a:lnTo>
                <a:lnTo>
                  <a:pt x="904510" y="817131"/>
                </a:lnTo>
                <a:lnTo>
                  <a:pt x="916397" y="820724"/>
                </a:lnTo>
                <a:lnTo>
                  <a:pt x="912485" y="832809"/>
                </a:lnTo>
                <a:close/>
              </a:path>
              <a:path w="1327150" h="2270125">
                <a:moveTo>
                  <a:pt x="943867" y="842293"/>
                </a:moveTo>
                <a:lnTo>
                  <a:pt x="929602" y="837982"/>
                </a:lnTo>
                <a:lnTo>
                  <a:pt x="932325" y="825538"/>
                </a:lnTo>
                <a:lnTo>
                  <a:pt x="943737" y="828987"/>
                </a:lnTo>
                <a:lnTo>
                  <a:pt x="943867" y="842293"/>
                </a:lnTo>
                <a:close/>
              </a:path>
              <a:path w="1327150" h="2270125">
                <a:moveTo>
                  <a:pt x="953377" y="845168"/>
                </a:moveTo>
                <a:lnTo>
                  <a:pt x="945769" y="842868"/>
                </a:lnTo>
                <a:lnTo>
                  <a:pt x="948492" y="830424"/>
                </a:lnTo>
                <a:lnTo>
                  <a:pt x="960855" y="834160"/>
                </a:lnTo>
                <a:lnTo>
                  <a:pt x="953377" y="845168"/>
                </a:lnTo>
                <a:close/>
              </a:path>
              <a:path w="1327150" h="2270125">
                <a:moveTo>
                  <a:pt x="977151" y="852353"/>
                </a:moveTo>
                <a:lnTo>
                  <a:pt x="966690" y="849191"/>
                </a:lnTo>
                <a:lnTo>
                  <a:pt x="974168" y="838184"/>
                </a:lnTo>
                <a:lnTo>
                  <a:pt x="984629" y="841345"/>
                </a:lnTo>
                <a:lnTo>
                  <a:pt x="977151" y="852353"/>
                </a:lnTo>
                <a:close/>
              </a:path>
              <a:path w="1327150" h="2270125">
                <a:moveTo>
                  <a:pt x="1023273" y="866292"/>
                </a:moveTo>
                <a:lnTo>
                  <a:pt x="1022668" y="852842"/>
                </a:lnTo>
                <a:lnTo>
                  <a:pt x="1034080" y="856291"/>
                </a:lnTo>
                <a:lnTo>
                  <a:pt x="1023273" y="866292"/>
                </a:lnTo>
                <a:close/>
              </a:path>
              <a:path w="1327150" h="2270125">
                <a:moveTo>
                  <a:pt x="1052278" y="875058"/>
                </a:moveTo>
                <a:lnTo>
                  <a:pt x="1039915" y="871322"/>
                </a:lnTo>
                <a:lnTo>
                  <a:pt x="1053099" y="862039"/>
                </a:lnTo>
                <a:lnTo>
                  <a:pt x="1052278" y="875058"/>
                </a:lnTo>
                <a:close/>
              </a:path>
              <a:path w="1327150" h="2270125">
                <a:moveTo>
                  <a:pt x="1078905" y="883106"/>
                </a:moveTo>
                <a:lnTo>
                  <a:pt x="1063689" y="878507"/>
                </a:lnTo>
                <a:lnTo>
                  <a:pt x="1078775" y="869799"/>
                </a:lnTo>
                <a:lnTo>
                  <a:pt x="1078905" y="883106"/>
                </a:lnTo>
                <a:close/>
              </a:path>
              <a:path w="1327150" h="2270125">
                <a:moveTo>
                  <a:pt x="1084611" y="884830"/>
                </a:moveTo>
                <a:lnTo>
                  <a:pt x="1087334" y="872386"/>
                </a:lnTo>
                <a:lnTo>
                  <a:pt x="1087408" y="879989"/>
                </a:lnTo>
                <a:lnTo>
                  <a:pt x="1084611" y="884830"/>
                </a:lnTo>
                <a:close/>
              </a:path>
              <a:path w="1327150" h="2270125">
                <a:moveTo>
                  <a:pt x="1100777" y="889716"/>
                </a:moveTo>
                <a:lnTo>
                  <a:pt x="1087464" y="885692"/>
                </a:lnTo>
                <a:lnTo>
                  <a:pt x="1087408" y="879989"/>
                </a:lnTo>
                <a:lnTo>
                  <a:pt x="1091138" y="873535"/>
                </a:lnTo>
                <a:lnTo>
                  <a:pt x="1101599" y="876697"/>
                </a:lnTo>
                <a:lnTo>
                  <a:pt x="1100777" y="889716"/>
                </a:lnTo>
                <a:close/>
              </a:path>
              <a:path w="1327150" h="2270125">
                <a:moveTo>
                  <a:pt x="1130257" y="898626"/>
                </a:moveTo>
                <a:lnTo>
                  <a:pt x="1118846" y="895177"/>
                </a:lnTo>
                <a:lnTo>
                  <a:pt x="1129177" y="885032"/>
                </a:lnTo>
                <a:lnTo>
                  <a:pt x="1130257" y="898626"/>
                </a:lnTo>
                <a:close/>
              </a:path>
              <a:path w="1327150" h="2270125">
                <a:moveTo>
                  <a:pt x="1155339" y="906206"/>
                </a:moveTo>
                <a:lnTo>
                  <a:pt x="1142620" y="902362"/>
                </a:lnTo>
                <a:lnTo>
                  <a:pt x="1145343" y="889918"/>
                </a:lnTo>
                <a:lnTo>
                  <a:pt x="1155789" y="893075"/>
                </a:lnTo>
                <a:lnTo>
                  <a:pt x="1155339" y="906206"/>
                </a:lnTo>
                <a:close/>
              </a:path>
              <a:path w="1327150" h="2270125">
                <a:moveTo>
                  <a:pt x="1172100" y="911272"/>
                </a:moveTo>
                <a:lnTo>
                  <a:pt x="1156884" y="906673"/>
                </a:lnTo>
                <a:lnTo>
                  <a:pt x="1155804" y="893079"/>
                </a:lnTo>
                <a:lnTo>
                  <a:pt x="1176725" y="899402"/>
                </a:lnTo>
                <a:lnTo>
                  <a:pt x="1172100" y="911272"/>
                </a:lnTo>
                <a:close/>
              </a:path>
              <a:path w="1327150" h="2270125">
                <a:moveTo>
                  <a:pt x="1180659" y="913858"/>
                </a:moveTo>
                <a:lnTo>
                  <a:pt x="1185284" y="901989"/>
                </a:lnTo>
                <a:lnTo>
                  <a:pt x="1196696" y="905438"/>
                </a:lnTo>
                <a:lnTo>
                  <a:pt x="1180659" y="913858"/>
                </a:lnTo>
                <a:close/>
              </a:path>
              <a:path w="1327150" h="2270125">
                <a:moveTo>
                  <a:pt x="1210139" y="922768"/>
                </a:moveTo>
                <a:lnTo>
                  <a:pt x="1194923" y="918169"/>
                </a:lnTo>
                <a:lnTo>
                  <a:pt x="1196696" y="905438"/>
                </a:lnTo>
                <a:lnTo>
                  <a:pt x="1210010" y="909461"/>
                </a:lnTo>
                <a:lnTo>
                  <a:pt x="1210139" y="922768"/>
                </a:lnTo>
                <a:close/>
              </a:path>
              <a:path w="1327150" h="2270125">
                <a:moveTo>
                  <a:pt x="1232962" y="929666"/>
                </a:moveTo>
                <a:lnTo>
                  <a:pt x="1213943" y="923918"/>
                </a:lnTo>
                <a:lnTo>
                  <a:pt x="1222372" y="913198"/>
                </a:lnTo>
                <a:lnTo>
                  <a:pt x="1241985" y="919125"/>
                </a:lnTo>
                <a:lnTo>
                  <a:pt x="1242078" y="921701"/>
                </a:lnTo>
                <a:lnTo>
                  <a:pt x="1232962" y="929666"/>
                </a:lnTo>
                <a:close/>
              </a:path>
              <a:path w="1327150" h="2270125">
                <a:moveTo>
                  <a:pt x="1248177" y="934264"/>
                </a:moveTo>
                <a:lnTo>
                  <a:pt x="1242471" y="932540"/>
                </a:lnTo>
                <a:lnTo>
                  <a:pt x="1242078" y="921701"/>
                </a:lnTo>
                <a:lnTo>
                  <a:pt x="1244244" y="919808"/>
                </a:lnTo>
                <a:lnTo>
                  <a:pt x="1255655" y="923257"/>
                </a:lnTo>
                <a:lnTo>
                  <a:pt x="1248177" y="934264"/>
                </a:lnTo>
                <a:close/>
              </a:path>
              <a:path w="1327150" h="2270125">
                <a:moveTo>
                  <a:pt x="1282413" y="944611"/>
                </a:moveTo>
                <a:lnTo>
                  <a:pt x="1268148" y="940300"/>
                </a:lnTo>
                <a:lnTo>
                  <a:pt x="1269638" y="927483"/>
                </a:lnTo>
                <a:lnTo>
                  <a:pt x="1285136" y="932167"/>
                </a:lnTo>
                <a:lnTo>
                  <a:pt x="1282413" y="944611"/>
                </a:lnTo>
                <a:close/>
              </a:path>
              <a:path w="1327150" h="2270125">
                <a:moveTo>
                  <a:pt x="1290971" y="947198"/>
                </a:moveTo>
                <a:lnTo>
                  <a:pt x="1282413" y="944611"/>
                </a:lnTo>
                <a:lnTo>
                  <a:pt x="1293695" y="934753"/>
                </a:lnTo>
                <a:lnTo>
                  <a:pt x="1303145" y="937609"/>
                </a:lnTo>
                <a:lnTo>
                  <a:pt x="1290971" y="947198"/>
                </a:lnTo>
                <a:close/>
              </a:path>
              <a:path w="1327150" h="2270125">
                <a:moveTo>
                  <a:pt x="500844" y="721668"/>
                </a:moveTo>
                <a:lnTo>
                  <a:pt x="492285" y="719081"/>
                </a:lnTo>
                <a:lnTo>
                  <a:pt x="491204" y="705487"/>
                </a:lnTo>
                <a:lnTo>
                  <a:pt x="506658" y="710157"/>
                </a:lnTo>
                <a:lnTo>
                  <a:pt x="500844" y="721668"/>
                </a:lnTo>
                <a:close/>
              </a:path>
              <a:path w="1327150" h="2270125">
                <a:moveTo>
                  <a:pt x="798498" y="811627"/>
                </a:moveTo>
                <a:lnTo>
                  <a:pt x="789939" y="809040"/>
                </a:lnTo>
                <a:lnTo>
                  <a:pt x="791474" y="796236"/>
                </a:lnTo>
                <a:lnTo>
                  <a:pt x="806927" y="800907"/>
                </a:lnTo>
                <a:lnTo>
                  <a:pt x="798498" y="811627"/>
                </a:lnTo>
                <a:close/>
              </a:path>
              <a:path w="1327150" h="2270125">
                <a:moveTo>
                  <a:pt x="944127" y="868907"/>
                </a:moveTo>
                <a:lnTo>
                  <a:pt x="939372" y="867470"/>
                </a:lnTo>
                <a:lnTo>
                  <a:pt x="942095" y="855025"/>
                </a:lnTo>
                <a:lnTo>
                  <a:pt x="948622" y="843731"/>
                </a:lnTo>
                <a:lnTo>
                  <a:pt x="959083" y="846892"/>
                </a:lnTo>
                <a:lnTo>
                  <a:pt x="955408" y="859049"/>
                </a:lnTo>
                <a:lnTo>
                  <a:pt x="944127" y="868907"/>
                </a:lnTo>
                <a:close/>
              </a:path>
              <a:path w="1327150" h="2270125">
                <a:moveTo>
                  <a:pt x="971575" y="863935"/>
                </a:moveTo>
                <a:lnTo>
                  <a:pt x="962065" y="861061"/>
                </a:lnTo>
                <a:lnTo>
                  <a:pt x="972396" y="850916"/>
                </a:lnTo>
                <a:lnTo>
                  <a:pt x="978102" y="852640"/>
                </a:lnTo>
                <a:lnTo>
                  <a:pt x="971575" y="863935"/>
                </a:lnTo>
                <a:close/>
              </a:path>
              <a:path w="1327150" h="2270125">
                <a:moveTo>
                  <a:pt x="1076182" y="895550"/>
                </a:moveTo>
                <a:lnTo>
                  <a:pt x="1061976" y="891257"/>
                </a:lnTo>
                <a:lnTo>
                  <a:pt x="1067493" y="879657"/>
                </a:lnTo>
                <a:lnTo>
                  <a:pt x="1075101" y="881956"/>
                </a:lnTo>
                <a:lnTo>
                  <a:pt x="1076182" y="895550"/>
                </a:lnTo>
                <a:close/>
              </a:path>
              <a:path w="1327150" h="2270125">
                <a:moveTo>
                  <a:pt x="1109466" y="905609"/>
                </a:moveTo>
                <a:lnTo>
                  <a:pt x="1097103" y="901873"/>
                </a:lnTo>
                <a:lnTo>
                  <a:pt x="1106483" y="891440"/>
                </a:lnTo>
                <a:lnTo>
                  <a:pt x="1108385" y="892015"/>
                </a:lnTo>
                <a:lnTo>
                  <a:pt x="1109466" y="905609"/>
                </a:lnTo>
                <a:close/>
              </a:path>
              <a:path w="1327150" h="2270125">
                <a:moveTo>
                  <a:pt x="1119273" y="908573"/>
                </a:moveTo>
                <a:lnTo>
                  <a:pt x="1118370" y="895033"/>
                </a:lnTo>
                <a:lnTo>
                  <a:pt x="1126453" y="897476"/>
                </a:lnTo>
                <a:lnTo>
                  <a:pt x="1119273" y="908573"/>
                </a:lnTo>
                <a:close/>
              </a:path>
              <a:path w="1327150" h="2270125">
                <a:moveTo>
                  <a:pt x="1137802" y="914173"/>
                </a:moveTo>
                <a:lnTo>
                  <a:pt x="1125632" y="910495"/>
                </a:lnTo>
                <a:lnTo>
                  <a:pt x="1130020" y="898554"/>
                </a:lnTo>
                <a:lnTo>
                  <a:pt x="1140718" y="901787"/>
                </a:lnTo>
                <a:lnTo>
                  <a:pt x="1137802" y="914173"/>
                </a:lnTo>
                <a:close/>
              </a:path>
              <a:path w="1327150" h="2270125">
                <a:moveTo>
                  <a:pt x="1184593" y="928314"/>
                </a:moveTo>
                <a:lnTo>
                  <a:pt x="1171279" y="924291"/>
                </a:lnTo>
                <a:lnTo>
                  <a:pt x="1176855" y="912709"/>
                </a:lnTo>
                <a:lnTo>
                  <a:pt x="1187316" y="915870"/>
                </a:lnTo>
                <a:lnTo>
                  <a:pt x="1184593" y="928314"/>
                </a:lnTo>
                <a:close/>
              </a:path>
              <a:path w="1327150" h="2270125">
                <a:moveTo>
                  <a:pt x="1202661" y="933775"/>
                </a:moveTo>
                <a:lnTo>
                  <a:pt x="1193151" y="930901"/>
                </a:lnTo>
                <a:lnTo>
                  <a:pt x="1193973" y="917882"/>
                </a:lnTo>
                <a:lnTo>
                  <a:pt x="1206335" y="921618"/>
                </a:lnTo>
                <a:lnTo>
                  <a:pt x="1202661" y="933775"/>
                </a:lnTo>
                <a:close/>
              </a:path>
              <a:path w="1327150" h="2270125">
                <a:moveTo>
                  <a:pt x="1257817" y="950445"/>
                </a:moveTo>
                <a:lnTo>
                  <a:pt x="1231517" y="942496"/>
                </a:lnTo>
                <a:lnTo>
                  <a:pt x="1237955" y="931175"/>
                </a:lnTo>
                <a:lnTo>
                  <a:pt x="1260540" y="938001"/>
                </a:lnTo>
                <a:lnTo>
                  <a:pt x="1257817" y="950445"/>
                </a:lnTo>
                <a:close/>
              </a:path>
              <a:path w="1327150" h="2270125">
                <a:moveTo>
                  <a:pt x="1267457" y="966626"/>
                </a:moveTo>
                <a:lnTo>
                  <a:pt x="1255094" y="962889"/>
                </a:lnTo>
                <a:lnTo>
                  <a:pt x="1254964" y="949583"/>
                </a:lnTo>
                <a:lnTo>
                  <a:pt x="1257817" y="950445"/>
                </a:lnTo>
                <a:lnTo>
                  <a:pt x="1268148" y="940300"/>
                </a:lnTo>
                <a:lnTo>
                  <a:pt x="1269229" y="953894"/>
                </a:lnTo>
                <a:lnTo>
                  <a:pt x="1267457" y="966626"/>
                </a:lnTo>
                <a:close/>
              </a:path>
              <a:path w="1327150" h="2270125">
                <a:moveTo>
                  <a:pt x="1283033" y="958066"/>
                </a:moveTo>
                <a:lnTo>
                  <a:pt x="1271131" y="954469"/>
                </a:lnTo>
                <a:lnTo>
                  <a:pt x="1272903" y="941737"/>
                </a:lnTo>
                <a:lnTo>
                  <a:pt x="1291922" y="947485"/>
                </a:lnTo>
                <a:lnTo>
                  <a:pt x="1283033" y="958066"/>
                </a:lnTo>
                <a:close/>
              </a:path>
              <a:path w="1327150" h="2270125">
                <a:moveTo>
                  <a:pt x="1292931" y="960173"/>
                </a:moveTo>
                <a:lnTo>
                  <a:pt x="1291922" y="947485"/>
                </a:lnTo>
                <a:lnTo>
                  <a:pt x="1305236" y="951509"/>
                </a:lnTo>
                <a:lnTo>
                  <a:pt x="1292931" y="960173"/>
                </a:lnTo>
                <a:close/>
              </a:path>
              <a:path w="1327150" h="2270125">
                <a:moveTo>
                  <a:pt x="1308176" y="961242"/>
                </a:moveTo>
                <a:lnTo>
                  <a:pt x="1309991" y="952946"/>
                </a:lnTo>
                <a:lnTo>
                  <a:pt x="1311893" y="953521"/>
                </a:lnTo>
                <a:lnTo>
                  <a:pt x="1308176" y="961242"/>
                </a:lnTo>
                <a:close/>
              </a:path>
              <a:path w="1327150" h="2270125">
                <a:moveTo>
                  <a:pt x="1316778" y="968264"/>
                </a:moveTo>
                <a:lnTo>
                  <a:pt x="1307268" y="965390"/>
                </a:lnTo>
                <a:lnTo>
                  <a:pt x="1311893" y="953521"/>
                </a:lnTo>
                <a:lnTo>
                  <a:pt x="1321403" y="956395"/>
                </a:lnTo>
                <a:lnTo>
                  <a:pt x="1316778" y="968264"/>
                </a:lnTo>
                <a:close/>
              </a:path>
              <a:path w="1327150" h="2270125">
                <a:moveTo>
                  <a:pt x="1318679" y="968839"/>
                </a:moveTo>
                <a:lnTo>
                  <a:pt x="1321403" y="956395"/>
                </a:lnTo>
                <a:lnTo>
                  <a:pt x="1323304" y="956970"/>
                </a:lnTo>
                <a:lnTo>
                  <a:pt x="1318679" y="968839"/>
                </a:lnTo>
                <a:close/>
              </a:path>
              <a:path w="1327150" h="2270125">
                <a:moveTo>
                  <a:pt x="1307268" y="965390"/>
                </a:moveTo>
                <a:lnTo>
                  <a:pt x="1306317" y="965103"/>
                </a:lnTo>
                <a:lnTo>
                  <a:pt x="1308176" y="961242"/>
                </a:lnTo>
                <a:lnTo>
                  <a:pt x="1307268" y="965390"/>
                </a:lnTo>
                <a:close/>
              </a:path>
              <a:path w="1327150" h="2270125">
                <a:moveTo>
                  <a:pt x="1293003" y="961079"/>
                </a:moveTo>
                <a:lnTo>
                  <a:pt x="1292052" y="960792"/>
                </a:lnTo>
                <a:lnTo>
                  <a:pt x="1292931" y="960173"/>
                </a:lnTo>
                <a:lnTo>
                  <a:pt x="1293003" y="961079"/>
                </a:lnTo>
                <a:close/>
              </a:path>
              <a:path w="1327150" h="2270125">
                <a:moveTo>
                  <a:pt x="824141" y="832644"/>
                </a:moveTo>
                <a:lnTo>
                  <a:pt x="810040" y="828382"/>
                </a:lnTo>
                <a:lnTo>
                  <a:pt x="816567" y="817087"/>
                </a:lnTo>
                <a:lnTo>
                  <a:pt x="827027" y="820249"/>
                </a:lnTo>
                <a:lnTo>
                  <a:pt x="824141" y="832644"/>
                </a:lnTo>
                <a:close/>
              </a:path>
              <a:path w="1327150" h="2270125">
                <a:moveTo>
                  <a:pt x="906087" y="857410"/>
                </a:moveTo>
                <a:lnTo>
                  <a:pt x="891823" y="853099"/>
                </a:lnTo>
                <a:lnTo>
                  <a:pt x="897399" y="841517"/>
                </a:lnTo>
                <a:lnTo>
                  <a:pt x="909762" y="845253"/>
                </a:lnTo>
                <a:lnTo>
                  <a:pt x="906087" y="857410"/>
                </a:lnTo>
                <a:close/>
              </a:path>
              <a:path w="1327150" h="2270125">
                <a:moveTo>
                  <a:pt x="916678" y="873878"/>
                </a:moveTo>
                <a:lnTo>
                  <a:pt x="913825" y="873016"/>
                </a:lnTo>
                <a:lnTo>
                  <a:pt x="909892" y="858560"/>
                </a:lnTo>
                <a:lnTo>
                  <a:pt x="914517" y="846690"/>
                </a:lnTo>
                <a:lnTo>
                  <a:pt x="919401" y="861434"/>
                </a:lnTo>
                <a:lnTo>
                  <a:pt x="922254" y="862296"/>
                </a:lnTo>
                <a:lnTo>
                  <a:pt x="916678" y="873878"/>
                </a:lnTo>
                <a:close/>
              </a:path>
              <a:path w="1327150" h="2270125">
                <a:moveTo>
                  <a:pt x="932715" y="865458"/>
                </a:moveTo>
                <a:lnTo>
                  <a:pt x="919401" y="861434"/>
                </a:lnTo>
                <a:lnTo>
                  <a:pt x="927830" y="850714"/>
                </a:lnTo>
                <a:lnTo>
                  <a:pt x="937162" y="853534"/>
                </a:lnTo>
                <a:lnTo>
                  <a:pt x="932715" y="865458"/>
                </a:lnTo>
                <a:close/>
              </a:path>
              <a:path w="1327150" h="2270125">
                <a:moveTo>
                  <a:pt x="976831" y="878791"/>
                </a:moveTo>
                <a:lnTo>
                  <a:pt x="976330" y="865372"/>
                </a:lnTo>
                <a:lnTo>
                  <a:pt x="984770" y="867923"/>
                </a:lnTo>
                <a:lnTo>
                  <a:pt x="976831" y="878791"/>
                </a:lnTo>
                <a:close/>
              </a:path>
              <a:path w="1327150" h="2270125">
                <a:moveTo>
                  <a:pt x="1003443" y="886834"/>
                </a:moveTo>
                <a:lnTo>
                  <a:pt x="994528" y="884139"/>
                </a:lnTo>
                <a:lnTo>
                  <a:pt x="995349" y="871120"/>
                </a:lnTo>
                <a:lnTo>
                  <a:pt x="1006761" y="874569"/>
                </a:lnTo>
                <a:lnTo>
                  <a:pt x="1003443" y="886834"/>
                </a:lnTo>
                <a:close/>
              </a:path>
              <a:path w="1327150" h="2270125">
                <a:moveTo>
                  <a:pt x="1022700" y="892654"/>
                </a:moveTo>
                <a:lnTo>
                  <a:pt x="1009639" y="888706"/>
                </a:lnTo>
                <a:lnTo>
                  <a:pt x="1014250" y="876832"/>
                </a:lnTo>
                <a:lnTo>
                  <a:pt x="1026152" y="880429"/>
                </a:lnTo>
                <a:lnTo>
                  <a:pt x="1022700" y="892654"/>
                </a:lnTo>
                <a:close/>
              </a:path>
              <a:path w="1327150" h="2270125">
                <a:moveTo>
                  <a:pt x="1037322" y="897073"/>
                </a:moveTo>
                <a:lnTo>
                  <a:pt x="1023057" y="892762"/>
                </a:lnTo>
                <a:lnTo>
                  <a:pt x="1030535" y="881754"/>
                </a:lnTo>
                <a:lnTo>
                  <a:pt x="1042898" y="885491"/>
                </a:lnTo>
                <a:lnTo>
                  <a:pt x="1037322" y="897073"/>
                </a:lnTo>
                <a:close/>
              </a:path>
              <a:path w="1327150" h="2270125">
                <a:moveTo>
                  <a:pt x="1054439" y="902246"/>
                </a:moveTo>
                <a:lnTo>
                  <a:pt x="1042077" y="898510"/>
                </a:lnTo>
                <a:lnTo>
                  <a:pt x="1045751" y="886353"/>
                </a:lnTo>
                <a:lnTo>
                  <a:pt x="1058455" y="890192"/>
                </a:lnTo>
                <a:lnTo>
                  <a:pt x="1054439" y="902246"/>
                </a:lnTo>
                <a:close/>
              </a:path>
              <a:path w="1327150" h="2270125">
                <a:moveTo>
                  <a:pt x="1083563" y="911048"/>
                </a:moveTo>
                <a:lnTo>
                  <a:pt x="1074410" y="908282"/>
                </a:lnTo>
                <a:lnTo>
                  <a:pt x="1076375" y="895608"/>
                </a:lnTo>
                <a:lnTo>
                  <a:pt x="1089986" y="899722"/>
                </a:lnTo>
                <a:lnTo>
                  <a:pt x="1083563" y="911048"/>
                </a:lnTo>
                <a:close/>
              </a:path>
              <a:path w="1327150" h="2270125">
                <a:moveTo>
                  <a:pt x="1101988" y="916616"/>
                </a:moveTo>
                <a:lnTo>
                  <a:pt x="1098054" y="902160"/>
                </a:lnTo>
                <a:lnTo>
                  <a:pt x="1111368" y="906184"/>
                </a:lnTo>
                <a:lnTo>
                  <a:pt x="1101988" y="916616"/>
                </a:lnTo>
                <a:close/>
              </a:path>
              <a:path w="1327150" h="2270125">
                <a:moveTo>
                  <a:pt x="1121958" y="922652"/>
                </a:moveTo>
                <a:lnTo>
                  <a:pt x="1110546" y="919203"/>
                </a:lnTo>
                <a:lnTo>
                  <a:pt x="1115067" y="907302"/>
                </a:lnTo>
                <a:lnTo>
                  <a:pt x="1125320" y="910401"/>
                </a:lnTo>
                <a:lnTo>
                  <a:pt x="1121958" y="922652"/>
                </a:lnTo>
                <a:close/>
              </a:path>
              <a:path w="1327150" h="2270125">
                <a:moveTo>
                  <a:pt x="1149105" y="930857"/>
                </a:moveTo>
                <a:lnTo>
                  <a:pt x="1148574" y="917429"/>
                </a:lnTo>
                <a:lnTo>
                  <a:pt x="1160818" y="921129"/>
                </a:lnTo>
                <a:lnTo>
                  <a:pt x="1149105" y="930857"/>
                </a:lnTo>
                <a:close/>
              </a:path>
              <a:path w="1327150" h="2270125">
                <a:moveTo>
                  <a:pt x="1182820" y="941046"/>
                </a:moveTo>
                <a:lnTo>
                  <a:pt x="1165837" y="935913"/>
                </a:lnTo>
                <a:lnTo>
                  <a:pt x="1170447" y="924039"/>
                </a:lnTo>
                <a:lnTo>
                  <a:pt x="1194102" y="931189"/>
                </a:lnTo>
                <a:lnTo>
                  <a:pt x="1182820" y="941046"/>
                </a:lnTo>
                <a:close/>
              </a:path>
              <a:path w="1327150" h="2270125">
                <a:moveTo>
                  <a:pt x="1210398" y="949381"/>
                </a:moveTo>
                <a:lnTo>
                  <a:pt x="1197085" y="945357"/>
                </a:lnTo>
                <a:lnTo>
                  <a:pt x="1202661" y="933775"/>
                </a:lnTo>
                <a:lnTo>
                  <a:pt x="1214563" y="937372"/>
                </a:lnTo>
                <a:lnTo>
                  <a:pt x="1210398" y="949381"/>
                </a:lnTo>
                <a:close/>
              </a:path>
              <a:path w="1327150" h="2270125">
                <a:moveTo>
                  <a:pt x="1231320" y="955704"/>
                </a:moveTo>
                <a:lnTo>
                  <a:pt x="1218957" y="951968"/>
                </a:lnTo>
                <a:lnTo>
                  <a:pt x="1222631" y="939811"/>
                </a:lnTo>
                <a:lnTo>
                  <a:pt x="1232141" y="942685"/>
                </a:lnTo>
                <a:lnTo>
                  <a:pt x="1234573" y="948948"/>
                </a:lnTo>
                <a:lnTo>
                  <a:pt x="1231320" y="955704"/>
                </a:lnTo>
                <a:close/>
              </a:path>
              <a:path w="1327150" h="2270125">
                <a:moveTo>
                  <a:pt x="1237977" y="957716"/>
                </a:moveTo>
                <a:lnTo>
                  <a:pt x="1234573" y="948948"/>
                </a:lnTo>
                <a:lnTo>
                  <a:pt x="1236896" y="944122"/>
                </a:lnTo>
                <a:lnTo>
                  <a:pt x="1237847" y="944409"/>
                </a:lnTo>
                <a:lnTo>
                  <a:pt x="1237977" y="957716"/>
                </a:lnTo>
                <a:close/>
              </a:path>
              <a:path w="1327150" h="2270125">
                <a:moveTo>
                  <a:pt x="1248675" y="960949"/>
                </a:moveTo>
                <a:lnTo>
                  <a:pt x="1239878" y="958291"/>
                </a:lnTo>
                <a:lnTo>
                  <a:pt x="1248129" y="947517"/>
                </a:lnTo>
                <a:lnTo>
                  <a:pt x="1248675" y="960949"/>
                </a:lnTo>
                <a:close/>
              </a:path>
              <a:path w="1327150" h="2270125">
                <a:moveTo>
                  <a:pt x="1279819" y="970362"/>
                </a:moveTo>
                <a:lnTo>
                  <a:pt x="1269240" y="967164"/>
                </a:lnTo>
                <a:lnTo>
                  <a:pt x="1276109" y="955973"/>
                </a:lnTo>
                <a:lnTo>
                  <a:pt x="1279819" y="970362"/>
                </a:lnTo>
                <a:close/>
              </a:path>
              <a:path w="1327150" h="2270125">
                <a:moveTo>
                  <a:pt x="1300741" y="976685"/>
                </a:moveTo>
                <a:lnTo>
                  <a:pt x="1287427" y="972661"/>
                </a:lnTo>
                <a:lnTo>
                  <a:pt x="1290492" y="960320"/>
                </a:lnTo>
                <a:lnTo>
                  <a:pt x="1303464" y="964241"/>
                </a:lnTo>
                <a:lnTo>
                  <a:pt x="1300741" y="976685"/>
                </a:lnTo>
                <a:close/>
              </a:path>
              <a:path w="1327150" h="2270125">
                <a:moveTo>
                  <a:pt x="1312152" y="980134"/>
                </a:moveTo>
                <a:lnTo>
                  <a:pt x="1301692" y="976972"/>
                </a:lnTo>
                <a:lnTo>
                  <a:pt x="1304415" y="964528"/>
                </a:lnTo>
                <a:lnTo>
                  <a:pt x="1320581" y="969414"/>
                </a:lnTo>
                <a:lnTo>
                  <a:pt x="1312152" y="980134"/>
                </a:lnTo>
                <a:close/>
              </a:path>
              <a:path w="1327150" h="2270125">
                <a:moveTo>
                  <a:pt x="645651" y="791967"/>
                </a:moveTo>
                <a:lnTo>
                  <a:pt x="630436" y="787368"/>
                </a:lnTo>
                <a:lnTo>
                  <a:pt x="634110" y="775211"/>
                </a:lnTo>
                <a:lnTo>
                  <a:pt x="649325" y="779810"/>
                </a:lnTo>
                <a:lnTo>
                  <a:pt x="645651" y="791967"/>
                </a:lnTo>
                <a:close/>
              </a:path>
              <a:path w="1327150" h="2270125">
                <a:moveTo>
                  <a:pt x="750258" y="823582"/>
                </a:moveTo>
                <a:lnTo>
                  <a:pt x="738846" y="820133"/>
                </a:lnTo>
                <a:lnTo>
                  <a:pt x="741569" y="807688"/>
                </a:lnTo>
                <a:lnTo>
                  <a:pt x="755834" y="812000"/>
                </a:lnTo>
                <a:lnTo>
                  <a:pt x="750258" y="823582"/>
                </a:lnTo>
                <a:close/>
              </a:path>
              <a:path w="1327150" h="2270125">
                <a:moveTo>
                  <a:pt x="849159" y="853472"/>
                </a:moveTo>
                <a:lnTo>
                  <a:pt x="838327" y="850199"/>
                </a:lnTo>
                <a:lnTo>
                  <a:pt x="842373" y="838154"/>
                </a:lnTo>
                <a:lnTo>
                  <a:pt x="854408" y="841791"/>
                </a:lnTo>
                <a:lnTo>
                  <a:pt x="849159" y="853472"/>
                </a:lnTo>
                <a:close/>
              </a:path>
              <a:path w="1327150" h="2270125">
                <a:moveTo>
                  <a:pt x="864642" y="858152"/>
                </a:moveTo>
                <a:lnTo>
                  <a:pt x="859857" y="856706"/>
                </a:lnTo>
                <a:lnTo>
                  <a:pt x="859817" y="843426"/>
                </a:lnTo>
                <a:lnTo>
                  <a:pt x="871852" y="847063"/>
                </a:lnTo>
                <a:lnTo>
                  <a:pt x="864642" y="858152"/>
                </a:lnTo>
                <a:close/>
              </a:path>
              <a:path w="1327150" h="2270125">
                <a:moveTo>
                  <a:pt x="947109" y="883075"/>
                </a:moveTo>
                <a:lnTo>
                  <a:pt x="935697" y="879626"/>
                </a:lnTo>
                <a:lnTo>
                  <a:pt x="940322" y="867757"/>
                </a:lnTo>
                <a:lnTo>
                  <a:pt x="947109" y="883075"/>
                </a:lnTo>
                <a:close/>
              </a:path>
              <a:path w="1327150" h="2270125">
                <a:moveTo>
                  <a:pt x="972176" y="890651"/>
                </a:moveTo>
                <a:lnTo>
                  <a:pt x="959472" y="886812"/>
                </a:lnTo>
                <a:lnTo>
                  <a:pt x="963146" y="874655"/>
                </a:lnTo>
                <a:lnTo>
                  <a:pt x="972655" y="877529"/>
                </a:lnTo>
                <a:lnTo>
                  <a:pt x="972176" y="890651"/>
                </a:lnTo>
                <a:close/>
              </a:path>
              <a:path w="1327150" h="2270125">
                <a:moveTo>
                  <a:pt x="1015579" y="903769"/>
                </a:moveTo>
                <a:lnTo>
                  <a:pt x="1001314" y="899458"/>
                </a:lnTo>
                <a:lnTo>
                  <a:pt x="1005939" y="887588"/>
                </a:lnTo>
                <a:lnTo>
                  <a:pt x="1013547" y="889887"/>
                </a:lnTo>
                <a:lnTo>
                  <a:pt x="1015579" y="903769"/>
                </a:lnTo>
                <a:close/>
              </a:path>
              <a:path w="1327150" h="2270125">
                <a:moveTo>
                  <a:pt x="1051716" y="914690"/>
                </a:moveTo>
                <a:lnTo>
                  <a:pt x="1032697" y="908942"/>
                </a:lnTo>
                <a:lnTo>
                  <a:pt x="1038273" y="897360"/>
                </a:lnTo>
                <a:lnTo>
                  <a:pt x="1056341" y="902821"/>
                </a:lnTo>
                <a:lnTo>
                  <a:pt x="1051716" y="914690"/>
                </a:lnTo>
                <a:close/>
              </a:path>
              <a:path w="1327150" h="2270125">
                <a:moveTo>
                  <a:pt x="1071686" y="920726"/>
                </a:moveTo>
                <a:lnTo>
                  <a:pt x="1061226" y="917564"/>
                </a:lnTo>
                <a:lnTo>
                  <a:pt x="1063191" y="904891"/>
                </a:lnTo>
                <a:lnTo>
                  <a:pt x="1077263" y="909144"/>
                </a:lnTo>
                <a:lnTo>
                  <a:pt x="1071686" y="920726"/>
                </a:lnTo>
                <a:close/>
              </a:path>
              <a:path w="1327150" h="2270125">
                <a:moveTo>
                  <a:pt x="1103069" y="930210"/>
                </a:moveTo>
                <a:lnTo>
                  <a:pt x="1089755" y="926187"/>
                </a:lnTo>
                <a:lnTo>
                  <a:pt x="1092478" y="913742"/>
                </a:lnTo>
                <a:lnTo>
                  <a:pt x="1104841" y="917479"/>
                </a:lnTo>
                <a:lnTo>
                  <a:pt x="1103069" y="930210"/>
                </a:lnTo>
                <a:close/>
              </a:path>
              <a:path w="1327150" h="2270125">
                <a:moveTo>
                  <a:pt x="1128745" y="937970"/>
                </a:moveTo>
                <a:lnTo>
                  <a:pt x="1111627" y="932797"/>
                </a:lnTo>
                <a:lnTo>
                  <a:pt x="1117203" y="921215"/>
                </a:lnTo>
                <a:lnTo>
                  <a:pt x="1129566" y="924951"/>
                </a:lnTo>
                <a:lnTo>
                  <a:pt x="1128745" y="937970"/>
                </a:lnTo>
                <a:close/>
              </a:path>
              <a:path w="1327150" h="2270125">
                <a:moveTo>
                  <a:pt x="1140632" y="941563"/>
                </a:moveTo>
                <a:lnTo>
                  <a:pt x="1130646" y="938545"/>
                </a:lnTo>
                <a:lnTo>
                  <a:pt x="1132419" y="925814"/>
                </a:lnTo>
                <a:lnTo>
                  <a:pt x="1146356" y="930026"/>
                </a:lnTo>
                <a:lnTo>
                  <a:pt x="1140632" y="941563"/>
                </a:lnTo>
                <a:close/>
              </a:path>
              <a:path w="1327150" h="2270125">
                <a:moveTo>
                  <a:pt x="1164406" y="948748"/>
                </a:moveTo>
                <a:lnTo>
                  <a:pt x="1154421" y="945731"/>
                </a:lnTo>
                <a:lnTo>
                  <a:pt x="1153340" y="932137"/>
                </a:lnTo>
                <a:lnTo>
                  <a:pt x="1170398" y="937292"/>
                </a:lnTo>
                <a:lnTo>
                  <a:pt x="1164406" y="948748"/>
                </a:lnTo>
                <a:close/>
              </a:path>
              <a:path w="1327150" h="2270125">
                <a:moveTo>
                  <a:pt x="1200662" y="959706"/>
                </a:moveTo>
                <a:lnTo>
                  <a:pt x="1181048" y="953778"/>
                </a:lnTo>
                <a:lnTo>
                  <a:pt x="1186297" y="942097"/>
                </a:lnTo>
                <a:lnTo>
                  <a:pt x="1199938" y="946220"/>
                </a:lnTo>
                <a:lnTo>
                  <a:pt x="1200662" y="959706"/>
                </a:lnTo>
                <a:close/>
              </a:path>
              <a:path w="1327150" h="2270125">
                <a:moveTo>
                  <a:pt x="1262832" y="978495"/>
                </a:moveTo>
                <a:lnTo>
                  <a:pt x="1251420" y="975046"/>
                </a:lnTo>
                <a:lnTo>
                  <a:pt x="1255406" y="962984"/>
                </a:lnTo>
                <a:lnTo>
                  <a:pt x="1265659" y="966082"/>
                </a:lnTo>
                <a:lnTo>
                  <a:pt x="1262832" y="978495"/>
                </a:lnTo>
                <a:close/>
              </a:path>
              <a:path w="1327150" h="2270125">
                <a:moveTo>
                  <a:pt x="1288508" y="986255"/>
                </a:moveTo>
                <a:lnTo>
                  <a:pt x="1265685" y="979357"/>
                </a:lnTo>
                <a:lnTo>
                  <a:pt x="1269359" y="967200"/>
                </a:lnTo>
                <a:lnTo>
                  <a:pt x="1295035" y="974960"/>
                </a:lnTo>
                <a:lnTo>
                  <a:pt x="1288508" y="986255"/>
                </a:lnTo>
                <a:close/>
              </a:path>
              <a:path w="1327150" h="2270125">
                <a:moveTo>
                  <a:pt x="1323694" y="996889"/>
                </a:moveTo>
                <a:lnTo>
                  <a:pt x="1295001" y="988218"/>
                </a:lnTo>
                <a:lnTo>
                  <a:pt x="1306447" y="978409"/>
                </a:lnTo>
                <a:lnTo>
                  <a:pt x="1323564" y="983583"/>
                </a:lnTo>
                <a:lnTo>
                  <a:pt x="1323694" y="996889"/>
                </a:lnTo>
                <a:close/>
              </a:path>
              <a:path w="1327150" h="2270125">
                <a:moveTo>
                  <a:pt x="801502" y="852337"/>
                </a:moveTo>
                <a:lnTo>
                  <a:pt x="789942" y="848843"/>
                </a:lnTo>
                <a:lnTo>
                  <a:pt x="793765" y="836731"/>
                </a:lnTo>
                <a:lnTo>
                  <a:pt x="806217" y="840494"/>
                </a:lnTo>
                <a:lnTo>
                  <a:pt x="801502" y="852337"/>
                </a:lnTo>
                <a:close/>
              </a:path>
              <a:path w="1327150" h="2270125">
                <a:moveTo>
                  <a:pt x="883524" y="877125"/>
                </a:moveTo>
                <a:lnTo>
                  <a:pt x="885296" y="864394"/>
                </a:lnTo>
                <a:lnTo>
                  <a:pt x="895756" y="867555"/>
                </a:lnTo>
                <a:lnTo>
                  <a:pt x="883524" y="877125"/>
                </a:lnTo>
                <a:close/>
              </a:path>
              <a:path w="1327150" h="2270125">
                <a:moveTo>
                  <a:pt x="932023" y="891783"/>
                </a:moveTo>
                <a:lnTo>
                  <a:pt x="918710" y="887760"/>
                </a:lnTo>
                <a:lnTo>
                  <a:pt x="921433" y="875315"/>
                </a:lnTo>
                <a:lnTo>
                  <a:pt x="937599" y="880201"/>
                </a:lnTo>
                <a:lnTo>
                  <a:pt x="938006" y="882978"/>
                </a:lnTo>
                <a:lnTo>
                  <a:pt x="932023" y="891783"/>
                </a:lnTo>
                <a:close/>
              </a:path>
              <a:path w="1327150" h="2270125">
                <a:moveTo>
                  <a:pt x="939631" y="894083"/>
                </a:moveTo>
                <a:lnTo>
                  <a:pt x="938006" y="882978"/>
                </a:lnTo>
                <a:lnTo>
                  <a:pt x="939501" y="880776"/>
                </a:lnTo>
                <a:lnTo>
                  <a:pt x="949011" y="883650"/>
                </a:lnTo>
                <a:lnTo>
                  <a:pt x="939631" y="894083"/>
                </a:lnTo>
                <a:close/>
              </a:path>
              <a:path w="1327150" h="2270125">
                <a:moveTo>
                  <a:pt x="982425" y="907016"/>
                </a:moveTo>
                <a:lnTo>
                  <a:pt x="969111" y="902992"/>
                </a:lnTo>
                <a:lnTo>
                  <a:pt x="976589" y="891985"/>
                </a:lnTo>
                <a:lnTo>
                  <a:pt x="988952" y="895721"/>
                </a:lnTo>
                <a:lnTo>
                  <a:pt x="982425" y="907016"/>
                </a:lnTo>
                <a:close/>
              </a:path>
              <a:path w="1327150" h="2270125">
                <a:moveTo>
                  <a:pt x="1035798" y="923147"/>
                </a:moveTo>
                <a:lnTo>
                  <a:pt x="1024268" y="919662"/>
                </a:lnTo>
                <a:lnTo>
                  <a:pt x="1034911" y="909611"/>
                </a:lnTo>
                <a:lnTo>
                  <a:pt x="1035798" y="923147"/>
                </a:lnTo>
                <a:close/>
              </a:path>
              <a:path w="1327150" h="2270125">
                <a:moveTo>
                  <a:pt x="1061489" y="930911"/>
                </a:moveTo>
                <a:lnTo>
                  <a:pt x="1048993" y="927135"/>
                </a:lnTo>
                <a:lnTo>
                  <a:pt x="1055936" y="915966"/>
                </a:lnTo>
                <a:lnTo>
                  <a:pt x="1063128" y="918139"/>
                </a:lnTo>
                <a:lnTo>
                  <a:pt x="1061489" y="930911"/>
                </a:lnTo>
                <a:close/>
              </a:path>
              <a:path w="1327150" h="2270125">
                <a:moveTo>
                  <a:pt x="1078161" y="935950"/>
                </a:moveTo>
                <a:lnTo>
                  <a:pt x="1064535" y="931832"/>
                </a:lnTo>
                <a:lnTo>
                  <a:pt x="1070735" y="920438"/>
                </a:lnTo>
                <a:lnTo>
                  <a:pt x="1080126" y="923277"/>
                </a:lnTo>
                <a:lnTo>
                  <a:pt x="1078161" y="935950"/>
                </a:lnTo>
                <a:close/>
              </a:path>
              <a:path w="1327150" h="2270125">
                <a:moveTo>
                  <a:pt x="1092738" y="940355"/>
                </a:moveTo>
                <a:lnTo>
                  <a:pt x="1081326" y="936907"/>
                </a:lnTo>
                <a:lnTo>
                  <a:pt x="1085951" y="925037"/>
                </a:lnTo>
                <a:lnTo>
                  <a:pt x="1092738" y="940355"/>
                </a:lnTo>
                <a:close/>
              </a:path>
              <a:path w="1327150" h="2270125">
                <a:moveTo>
                  <a:pt x="1120316" y="948690"/>
                </a:moveTo>
                <a:lnTo>
                  <a:pt x="1105100" y="944092"/>
                </a:lnTo>
                <a:lnTo>
                  <a:pt x="1109725" y="932222"/>
                </a:lnTo>
                <a:lnTo>
                  <a:pt x="1119235" y="935096"/>
                </a:lnTo>
                <a:lnTo>
                  <a:pt x="1120316" y="948690"/>
                </a:lnTo>
                <a:close/>
              </a:path>
              <a:path w="1327150" h="2270125">
                <a:moveTo>
                  <a:pt x="1161207" y="961049"/>
                </a:moveTo>
                <a:lnTo>
                  <a:pt x="1147300" y="956846"/>
                </a:lnTo>
                <a:lnTo>
                  <a:pt x="1153990" y="945600"/>
                </a:lnTo>
                <a:lnTo>
                  <a:pt x="1162980" y="948317"/>
                </a:lnTo>
                <a:lnTo>
                  <a:pt x="1161207" y="961049"/>
                </a:lnTo>
                <a:close/>
              </a:path>
              <a:path w="1327150" h="2270125">
                <a:moveTo>
                  <a:pt x="1187404" y="968966"/>
                </a:moveTo>
                <a:lnTo>
                  <a:pt x="1177374" y="965935"/>
                </a:lnTo>
                <a:lnTo>
                  <a:pt x="1176293" y="952341"/>
                </a:lnTo>
                <a:lnTo>
                  <a:pt x="1195313" y="958089"/>
                </a:lnTo>
                <a:lnTo>
                  <a:pt x="1187404" y="968966"/>
                </a:lnTo>
                <a:close/>
              </a:path>
              <a:path w="1327150" h="2270125">
                <a:moveTo>
                  <a:pt x="1211876" y="976362"/>
                </a:moveTo>
                <a:lnTo>
                  <a:pt x="1206724" y="961538"/>
                </a:lnTo>
                <a:lnTo>
                  <a:pt x="1218849" y="965202"/>
                </a:lnTo>
                <a:lnTo>
                  <a:pt x="1211876" y="976362"/>
                </a:lnTo>
                <a:close/>
              </a:path>
              <a:path w="1327150" h="2270125">
                <a:moveTo>
                  <a:pt x="1236333" y="983754"/>
                </a:moveTo>
                <a:lnTo>
                  <a:pt x="1223124" y="979762"/>
                </a:lnTo>
                <a:lnTo>
                  <a:pt x="1227645" y="967861"/>
                </a:lnTo>
                <a:lnTo>
                  <a:pt x="1237155" y="970735"/>
                </a:lnTo>
                <a:lnTo>
                  <a:pt x="1236333" y="983754"/>
                </a:lnTo>
                <a:close/>
              </a:path>
              <a:path w="1327150" h="2270125">
                <a:moveTo>
                  <a:pt x="1255353" y="989502"/>
                </a:moveTo>
                <a:lnTo>
                  <a:pt x="1241088" y="985191"/>
                </a:lnTo>
                <a:lnTo>
                  <a:pt x="1248566" y="974184"/>
                </a:lnTo>
                <a:lnTo>
                  <a:pt x="1254272" y="975908"/>
                </a:lnTo>
                <a:lnTo>
                  <a:pt x="1255353" y="989502"/>
                </a:lnTo>
                <a:close/>
              </a:path>
              <a:path w="1327150" h="2270125">
                <a:moveTo>
                  <a:pt x="1281030" y="997262"/>
                </a:moveTo>
                <a:lnTo>
                  <a:pt x="1272709" y="994748"/>
                </a:lnTo>
                <a:lnTo>
                  <a:pt x="1272936" y="981549"/>
                </a:lnTo>
                <a:lnTo>
                  <a:pt x="1286101" y="985528"/>
                </a:lnTo>
                <a:lnTo>
                  <a:pt x="1281030" y="997262"/>
                </a:lnTo>
                <a:close/>
              </a:path>
              <a:path w="1327150" h="2270125">
                <a:moveTo>
                  <a:pt x="1302903" y="1003873"/>
                </a:moveTo>
                <a:lnTo>
                  <a:pt x="1297196" y="1002148"/>
                </a:lnTo>
                <a:lnTo>
                  <a:pt x="1301822" y="990279"/>
                </a:lnTo>
                <a:lnTo>
                  <a:pt x="1304675" y="991141"/>
                </a:lnTo>
                <a:lnTo>
                  <a:pt x="1302903" y="1003873"/>
                </a:lnTo>
                <a:close/>
              </a:path>
              <a:path w="1327150" h="2270125">
                <a:moveTo>
                  <a:pt x="1309559" y="1005885"/>
                </a:moveTo>
                <a:lnTo>
                  <a:pt x="1302903" y="1003873"/>
                </a:lnTo>
                <a:lnTo>
                  <a:pt x="1306577" y="991716"/>
                </a:lnTo>
                <a:lnTo>
                  <a:pt x="1309430" y="992578"/>
                </a:lnTo>
                <a:lnTo>
                  <a:pt x="1309559" y="1005885"/>
                </a:lnTo>
                <a:close/>
              </a:path>
              <a:path w="1327150" h="2270125">
                <a:moveTo>
                  <a:pt x="1311461" y="1006459"/>
                </a:moveTo>
                <a:lnTo>
                  <a:pt x="1309559" y="1005885"/>
                </a:lnTo>
                <a:lnTo>
                  <a:pt x="1313233" y="993728"/>
                </a:lnTo>
                <a:lnTo>
                  <a:pt x="1311461" y="1006459"/>
                </a:lnTo>
                <a:close/>
              </a:path>
              <a:path w="1327150" h="2270125">
                <a:moveTo>
                  <a:pt x="562047" y="793234"/>
                </a:moveTo>
                <a:lnTo>
                  <a:pt x="551111" y="789929"/>
                </a:lnTo>
                <a:lnTo>
                  <a:pt x="554488" y="777682"/>
                </a:lnTo>
                <a:lnTo>
                  <a:pt x="564948" y="780844"/>
                </a:lnTo>
                <a:lnTo>
                  <a:pt x="562047" y="793234"/>
                </a:lnTo>
                <a:close/>
              </a:path>
              <a:path w="1327150" h="2270125">
                <a:moveTo>
                  <a:pt x="592656" y="802485"/>
                </a:moveTo>
                <a:lnTo>
                  <a:pt x="584335" y="799970"/>
                </a:lnTo>
                <a:lnTo>
                  <a:pt x="592170" y="789071"/>
                </a:lnTo>
                <a:lnTo>
                  <a:pt x="592656" y="802485"/>
                </a:lnTo>
                <a:close/>
              </a:path>
              <a:path w="1327150" h="2270125">
                <a:moveTo>
                  <a:pt x="677055" y="827993"/>
                </a:moveTo>
                <a:lnTo>
                  <a:pt x="668734" y="825478"/>
                </a:lnTo>
                <a:lnTo>
                  <a:pt x="676569" y="814578"/>
                </a:lnTo>
                <a:lnTo>
                  <a:pt x="677055" y="827993"/>
                </a:lnTo>
                <a:close/>
              </a:path>
              <a:path w="1327150" h="2270125">
                <a:moveTo>
                  <a:pt x="710279" y="838034"/>
                </a:moveTo>
                <a:lnTo>
                  <a:pt x="699343" y="834729"/>
                </a:lnTo>
                <a:lnTo>
                  <a:pt x="703790" y="822805"/>
                </a:lnTo>
                <a:lnTo>
                  <a:pt x="714251" y="825967"/>
                </a:lnTo>
                <a:lnTo>
                  <a:pt x="710279" y="838034"/>
                </a:lnTo>
                <a:close/>
              </a:path>
              <a:path w="1327150" h="2270125">
                <a:moveTo>
                  <a:pt x="775243" y="857668"/>
                </a:moveTo>
                <a:lnTo>
                  <a:pt x="767219" y="855243"/>
                </a:lnTo>
                <a:lnTo>
                  <a:pt x="768219" y="842277"/>
                </a:lnTo>
                <a:lnTo>
                  <a:pt x="782721" y="846660"/>
                </a:lnTo>
                <a:lnTo>
                  <a:pt x="775243" y="857668"/>
                </a:lnTo>
                <a:close/>
              </a:path>
              <a:path w="1327150" h="2270125">
                <a:moveTo>
                  <a:pt x="843950" y="878433"/>
                </a:moveTo>
                <a:lnTo>
                  <a:pt x="835154" y="875774"/>
                </a:lnTo>
                <a:lnTo>
                  <a:pt x="836451" y="862899"/>
                </a:lnTo>
                <a:lnTo>
                  <a:pt x="849794" y="866932"/>
                </a:lnTo>
                <a:lnTo>
                  <a:pt x="843950" y="878433"/>
                </a:lnTo>
                <a:close/>
              </a:path>
              <a:path w="1327150" h="2270125">
                <a:moveTo>
                  <a:pt x="878156" y="888770"/>
                </a:moveTo>
                <a:lnTo>
                  <a:pt x="865585" y="884971"/>
                </a:lnTo>
                <a:lnTo>
                  <a:pt x="869259" y="872814"/>
                </a:lnTo>
                <a:lnTo>
                  <a:pt x="879720" y="875976"/>
                </a:lnTo>
                <a:lnTo>
                  <a:pt x="878156" y="888770"/>
                </a:lnTo>
                <a:close/>
              </a:path>
              <a:path w="1327150" h="2270125">
                <a:moveTo>
                  <a:pt x="904575" y="896755"/>
                </a:moveTo>
                <a:lnTo>
                  <a:pt x="892554" y="893122"/>
                </a:lnTo>
                <a:lnTo>
                  <a:pt x="897669" y="881401"/>
                </a:lnTo>
                <a:lnTo>
                  <a:pt x="909200" y="884886"/>
                </a:lnTo>
                <a:lnTo>
                  <a:pt x="904575" y="896755"/>
                </a:lnTo>
                <a:close/>
              </a:path>
              <a:path w="1327150" h="2270125">
                <a:moveTo>
                  <a:pt x="962584" y="914287"/>
                </a:moveTo>
                <a:lnTo>
                  <a:pt x="950222" y="910551"/>
                </a:lnTo>
                <a:lnTo>
                  <a:pt x="953896" y="898394"/>
                </a:lnTo>
                <a:lnTo>
                  <a:pt x="965307" y="901843"/>
                </a:lnTo>
                <a:lnTo>
                  <a:pt x="962584" y="914287"/>
                </a:lnTo>
                <a:close/>
              </a:path>
              <a:path w="1327150" h="2270125">
                <a:moveTo>
                  <a:pt x="1003015" y="926506"/>
                </a:moveTo>
                <a:lnTo>
                  <a:pt x="991113" y="922909"/>
                </a:lnTo>
                <a:lnTo>
                  <a:pt x="993836" y="910465"/>
                </a:lnTo>
                <a:lnTo>
                  <a:pt x="1006199" y="914201"/>
                </a:lnTo>
                <a:lnTo>
                  <a:pt x="1003015" y="926506"/>
                </a:lnTo>
                <a:close/>
              </a:path>
              <a:path w="1327150" h="2270125">
                <a:moveTo>
                  <a:pt x="1035809" y="936418"/>
                </a:moveTo>
                <a:lnTo>
                  <a:pt x="1022168" y="932295"/>
                </a:lnTo>
                <a:lnTo>
                  <a:pt x="1029022" y="921099"/>
                </a:lnTo>
                <a:lnTo>
                  <a:pt x="1038532" y="923973"/>
                </a:lnTo>
                <a:lnTo>
                  <a:pt x="1035809" y="936418"/>
                </a:lnTo>
                <a:close/>
              </a:path>
              <a:path w="1327150" h="2270125">
                <a:moveTo>
                  <a:pt x="1092997" y="966969"/>
                </a:moveTo>
                <a:lnTo>
                  <a:pt x="1088112" y="952225"/>
                </a:lnTo>
                <a:lnTo>
                  <a:pt x="1091787" y="940068"/>
                </a:lnTo>
                <a:lnTo>
                  <a:pt x="1103198" y="943517"/>
                </a:lnTo>
                <a:lnTo>
                  <a:pt x="1102377" y="956536"/>
                </a:lnTo>
                <a:lnTo>
                  <a:pt x="1092997" y="966969"/>
                </a:lnTo>
                <a:close/>
              </a:path>
              <a:path w="1327150" h="2270125">
                <a:moveTo>
                  <a:pt x="1114275" y="973399"/>
                </a:moveTo>
                <a:lnTo>
                  <a:pt x="1109565" y="971976"/>
                </a:lnTo>
                <a:lnTo>
                  <a:pt x="1108083" y="958261"/>
                </a:lnTo>
                <a:lnTo>
                  <a:pt x="1114610" y="946966"/>
                </a:lnTo>
                <a:lnTo>
                  <a:pt x="1113788" y="959985"/>
                </a:lnTo>
                <a:lnTo>
                  <a:pt x="1121055" y="962181"/>
                </a:lnTo>
                <a:lnTo>
                  <a:pt x="1114275" y="973399"/>
                </a:lnTo>
                <a:close/>
              </a:path>
              <a:path w="1327150" h="2270125">
                <a:moveTo>
                  <a:pt x="1139465" y="967745"/>
                </a:moveTo>
                <a:lnTo>
                  <a:pt x="1126077" y="963699"/>
                </a:lnTo>
                <a:lnTo>
                  <a:pt x="1131727" y="952139"/>
                </a:lnTo>
                <a:lnTo>
                  <a:pt x="1141237" y="955013"/>
                </a:lnTo>
                <a:lnTo>
                  <a:pt x="1139465" y="967745"/>
                </a:lnTo>
                <a:close/>
              </a:path>
              <a:path w="1327150" h="2270125">
                <a:moveTo>
                  <a:pt x="1151828" y="971481"/>
                </a:moveTo>
                <a:lnTo>
                  <a:pt x="1139465" y="967745"/>
                </a:lnTo>
                <a:lnTo>
                  <a:pt x="1147894" y="957025"/>
                </a:lnTo>
                <a:lnTo>
                  <a:pt x="1150747" y="957887"/>
                </a:lnTo>
                <a:lnTo>
                  <a:pt x="1151828" y="971481"/>
                </a:lnTo>
                <a:close/>
              </a:path>
              <a:path w="1327150" h="2270125">
                <a:moveTo>
                  <a:pt x="1176553" y="978954"/>
                </a:moveTo>
                <a:lnTo>
                  <a:pt x="1151828" y="971481"/>
                </a:lnTo>
                <a:lnTo>
                  <a:pt x="1158355" y="960187"/>
                </a:lnTo>
                <a:lnTo>
                  <a:pt x="1180584" y="966905"/>
                </a:lnTo>
                <a:lnTo>
                  <a:pt x="1176553" y="978954"/>
                </a:lnTo>
                <a:close/>
              </a:path>
              <a:path w="1327150" h="2270125">
                <a:moveTo>
                  <a:pt x="1193328" y="984024"/>
                </a:moveTo>
                <a:lnTo>
                  <a:pt x="1181307" y="980391"/>
                </a:lnTo>
                <a:lnTo>
                  <a:pt x="1184031" y="967947"/>
                </a:lnTo>
                <a:lnTo>
                  <a:pt x="1194848" y="971216"/>
                </a:lnTo>
                <a:lnTo>
                  <a:pt x="1193328" y="984024"/>
                </a:lnTo>
                <a:close/>
              </a:path>
              <a:path w="1327150" h="2270125">
                <a:moveTo>
                  <a:pt x="1237266" y="997303"/>
                </a:moveTo>
                <a:lnTo>
                  <a:pt x="1205081" y="987576"/>
                </a:lnTo>
                <a:lnTo>
                  <a:pt x="1208800" y="975433"/>
                </a:lnTo>
                <a:lnTo>
                  <a:pt x="1242990" y="985766"/>
                </a:lnTo>
                <a:lnTo>
                  <a:pt x="1237266" y="997303"/>
                </a:lnTo>
                <a:close/>
              </a:path>
              <a:path w="1327150" h="2270125">
                <a:moveTo>
                  <a:pt x="1249103" y="999563"/>
                </a:moveTo>
                <a:lnTo>
                  <a:pt x="1242990" y="985766"/>
                </a:lnTo>
                <a:lnTo>
                  <a:pt x="1251609" y="988371"/>
                </a:lnTo>
                <a:lnTo>
                  <a:pt x="1249103" y="999563"/>
                </a:lnTo>
                <a:close/>
              </a:path>
              <a:path w="1327150" h="2270125">
                <a:moveTo>
                  <a:pt x="1259926" y="1004152"/>
                </a:moveTo>
                <a:lnTo>
                  <a:pt x="1249777" y="1001084"/>
                </a:lnTo>
                <a:lnTo>
                  <a:pt x="1255353" y="989502"/>
                </a:lnTo>
                <a:lnTo>
                  <a:pt x="1263912" y="992089"/>
                </a:lnTo>
                <a:lnTo>
                  <a:pt x="1259926" y="1004152"/>
                </a:lnTo>
                <a:close/>
              </a:path>
              <a:path w="1327150" h="2270125">
                <a:moveTo>
                  <a:pt x="1289718" y="1013156"/>
                </a:moveTo>
                <a:lnTo>
                  <a:pt x="1266895" y="1006258"/>
                </a:lnTo>
                <a:lnTo>
                  <a:pt x="1270985" y="994227"/>
                </a:lnTo>
                <a:lnTo>
                  <a:pt x="1295294" y="1001573"/>
                </a:lnTo>
                <a:lnTo>
                  <a:pt x="1289718" y="1013156"/>
                </a:lnTo>
                <a:close/>
              </a:path>
              <a:path w="1327150" h="2270125">
                <a:moveTo>
                  <a:pt x="1323953" y="1023502"/>
                </a:moveTo>
                <a:lnTo>
                  <a:pt x="1312542" y="1020053"/>
                </a:lnTo>
                <a:lnTo>
                  <a:pt x="1311461" y="1006459"/>
                </a:lnTo>
                <a:lnTo>
                  <a:pt x="1324775" y="1010483"/>
                </a:lnTo>
                <a:lnTo>
                  <a:pt x="1323953" y="1023502"/>
                </a:lnTo>
                <a:close/>
              </a:path>
              <a:path w="1327150" h="2270125">
                <a:moveTo>
                  <a:pt x="1249777" y="1001084"/>
                </a:moveTo>
                <a:lnTo>
                  <a:pt x="1248827" y="1000797"/>
                </a:lnTo>
                <a:lnTo>
                  <a:pt x="1249103" y="999563"/>
                </a:lnTo>
                <a:lnTo>
                  <a:pt x="1249777" y="1001084"/>
                </a:lnTo>
                <a:close/>
              </a:path>
              <a:path w="1327150" h="2270125">
                <a:moveTo>
                  <a:pt x="898999" y="908337"/>
                </a:moveTo>
                <a:lnTo>
                  <a:pt x="882832" y="903451"/>
                </a:lnTo>
                <a:lnTo>
                  <a:pt x="890310" y="892444"/>
                </a:lnTo>
                <a:lnTo>
                  <a:pt x="896967" y="894456"/>
                </a:lnTo>
                <a:lnTo>
                  <a:pt x="898999" y="908337"/>
                </a:lnTo>
                <a:close/>
              </a:path>
              <a:path w="1327150" h="2270125">
                <a:moveTo>
                  <a:pt x="940842" y="920983"/>
                </a:moveTo>
                <a:lnTo>
                  <a:pt x="927528" y="916959"/>
                </a:lnTo>
                <a:lnTo>
                  <a:pt x="930251" y="904515"/>
                </a:lnTo>
                <a:lnTo>
                  <a:pt x="942614" y="908251"/>
                </a:lnTo>
                <a:lnTo>
                  <a:pt x="940842" y="920983"/>
                </a:lnTo>
                <a:close/>
              </a:path>
              <a:path w="1327150" h="2270125">
                <a:moveTo>
                  <a:pt x="969371" y="929605"/>
                </a:moveTo>
                <a:lnTo>
                  <a:pt x="957840" y="926121"/>
                </a:lnTo>
                <a:lnTo>
                  <a:pt x="960875" y="913771"/>
                </a:lnTo>
                <a:lnTo>
                  <a:pt x="973565" y="917606"/>
                </a:lnTo>
                <a:lnTo>
                  <a:pt x="969371" y="929605"/>
                </a:lnTo>
                <a:close/>
              </a:path>
              <a:path w="1327150" h="2270125">
                <a:moveTo>
                  <a:pt x="985537" y="934491"/>
                </a:moveTo>
                <a:lnTo>
                  <a:pt x="975076" y="931330"/>
                </a:lnTo>
                <a:lnTo>
                  <a:pt x="976849" y="918598"/>
                </a:lnTo>
                <a:lnTo>
                  <a:pt x="989211" y="922334"/>
                </a:lnTo>
                <a:lnTo>
                  <a:pt x="985537" y="934491"/>
                </a:lnTo>
                <a:close/>
              </a:path>
              <a:path w="1327150" h="2270125">
                <a:moveTo>
                  <a:pt x="1001659" y="939364"/>
                </a:moveTo>
                <a:lnTo>
                  <a:pt x="988390" y="935354"/>
                </a:lnTo>
                <a:lnTo>
                  <a:pt x="993966" y="923772"/>
                </a:lnTo>
                <a:lnTo>
                  <a:pt x="1004308" y="926897"/>
                </a:lnTo>
                <a:lnTo>
                  <a:pt x="1001659" y="939364"/>
                </a:lnTo>
                <a:close/>
              </a:path>
              <a:path w="1327150" h="2270125">
                <a:moveTo>
                  <a:pt x="1018821" y="944551"/>
                </a:moveTo>
                <a:lnTo>
                  <a:pt x="1007410" y="941102"/>
                </a:lnTo>
                <a:lnTo>
                  <a:pt x="1008231" y="928083"/>
                </a:lnTo>
                <a:lnTo>
                  <a:pt x="1022495" y="932394"/>
                </a:lnTo>
                <a:lnTo>
                  <a:pt x="1018821" y="944551"/>
                </a:lnTo>
                <a:close/>
              </a:path>
              <a:path w="1327150" h="2270125">
                <a:moveTo>
                  <a:pt x="1051838" y="954529"/>
                </a:moveTo>
                <a:lnTo>
                  <a:pt x="1046875" y="953029"/>
                </a:lnTo>
                <a:lnTo>
                  <a:pt x="1047012" y="939803"/>
                </a:lnTo>
                <a:lnTo>
                  <a:pt x="1059583" y="943603"/>
                </a:lnTo>
                <a:lnTo>
                  <a:pt x="1051838" y="954529"/>
                </a:lnTo>
                <a:close/>
              </a:path>
              <a:path w="1327150" h="2270125">
                <a:moveTo>
                  <a:pt x="1074107" y="974527"/>
                </a:moveTo>
                <a:lnTo>
                  <a:pt x="1073362" y="970986"/>
                </a:lnTo>
                <a:lnTo>
                  <a:pt x="1073978" y="961221"/>
                </a:lnTo>
                <a:lnTo>
                  <a:pt x="1068272" y="959496"/>
                </a:lnTo>
                <a:lnTo>
                  <a:pt x="1078603" y="949351"/>
                </a:lnTo>
                <a:lnTo>
                  <a:pt x="1084309" y="951075"/>
                </a:lnTo>
                <a:lnTo>
                  <a:pt x="1079684" y="962945"/>
                </a:lnTo>
                <a:lnTo>
                  <a:pt x="1074107" y="974527"/>
                </a:lnTo>
                <a:close/>
              </a:path>
              <a:path w="1327150" h="2270125">
                <a:moveTo>
                  <a:pt x="1139832" y="981123"/>
                </a:moveTo>
                <a:lnTo>
                  <a:pt x="1140208" y="967970"/>
                </a:lnTo>
                <a:lnTo>
                  <a:pt x="1147875" y="970287"/>
                </a:lnTo>
                <a:lnTo>
                  <a:pt x="1139832" y="981123"/>
                </a:lnTo>
                <a:close/>
              </a:path>
              <a:path w="1327150" h="2270125">
                <a:moveTo>
                  <a:pt x="1183458" y="994308"/>
                </a:moveTo>
                <a:lnTo>
                  <a:pt x="1170026" y="990249"/>
                </a:lnTo>
                <a:lnTo>
                  <a:pt x="1177504" y="979241"/>
                </a:lnTo>
                <a:lnTo>
                  <a:pt x="1183165" y="980952"/>
                </a:lnTo>
                <a:lnTo>
                  <a:pt x="1183458" y="994308"/>
                </a:lnTo>
                <a:close/>
              </a:path>
              <a:path w="1327150" h="2270125">
                <a:moveTo>
                  <a:pt x="1223547" y="1006424"/>
                </a:moveTo>
                <a:lnTo>
                  <a:pt x="1196652" y="998296"/>
                </a:lnTo>
                <a:lnTo>
                  <a:pt x="1199375" y="985852"/>
                </a:lnTo>
                <a:lnTo>
                  <a:pt x="1227904" y="994474"/>
                </a:lnTo>
                <a:lnTo>
                  <a:pt x="1223547" y="1006424"/>
                </a:lnTo>
                <a:close/>
              </a:path>
              <a:path w="1327150" h="2270125">
                <a:moveTo>
                  <a:pt x="1242285" y="1012087"/>
                </a:moveTo>
                <a:lnTo>
                  <a:pt x="1230888" y="1008643"/>
                </a:lnTo>
                <a:lnTo>
                  <a:pt x="1232660" y="995911"/>
                </a:lnTo>
                <a:lnTo>
                  <a:pt x="1248470" y="1000689"/>
                </a:lnTo>
                <a:lnTo>
                  <a:pt x="1242285" y="1012087"/>
                </a:lnTo>
                <a:close/>
              </a:path>
              <a:path w="1327150" h="2270125">
                <a:moveTo>
                  <a:pt x="1260368" y="1017553"/>
                </a:moveTo>
                <a:lnTo>
                  <a:pt x="1248956" y="1014104"/>
                </a:lnTo>
                <a:lnTo>
                  <a:pt x="1252140" y="1001798"/>
                </a:lnTo>
                <a:lnTo>
                  <a:pt x="1264042" y="1005396"/>
                </a:lnTo>
                <a:lnTo>
                  <a:pt x="1260368" y="1017553"/>
                </a:lnTo>
                <a:close/>
              </a:path>
              <a:path w="1327150" h="2270125">
                <a:moveTo>
                  <a:pt x="1295554" y="1028187"/>
                </a:moveTo>
                <a:lnTo>
                  <a:pt x="1286520" y="1025456"/>
                </a:lnTo>
                <a:lnTo>
                  <a:pt x="1288797" y="1012877"/>
                </a:lnTo>
                <a:lnTo>
                  <a:pt x="1301888" y="1016833"/>
                </a:lnTo>
                <a:lnTo>
                  <a:pt x="1295554" y="1028187"/>
                </a:lnTo>
                <a:close/>
              </a:path>
              <a:path w="1327150" h="2270125">
                <a:moveTo>
                  <a:pt x="1325034" y="1037096"/>
                </a:moveTo>
                <a:lnTo>
                  <a:pt x="1298406" y="1029049"/>
                </a:lnTo>
                <a:lnTo>
                  <a:pt x="1303982" y="1017467"/>
                </a:lnTo>
                <a:lnTo>
                  <a:pt x="1325855" y="1024077"/>
                </a:lnTo>
                <a:lnTo>
                  <a:pt x="1325034" y="1037096"/>
                </a:lnTo>
                <a:close/>
              </a:path>
              <a:path w="1327150" h="2270125">
                <a:moveTo>
                  <a:pt x="809856" y="894663"/>
                </a:moveTo>
                <a:lnTo>
                  <a:pt x="799277" y="891466"/>
                </a:lnTo>
                <a:lnTo>
                  <a:pt x="801911" y="878995"/>
                </a:lnTo>
                <a:lnTo>
                  <a:pt x="814853" y="882906"/>
                </a:lnTo>
                <a:lnTo>
                  <a:pt x="809856" y="894663"/>
                </a:lnTo>
                <a:close/>
              </a:path>
              <a:path w="1327150" h="2270125">
                <a:moveTo>
                  <a:pt x="848727" y="906411"/>
                </a:moveTo>
                <a:lnTo>
                  <a:pt x="831609" y="901238"/>
                </a:lnTo>
                <a:lnTo>
                  <a:pt x="840990" y="890805"/>
                </a:lnTo>
                <a:lnTo>
                  <a:pt x="851450" y="893967"/>
                </a:lnTo>
                <a:lnTo>
                  <a:pt x="848727" y="906411"/>
                </a:lnTo>
                <a:close/>
              </a:path>
              <a:path w="1327150" h="2270125">
                <a:moveTo>
                  <a:pt x="873408" y="913870"/>
                </a:moveTo>
                <a:lnTo>
                  <a:pt x="862041" y="910435"/>
                </a:lnTo>
                <a:lnTo>
                  <a:pt x="868568" y="899140"/>
                </a:lnTo>
                <a:lnTo>
                  <a:pt x="878077" y="902014"/>
                </a:lnTo>
                <a:lnTo>
                  <a:pt x="873408" y="913870"/>
                </a:lnTo>
                <a:close/>
              </a:path>
              <a:path w="1327150" h="2270125">
                <a:moveTo>
                  <a:pt x="919099" y="927679"/>
                </a:moveTo>
                <a:lnTo>
                  <a:pt x="903883" y="923081"/>
                </a:lnTo>
                <a:lnTo>
                  <a:pt x="912312" y="912361"/>
                </a:lnTo>
                <a:lnTo>
                  <a:pt x="922773" y="915522"/>
                </a:lnTo>
                <a:lnTo>
                  <a:pt x="919099" y="927679"/>
                </a:lnTo>
                <a:close/>
              </a:path>
              <a:path w="1327150" h="2270125">
                <a:moveTo>
                  <a:pt x="961893" y="940613"/>
                </a:moveTo>
                <a:lnTo>
                  <a:pt x="945726" y="935727"/>
                </a:lnTo>
                <a:lnTo>
                  <a:pt x="953204" y="924719"/>
                </a:lnTo>
                <a:lnTo>
                  <a:pt x="965567" y="928456"/>
                </a:lnTo>
                <a:lnTo>
                  <a:pt x="961893" y="940613"/>
                </a:lnTo>
                <a:close/>
              </a:path>
              <a:path w="1327150" h="2270125">
                <a:moveTo>
                  <a:pt x="979144" y="945826"/>
                </a:moveTo>
                <a:lnTo>
                  <a:pt x="974136" y="944313"/>
                </a:lnTo>
                <a:lnTo>
                  <a:pt x="974051" y="931020"/>
                </a:lnTo>
                <a:lnTo>
                  <a:pt x="986488" y="934779"/>
                </a:lnTo>
                <a:lnTo>
                  <a:pt x="979144" y="945826"/>
                </a:lnTo>
                <a:close/>
              </a:path>
              <a:path w="1327150" h="2270125">
                <a:moveTo>
                  <a:pt x="1002785" y="952971"/>
                </a:moveTo>
                <a:lnTo>
                  <a:pt x="996128" y="950960"/>
                </a:lnTo>
                <a:lnTo>
                  <a:pt x="994096" y="937078"/>
                </a:lnTo>
                <a:lnTo>
                  <a:pt x="1011214" y="942251"/>
                </a:lnTo>
                <a:lnTo>
                  <a:pt x="1002785" y="952971"/>
                </a:lnTo>
                <a:close/>
              </a:path>
              <a:path w="1327150" h="2270125">
                <a:moveTo>
                  <a:pt x="1030363" y="961306"/>
                </a:moveTo>
                <a:lnTo>
                  <a:pt x="1018951" y="957857"/>
                </a:lnTo>
                <a:lnTo>
                  <a:pt x="1021674" y="945413"/>
                </a:lnTo>
                <a:lnTo>
                  <a:pt x="1027380" y="947137"/>
                </a:lnTo>
                <a:lnTo>
                  <a:pt x="1030363" y="961306"/>
                </a:lnTo>
                <a:close/>
              </a:path>
              <a:path w="1327150" h="2270125">
                <a:moveTo>
                  <a:pt x="1042725" y="965042"/>
                </a:moveTo>
                <a:lnTo>
                  <a:pt x="1033097" y="962132"/>
                </a:lnTo>
                <a:lnTo>
                  <a:pt x="1033695" y="949046"/>
                </a:lnTo>
                <a:lnTo>
                  <a:pt x="1047157" y="953115"/>
                </a:lnTo>
                <a:lnTo>
                  <a:pt x="1042725" y="965042"/>
                </a:lnTo>
                <a:close/>
              </a:path>
              <a:path w="1327150" h="2270125">
                <a:moveTo>
                  <a:pt x="1066500" y="972228"/>
                </a:moveTo>
                <a:lnTo>
                  <a:pt x="1050645" y="967436"/>
                </a:lnTo>
                <a:lnTo>
                  <a:pt x="1054958" y="955472"/>
                </a:lnTo>
                <a:lnTo>
                  <a:pt x="1067321" y="959209"/>
                </a:lnTo>
                <a:lnTo>
                  <a:pt x="1066500" y="972228"/>
                </a:lnTo>
                <a:close/>
              </a:path>
              <a:path w="1327150" h="2270125">
                <a:moveTo>
                  <a:pt x="1071938" y="964223"/>
                </a:moveTo>
                <a:lnTo>
                  <a:pt x="1071125" y="960358"/>
                </a:lnTo>
                <a:lnTo>
                  <a:pt x="1073978" y="961221"/>
                </a:lnTo>
                <a:lnTo>
                  <a:pt x="1071938" y="964223"/>
                </a:lnTo>
                <a:close/>
              </a:path>
              <a:path w="1327150" h="2270125">
                <a:moveTo>
                  <a:pt x="1100734" y="982574"/>
                </a:moveTo>
                <a:lnTo>
                  <a:pt x="1090274" y="979413"/>
                </a:lnTo>
                <a:lnTo>
                  <a:pt x="1092046" y="966681"/>
                </a:lnTo>
                <a:lnTo>
                  <a:pt x="1107262" y="971280"/>
                </a:lnTo>
                <a:lnTo>
                  <a:pt x="1100734" y="982574"/>
                </a:lnTo>
                <a:close/>
              </a:path>
              <a:path w="1327150" h="2270125">
                <a:moveTo>
                  <a:pt x="1119338" y="988197"/>
                </a:moveTo>
                <a:lnTo>
                  <a:pt x="1107035" y="984478"/>
                </a:lnTo>
                <a:lnTo>
                  <a:pt x="1111065" y="972429"/>
                </a:lnTo>
                <a:lnTo>
                  <a:pt x="1122477" y="975878"/>
                </a:lnTo>
                <a:lnTo>
                  <a:pt x="1119338" y="988197"/>
                </a:lnTo>
                <a:close/>
              </a:path>
              <a:path w="1327150" h="2270125">
                <a:moveTo>
                  <a:pt x="1137822" y="993783"/>
                </a:moveTo>
                <a:lnTo>
                  <a:pt x="1124033" y="989616"/>
                </a:lnTo>
                <a:lnTo>
                  <a:pt x="1130917" y="978429"/>
                </a:lnTo>
                <a:lnTo>
                  <a:pt x="1140546" y="981339"/>
                </a:lnTo>
                <a:lnTo>
                  <a:pt x="1137822" y="993783"/>
                </a:lnTo>
                <a:close/>
              </a:path>
              <a:path w="1327150" h="2270125">
                <a:moveTo>
                  <a:pt x="1148981" y="997156"/>
                </a:moveTo>
                <a:lnTo>
                  <a:pt x="1144123" y="995687"/>
                </a:lnTo>
                <a:lnTo>
                  <a:pt x="1144543" y="982547"/>
                </a:lnTo>
                <a:lnTo>
                  <a:pt x="1156712" y="986225"/>
                </a:lnTo>
                <a:lnTo>
                  <a:pt x="1148981" y="997156"/>
                </a:lnTo>
                <a:close/>
              </a:path>
              <a:path w="1327150" h="2270125">
                <a:moveTo>
                  <a:pt x="1173008" y="1004417"/>
                </a:moveTo>
                <a:lnTo>
                  <a:pt x="1162548" y="1001256"/>
                </a:lnTo>
                <a:lnTo>
                  <a:pt x="1164023" y="988434"/>
                </a:lnTo>
                <a:lnTo>
                  <a:pt x="1176682" y="992260"/>
                </a:lnTo>
                <a:lnTo>
                  <a:pt x="1173008" y="1004417"/>
                </a:lnTo>
                <a:close/>
              </a:path>
              <a:path w="1327150" h="2270125">
                <a:moveTo>
                  <a:pt x="1215801" y="1017351"/>
                </a:moveTo>
                <a:lnTo>
                  <a:pt x="1189174" y="1009303"/>
                </a:lnTo>
                <a:lnTo>
                  <a:pt x="1189996" y="996284"/>
                </a:lnTo>
                <a:lnTo>
                  <a:pt x="1214721" y="1003757"/>
                </a:lnTo>
                <a:lnTo>
                  <a:pt x="1215801" y="1017351"/>
                </a:lnTo>
                <a:close/>
              </a:path>
              <a:path w="1327150" h="2270125">
                <a:moveTo>
                  <a:pt x="1246203" y="1026539"/>
                </a:moveTo>
                <a:lnTo>
                  <a:pt x="1233113" y="1022583"/>
                </a:lnTo>
                <a:lnTo>
                  <a:pt x="1237426" y="1010619"/>
                </a:lnTo>
                <a:lnTo>
                  <a:pt x="1248956" y="1014104"/>
                </a:lnTo>
                <a:lnTo>
                  <a:pt x="1246203" y="1026539"/>
                </a:lnTo>
                <a:close/>
              </a:path>
              <a:path w="1327150" h="2270125">
                <a:moveTo>
                  <a:pt x="1264435" y="1032049"/>
                </a:moveTo>
                <a:lnTo>
                  <a:pt x="1251939" y="1028272"/>
                </a:lnTo>
                <a:lnTo>
                  <a:pt x="1258882" y="1017103"/>
                </a:lnTo>
                <a:lnTo>
                  <a:pt x="1266074" y="1019277"/>
                </a:lnTo>
                <a:lnTo>
                  <a:pt x="1264435" y="1032049"/>
                </a:lnTo>
                <a:close/>
              </a:path>
              <a:path w="1327150" h="2270125">
                <a:moveTo>
                  <a:pt x="1289027" y="1039481"/>
                </a:moveTo>
                <a:lnTo>
                  <a:pt x="1268105" y="1033158"/>
                </a:lnTo>
                <a:lnTo>
                  <a:pt x="1270828" y="1020714"/>
                </a:lnTo>
                <a:lnTo>
                  <a:pt x="1283191" y="1024450"/>
                </a:lnTo>
                <a:lnTo>
                  <a:pt x="1289027" y="1039481"/>
                </a:lnTo>
                <a:close/>
              </a:path>
              <a:path w="1327150" h="2270125">
                <a:moveTo>
                  <a:pt x="1300438" y="1042930"/>
                </a:moveTo>
                <a:lnTo>
                  <a:pt x="1289027" y="1039481"/>
                </a:lnTo>
                <a:lnTo>
                  <a:pt x="1296504" y="1028474"/>
                </a:lnTo>
                <a:lnTo>
                  <a:pt x="1306965" y="1031635"/>
                </a:lnTo>
                <a:lnTo>
                  <a:pt x="1300438" y="1042930"/>
                </a:lnTo>
                <a:close/>
              </a:path>
              <a:path w="1327150" h="2270125">
                <a:moveTo>
                  <a:pt x="1325164" y="1050403"/>
                </a:moveTo>
                <a:lnTo>
                  <a:pt x="1314703" y="1047241"/>
                </a:lnTo>
                <a:lnTo>
                  <a:pt x="1311720" y="1033072"/>
                </a:lnTo>
                <a:lnTo>
                  <a:pt x="1326936" y="1037671"/>
                </a:lnTo>
                <a:lnTo>
                  <a:pt x="1325164" y="1050403"/>
                </a:lnTo>
                <a:close/>
              </a:path>
              <a:path w="1327150" h="2270125">
                <a:moveTo>
                  <a:pt x="1073157" y="974240"/>
                </a:moveTo>
                <a:lnTo>
                  <a:pt x="1066500" y="972228"/>
                </a:lnTo>
                <a:lnTo>
                  <a:pt x="1071938" y="964223"/>
                </a:lnTo>
                <a:lnTo>
                  <a:pt x="1073362" y="970986"/>
                </a:lnTo>
                <a:lnTo>
                  <a:pt x="1073157" y="974240"/>
                </a:lnTo>
                <a:close/>
              </a:path>
              <a:path w="1327150" h="2270125">
                <a:moveTo>
                  <a:pt x="466685" y="804215"/>
                </a:moveTo>
                <a:lnTo>
                  <a:pt x="455155" y="800730"/>
                </a:lnTo>
                <a:lnTo>
                  <a:pt x="458309" y="788416"/>
                </a:lnTo>
                <a:lnTo>
                  <a:pt x="470998" y="792251"/>
                </a:lnTo>
                <a:lnTo>
                  <a:pt x="466685" y="804215"/>
                </a:lnTo>
                <a:close/>
              </a:path>
              <a:path w="1327150" h="2270125">
                <a:moveTo>
                  <a:pt x="683908" y="869866"/>
                </a:moveTo>
                <a:lnTo>
                  <a:pt x="672704" y="866480"/>
                </a:lnTo>
                <a:lnTo>
                  <a:pt x="677552" y="854678"/>
                </a:lnTo>
                <a:lnTo>
                  <a:pt x="688013" y="857839"/>
                </a:lnTo>
                <a:lnTo>
                  <a:pt x="683908" y="869866"/>
                </a:lnTo>
                <a:close/>
              </a:path>
              <a:path w="1327150" h="2270125">
                <a:moveTo>
                  <a:pt x="707727" y="877064"/>
                </a:moveTo>
                <a:lnTo>
                  <a:pt x="698603" y="874307"/>
                </a:lnTo>
                <a:lnTo>
                  <a:pt x="700376" y="861575"/>
                </a:lnTo>
                <a:lnTo>
                  <a:pt x="714640" y="865886"/>
                </a:lnTo>
                <a:lnTo>
                  <a:pt x="707727" y="877064"/>
                </a:lnTo>
                <a:close/>
              </a:path>
              <a:path w="1327150" h="2270125">
                <a:moveTo>
                  <a:pt x="784191" y="900174"/>
                </a:moveTo>
                <a:lnTo>
                  <a:pt x="772541" y="896653"/>
                </a:lnTo>
                <a:lnTo>
                  <a:pt x="775294" y="884218"/>
                </a:lnTo>
                <a:lnTo>
                  <a:pt x="788370" y="888170"/>
                </a:lnTo>
                <a:lnTo>
                  <a:pt x="784191" y="900174"/>
                </a:lnTo>
                <a:close/>
              </a:path>
              <a:path w="1327150" h="2270125">
                <a:moveTo>
                  <a:pt x="826138" y="912851"/>
                </a:moveTo>
                <a:lnTo>
                  <a:pt x="816004" y="909789"/>
                </a:lnTo>
                <a:lnTo>
                  <a:pt x="824834" y="899190"/>
                </a:lnTo>
                <a:lnTo>
                  <a:pt x="826138" y="912851"/>
                </a:lnTo>
                <a:close/>
              </a:path>
              <a:path w="1327150" h="2270125">
                <a:moveTo>
                  <a:pt x="897356" y="934375"/>
                </a:moveTo>
                <a:lnTo>
                  <a:pt x="884043" y="930352"/>
                </a:lnTo>
                <a:lnTo>
                  <a:pt x="889619" y="918770"/>
                </a:lnTo>
                <a:lnTo>
                  <a:pt x="900080" y="921931"/>
                </a:lnTo>
                <a:lnTo>
                  <a:pt x="897356" y="934375"/>
                </a:lnTo>
                <a:close/>
              </a:path>
              <a:path w="1327150" h="2270125">
                <a:moveTo>
                  <a:pt x="920670" y="941421"/>
                </a:moveTo>
                <a:lnTo>
                  <a:pt x="911903" y="938772"/>
                </a:lnTo>
                <a:lnTo>
                  <a:pt x="912442" y="925668"/>
                </a:lnTo>
                <a:lnTo>
                  <a:pt x="924805" y="929404"/>
                </a:lnTo>
                <a:lnTo>
                  <a:pt x="920670" y="941421"/>
                </a:lnTo>
                <a:close/>
              </a:path>
              <a:path w="1327150" h="2270125">
                <a:moveTo>
                  <a:pt x="937193" y="946415"/>
                </a:moveTo>
                <a:lnTo>
                  <a:pt x="936216" y="932853"/>
                </a:lnTo>
                <a:lnTo>
                  <a:pt x="944181" y="935260"/>
                </a:lnTo>
                <a:lnTo>
                  <a:pt x="937193" y="946415"/>
                </a:lnTo>
                <a:close/>
              </a:path>
              <a:path w="1327150" h="2270125">
                <a:moveTo>
                  <a:pt x="959957" y="953295"/>
                </a:moveTo>
                <a:lnTo>
                  <a:pt x="959991" y="940038"/>
                </a:lnTo>
                <a:lnTo>
                  <a:pt x="970570" y="943235"/>
                </a:lnTo>
                <a:lnTo>
                  <a:pt x="959957" y="953295"/>
                </a:lnTo>
                <a:close/>
              </a:path>
              <a:path w="1327150" h="2270125">
                <a:moveTo>
                  <a:pt x="988189" y="961828"/>
                </a:moveTo>
                <a:lnTo>
                  <a:pt x="975514" y="957997"/>
                </a:lnTo>
                <a:lnTo>
                  <a:pt x="980912" y="946361"/>
                </a:lnTo>
                <a:lnTo>
                  <a:pt x="990422" y="949235"/>
                </a:lnTo>
                <a:lnTo>
                  <a:pt x="988189" y="961828"/>
                </a:lnTo>
                <a:close/>
              </a:path>
              <a:path w="1327150" h="2270125">
                <a:moveTo>
                  <a:pt x="1020032" y="971451"/>
                </a:moveTo>
                <a:lnTo>
                  <a:pt x="1007669" y="967715"/>
                </a:lnTo>
                <a:lnTo>
                  <a:pt x="1014196" y="956420"/>
                </a:lnTo>
                <a:lnTo>
                  <a:pt x="1027510" y="960444"/>
                </a:lnTo>
                <a:lnTo>
                  <a:pt x="1025672" y="966523"/>
                </a:lnTo>
                <a:lnTo>
                  <a:pt x="1020032" y="971451"/>
                </a:lnTo>
                <a:close/>
              </a:path>
              <a:path w="1327150" h="2270125">
                <a:moveTo>
                  <a:pt x="1029165" y="963471"/>
                </a:moveTo>
                <a:lnTo>
                  <a:pt x="1027510" y="960444"/>
                </a:lnTo>
                <a:lnTo>
                  <a:pt x="1031314" y="961594"/>
                </a:lnTo>
                <a:lnTo>
                  <a:pt x="1029165" y="963471"/>
                </a:lnTo>
                <a:close/>
              </a:path>
              <a:path w="1327150" h="2270125">
                <a:moveTo>
                  <a:pt x="1068532" y="986109"/>
                </a:moveTo>
                <a:lnTo>
                  <a:pt x="1059973" y="983522"/>
                </a:lnTo>
                <a:lnTo>
                  <a:pt x="1061745" y="970791"/>
                </a:lnTo>
                <a:lnTo>
                  <a:pt x="1075059" y="974815"/>
                </a:lnTo>
                <a:lnTo>
                  <a:pt x="1068532" y="986109"/>
                </a:lnTo>
                <a:close/>
              </a:path>
              <a:path w="1327150" h="2270125">
                <a:moveTo>
                  <a:pt x="1106688" y="995745"/>
                </a:moveTo>
                <a:lnTo>
                  <a:pt x="1107391" y="984586"/>
                </a:lnTo>
                <a:lnTo>
                  <a:pt x="1113097" y="986311"/>
                </a:lnTo>
                <a:lnTo>
                  <a:pt x="1106688" y="995745"/>
                </a:lnTo>
                <a:close/>
              </a:path>
              <a:path w="1327150" h="2270125">
                <a:moveTo>
                  <a:pt x="1114078" y="998649"/>
                </a:moveTo>
                <a:lnTo>
                  <a:pt x="1113097" y="986311"/>
                </a:lnTo>
                <a:lnTo>
                  <a:pt x="1119516" y="988251"/>
                </a:lnTo>
                <a:lnTo>
                  <a:pt x="1114078" y="998649"/>
                </a:lnTo>
                <a:close/>
              </a:path>
              <a:path w="1327150" h="2270125">
                <a:moveTo>
                  <a:pt x="1162677" y="1014563"/>
                </a:moveTo>
                <a:lnTo>
                  <a:pt x="1149364" y="1010539"/>
                </a:lnTo>
                <a:lnTo>
                  <a:pt x="1154940" y="998957"/>
                </a:lnTo>
                <a:lnTo>
                  <a:pt x="1165401" y="1002118"/>
                </a:lnTo>
                <a:lnTo>
                  <a:pt x="1162677" y="1014563"/>
                </a:lnTo>
                <a:close/>
              </a:path>
              <a:path w="1327150" h="2270125">
                <a:moveTo>
                  <a:pt x="1190255" y="1022897"/>
                </a:moveTo>
                <a:lnTo>
                  <a:pt x="1169334" y="1016574"/>
                </a:lnTo>
                <a:lnTo>
                  <a:pt x="1173513" y="1004570"/>
                </a:lnTo>
                <a:lnTo>
                  <a:pt x="1186322" y="1008441"/>
                </a:lnTo>
                <a:lnTo>
                  <a:pt x="1190255" y="1022897"/>
                </a:lnTo>
                <a:close/>
              </a:path>
              <a:path w="1327150" h="2270125">
                <a:moveTo>
                  <a:pt x="1207372" y="1028070"/>
                </a:moveTo>
                <a:lnTo>
                  <a:pt x="1199646" y="1025735"/>
                </a:lnTo>
                <a:lnTo>
                  <a:pt x="1203692" y="1013691"/>
                </a:lnTo>
                <a:lnTo>
                  <a:pt x="1214850" y="1017063"/>
                </a:lnTo>
                <a:lnTo>
                  <a:pt x="1207372" y="1028070"/>
                </a:lnTo>
                <a:close/>
              </a:path>
              <a:path w="1327150" h="2270125">
                <a:moveTo>
                  <a:pt x="1226392" y="1033819"/>
                </a:moveTo>
                <a:lnTo>
                  <a:pt x="1213079" y="1029795"/>
                </a:lnTo>
                <a:lnTo>
                  <a:pt x="1218655" y="1018213"/>
                </a:lnTo>
                <a:lnTo>
                  <a:pt x="1231969" y="1022237"/>
                </a:lnTo>
                <a:lnTo>
                  <a:pt x="1226392" y="1033819"/>
                </a:lnTo>
                <a:close/>
              </a:path>
              <a:path w="1327150" h="2270125">
                <a:moveTo>
                  <a:pt x="1247369" y="1053426"/>
                </a:moveTo>
                <a:lnTo>
                  <a:pt x="1245542" y="1052874"/>
                </a:lnTo>
                <a:lnTo>
                  <a:pt x="1240657" y="1038130"/>
                </a:lnTo>
                <a:lnTo>
                  <a:pt x="1239706" y="1037843"/>
                </a:lnTo>
                <a:lnTo>
                  <a:pt x="1248135" y="1027123"/>
                </a:lnTo>
                <a:lnTo>
                  <a:pt x="1250988" y="1027985"/>
                </a:lnTo>
                <a:lnTo>
                  <a:pt x="1252068" y="1041583"/>
                </a:lnTo>
                <a:lnTo>
                  <a:pt x="1251634" y="1044701"/>
                </a:lnTo>
                <a:lnTo>
                  <a:pt x="1247369" y="1053426"/>
                </a:lnTo>
                <a:close/>
              </a:path>
              <a:path w="1327150" h="2270125">
                <a:moveTo>
                  <a:pt x="1283450" y="1051063"/>
                </a:moveTo>
                <a:lnTo>
                  <a:pt x="1266585" y="1045966"/>
                </a:lnTo>
                <a:lnTo>
                  <a:pt x="1269056" y="1033446"/>
                </a:lnTo>
                <a:lnTo>
                  <a:pt x="1289977" y="1039769"/>
                </a:lnTo>
                <a:lnTo>
                  <a:pt x="1283450" y="1051063"/>
                </a:lnTo>
                <a:close/>
              </a:path>
              <a:path w="1327150" h="2270125">
                <a:moveTo>
                  <a:pt x="1298666" y="1055662"/>
                </a:moveTo>
                <a:lnTo>
                  <a:pt x="1283450" y="1051063"/>
                </a:lnTo>
                <a:lnTo>
                  <a:pt x="1290928" y="1040056"/>
                </a:lnTo>
                <a:lnTo>
                  <a:pt x="1294732" y="1041206"/>
                </a:lnTo>
                <a:lnTo>
                  <a:pt x="1298666" y="1055662"/>
                </a:lnTo>
                <a:close/>
              </a:path>
              <a:path w="1327150" h="2270125">
                <a:moveTo>
                  <a:pt x="1299518" y="1054714"/>
                </a:moveTo>
                <a:lnTo>
                  <a:pt x="1298536" y="1042355"/>
                </a:lnTo>
                <a:lnTo>
                  <a:pt x="1308046" y="1045229"/>
                </a:lnTo>
                <a:lnTo>
                  <a:pt x="1299518" y="1054714"/>
                </a:lnTo>
                <a:close/>
              </a:path>
              <a:path w="1327150" h="2270125">
                <a:moveTo>
                  <a:pt x="1317685" y="1061410"/>
                </a:moveTo>
                <a:lnTo>
                  <a:pt x="1304372" y="1057386"/>
                </a:lnTo>
                <a:lnTo>
                  <a:pt x="1308046" y="1045229"/>
                </a:lnTo>
                <a:lnTo>
                  <a:pt x="1320408" y="1048966"/>
                </a:lnTo>
                <a:lnTo>
                  <a:pt x="1317685" y="1061410"/>
                </a:lnTo>
                <a:close/>
              </a:path>
              <a:path w="1327150" h="2270125">
                <a:moveTo>
                  <a:pt x="1324342" y="1063422"/>
                </a:moveTo>
                <a:lnTo>
                  <a:pt x="1319588" y="1061985"/>
                </a:lnTo>
                <a:lnTo>
                  <a:pt x="1324213" y="1050115"/>
                </a:lnTo>
                <a:lnTo>
                  <a:pt x="1326115" y="1050690"/>
                </a:lnTo>
                <a:lnTo>
                  <a:pt x="1324342" y="1063422"/>
                </a:lnTo>
                <a:close/>
              </a:path>
              <a:path w="1327150" h="2270125">
                <a:moveTo>
                  <a:pt x="1036198" y="976337"/>
                </a:moveTo>
                <a:lnTo>
                  <a:pt x="1023836" y="972601"/>
                </a:lnTo>
                <a:lnTo>
                  <a:pt x="1025672" y="966523"/>
                </a:lnTo>
                <a:lnTo>
                  <a:pt x="1029165" y="963471"/>
                </a:lnTo>
                <a:lnTo>
                  <a:pt x="1036198" y="976337"/>
                </a:lnTo>
                <a:close/>
              </a:path>
              <a:path w="1327150" h="2270125">
                <a:moveTo>
                  <a:pt x="1106570" y="997605"/>
                </a:moveTo>
                <a:lnTo>
                  <a:pt x="1105619" y="997318"/>
                </a:lnTo>
                <a:lnTo>
                  <a:pt x="1106688" y="995745"/>
                </a:lnTo>
                <a:lnTo>
                  <a:pt x="1106570" y="997605"/>
                </a:lnTo>
                <a:close/>
              </a:path>
              <a:path w="1327150" h="2270125">
                <a:moveTo>
                  <a:pt x="1084006" y="1017321"/>
                </a:moveTo>
                <a:lnTo>
                  <a:pt x="1072594" y="1013872"/>
                </a:lnTo>
                <a:lnTo>
                  <a:pt x="1078040" y="988987"/>
                </a:lnTo>
                <a:lnTo>
                  <a:pt x="1113524" y="999707"/>
                </a:lnTo>
                <a:lnTo>
                  <a:pt x="1114078" y="998649"/>
                </a:lnTo>
                <a:lnTo>
                  <a:pt x="1114178" y="999909"/>
                </a:lnTo>
                <a:lnTo>
                  <a:pt x="1116209" y="1013786"/>
                </a:lnTo>
                <a:lnTo>
                  <a:pt x="1088022" y="1005267"/>
                </a:lnTo>
                <a:lnTo>
                  <a:pt x="1084006" y="1017321"/>
                </a:lnTo>
                <a:close/>
              </a:path>
              <a:path w="1327150" h="2270125">
                <a:moveTo>
                  <a:pt x="1299617" y="1055949"/>
                </a:moveTo>
                <a:lnTo>
                  <a:pt x="1298666" y="1055662"/>
                </a:lnTo>
                <a:lnTo>
                  <a:pt x="1299518" y="1054714"/>
                </a:lnTo>
                <a:lnTo>
                  <a:pt x="1299617" y="1055949"/>
                </a:lnTo>
                <a:close/>
              </a:path>
              <a:path w="1327150" h="2270125">
                <a:moveTo>
                  <a:pt x="506993" y="829665"/>
                </a:moveTo>
                <a:lnTo>
                  <a:pt x="497127" y="826683"/>
                </a:lnTo>
                <a:lnTo>
                  <a:pt x="506581" y="816273"/>
                </a:lnTo>
                <a:lnTo>
                  <a:pt x="506993" y="829665"/>
                </a:lnTo>
                <a:close/>
              </a:path>
              <a:path w="1327150" h="2270125">
                <a:moveTo>
                  <a:pt x="734870" y="898535"/>
                </a:moveTo>
                <a:lnTo>
                  <a:pt x="725004" y="895553"/>
                </a:lnTo>
                <a:lnTo>
                  <a:pt x="732764" y="884631"/>
                </a:lnTo>
                <a:lnTo>
                  <a:pt x="734870" y="898535"/>
                </a:lnTo>
                <a:close/>
              </a:path>
              <a:path w="1327150" h="2270125">
                <a:moveTo>
                  <a:pt x="790977" y="915492"/>
                </a:moveTo>
                <a:lnTo>
                  <a:pt x="776713" y="911181"/>
                </a:lnTo>
                <a:lnTo>
                  <a:pt x="782289" y="899599"/>
                </a:lnTo>
                <a:lnTo>
                  <a:pt x="790848" y="902190"/>
                </a:lnTo>
                <a:lnTo>
                  <a:pt x="790977" y="915492"/>
                </a:lnTo>
                <a:close/>
              </a:path>
              <a:path w="1327150" h="2270125">
                <a:moveTo>
                  <a:pt x="915554" y="953143"/>
                </a:moveTo>
                <a:lnTo>
                  <a:pt x="902241" y="949119"/>
                </a:lnTo>
                <a:lnTo>
                  <a:pt x="909719" y="938112"/>
                </a:lnTo>
                <a:lnTo>
                  <a:pt x="915425" y="939840"/>
                </a:lnTo>
                <a:lnTo>
                  <a:pt x="915554" y="953143"/>
                </a:lnTo>
                <a:close/>
              </a:path>
              <a:path w="1327150" h="2270125">
                <a:moveTo>
                  <a:pt x="942021" y="973965"/>
                </a:moveTo>
                <a:lnTo>
                  <a:pt x="933623" y="958604"/>
                </a:lnTo>
                <a:lnTo>
                  <a:pt x="932434" y="958244"/>
                </a:lnTo>
                <a:lnTo>
                  <a:pt x="939437" y="947093"/>
                </a:lnTo>
                <a:lnTo>
                  <a:pt x="944905" y="948750"/>
                </a:lnTo>
                <a:lnTo>
                  <a:pt x="945986" y="962340"/>
                </a:lnTo>
                <a:lnTo>
                  <a:pt x="942940" y="972033"/>
                </a:lnTo>
                <a:lnTo>
                  <a:pt x="942021" y="973965"/>
                </a:lnTo>
                <a:close/>
              </a:path>
              <a:path w="1327150" h="2270125">
                <a:moveTo>
                  <a:pt x="987828" y="974986"/>
                </a:moveTo>
                <a:lnTo>
                  <a:pt x="975614" y="971294"/>
                </a:lnTo>
                <a:lnTo>
                  <a:pt x="986748" y="961392"/>
                </a:lnTo>
                <a:lnTo>
                  <a:pt x="987828" y="974986"/>
                </a:lnTo>
                <a:close/>
              </a:path>
              <a:path w="1327150" h="2270125">
                <a:moveTo>
                  <a:pt x="1030384" y="987847"/>
                </a:moveTo>
                <a:lnTo>
                  <a:pt x="1028590" y="974038"/>
                </a:lnTo>
                <a:lnTo>
                  <a:pt x="1037387" y="976696"/>
                </a:lnTo>
                <a:lnTo>
                  <a:pt x="1030384" y="987847"/>
                </a:lnTo>
                <a:close/>
              </a:path>
              <a:path w="1327150" h="2270125">
                <a:moveTo>
                  <a:pt x="1049582" y="993649"/>
                </a:moveTo>
                <a:lnTo>
                  <a:pt x="1040548" y="990919"/>
                </a:lnTo>
                <a:lnTo>
                  <a:pt x="1049274" y="980289"/>
                </a:lnTo>
                <a:lnTo>
                  <a:pt x="1049582" y="993649"/>
                </a:lnTo>
                <a:close/>
              </a:path>
              <a:path w="1327150" h="2270125">
                <a:moveTo>
                  <a:pt x="1074367" y="1001140"/>
                </a:moveTo>
                <a:lnTo>
                  <a:pt x="1062004" y="997404"/>
                </a:lnTo>
                <a:lnTo>
                  <a:pt x="1068531" y="986109"/>
                </a:lnTo>
                <a:lnTo>
                  <a:pt x="1078041" y="988983"/>
                </a:lnTo>
                <a:lnTo>
                  <a:pt x="1074367" y="1001140"/>
                </a:lnTo>
                <a:close/>
              </a:path>
              <a:path w="1327150" h="2270125">
                <a:moveTo>
                  <a:pt x="1135229" y="1019534"/>
                </a:moveTo>
                <a:lnTo>
                  <a:pt x="1122866" y="1015798"/>
                </a:lnTo>
                <a:lnTo>
                  <a:pt x="1125129" y="1003214"/>
                </a:lnTo>
                <a:lnTo>
                  <a:pt x="1138903" y="1007377"/>
                </a:lnTo>
                <a:lnTo>
                  <a:pt x="1135229" y="1019534"/>
                </a:lnTo>
                <a:close/>
              </a:path>
              <a:path w="1327150" h="2270125">
                <a:moveTo>
                  <a:pt x="1146640" y="1022983"/>
                </a:moveTo>
                <a:lnTo>
                  <a:pt x="1141886" y="1021546"/>
                </a:lnTo>
                <a:lnTo>
                  <a:pt x="1138903" y="1007377"/>
                </a:lnTo>
                <a:lnTo>
                  <a:pt x="1152217" y="1011401"/>
                </a:lnTo>
                <a:lnTo>
                  <a:pt x="1146640" y="1022983"/>
                </a:lnTo>
                <a:close/>
              </a:path>
              <a:path w="1327150" h="2270125">
                <a:moveTo>
                  <a:pt x="1197993" y="1038503"/>
                </a:moveTo>
                <a:lnTo>
                  <a:pt x="1176120" y="1031892"/>
                </a:lnTo>
                <a:lnTo>
                  <a:pt x="1175990" y="1018586"/>
                </a:lnTo>
                <a:lnTo>
                  <a:pt x="1211176" y="1029220"/>
                </a:lnTo>
                <a:lnTo>
                  <a:pt x="1197993" y="1038503"/>
                </a:lnTo>
                <a:close/>
              </a:path>
              <a:path w="1327150" h="2270125">
                <a:moveTo>
                  <a:pt x="1209405" y="1041952"/>
                </a:moveTo>
                <a:lnTo>
                  <a:pt x="1204649" y="1040515"/>
                </a:lnTo>
                <a:lnTo>
                  <a:pt x="1211177" y="1029220"/>
                </a:lnTo>
                <a:lnTo>
                  <a:pt x="1209405" y="1041952"/>
                </a:lnTo>
                <a:close/>
              </a:path>
              <a:path w="1327150" h="2270125">
                <a:moveTo>
                  <a:pt x="1222718" y="1045976"/>
                </a:moveTo>
                <a:lnTo>
                  <a:pt x="1210356" y="1042239"/>
                </a:lnTo>
                <a:lnTo>
                  <a:pt x="1212128" y="1029508"/>
                </a:lnTo>
                <a:lnTo>
                  <a:pt x="1224490" y="1033248"/>
                </a:lnTo>
                <a:lnTo>
                  <a:pt x="1222718" y="1045976"/>
                </a:lnTo>
                <a:close/>
              </a:path>
              <a:path w="1327150" h="2270125">
                <a:moveTo>
                  <a:pt x="1259806" y="1057185"/>
                </a:moveTo>
                <a:lnTo>
                  <a:pt x="1250297" y="1054311"/>
                </a:lnTo>
                <a:lnTo>
                  <a:pt x="1251634" y="1044701"/>
                </a:lnTo>
                <a:lnTo>
                  <a:pt x="1253020" y="1041866"/>
                </a:lnTo>
                <a:lnTo>
                  <a:pt x="1266333" y="1045890"/>
                </a:lnTo>
                <a:lnTo>
                  <a:pt x="1259806" y="1057185"/>
                </a:lnTo>
                <a:close/>
              </a:path>
              <a:path w="1327150" h="2270125">
                <a:moveTo>
                  <a:pt x="1281678" y="1063795"/>
                </a:moveTo>
                <a:lnTo>
                  <a:pt x="1270266" y="1060346"/>
                </a:lnTo>
                <a:lnTo>
                  <a:pt x="1267923" y="1046370"/>
                </a:lnTo>
                <a:lnTo>
                  <a:pt x="1286303" y="1051925"/>
                </a:lnTo>
                <a:lnTo>
                  <a:pt x="1281678" y="1063795"/>
                </a:lnTo>
                <a:close/>
              </a:path>
              <a:path w="1327150" h="2270125">
                <a:moveTo>
                  <a:pt x="1302600" y="1070118"/>
                </a:moveTo>
                <a:lnTo>
                  <a:pt x="1290237" y="1066382"/>
                </a:lnTo>
                <a:lnTo>
                  <a:pt x="1292009" y="1053650"/>
                </a:lnTo>
                <a:lnTo>
                  <a:pt x="1304371" y="1057390"/>
                </a:lnTo>
                <a:lnTo>
                  <a:pt x="1302600" y="1070118"/>
                </a:lnTo>
                <a:close/>
              </a:path>
              <a:path w="1327150" h="2270125">
                <a:moveTo>
                  <a:pt x="1320668" y="1075579"/>
                </a:moveTo>
                <a:lnTo>
                  <a:pt x="1303551" y="1070406"/>
                </a:lnTo>
                <a:lnTo>
                  <a:pt x="1311029" y="1059398"/>
                </a:lnTo>
                <a:lnTo>
                  <a:pt x="1322440" y="1062851"/>
                </a:lnTo>
                <a:lnTo>
                  <a:pt x="1320668" y="1075579"/>
                </a:lnTo>
                <a:close/>
              </a:path>
              <a:path w="1327150" h="2270125">
                <a:moveTo>
                  <a:pt x="837704" y="942882"/>
                </a:moveTo>
                <a:lnTo>
                  <a:pt x="824391" y="938858"/>
                </a:lnTo>
                <a:lnTo>
                  <a:pt x="829016" y="926989"/>
                </a:lnTo>
                <a:lnTo>
                  <a:pt x="837575" y="929575"/>
                </a:lnTo>
                <a:lnTo>
                  <a:pt x="838439" y="940450"/>
                </a:lnTo>
                <a:lnTo>
                  <a:pt x="837704" y="942882"/>
                </a:lnTo>
                <a:close/>
              </a:path>
              <a:path w="1327150" h="2270125">
                <a:moveTo>
                  <a:pt x="849116" y="946331"/>
                </a:moveTo>
                <a:lnTo>
                  <a:pt x="838656" y="943169"/>
                </a:lnTo>
                <a:lnTo>
                  <a:pt x="838439" y="940450"/>
                </a:lnTo>
                <a:lnTo>
                  <a:pt x="841379" y="930725"/>
                </a:lnTo>
                <a:lnTo>
                  <a:pt x="853741" y="934461"/>
                </a:lnTo>
                <a:lnTo>
                  <a:pt x="849116" y="946331"/>
                </a:lnTo>
                <a:close/>
              </a:path>
              <a:path w="1327150" h="2270125">
                <a:moveTo>
                  <a:pt x="872891" y="953516"/>
                </a:moveTo>
                <a:lnTo>
                  <a:pt x="860528" y="949780"/>
                </a:lnTo>
                <a:lnTo>
                  <a:pt x="863251" y="937335"/>
                </a:lnTo>
                <a:lnTo>
                  <a:pt x="875614" y="941072"/>
                </a:lnTo>
                <a:lnTo>
                  <a:pt x="872891" y="953516"/>
                </a:lnTo>
                <a:close/>
              </a:path>
              <a:path w="1327150" h="2270125">
                <a:moveTo>
                  <a:pt x="955625" y="978521"/>
                </a:moveTo>
                <a:lnTo>
                  <a:pt x="942312" y="974497"/>
                </a:lnTo>
                <a:lnTo>
                  <a:pt x="943260" y="971360"/>
                </a:lnTo>
                <a:lnTo>
                  <a:pt x="947353" y="962753"/>
                </a:lnTo>
                <a:lnTo>
                  <a:pt x="954544" y="964927"/>
                </a:lnTo>
                <a:lnTo>
                  <a:pt x="955625" y="978521"/>
                </a:lnTo>
                <a:close/>
              </a:path>
              <a:path w="1327150" h="2270125">
                <a:moveTo>
                  <a:pt x="999370" y="991741"/>
                </a:moveTo>
                <a:lnTo>
                  <a:pt x="981302" y="986281"/>
                </a:lnTo>
                <a:lnTo>
                  <a:pt x="986877" y="974698"/>
                </a:lnTo>
                <a:lnTo>
                  <a:pt x="1000191" y="978722"/>
                </a:lnTo>
                <a:lnTo>
                  <a:pt x="999370" y="991741"/>
                </a:lnTo>
                <a:close/>
              </a:path>
              <a:path w="1327150" h="2270125">
                <a:moveTo>
                  <a:pt x="1016487" y="996915"/>
                </a:moveTo>
                <a:lnTo>
                  <a:pt x="1010781" y="995190"/>
                </a:lnTo>
                <a:lnTo>
                  <a:pt x="1014455" y="983033"/>
                </a:lnTo>
                <a:lnTo>
                  <a:pt x="1016487" y="996915"/>
                </a:lnTo>
                <a:close/>
              </a:path>
              <a:path w="1327150" h="2270125">
                <a:moveTo>
                  <a:pt x="1032784" y="1015107"/>
                </a:moveTo>
                <a:lnTo>
                  <a:pt x="1019470" y="1011083"/>
                </a:lnTo>
                <a:lnTo>
                  <a:pt x="1024095" y="999214"/>
                </a:lnTo>
                <a:lnTo>
                  <a:pt x="1023965" y="985907"/>
                </a:lnTo>
                <a:lnTo>
                  <a:pt x="1040132" y="990793"/>
                </a:lnTo>
                <a:lnTo>
                  <a:pt x="1034392" y="1002326"/>
                </a:lnTo>
                <a:lnTo>
                  <a:pt x="1034556" y="1002375"/>
                </a:lnTo>
                <a:lnTo>
                  <a:pt x="1032784" y="1015107"/>
                </a:lnTo>
                <a:close/>
              </a:path>
              <a:path w="1327150" h="2270125">
                <a:moveTo>
                  <a:pt x="1106012" y="1023971"/>
                </a:moveTo>
                <a:lnTo>
                  <a:pt x="1098271" y="1021632"/>
                </a:lnTo>
                <a:lnTo>
                  <a:pt x="1099092" y="1008613"/>
                </a:lnTo>
                <a:lnTo>
                  <a:pt x="1113238" y="1012888"/>
                </a:lnTo>
                <a:lnTo>
                  <a:pt x="1106012" y="1023971"/>
                </a:lnTo>
                <a:close/>
              </a:path>
              <a:path w="1327150" h="2270125">
                <a:moveTo>
                  <a:pt x="1129653" y="1031116"/>
                </a:moveTo>
                <a:lnTo>
                  <a:pt x="1115388" y="1026805"/>
                </a:lnTo>
                <a:lnTo>
                  <a:pt x="1120964" y="1015223"/>
                </a:lnTo>
                <a:lnTo>
                  <a:pt x="1129523" y="1017810"/>
                </a:lnTo>
                <a:lnTo>
                  <a:pt x="1129653" y="1031116"/>
                </a:lnTo>
                <a:close/>
              </a:path>
              <a:path w="1327150" h="2270125">
                <a:moveTo>
                  <a:pt x="1143293" y="1035239"/>
                </a:moveTo>
                <a:lnTo>
                  <a:pt x="1129653" y="1031116"/>
                </a:lnTo>
                <a:lnTo>
                  <a:pt x="1138349" y="1020477"/>
                </a:lnTo>
                <a:lnTo>
                  <a:pt x="1143550" y="1022049"/>
                </a:lnTo>
                <a:lnTo>
                  <a:pt x="1143293" y="1035239"/>
                </a:lnTo>
                <a:close/>
              </a:path>
              <a:path w="1327150" h="2270125">
                <a:moveTo>
                  <a:pt x="1155329" y="1038876"/>
                </a:moveTo>
                <a:lnTo>
                  <a:pt x="1149623" y="1037152"/>
                </a:lnTo>
                <a:lnTo>
                  <a:pt x="1149494" y="1023845"/>
                </a:lnTo>
                <a:lnTo>
                  <a:pt x="1162807" y="1027869"/>
                </a:lnTo>
                <a:lnTo>
                  <a:pt x="1155329" y="1038876"/>
                </a:lnTo>
                <a:close/>
              </a:path>
              <a:path w="1327150" h="2270125">
                <a:moveTo>
                  <a:pt x="1182907" y="1047211"/>
                </a:moveTo>
                <a:lnTo>
                  <a:pt x="1161035" y="1040601"/>
                </a:lnTo>
                <a:lnTo>
                  <a:pt x="1165660" y="1028731"/>
                </a:lnTo>
                <a:lnTo>
                  <a:pt x="1186239" y="1034951"/>
                </a:lnTo>
                <a:lnTo>
                  <a:pt x="1182907" y="1047211"/>
                </a:lnTo>
                <a:close/>
              </a:path>
              <a:path w="1327150" h="2270125">
                <a:moveTo>
                  <a:pt x="1214289" y="1056696"/>
                </a:moveTo>
                <a:lnTo>
                  <a:pt x="1203828" y="1053534"/>
                </a:lnTo>
                <a:lnTo>
                  <a:pt x="1203476" y="1040160"/>
                </a:lnTo>
                <a:lnTo>
                  <a:pt x="1219865" y="1045114"/>
                </a:lnTo>
                <a:lnTo>
                  <a:pt x="1219275" y="1049357"/>
                </a:lnTo>
                <a:lnTo>
                  <a:pt x="1214289" y="1056696"/>
                </a:lnTo>
                <a:close/>
              </a:path>
              <a:path w="1327150" h="2270125">
                <a:moveTo>
                  <a:pt x="1218093" y="1057845"/>
                </a:moveTo>
                <a:lnTo>
                  <a:pt x="1219275" y="1049357"/>
                </a:lnTo>
                <a:lnTo>
                  <a:pt x="1221767" y="1045688"/>
                </a:lnTo>
                <a:lnTo>
                  <a:pt x="1218093" y="1057845"/>
                </a:lnTo>
                <a:close/>
              </a:path>
              <a:path w="1327150" h="2270125">
                <a:moveTo>
                  <a:pt x="1239014" y="1064168"/>
                </a:moveTo>
                <a:lnTo>
                  <a:pt x="1222848" y="1059282"/>
                </a:lnTo>
                <a:lnTo>
                  <a:pt x="1221960" y="1045747"/>
                </a:lnTo>
                <a:lnTo>
                  <a:pt x="1237933" y="1050574"/>
                </a:lnTo>
                <a:lnTo>
                  <a:pt x="1239014" y="1064168"/>
                </a:lnTo>
                <a:close/>
              </a:path>
              <a:path w="1327150" h="2270125">
                <a:moveTo>
                  <a:pt x="1246440" y="1079680"/>
                </a:moveTo>
                <a:lnTo>
                  <a:pt x="1234389" y="1076038"/>
                </a:lnTo>
                <a:lnTo>
                  <a:pt x="1243769" y="1065605"/>
                </a:lnTo>
                <a:lnTo>
                  <a:pt x="1254264" y="1055510"/>
                </a:lnTo>
                <a:lnTo>
                  <a:pt x="1254824" y="1068946"/>
                </a:lnTo>
                <a:lnTo>
                  <a:pt x="1252328" y="1068192"/>
                </a:lnTo>
                <a:lnTo>
                  <a:pt x="1246440" y="1079680"/>
                </a:lnTo>
                <a:close/>
              </a:path>
              <a:path w="1327150" h="2270125">
                <a:moveTo>
                  <a:pt x="1288465" y="1079113"/>
                </a:moveTo>
                <a:lnTo>
                  <a:pt x="1258034" y="1069916"/>
                </a:lnTo>
                <a:lnTo>
                  <a:pt x="1261173" y="1057598"/>
                </a:lnTo>
                <a:lnTo>
                  <a:pt x="1273119" y="1061208"/>
                </a:lnTo>
                <a:lnTo>
                  <a:pt x="1288465" y="1079113"/>
                </a:lnTo>
                <a:close/>
              </a:path>
              <a:path w="1327150" h="2270125">
                <a:moveTo>
                  <a:pt x="1307484" y="1084862"/>
                </a:moveTo>
                <a:lnTo>
                  <a:pt x="1297024" y="1081700"/>
                </a:lnTo>
                <a:lnTo>
                  <a:pt x="1299747" y="1069256"/>
                </a:lnTo>
                <a:lnTo>
                  <a:pt x="1314962" y="1073854"/>
                </a:lnTo>
                <a:lnTo>
                  <a:pt x="1307484" y="1084862"/>
                </a:lnTo>
                <a:close/>
              </a:path>
              <a:path w="1327150" h="2270125">
                <a:moveTo>
                  <a:pt x="1319847" y="1088598"/>
                </a:moveTo>
                <a:lnTo>
                  <a:pt x="1322570" y="1076154"/>
                </a:lnTo>
                <a:lnTo>
                  <a:pt x="1323521" y="1076441"/>
                </a:lnTo>
                <a:lnTo>
                  <a:pt x="1319847" y="1088598"/>
                </a:lnTo>
                <a:close/>
              </a:path>
              <a:path w="1327150" h="2270125">
                <a:moveTo>
                  <a:pt x="1324602" y="1090035"/>
                </a:moveTo>
                <a:lnTo>
                  <a:pt x="1320798" y="1088885"/>
                </a:lnTo>
                <a:lnTo>
                  <a:pt x="1323521" y="1076441"/>
                </a:lnTo>
                <a:lnTo>
                  <a:pt x="1326374" y="1077303"/>
                </a:lnTo>
                <a:lnTo>
                  <a:pt x="1324602" y="1090035"/>
                </a:lnTo>
                <a:close/>
              </a:path>
              <a:path w="1327150" h="2270125">
                <a:moveTo>
                  <a:pt x="942312" y="974497"/>
                </a:moveTo>
                <a:lnTo>
                  <a:pt x="941836" y="974353"/>
                </a:lnTo>
                <a:lnTo>
                  <a:pt x="942021" y="973965"/>
                </a:lnTo>
                <a:lnTo>
                  <a:pt x="942312" y="974497"/>
                </a:lnTo>
                <a:close/>
              </a:path>
              <a:path w="1327150" h="2270125">
                <a:moveTo>
                  <a:pt x="706600" y="916526"/>
                </a:moveTo>
                <a:lnTo>
                  <a:pt x="694238" y="912790"/>
                </a:lnTo>
                <a:lnTo>
                  <a:pt x="698373" y="900772"/>
                </a:lnTo>
                <a:lnTo>
                  <a:pt x="707139" y="903422"/>
                </a:lnTo>
                <a:lnTo>
                  <a:pt x="706600" y="916526"/>
                </a:lnTo>
                <a:close/>
              </a:path>
              <a:path w="1327150" h="2270125">
                <a:moveTo>
                  <a:pt x="745590" y="928310"/>
                </a:moveTo>
                <a:lnTo>
                  <a:pt x="731325" y="923999"/>
                </a:lnTo>
                <a:lnTo>
                  <a:pt x="740706" y="913566"/>
                </a:lnTo>
                <a:lnTo>
                  <a:pt x="747362" y="915578"/>
                </a:lnTo>
                <a:lnTo>
                  <a:pt x="745590" y="928310"/>
                </a:lnTo>
                <a:close/>
              </a:path>
              <a:path w="1327150" h="2270125">
                <a:moveTo>
                  <a:pt x="792188" y="942393"/>
                </a:moveTo>
                <a:lnTo>
                  <a:pt x="780776" y="938944"/>
                </a:lnTo>
                <a:lnTo>
                  <a:pt x="783499" y="926499"/>
                </a:lnTo>
                <a:lnTo>
                  <a:pt x="795862" y="930236"/>
                </a:lnTo>
                <a:lnTo>
                  <a:pt x="792188" y="942393"/>
                </a:lnTo>
                <a:close/>
              </a:path>
              <a:path w="1327150" h="2270125">
                <a:moveTo>
                  <a:pt x="882530" y="969697"/>
                </a:moveTo>
                <a:lnTo>
                  <a:pt x="868265" y="965385"/>
                </a:lnTo>
                <a:lnTo>
                  <a:pt x="873842" y="953803"/>
                </a:lnTo>
                <a:lnTo>
                  <a:pt x="887155" y="957827"/>
                </a:lnTo>
                <a:lnTo>
                  <a:pt x="882530" y="969697"/>
                </a:lnTo>
                <a:close/>
              </a:path>
              <a:path w="1327150" h="2270125">
                <a:moveTo>
                  <a:pt x="903451" y="976020"/>
                </a:moveTo>
                <a:lnTo>
                  <a:pt x="904273" y="963000"/>
                </a:lnTo>
                <a:lnTo>
                  <a:pt x="916189" y="966602"/>
                </a:lnTo>
                <a:lnTo>
                  <a:pt x="903451" y="976020"/>
                </a:lnTo>
                <a:close/>
              </a:path>
              <a:path w="1327150" h="2270125">
                <a:moveTo>
                  <a:pt x="970970" y="996426"/>
                </a:moveTo>
                <a:lnTo>
                  <a:pt x="952872" y="990956"/>
                </a:lnTo>
                <a:lnTo>
                  <a:pt x="952772" y="977658"/>
                </a:lnTo>
                <a:lnTo>
                  <a:pt x="969890" y="982832"/>
                </a:lnTo>
                <a:lnTo>
                  <a:pt x="970970" y="996426"/>
                </a:lnTo>
                <a:close/>
              </a:path>
              <a:path w="1327150" h="2270125">
                <a:moveTo>
                  <a:pt x="988712" y="1001788"/>
                </a:moveTo>
                <a:lnTo>
                  <a:pt x="976676" y="998150"/>
                </a:lnTo>
                <a:lnTo>
                  <a:pt x="979399" y="985706"/>
                </a:lnTo>
                <a:lnTo>
                  <a:pt x="990811" y="989155"/>
                </a:lnTo>
                <a:lnTo>
                  <a:pt x="988712" y="1001788"/>
                </a:lnTo>
                <a:close/>
              </a:path>
              <a:path w="1327150" h="2270125">
                <a:moveTo>
                  <a:pt x="1006394" y="1007132"/>
                </a:moveTo>
                <a:lnTo>
                  <a:pt x="1004451" y="993277"/>
                </a:lnTo>
                <a:lnTo>
                  <a:pt x="1016042" y="996780"/>
                </a:lnTo>
                <a:lnTo>
                  <a:pt x="1006394" y="1007132"/>
                </a:lnTo>
                <a:close/>
              </a:path>
              <a:path w="1327150" h="2270125">
                <a:moveTo>
                  <a:pt x="1045146" y="1018844"/>
                </a:moveTo>
                <a:lnTo>
                  <a:pt x="1043245" y="1018269"/>
                </a:lnTo>
                <a:lnTo>
                  <a:pt x="1042164" y="1004675"/>
                </a:lnTo>
                <a:lnTo>
                  <a:pt x="1054526" y="1008411"/>
                </a:lnTo>
                <a:lnTo>
                  <a:pt x="1045146" y="1018844"/>
                </a:lnTo>
                <a:close/>
              </a:path>
              <a:path w="1327150" h="2270125">
                <a:moveTo>
                  <a:pt x="1067019" y="1025454"/>
                </a:moveTo>
                <a:lnTo>
                  <a:pt x="1055607" y="1022005"/>
                </a:lnTo>
                <a:lnTo>
                  <a:pt x="1060529" y="1010225"/>
                </a:lnTo>
                <a:lnTo>
                  <a:pt x="1070514" y="1013243"/>
                </a:lnTo>
                <a:lnTo>
                  <a:pt x="1067019" y="1025454"/>
                </a:lnTo>
                <a:close/>
              </a:path>
              <a:path w="1327150" h="2270125">
                <a:moveTo>
                  <a:pt x="1093646" y="1033501"/>
                </a:moveTo>
                <a:lnTo>
                  <a:pt x="1082234" y="1030052"/>
                </a:lnTo>
                <a:lnTo>
                  <a:pt x="1084957" y="1017608"/>
                </a:lnTo>
                <a:lnTo>
                  <a:pt x="1096369" y="1021057"/>
                </a:lnTo>
                <a:lnTo>
                  <a:pt x="1093646" y="1033501"/>
                </a:lnTo>
                <a:close/>
              </a:path>
              <a:path w="1327150" h="2270125">
                <a:moveTo>
                  <a:pt x="1116599" y="1053706"/>
                </a:moveTo>
                <a:lnTo>
                  <a:pt x="1104236" y="1049969"/>
                </a:lnTo>
                <a:lnTo>
                  <a:pt x="1102204" y="1036088"/>
                </a:lnTo>
                <a:lnTo>
                  <a:pt x="1105878" y="1023931"/>
                </a:lnTo>
                <a:lnTo>
                  <a:pt x="1118241" y="1027667"/>
                </a:lnTo>
                <a:lnTo>
                  <a:pt x="1114567" y="1039824"/>
                </a:lnTo>
                <a:lnTo>
                  <a:pt x="1112665" y="1039249"/>
                </a:lnTo>
                <a:lnTo>
                  <a:pt x="1116599" y="1053706"/>
                </a:lnTo>
                <a:close/>
              </a:path>
              <a:path w="1327150" h="2270125">
                <a:moveTo>
                  <a:pt x="1129783" y="1044423"/>
                </a:moveTo>
                <a:lnTo>
                  <a:pt x="1123126" y="1042411"/>
                </a:lnTo>
                <a:lnTo>
                  <a:pt x="1127751" y="1030542"/>
                </a:lnTo>
                <a:lnTo>
                  <a:pt x="1129783" y="1044423"/>
                </a:lnTo>
                <a:close/>
              </a:path>
              <a:path w="1327150" h="2270125">
                <a:moveTo>
                  <a:pt x="1128961" y="1057442"/>
                </a:moveTo>
                <a:lnTo>
                  <a:pt x="1125979" y="1043273"/>
                </a:lnTo>
                <a:lnTo>
                  <a:pt x="1129783" y="1044423"/>
                </a:lnTo>
                <a:lnTo>
                  <a:pt x="1140114" y="1034278"/>
                </a:lnTo>
                <a:lnTo>
                  <a:pt x="1128961" y="1057442"/>
                </a:lnTo>
                <a:close/>
              </a:path>
              <a:path w="1327150" h="2270125">
                <a:moveTo>
                  <a:pt x="1145236" y="1049093"/>
                </a:moveTo>
                <a:lnTo>
                  <a:pt x="1138430" y="1047036"/>
                </a:lnTo>
                <a:lnTo>
                  <a:pt x="1140114" y="1034278"/>
                </a:lnTo>
                <a:lnTo>
                  <a:pt x="1153219" y="1038239"/>
                </a:lnTo>
                <a:lnTo>
                  <a:pt x="1145236" y="1049093"/>
                </a:lnTo>
                <a:close/>
              </a:path>
              <a:path w="1327150" h="2270125">
                <a:moveTo>
                  <a:pt x="1181135" y="1059943"/>
                </a:moveTo>
                <a:lnTo>
                  <a:pt x="1168772" y="1056207"/>
                </a:lnTo>
                <a:lnTo>
                  <a:pt x="1181005" y="1046636"/>
                </a:lnTo>
                <a:lnTo>
                  <a:pt x="1189861" y="1049313"/>
                </a:lnTo>
                <a:lnTo>
                  <a:pt x="1181135" y="1059943"/>
                </a:lnTo>
                <a:close/>
              </a:path>
              <a:path w="1327150" h="2270125">
                <a:moveTo>
                  <a:pt x="1203929" y="1066832"/>
                </a:moveTo>
                <a:lnTo>
                  <a:pt x="1187792" y="1061955"/>
                </a:lnTo>
                <a:lnTo>
                  <a:pt x="1197172" y="1051522"/>
                </a:lnTo>
                <a:lnTo>
                  <a:pt x="1205731" y="1054109"/>
                </a:lnTo>
                <a:lnTo>
                  <a:pt x="1203929" y="1066832"/>
                </a:lnTo>
                <a:close/>
              </a:path>
              <a:path w="1327150" h="2270125">
                <a:moveTo>
                  <a:pt x="1212646" y="1082734"/>
                </a:moveTo>
                <a:lnTo>
                  <a:pt x="1209794" y="1081872"/>
                </a:lnTo>
                <a:lnTo>
                  <a:pt x="1205860" y="1067415"/>
                </a:lnTo>
                <a:lnTo>
                  <a:pt x="1206681" y="1054396"/>
                </a:lnTo>
                <a:lnTo>
                  <a:pt x="1220307" y="1058514"/>
                </a:lnTo>
                <a:lnTo>
                  <a:pt x="1219174" y="1071439"/>
                </a:lnTo>
                <a:lnTo>
                  <a:pt x="1221075" y="1072014"/>
                </a:lnTo>
                <a:lnTo>
                  <a:pt x="1212646" y="1082734"/>
                </a:lnTo>
                <a:close/>
              </a:path>
              <a:path w="1327150" h="2270125">
                <a:moveTo>
                  <a:pt x="1232487" y="1075463"/>
                </a:moveTo>
                <a:lnTo>
                  <a:pt x="1219174" y="1071439"/>
                </a:lnTo>
                <a:lnTo>
                  <a:pt x="1224750" y="1059857"/>
                </a:lnTo>
                <a:lnTo>
                  <a:pt x="1233308" y="1062444"/>
                </a:lnTo>
                <a:lnTo>
                  <a:pt x="1232487" y="1075463"/>
                </a:lnTo>
                <a:close/>
              </a:path>
              <a:path w="1327150" h="2270125">
                <a:moveTo>
                  <a:pt x="1268624" y="1086384"/>
                </a:moveTo>
                <a:lnTo>
                  <a:pt x="1255311" y="1082361"/>
                </a:lnTo>
                <a:lnTo>
                  <a:pt x="1267543" y="1072790"/>
                </a:lnTo>
                <a:lnTo>
                  <a:pt x="1276102" y="1075377"/>
                </a:lnTo>
                <a:lnTo>
                  <a:pt x="1268624" y="1086384"/>
                </a:lnTo>
                <a:close/>
              </a:path>
              <a:path w="1327150" h="2270125">
                <a:moveTo>
                  <a:pt x="1276197" y="1076754"/>
                </a:moveTo>
                <a:lnTo>
                  <a:pt x="1276102" y="1075377"/>
                </a:lnTo>
                <a:lnTo>
                  <a:pt x="1277053" y="1075665"/>
                </a:lnTo>
                <a:lnTo>
                  <a:pt x="1276197" y="1076754"/>
                </a:lnTo>
                <a:close/>
              </a:path>
              <a:path w="1327150" h="2270125">
                <a:moveTo>
                  <a:pt x="1281462" y="1090264"/>
                </a:moveTo>
                <a:lnTo>
                  <a:pt x="1277034" y="1088926"/>
                </a:lnTo>
                <a:lnTo>
                  <a:pt x="1276238" y="1077357"/>
                </a:lnTo>
                <a:lnTo>
                  <a:pt x="1277053" y="1075665"/>
                </a:lnTo>
                <a:lnTo>
                  <a:pt x="1288138" y="1079015"/>
                </a:lnTo>
                <a:lnTo>
                  <a:pt x="1281462" y="1090264"/>
                </a:lnTo>
                <a:close/>
              </a:path>
              <a:path w="1327150" h="2270125">
                <a:moveTo>
                  <a:pt x="1315222" y="1100468"/>
                </a:moveTo>
                <a:lnTo>
                  <a:pt x="1301908" y="1096444"/>
                </a:lnTo>
                <a:lnTo>
                  <a:pt x="1305582" y="1084287"/>
                </a:lnTo>
                <a:lnTo>
                  <a:pt x="1316043" y="1087448"/>
                </a:lnTo>
                <a:lnTo>
                  <a:pt x="1315222" y="1100468"/>
                </a:lnTo>
                <a:close/>
              </a:path>
              <a:path w="1327150" h="2270125">
                <a:moveTo>
                  <a:pt x="1271477" y="1087247"/>
                </a:moveTo>
                <a:lnTo>
                  <a:pt x="1268624" y="1086384"/>
                </a:lnTo>
                <a:lnTo>
                  <a:pt x="1276197" y="1076754"/>
                </a:lnTo>
                <a:lnTo>
                  <a:pt x="1276238" y="1077357"/>
                </a:lnTo>
                <a:lnTo>
                  <a:pt x="1271477" y="1087247"/>
                </a:lnTo>
                <a:close/>
              </a:path>
              <a:path w="1327150" h="2270125">
                <a:moveTo>
                  <a:pt x="751555" y="956647"/>
                </a:moveTo>
                <a:lnTo>
                  <a:pt x="747751" y="955498"/>
                </a:lnTo>
                <a:lnTo>
                  <a:pt x="748573" y="942479"/>
                </a:lnTo>
                <a:lnTo>
                  <a:pt x="749524" y="942766"/>
                </a:lnTo>
                <a:lnTo>
                  <a:pt x="758904" y="932333"/>
                </a:lnTo>
                <a:lnTo>
                  <a:pt x="760935" y="946215"/>
                </a:lnTo>
                <a:lnTo>
                  <a:pt x="751555" y="956647"/>
                </a:lnTo>
                <a:close/>
              </a:path>
              <a:path w="1327150" h="2270125">
                <a:moveTo>
                  <a:pt x="834160" y="968345"/>
                </a:moveTo>
                <a:lnTo>
                  <a:pt x="820847" y="964322"/>
                </a:lnTo>
                <a:lnTo>
                  <a:pt x="824521" y="952165"/>
                </a:lnTo>
                <a:lnTo>
                  <a:pt x="836883" y="955901"/>
                </a:lnTo>
                <a:lnTo>
                  <a:pt x="834160" y="968345"/>
                </a:lnTo>
                <a:close/>
              </a:path>
              <a:path w="1327150" h="2270125">
                <a:moveTo>
                  <a:pt x="854131" y="974381"/>
                </a:moveTo>
                <a:lnTo>
                  <a:pt x="843670" y="971219"/>
                </a:lnTo>
                <a:lnTo>
                  <a:pt x="847641" y="959152"/>
                </a:lnTo>
                <a:lnTo>
                  <a:pt x="857508" y="962134"/>
                </a:lnTo>
                <a:lnTo>
                  <a:pt x="854131" y="974381"/>
                </a:lnTo>
                <a:close/>
              </a:path>
              <a:path w="1327150" h="2270125">
                <a:moveTo>
                  <a:pt x="898826" y="987889"/>
                </a:moveTo>
                <a:lnTo>
                  <a:pt x="884562" y="983578"/>
                </a:lnTo>
                <a:lnTo>
                  <a:pt x="888236" y="971421"/>
                </a:lnTo>
                <a:lnTo>
                  <a:pt x="901549" y="975445"/>
                </a:lnTo>
                <a:lnTo>
                  <a:pt x="898826" y="987889"/>
                </a:lnTo>
                <a:close/>
              </a:path>
              <a:path w="1327150" h="2270125">
                <a:moveTo>
                  <a:pt x="914042" y="992488"/>
                </a:moveTo>
                <a:lnTo>
                  <a:pt x="902630" y="989039"/>
                </a:lnTo>
                <a:lnTo>
                  <a:pt x="906304" y="976882"/>
                </a:lnTo>
                <a:lnTo>
                  <a:pt x="922471" y="981768"/>
                </a:lnTo>
                <a:lnTo>
                  <a:pt x="914042" y="992488"/>
                </a:lnTo>
                <a:close/>
              </a:path>
              <a:path w="1327150" h="2270125">
                <a:moveTo>
                  <a:pt x="955885" y="1005134"/>
                </a:moveTo>
                <a:lnTo>
                  <a:pt x="961461" y="993552"/>
                </a:lnTo>
                <a:lnTo>
                  <a:pt x="973823" y="997288"/>
                </a:lnTo>
                <a:lnTo>
                  <a:pt x="955885" y="1005134"/>
                </a:lnTo>
                <a:close/>
              </a:path>
              <a:path w="1327150" h="2270125">
                <a:moveTo>
                  <a:pt x="992972" y="1016343"/>
                </a:moveTo>
                <a:lnTo>
                  <a:pt x="980610" y="1012606"/>
                </a:lnTo>
                <a:lnTo>
                  <a:pt x="989990" y="1002174"/>
                </a:lnTo>
                <a:lnTo>
                  <a:pt x="998549" y="1004760"/>
                </a:lnTo>
                <a:lnTo>
                  <a:pt x="992972" y="1016343"/>
                </a:lnTo>
                <a:close/>
              </a:path>
              <a:path w="1327150" h="2270125">
                <a:moveTo>
                  <a:pt x="1007237" y="1020654"/>
                </a:moveTo>
                <a:lnTo>
                  <a:pt x="1001531" y="1018929"/>
                </a:lnTo>
                <a:lnTo>
                  <a:pt x="1006156" y="1007060"/>
                </a:lnTo>
                <a:lnTo>
                  <a:pt x="1007237" y="1020654"/>
                </a:lnTo>
                <a:close/>
              </a:path>
              <a:path w="1327150" h="2270125">
                <a:moveTo>
                  <a:pt x="1026256" y="1026402"/>
                </a:moveTo>
                <a:lnTo>
                  <a:pt x="1013656" y="1022594"/>
                </a:lnTo>
                <a:lnTo>
                  <a:pt x="1017479" y="1010482"/>
                </a:lnTo>
                <a:lnTo>
                  <a:pt x="1029931" y="1014245"/>
                </a:lnTo>
                <a:lnTo>
                  <a:pt x="1026256" y="1026402"/>
                </a:lnTo>
                <a:close/>
              </a:path>
              <a:path w="1327150" h="2270125">
                <a:moveTo>
                  <a:pt x="1046227" y="1032437"/>
                </a:moveTo>
                <a:lnTo>
                  <a:pt x="1034459" y="1028881"/>
                </a:lnTo>
                <a:lnTo>
                  <a:pt x="1039440" y="1017119"/>
                </a:lnTo>
                <a:lnTo>
                  <a:pt x="1051342" y="1020716"/>
                </a:lnTo>
                <a:lnTo>
                  <a:pt x="1046227" y="1032437"/>
                </a:lnTo>
                <a:close/>
              </a:path>
              <a:path w="1327150" h="2270125">
                <a:moveTo>
                  <a:pt x="1079511" y="1042497"/>
                </a:moveTo>
                <a:lnTo>
                  <a:pt x="1050982" y="1033874"/>
                </a:lnTo>
                <a:lnTo>
                  <a:pt x="1060362" y="1023442"/>
                </a:lnTo>
                <a:lnTo>
                  <a:pt x="1080332" y="1029478"/>
                </a:lnTo>
                <a:lnTo>
                  <a:pt x="1079511" y="1042497"/>
                </a:lnTo>
                <a:close/>
              </a:path>
              <a:path w="1327150" h="2270125">
                <a:moveTo>
                  <a:pt x="1092171" y="1046323"/>
                </a:moveTo>
                <a:lnTo>
                  <a:pt x="1083315" y="1043646"/>
                </a:lnTo>
                <a:lnTo>
                  <a:pt x="1086989" y="1031489"/>
                </a:lnTo>
                <a:lnTo>
                  <a:pt x="1091744" y="1032926"/>
                </a:lnTo>
                <a:lnTo>
                  <a:pt x="1092171" y="1046323"/>
                </a:lnTo>
                <a:close/>
              </a:path>
              <a:path w="1327150" h="2270125">
                <a:moveTo>
                  <a:pt x="1158441" y="1066352"/>
                </a:moveTo>
                <a:lnTo>
                  <a:pt x="1146079" y="1062615"/>
                </a:lnTo>
                <a:lnTo>
                  <a:pt x="1150704" y="1050746"/>
                </a:lnTo>
                <a:lnTo>
                  <a:pt x="1171150" y="1056925"/>
                </a:lnTo>
                <a:lnTo>
                  <a:pt x="1158441" y="1066352"/>
                </a:lnTo>
                <a:close/>
              </a:path>
              <a:path w="1327150" h="2270125">
                <a:moveTo>
                  <a:pt x="1178768" y="1072495"/>
                </a:moveTo>
                <a:lnTo>
                  <a:pt x="1173850" y="1071009"/>
                </a:lnTo>
                <a:lnTo>
                  <a:pt x="1171625" y="1057069"/>
                </a:lnTo>
                <a:lnTo>
                  <a:pt x="1184330" y="1060908"/>
                </a:lnTo>
                <a:lnTo>
                  <a:pt x="1178768" y="1072495"/>
                </a:lnTo>
                <a:close/>
              </a:path>
              <a:path w="1327150" h="2270125">
                <a:moveTo>
                  <a:pt x="1197431" y="1078135"/>
                </a:moveTo>
                <a:lnTo>
                  <a:pt x="1179868" y="1072827"/>
                </a:lnTo>
                <a:lnTo>
                  <a:pt x="1184463" y="1060949"/>
                </a:lnTo>
                <a:lnTo>
                  <a:pt x="1197301" y="1064829"/>
                </a:lnTo>
                <a:lnTo>
                  <a:pt x="1197431" y="1078135"/>
                </a:lnTo>
                <a:close/>
              </a:path>
              <a:path w="1327150" h="2270125">
                <a:moveTo>
                  <a:pt x="1203137" y="1079860"/>
                </a:moveTo>
                <a:lnTo>
                  <a:pt x="1197431" y="1078135"/>
                </a:lnTo>
                <a:lnTo>
                  <a:pt x="1202056" y="1066266"/>
                </a:lnTo>
                <a:lnTo>
                  <a:pt x="1203137" y="1079860"/>
                </a:lnTo>
                <a:close/>
              </a:path>
              <a:path w="1327150" h="2270125">
                <a:moveTo>
                  <a:pt x="1259244" y="1096817"/>
                </a:moveTo>
                <a:lnTo>
                  <a:pt x="1250685" y="1094230"/>
                </a:lnTo>
                <a:lnTo>
                  <a:pt x="1252458" y="1081499"/>
                </a:lnTo>
                <a:lnTo>
                  <a:pt x="1266723" y="1085810"/>
                </a:lnTo>
                <a:lnTo>
                  <a:pt x="1264464" y="1090179"/>
                </a:lnTo>
                <a:lnTo>
                  <a:pt x="1259244" y="1096817"/>
                </a:lnTo>
                <a:close/>
              </a:path>
              <a:path w="1327150" h="2270125">
                <a:moveTo>
                  <a:pt x="1273479" y="1101119"/>
                </a:moveTo>
                <a:lnTo>
                  <a:pt x="1260790" y="1097284"/>
                </a:lnTo>
                <a:lnTo>
                  <a:pt x="1264464" y="1090179"/>
                </a:lnTo>
                <a:lnTo>
                  <a:pt x="1267673" y="1086097"/>
                </a:lnTo>
                <a:lnTo>
                  <a:pt x="1275757" y="1088540"/>
                </a:lnTo>
                <a:lnTo>
                  <a:pt x="1273479" y="1101119"/>
                </a:lnTo>
                <a:close/>
              </a:path>
              <a:path w="1327150" h="2270125">
                <a:moveTo>
                  <a:pt x="1284921" y="1104577"/>
                </a:moveTo>
                <a:lnTo>
                  <a:pt x="1279215" y="1102853"/>
                </a:lnTo>
                <a:lnTo>
                  <a:pt x="1279085" y="1089546"/>
                </a:lnTo>
                <a:lnTo>
                  <a:pt x="1290497" y="1092995"/>
                </a:lnTo>
                <a:lnTo>
                  <a:pt x="1284921" y="1104577"/>
                </a:lnTo>
                <a:close/>
              </a:path>
              <a:path w="1327150" h="2270125">
                <a:moveTo>
                  <a:pt x="1288047" y="1101099"/>
                </a:moveTo>
                <a:lnTo>
                  <a:pt x="1290497" y="1092995"/>
                </a:lnTo>
                <a:lnTo>
                  <a:pt x="1291448" y="1093282"/>
                </a:lnTo>
                <a:lnTo>
                  <a:pt x="1288673" y="1100404"/>
                </a:lnTo>
                <a:lnTo>
                  <a:pt x="1288047" y="1101099"/>
                </a:lnTo>
                <a:close/>
              </a:path>
              <a:path w="1327150" h="2270125">
                <a:moveTo>
                  <a:pt x="1304802" y="1110586"/>
                </a:moveTo>
                <a:lnTo>
                  <a:pt x="1286823" y="1105152"/>
                </a:lnTo>
                <a:lnTo>
                  <a:pt x="1288673" y="1100404"/>
                </a:lnTo>
                <a:lnTo>
                  <a:pt x="1294301" y="1094145"/>
                </a:lnTo>
                <a:lnTo>
                  <a:pt x="1306663" y="1097881"/>
                </a:lnTo>
                <a:lnTo>
                  <a:pt x="1304802" y="1110586"/>
                </a:lnTo>
                <a:close/>
              </a:path>
              <a:path w="1327150" h="2270125">
                <a:moveTo>
                  <a:pt x="1322960" y="1116073"/>
                </a:moveTo>
                <a:lnTo>
                  <a:pt x="1312499" y="1112912"/>
                </a:lnTo>
                <a:lnTo>
                  <a:pt x="1312369" y="1099605"/>
                </a:lnTo>
                <a:lnTo>
                  <a:pt x="1325683" y="1103629"/>
                </a:lnTo>
                <a:lnTo>
                  <a:pt x="1322960" y="1116073"/>
                </a:lnTo>
                <a:close/>
              </a:path>
              <a:path w="1327150" h="2270125">
                <a:moveTo>
                  <a:pt x="1286823" y="1105152"/>
                </a:moveTo>
                <a:lnTo>
                  <a:pt x="1284921" y="1104577"/>
                </a:lnTo>
                <a:lnTo>
                  <a:pt x="1288047" y="1101099"/>
                </a:lnTo>
                <a:lnTo>
                  <a:pt x="1286823" y="1105152"/>
                </a:lnTo>
                <a:close/>
              </a:path>
              <a:path w="1327150" h="2270125">
                <a:moveTo>
                  <a:pt x="628880" y="919572"/>
                </a:moveTo>
                <a:lnTo>
                  <a:pt x="617468" y="916123"/>
                </a:lnTo>
                <a:lnTo>
                  <a:pt x="622926" y="904505"/>
                </a:lnTo>
                <a:lnTo>
                  <a:pt x="632911" y="907522"/>
                </a:lnTo>
                <a:lnTo>
                  <a:pt x="628880" y="919572"/>
                </a:lnTo>
                <a:close/>
              </a:path>
              <a:path w="1327150" h="2270125">
                <a:moveTo>
                  <a:pt x="730634" y="950324"/>
                </a:moveTo>
                <a:lnTo>
                  <a:pt x="716369" y="946013"/>
                </a:lnTo>
                <a:lnTo>
                  <a:pt x="724680" y="935257"/>
                </a:lnTo>
                <a:lnTo>
                  <a:pt x="732882" y="937736"/>
                </a:lnTo>
                <a:lnTo>
                  <a:pt x="730634" y="950324"/>
                </a:lnTo>
                <a:close/>
              </a:path>
              <a:path w="1327150" h="2270125">
                <a:moveTo>
                  <a:pt x="821095" y="977664"/>
                </a:moveTo>
                <a:lnTo>
                  <a:pt x="809312" y="974103"/>
                </a:lnTo>
                <a:lnTo>
                  <a:pt x="816092" y="962884"/>
                </a:lnTo>
                <a:lnTo>
                  <a:pt x="821277" y="964452"/>
                </a:lnTo>
                <a:lnTo>
                  <a:pt x="821095" y="977664"/>
                </a:lnTo>
                <a:close/>
              </a:path>
              <a:path w="1327150" h="2270125">
                <a:moveTo>
                  <a:pt x="873280" y="993436"/>
                </a:moveTo>
                <a:lnTo>
                  <a:pt x="856162" y="988262"/>
                </a:lnTo>
                <a:lnTo>
                  <a:pt x="860787" y="976393"/>
                </a:lnTo>
                <a:lnTo>
                  <a:pt x="877905" y="981566"/>
                </a:lnTo>
                <a:lnTo>
                  <a:pt x="873280" y="993436"/>
                </a:lnTo>
                <a:close/>
              </a:path>
              <a:path w="1327150" h="2270125">
                <a:moveTo>
                  <a:pt x="906694" y="1016801"/>
                </a:moveTo>
                <a:lnTo>
                  <a:pt x="898135" y="1014215"/>
                </a:lnTo>
                <a:lnTo>
                  <a:pt x="897054" y="1000621"/>
                </a:lnTo>
                <a:lnTo>
                  <a:pt x="904662" y="1002920"/>
                </a:lnTo>
                <a:lnTo>
                  <a:pt x="910238" y="991338"/>
                </a:lnTo>
                <a:lnTo>
                  <a:pt x="910368" y="1004645"/>
                </a:lnTo>
                <a:lnTo>
                  <a:pt x="906694" y="1016801"/>
                </a:lnTo>
                <a:close/>
              </a:path>
              <a:path w="1327150" h="2270125">
                <a:moveTo>
                  <a:pt x="938496" y="1013146"/>
                </a:moveTo>
                <a:lnTo>
                  <a:pt x="933310" y="1011578"/>
                </a:lnTo>
                <a:lnTo>
                  <a:pt x="933403" y="998339"/>
                </a:lnTo>
                <a:lnTo>
                  <a:pt x="946375" y="1002259"/>
                </a:lnTo>
                <a:lnTo>
                  <a:pt x="938496" y="1013146"/>
                </a:lnTo>
                <a:close/>
              </a:path>
              <a:path w="1327150" h="2270125">
                <a:moveTo>
                  <a:pt x="971230" y="1023039"/>
                </a:moveTo>
                <a:lnTo>
                  <a:pt x="958867" y="1019302"/>
                </a:lnTo>
                <a:lnTo>
                  <a:pt x="963492" y="1007433"/>
                </a:lnTo>
                <a:lnTo>
                  <a:pt x="977757" y="1011744"/>
                </a:lnTo>
                <a:lnTo>
                  <a:pt x="971230" y="1023039"/>
                </a:lnTo>
                <a:close/>
              </a:path>
              <a:path w="1327150" h="2270125">
                <a:moveTo>
                  <a:pt x="982047" y="1026308"/>
                </a:moveTo>
                <a:lnTo>
                  <a:pt x="981605" y="1012907"/>
                </a:lnTo>
                <a:lnTo>
                  <a:pt x="990372" y="1015557"/>
                </a:lnTo>
                <a:lnTo>
                  <a:pt x="982047" y="1026308"/>
                </a:lnTo>
                <a:close/>
              </a:path>
              <a:path w="1327150" h="2270125">
                <a:moveTo>
                  <a:pt x="999424" y="1021610"/>
                </a:moveTo>
                <a:lnTo>
                  <a:pt x="999629" y="1018354"/>
                </a:lnTo>
                <a:lnTo>
                  <a:pt x="1000580" y="1018642"/>
                </a:lnTo>
                <a:lnTo>
                  <a:pt x="999424" y="1021610"/>
                </a:lnTo>
                <a:close/>
              </a:path>
              <a:path w="1327150" h="2270125">
                <a:moveTo>
                  <a:pt x="1008318" y="1034248"/>
                </a:moveTo>
                <a:lnTo>
                  <a:pt x="998808" y="1031374"/>
                </a:lnTo>
                <a:lnTo>
                  <a:pt x="1000580" y="1018642"/>
                </a:lnTo>
                <a:lnTo>
                  <a:pt x="1008188" y="1020941"/>
                </a:lnTo>
                <a:lnTo>
                  <a:pt x="1008318" y="1034248"/>
                </a:lnTo>
                <a:close/>
              </a:path>
              <a:path w="1327150" h="2270125">
                <a:moveTo>
                  <a:pt x="1090101" y="1058965"/>
                </a:moveTo>
                <a:lnTo>
                  <a:pt x="1075837" y="1054654"/>
                </a:lnTo>
                <a:lnTo>
                  <a:pt x="1079511" y="1042497"/>
                </a:lnTo>
                <a:lnTo>
                  <a:pt x="1090744" y="1045892"/>
                </a:lnTo>
                <a:lnTo>
                  <a:pt x="1090101" y="1058965"/>
                </a:lnTo>
                <a:close/>
              </a:path>
              <a:path w="1327150" h="2270125">
                <a:moveTo>
                  <a:pt x="1124336" y="1069311"/>
                </a:moveTo>
                <a:lnTo>
                  <a:pt x="1113875" y="1066150"/>
                </a:lnTo>
                <a:lnTo>
                  <a:pt x="1113746" y="1052843"/>
                </a:lnTo>
                <a:lnTo>
                  <a:pt x="1128961" y="1057442"/>
                </a:lnTo>
                <a:lnTo>
                  <a:pt x="1124336" y="1069311"/>
                </a:lnTo>
                <a:close/>
              </a:path>
              <a:path w="1327150" h="2270125">
                <a:moveTo>
                  <a:pt x="1140503" y="1074197"/>
                </a:moveTo>
                <a:lnTo>
                  <a:pt x="1131141" y="1071368"/>
                </a:lnTo>
                <a:lnTo>
                  <a:pt x="1134667" y="1059166"/>
                </a:lnTo>
                <a:lnTo>
                  <a:pt x="1149883" y="1063765"/>
                </a:lnTo>
                <a:lnTo>
                  <a:pt x="1140503" y="1074197"/>
                </a:lnTo>
                <a:close/>
              </a:path>
              <a:path w="1327150" h="2270125">
                <a:moveTo>
                  <a:pt x="1150013" y="1077072"/>
                </a:moveTo>
                <a:lnTo>
                  <a:pt x="1148111" y="1076497"/>
                </a:lnTo>
                <a:lnTo>
                  <a:pt x="1149883" y="1063765"/>
                </a:lnTo>
                <a:lnTo>
                  <a:pt x="1150013" y="1077072"/>
                </a:lnTo>
                <a:close/>
              </a:path>
              <a:path w="1327150" h="2270125">
                <a:moveTo>
                  <a:pt x="1160473" y="1080233"/>
                </a:moveTo>
                <a:lnTo>
                  <a:pt x="1150013" y="1077072"/>
                </a:lnTo>
                <a:lnTo>
                  <a:pt x="1149883" y="1063765"/>
                </a:lnTo>
                <a:lnTo>
                  <a:pt x="1162245" y="1067501"/>
                </a:lnTo>
                <a:lnTo>
                  <a:pt x="1160473" y="1080233"/>
                </a:lnTo>
                <a:close/>
              </a:path>
              <a:path w="1327150" h="2270125">
                <a:moveTo>
                  <a:pt x="1163608" y="1081181"/>
                </a:moveTo>
                <a:lnTo>
                  <a:pt x="1168308" y="1069333"/>
                </a:lnTo>
                <a:lnTo>
                  <a:pt x="1169868" y="1069805"/>
                </a:lnTo>
                <a:lnTo>
                  <a:pt x="1166607" y="1076558"/>
                </a:lnTo>
                <a:lnTo>
                  <a:pt x="1163608" y="1081181"/>
                </a:lnTo>
                <a:close/>
              </a:path>
              <a:path w="1327150" h="2270125">
                <a:moveTo>
                  <a:pt x="1172836" y="1083969"/>
                </a:moveTo>
                <a:lnTo>
                  <a:pt x="1164277" y="1081383"/>
                </a:lnTo>
                <a:lnTo>
                  <a:pt x="1166607" y="1076558"/>
                </a:lnTo>
                <a:lnTo>
                  <a:pt x="1170804" y="1070088"/>
                </a:lnTo>
                <a:lnTo>
                  <a:pt x="1174608" y="1071237"/>
                </a:lnTo>
                <a:lnTo>
                  <a:pt x="1172836" y="1083969"/>
                </a:lnTo>
                <a:close/>
              </a:path>
              <a:path w="1327150" h="2270125">
                <a:moveTo>
                  <a:pt x="1184604" y="1087526"/>
                </a:moveTo>
                <a:lnTo>
                  <a:pt x="1172836" y="1083969"/>
                </a:lnTo>
                <a:lnTo>
                  <a:pt x="1184831" y="1074327"/>
                </a:lnTo>
                <a:lnTo>
                  <a:pt x="1189585" y="1075764"/>
                </a:lnTo>
                <a:lnTo>
                  <a:pt x="1184604" y="1087526"/>
                </a:lnTo>
                <a:close/>
              </a:path>
              <a:path w="1327150" h="2270125">
                <a:moveTo>
                  <a:pt x="1199463" y="1092017"/>
                </a:moveTo>
                <a:lnTo>
                  <a:pt x="1193757" y="1090292"/>
                </a:lnTo>
                <a:lnTo>
                  <a:pt x="1191725" y="1076411"/>
                </a:lnTo>
                <a:lnTo>
                  <a:pt x="1206941" y="1081009"/>
                </a:lnTo>
                <a:lnTo>
                  <a:pt x="1199463" y="1092017"/>
                </a:lnTo>
                <a:close/>
              </a:path>
              <a:path w="1327150" h="2270125">
                <a:moveTo>
                  <a:pt x="1224188" y="1099489"/>
                </a:moveTo>
                <a:lnTo>
                  <a:pt x="1212777" y="1096040"/>
                </a:lnTo>
                <a:lnTo>
                  <a:pt x="1216451" y="1083884"/>
                </a:lnTo>
                <a:lnTo>
                  <a:pt x="1228353" y="1087481"/>
                </a:lnTo>
                <a:lnTo>
                  <a:pt x="1224188" y="1099489"/>
                </a:lnTo>
                <a:close/>
              </a:path>
              <a:path w="1327150" h="2270125">
                <a:moveTo>
                  <a:pt x="1241306" y="1104663"/>
                </a:moveTo>
                <a:lnTo>
                  <a:pt x="1238453" y="1103801"/>
                </a:lnTo>
                <a:lnTo>
                  <a:pt x="1238323" y="1090494"/>
                </a:lnTo>
                <a:lnTo>
                  <a:pt x="1250938" y="1094307"/>
                </a:lnTo>
                <a:lnTo>
                  <a:pt x="1241306" y="1104663"/>
                </a:lnTo>
                <a:close/>
              </a:path>
              <a:path w="1327150" h="2270125">
                <a:moveTo>
                  <a:pt x="1261276" y="1110698"/>
                </a:moveTo>
                <a:lnTo>
                  <a:pt x="1247011" y="1106387"/>
                </a:lnTo>
                <a:lnTo>
                  <a:pt x="1254490" y="1095380"/>
                </a:lnTo>
                <a:lnTo>
                  <a:pt x="1255440" y="1095667"/>
                </a:lnTo>
                <a:lnTo>
                  <a:pt x="1261276" y="1110698"/>
                </a:lnTo>
                <a:close/>
              </a:path>
              <a:path w="1327150" h="2270125">
                <a:moveTo>
                  <a:pt x="1294872" y="1120852"/>
                </a:moveTo>
                <a:lnTo>
                  <a:pt x="1267933" y="1112710"/>
                </a:lnTo>
                <a:lnTo>
                  <a:pt x="1275411" y="1101703"/>
                </a:lnTo>
                <a:lnTo>
                  <a:pt x="1293480" y="1107164"/>
                </a:lnTo>
                <a:lnTo>
                  <a:pt x="1294872" y="1120852"/>
                </a:lnTo>
                <a:close/>
              </a:path>
              <a:path w="1327150" h="2270125">
                <a:moveTo>
                  <a:pt x="1306774" y="1124449"/>
                </a:moveTo>
                <a:lnTo>
                  <a:pt x="1294872" y="1120852"/>
                </a:lnTo>
                <a:lnTo>
                  <a:pt x="1299067" y="1108852"/>
                </a:lnTo>
                <a:lnTo>
                  <a:pt x="1310359" y="1112265"/>
                </a:lnTo>
                <a:lnTo>
                  <a:pt x="1306774" y="1124449"/>
                </a:lnTo>
                <a:close/>
              </a:path>
              <a:path w="1327150" h="2270125">
                <a:moveTo>
                  <a:pt x="1317383" y="1127655"/>
                </a:moveTo>
                <a:lnTo>
                  <a:pt x="1315352" y="1113774"/>
                </a:lnTo>
                <a:lnTo>
                  <a:pt x="1321058" y="1115499"/>
                </a:lnTo>
                <a:lnTo>
                  <a:pt x="1317383" y="1127655"/>
                </a:lnTo>
                <a:close/>
              </a:path>
              <a:path w="1327150" h="2270125">
                <a:moveTo>
                  <a:pt x="1001791" y="1045542"/>
                </a:moveTo>
                <a:lnTo>
                  <a:pt x="992281" y="1042668"/>
                </a:lnTo>
                <a:lnTo>
                  <a:pt x="995955" y="1030511"/>
                </a:lnTo>
                <a:lnTo>
                  <a:pt x="999424" y="1021610"/>
                </a:lnTo>
                <a:lnTo>
                  <a:pt x="998808" y="1031374"/>
                </a:lnTo>
                <a:lnTo>
                  <a:pt x="1011170" y="1035110"/>
                </a:lnTo>
                <a:lnTo>
                  <a:pt x="1001791" y="1045542"/>
                </a:lnTo>
                <a:close/>
              </a:path>
              <a:path w="1327150" h="2270125">
                <a:moveTo>
                  <a:pt x="439766" y="875684"/>
                </a:moveTo>
                <a:lnTo>
                  <a:pt x="427404" y="871947"/>
                </a:lnTo>
                <a:lnTo>
                  <a:pt x="432029" y="860078"/>
                </a:lnTo>
                <a:lnTo>
                  <a:pt x="443441" y="863527"/>
                </a:lnTo>
                <a:lnTo>
                  <a:pt x="439766" y="875684"/>
                </a:lnTo>
                <a:close/>
              </a:path>
              <a:path w="1327150" h="2270125">
                <a:moveTo>
                  <a:pt x="529158" y="902700"/>
                </a:moveTo>
                <a:lnTo>
                  <a:pt x="520599" y="900113"/>
                </a:lnTo>
                <a:lnTo>
                  <a:pt x="525076" y="888199"/>
                </a:lnTo>
                <a:lnTo>
                  <a:pt x="536309" y="891594"/>
                </a:lnTo>
                <a:lnTo>
                  <a:pt x="529158" y="902700"/>
                </a:lnTo>
                <a:close/>
              </a:path>
              <a:path w="1327150" h="2270125">
                <a:moveTo>
                  <a:pt x="674657" y="946674"/>
                </a:moveTo>
                <a:lnTo>
                  <a:pt x="666098" y="944087"/>
                </a:lnTo>
                <a:lnTo>
                  <a:pt x="666295" y="930879"/>
                </a:lnTo>
                <a:lnTo>
                  <a:pt x="677528" y="934274"/>
                </a:lnTo>
                <a:lnTo>
                  <a:pt x="674657" y="946674"/>
                </a:lnTo>
                <a:close/>
              </a:path>
              <a:path w="1327150" h="2270125">
                <a:moveTo>
                  <a:pt x="709842" y="957308"/>
                </a:moveTo>
                <a:lnTo>
                  <a:pt x="705805" y="942820"/>
                </a:lnTo>
                <a:lnTo>
                  <a:pt x="718271" y="946588"/>
                </a:lnTo>
                <a:lnTo>
                  <a:pt x="709842" y="957308"/>
                </a:lnTo>
                <a:close/>
              </a:path>
              <a:path w="1327150" h="2270125">
                <a:moveTo>
                  <a:pt x="841077" y="996970"/>
                </a:moveTo>
                <a:lnTo>
                  <a:pt x="830616" y="993809"/>
                </a:lnTo>
                <a:lnTo>
                  <a:pt x="834290" y="981652"/>
                </a:lnTo>
                <a:lnTo>
                  <a:pt x="846326" y="985289"/>
                </a:lnTo>
                <a:lnTo>
                  <a:pt x="841077" y="996970"/>
                </a:lnTo>
                <a:close/>
              </a:path>
              <a:path w="1327150" h="2270125">
                <a:moveTo>
                  <a:pt x="920958" y="1021113"/>
                </a:moveTo>
                <a:lnTo>
                  <a:pt x="910497" y="1017951"/>
                </a:lnTo>
                <a:lnTo>
                  <a:pt x="911319" y="1004932"/>
                </a:lnTo>
                <a:lnTo>
                  <a:pt x="924424" y="1008893"/>
                </a:lnTo>
                <a:lnTo>
                  <a:pt x="920958" y="1021113"/>
                </a:lnTo>
                <a:close/>
              </a:path>
              <a:path w="1327150" h="2270125">
                <a:moveTo>
                  <a:pt x="951389" y="1030310"/>
                </a:moveTo>
                <a:lnTo>
                  <a:pt x="935698" y="1025567"/>
                </a:lnTo>
                <a:lnTo>
                  <a:pt x="939878" y="1013563"/>
                </a:lnTo>
                <a:lnTo>
                  <a:pt x="951259" y="1017003"/>
                </a:lnTo>
                <a:lnTo>
                  <a:pt x="951389" y="1030310"/>
                </a:lnTo>
                <a:close/>
              </a:path>
              <a:path w="1327150" h="2270125">
                <a:moveTo>
                  <a:pt x="1021761" y="1051578"/>
                </a:moveTo>
                <a:lnTo>
                  <a:pt x="1012251" y="1048704"/>
                </a:lnTo>
                <a:lnTo>
                  <a:pt x="1013934" y="1035945"/>
                </a:lnTo>
                <a:lnTo>
                  <a:pt x="1027337" y="1039996"/>
                </a:lnTo>
                <a:lnTo>
                  <a:pt x="1021761" y="1051578"/>
                </a:lnTo>
                <a:close/>
              </a:path>
              <a:path w="1327150" h="2270125">
                <a:moveTo>
                  <a:pt x="1042623" y="1057883"/>
                </a:moveTo>
                <a:lnTo>
                  <a:pt x="1031271" y="1054452"/>
                </a:lnTo>
                <a:lnTo>
                  <a:pt x="1033994" y="1042008"/>
                </a:lnTo>
                <a:lnTo>
                  <a:pt x="1043979" y="1045025"/>
                </a:lnTo>
                <a:lnTo>
                  <a:pt x="1042623" y="1057883"/>
                </a:lnTo>
                <a:close/>
              </a:path>
              <a:path w="1327150" h="2270125">
                <a:moveTo>
                  <a:pt x="1074065" y="1067385"/>
                </a:moveTo>
                <a:lnTo>
                  <a:pt x="1056947" y="1062212"/>
                </a:lnTo>
                <a:lnTo>
                  <a:pt x="1064425" y="1051205"/>
                </a:lnTo>
                <a:lnTo>
                  <a:pt x="1072984" y="1053791"/>
                </a:lnTo>
                <a:lnTo>
                  <a:pt x="1074065" y="1067385"/>
                </a:lnTo>
                <a:close/>
              </a:path>
              <a:path w="1327150" h="2270125">
                <a:moveTo>
                  <a:pt x="1105446" y="1076870"/>
                </a:moveTo>
                <a:lnTo>
                  <a:pt x="1083990" y="1070385"/>
                </a:lnTo>
                <a:lnTo>
                  <a:pt x="1083444" y="1056953"/>
                </a:lnTo>
                <a:lnTo>
                  <a:pt x="1106268" y="1063851"/>
                </a:lnTo>
                <a:lnTo>
                  <a:pt x="1105446" y="1076870"/>
                </a:lnTo>
                <a:close/>
              </a:path>
              <a:path w="1327150" h="2270125">
                <a:moveTo>
                  <a:pt x="1116858" y="1080319"/>
                </a:moveTo>
                <a:lnTo>
                  <a:pt x="1105446" y="1076870"/>
                </a:lnTo>
                <a:lnTo>
                  <a:pt x="1111023" y="1065288"/>
                </a:lnTo>
                <a:lnTo>
                  <a:pt x="1122434" y="1068737"/>
                </a:lnTo>
                <a:lnTo>
                  <a:pt x="1116858" y="1080319"/>
                </a:lnTo>
                <a:close/>
              </a:path>
              <a:path w="1327150" h="2270125">
                <a:moveTo>
                  <a:pt x="1147289" y="1089516"/>
                </a:moveTo>
                <a:lnTo>
                  <a:pt x="1132073" y="1084917"/>
                </a:lnTo>
                <a:lnTo>
                  <a:pt x="1138600" y="1073622"/>
                </a:lnTo>
                <a:lnTo>
                  <a:pt x="1150963" y="1077359"/>
                </a:lnTo>
                <a:lnTo>
                  <a:pt x="1147289" y="1089516"/>
                </a:lnTo>
                <a:close/>
              </a:path>
              <a:path w="1327150" h="2270125">
                <a:moveTo>
                  <a:pt x="1169161" y="1096126"/>
                </a:moveTo>
                <a:lnTo>
                  <a:pt x="1161717" y="1093876"/>
                </a:lnTo>
                <a:lnTo>
                  <a:pt x="1161424" y="1080520"/>
                </a:lnTo>
                <a:lnTo>
                  <a:pt x="1174738" y="1084544"/>
                </a:lnTo>
                <a:lnTo>
                  <a:pt x="1169161" y="1096126"/>
                </a:lnTo>
                <a:close/>
              </a:path>
              <a:path w="1327150" h="2270125">
                <a:moveTo>
                  <a:pt x="1174867" y="1097851"/>
                </a:moveTo>
                <a:lnTo>
                  <a:pt x="1169161" y="1096126"/>
                </a:lnTo>
                <a:lnTo>
                  <a:pt x="1178541" y="1085694"/>
                </a:lnTo>
                <a:lnTo>
                  <a:pt x="1174867" y="1097851"/>
                </a:lnTo>
                <a:close/>
              </a:path>
              <a:path w="1327150" h="2270125">
                <a:moveTo>
                  <a:pt x="1197691" y="1104748"/>
                </a:moveTo>
                <a:lnTo>
                  <a:pt x="1190083" y="1102449"/>
                </a:lnTo>
                <a:lnTo>
                  <a:pt x="1189953" y="1089143"/>
                </a:lnTo>
                <a:lnTo>
                  <a:pt x="1205169" y="1093741"/>
                </a:lnTo>
                <a:lnTo>
                  <a:pt x="1197691" y="1104748"/>
                </a:lnTo>
                <a:close/>
              </a:path>
              <a:path w="1327150" h="2270125">
                <a:moveTo>
                  <a:pt x="1249044" y="1120269"/>
                </a:moveTo>
                <a:lnTo>
                  <a:pt x="1225269" y="1113083"/>
                </a:lnTo>
                <a:lnTo>
                  <a:pt x="1235600" y="1102938"/>
                </a:lnTo>
                <a:lnTo>
                  <a:pt x="1255571" y="1108974"/>
                </a:lnTo>
                <a:lnTo>
                  <a:pt x="1249044" y="1120269"/>
                </a:lnTo>
                <a:close/>
              </a:path>
              <a:path w="1327150" h="2270125">
                <a:moveTo>
                  <a:pt x="1256651" y="1122568"/>
                </a:moveTo>
                <a:lnTo>
                  <a:pt x="1255571" y="1108974"/>
                </a:lnTo>
                <a:lnTo>
                  <a:pt x="1256521" y="1109261"/>
                </a:lnTo>
                <a:lnTo>
                  <a:pt x="1256651" y="1122568"/>
                </a:lnTo>
                <a:close/>
              </a:path>
              <a:path w="1327150" h="2270125">
                <a:moveTo>
                  <a:pt x="1272625" y="1127395"/>
                </a:moveTo>
                <a:lnTo>
                  <a:pt x="1260455" y="1123718"/>
                </a:lnTo>
                <a:lnTo>
                  <a:pt x="1256521" y="1109261"/>
                </a:lnTo>
                <a:lnTo>
                  <a:pt x="1275541" y="1115010"/>
                </a:lnTo>
                <a:lnTo>
                  <a:pt x="1272625" y="1127395"/>
                </a:lnTo>
                <a:close/>
              </a:path>
              <a:path w="1327150" h="2270125">
                <a:moveTo>
                  <a:pt x="1289935" y="1132627"/>
                </a:moveTo>
                <a:lnTo>
                  <a:pt x="1287903" y="1118746"/>
                </a:lnTo>
                <a:lnTo>
                  <a:pt x="1296462" y="1121333"/>
                </a:lnTo>
                <a:lnTo>
                  <a:pt x="1289935" y="1132627"/>
                </a:lnTo>
                <a:close/>
              </a:path>
              <a:path w="1327150" h="2270125">
                <a:moveTo>
                  <a:pt x="1311807" y="1139238"/>
                </a:moveTo>
                <a:lnTo>
                  <a:pt x="1291837" y="1133202"/>
                </a:lnTo>
                <a:lnTo>
                  <a:pt x="1299315" y="1122195"/>
                </a:lnTo>
                <a:lnTo>
                  <a:pt x="1304070" y="1123632"/>
                </a:lnTo>
                <a:lnTo>
                  <a:pt x="1311890" y="1137936"/>
                </a:lnTo>
                <a:lnTo>
                  <a:pt x="1311807" y="1139238"/>
                </a:lnTo>
                <a:close/>
              </a:path>
              <a:path w="1327150" h="2270125">
                <a:moveTo>
                  <a:pt x="1322268" y="1142399"/>
                </a:moveTo>
                <a:lnTo>
                  <a:pt x="1312758" y="1139525"/>
                </a:lnTo>
                <a:lnTo>
                  <a:pt x="1311890" y="1137936"/>
                </a:lnTo>
                <a:lnTo>
                  <a:pt x="1312629" y="1126218"/>
                </a:lnTo>
                <a:lnTo>
                  <a:pt x="1324991" y="1129955"/>
                </a:lnTo>
                <a:lnTo>
                  <a:pt x="1322268" y="1142399"/>
                </a:lnTo>
                <a:close/>
              </a:path>
              <a:path w="1327150" h="2270125">
                <a:moveTo>
                  <a:pt x="642542" y="950235"/>
                </a:moveTo>
                <a:lnTo>
                  <a:pt x="631041" y="946759"/>
                </a:lnTo>
                <a:lnTo>
                  <a:pt x="633765" y="934315"/>
                </a:lnTo>
                <a:lnTo>
                  <a:pt x="646127" y="938052"/>
                </a:lnTo>
                <a:lnTo>
                  <a:pt x="642542" y="950235"/>
                </a:lnTo>
                <a:close/>
              </a:path>
              <a:path w="1327150" h="2270125">
                <a:moveTo>
                  <a:pt x="814579" y="1002229"/>
                </a:moveTo>
                <a:lnTo>
                  <a:pt x="801265" y="998206"/>
                </a:lnTo>
                <a:lnTo>
                  <a:pt x="803988" y="985761"/>
                </a:lnTo>
                <a:lnTo>
                  <a:pt x="816351" y="989498"/>
                </a:lnTo>
                <a:lnTo>
                  <a:pt x="814579" y="1002229"/>
                </a:lnTo>
                <a:close/>
              </a:path>
              <a:path w="1327150" h="2270125">
                <a:moveTo>
                  <a:pt x="853093" y="1013869"/>
                </a:moveTo>
                <a:lnTo>
                  <a:pt x="841607" y="1010398"/>
                </a:lnTo>
                <a:lnTo>
                  <a:pt x="844999" y="998156"/>
                </a:lnTo>
                <a:lnTo>
                  <a:pt x="856708" y="1001695"/>
                </a:lnTo>
                <a:lnTo>
                  <a:pt x="853093" y="1013869"/>
                </a:lnTo>
                <a:close/>
              </a:path>
              <a:path w="1327150" h="2270125">
                <a:moveTo>
                  <a:pt x="877982" y="1021391"/>
                </a:moveTo>
                <a:lnTo>
                  <a:pt x="867729" y="1018293"/>
                </a:lnTo>
                <a:lnTo>
                  <a:pt x="870556" y="1005880"/>
                </a:lnTo>
                <a:lnTo>
                  <a:pt x="881968" y="1009329"/>
                </a:lnTo>
                <a:lnTo>
                  <a:pt x="877982" y="1021391"/>
                </a:lnTo>
                <a:close/>
              </a:path>
              <a:path w="1327150" h="2270125">
                <a:moveTo>
                  <a:pt x="889706" y="1024935"/>
                </a:moveTo>
                <a:lnTo>
                  <a:pt x="879245" y="1021773"/>
                </a:lnTo>
                <a:lnTo>
                  <a:pt x="887674" y="1011053"/>
                </a:lnTo>
                <a:lnTo>
                  <a:pt x="889706" y="1024935"/>
                </a:lnTo>
                <a:close/>
              </a:path>
              <a:path w="1327150" h="2270125">
                <a:moveTo>
                  <a:pt x="922990" y="1034994"/>
                </a:moveTo>
                <a:lnTo>
                  <a:pt x="915382" y="1032695"/>
                </a:lnTo>
                <a:lnTo>
                  <a:pt x="916203" y="1019676"/>
                </a:lnTo>
                <a:lnTo>
                  <a:pt x="929309" y="1023636"/>
                </a:lnTo>
                <a:lnTo>
                  <a:pt x="922990" y="1034994"/>
                </a:lnTo>
                <a:close/>
              </a:path>
              <a:path w="1327150" h="2270125">
                <a:moveTo>
                  <a:pt x="940107" y="1040167"/>
                </a:moveTo>
                <a:lnTo>
                  <a:pt x="928696" y="1036718"/>
                </a:lnTo>
                <a:lnTo>
                  <a:pt x="933321" y="1024849"/>
                </a:lnTo>
                <a:lnTo>
                  <a:pt x="936174" y="1025711"/>
                </a:lnTo>
                <a:lnTo>
                  <a:pt x="940107" y="1040167"/>
                </a:lnTo>
                <a:close/>
              </a:path>
              <a:path w="1327150" h="2270125">
                <a:moveTo>
                  <a:pt x="957225" y="1045341"/>
                </a:moveTo>
                <a:lnTo>
                  <a:pt x="945813" y="1041892"/>
                </a:lnTo>
                <a:lnTo>
                  <a:pt x="947585" y="1029160"/>
                </a:lnTo>
                <a:lnTo>
                  <a:pt x="964703" y="1034333"/>
                </a:lnTo>
                <a:lnTo>
                  <a:pt x="957225" y="1045341"/>
                </a:lnTo>
                <a:close/>
              </a:path>
              <a:path w="1327150" h="2270125">
                <a:moveTo>
                  <a:pt x="969587" y="1049077"/>
                </a:moveTo>
                <a:lnTo>
                  <a:pt x="971360" y="1036345"/>
                </a:lnTo>
                <a:lnTo>
                  <a:pt x="983395" y="1039983"/>
                </a:lnTo>
                <a:lnTo>
                  <a:pt x="969587" y="1049077"/>
                </a:lnTo>
                <a:close/>
              </a:path>
              <a:path w="1327150" h="2270125">
                <a:moveTo>
                  <a:pt x="996096" y="1057088"/>
                </a:moveTo>
                <a:lnTo>
                  <a:pt x="986705" y="1054250"/>
                </a:lnTo>
                <a:lnTo>
                  <a:pt x="996278" y="1043876"/>
                </a:lnTo>
                <a:lnTo>
                  <a:pt x="996096" y="1057088"/>
                </a:lnTo>
                <a:close/>
              </a:path>
              <a:path w="1327150" h="2270125">
                <a:moveTo>
                  <a:pt x="1017210" y="1063470"/>
                </a:moveTo>
                <a:lnTo>
                  <a:pt x="1003599" y="1059356"/>
                </a:lnTo>
                <a:lnTo>
                  <a:pt x="1008447" y="1047554"/>
                </a:lnTo>
                <a:lnTo>
                  <a:pt x="1018314" y="1050536"/>
                </a:lnTo>
                <a:lnTo>
                  <a:pt x="1017210" y="1063470"/>
                </a:lnTo>
                <a:close/>
              </a:path>
              <a:path w="1327150" h="2270125">
                <a:moveTo>
                  <a:pt x="1051371" y="1073794"/>
                </a:moveTo>
                <a:lnTo>
                  <a:pt x="1041742" y="1070884"/>
                </a:lnTo>
                <a:lnTo>
                  <a:pt x="1042207" y="1057757"/>
                </a:lnTo>
                <a:lnTo>
                  <a:pt x="1055045" y="1061637"/>
                </a:lnTo>
                <a:lnTo>
                  <a:pt x="1051371" y="1073794"/>
                </a:lnTo>
                <a:close/>
              </a:path>
              <a:path w="1327150" h="2270125">
                <a:moveTo>
                  <a:pt x="1095606" y="1087163"/>
                </a:moveTo>
                <a:lnTo>
                  <a:pt x="1085888" y="1084226"/>
                </a:lnTo>
                <a:lnTo>
                  <a:pt x="1087378" y="1071409"/>
                </a:lnTo>
                <a:lnTo>
                  <a:pt x="1098790" y="1074858"/>
                </a:lnTo>
                <a:lnTo>
                  <a:pt x="1095606" y="1087163"/>
                </a:lnTo>
                <a:close/>
              </a:path>
              <a:path w="1327150" h="2270125">
                <a:moveTo>
                  <a:pt x="1120792" y="1094775"/>
                </a:moveTo>
                <a:lnTo>
                  <a:pt x="1111282" y="1091901"/>
                </a:lnTo>
                <a:lnTo>
                  <a:pt x="1111152" y="1078594"/>
                </a:lnTo>
                <a:lnTo>
                  <a:pt x="1126368" y="1083193"/>
                </a:lnTo>
                <a:lnTo>
                  <a:pt x="1120792" y="1094775"/>
                </a:lnTo>
                <a:close/>
              </a:path>
              <a:path w="1327150" h="2270125">
                <a:moveTo>
                  <a:pt x="1165617" y="1121590"/>
                </a:moveTo>
                <a:lnTo>
                  <a:pt x="1160862" y="1120153"/>
                </a:lnTo>
                <a:lnTo>
                  <a:pt x="1159589" y="1106500"/>
                </a:lnTo>
                <a:lnTo>
                  <a:pt x="1166428" y="1095300"/>
                </a:lnTo>
                <a:lnTo>
                  <a:pt x="1172624" y="1097173"/>
                </a:lnTo>
                <a:lnTo>
                  <a:pt x="1173095" y="1110582"/>
                </a:lnTo>
                <a:lnTo>
                  <a:pt x="1171193" y="1110008"/>
                </a:lnTo>
                <a:lnTo>
                  <a:pt x="1165617" y="1121590"/>
                </a:lnTo>
                <a:close/>
              </a:path>
              <a:path w="1327150" h="2270125">
                <a:moveTo>
                  <a:pt x="1192115" y="1116331"/>
                </a:moveTo>
                <a:lnTo>
                  <a:pt x="1179752" y="1112594"/>
                </a:lnTo>
                <a:lnTo>
                  <a:pt x="1181524" y="1099863"/>
                </a:lnTo>
                <a:lnTo>
                  <a:pt x="1193887" y="1103599"/>
                </a:lnTo>
                <a:lnTo>
                  <a:pt x="1192115" y="1116331"/>
                </a:lnTo>
                <a:close/>
              </a:path>
              <a:path w="1327150" h="2270125">
                <a:moveTo>
                  <a:pt x="1213987" y="1122941"/>
                </a:moveTo>
                <a:lnTo>
                  <a:pt x="1201625" y="1119205"/>
                </a:lnTo>
                <a:lnTo>
                  <a:pt x="1202446" y="1106186"/>
                </a:lnTo>
                <a:lnTo>
                  <a:pt x="1218612" y="1111071"/>
                </a:lnTo>
                <a:lnTo>
                  <a:pt x="1213987" y="1122941"/>
                </a:lnTo>
                <a:close/>
              </a:path>
              <a:path w="1327150" h="2270125">
                <a:moveTo>
                  <a:pt x="1230154" y="1127827"/>
                </a:moveTo>
                <a:lnTo>
                  <a:pt x="1222546" y="1125528"/>
                </a:lnTo>
                <a:lnTo>
                  <a:pt x="1223367" y="1112509"/>
                </a:lnTo>
                <a:lnTo>
                  <a:pt x="1236681" y="1116532"/>
                </a:lnTo>
                <a:lnTo>
                  <a:pt x="1230154" y="1127827"/>
                </a:lnTo>
                <a:close/>
              </a:path>
              <a:path w="1327150" h="2270125">
                <a:moveTo>
                  <a:pt x="1250124" y="1133863"/>
                </a:moveTo>
                <a:lnTo>
                  <a:pt x="1241565" y="1131276"/>
                </a:lnTo>
                <a:lnTo>
                  <a:pt x="1241436" y="1117969"/>
                </a:lnTo>
                <a:lnTo>
                  <a:pt x="1254749" y="1121993"/>
                </a:lnTo>
                <a:lnTo>
                  <a:pt x="1250124" y="1133863"/>
                </a:lnTo>
                <a:close/>
              </a:path>
              <a:path w="1327150" h="2270125">
                <a:moveTo>
                  <a:pt x="1270094" y="1139898"/>
                </a:moveTo>
                <a:lnTo>
                  <a:pt x="1257732" y="1136162"/>
                </a:lnTo>
                <a:lnTo>
                  <a:pt x="1269964" y="1126592"/>
                </a:lnTo>
                <a:lnTo>
                  <a:pt x="1270094" y="1139898"/>
                </a:lnTo>
                <a:close/>
              </a:path>
              <a:path w="1327150" h="2270125">
                <a:moveTo>
                  <a:pt x="1289114" y="1145646"/>
                </a:moveTo>
                <a:lnTo>
                  <a:pt x="1276752" y="1141910"/>
                </a:lnTo>
                <a:lnTo>
                  <a:pt x="1279475" y="1129466"/>
                </a:lnTo>
                <a:lnTo>
                  <a:pt x="1292788" y="1133490"/>
                </a:lnTo>
                <a:lnTo>
                  <a:pt x="1289114" y="1145646"/>
                </a:lnTo>
                <a:close/>
              </a:path>
              <a:path w="1327150" h="2270125">
                <a:moveTo>
                  <a:pt x="1304329" y="1150245"/>
                </a:moveTo>
                <a:lnTo>
                  <a:pt x="1290065" y="1145934"/>
                </a:lnTo>
                <a:lnTo>
                  <a:pt x="1301347" y="1136076"/>
                </a:lnTo>
                <a:lnTo>
                  <a:pt x="1312758" y="1139525"/>
                </a:lnTo>
                <a:lnTo>
                  <a:pt x="1304329" y="1150245"/>
                </a:lnTo>
                <a:close/>
              </a:path>
              <a:path w="1327150" h="2270125">
                <a:moveTo>
                  <a:pt x="1320496" y="1155131"/>
                </a:moveTo>
                <a:lnTo>
                  <a:pt x="1318594" y="1154556"/>
                </a:lnTo>
                <a:lnTo>
                  <a:pt x="1322268" y="1142399"/>
                </a:lnTo>
                <a:lnTo>
                  <a:pt x="1324170" y="1142974"/>
                </a:lnTo>
                <a:lnTo>
                  <a:pt x="1320496" y="1155131"/>
                </a:lnTo>
                <a:close/>
              </a:path>
              <a:path w="1327150" h="2270125">
                <a:moveTo>
                  <a:pt x="864442" y="1030566"/>
                </a:moveTo>
                <a:lnTo>
                  <a:pt x="851678" y="1026709"/>
                </a:lnTo>
                <a:lnTo>
                  <a:pt x="857952" y="1015338"/>
                </a:lnTo>
                <a:lnTo>
                  <a:pt x="864029" y="1017175"/>
                </a:lnTo>
                <a:lnTo>
                  <a:pt x="864442" y="1030566"/>
                </a:lnTo>
                <a:close/>
              </a:path>
              <a:path w="1327150" h="2270125">
                <a:moveTo>
                  <a:pt x="880326" y="1035367"/>
                </a:moveTo>
                <a:lnTo>
                  <a:pt x="882098" y="1022635"/>
                </a:lnTo>
                <a:lnTo>
                  <a:pt x="885902" y="1023785"/>
                </a:lnTo>
                <a:lnTo>
                  <a:pt x="880326" y="1035367"/>
                </a:lnTo>
                <a:close/>
              </a:path>
              <a:path w="1327150" h="2270125">
                <a:moveTo>
                  <a:pt x="903149" y="1042265"/>
                </a:moveTo>
                <a:lnTo>
                  <a:pt x="886983" y="1037379"/>
                </a:lnTo>
                <a:lnTo>
                  <a:pt x="885902" y="1023785"/>
                </a:lnTo>
                <a:lnTo>
                  <a:pt x="902069" y="1028671"/>
                </a:lnTo>
                <a:lnTo>
                  <a:pt x="903149" y="1042265"/>
                </a:lnTo>
                <a:close/>
              </a:path>
              <a:path w="1327150" h="2270125">
                <a:moveTo>
                  <a:pt x="927874" y="1049738"/>
                </a:moveTo>
                <a:lnTo>
                  <a:pt x="930597" y="1037293"/>
                </a:lnTo>
                <a:lnTo>
                  <a:pt x="936303" y="1039018"/>
                </a:lnTo>
                <a:lnTo>
                  <a:pt x="927874" y="1049738"/>
                </a:lnTo>
                <a:close/>
              </a:path>
              <a:path w="1327150" h="2270125">
                <a:moveTo>
                  <a:pt x="972570" y="1063246"/>
                </a:moveTo>
                <a:lnTo>
                  <a:pt x="959257" y="1059222"/>
                </a:lnTo>
                <a:lnTo>
                  <a:pt x="963881" y="1047353"/>
                </a:lnTo>
                <a:lnTo>
                  <a:pt x="978146" y="1051664"/>
                </a:lnTo>
                <a:lnTo>
                  <a:pt x="972570" y="1063246"/>
                </a:lnTo>
                <a:close/>
              </a:path>
              <a:path w="1327150" h="2270125">
                <a:moveTo>
                  <a:pt x="1007697" y="1073862"/>
                </a:moveTo>
                <a:lnTo>
                  <a:pt x="996166" y="1070377"/>
                </a:lnTo>
                <a:lnTo>
                  <a:pt x="1006675" y="1060286"/>
                </a:lnTo>
                <a:lnTo>
                  <a:pt x="1007697" y="1073862"/>
                </a:lnTo>
                <a:close/>
              </a:path>
              <a:path w="1327150" h="2270125">
                <a:moveTo>
                  <a:pt x="1027414" y="1079821"/>
                </a:moveTo>
                <a:lnTo>
                  <a:pt x="1013774" y="1075699"/>
                </a:lnTo>
                <a:lnTo>
                  <a:pt x="1019989" y="1064310"/>
                </a:lnTo>
                <a:lnTo>
                  <a:pt x="1029617" y="1067220"/>
                </a:lnTo>
                <a:lnTo>
                  <a:pt x="1027414" y="1079821"/>
                </a:lnTo>
                <a:close/>
              </a:path>
              <a:path w="1327150" h="2270125">
                <a:moveTo>
                  <a:pt x="1050550" y="1086813"/>
                </a:moveTo>
                <a:lnTo>
                  <a:pt x="1036285" y="1082502"/>
                </a:lnTo>
                <a:lnTo>
                  <a:pt x="1040910" y="1070633"/>
                </a:lnTo>
                <a:lnTo>
                  <a:pt x="1052322" y="1074082"/>
                </a:lnTo>
                <a:lnTo>
                  <a:pt x="1050550" y="1086813"/>
                </a:lnTo>
                <a:close/>
              </a:path>
              <a:path w="1327150" h="2270125">
                <a:moveTo>
                  <a:pt x="1066493" y="1091632"/>
                </a:moveTo>
                <a:lnTo>
                  <a:pt x="1065517" y="1078069"/>
                </a:lnTo>
                <a:lnTo>
                  <a:pt x="1077047" y="1081554"/>
                </a:lnTo>
                <a:lnTo>
                  <a:pt x="1066493" y="1091632"/>
                </a:lnTo>
                <a:close/>
              </a:path>
              <a:path w="1327150" h="2270125">
                <a:moveTo>
                  <a:pt x="1100951" y="1102046"/>
                </a:moveTo>
                <a:lnTo>
                  <a:pt x="1087415" y="1097955"/>
                </a:lnTo>
                <a:lnTo>
                  <a:pt x="1092619" y="1086260"/>
                </a:lnTo>
                <a:lnTo>
                  <a:pt x="1102723" y="1089314"/>
                </a:lnTo>
                <a:lnTo>
                  <a:pt x="1100951" y="1102046"/>
                </a:lnTo>
                <a:close/>
              </a:path>
              <a:path w="1327150" h="2270125">
                <a:moveTo>
                  <a:pt x="1119228" y="1107570"/>
                </a:moveTo>
                <a:lnTo>
                  <a:pt x="1105869" y="1103532"/>
                </a:lnTo>
                <a:lnTo>
                  <a:pt x="1110331" y="1091613"/>
                </a:lnTo>
                <a:lnTo>
                  <a:pt x="1120554" y="1094703"/>
                </a:lnTo>
                <a:lnTo>
                  <a:pt x="1119228" y="1107570"/>
                </a:lnTo>
                <a:close/>
              </a:path>
              <a:path w="1327150" h="2270125">
                <a:moveTo>
                  <a:pt x="1128529" y="1110381"/>
                </a:moveTo>
                <a:lnTo>
                  <a:pt x="1124726" y="1109231"/>
                </a:lnTo>
                <a:lnTo>
                  <a:pt x="1122694" y="1095350"/>
                </a:lnTo>
                <a:lnTo>
                  <a:pt x="1133155" y="1098511"/>
                </a:lnTo>
                <a:lnTo>
                  <a:pt x="1128529" y="1110381"/>
                </a:lnTo>
                <a:close/>
              </a:path>
              <a:path w="1327150" h="2270125">
                <a:moveTo>
                  <a:pt x="1151353" y="1117279"/>
                </a:moveTo>
                <a:lnTo>
                  <a:pt x="1140892" y="1114117"/>
                </a:lnTo>
                <a:lnTo>
                  <a:pt x="1142664" y="1101385"/>
                </a:lnTo>
                <a:lnTo>
                  <a:pt x="1156929" y="1105697"/>
                </a:lnTo>
                <a:lnTo>
                  <a:pt x="1151353" y="1117279"/>
                </a:lnTo>
                <a:close/>
              </a:path>
              <a:path w="1327150" h="2270125">
                <a:moveTo>
                  <a:pt x="1180833" y="1126188"/>
                </a:moveTo>
                <a:lnTo>
                  <a:pt x="1165617" y="1121590"/>
                </a:lnTo>
                <a:lnTo>
                  <a:pt x="1175948" y="1111445"/>
                </a:lnTo>
                <a:lnTo>
                  <a:pt x="1183556" y="1113744"/>
                </a:lnTo>
                <a:lnTo>
                  <a:pt x="1180833" y="1126188"/>
                </a:lnTo>
                <a:close/>
              </a:path>
              <a:path w="1327150" h="2270125">
                <a:moveTo>
                  <a:pt x="1189392" y="1128775"/>
                </a:moveTo>
                <a:lnTo>
                  <a:pt x="1186539" y="1127913"/>
                </a:lnTo>
                <a:lnTo>
                  <a:pt x="1183556" y="1113744"/>
                </a:lnTo>
                <a:lnTo>
                  <a:pt x="1195919" y="1117480"/>
                </a:lnTo>
                <a:lnTo>
                  <a:pt x="1189392" y="1128775"/>
                </a:lnTo>
                <a:close/>
              </a:path>
              <a:path w="1327150" h="2270125">
                <a:moveTo>
                  <a:pt x="1224280" y="1139319"/>
                </a:moveTo>
                <a:lnTo>
                  <a:pt x="1212096" y="1135637"/>
                </a:lnTo>
                <a:lnTo>
                  <a:pt x="1215131" y="1123287"/>
                </a:lnTo>
                <a:lnTo>
                  <a:pt x="1226112" y="1126605"/>
                </a:lnTo>
                <a:lnTo>
                  <a:pt x="1224280" y="1139319"/>
                </a:lnTo>
                <a:close/>
              </a:path>
              <a:path w="1327150" h="2270125">
                <a:moveTo>
                  <a:pt x="1253077" y="1148022"/>
                </a:moveTo>
                <a:lnTo>
                  <a:pt x="1236940" y="1143145"/>
                </a:lnTo>
                <a:lnTo>
                  <a:pt x="1243467" y="1131851"/>
                </a:lnTo>
                <a:lnTo>
                  <a:pt x="1251075" y="1134150"/>
                </a:lnTo>
                <a:lnTo>
                  <a:pt x="1253077" y="1148022"/>
                </a:lnTo>
                <a:close/>
              </a:path>
              <a:path w="1327150" h="2270125">
                <a:moveTo>
                  <a:pt x="1297802" y="1161540"/>
                </a:moveTo>
                <a:lnTo>
                  <a:pt x="1269273" y="1152917"/>
                </a:lnTo>
                <a:lnTo>
                  <a:pt x="1271997" y="1140473"/>
                </a:lnTo>
                <a:lnTo>
                  <a:pt x="1296722" y="1147946"/>
                </a:lnTo>
                <a:lnTo>
                  <a:pt x="1297802" y="1161540"/>
                </a:lnTo>
                <a:close/>
              </a:path>
              <a:path w="1327150" h="2270125">
                <a:moveTo>
                  <a:pt x="1303508" y="1163264"/>
                </a:moveTo>
                <a:lnTo>
                  <a:pt x="1297802" y="1161540"/>
                </a:lnTo>
                <a:lnTo>
                  <a:pt x="1302428" y="1149670"/>
                </a:lnTo>
                <a:lnTo>
                  <a:pt x="1303508" y="1163264"/>
                </a:lnTo>
                <a:close/>
              </a:path>
              <a:path w="1327150" h="2270125">
                <a:moveTo>
                  <a:pt x="1318546" y="1167809"/>
                </a:moveTo>
                <a:lnTo>
                  <a:pt x="1303508" y="1163264"/>
                </a:lnTo>
                <a:lnTo>
                  <a:pt x="1310986" y="1152257"/>
                </a:lnTo>
                <a:lnTo>
                  <a:pt x="1321209" y="1155346"/>
                </a:lnTo>
                <a:lnTo>
                  <a:pt x="1318546" y="1167809"/>
                </a:lnTo>
                <a:close/>
              </a:path>
              <a:path w="1327150" h="2270125">
                <a:moveTo>
                  <a:pt x="705477" y="995790"/>
                </a:moveTo>
                <a:lnTo>
                  <a:pt x="693471" y="992162"/>
                </a:lnTo>
                <a:lnTo>
                  <a:pt x="697784" y="980198"/>
                </a:lnTo>
                <a:lnTo>
                  <a:pt x="709151" y="983634"/>
                </a:lnTo>
                <a:lnTo>
                  <a:pt x="705477" y="995790"/>
                </a:lnTo>
                <a:close/>
              </a:path>
              <a:path w="1327150" h="2270125">
                <a:moveTo>
                  <a:pt x="784537" y="1032952"/>
                </a:moveTo>
                <a:lnTo>
                  <a:pt x="780733" y="1031802"/>
                </a:lnTo>
                <a:lnTo>
                  <a:pt x="779653" y="1018208"/>
                </a:lnTo>
                <a:lnTo>
                  <a:pt x="780603" y="1018496"/>
                </a:lnTo>
                <a:lnTo>
                  <a:pt x="793787" y="1009213"/>
                </a:lnTo>
                <a:lnTo>
                  <a:pt x="796640" y="1010075"/>
                </a:lnTo>
                <a:lnTo>
                  <a:pt x="792966" y="1022232"/>
                </a:lnTo>
                <a:lnTo>
                  <a:pt x="784537" y="1032952"/>
                </a:lnTo>
                <a:close/>
              </a:path>
              <a:path w="1327150" h="2270125">
                <a:moveTo>
                  <a:pt x="825299" y="1032004"/>
                </a:moveTo>
                <a:lnTo>
                  <a:pt x="815790" y="1029130"/>
                </a:lnTo>
                <a:lnTo>
                  <a:pt x="817502" y="1016380"/>
                </a:lnTo>
                <a:lnTo>
                  <a:pt x="830875" y="1020422"/>
                </a:lnTo>
                <a:lnTo>
                  <a:pt x="825299" y="1032004"/>
                </a:lnTo>
                <a:close/>
              </a:path>
              <a:path w="1327150" h="2270125">
                <a:moveTo>
                  <a:pt x="826250" y="1032291"/>
                </a:moveTo>
                <a:lnTo>
                  <a:pt x="830875" y="1020422"/>
                </a:lnTo>
                <a:lnTo>
                  <a:pt x="826250" y="1032291"/>
                </a:lnTo>
                <a:close/>
              </a:path>
              <a:path w="1327150" h="2270125">
                <a:moveTo>
                  <a:pt x="922818" y="1061477"/>
                </a:moveTo>
                <a:lnTo>
                  <a:pt x="912789" y="1058446"/>
                </a:lnTo>
                <a:lnTo>
                  <a:pt x="916463" y="1046289"/>
                </a:lnTo>
                <a:lnTo>
                  <a:pt x="929657" y="1050276"/>
                </a:lnTo>
                <a:lnTo>
                  <a:pt x="922818" y="1061477"/>
                </a:lnTo>
                <a:close/>
              </a:path>
              <a:path w="1327150" h="2270125">
                <a:moveTo>
                  <a:pt x="952729" y="1070517"/>
                </a:moveTo>
                <a:lnTo>
                  <a:pt x="938465" y="1066206"/>
                </a:lnTo>
                <a:lnTo>
                  <a:pt x="943090" y="1054336"/>
                </a:lnTo>
                <a:lnTo>
                  <a:pt x="955452" y="1058072"/>
                </a:lnTo>
                <a:lnTo>
                  <a:pt x="952729" y="1070517"/>
                </a:lnTo>
                <a:close/>
              </a:path>
              <a:path w="1327150" h="2270125">
                <a:moveTo>
                  <a:pt x="976504" y="1077702"/>
                </a:moveTo>
                <a:lnTo>
                  <a:pt x="966281" y="1074612"/>
                </a:lnTo>
                <a:lnTo>
                  <a:pt x="974264" y="1063758"/>
                </a:lnTo>
                <a:lnTo>
                  <a:pt x="976504" y="1077702"/>
                </a:lnTo>
                <a:close/>
              </a:path>
              <a:path w="1327150" h="2270125">
                <a:moveTo>
                  <a:pt x="999327" y="1084600"/>
                </a:moveTo>
                <a:lnTo>
                  <a:pt x="986964" y="1080863"/>
                </a:lnTo>
                <a:lnTo>
                  <a:pt x="995393" y="1070144"/>
                </a:lnTo>
                <a:lnTo>
                  <a:pt x="1002050" y="1072155"/>
                </a:lnTo>
                <a:lnTo>
                  <a:pt x="999327" y="1084600"/>
                </a:lnTo>
                <a:close/>
              </a:path>
              <a:path w="1327150" h="2270125">
                <a:moveTo>
                  <a:pt x="1040348" y="1110265"/>
                </a:moveTo>
                <a:lnTo>
                  <a:pt x="1037366" y="1096096"/>
                </a:lnTo>
                <a:lnTo>
                  <a:pt x="1044844" y="1085089"/>
                </a:lnTo>
                <a:lnTo>
                  <a:pt x="1050550" y="1086813"/>
                </a:lnTo>
                <a:lnTo>
                  <a:pt x="1049728" y="1099832"/>
                </a:lnTo>
                <a:lnTo>
                  <a:pt x="1048778" y="1099545"/>
                </a:lnTo>
                <a:lnTo>
                  <a:pt x="1046796" y="1104632"/>
                </a:lnTo>
                <a:lnTo>
                  <a:pt x="1040348" y="1110265"/>
                </a:lnTo>
                <a:close/>
              </a:path>
              <a:path w="1327150" h="2270125">
                <a:moveTo>
                  <a:pt x="1069342" y="1105760"/>
                </a:moveTo>
                <a:lnTo>
                  <a:pt x="1059238" y="1102707"/>
                </a:lnTo>
                <a:lnTo>
                  <a:pt x="1068633" y="1092279"/>
                </a:lnTo>
                <a:lnTo>
                  <a:pt x="1069342" y="1105760"/>
                </a:lnTo>
                <a:close/>
              </a:path>
              <a:path w="1327150" h="2270125">
                <a:moveTo>
                  <a:pt x="1090620" y="1112191"/>
                </a:moveTo>
                <a:lnTo>
                  <a:pt x="1078258" y="1108455"/>
                </a:lnTo>
                <a:lnTo>
                  <a:pt x="1079079" y="1095436"/>
                </a:lnTo>
                <a:lnTo>
                  <a:pt x="1096196" y="1100609"/>
                </a:lnTo>
                <a:lnTo>
                  <a:pt x="1090620" y="1112191"/>
                </a:lnTo>
                <a:close/>
              </a:path>
              <a:path w="1327150" h="2270125">
                <a:moveTo>
                  <a:pt x="1121051" y="1121388"/>
                </a:moveTo>
                <a:lnTo>
                  <a:pt x="1112492" y="1118801"/>
                </a:lnTo>
                <a:lnTo>
                  <a:pt x="1116166" y="1106644"/>
                </a:lnTo>
                <a:lnTo>
                  <a:pt x="1130431" y="1110956"/>
                </a:lnTo>
                <a:lnTo>
                  <a:pt x="1121051" y="1121388"/>
                </a:lnTo>
                <a:close/>
              </a:path>
              <a:path w="1327150" h="2270125">
                <a:moveTo>
                  <a:pt x="1139120" y="1126849"/>
                </a:moveTo>
                <a:lnTo>
                  <a:pt x="1128540" y="1123651"/>
                </a:lnTo>
                <a:lnTo>
                  <a:pt x="1131962" y="1111418"/>
                </a:lnTo>
                <a:lnTo>
                  <a:pt x="1144815" y="1115303"/>
                </a:lnTo>
                <a:lnTo>
                  <a:pt x="1139120" y="1126849"/>
                </a:lnTo>
                <a:close/>
              </a:path>
              <a:path w="1327150" h="2270125">
                <a:moveTo>
                  <a:pt x="1161943" y="1133747"/>
                </a:moveTo>
                <a:lnTo>
                  <a:pt x="1147144" y="1129274"/>
                </a:lnTo>
                <a:lnTo>
                  <a:pt x="1158010" y="1119290"/>
                </a:lnTo>
                <a:lnTo>
                  <a:pt x="1169421" y="1122739"/>
                </a:lnTo>
                <a:lnTo>
                  <a:pt x="1161943" y="1133747"/>
                </a:lnTo>
                <a:close/>
              </a:path>
              <a:path w="1327150" h="2270125">
                <a:moveTo>
                  <a:pt x="1191423" y="1142656"/>
                </a:moveTo>
                <a:lnTo>
                  <a:pt x="1180963" y="1139495"/>
                </a:lnTo>
                <a:lnTo>
                  <a:pt x="1182735" y="1126763"/>
                </a:lnTo>
                <a:lnTo>
                  <a:pt x="1197950" y="1131362"/>
                </a:lnTo>
                <a:lnTo>
                  <a:pt x="1191423" y="1142656"/>
                </a:lnTo>
                <a:close/>
              </a:path>
              <a:path w="1327150" h="2270125">
                <a:moveTo>
                  <a:pt x="1212266" y="1162223"/>
                </a:moveTo>
                <a:lnTo>
                  <a:pt x="1209492" y="1148117"/>
                </a:lnTo>
                <a:lnTo>
                  <a:pt x="1210313" y="1135098"/>
                </a:lnTo>
                <a:lnTo>
                  <a:pt x="1220774" y="1138259"/>
                </a:lnTo>
                <a:lnTo>
                  <a:pt x="1219952" y="1151279"/>
                </a:lnTo>
                <a:lnTo>
                  <a:pt x="1220428" y="1151422"/>
                </a:lnTo>
                <a:lnTo>
                  <a:pt x="1212266" y="1162223"/>
                </a:lnTo>
                <a:close/>
              </a:path>
              <a:path w="1327150" h="2270125">
                <a:moveTo>
                  <a:pt x="1242906" y="1171483"/>
                </a:moveTo>
                <a:lnTo>
                  <a:pt x="1232445" y="1168322"/>
                </a:lnTo>
                <a:lnTo>
                  <a:pt x="1234217" y="1155590"/>
                </a:lnTo>
                <a:lnTo>
                  <a:pt x="1227263" y="1153488"/>
                </a:lnTo>
                <a:lnTo>
                  <a:pt x="1231234" y="1141421"/>
                </a:lnTo>
                <a:lnTo>
                  <a:pt x="1255960" y="1148894"/>
                </a:lnTo>
                <a:lnTo>
                  <a:pt x="1248482" y="1159901"/>
                </a:lnTo>
                <a:lnTo>
                  <a:pt x="1242906" y="1171483"/>
                </a:lnTo>
                <a:close/>
              </a:path>
              <a:path w="1327150" h="2270125">
                <a:moveTo>
                  <a:pt x="1264649" y="1164787"/>
                </a:moveTo>
                <a:lnTo>
                  <a:pt x="1253237" y="1161338"/>
                </a:lnTo>
                <a:lnTo>
                  <a:pt x="1255960" y="1148894"/>
                </a:lnTo>
                <a:lnTo>
                  <a:pt x="1270225" y="1153205"/>
                </a:lnTo>
                <a:lnTo>
                  <a:pt x="1264649" y="1164787"/>
                </a:lnTo>
                <a:close/>
              </a:path>
              <a:path w="1327150" h="2270125">
                <a:moveTo>
                  <a:pt x="1308393" y="1178008"/>
                </a:moveTo>
                <a:lnTo>
                  <a:pt x="1298883" y="1175134"/>
                </a:lnTo>
                <a:lnTo>
                  <a:pt x="1296852" y="1161252"/>
                </a:lnTo>
                <a:lnTo>
                  <a:pt x="1312067" y="1165851"/>
                </a:lnTo>
                <a:lnTo>
                  <a:pt x="1308393" y="1178008"/>
                </a:lnTo>
                <a:close/>
              </a:path>
              <a:path w="1327150" h="2270125">
                <a:moveTo>
                  <a:pt x="529677" y="955926"/>
                </a:moveTo>
                <a:lnTo>
                  <a:pt x="521237" y="953376"/>
                </a:lnTo>
                <a:lnTo>
                  <a:pt x="522519" y="940496"/>
                </a:lnTo>
                <a:lnTo>
                  <a:pt x="535996" y="944569"/>
                </a:lnTo>
                <a:lnTo>
                  <a:pt x="529677" y="955926"/>
                </a:lnTo>
                <a:close/>
              </a:path>
              <a:path w="1327150" h="2270125">
                <a:moveTo>
                  <a:pt x="559157" y="964836"/>
                </a:moveTo>
                <a:lnTo>
                  <a:pt x="544506" y="960408"/>
                </a:lnTo>
                <a:lnTo>
                  <a:pt x="550469" y="948943"/>
                </a:lnTo>
                <a:lnTo>
                  <a:pt x="562831" y="952679"/>
                </a:lnTo>
                <a:lnTo>
                  <a:pt x="559157" y="964836"/>
                </a:lnTo>
                <a:close/>
              </a:path>
              <a:path w="1327150" h="2270125">
                <a:moveTo>
                  <a:pt x="621356" y="983634"/>
                </a:moveTo>
                <a:lnTo>
                  <a:pt x="606706" y="979207"/>
                </a:lnTo>
                <a:lnTo>
                  <a:pt x="610380" y="967050"/>
                </a:lnTo>
                <a:lnTo>
                  <a:pt x="622742" y="970786"/>
                </a:lnTo>
                <a:lnTo>
                  <a:pt x="621356" y="983634"/>
                </a:lnTo>
                <a:close/>
              </a:path>
              <a:path w="1327150" h="2270125">
                <a:moveTo>
                  <a:pt x="679930" y="1001337"/>
                </a:moveTo>
                <a:lnTo>
                  <a:pt x="669470" y="998176"/>
                </a:lnTo>
                <a:lnTo>
                  <a:pt x="670900" y="985340"/>
                </a:lnTo>
                <a:lnTo>
                  <a:pt x="685507" y="989755"/>
                </a:lnTo>
                <a:lnTo>
                  <a:pt x="679930" y="1001337"/>
                </a:lnTo>
                <a:close/>
              </a:path>
              <a:path w="1327150" h="2270125">
                <a:moveTo>
                  <a:pt x="742694" y="1020306"/>
                </a:moveTo>
                <a:lnTo>
                  <a:pt x="729381" y="1016282"/>
                </a:lnTo>
                <a:lnTo>
                  <a:pt x="734006" y="1004413"/>
                </a:lnTo>
                <a:lnTo>
                  <a:pt x="746369" y="1008149"/>
                </a:lnTo>
                <a:lnTo>
                  <a:pt x="742694" y="1020306"/>
                </a:lnTo>
                <a:close/>
              </a:path>
              <a:path w="1327150" h="2270125">
                <a:moveTo>
                  <a:pt x="809262" y="1040425"/>
                </a:moveTo>
                <a:lnTo>
                  <a:pt x="797093" y="1036747"/>
                </a:lnTo>
                <a:lnTo>
                  <a:pt x="800574" y="1024531"/>
                </a:lnTo>
                <a:lnTo>
                  <a:pt x="813145" y="1028331"/>
                </a:lnTo>
                <a:lnTo>
                  <a:pt x="809262" y="1040425"/>
                </a:lnTo>
                <a:close/>
              </a:path>
              <a:path w="1327150" h="2270125">
                <a:moveTo>
                  <a:pt x="830332" y="1046792"/>
                </a:moveTo>
                <a:lnTo>
                  <a:pt x="825299" y="1032004"/>
                </a:lnTo>
                <a:lnTo>
                  <a:pt x="838613" y="1036028"/>
                </a:lnTo>
                <a:lnTo>
                  <a:pt x="830332" y="1046792"/>
                </a:lnTo>
                <a:close/>
              </a:path>
              <a:path w="1327150" h="2270125">
                <a:moveTo>
                  <a:pt x="849352" y="1052541"/>
                </a:moveTo>
                <a:lnTo>
                  <a:pt x="845162" y="1051274"/>
                </a:lnTo>
                <a:lnTo>
                  <a:pt x="845715" y="1038174"/>
                </a:lnTo>
                <a:lnTo>
                  <a:pt x="856681" y="1041489"/>
                </a:lnTo>
                <a:lnTo>
                  <a:pt x="849352" y="1052541"/>
                </a:lnTo>
                <a:close/>
              </a:path>
              <a:path w="1327150" h="2270125">
                <a:moveTo>
                  <a:pt x="876781" y="1060831"/>
                </a:moveTo>
                <a:lnTo>
                  <a:pt x="861492" y="1056210"/>
                </a:lnTo>
                <a:lnTo>
                  <a:pt x="868093" y="1044937"/>
                </a:lnTo>
                <a:lnTo>
                  <a:pt x="876652" y="1047524"/>
                </a:lnTo>
                <a:lnTo>
                  <a:pt x="876781" y="1060831"/>
                </a:lnTo>
                <a:close/>
              </a:path>
              <a:path w="1327150" h="2270125">
                <a:moveTo>
                  <a:pt x="888193" y="1064279"/>
                </a:moveTo>
                <a:lnTo>
                  <a:pt x="887242" y="1063992"/>
                </a:lnTo>
                <a:lnTo>
                  <a:pt x="885210" y="1050111"/>
                </a:lnTo>
                <a:lnTo>
                  <a:pt x="897573" y="1053847"/>
                </a:lnTo>
                <a:lnTo>
                  <a:pt x="888193" y="1064279"/>
                </a:lnTo>
                <a:close/>
              </a:path>
              <a:path w="1327150" h="2270125">
                <a:moveTo>
                  <a:pt x="928134" y="1076351"/>
                </a:moveTo>
                <a:lnTo>
                  <a:pt x="912918" y="1071752"/>
                </a:lnTo>
                <a:lnTo>
                  <a:pt x="919445" y="1060457"/>
                </a:lnTo>
                <a:lnTo>
                  <a:pt x="928004" y="1063044"/>
                </a:lnTo>
                <a:lnTo>
                  <a:pt x="928134" y="1076351"/>
                </a:lnTo>
                <a:close/>
              </a:path>
              <a:path w="1327150" h="2270125">
                <a:moveTo>
                  <a:pt x="1012378" y="1091606"/>
                </a:moveTo>
                <a:lnTo>
                  <a:pt x="1011690" y="1088336"/>
                </a:lnTo>
                <a:lnTo>
                  <a:pt x="1014543" y="1089198"/>
                </a:lnTo>
                <a:lnTo>
                  <a:pt x="1012378" y="1091606"/>
                </a:lnTo>
                <a:close/>
              </a:path>
              <a:path w="1327150" h="2270125">
                <a:moveTo>
                  <a:pt x="1028937" y="1106816"/>
                </a:moveTo>
                <a:lnTo>
                  <a:pt x="1015623" y="1102792"/>
                </a:lnTo>
                <a:lnTo>
                  <a:pt x="1019297" y="1090635"/>
                </a:lnTo>
                <a:lnTo>
                  <a:pt x="1031660" y="1094372"/>
                </a:lnTo>
                <a:lnTo>
                  <a:pt x="1028937" y="1106816"/>
                </a:lnTo>
                <a:close/>
              </a:path>
              <a:path w="1327150" h="2270125">
                <a:moveTo>
                  <a:pt x="1056515" y="1115151"/>
                </a:moveTo>
                <a:lnTo>
                  <a:pt x="1044152" y="1111415"/>
                </a:lnTo>
                <a:lnTo>
                  <a:pt x="1046796" y="1104632"/>
                </a:lnTo>
                <a:lnTo>
                  <a:pt x="1051630" y="1100407"/>
                </a:lnTo>
                <a:lnTo>
                  <a:pt x="1063993" y="1104144"/>
                </a:lnTo>
                <a:lnTo>
                  <a:pt x="1056515" y="1115151"/>
                </a:lnTo>
                <a:close/>
              </a:path>
              <a:path w="1327150" h="2270125">
                <a:moveTo>
                  <a:pt x="1059642" y="1111674"/>
                </a:moveTo>
                <a:lnTo>
                  <a:pt x="1063993" y="1104144"/>
                </a:lnTo>
                <a:lnTo>
                  <a:pt x="1065895" y="1104718"/>
                </a:lnTo>
                <a:lnTo>
                  <a:pt x="1059642" y="1111674"/>
                </a:lnTo>
                <a:close/>
              </a:path>
              <a:path w="1327150" h="2270125">
                <a:moveTo>
                  <a:pt x="1082191" y="1122911"/>
                </a:moveTo>
                <a:lnTo>
                  <a:pt x="1066025" y="1118025"/>
                </a:lnTo>
                <a:lnTo>
                  <a:pt x="1068748" y="1105581"/>
                </a:lnTo>
                <a:lnTo>
                  <a:pt x="1083013" y="1109892"/>
                </a:lnTo>
                <a:lnTo>
                  <a:pt x="1082191" y="1122911"/>
                </a:lnTo>
                <a:close/>
              </a:path>
              <a:path w="1327150" h="2270125">
                <a:moveTo>
                  <a:pt x="1098358" y="1127797"/>
                </a:moveTo>
                <a:lnTo>
                  <a:pt x="1085386" y="1123876"/>
                </a:lnTo>
                <a:lnTo>
                  <a:pt x="1089550" y="1111868"/>
                </a:lnTo>
                <a:lnTo>
                  <a:pt x="1095568" y="1113686"/>
                </a:lnTo>
                <a:lnTo>
                  <a:pt x="1098358" y="1127797"/>
                </a:lnTo>
                <a:close/>
              </a:path>
              <a:path w="1327150" h="2270125">
                <a:moveTo>
                  <a:pt x="1127838" y="1136706"/>
                </a:moveTo>
                <a:lnTo>
                  <a:pt x="1112622" y="1132108"/>
                </a:lnTo>
                <a:lnTo>
                  <a:pt x="1112493" y="1118801"/>
                </a:lnTo>
                <a:lnTo>
                  <a:pt x="1130561" y="1124262"/>
                </a:lnTo>
                <a:lnTo>
                  <a:pt x="1127838" y="1136706"/>
                </a:lnTo>
                <a:close/>
              </a:path>
              <a:path w="1327150" h="2270125">
                <a:moveTo>
                  <a:pt x="1144004" y="1141592"/>
                </a:moveTo>
                <a:lnTo>
                  <a:pt x="1128566" y="1136927"/>
                </a:lnTo>
                <a:lnTo>
                  <a:pt x="1133414" y="1125124"/>
                </a:lnTo>
                <a:lnTo>
                  <a:pt x="1142924" y="1127998"/>
                </a:lnTo>
                <a:lnTo>
                  <a:pt x="1144004" y="1141592"/>
                </a:lnTo>
                <a:close/>
              </a:path>
              <a:path w="1327150" h="2270125">
                <a:moveTo>
                  <a:pt x="1148715" y="1143016"/>
                </a:moveTo>
                <a:lnTo>
                  <a:pt x="1147679" y="1129436"/>
                </a:lnTo>
                <a:lnTo>
                  <a:pt x="1156119" y="1131986"/>
                </a:lnTo>
                <a:lnTo>
                  <a:pt x="1148715" y="1143016"/>
                </a:lnTo>
                <a:close/>
              </a:path>
              <a:path w="1327150" h="2270125">
                <a:moveTo>
                  <a:pt x="1194228" y="1156771"/>
                </a:moveTo>
                <a:lnTo>
                  <a:pt x="1169086" y="1149173"/>
                </a:lnTo>
                <a:lnTo>
                  <a:pt x="1171022" y="1136491"/>
                </a:lnTo>
                <a:lnTo>
                  <a:pt x="1200695" y="1145459"/>
                </a:lnTo>
                <a:lnTo>
                  <a:pt x="1194228" y="1156771"/>
                </a:lnTo>
                <a:close/>
              </a:path>
              <a:path w="1327150" h="2270125">
                <a:moveTo>
                  <a:pt x="1288032" y="1185121"/>
                </a:moveTo>
                <a:lnTo>
                  <a:pt x="1254317" y="1174932"/>
                </a:lnTo>
                <a:lnTo>
                  <a:pt x="1261795" y="1163925"/>
                </a:lnTo>
                <a:lnTo>
                  <a:pt x="1290324" y="1172547"/>
                </a:lnTo>
                <a:lnTo>
                  <a:pt x="1288032" y="1185121"/>
                </a:lnTo>
                <a:close/>
              </a:path>
              <a:path w="1327150" h="2270125">
                <a:moveTo>
                  <a:pt x="1308998" y="1191458"/>
                </a:moveTo>
                <a:lnTo>
                  <a:pt x="1299964" y="1188728"/>
                </a:lnTo>
                <a:lnTo>
                  <a:pt x="1303638" y="1176571"/>
                </a:lnTo>
                <a:lnTo>
                  <a:pt x="1316714" y="1180522"/>
                </a:lnTo>
                <a:lnTo>
                  <a:pt x="1308998" y="1191458"/>
                </a:lnTo>
                <a:close/>
              </a:path>
              <a:path w="1327150" h="2270125">
                <a:moveTo>
                  <a:pt x="1014672" y="1102505"/>
                </a:moveTo>
                <a:lnTo>
                  <a:pt x="1005162" y="1099631"/>
                </a:lnTo>
                <a:lnTo>
                  <a:pt x="1012378" y="1091606"/>
                </a:lnTo>
                <a:lnTo>
                  <a:pt x="1014672" y="1102505"/>
                </a:lnTo>
                <a:close/>
              </a:path>
              <a:path w="1327150" h="2270125">
                <a:moveTo>
                  <a:pt x="1057466" y="1115438"/>
                </a:moveTo>
                <a:lnTo>
                  <a:pt x="1056515" y="1115151"/>
                </a:lnTo>
                <a:lnTo>
                  <a:pt x="1059642" y="1111674"/>
                </a:lnTo>
                <a:lnTo>
                  <a:pt x="1057466" y="1115438"/>
                </a:lnTo>
                <a:close/>
              </a:path>
              <a:path w="1327150" h="2270125">
                <a:moveTo>
                  <a:pt x="713344" y="1024703"/>
                </a:moveTo>
                <a:lnTo>
                  <a:pt x="701933" y="1021254"/>
                </a:lnTo>
                <a:lnTo>
                  <a:pt x="704656" y="1008810"/>
                </a:lnTo>
                <a:lnTo>
                  <a:pt x="717969" y="1012833"/>
                </a:lnTo>
                <a:lnTo>
                  <a:pt x="713344" y="1024703"/>
                </a:lnTo>
                <a:close/>
              </a:path>
              <a:path w="1327150" h="2270125">
                <a:moveTo>
                  <a:pt x="768887" y="1041489"/>
                </a:moveTo>
                <a:lnTo>
                  <a:pt x="755187" y="1037349"/>
                </a:lnTo>
                <a:lnTo>
                  <a:pt x="762665" y="1026342"/>
                </a:lnTo>
                <a:lnTo>
                  <a:pt x="771224" y="1028928"/>
                </a:lnTo>
                <a:lnTo>
                  <a:pt x="768887" y="1041489"/>
                </a:lnTo>
                <a:close/>
              </a:path>
              <a:path w="1327150" h="2270125">
                <a:moveTo>
                  <a:pt x="816049" y="1055743"/>
                </a:moveTo>
                <a:lnTo>
                  <a:pt x="804013" y="1052106"/>
                </a:lnTo>
                <a:lnTo>
                  <a:pt x="811402" y="1041071"/>
                </a:lnTo>
                <a:lnTo>
                  <a:pt x="816187" y="1042517"/>
                </a:lnTo>
                <a:lnTo>
                  <a:pt x="816049" y="1055743"/>
                </a:lnTo>
                <a:close/>
              </a:path>
              <a:path w="1327150" h="2270125">
                <a:moveTo>
                  <a:pt x="844578" y="1064365"/>
                </a:moveTo>
                <a:lnTo>
                  <a:pt x="833167" y="1060916"/>
                </a:lnTo>
                <a:lnTo>
                  <a:pt x="838624" y="1049298"/>
                </a:lnTo>
                <a:lnTo>
                  <a:pt x="848609" y="1052316"/>
                </a:lnTo>
                <a:lnTo>
                  <a:pt x="844578" y="1064365"/>
                </a:lnTo>
                <a:close/>
              </a:path>
              <a:path w="1327150" h="2270125">
                <a:moveTo>
                  <a:pt x="883568" y="1076149"/>
                </a:moveTo>
                <a:lnTo>
                  <a:pt x="869303" y="1071838"/>
                </a:lnTo>
                <a:lnTo>
                  <a:pt x="871076" y="1059106"/>
                </a:lnTo>
                <a:lnTo>
                  <a:pt x="885340" y="1063417"/>
                </a:lnTo>
                <a:lnTo>
                  <a:pt x="883568" y="1076149"/>
                </a:lnTo>
                <a:close/>
              </a:path>
              <a:path w="1327150" h="2270125">
                <a:moveTo>
                  <a:pt x="909245" y="1083909"/>
                </a:moveTo>
                <a:lnTo>
                  <a:pt x="901637" y="1081610"/>
                </a:lnTo>
                <a:lnTo>
                  <a:pt x="911017" y="1071177"/>
                </a:lnTo>
                <a:lnTo>
                  <a:pt x="909245" y="1083909"/>
                </a:lnTo>
                <a:close/>
              </a:path>
              <a:path w="1327150" h="2270125">
                <a:moveTo>
                  <a:pt x="940626" y="1093394"/>
                </a:moveTo>
                <a:lnTo>
                  <a:pt x="929215" y="1089945"/>
                </a:lnTo>
                <a:lnTo>
                  <a:pt x="931938" y="1077500"/>
                </a:lnTo>
                <a:lnTo>
                  <a:pt x="944300" y="1081237"/>
                </a:lnTo>
                <a:lnTo>
                  <a:pt x="940626" y="1093394"/>
                </a:lnTo>
                <a:close/>
              </a:path>
              <a:path w="1327150" h="2270125">
                <a:moveTo>
                  <a:pt x="962499" y="1100004"/>
                </a:moveTo>
                <a:lnTo>
                  <a:pt x="950136" y="1096268"/>
                </a:lnTo>
                <a:lnTo>
                  <a:pt x="953186" y="1083922"/>
                </a:lnTo>
                <a:lnTo>
                  <a:pt x="965222" y="1087560"/>
                </a:lnTo>
                <a:lnTo>
                  <a:pt x="962499" y="1100004"/>
                </a:lnTo>
                <a:close/>
              </a:path>
              <a:path w="1327150" h="2270125">
                <a:moveTo>
                  <a:pt x="975812" y="1104028"/>
                </a:moveTo>
                <a:lnTo>
                  <a:pt x="968204" y="1101728"/>
                </a:lnTo>
                <a:lnTo>
                  <a:pt x="969025" y="1088709"/>
                </a:lnTo>
                <a:lnTo>
                  <a:pt x="985192" y="1093595"/>
                </a:lnTo>
                <a:lnTo>
                  <a:pt x="975812" y="1104028"/>
                </a:lnTo>
                <a:close/>
              </a:path>
              <a:path w="1327150" h="2270125">
                <a:moveTo>
                  <a:pt x="1035723" y="1122134"/>
                </a:moveTo>
                <a:lnTo>
                  <a:pt x="1023361" y="1118398"/>
                </a:lnTo>
                <a:lnTo>
                  <a:pt x="1027035" y="1106241"/>
                </a:lnTo>
                <a:lnTo>
                  <a:pt x="1041300" y="1110552"/>
                </a:lnTo>
                <a:lnTo>
                  <a:pt x="1035723" y="1122134"/>
                </a:lnTo>
                <a:close/>
              </a:path>
              <a:path w="1327150" h="2270125">
                <a:moveTo>
                  <a:pt x="1062172" y="1130128"/>
                </a:moveTo>
                <a:lnTo>
                  <a:pt x="1053019" y="1127362"/>
                </a:lnTo>
                <a:lnTo>
                  <a:pt x="1054613" y="1114576"/>
                </a:lnTo>
                <a:lnTo>
                  <a:pt x="1067927" y="1118600"/>
                </a:lnTo>
                <a:lnTo>
                  <a:pt x="1062172" y="1130128"/>
                </a:lnTo>
                <a:close/>
              </a:path>
              <a:path w="1327150" h="2270125">
                <a:moveTo>
                  <a:pt x="1085531" y="1137187"/>
                </a:moveTo>
                <a:lnTo>
                  <a:pt x="1073762" y="1133631"/>
                </a:lnTo>
                <a:lnTo>
                  <a:pt x="1083499" y="1123306"/>
                </a:lnTo>
                <a:lnTo>
                  <a:pt x="1087422" y="1124492"/>
                </a:lnTo>
                <a:lnTo>
                  <a:pt x="1085531" y="1137187"/>
                </a:lnTo>
                <a:close/>
              </a:path>
              <a:path w="1327150" h="2270125">
                <a:moveTo>
                  <a:pt x="1104179" y="1142823"/>
                </a:moveTo>
                <a:lnTo>
                  <a:pt x="1094684" y="1139954"/>
                </a:lnTo>
                <a:lnTo>
                  <a:pt x="1095505" y="1126935"/>
                </a:lnTo>
                <a:lnTo>
                  <a:pt x="1110126" y="1131354"/>
                </a:lnTo>
                <a:lnTo>
                  <a:pt x="1104179" y="1142823"/>
                </a:lnTo>
                <a:close/>
              </a:path>
              <a:path w="1327150" h="2270125">
                <a:moveTo>
                  <a:pt x="1123343" y="1161883"/>
                </a:moveTo>
                <a:lnTo>
                  <a:pt x="1111931" y="1158434"/>
                </a:lnTo>
                <a:lnTo>
                  <a:pt x="1112752" y="1145415"/>
                </a:lnTo>
                <a:lnTo>
                  <a:pt x="1115605" y="1146277"/>
                </a:lnTo>
                <a:lnTo>
                  <a:pt x="1129740" y="1137281"/>
                </a:lnTo>
                <a:lnTo>
                  <a:pt x="1127967" y="1150013"/>
                </a:lnTo>
                <a:lnTo>
                  <a:pt x="1123343" y="1161883"/>
                </a:lnTo>
                <a:close/>
              </a:path>
              <a:path w="1327150" h="2270125">
                <a:moveTo>
                  <a:pt x="1145085" y="1155186"/>
                </a:moveTo>
                <a:lnTo>
                  <a:pt x="1142232" y="1154324"/>
                </a:lnTo>
                <a:lnTo>
                  <a:pt x="1140201" y="1140443"/>
                </a:lnTo>
                <a:lnTo>
                  <a:pt x="1156367" y="1145329"/>
                </a:lnTo>
                <a:lnTo>
                  <a:pt x="1145085" y="1155186"/>
                </a:lnTo>
                <a:close/>
              </a:path>
              <a:path w="1327150" h="2270125">
                <a:moveTo>
                  <a:pt x="1172663" y="1163521"/>
                </a:moveTo>
                <a:lnTo>
                  <a:pt x="1159276" y="1159475"/>
                </a:lnTo>
                <a:lnTo>
                  <a:pt x="1163856" y="1147592"/>
                </a:lnTo>
                <a:lnTo>
                  <a:pt x="1175387" y="1151077"/>
                </a:lnTo>
                <a:lnTo>
                  <a:pt x="1172663" y="1163521"/>
                </a:lnTo>
                <a:close/>
              </a:path>
              <a:path w="1327150" h="2270125">
                <a:moveTo>
                  <a:pt x="1204045" y="1173006"/>
                </a:moveTo>
                <a:lnTo>
                  <a:pt x="1195487" y="1170419"/>
                </a:lnTo>
                <a:lnTo>
                  <a:pt x="1196308" y="1157400"/>
                </a:lnTo>
                <a:lnTo>
                  <a:pt x="1209622" y="1161424"/>
                </a:lnTo>
                <a:lnTo>
                  <a:pt x="1204045" y="1173006"/>
                </a:lnTo>
                <a:close/>
              </a:path>
              <a:path w="1327150" h="2270125">
                <a:moveTo>
                  <a:pt x="1224967" y="1179329"/>
                </a:moveTo>
                <a:lnTo>
                  <a:pt x="1207849" y="1174155"/>
                </a:lnTo>
                <a:lnTo>
                  <a:pt x="1211167" y="1161891"/>
                </a:lnTo>
                <a:lnTo>
                  <a:pt x="1222935" y="1165447"/>
                </a:lnTo>
                <a:lnTo>
                  <a:pt x="1224967" y="1179329"/>
                </a:lnTo>
                <a:close/>
              </a:path>
              <a:path w="1327150" h="2270125">
                <a:moveTo>
                  <a:pt x="1228771" y="1180478"/>
                </a:moveTo>
                <a:lnTo>
                  <a:pt x="1224967" y="1179329"/>
                </a:lnTo>
                <a:lnTo>
                  <a:pt x="1235298" y="1169184"/>
                </a:lnTo>
                <a:lnTo>
                  <a:pt x="1228771" y="1180478"/>
                </a:lnTo>
                <a:close/>
              </a:path>
              <a:path w="1327150" h="2270125">
                <a:moveTo>
                  <a:pt x="1242084" y="1184502"/>
                </a:moveTo>
                <a:lnTo>
                  <a:pt x="1232575" y="1181628"/>
                </a:lnTo>
                <a:lnTo>
                  <a:pt x="1240053" y="1170621"/>
                </a:lnTo>
                <a:lnTo>
                  <a:pt x="1250513" y="1173782"/>
                </a:lnTo>
                <a:lnTo>
                  <a:pt x="1250119" y="1176611"/>
                </a:lnTo>
                <a:lnTo>
                  <a:pt x="1242084" y="1184502"/>
                </a:lnTo>
                <a:close/>
              </a:path>
              <a:path w="1327150" h="2270125">
                <a:moveTo>
                  <a:pt x="1262827" y="1190771"/>
                </a:moveTo>
                <a:lnTo>
                  <a:pt x="1248741" y="1186514"/>
                </a:lnTo>
                <a:lnTo>
                  <a:pt x="1250119" y="1176611"/>
                </a:lnTo>
                <a:lnTo>
                  <a:pt x="1252415" y="1174357"/>
                </a:lnTo>
                <a:lnTo>
                  <a:pt x="1261925" y="1177231"/>
                </a:lnTo>
                <a:lnTo>
                  <a:pt x="1262827" y="1190771"/>
                </a:lnTo>
                <a:close/>
              </a:path>
              <a:path w="1327150" h="2270125">
                <a:moveTo>
                  <a:pt x="1278607" y="1195540"/>
                </a:moveTo>
                <a:lnTo>
                  <a:pt x="1266007" y="1191732"/>
                </a:lnTo>
                <a:lnTo>
                  <a:pt x="1269295" y="1179458"/>
                </a:lnTo>
                <a:lnTo>
                  <a:pt x="1280944" y="1182979"/>
                </a:lnTo>
                <a:lnTo>
                  <a:pt x="1278607" y="1195540"/>
                </a:lnTo>
                <a:close/>
              </a:path>
              <a:path w="1327150" h="2270125">
                <a:moveTo>
                  <a:pt x="1300093" y="1202034"/>
                </a:moveTo>
                <a:lnTo>
                  <a:pt x="1290272" y="1199066"/>
                </a:lnTo>
                <a:lnTo>
                  <a:pt x="1290811" y="1185961"/>
                </a:lnTo>
                <a:lnTo>
                  <a:pt x="1303768" y="1189877"/>
                </a:lnTo>
                <a:lnTo>
                  <a:pt x="1300093" y="1202034"/>
                </a:lnTo>
                <a:close/>
              </a:path>
              <a:path w="1327150" h="2270125">
                <a:moveTo>
                  <a:pt x="1313407" y="1206058"/>
                </a:moveTo>
                <a:lnTo>
                  <a:pt x="1301045" y="1202321"/>
                </a:lnTo>
                <a:lnTo>
                  <a:pt x="1307572" y="1191027"/>
                </a:lnTo>
                <a:lnTo>
                  <a:pt x="1314228" y="1193039"/>
                </a:lnTo>
                <a:lnTo>
                  <a:pt x="1313407" y="1206058"/>
                </a:lnTo>
                <a:close/>
              </a:path>
              <a:path w="1327150" h="2270125">
                <a:moveTo>
                  <a:pt x="645955" y="1017603"/>
                </a:moveTo>
                <a:lnTo>
                  <a:pt x="631690" y="1013292"/>
                </a:lnTo>
                <a:lnTo>
                  <a:pt x="633462" y="1000560"/>
                </a:lnTo>
                <a:lnTo>
                  <a:pt x="644874" y="1004009"/>
                </a:lnTo>
                <a:lnTo>
                  <a:pt x="645955" y="1017603"/>
                </a:lnTo>
                <a:close/>
              </a:path>
              <a:path w="1327150" h="2270125">
                <a:moveTo>
                  <a:pt x="722032" y="1040596"/>
                </a:moveTo>
                <a:lnTo>
                  <a:pt x="704915" y="1035423"/>
                </a:lnTo>
                <a:lnTo>
                  <a:pt x="707638" y="1022978"/>
                </a:lnTo>
                <a:lnTo>
                  <a:pt x="722854" y="1027577"/>
                </a:lnTo>
                <a:lnTo>
                  <a:pt x="722032" y="1040596"/>
                </a:lnTo>
                <a:close/>
              </a:path>
              <a:path w="1327150" h="2270125">
                <a:moveTo>
                  <a:pt x="894158" y="1092617"/>
                </a:moveTo>
                <a:lnTo>
                  <a:pt x="880845" y="1088593"/>
                </a:lnTo>
                <a:lnTo>
                  <a:pt x="884519" y="1076436"/>
                </a:lnTo>
                <a:lnTo>
                  <a:pt x="897833" y="1080460"/>
                </a:lnTo>
                <a:lnTo>
                  <a:pt x="894158" y="1092617"/>
                </a:lnTo>
                <a:close/>
              </a:path>
              <a:path w="1327150" h="2270125">
                <a:moveTo>
                  <a:pt x="909504" y="1110522"/>
                </a:moveTo>
                <a:lnTo>
                  <a:pt x="906889" y="1109732"/>
                </a:lnTo>
                <a:lnTo>
                  <a:pt x="904619" y="1095779"/>
                </a:lnTo>
                <a:lnTo>
                  <a:pt x="903668" y="1095491"/>
                </a:lnTo>
                <a:lnTo>
                  <a:pt x="912097" y="1084771"/>
                </a:lnTo>
                <a:lnTo>
                  <a:pt x="916982" y="1099515"/>
                </a:lnTo>
                <a:lnTo>
                  <a:pt x="909504" y="1110522"/>
                </a:lnTo>
                <a:close/>
              </a:path>
              <a:path w="1327150" h="2270125">
                <a:moveTo>
                  <a:pt x="934203" y="1104720"/>
                </a:moveTo>
                <a:lnTo>
                  <a:pt x="923639" y="1101527"/>
                </a:lnTo>
                <a:lnTo>
                  <a:pt x="927313" y="1089370"/>
                </a:lnTo>
                <a:lnTo>
                  <a:pt x="934203" y="1104720"/>
                </a:lnTo>
                <a:close/>
              </a:path>
              <a:path w="1327150" h="2270125">
                <a:moveTo>
                  <a:pt x="974040" y="1116759"/>
                </a:moveTo>
                <a:lnTo>
                  <a:pt x="961677" y="1113023"/>
                </a:lnTo>
                <a:lnTo>
                  <a:pt x="965351" y="1100866"/>
                </a:lnTo>
                <a:lnTo>
                  <a:pt x="975812" y="1104028"/>
                </a:lnTo>
                <a:lnTo>
                  <a:pt x="974040" y="1116759"/>
                </a:lnTo>
                <a:close/>
              </a:path>
              <a:path w="1327150" h="2270125">
                <a:moveTo>
                  <a:pt x="991158" y="1121933"/>
                </a:moveTo>
                <a:lnTo>
                  <a:pt x="979746" y="1118484"/>
                </a:lnTo>
                <a:lnTo>
                  <a:pt x="982469" y="1106039"/>
                </a:lnTo>
                <a:lnTo>
                  <a:pt x="986273" y="1107189"/>
                </a:lnTo>
                <a:lnTo>
                  <a:pt x="991158" y="1121933"/>
                </a:lnTo>
                <a:close/>
              </a:path>
              <a:path w="1327150" h="2270125">
                <a:moveTo>
                  <a:pt x="1021588" y="1131130"/>
                </a:moveTo>
                <a:lnTo>
                  <a:pt x="1006373" y="1126531"/>
                </a:lnTo>
                <a:lnTo>
                  <a:pt x="1009096" y="1114087"/>
                </a:lnTo>
                <a:lnTo>
                  <a:pt x="1020508" y="1117536"/>
                </a:lnTo>
                <a:lnTo>
                  <a:pt x="1021588" y="1131130"/>
                </a:lnTo>
                <a:close/>
              </a:path>
              <a:path w="1327150" h="2270125">
                <a:moveTo>
                  <a:pt x="1049167" y="1139465"/>
                </a:moveTo>
                <a:lnTo>
                  <a:pt x="1033000" y="1134579"/>
                </a:lnTo>
                <a:lnTo>
                  <a:pt x="1040478" y="1123571"/>
                </a:lnTo>
                <a:lnTo>
                  <a:pt x="1051890" y="1127020"/>
                </a:lnTo>
                <a:lnTo>
                  <a:pt x="1049167" y="1139465"/>
                </a:lnTo>
                <a:close/>
              </a:path>
              <a:path w="1327150" h="2270125">
                <a:moveTo>
                  <a:pt x="1064382" y="1144063"/>
                </a:moveTo>
                <a:lnTo>
                  <a:pt x="1059627" y="1142626"/>
                </a:lnTo>
                <a:lnTo>
                  <a:pt x="1062395" y="1130195"/>
                </a:lnTo>
                <a:lnTo>
                  <a:pt x="1075813" y="1134251"/>
                </a:lnTo>
                <a:lnTo>
                  <a:pt x="1064382" y="1144063"/>
                </a:lnTo>
                <a:close/>
              </a:path>
              <a:path w="1327150" h="2270125">
                <a:moveTo>
                  <a:pt x="1094813" y="1153260"/>
                </a:moveTo>
                <a:lnTo>
                  <a:pt x="1088424" y="1151329"/>
                </a:lnTo>
                <a:lnTo>
                  <a:pt x="1088740" y="1138157"/>
                </a:lnTo>
                <a:lnTo>
                  <a:pt x="1101192" y="1141921"/>
                </a:lnTo>
                <a:lnTo>
                  <a:pt x="1094813" y="1153260"/>
                </a:lnTo>
                <a:close/>
              </a:path>
              <a:path w="1327150" h="2270125">
                <a:moveTo>
                  <a:pt x="1148068" y="1169355"/>
                </a:moveTo>
                <a:lnTo>
                  <a:pt x="1142169" y="1167572"/>
                </a:lnTo>
                <a:lnTo>
                  <a:pt x="1140925" y="1153929"/>
                </a:lnTo>
                <a:lnTo>
                  <a:pt x="1154595" y="1158060"/>
                </a:lnTo>
                <a:lnTo>
                  <a:pt x="1148068" y="1169355"/>
                </a:lnTo>
                <a:close/>
              </a:path>
              <a:path w="1327150" h="2270125">
                <a:moveTo>
                  <a:pt x="1158529" y="1172517"/>
                </a:moveTo>
                <a:lnTo>
                  <a:pt x="1152823" y="1170792"/>
                </a:lnTo>
                <a:lnTo>
                  <a:pt x="1160301" y="1159785"/>
                </a:lnTo>
                <a:lnTo>
                  <a:pt x="1158529" y="1172517"/>
                </a:lnTo>
                <a:close/>
              </a:path>
              <a:path w="1327150" h="2270125">
                <a:moveTo>
                  <a:pt x="1174428" y="1177322"/>
                </a:moveTo>
                <a:lnTo>
                  <a:pt x="1163194" y="1173927"/>
                </a:lnTo>
                <a:lnTo>
                  <a:pt x="1169810" y="1162659"/>
                </a:lnTo>
                <a:lnTo>
                  <a:pt x="1178369" y="1165246"/>
                </a:lnTo>
                <a:lnTo>
                  <a:pt x="1174428" y="1177322"/>
                </a:lnTo>
                <a:close/>
              </a:path>
              <a:path w="1327150" h="2270125">
                <a:moveTo>
                  <a:pt x="1181352" y="1179415"/>
                </a:moveTo>
                <a:lnTo>
                  <a:pt x="1178499" y="1178552"/>
                </a:lnTo>
                <a:lnTo>
                  <a:pt x="1185026" y="1167258"/>
                </a:lnTo>
                <a:lnTo>
                  <a:pt x="1181352" y="1179415"/>
                </a:lnTo>
                <a:close/>
              </a:path>
              <a:path w="1327150" h="2270125">
                <a:moveTo>
                  <a:pt x="1197563" y="1184314"/>
                </a:moveTo>
                <a:lnTo>
                  <a:pt x="1181352" y="1179415"/>
                </a:lnTo>
                <a:lnTo>
                  <a:pt x="1187879" y="1168120"/>
                </a:lnTo>
                <a:lnTo>
                  <a:pt x="1203213" y="1172754"/>
                </a:lnTo>
                <a:lnTo>
                  <a:pt x="1197563" y="1184314"/>
                </a:lnTo>
                <a:close/>
              </a:path>
              <a:path w="1327150" h="2270125">
                <a:moveTo>
                  <a:pt x="1244116" y="1198384"/>
                </a:moveTo>
                <a:lnTo>
                  <a:pt x="1227949" y="1193498"/>
                </a:lnTo>
                <a:lnTo>
                  <a:pt x="1238028" y="1183276"/>
                </a:lnTo>
                <a:lnTo>
                  <a:pt x="1242991" y="1184776"/>
                </a:lnTo>
                <a:lnTo>
                  <a:pt x="1244116" y="1198384"/>
                </a:lnTo>
                <a:close/>
              </a:path>
              <a:path w="1327150" h="2270125">
                <a:moveTo>
                  <a:pt x="1257430" y="1202407"/>
                </a:moveTo>
                <a:lnTo>
                  <a:pt x="1244116" y="1198384"/>
                </a:lnTo>
                <a:lnTo>
                  <a:pt x="1249692" y="1186801"/>
                </a:lnTo>
                <a:lnTo>
                  <a:pt x="1260153" y="1189963"/>
                </a:lnTo>
                <a:lnTo>
                  <a:pt x="1257430" y="1202407"/>
                </a:lnTo>
                <a:close/>
              </a:path>
              <a:path w="1327150" h="2270125">
                <a:moveTo>
                  <a:pt x="1304978" y="1216778"/>
                </a:moveTo>
                <a:lnTo>
                  <a:pt x="1278351" y="1208730"/>
                </a:lnTo>
                <a:lnTo>
                  <a:pt x="1280123" y="1195998"/>
                </a:lnTo>
                <a:lnTo>
                  <a:pt x="1309603" y="1204908"/>
                </a:lnTo>
                <a:lnTo>
                  <a:pt x="1304978" y="1216778"/>
                </a:lnTo>
                <a:close/>
              </a:path>
              <a:path w="1327150" h="2270125">
                <a:moveTo>
                  <a:pt x="434018" y="966818"/>
                </a:moveTo>
                <a:lnTo>
                  <a:pt x="419872" y="962543"/>
                </a:lnTo>
                <a:lnTo>
                  <a:pt x="427365" y="951540"/>
                </a:lnTo>
                <a:lnTo>
                  <a:pt x="434839" y="953799"/>
                </a:lnTo>
                <a:lnTo>
                  <a:pt x="434018" y="966818"/>
                </a:lnTo>
                <a:close/>
              </a:path>
              <a:path w="1327150" h="2270125">
                <a:moveTo>
                  <a:pt x="450185" y="971704"/>
                </a:moveTo>
                <a:lnTo>
                  <a:pt x="448283" y="971129"/>
                </a:lnTo>
                <a:lnTo>
                  <a:pt x="451006" y="958685"/>
                </a:lnTo>
                <a:lnTo>
                  <a:pt x="454810" y="959834"/>
                </a:lnTo>
                <a:lnTo>
                  <a:pt x="450185" y="971704"/>
                </a:lnTo>
                <a:close/>
              </a:path>
              <a:path w="1327150" h="2270125">
                <a:moveTo>
                  <a:pt x="667006" y="1037233"/>
                </a:moveTo>
                <a:lnTo>
                  <a:pt x="655594" y="1033784"/>
                </a:lnTo>
                <a:lnTo>
                  <a:pt x="658317" y="1021340"/>
                </a:lnTo>
                <a:lnTo>
                  <a:pt x="671631" y="1025363"/>
                </a:lnTo>
                <a:lnTo>
                  <a:pt x="667006" y="1037233"/>
                </a:lnTo>
                <a:close/>
              </a:path>
              <a:path w="1327150" h="2270125">
                <a:moveTo>
                  <a:pt x="695535" y="1045855"/>
                </a:moveTo>
                <a:lnTo>
                  <a:pt x="684123" y="1042406"/>
                </a:lnTo>
                <a:lnTo>
                  <a:pt x="687441" y="1030142"/>
                </a:lnTo>
                <a:lnTo>
                  <a:pt x="697426" y="1033159"/>
                </a:lnTo>
                <a:lnTo>
                  <a:pt x="695535" y="1045855"/>
                </a:lnTo>
                <a:close/>
              </a:path>
              <a:path w="1327150" h="2270125">
                <a:moveTo>
                  <a:pt x="723945" y="1054441"/>
                </a:moveTo>
                <a:lnTo>
                  <a:pt x="709800" y="1050166"/>
                </a:lnTo>
                <a:lnTo>
                  <a:pt x="716327" y="1038872"/>
                </a:lnTo>
                <a:lnTo>
                  <a:pt x="723801" y="1041130"/>
                </a:lnTo>
                <a:lnTo>
                  <a:pt x="723945" y="1054441"/>
                </a:lnTo>
                <a:close/>
              </a:path>
              <a:path w="1327150" h="2270125">
                <a:moveTo>
                  <a:pt x="772564" y="1069135"/>
                </a:moveTo>
                <a:lnTo>
                  <a:pt x="759250" y="1065112"/>
                </a:lnTo>
                <a:lnTo>
                  <a:pt x="760071" y="1052092"/>
                </a:lnTo>
                <a:lnTo>
                  <a:pt x="773385" y="1056116"/>
                </a:lnTo>
                <a:lnTo>
                  <a:pt x="772564" y="1069135"/>
                </a:lnTo>
                <a:close/>
              </a:path>
              <a:path w="1327150" h="2270125">
                <a:moveTo>
                  <a:pt x="826725" y="1085504"/>
                </a:moveTo>
                <a:lnTo>
                  <a:pt x="821063" y="1083793"/>
                </a:lnTo>
                <a:lnTo>
                  <a:pt x="820770" y="1070437"/>
                </a:lnTo>
                <a:lnTo>
                  <a:pt x="832940" y="1074115"/>
                </a:lnTo>
                <a:lnTo>
                  <a:pt x="826725" y="1085504"/>
                </a:lnTo>
                <a:close/>
              </a:path>
              <a:path w="1327150" h="2270125">
                <a:moveTo>
                  <a:pt x="871465" y="1099026"/>
                </a:moveTo>
                <a:lnTo>
                  <a:pt x="859028" y="1095267"/>
                </a:lnTo>
                <a:lnTo>
                  <a:pt x="862776" y="1083133"/>
                </a:lnTo>
                <a:lnTo>
                  <a:pt x="874188" y="1086581"/>
                </a:lnTo>
                <a:lnTo>
                  <a:pt x="871465" y="1099026"/>
                </a:lnTo>
                <a:close/>
              </a:path>
              <a:path w="1327150" h="2270125">
                <a:moveTo>
                  <a:pt x="894140" y="1105879"/>
                </a:moveTo>
                <a:lnTo>
                  <a:pt x="881926" y="1102187"/>
                </a:lnTo>
                <a:lnTo>
                  <a:pt x="890355" y="1091467"/>
                </a:lnTo>
                <a:lnTo>
                  <a:pt x="894140" y="1105879"/>
                </a:lnTo>
                <a:close/>
              </a:path>
              <a:path w="1327150" h="2270125">
                <a:moveTo>
                  <a:pt x="953248" y="1123743"/>
                </a:moveTo>
                <a:lnTo>
                  <a:pt x="941837" y="1120294"/>
                </a:lnTo>
                <a:lnTo>
                  <a:pt x="945689" y="1108191"/>
                </a:lnTo>
                <a:lnTo>
                  <a:pt x="956923" y="1111586"/>
                </a:lnTo>
                <a:lnTo>
                  <a:pt x="953248" y="1123743"/>
                </a:lnTo>
                <a:close/>
              </a:path>
              <a:path w="1327150" h="2270125">
                <a:moveTo>
                  <a:pt x="1006503" y="1139838"/>
                </a:moveTo>
                <a:lnTo>
                  <a:pt x="994140" y="1136102"/>
                </a:lnTo>
                <a:lnTo>
                  <a:pt x="998765" y="1124232"/>
                </a:lnTo>
                <a:lnTo>
                  <a:pt x="1010177" y="1127681"/>
                </a:lnTo>
                <a:lnTo>
                  <a:pt x="1006503" y="1139838"/>
                </a:lnTo>
                <a:close/>
              </a:path>
              <a:path w="1327150" h="2270125">
                <a:moveTo>
                  <a:pt x="1031689" y="1147450"/>
                </a:moveTo>
                <a:lnTo>
                  <a:pt x="1017914" y="1143287"/>
                </a:lnTo>
                <a:lnTo>
                  <a:pt x="1025348" y="1132266"/>
                </a:lnTo>
                <a:lnTo>
                  <a:pt x="1031693" y="1134184"/>
                </a:lnTo>
                <a:lnTo>
                  <a:pt x="1031689" y="1147450"/>
                </a:lnTo>
                <a:close/>
              </a:path>
              <a:path w="1327150" h="2270125">
                <a:moveTo>
                  <a:pt x="1060708" y="1156220"/>
                </a:moveTo>
                <a:lnTo>
                  <a:pt x="1050248" y="1153059"/>
                </a:lnTo>
                <a:lnTo>
                  <a:pt x="1051069" y="1140039"/>
                </a:lnTo>
                <a:lnTo>
                  <a:pt x="1066285" y="1144638"/>
                </a:lnTo>
                <a:lnTo>
                  <a:pt x="1060708" y="1156220"/>
                </a:lnTo>
                <a:close/>
              </a:path>
              <a:path w="1327150" h="2270125">
                <a:moveTo>
                  <a:pt x="1085939" y="1163845"/>
                </a:moveTo>
                <a:lnTo>
                  <a:pt x="1070218" y="1159094"/>
                </a:lnTo>
                <a:lnTo>
                  <a:pt x="1078647" y="1148374"/>
                </a:lnTo>
                <a:lnTo>
                  <a:pt x="1090058" y="1151823"/>
                </a:lnTo>
                <a:lnTo>
                  <a:pt x="1085939" y="1163845"/>
                </a:lnTo>
                <a:close/>
              </a:path>
              <a:path w="1327150" h="2270125">
                <a:moveTo>
                  <a:pt x="1108257" y="1170591"/>
                </a:moveTo>
                <a:lnTo>
                  <a:pt x="1099341" y="1167896"/>
                </a:lnTo>
                <a:lnTo>
                  <a:pt x="1099761" y="1154756"/>
                </a:lnTo>
                <a:lnTo>
                  <a:pt x="1112555" y="1158622"/>
                </a:lnTo>
                <a:lnTo>
                  <a:pt x="1108257" y="1170591"/>
                </a:lnTo>
                <a:close/>
              </a:path>
              <a:path w="1327150" h="2270125">
                <a:moveTo>
                  <a:pt x="1120619" y="1174327"/>
                </a:moveTo>
                <a:lnTo>
                  <a:pt x="1114914" y="1172602"/>
                </a:lnTo>
                <a:lnTo>
                  <a:pt x="1115735" y="1159583"/>
                </a:lnTo>
                <a:lnTo>
                  <a:pt x="1129048" y="1163607"/>
                </a:lnTo>
                <a:lnTo>
                  <a:pt x="1120619" y="1174327"/>
                </a:lnTo>
                <a:close/>
              </a:path>
              <a:path w="1327150" h="2270125">
                <a:moveTo>
                  <a:pt x="1152002" y="1183811"/>
                </a:moveTo>
                <a:lnTo>
                  <a:pt x="1150100" y="1183237"/>
                </a:lnTo>
                <a:lnTo>
                  <a:pt x="1144264" y="1168206"/>
                </a:lnTo>
                <a:lnTo>
                  <a:pt x="1156627" y="1171942"/>
                </a:lnTo>
                <a:lnTo>
                  <a:pt x="1152002" y="1183811"/>
                </a:lnTo>
                <a:close/>
              </a:path>
              <a:path w="1327150" h="2270125">
                <a:moveTo>
                  <a:pt x="1173874" y="1190422"/>
                </a:moveTo>
                <a:lnTo>
                  <a:pt x="1162462" y="1186973"/>
                </a:lnTo>
                <a:lnTo>
                  <a:pt x="1166136" y="1174816"/>
                </a:lnTo>
                <a:lnTo>
                  <a:pt x="1173874" y="1190422"/>
                </a:lnTo>
                <a:close/>
              </a:path>
              <a:path w="1327150" h="2270125">
                <a:moveTo>
                  <a:pt x="1201155" y="1198667"/>
                </a:moveTo>
                <a:lnTo>
                  <a:pt x="1188852" y="1194948"/>
                </a:lnTo>
                <a:lnTo>
                  <a:pt x="1191991" y="1182630"/>
                </a:lnTo>
                <a:lnTo>
                  <a:pt x="1203224" y="1186025"/>
                </a:lnTo>
                <a:lnTo>
                  <a:pt x="1201155" y="1198667"/>
                </a:lnTo>
                <a:close/>
              </a:path>
              <a:path w="1327150" h="2270125">
                <a:moveTo>
                  <a:pt x="1212863" y="1202205"/>
                </a:moveTo>
                <a:lnTo>
                  <a:pt x="1202403" y="1199044"/>
                </a:lnTo>
                <a:lnTo>
                  <a:pt x="1205809" y="1186806"/>
                </a:lnTo>
                <a:lnTo>
                  <a:pt x="1221292" y="1191486"/>
                </a:lnTo>
                <a:lnTo>
                  <a:pt x="1212863" y="1202205"/>
                </a:lnTo>
                <a:close/>
              </a:path>
              <a:path w="1327150" h="2270125">
                <a:moveTo>
                  <a:pt x="1219520" y="1204217"/>
                </a:moveTo>
                <a:lnTo>
                  <a:pt x="1221292" y="1191486"/>
                </a:lnTo>
                <a:lnTo>
                  <a:pt x="1231753" y="1194647"/>
                </a:lnTo>
                <a:lnTo>
                  <a:pt x="1219520" y="1204217"/>
                </a:lnTo>
                <a:close/>
              </a:path>
              <a:path w="1327150" h="2270125">
                <a:moveTo>
                  <a:pt x="1296549" y="1227498"/>
                </a:moveTo>
                <a:lnTo>
                  <a:pt x="1251853" y="1213989"/>
                </a:lnTo>
                <a:lnTo>
                  <a:pt x="1250773" y="1200395"/>
                </a:lnTo>
                <a:lnTo>
                  <a:pt x="1300223" y="1215341"/>
                </a:lnTo>
                <a:lnTo>
                  <a:pt x="1296549" y="1227498"/>
                </a:lnTo>
                <a:close/>
              </a:path>
              <a:path w="1327150" h="2270125">
                <a:moveTo>
                  <a:pt x="1302385" y="1242529"/>
                </a:moveTo>
                <a:lnTo>
                  <a:pt x="1293826" y="1239942"/>
                </a:lnTo>
                <a:lnTo>
                  <a:pt x="1294647" y="1226923"/>
                </a:lnTo>
                <a:lnTo>
                  <a:pt x="1297500" y="1227785"/>
                </a:lnTo>
                <a:lnTo>
                  <a:pt x="1301174" y="1215628"/>
                </a:lnTo>
                <a:lnTo>
                  <a:pt x="1315439" y="1219939"/>
                </a:lnTo>
                <a:lnTo>
                  <a:pt x="1313667" y="1232671"/>
                </a:lnTo>
                <a:lnTo>
                  <a:pt x="1302385" y="1242529"/>
                </a:lnTo>
                <a:close/>
              </a:path>
              <a:path w="1327150" h="2270125">
                <a:moveTo>
                  <a:pt x="743095" y="1073496"/>
                </a:moveTo>
                <a:lnTo>
                  <a:pt x="731802" y="1070083"/>
                </a:lnTo>
                <a:lnTo>
                  <a:pt x="742326" y="1059997"/>
                </a:lnTo>
                <a:lnTo>
                  <a:pt x="743095" y="1073496"/>
                </a:lnTo>
                <a:close/>
              </a:path>
              <a:path w="1327150" h="2270125">
                <a:moveTo>
                  <a:pt x="788147" y="1087112"/>
                </a:moveTo>
                <a:lnTo>
                  <a:pt x="777092" y="1083771"/>
                </a:lnTo>
                <a:lnTo>
                  <a:pt x="781123" y="1071722"/>
                </a:lnTo>
                <a:lnTo>
                  <a:pt x="792534" y="1075171"/>
                </a:lnTo>
                <a:lnTo>
                  <a:pt x="788147" y="1087112"/>
                </a:lnTo>
                <a:close/>
              </a:path>
              <a:path w="1327150" h="2270125">
                <a:moveTo>
                  <a:pt x="831654" y="1100261"/>
                </a:moveTo>
                <a:lnTo>
                  <a:pt x="821193" y="1097100"/>
                </a:lnTo>
                <a:lnTo>
                  <a:pt x="824496" y="1084831"/>
                </a:lnTo>
                <a:lnTo>
                  <a:pt x="836234" y="1088378"/>
                </a:lnTo>
                <a:lnTo>
                  <a:pt x="831654" y="1100261"/>
                </a:lnTo>
                <a:close/>
              </a:path>
              <a:path w="1327150" h="2270125">
                <a:moveTo>
                  <a:pt x="850673" y="1106009"/>
                </a:moveTo>
                <a:lnTo>
                  <a:pt x="838310" y="1102273"/>
                </a:lnTo>
                <a:lnTo>
                  <a:pt x="841985" y="1090116"/>
                </a:lnTo>
                <a:lnTo>
                  <a:pt x="855298" y="1094140"/>
                </a:lnTo>
                <a:lnTo>
                  <a:pt x="850673" y="1106009"/>
                </a:lnTo>
                <a:close/>
              </a:path>
              <a:path w="1327150" h="2270125">
                <a:moveTo>
                  <a:pt x="926751" y="1129002"/>
                </a:moveTo>
                <a:lnTo>
                  <a:pt x="914388" y="1125266"/>
                </a:lnTo>
                <a:lnTo>
                  <a:pt x="918063" y="1113109"/>
                </a:lnTo>
                <a:lnTo>
                  <a:pt x="931376" y="1117133"/>
                </a:lnTo>
                <a:lnTo>
                  <a:pt x="926751" y="1129002"/>
                </a:lnTo>
                <a:close/>
              </a:path>
              <a:path w="1327150" h="2270125">
                <a:moveTo>
                  <a:pt x="967643" y="1141361"/>
                </a:moveTo>
                <a:lnTo>
                  <a:pt x="955280" y="1137624"/>
                </a:lnTo>
                <a:lnTo>
                  <a:pt x="958954" y="1125467"/>
                </a:lnTo>
                <a:lnTo>
                  <a:pt x="971317" y="1129204"/>
                </a:lnTo>
                <a:lnTo>
                  <a:pt x="967643" y="1141361"/>
                </a:lnTo>
                <a:close/>
              </a:path>
              <a:path w="1327150" h="2270125">
                <a:moveTo>
                  <a:pt x="982858" y="1145959"/>
                </a:moveTo>
                <a:lnTo>
                  <a:pt x="975904" y="1143858"/>
                </a:lnTo>
                <a:lnTo>
                  <a:pt x="975121" y="1130353"/>
                </a:lnTo>
                <a:lnTo>
                  <a:pt x="988494" y="1134395"/>
                </a:lnTo>
                <a:lnTo>
                  <a:pt x="982858" y="1145959"/>
                </a:lnTo>
                <a:close/>
              </a:path>
              <a:path w="1327150" h="2270125">
                <a:moveTo>
                  <a:pt x="1017093" y="1156306"/>
                </a:moveTo>
                <a:lnTo>
                  <a:pt x="1003780" y="1152282"/>
                </a:lnTo>
                <a:lnTo>
                  <a:pt x="1004601" y="1139263"/>
                </a:lnTo>
                <a:lnTo>
                  <a:pt x="1016963" y="1142999"/>
                </a:lnTo>
                <a:lnTo>
                  <a:pt x="1017093" y="1156306"/>
                </a:lnTo>
                <a:close/>
              </a:path>
              <a:path w="1327150" h="2270125">
                <a:moveTo>
                  <a:pt x="1039916" y="1163204"/>
                </a:moveTo>
                <a:lnTo>
                  <a:pt x="1027212" y="1159364"/>
                </a:lnTo>
                <a:lnTo>
                  <a:pt x="1032179" y="1147598"/>
                </a:lnTo>
                <a:lnTo>
                  <a:pt x="1046443" y="1151909"/>
                </a:lnTo>
                <a:lnTo>
                  <a:pt x="1039916" y="1163204"/>
                </a:lnTo>
                <a:close/>
              </a:path>
              <a:path w="1327150" h="2270125">
                <a:moveTo>
                  <a:pt x="1065593" y="1170964"/>
                </a:moveTo>
                <a:lnTo>
                  <a:pt x="1054538" y="1167623"/>
                </a:lnTo>
                <a:lnTo>
                  <a:pt x="1056295" y="1154886"/>
                </a:lnTo>
                <a:lnTo>
                  <a:pt x="1068316" y="1158519"/>
                </a:lnTo>
                <a:lnTo>
                  <a:pt x="1065593" y="1170964"/>
                </a:lnTo>
                <a:close/>
              </a:path>
              <a:path w="1327150" h="2270125">
                <a:moveTo>
                  <a:pt x="1096975" y="1180448"/>
                </a:moveTo>
                <a:lnTo>
                  <a:pt x="1074152" y="1173550"/>
                </a:lnTo>
                <a:lnTo>
                  <a:pt x="1076875" y="1161106"/>
                </a:lnTo>
                <a:lnTo>
                  <a:pt x="1101600" y="1168579"/>
                </a:lnTo>
                <a:lnTo>
                  <a:pt x="1096975" y="1180448"/>
                </a:lnTo>
                <a:close/>
              </a:path>
              <a:path w="1327150" h="2270125">
                <a:moveTo>
                  <a:pt x="1117896" y="1186771"/>
                </a:moveTo>
                <a:lnTo>
                  <a:pt x="1109635" y="1184274"/>
                </a:lnTo>
                <a:lnTo>
                  <a:pt x="1109683" y="1171022"/>
                </a:lnTo>
                <a:lnTo>
                  <a:pt x="1121571" y="1174614"/>
                </a:lnTo>
                <a:lnTo>
                  <a:pt x="1117896" y="1186771"/>
                </a:lnTo>
                <a:close/>
              </a:path>
              <a:path w="1327150" h="2270125">
                <a:moveTo>
                  <a:pt x="1137034" y="1192555"/>
                </a:moveTo>
                <a:lnTo>
                  <a:pt x="1124271" y="1188698"/>
                </a:lnTo>
                <a:lnTo>
                  <a:pt x="1127157" y="1176303"/>
                </a:lnTo>
                <a:lnTo>
                  <a:pt x="1139921" y="1180160"/>
                </a:lnTo>
                <a:lnTo>
                  <a:pt x="1137034" y="1192555"/>
                </a:lnTo>
                <a:close/>
              </a:path>
              <a:path w="1327150" h="2270125">
                <a:moveTo>
                  <a:pt x="1154163" y="1210999"/>
                </a:moveTo>
                <a:lnTo>
                  <a:pt x="1140849" y="1206976"/>
                </a:lnTo>
                <a:lnTo>
                  <a:pt x="1147376" y="1195681"/>
                </a:lnTo>
                <a:lnTo>
                  <a:pt x="1145345" y="1181800"/>
                </a:lnTo>
                <a:lnTo>
                  <a:pt x="1162462" y="1186973"/>
                </a:lnTo>
                <a:lnTo>
                  <a:pt x="1162856" y="1188419"/>
                </a:lnTo>
                <a:lnTo>
                  <a:pt x="1157837" y="1198842"/>
                </a:lnTo>
                <a:lnTo>
                  <a:pt x="1161641" y="1199992"/>
                </a:lnTo>
                <a:lnTo>
                  <a:pt x="1154163" y="1210999"/>
                </a:lnTo>
                <a:close/>
              </a:path>
              <a:path w="1327150" h="2270125">
                <a:moveTo>
                  <a:pt x="1166396" y="1201429"/>
                </a:moveTo>
                <a:lnTo>
                  <a:pt x="1162856" y="1188419"/>
                </a:lnTo>
                <a:lnTo>
                  <a:pt x="1163413" y="1187260"/>
                </a:lnTo>
                <a:lnTo>
                  <a:pt x="1175746" y="1190988"/>
                </a:lnTo>
                <a:lnTo>
                  <a:pt x="1166396" y="1201429"/>
                </a:lnTo>
                <a:close/>
              </a:path>
              <a:path w="1327150" h="2270125">
                <a:moveTo>
                  <a:pt x="1192310" y="1209261"/>
                </a:moveTo>
                <a:lnTo>
                  <a:pt x="1180660" y="1205740"/>
                </a:lnTo>
                <a:lnTo>
                  <a:pt x="1190040" y="1195308"/>
                </a:lnTo>
                <a:lnTo>
                  <a:pt x="1194260" y="1196583"/>
                </a:lnTo>
                <a:lnTo>
                  <a:pt x="1192310" y="1209261"/>
                </a:lnTo>
                <a:close/>
              </a:path>
              <a:path w="1327150" h="2270125">
                <a:moveTo>
                  <a:pt x="1204434" y="1212925"/>
                </a:moveTo>
                <a:lnTo>
                  <a:pt x="1199680" y="1211488"/>
                </a:lnTo>
                <a:lnTo>
                  <a:pt x="1198599" y="1197894"/>
                </a:lnTo>
                <a:lnTo>
                  <a:pt x="1217618" y="1203643"/>
                </a:lnTo>
                <a:lnTo>
                  <a:pt x="1204434" y="1212925"/>
                </a:lnTo>
                <a:close/>
              </a:path>
              <a:path w="1327150" h="2270125">
                <a:moveTo>
                  <a:pt x="1227258" y="1219823"/>
                </a:moveTo>
                <a:lnTo>
                  <a:pt x="1215727" y="1216338"/>
                </a:lnTo>
                <a:lnTo>
                  <a:pt x="1218762" y="1203988"/>
                </a:lnTo>
                <a:lnTo>
                  <a:pt x="1232254" y="1208066"/>
                </a:lnTo>
                <a:lnTo>
                  <a:pt x="1227258" y="1219823"/>
                </a:lnTo>
                <a:close/>
              </a:path>
              <a:path w="1327150" h="2270125">
                <a:moveTo>
                  <a:pt x="1240571" y="1223847"/>
                </a:moveTo>
                <a:lnTo>
                  <a:pt x="1238540" y="1209966"/>
                </a:lnTo>
                <a:lnTo>
                  <a:pt x="1244245" y="1211690"/>
                </a:lnTo>
                <a:lnTo>
                  <a:pt x="1240571" y="1223847"/>
                </a:lnTo>
                <a:close/>
              </a:path>
              <a:path w="1327150" h="2270125">
                <a:moveTo>
                  <a:pt x="1256738" y="1228733"/>
                </a:moveTo>
                <a:lnTo>
                  <a:pt x="1245326" y="1225284"/>
                </a:lnTo>
                <a:lnTo>
                  <a:pt x="1244245" y="1211690"/>
                </a:lnTo>
                <a:lnTo>
                  <a:pt x="1262314" y="1217151"/>
                </a:lnTo>
                <a:lnTo>
                  <a:pt x="1256738" y="1228733"/>
                </a:lnTo>
                <a:close/>
              </a:path>
              <a:path w="1327150" h="2270125">
                <a:moveTo>
                  <a:pt x="1275757" y="1234481"/>
                </a:moveTo>
                <a:lnTo>
                  <a:pt x="1263395" y="1230745"/>
                </a:lnTo>
                <a:lnTo>
                  <a:pt x="1262314" y="1217151"/>
                </a:lnTo>
                <a:lnTo>
                  <a:pt x="1275628" y="1221174"/>
                </a:lnTo>
                <a:lnTo>
                  <a:pt x="1275757" y="1234481"/>
                </a:lnTo>
                <a:close/>
              </a:path>
              <a:path w="1327150" h="2270125">
                <a:moveTo>
                  <a:pt x="622704" y="1050378"/>
                </a:moveTo>
                <a:lnTo>
                  <a:pt x="617696" y="1048865"/>
                </a:lnTo>
                <a:lnTo>
                  <a:pt x="617611" y="1035572"/>
                </a:lnTo>
                <a:lnTo>
                  <a:pt x="630048" y="1039331"/>
                </a:lnTo>
                <a:lnTo>
                  <a:pt x="622704" y="1050378"/>
                </a:lnTo>
                <a:close/>
              </a:path>
              <a:path w="1327150" h="2270125">
                <a:moveTo>
                  <a:pt x="707206" y="1075917"/>
                </a:moveTo>
                <a:lnTo>
                  <a:pt x="694636" y="1072118"/>
                </a:lnTo>
                <a:lnTo>
                  <a:pt x="700420" y="1060599"/>
                </a:lnTo>
                <a:lnTo>
                  <a:pt x="713733" y="1064622"/>
                </a:lnTo>
                <a:lnTo>
                  <a:pt x="707206" y="1075917"/>
                </a:lnTo>
                <a:close/>
              </a:path>
              <a:path w="1327150" h="2270125">
                <a:moveTo>
                  <a:pt x="729079" y="1082528"/>
                </a:moveTo>
                <a:lnTo>
                  <a:pt x="728949" y="1069221"/>
                </a:lnTo>
                <a:lnTo>
                  <a:pt x="742263" y="1073245"/>
                </a:lnTo>
                <a:lnTo>
                  <a:pt x="729079" y="1082528"/>
                </a:lnTo>
                <a:close/>
              </a:path>
              <a:path w="1327150" h="2270125">
                <a:moveTo>
                  <a:pt x="811813" y="1107532"/>
                </a:moveTo>
                <a:lnTo>
                  <a:pt x="801115" y="1104299"/>
                </a:lnTo>
                <a:lnTo>
                  <a:pt x="804076" y="1091926"/>
                </a:lnTo>
                <a:lnTo>
                  <a:pt x="816914" y="1095806"/>
                </a:lnTo>
                <a:lnTo>
                  <a:pt x="811813" y="1107532"/>
                </a:lnTo>
                <a:close/>
              </a:path>
              <a:path w="1327150" h="2270125">
                <a:moveTo>
                  <a:pt x="858411" y="1121615"/>
                </a:moveTo>
                <a:lnTo>
                  <a:pt x="844146" y="1117304"/>
                </a:lnTo>
                <a:lnTo>
                  <a:pt x="848771" y="1105435"/>
                </a:lnTo>
                <a:lnTo>
                  <a:pt x="862055" y="1109449"/>
                </a:lnTo>
                <a:lnTo>
                  <a:pt x="858411" y="1121615"/>
                </a:lnTo>
                <a:close/>
              </a:path>
              <a:path w="1327150" h="2270125">
                <a:moveTo>
                  <a:pt x="881234" y="1128513"/>
                </a:moveTo>
                <a:lnTo>
                  <a:pt x="868871" y="1124777"/>
                </a:lnTo>
                <a:lnTo>
                  <a:pt x="872055" y="1112472"/>
                </a:lnTo>
                <a:lnTo>
                  <a:pt x="883957" y="1116069"/>
                </a:lnTo>
                <a:lnTo>
                  <a:pt x="881234" y="1128513"/>
                </a:lnTo>
                <a:close/>
              </a:path>
              <a:path w="1327150" h="2270125">
                <a:moveTo>
                  <a:pt x="891695" y="1131675"/>
                </a:moveTo>
                <a:lnTo>
                  <a:pt x="886940" y="1130238"/>
                </a:lnTo>
                <a:lnTo>
                  <a:pt x="887761" y="1117218"/>
                </a:lnTo>
                <a:lnTo>
                  <a:pt x="898222" y="1120380"/>
                </a:lnTo>
                <a:lnTo>
                  <a:pt x="891695" y="1131675"/>
                </a:lnTo>
                <a:close/>
              </a:path>
              <a:path w="1327150" h="2270125">
                <a:moveTo>
                  <a:pt x="934489" y="1144608"/>
                </a:moveTo>
                <a:lnTo>
                  <a:pt x="919540" y="1140090"/>
                </a:lnTo>
                <a:lnTo>
                  <a:pt x="922472" y="1127709"/>
                </a:lnTo>
                <a:lnTo>
                  <a:pt x="938163" y="1132451"/>
                </a:lnTo>
                <a:lnTo>
                  <a:pt x="934489" y="1144608"/>
                </a:lnTo>
                <a:close/>
              </a:path>
              <a:path w="1327150" h="2270125">
                <a:moveTo>
                  <a:pt x="965871" y="1154092"/>
                </a:moveTo>
                <a:lnTo>
                  <a:pt x="954459" y="1150643"/>
                </a:lnTo>
                <a:lnTo>
                  <a:pt x="957182" y="1138199"/>
                </a:lnTo>
                <a:lnTo>
                  <a:pt x="964790" y="1140498"/>
                </a:lnTo>
                <a:lnTo>
                  <a:pt x="965871" y="1154092"/>
                </a:lnTo>
                <a:close/>
              </a:path>
              <a:path w="1327150" h="2270125">
                <a:moveTo>
                  <a:pt x="1001918" y="1164987"/>
                </a:moveTo>
                <a:lnTo>
                  <a:pt x="989645" y="1161278"/>
                </a:lnTo>
                <a:lnTo>
                  <a:pt x="994270" y="1149408"/>
                </a:lnTo>
                <a:lnTo>
                  <a:pt x="1003780" y="1152282"/>
                </a:lnTo>
                <a:lnTo>
                  <a:pt x="1001918" y="1164987"/>
                </a:lnTo>
                <a:close/>
              </a:path>
              <a:path w="1327150" h="2270125">
                <a:moveTo>
                  <a:pt x="1021027" y="1170762"/>
                </a:moveTo>
                <a:lnTo>
                  <a:pt x="1009734" y="1167349"/>
                </a:lnTo>
                <a:lnTo>
                  <a:pt x="1017851" y="1156535"/>
                </a:lnTo>
                <a:lnTo>
                  <a:pt x="1021027" y="1170762"/>
                </a:lnTo>
                <a:close/>
              </a:path>
              <a:path w="1327150" h="2270125">
                <a:moveTo>
                  <a:pt x="1051458" y="1179959"/>
                </a:moveTo>
                <a:lnTo>
                  <a:pt x="1039422" y="1176322"/>
                </a:lnTo>
                <a:lnTo>
                  <a:pt x="1044671" y="1164641"/>
                </a:lnTo>
                <a:lnTo>
                  <a:pt x="1056707" y="1168278"/>
                </a:lnTo>
                <a:lnTo>
                  <a:pt x="1051458" y="1179959"/>
                </a:lnTo>
                <a:close/>
              </a:path>
              <a:path w="1327150" h="2270125">
                <a:moveTo>
                  <a:pt x="1070180" y="1185618"/>
                </a:moveTo>
                <a:lnTo>
                  <a:pt x="1059244" y="1182312"/>
                </a:lnTo>
                <a:lnTo>
                  <a:pt x="1063691" y="1170389"/>
                </a:lnTo>
                <a:lnTo>
                  <a:pt x="1074152" y="1173550"/>
                </a:lnTo>
                <a:lnTo>
                  <a:pt x="1070180" y="1185618"/>
                </a:lnTo>
                <a:close/>
              </a:path>
              <a:path w="1327150" h="2270125">
                <a:moveTo>
                  <a:pt x="1094252" y="1192893"/>
                </a:moveTo>
                <a:lnTo>
                  <a:pt x="1076183" y="1187432"/>
                </a:lnTo>
                <a:lnTo>
                  <a:pt x="1081759" y="1175850"/>
                </a:lnTo>
                <a:lnTo>
                  <a:pt x="1096024" y="1180161"/>
                </a:lnTo>
                <a:lnTo>
                  <a:pt x="1094252" y="1192893"/>
                </a:lnTo>
                <a:close/>
              </a:path>
              <a:path w="1327150" h="2270125">
                <a:moveTo>
                  <a:pt x="1122781" y="1201515"/>
                </a:moveTo>
                <a:lnTo>
                  <a:pt x="1109467" y="1197491"/>
                </a:lnTo>
                <a:lnTo>
                  <a:pt x="1112190" y="1185047"/>
                </a:lnTo>
                <a:lnTo>
                  <a:pt x="1125504" y="1189071"/>
                </a:lnTo>
                <a:lnTo>
                  <a:pt x="1122781" y="1201515"/>
                </a:lnTo>
                <a:close/>
              </a:path>
              <a:path w="1327150" h="2270125">
                <a:moveTo>
                  <a:pt x="1178888" y="1218472"/>
                </a:moveTo>
                <a:lnTo>
                  <a:pt x="1165574" y="1214448"/>
                </a:lnTo>
                <a:lnTo>
                  <a:pt x="1171150" y="1202866"/>
                </a:lnTo>
                <a:lnTo>
                  <a:pt x="1182562" y="1206315"/>
                </a:lnTo>
                <a:lnTo>
                  <a:pt x="1178888" y="1218472"/>
                </a:lnTo>
                <a:close/>
              </a:path>
              <a:path w="1327150" h="2270125">
                <a:moveTo>
                  <a:pt x="1179839" y="1218759"/>
                </a:moveTo>
                <a:lnTo>
                  <a:pt x="1182562" y="1206315"/>
                </a:lnTo>
                <a:lnTo>
                  <a:pt x="1186366" y="1207465"/>
                </a:lnTo>
                <a:lnTo>
                  <a:pt x="1179839" y="1218759"/>
                </a:lnTo>
                <a:close/>
              </a:path>
              <a:path w="1327150" h="2270125">
                <a:moveTo>
                  <a:pt x="1202543" y="1225621"/>
                </a:moveTo>
                <a:lnTo>
                  <a:pt x="1192202" y="1222496"/>
                </a:lnTo>
                <a:lnTo>
                  <a:pt x="1186366" y="1207465"/>
                </a:lnTo>
                <a:lnTo>
                  <a:pt x="1206440" y="1213532"/>
                </a:lnTo>
                <a:lnTo>
                  <a:pt x="1202543" y="1225621"/>
                </a:lnTo>
                <a:close/>
              </a:path>
              <a:path w="1327150" h="2270125">
                <a:moveTo>
                  <a:pt x="1231191" y="1234279"/>
                </a:moveTo>
                <a:lnTo>
                  <a:pt x="1219779" y="1230830"/>
                </a:lnTo>
                <a:lnTo>
                  <a:pt x="1223454" y="1218673"/>
                </a:lnTo>
                <a:lnTo>
                  <a:pt x="1235816" y="1222410"/>
                </a:lnTo>
                <a:lnTo>
                  <a:pt x="1231191" y="1234279"/>
                </a:lnTo>
                <a:close/>
              </a:path>
              <a:path w="1327150" h="2270125">
                <a:moveTo>
                  <a:pt x="1256868" y="1242039"/>
                </a:moveTo>
                <a:lnTo>
                  <a:pt x="1243554" y="1238016"/>
                </a:lnTo>
                <a:lnTo>
                  <a:pt x="1245326" y="1225284"/>
                </a:lnTo>
                <a:lnTo>
                  <a:pt x="1259591" y="1229595"/>
                </a:lnTo>
                <a:lnTo>
                  <a:pt x="1258705" y="1235959"/>
                </a:lnTo>
                <a:lnTo>
                  <a:pt x="1256868" y="1242039"/>
                </a:lnTo>
                <a:close/>
              </a:path>
              <a:path w="1327150" h="2270125">
                <a:moveTo>
                  <a:pt x="1269230" y="1245776"/>
                </a:moveTo>
                <a:lnTo>
                  <a:pt x="1257819" y="1242327"/>
                </a:lnTo>
                <a:lnTo>
                  <a:pt x="1258705" y="1235959"/>
                </a:lnTo>
                <a:lnTo>
                  <a:pt x="1260542" y="1229882"/>
                </a:lnTo>
                <a:lnTo>
                  <a:pt x="1272905" y="1233619"/>
                </a:lnTo>
                <a:lnTo>
                  <a:pt x="1269230" y="1245776"/>
                </a:lnTo>
                <a:close/>
              </a:path>
              <a:path w="1327150" h="2270125">
                <a:moveTo>
                  <a:pt x="1309172" y="1257847"/>
                </a:moveTo>
                <a:lnTo>
                  <a:pt x="1277789" y="1248363"/>
                </a:lnTo>
                <a:lnTo>
                  <a:pt x="1275906" y="1234526"/>
                </a:lnTo>
                <a:lnTo>
                  <a:pt x="1311895" y="1245403"/>
                </a:lnTo>
                <a:lnTo>
                  <a:pt x="1309172" y="1257847"/>
                </a:lnTo>
                <a:close/>
              </a:path>
              <a:path w="1327150" h="2270125">
                <a:moveTo>
                  <a:pt x="652358" y="1072608"/>
                </a:moveTo>
                <a:lnTo>
                  <a:pt x="645523" y="1070542"/>
                </a:lnTo>
                <a:lnTo>
                  <a:pt x="648677" y="1058228"/>
                </a:lnTo>
                <a:lnTo>
                  <a:pt x="660371" y="1061762"/>
                </a:lnTo>
                <a:lnTo>
                  <a:pt x="652358" y="1072608"/>
                </a:lnTo>
                <a:close/>
              </a:path>
              <a:path w="1327150" h="2270125">
                <a:moveTo>
                  <a:pt x="771051" y="1108480"/>
                </a:moveTo>
                <a:lnTo>
                  <a:pt x="757797" y="1104474"/>
                </a:lnTo>
                <a:lnTo>
                  <a:pt x="763076" y="1092802"/>
                </a:lnTo>
                <a:lnTo>
                  <a:pt x="773774" y="1096036"/>
                </a:lnTo>
                <a:lnTo>
                  <a:pt x="771051" y="1108480"/>
                </a:lnTo>
                <a:close/>
              </a:path>
              <a:path w="1327150" h="2270125">
                <a:moveTo>
                  <a:pt x="795776" y="1115953"/>
                </a:moveTo>
                <a:lnTo>
                  <a:pt x="779610" y="1111067"/>
                </a:lnTo>
                <a:lnTo>
                  <a:pt x="786048" y="1099745"/>
                </a:lnTo>
                <a:lnTo>
                  <a:pt x="798500" y="1103508"/>
                </a:lnTo>
                <a:lnTo>
                  <a:pt x="795776" y="1115953"/>
                </a:lnTo>
                <a:close/>
              </a:path>
              <a:path w="1327150" h="2270125">
                <a:moveTo>
                  <a:pt x="855817" y="1147366"/>
                </a:moveTo>
                <a:lnTo>
                  <a:pt x="847259" y="1144778"/>
                </a:lnTo>
                <a:lnTo>
                  <a:pt x="849031" y="1132048"/>
                </a:lnTo>
                <a:lnTo>
                  <a:pt x="844276" y="1130611"/>
                </a:lnTo>
                <a:lnTo>
                  <a:pt x="849852" y="1119029"/>
                </a:lnTo>
                <a:lnTo>
                  <a:pt x="863166" y="1123052"/>
                </a:lnTo>
                <a:lnTo>
                  <a:pt x="858541" y="1134922"/>
                </a:lnTo>
                <a:lnTo>
                  <a:pt x="857022" y="1145835"/>
                </a:lnTo>
                <a:lnTo>
                  <a:pt x="855817" y="1147366"/>
                </a:lnTo>
                <a:close/>
              </a:path>
              <a:path w="1327150" h="2270125">
                <a:moveTo>
                  <a:pt x="902285" y="1148143"/>
                </a:moveTo>
                <a:lnTo>
                  <a:pt x="889923" y="1144406"/>
                </a:lnTo>
                <a:lnTo>
                  <a:pt x="893597" y="1132249"/>
                </a:lnTo>
                <a:lnTo>
                  <a:pt x="907401" y="1136421"/>
                </a:lnTo>
                <a:lnTo>
                  <a:pt x="902285" y="1148143"/>
                </a:lnTo>
                <a:close/>
              </a:path>
              <a:path w="1327150" h="2270125">
                <a:moveTo>
                  <a:pt x="939373" y="1159351"/>
                </a:moveTo>
                <a:lnTo>
                  <a:pt x="925108" y="1155040"/>
                </a:lnTo>
                <a:lnTo>
                  <a:pt x="931635" y="1143746"/>
                </a:lnTo>
                <a:lnTo>
                  <a:pt x="945900" y="1148057"/>
                </a:lnTo>
                <a:lnTo>
                  <a:pt x="939373" y="1159351"/>
                </a:lnTo>
                <a:close/>
              </a:path>
              <a:path w="1327150" h="2270125">
                <a:moveTo>
                  <a:pt x="973608" y="1169698"/>
                </a:moveTo>
                <a:lnTo>
                  <a:pt x="960294" y="1165674"/>
                </a:lnTo>
                <a:lnTo>
                  <a:pt x="964920" y="1153805"/>
                </a:lnTo>
                <a:lnTo>
                  <a:pt x="976331" y="1157254"/>
                </a:lnTo>
                <a:lnTo>
                  <a:pt x="973608" y="1169698"/>
                </a:lnTo>
                <a:close/>
              </a:path>
              <a:path w="1327150" h="2270125">
                <a:moveTo>
                  <a:pt x="1004039" y="1178895"/>
                </a:moveTo>
                <a:lnTo>
                  <a:pt x="980265" y="1171710"/>
                </a:lnTo>
                <a:lnTo>
                  <a:pt x="984697" y="1159782"/>
                </a:lnTo>
                <a:lnTo>
                  <a:pt x="1007713" y="1166738"/>
                </a:lnTo>
                <a:lnTo>
                  <a:pt x="1004039" y="1178895"/>
                </a:lnTo>
                <a:close/>
              </a:path>
              <a:path w="1327150" h="2270125">
                <a:moveTo>
                  <a:pt x="1015452" y="1178630"/>
                </a:moveTo>
                <a:lnTo>
                  <a:pt x="1010566" y="1167601"/>
                </a:lnTo>
                <a:lnTo>
                  <a:pt x="1022929" y="1171337"/>
                </a:lnTo>
                <a:lnTo>
                  <a:pt x="1020606" y="1176163"/>
                </a:lnTo>
                <a:lnTo>
                  <a:pt x="1015452" y="1178630"/>
                </a:lnTo>
                <a:close/>
              </a:path>
              <a:path w="1327150" h="2270125">
                <a:moveTo>
                  <a:pt x="1021286" y="1197375"/>
                </a:moveTo>
                <a:lnTo>
                  <a:pt x="1010826" y="1194214"/>
                </a:lnTo>
                <a:lnTo>
                  <a:pt x="1016402" y="1182632"/>
                </a:lnTo>
                <a:lnTo>
                  <a:pt x="1017353" y="1182919"/>
                </a:lnTo>
                <a:lnTo>
                  <a:pt x="1020606" y="1176163"/>
                </a:lnTo>
                <a:lnTo>
                  <a:pt x="1027683" y="1172774"/>
                </a:lnTo>
                <a:lnTo>
                  <a:pt x="1021156" y="1184069"/>
                </a:lnTo>
                <a:lnTo>
                  <a:pt x="1021286" y="1197375"/>
                </a:lnTo>
                <a:close/>
              </a:path>
              <a:path w="1327150" h="2270125">
                <a:moveTo>
                  <a:pt x="1035421" y="1188380"/>
                </a:moveTo>
                <a:lnTo>
                  <a:pt x="1024960" y="1185218"/>
                </a:lnTo>
                <a:lnTo>
                  <a:pt x="1028932" y="1173151"/>
                </a:lnTo>
                <a:lnTo>
                  <a:pt x="1038798" y="1176133"/>
                </a:lnTo>
                <a:lnTo>
                  <a:pt x="1035421" y="1188380"/>
                </a:lnTo>
                <a:close/>
              </a:path>
              <a:path w="1327150" h="2270125">
                <a:moveTo>
                  <a:pt x="1060146" y="1195852"/>
                </a:moveTo>
                <a:lnTo>
                  <a:pt x="1046833" y="1191829"/>
                </a:lnTo>
                <a:lnTo>
                  <a:pt x="1053360" y="1180534"/>
                </a:lnTo>
                <a:lnTo>
                  <a:pt x="1063821" y="1183695"/>
                </a:lnTo>
                <a:lnTo>
                  <a:pt x="1060146" y="1195852"/>
                </a:lnTo>
                <a:close/>
              </a:path>
              <a:path w="1327150" h="2270125">
                <a:moveTo>
                  <a:pt x="1083594" y="1202939"/>
                </a:moveTo>
                <a:lnTo>
                  <a:pt x="1071558" y="1199301"/>
                </a:lnTo>
                <a:lnTo>
                  <a:pt x="1075232" y="1187144"/>
                </a:lnTo>
                <a:lnTo>
                  <a:pt x="1085693" y="1190306"/>
                </a:lnTo>
                <a:lnTo>
                  <a:pt x="1083594" y="1202939"/>
                </a:lnTo>
                <a:close/>
              </a:path>
              <a:path w="1327150" h="2270125">
                <a:moveTo>
                  <a:pt x="1103891" y="1209073"/>
                </a:moveTo>
                <a:lnTo>
                  <a:pt x="1096284" y="1206774"/>
                </a:lnTo>
                <a:lnTo>
                  <a:pt x="1096153" y="1193467"/>
                </a:lnTo>
                <a:lnTo>
                  <a:pt x="1107640" y="1196939"/>
                </a:lnTo>
                <a:lnTo>
                  <a:pt x="1103891" y="1209073"/>
                </a:lnTo>
                <a:close/>
              </a:path>
              <a:path w="1327150" h="2270125">
                <a:moveTo>
                  <a:pt x="1127665" y="1216258"/>
                </a:moveTo>
                <a:lnTo>
                  <a:pt x="1116254" y="1212809"/>
                </a:lnTo>
                <a:lnTo>
                  <a:pt x="1118977" y="1200365"/>
                </a:lnTo>
                <a:lnTo>
                  <a:pt x="1136094" y="1205539"/>
                </a:lnTo>
                <a:lnTo>
                  <a:pt x="1127665" y="1216258"/>
                </a:lnTo>
                <a:close/>
              </a:path>
              <a:path w="1327150" h="2270125">
                <a:moveTo>
                  <a:pt x="1156195" y="1224881"/>
                </a:moveTo>
                <a:lnTo>
                  <a:pt x="1149538" y="1222869"/>
                </a:lnTo>
                <a:lnTo>
                  <a:pt x="1151310" y="1210137"/>
                </a:lnTo>
                <a:lnTo>
                  <a:pt x="1162856" y="1213626"/>
                </a:lnTo>
                <a:lnTo>
                  <a:pt x="1156195" y="1224881"/>
                </a:lnTo>
                <a:close/>
              </a:path>
              <a:path w="1327150" h="2270125">
                <a:moveTo>
                  <a:pt x="1176295" y="1244223"/>
                </a:moveTo>
                <a:lnTo>
                  <a:pt x="1160128" y="1239337"/>
                </a:lnTo>
                <a:lnTo>
                  <a:pt x="1167606" y="1228330"/>
                </a:lnTo>
                <a:lnTo>
                  <a:pt x="1169378" y="1215598"/>
                </a:lnTo>
                <a:lnTo>
                  <a:pt x="1187447" y="1221059"/>
                </a:lnTo>
                <a:lnTo>
                  <a:pt x="1189479" y="1234940"/>
                </a:lnTo>
                <a:lnTo>
                  <a:pt x="1181871" y="1232641"/>
                </a:lnTo>
                <a:lnTo>
                  <a:pt x="1176295" y="1244223"/>
                </a:lnTo>
                <a:close/>
              </a:path>
              <a:path w="1327150" h="2270125">
                <a:moveTo>
                  <a:pt x="1198988" y="1237814"/>
                </a:moveTo>
                <a:lnTo>
                  <a:pt x="1189479" y="1234940"/>
                </a:lnTo>
                <a:lnTo>
                  <a:pt x="1189349" y="1221633"/>
                </a:lnTo>
                <a:lnTo>
                  <a:pt x="1204565" y="1226232"/>
                </a:lnTo>
                <a:lnTo>
                  <a:pt x="1205049" y="1227326"/>
                </a:lnTo>
                <a:lnTo>
                  <a:pt x="1198988" y="1237814"/>
                </a:lnTo>
                <a:close/>
              </a:path>
              <a:path w="1327150" h="2270125">
                <a:moveTo>
                  <a:pt x="1213253" y="1242125"/>
                </a:moveTo>
                <a:lnTo>
                  <a:pt x="1211351" y="1241550"/>
                </a:lnTo>
                <a:lnTo>
                  <a:pt x="1205049" y="1227326"/>
                </a:lnTo>
                <a:lnTo>
                  <a:pt x="1205515" y="1226519"/>
                </a:lnTo>
                <a:lnTo>
                  <a:pt x="1221682" y="1231405"/>
                </a:lnTo>
                <a:lnTo>
                  <a:pt x="1213253" y="1242125"/>
                </a:lnTo>
                <a:close/>
              </a:path>
              <a:path w="1327150" h="2270125">
                <a:moveTo>
                  <a:pt x="1224794" y="1258881"/>
                </a:moveTo>
                <a:lnTo>
                  <a:pt x="1214334" y="1255718"/>
                </a:lnTo>
                <a:lnTo>
                  <a:pt x="1216700" y="1243167"/>
                </a:lnTo>
                <a:lnTo>
                  <a:pt x="1216106" y="1242987"/>
                </a:lnTo>
                <a:lnTo>
                  <a:pt x="1222752" y="1231729"/>
                </a:lnTo>
                <a:lnTo>
                  <a:pt x="1228468" y="1246724"/>
                </a:lnTo>
                <a:lnTo>
                  <a:pt x="1224794" y="1258881"/>
                </a:lnTo>
                <a:close/>
              </a:path>
              <a:path w="1327150" h="2270125">
                <a:moveTo>
                  <a:pt x="1245586" y="1251897"/>
                </a:moveTo>
                <a:lnTo>
                  <a:pt x="1229420" y="1247011"/>
                </a:lnTo>
                <a:lnTo>
                  <a:pt x="1234996" y="1235429"/>
                </a:lnTo>
                <a:lnTo>
                  <a:pt x="1245456" y="1238591"/>
                </a:lnTo>
                <a:lnTo>
                  <a:pt x="1245586" y="1251897"/>
                </a:lnTo>
                <a:close/>
              </a:path>
              <a:path w="1327150" h="2270125">
                <a:moveTo>
                  <a:pt x="1261276" y="1256639"/>
                </a:moveTo>
                <a:lnTo>
                  <a:pt x="1254857" y="1254699"/>
                </a:lnTo>
                <a:lnTo>
                  <a:pt x="1262098" y="1243620"/>
                </a:lnTo>
                <a:lnTo>
                  <a:pt x="1261276" y="1256639"/>
                </a:lnTo>
                <a:close/>
              </a:path>
              <a:path w="1327150" h="2270125">
                <a:moveTo>
                  <a:pt x="1277993" y="1261691"/>
                </a:moveTo>
                <a:lnTo>
                  <a:pt x="1277433" y="1248255"/>
                </a:lnTo>
                <a:lnTo>
                  <a:pt x="1286348" y="1250949"/>
                </a:lnTo>
                <a:lnTo>
                  <a:pt x="1277993" y="1261691"/>
                </a:lnTo>
                <a:close/>
              </a:path>
              <a:path w="1327150" h="2270125">
                <a:moveTo>
                  <a:pt x="1303595" y="1269429"/>
                </a:moveTo>
                <a:lnTo>
                  <a:pt x="1288915" y="1264992"/>
                </a:lnTo>
                <a:lnTo>
                  <a:pt x="1293956" y="1253248"/>
                </a:lnTo>
                <a:lnTo>
                  <a:pt x="1305367" y="1256697"/>
                </a:lnTo>
                <a:lnTo>
                  <a:pt x="1303595" y="1269429"/>
                </a:lnTo>
                <a:close/>
              </a:path>
              <a:path w="1327150" h="2270125">
                <a:moveTo>
                  <a:pt x="1305627" y="1283310"/>
                </a:moveTo>
                <a:lnTo>
                  <a:pt x="1288509" y="1278137"/>
                </a:lnTo>
                <a:lnTo>
                  <a:pt x="1292184" y="1265980"/>
                </a:lnTo>
                <a:lnTo>
                  <a:pt x="1303595" y="1269429"/>
                </a:lnTo>
                <a:lnTo>
                  <a:pt x="1309171" y="1257847"/>
                </a:lnTo>
                <a:lnTo>
                  <a:pt x="1310122" y="1258134"/>
                </a:lnTo>
                <a:lnTo>
                  <a:pt x="1305627" y="1283310"/>
                </a:lnTo>
                <a:close/>
              </a:path>
              <a:path w="1327150" h="2270125">
                <a:moveTo>
                  <a:pt x="1010826" y="1194212"/>
                </a:moveTo>
                <a:lnTo>
                  <a:pt x="1010696" y="1180907"/>
                </a:lnTo>
                <a:lnTo>
                  <a:pt x="1015452" y="1178630"/>
                </a:lnTo>
                <a:lnTo>
                  <a:pt x="1017353" y="1182919"/>
                </a:lnTo>
                <a:lnTo>
                  <a:pt x="1016402" y="1182632"/>
                </a:lnTo>
                <a:lnTo>
                  <a:pt x="1010826" y="1194212"/>
                </a:lnTo>
                <a:close/>
              </a:path>
              <a:path w="1327150" h="2270125">
                <a:moveTo>
                  <a:pt x="687495" y="1096495"/>
                </a:moveTo>
                <a:lnTo>
                  <a:pt x="672830" y="1092061"/>
                </a:lnTo>
                <a:lnTo>
                  <a:pt x="675597" y="1079631"/>
                </a:lnTo>
                <a:lnTo>
                  <a:pt x="685464" y="1082613"/>
                </a:lnTo>
                <a:lnTo>
                  <a:pt x="687495" y="1096495"/>
                </a:lnTo>
                <a:close/>
              </a:path>
              <a:path w="1327150" h="2270125">
                <a:moveTo>
                  <a:pt x="729947" y="1109325"/>
                </a:moveTo>
                <a:lnTo>
                  <a:pt x="716975" y="1105404"/>
                </a:lnTo>
                <a:lnTo>
                  <a:pt x="725924" y="1094842"/>
                </a:lnTo>
                <a:lnTo>
                  <a:pt x="730754" y="1096301"/>
                </a:lnTo>
                <a:lnTo>
                  <a:pt x="729947" y="1109325"/>
                </a:lnTo>
                <a:close/>
              </a:path>
              <a:path w="1327150" h="2270125">
                <a:moveTo>
                  <a:pt x="812073" y="1134145"/>
                </a:moveTo>
                <a:lnTo>
                  <a:pt x="805089" y="1132033"/>
                </a:lnTo>
                <a:lnTo>
                  <a:pt x="804810" y="1118683"/>
                </a:lnTo>
                <a:lnTo>
                  <a:pt x="816386" y="1122181"/>
                </a:lnTo>
                <a:lnTo>
                  <a:pt x="812073" y="1134145"/>
                </a:lnTo>
                <a:close/>
              </a:path>
              <a:path w="1327150" h="2270125">
                <a:moveTo>
                  <a:pt x="856769" y="1147654"/>
                </a:moveTo>
                <a:lnTo>
                  <a:pt x="857022" y="1145835"/>
                </a:lnTo>
                <a:lnTo>
                  <a:pt x="864246" y="1136646"/>
                </a:lnTo>
                <a:lnTo>
                  <a:pt x="856769" y="1147654"/>
                </a:lnTo>
                <a:close/>
              </a:path>
              <a:path w="1327150" h="2270125">
                <a:moveTo>
                  <a:pt x="879592" y="1154551"/>
                </a:moveTo>
                <a:lnTo>
                  <a:pt x="865580" y="1150317"/>
                </a:lnTo>
                <a:lnTo>
                  <a:pt x="868407" y="1137904"/>
                </a:lnTo>
                <a:lnTo>
                  <a:pt x="883266" y="1142394"/>
                </a:lnTo>
                <a:lnTo>
                  <a:pt x="879592" y="1154551"/>
                </a:lnTo>
                <a:close/>
              </a:path>
              <a:path w="1327150" h="2270125">
                <a:moveTo>
                  <a:pt x="902831" y="1161575"/>
                </a:moveTo>
                <a:lnTo>
                  <a:pt x="890409" y="1157821"/>
                </a:lnTo>
                <a:lnTo>
                  <a:pt x="897010" y="1146548"/>
                </a:lnTo>
                <a:lnTo>
                  <a:pt x="903236" y="1148430"/>
                </a:lnTo>
                <a:lnTo>
                  <a:pt x="902831" y="1161575"/>
                </a:lnTo>
                <a:close/>
              </a:path>
              <a:path w="1327150" h="2270125">
                <a:moveTo>
                  <a:pt x="933797" y="1170934"/>
                </a:moveTo>
                <a:lnTo>
                  <a:pt x="917630" y="1166048"/>
                </a:lnTo>
                <a:lnTo>
                  <a:pt x="923206" y="1154465"/>
                </a:lnTo>
                <a:lnTo>
                  <a:pt x="933667" y="1157627"/>
                </a:lnTo>
                <a:lnTo>
                  <a:pt x="933797" y="1170934"/>
                </a:lnTo>
                <a:close/>
              </a:path>
              <a:path w="1327150" h="2270125">
                <a:moveTo>
                  <a:pt x="1013808" y="1208382"/>
                </a:moveTo>
                <a:lnTo>
                  <a:pt x="1016531" y="1195938"/>
                </a:lnTo>
                <a:lnTo>
                  <a:pt x="1021287" y="1197374"/>
                </a:lnTo>
                <a:lnTo>
                  <a:pt x="1026862" y="1185793"/>
                </a:lnTo>
                <a:lnTo>
                  <a:pt x="1024139" y="1198237"/>
                </a:lnTo>
                <a:lnTo>
                  <a:pt x="1013808" y="1208382"/>
                </a:lnTo>
                <a:close/>
              </a:path>
              <a:path w="1327150" h="2270125">
                <a:moveTo>
                  <a:pt x="1039355" y="1202836"/>
                </a:moveTo>
                <a:lnTo>
                  <a:pt x="1031747" y="1200537"/>
                </a:lnTo>
                <a:lnTo>
                  <a:pt x="1037323" y="1188955"/>
                </a:lnTo>
                <a:lnTo>
                  <a:pt x="1039355" y="1202836"/>
                </a:lnTo>
                <a:close/>
              </a:path>
              <a:path w="1327150" h="2270125">
                <a:moveTo>
                  <a:pt x="1049816" y="1205997"/>
                </a:moveTo>
                <a:lnTo>
                  <a:pt x="1039355" y="1202835"/>
                </a:lnTo>
                <a:lnTo>
                  <a:pt x="1037323" y="1188955"/>
                </a:lnTo>
                <a:lnTo>
                  <a:pt x="1052539" y="1193553"/>
                </a:lnTo>
                <a:lnTo>
                  <a:pt x="1049816" y="1205997"/>
                </a:lnTo>
                <a:close/>
              </a:path>
              <a:path w="1327150" h="2270125">
                <a:moveTo>
                  <a:pt x="1057424" y="1208297"/>
                </a:moveTo>
                <a:lnTo>
                  <a:pt x="1056473" y="1208008"/>
                </a:lnTo>
                <a:lnTo>
                  <a:pt x="1057294" y="1194990"/>
                </a:lnTo>
                <a:lnTo>
                  <a:pt x="1057424" y="1208297"/>
                </a:lnTo>
                <a:close/>
              </a:path>
              <a:path w="1327150" h="2270125">
                <a:moveTo>
                  <a:pt x="1113530" y="1225254"/>
                </a:moveTo>
                <a:lnTo>
                  <a:pt x="1099266" y="1220941"/>
                </a:lnTo>
                <a:lnTo>
                  <a:pt x="1101068" y="1208220"/>
                </a:lnTo>
                <a:lnTo>
                  <a:pt x="1111498" y="1211372"/>
                </a:lnTo>
                <a:lnTo>
                  <a:pt x="1113530" y="1225254"/>
                </a:lnTo>
                <a:close/>
              </a:path>
              <a:path w="1327150" h="2270125">
                <a:moveTo>
                  <a:pt x="1157276" y="1238475"/>
                </a:moveTo>
                <a:lnTo>
                  <a:pt x="1146458" y="1235205"/>
                </a:lnTo>
                <a:lnTo>
                  <a:pt x="1150385" y="1223125"/>
                </a:lnTo>
                <a:lnTo>
                  <a:pt x="1164754" y="1227467"/>
                </a:lnTo>
                <a:lnTo>
                  <a:pt x="1157276" y="1238475"/>
                </a:lnTo>
                <a:close/>
              </a:path>
              <a:path w="1327150" h="2270125">
                <a:moveTo>
                  <a:pt x="1176295" y="1244223"/>
                </a:moveTo>
                <a:lnTo>
                  <a:pt x="1181871" y="1232641"/>
                </a:lnTo>
                <a:lnTo>
                  <a:pt x="1182822" y="1232928"/>
                </a:lnTo>
                <a:lnTo>
                  <a:pt x="1176295" y="1244223"/>
                </a:lnTo>
                <a:close/>
              </a:path>
              <a:path w="1327150" h="2270125">
                <a:moveTo>
                  <a:pt x="1180675" y="1252622"/>
                </a:moveTo>
                <a:lnTo>
                  <a:pt x="1180099" y="1245372"/>
                </a:lnTo>
                <a:lnTo>
                  <a:pt x="1183773" y="1233216"/>
                </a:lnTo>
                <a:lnTo>
                  <a:pt x="1190559" y="1248534"/>
                </a:lnTo>
                <a:lnTo>
                  <a:pt x="1187706" y="1247672"/>
                </a:lnTo>
                <a:lnTo>
                  <a:pt x="1180675" y="1252622"/>
                </a:lnTo>
                <a:close/>
              </a:path>
              <a:path w="1327150" h="2270125">
                <a:moveTo>
                  <a:pt x="1239059" y="1263192"/>
                </a:moveTo>
                <a:lnTo>
                  <a:pt x="1246537" y="1252184"/>
                </a:lnTo>
                <a:lnTo>
                  <a:pt x="1244687" y="1256932"/>
                </a:lnTo>
                <a:lnTo>
                  <a:pt x="1239059" y="1263192"/>
                </a:lnTo>
                <a:close/>
              </a:path>
              <a:path w="1327150" h="2270125">
                <a:moveTo>
                  <a:pt x="1253680" y="1267611"/>
                </a:moveTo>
                <a:lnTo>
                  <a:pt x="1241911" y="1264054"/>
                </a:lnTo>
                <a:lnTo>
                  <a:pt x="1244687" y="1256932"/>
                </a:lnTo>
                <a:lnTo>
                  <a:pt x="1248438" y="1252759"/>
                </a:lnTo>
                <a:lnTo>
                  <a:pt x="1260801" y="1256495"/>
                </a:lnTo>
                <a:lnTo>
                  <a:pt x="1253680" y="1267611"/>
                </a:lnTo>
                <a:close/>
              </a:path>
              <a:path w="1327150" h="2270125">
                <a:moveTo>
                  <a:pt x="1272342" y="1273251"/>
                </a:moveTo>
                <a:lnTo>
                  <a:pt x="1260931" y="1269801"/>
                </a:lnTo>
                <a:lnTo>
                  <a:pt x="1260801" y="1256495"/>
                </a:lnTo>
                <a:lnTo>
                  <a:pt x="1275065" y="1260807"/>
                </a:lnTo>
                <a:lnTo>
                  <a:pt x="1272342" y="1273251"/>
                </a:lnTo>
                <a:close/>
              </a:path>
              <a:path w="1327150" h="2270125">
                <a:moveTo>
                  <a:pt x="1284467" y="1276915"/>
                </a:moveTo>
                <a:lnTo>
                  <a:pt x="1273294" y="1273538"/>
                </a:lnTo>
                <a:lnTo>
                  <a:pt x="1276968" y="1261382"/>
                </a:lnTo>
                <a:lnTo>
                  <a:pt x="1289806" y="1265262"/>
                </a:lnTo>
                <a:lnTo>
                  <a:pt x="1284467" y="1276915"/>
                </a:lnTo>
                <a:close/>
              </a:path>
              <a:path w="1327150" h="2270125">
                <a:moveTo>
                  <a:pt x="412081" y="1026525"/>
                </a:moveTo>
                <a:lnTo>
                  <a:pt x="402096" y="1023507"/>
                </a:lnTo>
                <a:lnTo>
                  <a:pt x="405057" y="1011134"/>
                </a:lnTo>
                <a:lnTo>
                  <a:pt x="416469" y="1014583"/>
                </a:lnTo>
                <a:lnTo>
                  <a:pt x="412081" y="1026525"/>
                </a:lnTo>
                <a:close/>
              </a:path>
              <a:path w="1327150" h="2270125">
                <a:moveTo>
                  <a:pt x="487995" y="1049468"/>
                </a:moveTo>
                <a:lnTo>
                  <a:pt x="477089" y="1046172"/>
                </a:lnTo>
                <a:lnTo>
                  <a:pt x="479233" y="1033552"/>
                </a:lnTo>
                <a:lnTo>
                  <a:pt x="491595" y="1037289"/>
                </a:lnTo>
                <a:lnTo>
                  <a:pt x="487995" y="1049468"/>
                </a:lnTo>
                <a:close/>
              </a:path>
              <a:path w="1327150" h="2270125">
                <a:moveTo>
                  <a:pt x="544118" y="1066430"/>
                </a:moveTo>
                <a:lnTo>
                  <a:pt x="532617" y="1062954"/>
                </a:lnTo>
                <a:lnTo>
                  <a:pt x="533438" y="1049935"/>
                </a:lnTo>
                <a:lnTo>
                  <a:pt x="548654" y="1054533"/>
                </a:lnTo>
                <a:lnTo>
                  <a:pt x="544118" y="1066430"/>
                </a:lnTo>
                <a:close/>
              </a:path>
              <a:path w="1327150" h="2270125">
                <a:moveTo>
                  <a:pt x="574459" y="1075600"/>
                </a:moveTo>
                <a:lnTo>
                  <a:pt x="562959" y="1072124"/>
                </a:lnTo>
                <a:lnTo>
                  <a:pt x="565771" y="1059706"/>
                </a:lnTo>
                <a:lnTo>
                  <a:pt x="580987" y="1064305"/>
                </a:lnTo>
                <a:lnTo>
                  <a:pt x="574459" y="1075600"/>
                </a:lnTo>
                <a:close/>
              </a:path>
              <a:path w="1327150" h="2270125">
                <a:moveTo>
                  <a:pt x="629586" y="1092260"/>
                </a:moveTo>
                <a:lnTo>
                  <a:pt x="618947" y="1089045"/>
                </a:lnTo>
                <a:lnTo>
                  <a:pt x="622829" y="1076951"/>
                </a:lnTo>
                <a:lnTo>
                  <a:pt x="635192" y="1080687"/>
                </a:lnTo>
                <a:lnTo>
                  <a:pt x="629586" y="1092260"/>
                </a:lnTo>
                <a:close/>
              </a:path>
              <a:path w="1327150" h="2270125">
                <a:moveTo>
                  <a:pt x="704980" y="1115046"/>
                </a:moveTo>
                <a:lnTo>
                  <a:pt x="694995" y="1112029"/>
                </a:lnTo>
                <a:lnTo>
                  <a:pt x="697956" y="1099656"/>
                </a:lnTo>
                <a:lnTo>
                  <a:pt x="709368" y="1103105"/>
                </a:lnTo>
                <a:lnTo>
                  <a:pt x="704980" y="1115046"/>
                </a:lnTo>
                <a:close/>
              </a:path>
              <a:path w="1327150" h="2270125">
                <a:moveTo>
                  <a:pt x="764654" y="1133081"/>
                </a:moveTo>
                <a:lnTo>
                  <a:pt x="757046" y="1130782"/>
                </a:lnTo>
                <a:lnTo>
                  <a:pt x="756916" y="1117476"/>
                </a:lnTo>
                <a:lnTo>
                  <a:pt x="768328" y="1120924"/>
                </a:lnTo>
                <a:lnTo>
                  <a:pt x="764654" y="1133081"/>
                </a:lnTo>
                <a:close/>
              </a:path>
              <a:path w="1327150" h="2270125">
                <a:moveTo>
                  <a:pt x="835977" y="1154637"/>
                </a:moveTo>
                <a:lnTo>
                  <a:pt x="823614" y="1150901"/>
                </a:lnTo>
                <a:lnTo>
                  <a:pt x="828239" y="1139031"/>
                </a:lnTo>
                <a:lnTo>
                  <a:pt x="839651" y="1142480"/>
                </a:lnTo>
                <a:lnTo>
                  <a:pt x="835977" y="1154637"/>
                </a:lnTo>
                <a:close/>
              </a:path>
              <a:path w="1327150" h="2270125">
                <a:moveTo>
                  <a:pt x="867195" y="1164072"/>
                </a:moveTo>
                <a:lnTo>
                  <a:pt x="854283" y="1160170"/>
                </a:lnTo>
                <a:lnTo>
                  <a:pt x="857749" y="1147950"/>
                </a:lnTo>
                <a:lnTo>
                  <a:pt x="869725" y="1151569"/>
                </a:lnTo>
                <a:lnTo>
                  <a:pt x="867195" y="1164072"/>
                </a:lnTo>
                <a:close/>
              </a:path>
              <a:path w="1327150" h="2270125">
                <a:moveTo>
                  <a:pt x="927626" y="1182336"/>
                </a:moveTo>
                <a:lnTo>
                  <a:pt x="913481" y="1178061"/>
                </a:lnTo>
                <a:lnTo>
                  <a:pt x="920988" y="1167063"/>
                </a:lnTo>
                <a:lnTo>
                  <a:pt x="927140" y="1168922"/>
                </a:lnTo>
                <a:lnTo>
                  <a:pt x="928125" y="1181315"/>
                </a:lnTo>
                <a:lnTo>
                  <a:pt x="927626" y="1182336"/>
                </a:lnTo>
                <a:close/>
              </a:path>
              <a:path w="1327150" h="2270125">
                <a:moveTo>
                  <a:pt x="939633" y="1185965"/>
                </a:moveTo>
                <a:lnTo>
                  <a:pt x="928221" y="1182516"/>
                </a:lnTo>
                <a:lnTo>
                  <a:pt x="928125" y="1181315"/>
                </a:lnTo>
                <a:lnTo>
                  <a:pt x="933277" y="1170776"/>
                </a:lnTo>
                <a:lnTo>
                  <a:pt x="944258" y="1174095"/>
                </a:lnTo>
                <a:lnTo>
                  <a:pt x="939633" y="1185965"/>
                </a:lnTo>
                <a:close/>
              </a:path>
              <a:path w="1327150" h="2270125">
                <a:moveTo>
                  <a:pt x="966735" y="1194156"/>
                </a:moveTo>
                <a:lnTo>
                  <a:pt x="943436" y="1187114"/>
                </a:lnTo>
                <a:lnTo>
                  <a:pt x="947111" y="1174957"/>
                </a:lnTo>
                <a:lnTo>
                  <a:pt x="971836" y="1182430"/>
                </a:lnTo>
                <a:lnTo>
                  <a:pt x="966735" y="1194156"/>
                </a:lnTo>
                <a:close/>
              </a:path>
              <a:path w="1327150" h="2270125">
                <a:moveTo>
                  <a:pt x="998852" y="1230397"/>
                </a:moveTo>
                <a:lnTo>
                  <a:pt x="971274" y="1222062"/>
                </a:lnTo>
                <a:lnTo>
                  <a:pt x="970193" y="1208468"/>
                </a:lnTo>
                <a:lnTo>
                  <a:pt x="973867" y="1196311"/>
                </a:lnTo>
                <a:lnTo>
                  <a:pt x="970064" y="1195162"/>
                </a:lnTo>
                <a:lnTo>
                  <a:pt x="974689" y="1183292"/>
                </a:lnTo>
                <a:lnTo>
                  <a:pt x="988953" y="1187603"/>
                </a:lnTo>
                <a:lnTo>
                  <a:pt x="982426" y="1198898"/>
                </a:lnTo>
                <a:lnTo>
                  <a:pt x="977801" y="1210767"/>
                </a:lnTo>
                <a:lnTo>
                  <a:pt x="995869" y="1216228"/>
                </a:lnTo>
                <a:lnTo>
                  <a:pt x="998852" y="1230397"/>
                </a:lnTo>
                <a:close/>
              </a:path>
              <a:path w="1327150" h="2270125">
                <a:moveTo>
                  <a:pt x="1000535" y="1217638"/>
                </a:moveTo>
                <a:lnTo>
                  <a:pt x="992065" y="1215078"/>
                </a:lnTo>
                <a:lnTo>
                  <a:pt x="993247" y="1206591"/>
                </a:lnTo>
                <a:lnTo>
                  <a:pt x="994788" y="1202634"/>
                </a:lnTo>
                <a:lnTo>
                  <a:pt x="998656" y="1190536"/>
                </a:lnTo>
                <a:lnTo>
                  <a:pt x="1010825" y="1194214"/>
                </a:lnTo>
                <a:lnTo>
                  <a:pt x="1006171" y="1206074"/>
                </a:lnTo>
                <a:lnTo>
                  <a:pt x="1006438" y="1206155"/>
                </a:lnTo>
                <a:lnTo>
                  <a:pt x="1000535" y="1217638"/>
                </a:lnTo>
                <a:close/>
              </a:path>
              <a:path w="1327150" h="2270125">
                <a:moveTo>
                  <a:pt x="1034611" y="1214670"/>
                </a:moveTo>
                <a:lnTo>
                  <a:pt x="1029930" y="1213255"/>
                </a:lnTo>
                <a:lnTo>
                  <a:pt x="1027943" y="1199387"/>
                </a:lnTo>
                <a:lnTo>
                  <a:pt x="1040648" y="1203227"/>
                </a:lnTo>
                <a:lnTo>
                  <a:pt x="1034611" y="1214670"/>
                </a:lnTo>
                <a:close/>
              </a:path>
              <a:path w="1327150" h="2270125">
                <a:moveTo>
                  <a:pt x="1050075" y="1232611"/>
                </a:moveTo>
                <a:lnTo>
                  <a:pt x="1037861" y="1228919"/>
                </a:lnTo>
                <a:lnTo>
                  <a:pt x="1046141" y="1218154"/>
                </a:lnTo>
                <a:lnTo>
                  <a:pt x="1045061" y="1204560"/>
                </a:lnTo>
                <a:lnTo>
                  <a:pt x="1055521" y="1207722"/>
                </a:lnTo>
                <a:lnTo>
                  <a:pt x="1050896" y="1219591"/>
                </a:lnTo>
                <a:lnTo>
                  <a:pt x="1058504" y="1221891"/>
                </a:lnTo>
                <a:lnTo>
                  <a:pt x="1050075" y="1232611"/>
                </a:lnTo>
                <a:close/>
              </a:path>
              <a:path w="1327150" h="2270125">
                <a:moveTo>
                  <a:pt x="1073719" y="1226489"/>
                </a:moveTo>
                <a:lnTo>
                  <a:pt x="1061357" y="1222753"/>
                </a:lnTo>
                <a:lnTo>
                  <a:pt x="1065031" y="1210596"/>
                </a:lnTo>
                <a:lnTo>
                  <a:pt x="1078345" y="1214620"/>
                </a:lnTo>
                <a:lnTo>
                  <a:pt x="1073719" y="1226489"/>
                </a:lnTo>
                <a:close/>
              </a:path>
              <a:path w="1327150" h="2270125">
                <a:moveTo>
                  <a:pt x="1090837" y="1231663"/>
                </a:moveTo>
                <a:lnTo>
                  <a:pt x="1079426" y="1228214"/>
                </a:lnTo>
                <a:lnTo>
                  <a:pt x="1080247" y="1215195"/>
                </a:lnTo>
                <a:lnTo>
                  <a:pt x="1097364" y="1220368"/>
                </a:lnTo>
                <a:lnTo>
                  <a:pt x="1090837" y="1231663"/>
                </a:lnTo>
                <a:close/>
              </a:path>
              <a:path w="1327150" h="2270125">
                <a:moveTo>
                  <a:pt x="1128876" y="1243159"/>
                </a:moveTo>
                <a:lnTo>
                  <a:pt x="1099395" y="1234249"/>
                </a:lnTo>
                <a:lnTo>
                  <a:pt x="1103010" y="1222074"/>
                </a:lnTo>
                <a:lnTo>
                  <a:pt x="1138256" y="1232726"/>
                </a:lnTo>
                <a:lnTo>
                  <a:pt x="1128876" y="1243159"/>
                </a:lnTo>
                <a:close/>
              </a:path>
              <a:path w="1327150" h="2270125">
                <a:moveTo>
                  <a:pt x="1150867" y="1249805"/>
                </a:moveTo>
                <a:lnTo>
                  <a:pt x="1139337" y="1246320"/>
                </a:lnTo>
                <a:lnTo>
                  <a:pt x="1142223" y="1233926"/>
                </a:lnTo>
                <a:lnTo>
                  <a:pt x="1154422" y="1237612"/>
                </a:lnTo>
                <a:lnTo>
                  <a:pt x="1154444" y="1239883"/>
                </a:lnTo>
                <a:lnTo>
                  <a:pt x="1150867" y="1249805"/>
                </a:lnTo>
                <a:close/>
              </a:path>
              <a:path w="1327150" h="2270125">
                <a:moveTo>
                  <a:pt x="1165013" y="1254080"/>
                </a:moveTo>
                <a:lnTo>
                  <a:pt x="1154552" y="1250919"/>
                </a:lnTo>
                <a:lnTo>
                  <a:pt x="1154444" y="1239883"/>
                </a:lnTo>
                <a:lnTo>
                  <a:pt x="1155180" y="1237841"/>
                </a:lnTo>
                <a:lnTo>
                  <a:pt x="1171540" y="1242786"/>
                </a:lnTo>
                <a:lnTo>
                  <a:pt x="1165013" y="1254080"/>
                </a:lnTo>
                <a:close/>
              </a:path>
              <a:path w="1327150" h="2270125">
                <a:moveTo>
                  <a:pt x="1194493" y="1262990"/>
                </a:moveTo>
                <a:lnTo>
                  <a:pt x="1187836" y="1260978"/>
                </a:lnTo>
                <a:lnTo>
                  <a:pt x="1187706" y="1247672"/>
                </a:lnTo>
                <a:lnTo>
                  <a:pt x="1196859" y="1250438"/>
                </a:lnTo>
                <a:lnTo>
                  <a:pt x="1196498" y="1253826"/>
                </a:lnTo>
                <a:lnTo>
                  <a:pt x="1194493" y="1262990"/>
                </a:lnTo>
                <a:close/>
              </a:path>
              <a:path w="1327150" h="2270125">
                <a:moveTo>
                  <a:pt x="1205905" y="1266439"/>
                </a:moveTo>
                <a:lnTo>
                  <a:pt x="1195488" y="1263291"/>
                </a:lnTo>
                <a:lnTo>
                  <a:pt x="1196498" y="1253826"/>
                </a:lnTo>
                <a:lnTo>
                  <a:pt x="1197216" y="1250546"/>
                </a:lnTo>
                <a:lnTo>
                  <a:pt x="1210530" y="1254570"/>
                </a:lnTo>
                <a:lnTo>
                  <a:pt x="1205905" y="1266439"/>
                </a:lnTo>
                <a:close/>
              </a:path>
              <a:path w="1327150" h="2270125">
                <a:moveTo>
                  <a:pt x="1224102" y="1285206"/>
                </a:moveTo>
                <a:lnTo>
                  <a:pt x="1218267" y="1270175"/>
                </a:lnTo>
                <a:lnTo>
                  <a:pt x="1216365" y="1269600"/>
                </a:lnTo>
                <a:lnTo>
                  <a:pt x="1220990" y="1257731"/>
                </a:lnTo>
                <a:lnTo>
                  <a:pt x="1232402" y="1261180"/>
                </a:lnTo>
                <a:lnTo>
                  <a:pt x="1231580" y="1274199"/>
                </a:lnTo>
                <a:lnTo>
                  <a:pt x="1224102" y="1285206"/>
                </a:lnTo>
                <a:close/>
              </a:path>
              <a:path w="1327150" h="2270125">
                <a:moveTo>
                  <a:pt x="1241219" y="1290379"/>
                </a:moveTo>
                <a:lnTo>
                  <a:pt x="1245845" y="1278510"/>
                </a:lnTo>
                <a:lnTo>
                  <a:pt x="1233363" y="1274738"/>
                </a:lnTo>
                <a:lnTo>
                  <a:pt x="1239608" y="1263358"/>
                </a:lnTo>
                <a:lnTo>
                  <a:pt x="1252847" y="1267359"/>
                </a:lnTo>
                <a:lnTo>
                  <a:pt x="1246796" y="1278797"/>
                </a:lnTo>
                <a:lnTo>
                  <a:pt x="1241219" y="1290379"/>
                </a:lnTo>
                <a:close/>
              </a:path>
              <a:path w="1327150" h="2270125">
                <a:moveTo>
                  <a:pt x="1266767" y="1284833"/>
                </a:moveTo>
                <a:lnTo>
                  <a:pt x="1255355" y="1281384"/>
                </a:lnTo>
                <a:lnTo>
                  <a:pt x="1259207" y="1269281"/>
                </a:lnTo>
                <a:lnTo>
                  <a:pt x="1269193" y="1272299"/>
                </a:lnTo>
                <a:lnTo>
                  <a:pt x="1266767" y="1284833"/>
                </a:lnTo>
                <a:close/>
              </a:path>
              <a:path w="1327150" h="2270125">
                <a:moveTo>
                  <a:pt x="1286737" y="1290869"/>
                </a:moveTo>
                <a:lnTo>
                  <a:pt x="1275325" y="1287420"/>
                </a:lnTo>
                <a:lnTo>
                  <a:pt x="1280114" y="1275600"/>
                </a:lnTo>
                <a:lnTo>
                  <a:pt x="1289832" y="1278537"/>
                </a:lnTo>
                <a:lnTo>
                  <a:pt x="1286737" y="1290869"/>
                </a:lnTo>
                <a:close/>
              </a:path>
              <a:path w="1327150" h="2270125">
                <a:moveTo>
                  <a:pt x="1181179" y="1258966"/>
                </a:moveTo>
                <a:lnTo>
                  <a:pt x="1174522" y="1256955"/>
                </a:lnTo>
                <a:lnTo>
                  <a:pt x="1180675" y="1252622"/>
                </a:lnTo>
                <a:lnTo>
                  <a:pt x="1181179" y="1258966"/>
                </a:lnTo>
                <a:close/>
              </a:path>
              <a:path w="1327150" h="2270125">
                <a:moveTo>
                  <a:pt x="792599" y="1154795"/>
                </a:moveTo>
                <a:lnTo>
                  <a:pt x="782614" y="1151777"/>
                </a:lnTo>
                <a:lnTo>
                  <a:pt x="785575" y="1139404"/>
                </a:lnTo>
                <a:lnTo>
                  <a:pt x="796987" y="1142853"/>
                </a:lnTo>
                <a:lnTo>
                  <a:pt x="792599" y="1154795"/>
                </a:lnTo>
                <a:close/>
              </a:path>
              <a:path w="1327150" h="2270125">
                <a:moveTo>
                  <a:pt x="880861" y="1181470"/>
                </a:moveTo>
                <a:lnTo>
                  <a:pt x="867488" y="1177428"/>
                </a:lnTo>
                <a:lnTo>
                  <a:pt x="871341" y="1165325"/>
                </a:lnTo>
                <a:lnTo>
                  <a:pt x="882574" y="1168720"/>
                </a:lnTo>
                <a:lnTo>
                  <a:pt x="880861" y="1181470"/>
                </a:lnTo>
                <a:close/>
              </a:path>
              <a:path w="1327150" h="2270125">
                <a:moveTo>
                  <a:pt x="908975" y="1189966"/>
                </a:moveTo>
                <a:lnTo>
                  <a:pt x="897266" y="1186428"/>
                </a:lnTo>
                <a:lnTo>
                  <a:pt x="903496" y="1175043"/>
                </a:lnTo>
                <a:lnTo>
                  <a:pt x="908830" y="1176655"/>
                </a:lnTo>
                <a:lnTo>
                  <a:pt x="908975" y="1189966"/>
                </a:lnTo>
                <a:close/>
              </a:path>
              <a:path w="1327150" h="2270125">
                <a:moveTo>
                  <a:pt x="919792" y="1193236"/>
                </a:moveTo>
                <a:lnTo>
                  <a:pt x="914907" y="1178492"/>
                </a:lnTo>
                <a:lnTo>
                  <a:pt x="928221" y="1182516"/>
                </a:lnTo>
                <a:lnTo>
                  <a:pt x="919792" y="1193236"/>
                </a:lnTo>
                <a:close/>
              </a:path>
              <a:path w="1327150" h="2270125">
                <a:moveTo>
                  <a:pt x="946419" y="1201283"/>
                </a:moveTo>
                <a:lnTo>
                  <a:pt x="933106" y="1197259"/>
                </a:lnTo>
                <a:lnTo>
                  <a:pt x="936780" y="1185102"/>
                </a:lnTo>
                <a:lnTo>
                  <a:pt x="950093" y="1189126"/>
                </a:lnTo>
                <a:lnTo>
                  <a:pt x="946419" y="1201283"/>
                </a:lnTo>
                <a:close/>
              </a:path>
              <a:path w="1327150" h="2270125">
                <a:moveTo>
                  <a:pt x="990163" y="1214504"/>
                </a:moveTo>
                <a:lnTo>
                  <a:pt x="993838" y="1202347"/>
                </a:lnTo>
                <a:lnTo>
                  <a:pt x="993247" y="1206591"/>
                </a:lnTo>
                <a:lnTo>
                  <a:pt x="990163" y="1214504"/>
                </a:lnTo>
                <a:close/>
              </a:path>
              <a:path w="1327150" h="2270125">
                <a:moveTo>
                  <a:pt x="1016330" y="1222412"/>
                </a:moveTo>
                <a:lnTo>
                  <a:pt x="1004428" y="1218815"/>
                </a:lnTo>
                <a:lnTo>
                  <a:pt x="1008102" y="1206658"/>
                </a:lnTo>
                <a:lnTo>
                  <a:pt x="1019514" y="1210107"/>
                </a:lnTo>
                <a:lnTo>
                  <a:pt x="1016330" y="1222412"/>
                </a:lnTo>
                <a:close/>
              </a:path>
              <a:path w="1327150" h="2270125">
                <a:moveTo>
                  <a:pt x="1081457" y="1242095"/>
                </a:moveTo>
                <a:lnTo>
                  <a:pt x="1070045" y="1238646"/>
                </a:lnTo>
                <a:lnTo>
                  <a:pt x="1071818" y="1225914"/>
                </a:lnTo>
                <a:lnTo>
                  <a:pt x="1087033" y="1230513"/>
                </a:lnTo>
                <a:lnTo>
                  <a:pt x="1081457" y="1242095"/>
                </a:lnTo>
                <a:close/>
              </a:path>
              <a:path w="1327150" h="2270125">
                <a:moveTo>
                  <a:pt x="1099525" y="1247556"/>
                </a:moveTo>
                <a:lnTo>
                  <a:pt x="1088114" y="1244107"/>
                </a:lnTo>
                <a:lnTo>
                  <a:pt x="1089886" y="1231375"/>
                </a:lnTo>
                <a:lnTo>
                  <a:pt x="1104150" y="1235686"/>
                </a:lnTo>
                <a:lnTo>
                  <a:pt x="1099525" y="1247556"/>
                </a:lnTo>
                <a:close/>
              </a:path>
              <a:path w="1327150" h="2270125">
                <a:moveTo>
                  <a:pt x="1135662" y="1258477"/>
                </a:moveTo>
                <a:lnTo>
                  <a:pt x="1124013" y="1254956"/>
                </a:lnTo>
                <a:lnTo>
                  <a:pt x="1125964" y="1242279"/>
                </a:lnTo>
                <a:lnTo>
                  <a:pt x="1139337" y="1246320"/>
                </a:lnTo>
                <a:lnTo>
                  <a:pt x="1135662" y="1258477"/>
                </a:lnTo>
                <a:close/>
              </a:path>
              <a:path w="1327150" h="2270125">
                <a:moveTo>
                  <a:pt x="1147959" y="1255562"/>
                </a:moveTo>
                <a:lnTo>
                  <a:pt x="1149797" y="1249482"/>
                </a:lnTo>
                <a:lnTo>
                  <a:pt x="1150748" y="1249769"/>
                </a:lnTo>
                <a:lnTo>
                  <a:pt x="1147959" y="1255562"/>
                </a:lnTo>
                <a:close/>
              </a:path>
              <a:path w="1327150" h="2270125">
                <a:moveTo>
                  <a:pt x="1157535" y="1265088"/>
                </a:moveTo>
                <a:lnTo>
                  <a:pt x="1148025" y="1262213"/>
                </a:lnTo>
                <a:lnTo>
                  <a:pt x="1150748" y="1249769"/>
                </a:lnTo>
                <a:lnTo>
                  <a:pt x="1164062" y="1253793"/>
                </a:lnTo>
                <a:lnTo>
                  <a:pt x="1157535" y="1265088"/>
                </a:lnTo>
                <a:close/>
              </a:path>
              <a:path w="1327150" h="2270125">
                <a:moveTo>
                  <a:pt x="1186063" y="1273710"/>
                </a:moveTo>
                <a:lnTo>
                  <a:pt x="1160387" y="1265950"/>
                </a:lnTo>
                <a:lnTo>
                  <a:pt x="1165964" y="1254368"/>
                </a:lnTo>
                <a:lnTo>
                  <a:pt x="1187836" y="1260978"/>
                </a:lnTo>
                <a:lnTo>
                  <a:pt x="1186063" y="1273710"/>
                </a:lnTo>
                <a:close/>
              </a:path>
              <a:path w="1327150" h="2270125">
                <a:moveTo>
                  <a:pt x="1213642" y="1282045"/>
                </a:moveTo>
                <a:lnTo>
                  <a:pt x="1186064" y="1273710"/>
                </a:lnTo>
                <a:lnTo>
                  <a:pt x="1199247" y="1264427"/>
                </a:lnTo>
                <a:lnTo>
                  <a:pt x="1218267" y="1270175"/>
                </a:lnTo>
                <a:lnTo>
                  <a:pt x="1213642" y="1282045"/>
                </a:lnTo>
                <a:close/>
              </a:path>
              <a:path w="1327150" h="2270125">
                <a:moveTo>
                  <a:pt x="1238367" y="1289517"/>
                </a:moveTo>
                <a:lnTo>
                  <a:pt x="1232661" y="1287793"/>
                </a:lnTo>
                <a:lnTo>
                  <a:pt x="1232754" y="1274554"/>
                </a:lnTo>
                <a:lnTo>
                  <a:pt x="1245845" y="1278510"/>
                </a:lnTo>
                <a:lnTo>
                  <a:pt x="1238367" y="1289517"/>
                </a:lnTo>
                <a:close/>
              </a:path>
              <a:path w="1327150" h="2270125">
                <a:moveTo>
                  <a:pt x="1263093" y="1296990"/>
                </a:moveTo>
                <a:lnTo>
                  <a:pt x="1249185" y="1292787"/>
                </a:lnTo>
                <a:lnTo>
                  <a:pt x="1253453" y="1280809"/>
                </a:lnTo>
                <a:lnTo>
                  <a:pt x="1259753" y="1282714"/>
                </a:lnTo>
                <a:lnTo>
                  <a:pt x="1263093" y="1296990"/>
                </a:lnTo>
                <a:close/>
              </a:path>
              <a:path w="1327150" h="2270125">
                <a:moveTo>
                  <a:pt x="1289720" y="1305038"/>
                </a:moveTo>
                <a:lnTo>
                  <a:pt x="1276406" y="1301014"/>
                </a:lnTo>
                <a:lnTo>
                  <a:pt x="1282933" y="1289719"/>
                </a:lnTo>
                <a:lnTo>
                  <a:pt x="1288639" y="1291444"/>
                </a:lnTo>
                <a:lnTo>
                  <a:pt x="1289720" y="1305038"/>
                </a:lnTo>
                <a:close/>
              </a:path>
              <a:path w="1327150" h="2270125">
                <a:moveTo>
                  <a:pt x="1146123" y="1261639"/>
                </a:moveTo>
                <a:lnTo>
                  <a:pt x="1145172" y="1261351"/>
                </a:lnTo>
                <a:lnTo>
                  <a:pt x="1147959" y="1255562"/>
                </a:lnTo>
                <a:lnTo>
                  <a:pt x="1146123" y="1261639"/>
                </a:lnTo>
                <a:close/>
              </a:path>
              <a:path w="1327150" h="2270125">
                <a:moveTo>
                  <a:pt x="685983" y="1135840"/>
                </a:moveTo>
                <a:lnTo>
                  <a:pt x="674571" y="1132391"/>
                </a:lnTo>
                <a:lnTo>
                  <a:pt x="683000" y="1121671"/>
                </a:lnTo>
                <a:lnTo>
                  <a:pt x="685983" y="1135840"/>
                </a:lnTo>
                <a:close/>
              </a:path>
              <a:path w="1327150" h="2270125">
                <a:moveTo>
                  <a:pt x="747796" y="1154521"/>
                </a:moveTo>
                <a:lnTo>
                  <a:pt x="738568" y="1151732"/>
                </a:lnTo>
                <a:lnTo>
                  <a:pt x="738988" y="1138592"/>
                </a:lnTo>
                <a:lnTo>
                  <a:pt x="751470" y="1142364"/>
                </a:lnTo>
                <a:lnTo>
                  <a:pt x="747796" y="1154521"/>
                </a:lnTo>
                <a:close/>
              </a:path>
              <a:path w="1327150" h="2270125">
                <a:moveTo>
                  <a:pt x="783112" y="1178462"/>
                </a:moveTo>
                <a:lnTo>
                  <a:pt x="776325" y="1163143"/>
                </a:lnTo>
                <a:lnTo>
                  <a:pt x="784754" y="1152424"/>
                </a:lnTo>
                <a:lnTo>
                  <a:pt x="786786" y="1166305"/>
                </a:lnTo>
                <a:lnTo>
                  <a:pt x="790590" y="1167455"/>
                </a:lnTo>
                <a:lnTo>
                  <a:pt x="783112" y="1178462"/>
                </a:lnTo>
                <a:close/>
              </a:path>
              <a:path w="1327150" h="2270125">
                <a:moveTo>
                  <a:pt x="815315" y="1174927"/>
                </a:moveTo>
                <a:lnTo>
                  <a:pt x="803903" y="1171478"/>
                </a:lnTo>
                <a:lnTo>
                  <a:pt x="808290" y="1159537"/>
                </a:lnTo>
                <a:lnTo>
                  <a:pt x="818276" y="1162555"/>
                </a:lnTo>
                <a:lnTo>
                  <a:pt x="815315" y="1174927"/>
                </a:lnTo>
                <a:close/>
              </a:path>
              <a:path w="1327150" h="2270125">
                <a:moveTo>
                  <a:pt x="843740" y="1183518"/>
                </a:moveTo>
                <a:lnTo>
                  <a:pt x="836236" y="1181250"/>
                </a:lnTo>
                <a:lnTo>
                  <a:pt x="838989" y="1168815"/>
                </a:lnTo>
                <a:lnTo>
                  <a:pt x="851441" y="1172578"/>
                </a:lnTo>
                <a:lnTo>
                  <a:pt x="843740" y="1183518"/>
                </a:lnTo>
                <a:close/>
              </a:path>
              <a:path w="1327150" h="2270125">
                <a:moveTo>
                  <a:pt x="875300" y="1193056"/>
                </a:moveTo>
                <a:lnTo>
                  <a:pt x="862358" y="1189145"/>
                </a:lnTo>
                <a:lnTo>
                  <a:pt x="868915" y="1177859"/>
                </a:lnTo>
                <a:lnTo>
                  <a:pt x="876998" y="1180302"/>
                </a:lnTo>
                <a:lnTo>
                  <a:pt x="875300" y="1193056"/>
                </a:lnTo>
                <a:close/>
              </a:path>
              <a:path w="1327150" h="2270125">
                <a:moveTo>
                  <a:pt x="916118" y="1205392"/>
                </a:moveTo>
                <a:lnTo>
                  <a:pt x="903874" y="1201692"/>
                </a:lnTo>
                <a:lnTo>
                  <a:pt x="912466" y="1191022"/>
                </a:lnTo>
                <a:lnTo>
                  <a:pt x="916118" y="1205392"/>
                </a:lnTo>
                <a:close/>
              </a:path>
              <a:path w="1327150" h="2270125">
                <a:moveTo>
                  <a:pt x="934186" y="1210853"/>
                </a:moveTo>
                <a:lnTo>
                  <a:pt x="920873" y="1206830"/>
                </a:lnTo>
                <a:lnTo>
                  <a:pt x="926597" y="1195292"/>
                </a:lnTo>
                <a:lnTo>
                  <a:pt x="937861" y="1198696"/>
                </a:lnTo>
                <a:lnTo>
                  <a:pt x="934186" y="1210853"/>
                </a:lnTo>
                <a:close/>
              </a:path>
              <a:path w="1327150" h="2270125">
                <a:moveTo>
                  <a:pt x="957010" y="1217751"/>
                </a:moveTo>
                <a:lnTo>
                  <a:pt x="945598" y="1214302"/>
                </a:lnTo>
                <a:lnTo>
                  <a:pt x="950253" y="1202442"/>
                </a:lnTo>
                <a:lnTo>
                  <a:pt x="959703" y="1205298"/>
                </a:lnTo>
                <a:lnTo>
                  <a:pt x="957010" y="1217751"/>
                </a:lnTo>
                <a:close/>
              </a:path>
              <a:path w="1327150" h="2270125">
                <a:moveTo>
                  <a:pt x="1041646" y="1243330"/>
                </a:moveTo>
                <a:lnTo>
                  <a:pt x="1034989" y="1241319"/>
                </a:lnTo>
                <a:lnTo>
                  <a:pt x="1034711" y="1227967"/>
                </a:lnTo>
                <a:lnTo>
                  <a:pt x="1045320" y="1231174"/>
                </a:lnTo>
                <a:lnTo>
                  <a:pt x="1041646" y="1243330"/>
                </a:lnTo>
                <a:close/>
              </a:path>
              <a:path w="1327150" h="2270125">
                <a:moveTo>
                  <a:pt x="1050205" y="1245917"/>
                </a:moveTo>
                <a:lnTo>
                  <a:pt x="1049124" y="1232323"/>
                </a:lnTo>
                <a:lnTo>
                  <a:pt x="1057683" y="1234910"/>
                </a:lnTo>
                <a:lnTo>
                  <a:pt x="1050205" y="1245917"/>
                </a:lnTo>
                <a:close/>
              </a:path>
              <a:path w="1327150" h="2270125">
                <a:moveTo>
                  <a:pt x="1066371" y="1250803"/>
                </a:moveTo>
                <a:lnTo>
                  <a:pt x="1055910" y="1247641"/>
                </a:lnTo>
                <a:lnTo>
                  <a:pt x="1058633" y="1235197"/>
                </a:lnTo>
                <a:lnTo>
                  <a:pt x="1073849" y="1239796"/>
                </a:lnTo>
                <a:lnTo>
                  <a:pt x="1066371" y="1250803"/>
                </a:lnTo>
                <a:close/>
              </a:path>
              <a:path w="1327150" h="2270125">
                <a:moveTo>
                  <a:pt x="1086342" y="1256839"/>
                </a:moveTo>
                <a:lnTo>
                  <a:pt x="1073979" y="1253102"/>
                </a:lnTo>
                <a:lnTo>
                  <a:pt x="1078604" y="1241233"/>
                </a:lnTo>
                <a:lnTo>
                  <a:pt x="1090967" y="1244969"/>
                </a:lnTo>
                <a:lnTo>
                  <a:pt x="1086342" y="1256839"/>
                </a:lnTo>
                <a:close/>
              </a:path>
              <a:path w="1327150" h="2270125">
                <a:moveTo>
                  <a:pt x="1124381" y="1268335"/>
                </a:moveTo>
                <a:lnTo>
                  <a:pt x="1097753" y="1260288"/>
                </a:lnTo>
                <a:lnTo>
                  <a:pt x="1103329" y="1248705"/>
                </a:lnTo>
                <a:lnTo>
                  <a:pt x="1125202" y="1255316"/>
                </a:lnTo>
                <a:lnTo>
                  <a:pt x="1124381" y="1268335"/>
                </a:lnTo>
                <a:close/>
              </a:path>
              <a:path w="1327150" h="2270125">
                <a:moveTo>
                  <a:pt x="1140547" y="1273221"/>
                </a:moveTo>
                <a:lnTo>
                  <a:pt x="1136743" y="1272071"/>
                </a:lnTo>
                <a:lnTo>
                  <a:pt x="1135663" y="1258477"/>
                </a:lnTo>
                <a:lnTo>
                  <a:pt x="1148025" y="1262214"/>
                </a:lnTo>
                <a:lnTo>
                  <a:pt x="1140547" y="1273221"/>
                </a:lnTo>
                <a:close/>
              </a:path>
              <a:path w="1327150" h="2270125">
                <a:moveTo>
                  <a:pt x="1158615" y="1278682"/>
                </a:moveTo>
                <a:lnTo>
                  <a:pt x="1143400" y="1274083"/>
                </a:lnTo>
                <a:lnTo>
                  <a:pt x="1148976" y="1262501"/>
                </a:lnTo>
                <a:lnTo>
                  <a:pt x="1154682" y="1264226"/>
                </a:lnTo>
                <a:lnTo>
                  <a:pt x="1158615" y="1278682"/>
                </a:lnTo>
                <a:close/>
              </a:path>
              <a:path w="1327150" h="2270125">
                <a:moveTo>
                  <a:pt x="1170978" y="1282418"/>
                </a:moveTo>
                <a:lnTo>
                  <a:pt x="1158615" y="1278682"/>
                </a:lnTo>
                <a:lnTo>
                  <a:pt x="1163241" y="1266812"/>
                </a:lnTo>
                <a:lnTo>
                  <a:pt x="1169897" y="1268824"/>
                </a:lnTo>
                <a:lnTo>
                  <a:pt x="1170978" y="1282418"/>
                </a:lnTo>
                <a:close/>
              </a:path>
              <a:path w="1327150" h="2270125">
                <a:moveTo>
                  <a:pt x="1171929" y="1282705"/>
                </a:moveTo>
                <a:lnTo>
                  <a:pt x="1170978" y="1282418"/>
                </a:lnTo>
                <a:lnTo>
                  <a:pt x="1173701" y="1269974"/>
                </a:lnTo>
                <a:lnTo>
                  <a:pt x="1171929" y="1282705"/>
                </a:lnTo>
                <a:close/>
              </a:path>
              <a:path w="1327150" h="2270125">
                <a:moveTo>
                  <a:pt x="1189997" y="1288166"/>
                </a:moveTo>
                <a:lnTo>
                  <a:pt x="1178586" y="1284717"/>
                </a:lnTo>
                <a:lnTo>
                  <a:pt x="1177505" y="1271123"/>
                </a:lnTo>
                <a:lnTo>
                  <a:pt x="1190818" y="1275147"/>
                </a:lnTo>
                <a:lnTo>
                  <a:pt x="1189997" y="1288166"/>
                </a:lnTo>
                <a:close/>
              </a:path>
              <a:path w="1327150" h="2270125">
                <a:moveTo>
                  <a:pt x="1207114" y="1293339"/>
                </a:moveTo>
                <a:lnTo>
                  <a:pt x="1210789" y="1281182"/>
                </a:lnTo>
                <a:lnTo>
                  <a:pt x="1210198" y="1285427"/>
                </a:lnTo>
                <a:lnTo>
                  <a:pt x="1207114" y="1293339"/>
                </a:lnTo>
                <a:close/>
              </a:path>
              <a:path w="1327150" h="2270125">
                <a:moveTo>
                  <a:pt x="1220369" y="1297345"/>
                </a:moveTo>
                <a:lnTo>
                  <a:pt x="1209016" y="1293914"/>
                </a:lnTo>
                <a:lnTo>
                  <a:pt x="1210198" y="1285427"/>
                </a:lnTo>
                <a:lnTo>
                  <a:pt x="1211740" y="1281470"/>
                </a:lnTo>
                <a:lnTo>
                  <a:pt x="1222676" y="1284775"/>
                </a:lnTo>
                <a:lnTo>
                  <a:pt x="1220369" y="1297345"/>
                </a:lnTo>
                <a:close/>
              </a:path>
              <a:path w="1327150" h="2270125">
                <a:moveTo>
                  <a:pt x="1244202" y="1304548"/>
                </a:moveTo>
                <a:lnTo>
                  <a:pt x="1230889" y="1300525"/>
                </a:lnTo>
                <a:lnTo>
                  <a:pt x="1225053" y="1285494"/>
                </a:lnTo>
                <a:lnTo>
                  <a:pt x="1240269" y="1290092"/>
                </a:lnTo>
                <a:lnTo>
                  <a:pt x="1244202" y="1304548"/>
                </a:lnTo>
                <a:close/>
              </a:path>
              <a:path w="1327150" h="2270125">
                <a:moveTo>
                  <a:pt x="1266432" y="1311267"/>
                </a:moveTo>
                <a:lnTo>
                  <a:pt x="1259552" y="1309187"/>
                </a:lnTo>
                <a:lnTo>
                  <a:pt x="1259289" y="1295840"/>
                </a:lnTo>
                <a:lnTo>
                  <a:pt x="1272528" y="1299842"/>
                </a:lnTo>
                <a:lnTo>
                  <a:pt x="1266432" y="1311267"/>
                </a:lnTo>
                <a:close/>
              </a:path>
              <a:path w="1327150" h="2270125">
                <a:moveTo>
                  <a:pt x="1284143" y="1316620"/>
                </a:moveTo>
                <a:lnTo>
                  <a:pt x="1272732" y="1313171"/>
                </a:lnTo>
                <a:lnTo>
                  <a:pt x="1276406" y="1301014"/>
                </a:lnTo>
                <a:lnTo>
                  <a:pt x="1279259" y="1301876"/>
                </a:lnTo>
                <a:lnTo>
                  <a:pt x="1284143" y="1316620"/>
                </a:lnTo>
                <a:close/>
              </a:path>
              <a:path w="1327150" h="2270125">
                <a:moveTo>
                  <a:pt x="1295555" y="1320069"/>
                </a:moveTo>
                <a:lnTo>
                  <a:pt x="1291751" y="1318919"/>
                </a:lnTo>
                <a:lnTo>
                  <a:pt x="1290671" y="1305325"/>
                </a:lnTo>
                <a:lnTo>
                  <a:pt x="1300180" y="1308199"/>
                </a:lnTo>
                <a:lnTo>
                  <a:pt x="1295555" y="1320069"/>
                </a:lnTo>
                <a:close/>
              </a:path>
              <a:path w="1327150" h="2270125">
                <a:moveTo>
                  <a:pt x="1297457" y="1320643"/>
                </a:moveTo>
                <a:lnTo>
                  <a:pt x="1295555" y="1320069"/>
                </a:lnTo>
                <a:lnTo>
                  <a:pt x="1301131" y="1308486"/>
                </a:lnTo>
                <a:lnTo>
                  <a:pt x="1297457" y="1320643"/>
                </a:lnTo>
                <a:close/>
              </a:path>
              <a:path w="1327150" h="2270125">
                <a:moveTo>
                  <a:pt x="493541" y="1090946"/>
                </a:moveTo>
                <a:lnTo>
                  <a:pt x="480703" y="1087066"/>
                </a:lnTo>
                <a:lnTo>
                  <a:pt x="485328" y="1075196"/>
                </a:lnTo>
                <a:lnTo>
                  <a:pt x="494570" y="1077990"/>
                </a:lnTo>
                <a:lnTo>
                  <a:pt x="493541" y="1090946"/>
                </a:lnTo>
                <a:close/>
              </a:path>
              <a:path w="1327150" h="2270125">
                <a:moveTo>
                  <a:pt x="585309" y="1118681"/>
                </a:moveTo>
                <a:lnTo>
                  <a:pt x="569202" y="1113813"/>
                </a:lnTo>
                <a:lnTo>
                  <a:pt x="573768" y="1101925"/>
                </a:lnTo>
                <a:lnTo>
                  <a:pt x="585179" y="1105374"/>
                </a:lnTo>
                <a:lnTo>
                  <a:pt x="585309" y="1118681"/>
                </a:lnTo>
                <a:close/>
              </a:path>
              <a:path w="1327150" h="2270125">
                <a:moveTo>
                  <a:pt x="678029" y="1146703"/>
                </a:moveTo>
                <a:lnTo>
                  <a:pt x="676354" y="1132930"/>
                </a:lnTo>
                <a:lnTo>
                  <a:pt x="686339" y="1135947"/>
                </a:lnTo>
                <a:lnTo>
                  <a:pt x="678029" y="1146703"/>
                </a:lnTo>
                <a:close/>
              </a:path>
              <a:path w="1327150" h="2270125">
                <a:moveTo>
                  <a:pt x="724240" y="1160669"/>
                </a:moveTo>
                <a:lnTo>
                  <a:pt x="712739" y="1157194"/>
                </a:lnTo>
                <a:lnTo>
                  <a:pt x="714705" y="1144520"/>
                </a:lnTo>
                <a:lnTo>
                  <a:pt x="726874" y="1148198"/>
                </a:lnTo>
                <a:lnTo>
                  <a:pt x="724240" y="1160669"/>
                </a:lnTo>
                <a:close/>
              </a:path>
              <a:path w="1327150" h="2270125">
                <a:moveTo>
                  <a:pt x="754701" y="1169875"/>
                </a:moveTo>
                <a:lnTo>
                  <a:pt x="745073" y="1166965"/>
                </a:lnTo>
                <a:lnTo>
                  <a:pt x="754230" y="1156466"/>
                </a:lnTo>
                <a:lnTo>
                  <a:pt x="754701" y="1169875"/>
                </a:lnTo>
                <a:close/>
              </a:path>
              <a:path w="1327150" h="2270125">
                <a:moveTo>
                  <a:pt x="795455" y="1195460"/>
                </a:moveTo>
                <a:lnTo>
                  <a:pt x="790849" y="1194068"/>
                </a:lnTo>
                <a:lnTo>
                  <a:pt x="790630" y="1180734"/>
                </a:lnTo>
                <a:lnTo>
                  <a:pt x="789768" y="1180474"/>
                </a:lnTo>
                <a:lnTo>
                  <a:pt x="798197" y="1169754"/>
                </a:lnTo>
                <a:lnTo>
                  <a:pt x="808658" y="1172915"/>
                </a:lnTo>
                <a:lnTo>
                  <a:pt x="802131" y="1184210"/>
                </a:lnTo>
                <a:lnTo>
                  <a:pt x="795455" y="1195460"/>
                </a:lnTo>
                <a:close/>
              </a:path>
              <a:path w="1327150" h="2270125">
                <a:moveTo>
                  <a:pt x="831373" y="1193048"/>
                </a:moveTo>
                <a:lnTo>
                  <a:pt x="826975" y="1191719"/>
                </a:lnTo>
                <a:lnTo>
                  <a:pt x="824824" y="1177801"/>
                </a:lnTo>
                <a:lnTo>
                  <a:pt x="837662" y="1181681"/>
                </a:lnTo>
                <a:lnTo>
                  <a:pt x="831373" y="1193048"/>
                </a:lnTo>
                <a:close/>
              </a:path>
              <a:path w="1327150" h="2270125">
                <a:moveTo>
                  <a:pt x="877387" y="1220222"/>
                </a:moveTo>
                <a:lnTo>
                  <a:pt x="871682" y="1218497"/>
                </a:lnTo>
                <a:lnTo>
                  <a:pt x="867748" y="1204041"/>
                </a:lnTo>
                <a:lnTo>
                  <a:pt x="869174" y="1204472"/>
                </a:lnTo>
                <a:lnTo>
                  <a:pt x="877039" y="1193582"/>
                </a:lnTo>
                <a:lnTo>
                  <a:pt x="879160" y="1207490"/>
                </a:lnTo>
                <a:lnTo>
                  <a:pt x="877387" y="1220222"/>
                </a:lnTo>
                <a:close/>
              </a:path>
              <a:path w="1327150" h="2270125">
                <a:moveTo>
                  <a:pt x="885816" y="1209502"/>
                </a:moveTo>
                <a:lnTo>
                  <a:pt x="881062" y="1208065"/>
                </a:lnTo>
                <a:lnTo>
                  <a:pt x="880932" y="1194758"/>
                </a:lnTo>
                <a:lnTo>
                  <a:pt x="892343" y="1198207"/>
                </a:lnTo>
                <a:lnTo>
                  <a:pt x="885816" y="1209502"/>
                </a:lnTo>
                <a:close/>
              </a:path>
              <a:path w="1327150" h="2270125">
                <a:moveTo>
                  <a:pt x="913395" y="1217837"/>
                </a:moveTo>
                <a:lnTo>
                  <a:pt x="905787" y="1215537"/>
                </a:lnTo>
                <a:lnTo>
                  <a:pt x="903413" y="1201553"/>
                </a:lnTo>
                <a:lnTo>
                  <a:pt x="913265" y="1204530"/>
                </a:lnTo>
                <a:lnTo>
                  <a:pt x="913395" y="1217837"/>
                </a:lnTo>
                <a:close/>
              </a:path>
              <a:path w="1327150" h="2270125">
                <a:moveTo>
                  <a:pt x="939338" y="1225678"/>
                </a:moveTo>
                <a:lnTo>
                  <a:pt x="929561" y="1222723"/>
                </a:lnTo>
                <a:lnTo>
                  <a:pt x="932284" y="1210278"/>
                </a:lnTo>
                <a:lnTo>
                  <a:pt x="945598" y="1214302"/>
                </a:lnTo>
                <a:lnTo>
                  <a:pt x="939338" y="1225678"/>
                </a:lnTo>
                <a:close/>
              </a:path>
              <a:path w="1327150" h="2270125">
                <a:moveTo>
                  <a:pt x="965698" y="1233644"/>
                </a:moveTo>
                <a:lnTo>
                  <a:pt x="952384" y="1229620"/>
                </a:lnTo>
                <a:lnTo>
                  <a:pt x="955434" y="1217275"/>
                </a:lnTo>
                <a:lnTo>
                  <a:pt x="967470" y="1220913"/>
                </a:lnTo>
                <a:lnTo>
                  <a:pt x="965698" y="1233644"/>
                </a:lnTo>
                <a:close/>
              </a:path>
              <a:path w="1327150" h="2270125">
                <a:moveTo>
                  <a:pt x="1005639" y="1245715"/>
                </a:moveTo>
                <a:lnTo>
                  <a:pt x="998982" y="1243704"/>
                </a:lnTo>
                <a:lnTo>
                  <a:pt x="999877" y="1230707"/>
                </a:lnTo>
                <a:lnTo>
                  <a:pt x="1010264" y="1233846"/>
                </a:lnTo>
                <a:lnTo>
                  <a:pt x="1005639" y="1245715"/>
                </a:lnTo>
                <a:close/>
              </a:path>
              <a:path w="1327150" h="2270125">
                <a:moveTo>
                  <a:pt x="1021597" y="1250538"/>
                </a:moveTo>
                <a:lnTo>
                  <a:pt x="1010839" y="1247287"/>
                </a:lnTo>
                <a:lnTo>
                  <a:pt x="1012166" y="1234421"/>
                </a:lnTo>
                <a:lnTo>
                  <a:pt x="1025479" y="1238444"/>
                </a:lnTo>
                <a:lnTo>
                  <a:pt x="1021597" y="1250538"/>
                </a:lnTo>
                <a:close/>
              </a:path>
              <a:path w="1327150" h="2270125">
                <a:moveTo>
                  <a:pt x="1039205" y="1255860"/>
                </a:moveTo>
                <a:lnTo>
                  <a:pt x="1033573" y="1254158"/>
                </a:lnTo>
                <a:lnTo>
                  <a:pt x="1032864" y="1240676"/>
                </a:lnTo>
                <a:lnTo>
                  <a:pt x="1044499" y="1244193"/>
                </a:lnTo>
                <a:lnTo>
                  <a:pt x="1039205" y="1255860"/>
                </a:lnTo>
                <a:close/>
              </a:path>
              <a:path w="1327150" h="2270125">
                <a:moveTo>
                  <a:pt x="1062816" y="1262996"/>
                </a:moveTo>
                <a:lnTo>
                  <a:pt x="1050334" y="1259224"/>
                </a:lnTo>
                <a:lnTo>
                  <a:pt x="1054008" y="1247067"/>
                </a:lnTo>
                <a:lnTo>
                  <a:pt x="1062434" y="1249613"/>
                </a:lnTo>
                <a:lnTo>
                  <a:pt x="1062816" y="1262996"/>
                </a:lnTo>
                <a:close/>
              </a:path>
              <a:path w="1327150" h="2270125">
                <a:moveTo>
                  <a:pt x="1099785" y="1274169"/>
                </a:moveTo>
                <a:lnTo>
                  <a:pt x="1086472" y="1270145"/>
                </a:lnTo>
                <a:lnTo>
                  <a:pt x="1088244" y="1257414"/>
                </a:lnTo>
                <a:lnTo>
                  <a:pt x="1099655" y="1260862"/>
                </a:lnTo>
                <a:lnTo>
                  <a:pt x="1099785" y="1274169"/>
                </a:lnTo>
                <a:close/>
              </a:path>
              <a:path w="1327150" h="2270125">
                <a:moveTo>
                  <a:pt x="1124510" y="1281642"/>
                </a:moveTo>
                <a:lnTo>
                  <a:pt x="1114050" y="1278480"/>
                </a:lnTo>
                <a:lnTo>
                  <a:pt x="1119893" y="1266979"/>
                </a:lnTo>
                <a:lnTo>
                  <a:pt x="1130294" y="1270122"/>
                </a:lnTo>
                <a:lnTo>
                  <a:pt x="1124510" y="1281642"/>
                </a:lnTo>
                <a:close/>
              </a:path>
              <a:path w="1327150" h="2270125">
                <a:moveTo>
                  <a:pt x="1144480" y="1287677"/>
                </a:moveTo>
                <a:lnTo>
                  <a:pt x="1132117" y="1283941"/>
                </a:lnTo>
                <a:lnTo>
                  <a:pt x="1137693" y="1272358"/>
                </a:lnTo>
                <a:lnTo>
                  <a:pt x="1145302" y="1274658"/>
                </a:lnTo>
                <a:lnTo>
                  <a:pt x="1147744" y="1282029"/>
                </a:lnTo>
                <a:lnTo>
                  <a:pt x="1144480" y="1287677"/>
                </a:lnTo>
                <a:close/>
              </a:path>
              <a:path w="1327150" h="2270125">
                <a:moveTo>
                  <a:pt x="1164451" y="1293713"/>
                </a:moveTo>
                <a:lnTo>
                  <a:pt x="1150185" y="1289401"/>
                </a:lnTo>
                <a:lnTo>
                  <a:pt x="1147744" y="1282029"/>
                </a:lnTo>
                <a:lnTo>
                  <a:pt x="1151007" y="1276382"/>
                </a:lnTo>
                <a:lnTo>
                  <a:pt x="1165272" y="1280693"/>
                </a:lnTo>
                <a:lnTo>
                  <a:pt x="1164451" y="1293713"/>
                </a:lnTo>
                <a:close/>
              </a:path>
              <a:path w="1327150" h="2270125">
                <a:moveTo>
                  <a:pt x="1183470" y="1299461"/>
                </a:moveTo>
                <a:lnTo>
                  <a:pt x="1170157" y="1295437"/>
                </a:lnTo>
                <a:lnTo>
                  <a:pt x="1172880" y="1282993"/>
                </a:lnTo>
                <a:lnTo>
                  <a:pt x="1182389" y="1285867"/>
                </a:lnTo>
                <a:lnTo>
                  <a:pt x="1183470" y="1299461"/>
                </a:lnTo>
                <a:close/>
              </a:path>
              <a:path w="1327150" h="2270125">
                <a:moveTo>
                  <a:pt x="1201539" y="1304922"/>
                </a:moveTo>
                <a:lnTo>
                  <a:pt x="1191078" y="1301760"/>
                </a:lnTo>
                <a:lnTo>
                  <a:pt x="1199507" y="1291040"/>
                </a:lnTo>
                <a:lnTo>
                  <a:pt x="1211869" y="1294776"/>
                </a:lnTo>
                <a:lnTo>
                  <a:pt x="1201539" y="1304922"/>
                </a:lnTo>
                <a:close/>
              </a:path>
              <a:path w="1327150" h="2270125">
                <a:moveTo>
                  <a:pt x="1219607" y="1310382"/>
                </a:moveTo>
                <a:lnTo>
                  <a:pt x="1212950" y="1308370"/>
                </a:lnTo>
                <a:lnTo>
                  <a:pt x="1211869" y="1294776"/>
                </a:lnTo>
                <a:lnTo>
                  <a:pt x="1225183" y="1298800"/>
                </a:lnTo>
                <a:lnTo>
                  <a:pt x="1219607" y="1310382"/>
                </a:lnTo>
                <a:close/>
              </a:path>
              <a:path w="1327150" h="2270125">
                <a:moveTo>
                  <a:pt x="1234952" y="1328287"/>
                </a:moveTo>
                <a:lnTo>
                  <a:pt x="1229247" y="1326563"/>
                </a:lnTo>
                <a:lnTo>
                  <a:pt x="1229117" y="1313256"/>
                </a:lnTo>
                <a:lnTo>
                  <a:pt x="1228166" y="1312969"/>
                </a:lnTo>
                <a:lnTo>
                  <a:pt x="1231840" y="1300812"/>
                </a:lnTo>
                <a:lnTo>
                  <a:pt x="1239805" y="1315381"/>
                </a:lnTo>
                <a:lnTo>
                  <a:pt x="1239578" y="1316418"/>
                </a:lnTo>
                <a:lnTo>
                  <a:pt x="1234952" y="1328287"/>
                </a:lnTo>
                <a:close/>
              </a:path>
              <a:path w="1327150" h="2270125">
                <a:moveTo>
                  <a:pt x="1250989" y="1319867"/>
                </a:moveTo>
                <a:lnTo>
                  <a:pt x="1240529" y="1316705"/>
                </a:lnTo>
                <a:lnTo>
                  <a:pt x="1239805" y="1315381"/>
                </a:lnTo>
                <a:lnTo>
                  <a:pt x="1242301" y="1303974"/>
                </a:lnTo>
                <a:lnTo>
                  <a:pt x="1253712" y="1307422"/>
                </a:lnTo>
                <a:lnTo>
                  <a:pt x="1250989" y="1319867"/>
                </a:lnTo>
                <a:close/>
              </a:path>
              <a:path w="1327150" h="2270125">
                <a:moveTo>
                  <a:pt x="1270960" y="1325902"/>
                </a:moveTo>
                <a:lnTo>
                  <a:pt x="1259548" y="1322453"/>
                </a:lnTo>
                <a:lnTo>
                  <a:pt x="1263222" y="1310297"/>
                </a:lnTo>
                <a:lnTo>
                  <a:pt x="1275585" y="1314033"/>
                </a:lnTo>
                <a:lnTo>
                  <a:pt x="1270960" y="1325902"/>
                </a:lnTo>
                <a:close/>
              </a:path>
              <a:path w="1327150" h="2270125">
                <a:moveTo>
                  <a:pt x="1281420" y="1329064"/>
                </a:moveTo>
                <a:lnTo>
                  <a:pt x="1275585" y="1314033"/>
                </a:lnTo>
                <a:lnTo>
                  <a:pt x="1287947" y="1317769"/>
                </a:lnTo>
                <a:lnTo>
                  <a:pt x="1281420" y="1329064"/>
                </a:lnTo>
                <a:close/>
              </a:path>
              <a:path w="1327150" h="2270125">
                <a:moveTo>
                  <a:pt x="390609" y="1073105"/>
                </a:moveTo>
                <a:lnTo>
                  <a:pt x="379078" y="1069620"/>
                </a:lnTo>
                <a:lnTo>
                  <a:pt x="381965" y="1057225"/>
                </a:lnTo>
                <a:lnTo>
                  <a:pt x="394922" y="1061141"/>
                </a:lnTo>
                <a:lnTo>
                  <a:pt x="390609" y="1073105"/>
                </a:lnTo>
                <a:close/>
              </a:path>
              <a:path w="1327150" h="2270125">
                <a:moveTo>
                  <a:pt x="626019" y="1144252"/>
                </a:moveTo>
                <a:lnTo>
                  <a:pt x="614919" y="1140897"/>
                </a:lnTo>
                <a:lnTo>
                  <a:pt x="622769" y="1130002"/>
                </a:lnTo>
                <a:lnTo>
                  <a:pt x="627033" y="1131291"/>
                </a:lnTo>
                <a:lnTo>
                  <a:pt x="626019" y="1144252"/>
                </a:lnTo>
                <a:close/>
              </a:path>
              <a:path w="1327150" h="2270125">
                <a:moveTo>
                  <a:pt x="698605" y="1166189"/>
                </a:moveTo>
                <a:lnTo>
                  <a:pt x="687074" y="1162704"/>
                </a:lnTo>
                <a:lnTo>
                  <a:pt x="690109" y="1150354"/>
                </a:lnTo>
                <a:lnTo>
                  <a:pt x="703066" y="1154270"/>
                </a:lnTo>
                <a:lnTo>
                  <a:pt x="698605" y="1166189"/>
                </a:lnTo>
                <a:close/>
              </a:path>
              <a:path w="1327150" h="2270125">
                <a:moveTo>
                  <a:pt x="745544" y="1180375"/>
                </a:moveTo>
                <a:lnTo>
                  <a:pt x="744716" y="1166858"/>
                </a:lnTo>
                <a:lnTo>
                  <a:pt x="753631" y="1169552"/>
                </a:lnTo>
                <a:lnTo>
                  <a:pt x="745544" y="1180375"/>
                </a:lnTo>
                <a:close/>
              </a:path>
              <a:path w="1327150" h="2270125">
                <a:moveTo>
                  <a:pt x="857417" y="1214186"/>
                </a:moveTo>
                <a:lnTo>
                  <a:pt x="845054" y="1210450"/>
                </a:lnTo>
                <a:lnTo>
                  <a:pt x="846827" y="1197718"/>
                </a:lnTo>
                <a:lnTo>
                  <a:pt x="862993" y="1202604"/>
                </a:lnTo>
                <a:lnTo>
                  <a:pt x="857417" y="1214186"/>
                </a:lnTo>
                <a:close/>
              </a:path>
              <a:path w="1327150" h="2270125">
                <a:moveTo>
                  <a:pt x="906868" y="1229132"/>
                </a:moveTo>
                <a:lnTo>
                  <a:pt x="893613" y="1225126"/>
                </a:lnTo>
                <a:lnTo>
                  <a:pt x="902934" y="1214675"/>
                </a:lnTo>
                <a:lnTo>
                  <a:pt x="910542" y="1216975"/>
                </a:lnTo>
                <a:lnTo>
                  <a:pt x="906868" y="1229132"/>
                </a:lnTo>
                <a:close/>
              </a:path>
              <a:path w="1327150" h="2270125">
                <a:moveTo>
                  <a:pt x="906868" y="1229132"/>
                </a:moveTo>
                <a:lnTo>
                  <a:pt x="910542" y="1216975"/>
                </a:lnTo>
                <a:lnTo>
                  <a:pt x="916248" y="1218699"/>
                </a:lnTo>
                <a:lnTo>
                  <a:pt x="906868" y="1229132"/>
                </a:lnTo>
                <a:close/>
              </a:path>
              <a:path w="1327150" h="2270125">
                <a:moveTo>
                  <a:pt x="943955" y="1240340"/>
                </a:moveTo>
                <a:lnTo>
                  <a:pt x="930642" y="1236317"/>
                </a:lnTo>
                <a:lnTo>
                  <a:pt x="934316" y="1224160"/>
                </a:lnTo>
                <a:lnTo>
                  <a:pt x="947630" y="1228184"/>
                </a:lnTo>
                <a:lnTo>
                  <a:pt x="943955" y="1240340"/>
                </a:lnTo>
                <a:close/>
              </a:path>
              <a:path w="1327150" h="2270125">
                <a:moveTo>
                  <a:pt x="978190" y="1250687"/>
                </a:moveTo>
                <a:lnTo>
                  <a:pt x="955367" y="1243789"/>
                </a:lnTo>
                <a:lnTo>
                  <a:pt x="957615" y="1231201"/>
                </a:lnTo>
                <a:lnTo>
                  <a:pt x="984717" y="1239392"/>
                </a:lnTo>
                <a:lnTo>
                  <a:pt x="978190" y="1250687"/>
                </a:lnTo>
                <a:close/>
              </a:path>
              <a:path w="1327150" h="2270125">
                <a:moveTo>
                  <a:pt x="1005769" y="1259022"/>
                </a:moveTo>
                <a:lnTo>
                  <a:pt x="996259" y="1256148"/>
                </a:lnTo>
                <a:lnTo>
                  <a:pt x="1003737" y="1245141"/>
                </a:lnTo>
                <a:lnTo>
                  <a:pt x="1005769" y="1259022"/>
                </a:lnTo>
                <a:close/>
              </a:path>
              <a:path w="1327150" h="2270125">
                <a:moveTo>
                  <a:pt x="1028948" y="1266028"/>
                </a:moveTo>
                <a:lnTo>
                  <a:pt x="1017180" y="1262471"/>
                </a:lnTo>
                <a:lnTo>
                  <a:pt x="1020854" y="1250314"/>
                </a:lnTo>
                <a:lnTo>
                  <a:pt x="1032266" y="1253763"/>
                </a:lnTo>
                <a:lnTo>
                  <a:pt x="1028948" y="1266028"/>
                </a:lnTo>
                <a:close/>
              </a:path>
              <a:path w="1327150" h="2270125">
                <a:moveTo>
                  <a:pt x="1046660" y="1271381"/>
                </a:moveTo>
                <a:lnTo>
                  <a:pt x="1035248" y="1267932"/>
                </a:lnTo>
                <a:lnTo>
                  <a:pt x="1037972" y="1255487"/>
                </a:lnTo>
                <a:lnTo>
                  <a:pt x="1050944" y="1259408"/>
                </a:lnTo>
                <a:lnTo>
                  <a:pt x="1046660" y="1271381"/>
                </a:lnTo>
                <a:close/>
              </a:path>
              <a:path w="1327150" h="2270125">
                <a:moveTo>
                  <a:pt x="1077091" y="1280578"/>
                </a:moveTo>
                <a:lnTo>
                  <a:pt x="1057121" y="1274542"/>
                </a:lnTo>
                <a:lnTo>
                  <a:pt x="1063648" y="1263247"/>
                </a:lnTo>
                <a:lnTo>
                  <a:pt x="1075060" y="1266696"/>
                </a:lnTo>
                <a:lnTo>
                  <a:pt x="1077091" y="1280578"/>
                </a:lnTo>
                <a:close/>
              </a:path>
              <a:path w="1327150" h="2270125">
                <a:moveTo>
                  <a:pt x="1092437" y="1298483"/>
                </a:moveTo>
                <a:lnTo>
                  <a:pt x="1083878" y="1295896"/>
                </a:lnTo>
                <a:lnTo>
                  <a:pt x="1082798" y="1282302"/>
                </a:lnTo>
                <a:lnTo>
                  <a:pt x="1077448" y="1280686"/>
                </a:lnTo>
                <a:lnTo>
                  <a:pt x="1081256" y="1268569"/>
                </a:lnTo>
                <a:lnTo>
                  <a:pt x="1093128" y="1272157"/>
                </a:lnTo>
                <a:lnTo>
                  <a:pt x="1097062" y="1286613"/>
                </a:lnTo>
                <a:lnTo>
                  <a:pt x="1092437" y="1298483"/>
                </a:lnTo>
                <a:close/>
              </a:path>
              <a:path w="1327150" h="2270125">
                <a:moveTo>
                  <a:pt x="1110375" y="1290637"/>
                </a:moveTo>
                <a:lnTo>
                  <a:pt x="1099395" y="1287318"/>
                </a:lnTo>
                <a:lnTo>
                  <a:pt x="1105491" y="1275893"/>
                </a:lnTo>
                <a:lnTo>
                  <a:pt x="1115952" y="1279055"/>
                </a:lnTo>
                <a:lnTo>
                  <a:pt x="1110375" y="1290637"/>
                </a:lnTo>
                <a:close/>
              </a:path>
              <a:path w="1327150" h="2270125">
                <a:moveTo>
                  <a:pt x="1131296" y="1296960"/>
                </a:moveTo>
                <a:lnTo>
                  <a:pt x="1118933" y="1293223"/>
                </a:lnTo>
                <a:lnTo>
                  <a:pt x="1123618" y="1281372"/>
                </a:lnTo>
                <a:lnTo>
                  <a:pt x="1132117" y="1283941"/>
                </a:lnTo>
                <a:lnTo>
                  <a:pt x="1131296" y="1296960"/>
                </a:lnTo>
                <a:close/>
              </a:path>
              <a:path w="1327150" h="2270125">
                <a:moveTo>
                  <a:pt x="1147462" y="1301846"/>
                </a:moveTo>
                <a:lnTo>
                  <a:pt x="1137983" y="1298981"/>
                </a:lnTo>
                <a:lnTo>
                  <a:pt x="1142578" y="1287102"/>
                </a:lnTo>
                <a:lnTo>
                  <a:pt x="1153039" y="1290264"/>
                </a:lnTo>
                <a:lnTo>
                  <a:pt x="1153820" y="1295602"/>
                </a:lnTo>
                <a:lnTo>
                  <a:pt x="1147462" y="1301846"/>
                </a:lnTo>
                <a:close/>
              </a:path>
              <a:path w="1327150" h="2270125">
                <a:moveTo>
                  <a:pt x="1160777" y="1305870"/>
                </a:moveTo>
                <a:lnTo>
                  <a:pt x="1155070" y="1304145"/>
                </a:lnTo>
                <a:lnTo>
                  <a:pt x="1153820" y="1295602"/>
                </a:lnTo>
                <a:lnTo>
                  <a:pt x="1157793" y="1291701"/>
                </a:lnTo>
                <a:lnTo>
                  <a:pt x="1172059" y="1296012"/>
                </a:lnTo>
                <a:lnTo>
                  <a:pt x="1160777" y="1305870"/>
                </a:lnTo>
                <a:close/>
              </a:path>
              <a:path w="1327150" h="2270125">
                <a:moveTo>
                  <a:pt x="1175041" y="1310181"/>
                </a:moveTo>
                <a:lnTo>
                  <a:pt x="1172189" y="1309319"/>
                </a:lnTo>
                <a:lnTo>
                  <a:pt x="1178715" y="1298024"/>
                </a:lnTo>
                <a:lnTo>
                  <a:pt x="1184421" y="1299748"/>
                </a:lnTo>
                <a:lnTo>
                  <a:pt x="1175041" y="1310181"/>
                </a:lnTo>
                <a:close/>
              </a:path>
              <a:path w="1327150" h="2270125">
                <a:moveTo>
                  <a:pt x="1185502" y="1313342"/>
                </a:moveTo>
                <a:lnTo>
                  <a:pt x="1190127" y="1301473"/>
                </a:lnTo>
                <a:lnTo>
                  <a:pt x="1195833" y="1303197"/>
                </a:lnTo>
                <a:lnTo>
                  <a:pt x="1185502" y="1313342"/>
                </a:lnTo>
                <a:close/>
              </a:path>
              <a:path w="1327150" h="2270125">
                <a:moveTo>
                  <a:pt x="1214161" y="1335271"/>
                </a:moveTo>
                <a:lnTo>
                  <a:pt x="1198945" y="1330672"/>
                </a:lnTo>
                <a:lnTo>
                  <a:pt x="1202620" y="1318516"/>
                </a:lnTo>
                <a:lnTo>
                  <a:pt x="1198816" y="1317366"/>
                </a:lnTo>
                <a:lnTo>
                  <a:pt x="1206294" y="1306359"/>
                </a:lnTo>
                <a:lnTo>
                  <a:pt x="1219607" y="1310382"/>
                </a:lnTo>
                <a:lnTo>
                  <a:pt x="1211178" y="1321102"/>
                </a:lnTo>
                <a:lnTo>
                  <a:pt x="1214161" y="1335271"/>
                </a:lnTo>
                <a:close/>
              </a:path>
              <a:path w="1327150" h="2270125">
                <a:moveTo>
                  <a:pt x="1229247" y="1326563"/>
                </a:moveTo>
                <a:lnTo>
                  <a:pt x="1215279" y="1322342"/>
                </a:lnTo>
                <a:lnTo>
                  <a:pt x="1219607" y="1310382"/>
                </a:lnTo>
                <a:lnTo>
                  <a:pt x="1228166" y="1312969"/>
                </a:lnTo>
                <a:lnTo>
                  <a:pt x="1229247" y="1326563"/>
                </a:lnTo>
                <a:close/>
              </a:path>
              <a:path w="1327150" h="2270125">
                <a:moveTo>
                  <a:pt x="1238670" y="1320566"/>
                </a:moveTo>
                <a:lnTo>
                  <a:pt x="1239578" y="1316418"/>
                </a:lnTo>
                <a:lnTo>
                  <a:pt x="1240529" y="1316705"/>
                </a:lnTo>
                <a:lnTo>
                  <a:pt x="1238670" y="1320566"/>
                </a:lnTo>
                <a:close/>
              </a:path>
              <a:path w="1327150" h="2270125">
                <a:moveTo>
                  <a:pt x="1268236" y="1338347"/>
                </a:moveTo>
                <a:lnTo>
                  <a:pt x="1242560" y="1330587"/>
                </a:lnTo>
                <a:lnTo>
                  <a:pt x="1246234" y="1318430"/>
                </a:lnTo>
                <a:lnTo>
                  <a:pt x="1266205" y="1324465"/>
                </a:lnTo>
                <a:lnTo>
                  <a:pt x="1268236" y="1338347"/>
                </a:lnTo>
                <a:close/>
              </a:path>
              <a:path w="1327150" h="2270125">
                <a:moveTo>
                  <a:pt x="1292011" y="1345532"/>
                </a:moveTo>
                <a:lnTo>
                  <a:pt x="1269188" y="1338634"/>
                </a:lnTo>
                <a:lnTo>
                  <a:pt x="1272862" y="1326477"/>
                </a:lnTo>
                <a:lnTo>
                  <a:pt x="1294734" y="1333088"/>
                </a:lnTo>
                <a:lnTo>
                  <a:pt x="1292011" y="1345532"/>
                </a:lnTo>
                <a:close/>
              </a:path>
              <a:path w="1327150" h="2270125">
                <a:moveTo>
                  <a:pt x="1228425" y="1339582"/>
                </a:moveTo>
                <a:lnTo>
                  <a:pt x="1229247" y="1326563"/>
                </a:lnTo>
                <a:lnTo>
                  <a:pt x="1234952" y="1328287"/>
                </a:lnTo>
                <a:lnTo>
                  <a:pt x="1238670" y="1320566"/>
                </a:lnTo>
                <a:lnTo>
                  <a:pt x="1236854" y="1328862"/>
                </a:lnTo>
                <a:lnTo>
                  <a:pt x="1228425" y="1339582"/>
                </a:lnTo>
                <a:close/>
              </a:path>
              <a:path w="1327150" h="2270125">
                <a:moveTo>
                  <a:pt x="724232" y="1187202"/>
                </a:moveTo>
                <a:lnTo>
                  <a:pt x="713950" y="1184094"/>
                </a:lnTo>
                <a:lnTo>
                  <a:pt x="716673" y="1171650"/>
                </a:lnTo>
                <a:lnTo>
                  <a:pt x="729987" y="1175673"/>
                </a:lnTo>
                <a:lnTo>
                  <a:pt x="724232" y="1187202"/>
                </a:lnTo>
                <a:close/>
              </a:path>
              <a:path w="1327150" h="2270125">
                <a:moveTo>
                  <a:pt x="770057" y="1201051"/>
                </a:moveTo>
                <a:lnTo>
                  <a:pt x="762320" y="1185445"/>
                </a:lnTo>
                <a:lnTo>
                  <a:pt x="774222" y="1189042"/>
                </a:lnTo>
                <a:lnTo>
                  <a:pt x="770057" y="1201051"/>
                </a:lnTo>
                <a:close/>
              </a:path>
              <a:path w="1327150" h="2270125">
                <a:moveTo>
                  <a:pt x="829597" y="1219046"/>
                </a:moveTo>
                <a:lnTo>
                  <a:pt x="829007" y="1205600"/>
                </a:lnTo>
                <a:lnTo>
                  <a:pt x="837446" y="1208151"/>
                </a:lnTo>
                <a:lnTo>
                  <a:pt x="829597" y="1219046"/>
                </a:lnTo>
                <a:close/>
              </a:path>
              <a:path w="1327150" h="2270125">
                <a:moveTo>
                  <a:pt x="872762" y="1232091"/>
                </a:moveTo>
                <a:lnTo>
                  <a:pt x="860400" y="1228355"/>
                </a:lnTo>
                <a:lnTo>
                  <a:pt x="862172" y="1215623"/>
                </a:lnTo>
                <a:lnTo>
                  <a:pt x="876436" y="1219934"/>
                </a:lnTo>
                <a:lnTo>
                  <a:pt x="872762" y="1232091"/>
                </a:lnTo>
                <a:close/>
              </a:path>
              <a:path w="1327150" h="2270125">
                <a:moveTo>
                  <a:pt x="897190" y="1239474"/>
                </a:moveTo>
                <a:lnTo>
                  <a:pt x="895456" y="1225683"/>
                </a:lnTo>
                <a:lnTo>
                  <a:pt x="905917" y="1228844"/>
                </a:lnTo>
                <a:lnTo>
                  <a:pt x="897190" y="1239474"/>
                </a:lnTo>
                <a:close/>
              </a:path>
              <a:path w="1327150" h="2270125">
                <a:moveTo>
                  <a:pt x="989732" y="1267443"/>
                </a:moveTo>
                <a:lnTo>
                  <a:pt x="980133" y="1264542"/>
                </a:lnTo>
                <a:lnTo>
                  <a:pt x="982707" y="1252052"/>
                </a:lnTo>
                <a:lnTo>
                  <a:pt x="995308" y="1255861"/>
                </a:lnTo>
                <a:lnTo>
                  <a:pt x="995073" y="1259580"/>
                </a:lnTo>
                <a:lnTo>
                  <a:pt x="989732" y="1267443"/>
                </a:lnTo>
                <a:close/>
              </a:path>
              <a:path w="1327150" h="2270125">
                <a:moveTo>
                  <a:pt x="1010653" y="1273766"/>
                </a:moveTo>
                <a:lnTo>
                  <a:pt x="994487" y="1268880"/>
                </a:lnTo>
                <a:lnTo>
                  <a:pt x="995073" y="1259580"/>
                </a:lnTo>
                <a:lnTo>
                  <a:pt x="997210" y="1256435"/>
                </a:lnTo>
                <a:lnTo>
                  <a:pt x="1008844" y="1259952"/>
                </a:lnTo>
                <a:lnTo>
                  <a:pt x="1010653" y="1273766"/>
                </a:lnTo>
                <a:close/>
              </a:path>
              <a:path w="1327150" h="2270125">
                <a:moveTo>
                  <a:pt x="1045913" y="1284422"/>
                </a:moveTo>
                <a:lnTo>
                  <a:pt x="1033476" y="1280663"/>
                </a:lnTo>
                <a:lnTo>
                  <a:pt x="1041772" y="1269903"/>
                </a:lnTo>
                <a:lnTo>
                  <a:pt x="1046304" y="1271273"/>
                </a:lnTo>
                <a:lnTo>
                  <a:pt x="1045913" y="1284422"/>
                </a:lnTo>
                <a:close/>
              </a:path>
              <a:path w="1327150" h="2270125">
                <a:moveTo>
                  <a:pt x="1075319" y="1293309"/>
                </a:moveTo>
                <a:lnTo>
                  <a:pt x="1063967" y="1289879"/>
                </a:lnTo>
                <a:lnTo>
                  <a:pt x="1065680" y="1277129"/>
                </a:lnTo>
                <a:lnTo>
                  <a:pt x="1078042" y="1280865"/>
                </a:lnTo>
                <a:lnTo>
                  <a:pt x="1075319" y="1293309"/>
                </a:lnTo>
                <a:close/>
              </a:path>
              <a:path w="1327150" h="2270125">
                <a:moveTo>
                  <a:pt x="1105750" y="1302506"/>
                </a:moveTo>
                <a:lnTo>
                  <a:pt x="1098009" y="1300167"/>
                </a:lnTo>
                <a:lnTo>
                  <a:pt x="1098845" y="1287152"/>
                </a:lnTo>
                <a:lnTo>
                  <a:pt x="1111326" y="1290924"/>
                </a:lnTo>
                <a:lnTo>
                  <a:pt x="1105750" y="1302506"/>
                </a:lnTo>
                <a:close/>
              </a:path>
              <a:path w="1327150" h="2270125">
                <a:moveTo>
                  <a:pt x="1133536" y="1310904"/>
                </a:moveTo>
                <a:lnTo>
                  <a:pt x="1120965" y="1307105"/>
                </a:lnTo>
                <a:lnTo>
                  <a:pt x="1123688" y="1294660"/>
                </a:lnTo>
                <a:lnTo>
                  <a:pt x="1135100" y="1298109"/>
                </a:lnTo>
                <a:lnTo>
                  <a:pt x="1133536" y="1310904"/>
                </a:lnTo>
                <a:close/>
              </a:path>
              <a:path w="1327150" h="2270125">
                <a:moveTo>
                  <a:pt x="1164071" y="1320133"/>
                </a:moveTo>
                <a:lnTo>
                  <a:pt x="1138083" y="1312278"/>
                </a:lnTo>
                <a:lnTo>
                  <a:pt x="1148414" y="1302133"/>
                </a:lnTo>
                <a:lnTo>
                  <a:pt x="1166482" y="1307594"/>
                </a:lnTo>
                <a:lnTo>
                  <a:pt x="1164071" y="1320133"/>
                </a:lnTo>
                <a:close/>
              </a:path>
              <a:path w="1327150" h="2270125">
                <a:moveTo>
                  <a:pt x="1169465" y="1321763"/>
                </a:moveTo>
                <a:lnTo>
                  <a:pt x="1167563" y="1321188"/>
                </a:lnTo>
                <a:lnTo>
                  <a:pt x="1166482" y="1307594"/>
                </a:lnTo>
                <a:lnTo>
                  <a:pt x="1177894" y="1311043"/>
                </a:lnTo>
                <a:lnTo>
                  <a:pt x="1169465" y="1321763"/>
                </a:lnTo>
                <a:close/>
              </a:path>
              <a:path w="1327150" h="2270125">
                <a:moveTo>
                  <a:pt x="1189911" y="1327942"/>
                </a:moveTo>
                <a:lnTo>
                  <a:pt x="1178024" y="1324349"/>
                </a:lnTo>
                <a:lnTo>
                  <a:pt x="1180747" y="1311905"/>
                </a:lnTo>
                <a:lnTo>
                  <a:pt x="1191208" y="1315067"/>
                </a:lnTo>
                <a:lnTo>
                  <a:pt x="1189911" y="1327942"/>
                </a:lnTo>
                <a:close/>
              </a:path>
              <a:path w="1327150" h="2270125">
                <a:moveTo>
                  <a:pt x="1247444" y="1345330"/>
                </a:moveTo>
                <a:lnTo>
                  <a:pt x="1238886" y="1342744"/>
                </a:lnTo>
                <a:lnTo>
                  <a:pt x="1250168" y="1332886"/>
                </a:lnTo>
                <a:lnTo>
                  <a:pt x="1250233" y="1339538"/>
                </a:lnTo>
                <a:lnTo>
                  <a:pt x="1247444" y="1345330"/>
                </a:lnTo>
                <a:close/>
              </a:path>
              <a:path w="1327150" h="2270125">
                <a:moveTo>
                  <a:pt x="1260758" y="1349354"/>
                </a:moveTo>
                <a:lnTo>
                  <a:pt x="1250298" y="1346193"/>
                </a:lnTo>
                <a:lnTo>
                  <a:pt x="1250233" y="1339538"/>
                </a:lnTo>
                <a:lnTo>
                  <a:pt x="1253021" y="1333748"/>
                </a:lnTo>
                <a:lnTo>
                  <a:pt x="1265383" y="1337484"/>
                </a:lnTo>
                <a:lnTo>
                  <a:pt x="1260758" y="1349354"/>
                </a:lnTo>
                <a:close/>
              </a:path>
              <a:path w="1327150" h="2270125">
                <a:moveTo>
                  <a:pt x="1283775" y="1356310"/>
                </a:moveTo>
                <a:lnTo>
                  <a:pt x="1276316" y="1354056"/>
                </a:lnTo>
                <a:lnTo>
                  <a:pt x="1273942" y="1340071"/>
                </a:lnTo>
                <a:lnTo>
                  <a:pt x="1284403" y="1343233"/>
                </a:lnTo>
                <a:lnTo>
                  <a:pt x="1283775" y="1356310"/>
                </a:lnTo>
                <a:close/>
              </a:path>
              <a:path w="1327150" h="2270125">
                <a:moveTo>
                  <a:pt x="1289288" y="1357976"/>
                </a:moveTo>
                <a:lnTo>
                  <a:pt x="1291060" y="1345245"/>
                </a:lnTo>
                <a:lnTo>
                  <a:pt x="1292011" y="1345532"/>
                </a:lnTo>
                <a:lnTo>
                  <a:pt x="1289288" y="1357976"/>
                </a:lnTo>
                <a:close/>
              </a:path>
              <a:path w="1327150" h="2270125">
                <a:moveTo>
                  <a:pt x="400512" y="1102632"/>
                </a:moveTo>
                <a:lnTo>
                  <a:pt x="389130" y="1099192"/>
                </a:lnTo>
                <a:lnTo>
                  <a:pt x="398584" y="1088782"/>
                </a:lnTo>
                <a:lnTo>
                  <a:pt x="400512" y="1102632"/>
                </a:lnTo>
                <a:close/>
              </a:path>
              <a:path w="1327150" h="2270125">
                <a:moveTo>
                  <a:pt x="594257" y="1161187"/>
                </a:moveTo>
                <a:lnTo>
                  <a:pt x="585030" y="1158398"/>
                </a:lnTo>
                <a:lnTo>
                  <a:pt x="585450" y="1145258"/>
                </a:lnTo>
                <a:lnTo>
                  <a:pt x="597932" y="1149030"/>
                </a:lnTo>
                <a:lnTo>
                  <a:pt x="594257" y="1161187"/>
                </a:lnTo>
                <a:close/>
              </a:path>
              <a:path w="1327150" h="2270125">
                <a:moveTo>
                  <a:pt x="673857" y="1185244"/>
                </a:moveTo>
                <a:lnTo>
                  <a:pt x="662475" y="1181804"/>
                </a:lnTo>
                <a:lnTo>
                  <a:pt x="671751" y="1171340"/>
                </a:lnTo>
                <a:lnTo>
                  <a:pt x="673857" y="1185244"/>
                </a:lnTo>
                <a:close/>
              </a:path>
              <a:path w="1327150" h="2270125">
                <a:moveTo>
                  <a:pt x="749741" y="1208179"/>
                </a:moveTo>
                <a:lnTo>
                  <a:pt x="735729" y="1203944"/>
                </a:lnTo>
                <a:lnTo>
                  <a:pt x="740577" y="1192142"/>
                </a:lnTo>
                <a:lnTo>
                  <a:pt x="752227" y="1195662"/>
                </a:lnTo>
                <a:lnTo>
                  <a:pt x="749741" y="1208179"/>
                </a:lnTo>
                <a:close/>
              </a:path>
              <a:path w="1327150" h="2270125">
                <a:moveTo>
                  <a:pt x="782550" y="1218094"/>
                </a:moveTo>
                <a:lnTo>
                  <a:pt x="776844" y="1216370"/>
                </a:lnTo>
                <a:lnTo>
                  <a:pt x="776714" y="1203063"/>
                </a:lnTo>
                <a:lnTo>
                  <a:pt x="790028" y="1207087"/>
                </a:lnTo>
                <a:lnTo>
                  <a:pt x="782550" y="1218094"/>
                </a:lnTo>
                <a:close/>
              </a:path>
              <a:path w="1327150" h="2270125">
                <a:moveTo>
                  <a:pt x="802713" y="1224188"/>
                </a:moveTo>
                <a:lnTo>
                  <a:pt x="797646" y="1222657"/>
                </a:lnTo>
                <a:lnTo>
                  <a:pt x="798928" y="1209777"/>
                </a:lnTo>
                <a:lnTo>
                  <a:pt x="811900" y="1213697"/>
                </a:lnTo>
                <a:lnTo>
                  <a:pt x="802713" y="1224188"/>
                </a:lnTo>
                <a:close/>
              </a:path>
              <a:path w="1327150" h="2270125">
                <a:moveTo>
                  <a:pt x="842461" y="1236201"/>
                </a:moveTo>
                <a:lnTo>
                  <a:pt x="831049" y="1232752"/>
                </a:lnTo>
                <a:lnTo>
                  <a:pt x="835437" y="1220811"/>
                </a:lnTo>
                <a:lnTo>
                  <a:pt x="845422" y="1223828"/>
                </a:lnTo>
                <a:lnTo>
                  <a:pt x="842461" y="1236201"/>
                </a:lnTo>
                <a:close/>
              </a:path>
              <a:path w="1327150" h="2270125">
                <a:moveTo>
                  <a:pt x="891911" y="1251146"/>
                </a:moveTo>
                <a:lnTo>
                  <a:pt x="886562" y="1249529"/>
                </a:lnTo>
                <a:lnTo>
                  <a:pt x="886314" y="1236187"/>
                </a:lnTo>
                <a:lnTo>
                  <a:pt x="898126" y="1239757"/>
                </a:lnTo>
                <a:lnTo>
                  <a:pt x="891911" y="1251146"/>
                </a:lnTo>
                <a:close/>
              </a:path>
              <a:path w="1327150" h="2270125">
                <a:moveTo>
                  <a:pt x="909029" y="1256319"/>
                </a:moveTo>
                <a:lnTo>
                  <a:pt x="897617" y="1252871"/>
                </a:lnTo>
                <a:lnTo>
                  <a:pt x="902242" y="1241001"/>
                </a:lnTo>
                <a:lnTo>
                  <a:pt x="909029" y="1256319"/>
                </a:lnTo>
                <a:close/>
              </a:path>
              <a:path w="1327150" h="2270125">
                <a:moveTo>
                  <a:pt x="925195" y="1261205"/>
                </a:moveTo>
                <a:lnTo>
                  <a:pt x="909029" y="1256319"/>
                </a:lnTo>
                <a:lnTo>
                  <a:pt x="912703" y="1244163"/>
                </a:lnTo>
                <a:lnTo>
                  <a:pt x="925066" y="1247899"/>
                </a:lnTo>
                <a:lnTo>
                  <a:pt x="925195" y="1261205"/>
                </a:lnTo>
                <a:close/>
              </a:path>
              <a:path w="1327150" h="2270125">
                <a:moveTo>
                  <a:pt x="940411" y="1265804"/>
                </a:moveTo>
                <a:lnTo>
                  <a:pt x="929950" y="1262642"/>
                </a:lnTo>
                <a:lnTo>
                  <a:pt x="930772" y="1249623"/>
                </a:lnTo>
                <a:lnTo>
                  <a:pt x="945987" y="1254222"/>
                </a:lnTo>
                <a:lnTo>
                  <a:pt x="940411" y="1265804"/>
                </a:lnTo>
                <a:close/>
              </a:path>
              <a:path w="1327150" h="2270125">
                <a:moveTo>
                  <a:pt x="960381" y="1271840"/>
                </a:moveTo>
                <a:lnTo>
                  <a:pt x="945166" y="1267241"/>
                </a:lnTo>
                <a:lnTo>
                  <a:pt x="956448" y="1257383"/>
                </a:lnTo>
                <a:lnTo>
                  <a:pt x="965007" y="1259970"/>
                </a:lnTo>
                <a:lnTo>
                  <a:pt x="960381" y="1271840"/>
                </a:lnTo>
                <a:close/>
              </a:path>
              <a:path w="1327150" h="2270125">
                <a:moveTo>
                  <a:pt x="987009" y="1279887"/>
                </a:moveTo>
                <a:lnTo>
                  <a:pt x="973695" y="1275863"/>
                </a:lnTo>
                <a:lnTo>
                  <a:pt x="977369" y="1263706"/>
                </a:lnTo>
                <a:lnTo>
                  <a:pt x="988781" y="1267155"/>
                </a:lnTo>
                <a:lnTo>
                  <a:pt x="987009" y="1279887"/>
                </a:lnTo>
                <a:close/>
              </a:path>
              <a:path w="1327150" h="2270125">
                <a:moveTo>
                  <a:pt x="1004126" y="1285060"/>
                </a:moveTo>
                <a:lnTo>
                  <a:pt x="1001143" y="1270892"/>
                </a:lnTo>
                <a:lnTo>
                  <a:pt x="1011604" y="1274053"/>
                </a:lnTo>
                <a:lnTo>
                  <a:pt x="1004126" y="1285060"/>
                </a:lnTo>
                <a:close/>
              </a:path>
              <a:path w="1327150" h="2270125">
                <a:moveTo>
                  <a:pt x="1021244" y="1290234"/>
                </a:moveTo>
                <a:lnTo>
                  <a:pt x="1007603" y="1286111"/>
                </a:lnTo>
                <a:lnTo>
                  <a:pt x="1013982" y="1274772"/>
                </a:lnTo>
                <a:lnTo>
                  <a:pt x="1018826" y="1276236"/>
                </a:lnTo>
                <a:lnTo>
                  <a:pt x="1021244" y="1290234"/>
                </a:lnTo>
                <a:close/>
              </a:path>
              <a:path w="1327150" h="2270125">
                <a:moveTo>
                  <a:pt x="1032180" y="1293539"/>
                </a:moveTo>
                <a:lnTo>
                  <a:pt x="1021244" y="1290234"/>
                </a:lnTo>
                <a:lnTo>
                  <a:pt x="1031901" y="1280187"/>
                </a:lnTo>
                <a:lnTo>
                  <a:pt x="1032180" y="1293539"/>
                </a:lnTo>
                <a:close/>
              </a:path>
              <a:path w="1327150" h="2270125">
                <a:moveTo>
                  <a:pt x="1095420" y="1312652"/>
                </a:moveTo>
                <a:lnTo>
                  <a:pt x="1065286" y="1303544"/>
                </a:lnTo>
                <a:lnTo>
                  <a:pt x="1065572" y="1290364"/>
                </a:lnTo>
                <a:lnTo>
                  <a:pt x="1101946" y="1301357"/>
                </a:lnTo>
                <a:lnTo>
                  <a:pt x="1095420" y="1312652"/>
                </a:lnTo>
                <a:close/>
              </a:path>
              <a:path w="1327150" h="2270125">
                <a:moveTo>
                  <a:pt x="1120145" y="1320124"/>
                </a:moveTo>
                <a:lnTo>
                  <a:pt x="1110754" y="1317286"/>
                </a:lnTo>
                <a:lnTo>
                  <a:pt x="1110743" y="1304015"/>
                </a:lnTo>
                <a:lnTo>
                  <a:pt x="1124770" y="1308255"/>
                </a:lnTo>
                <a:lnTo>
                  <a:pt x="1120145" y="1320124"/>
                </a:lnTo>
                <a:close/>
              </a:path>
              <a:path w="1327150" h="2270125">
                <a:moveTo>
                  <a:pt x="1138213" y="1325585"/>
                </a:moveTo>
                <a:lnTo>
                  <a:pt x="1124899" y="1321561"/>
                </a:lnTo>
                <a:lnTo>
                  <a:pt x="1128573" y="1309404"/>
                </a:lnTo>
                <a:lnTo>
                  <a:pt x="1139034" y="1312566"/>
                </a:lnTo>
                <a:lnTo>
                  <a:pt x="1140782" y="1318991"/>
                </a:lnTo>
                <a:lnTo>
                  <a:pt x="1138213" y="1325585"/>
                </a:lnTo>
                <a:close/>
              </a:path>
              <a:path w="1327150" h="2270125">
                <a:moveTo>
                  <a:pt x="1142967" y="1327022"/>
                </a:moveTo>
                <a:lnTo>
                  <a:pt x="1140782" y="1318991"/>
                </a:lnTo>
                <a:lnTo>
                  <a:pt x="1142838" y="1313715"/>
                </a:lnTo>
                <a:lnTo>
                  <a:pt x="1151396" y="1316302"/>
                </a:lnTo>
                <a:lnTo>
                  <a:pt x="1142967" y="1327022"/>
                </a:lnTo>
                <a:close/>
              </a:path>
              <a:path w="1327150" h="2270125">
                <a:moveTo>
                  <a:pt x="1152615" y="1324630"/>
                </a:moveTo>
                <a:lnTo>
                  <a:pt x="1151396" y="1316302"/>
                </a:lnTo>
                <a:lnTo>
                  <a:pt x="1154249" y="1317164"/>
                </a:lnTo>
                <a:lnTo>
                  <a:pt x="1152615" y="1324630"/>
                </a:lnTo>
                <a:close/>
              </a:path>
              <a:path w="1327150" h="2270125">
                <a:moveTo>
                  <a:pt x="1166742" y="1334207"/>
                </a:moveTo>
                <a:lnTo>
                  <a:pt x="1153428" y="1330183"/>
                </a:lnTo>
                <a:lnTo>
                  <a:pt x="1154249" y="1317164"/>
                </a:lnTo>
                <a:lnTo>
                  <a:pt x="1166612" y="1320900"/>
                </a:lnTo>
                <a:lnTo>
                  <a:pt x="1166742" y="1334207"/>
                </a:lnTo>
                <a:close/>
              </a:path>
              <a:path w="1327150" h="2270125">
                <a:moveTo>
                  <a:pt x="1199045" y="1343970"/>
                </a:moveTo>
                <a:lnTo>
                  <a:pt x="1186712" y="1340243"/>
                </a:lnTo>
                <a:lnTo>
                  <a:pt x="1189436" y="1327798"/>
                </a:lnTo>
                <a:lnTo>
                  <a:pt x="1202749" y="1331822"/>
                </a:lnTo>
                <a:lnTo>
                  <a:pt x="1199045" y="1343970"/>
                </a:lnTo>
                <a:close/>
              </a:path>
              <a:path w="1327150" h="2270125">
                <a:moveTo>
                  <a:pt x="1234261" y="1354613"/>
                </a:moveTo>
                <a:lnTo>
                  <a:pt x="1207500" y="1346525"/>
                </a:lnTo>
                <a:lnTo>
                  <a:pt x="1210357" y="1334121"/>
                </a:lnTo>
                <a:lnTo>
                  <a:pt x="1235082" y="1341594"/>
                </a:lnTo>
                <a:lnTo>
                  <a:pt x="1234261" y="1354613"/>
                </a:lnTo>
                <a:close/>
              </a:path>
              <a:path w="1327150" h="2270125">
                <a:moveTo>
                  <a:pt x="1238623" y="1348192"/>
                </a:moveTo>
                <a:lnTo>
                  <a:pt x="1236984" y="1342169"/>
                </a:lnTo>
                <a:lnTo>
                  <a:pt x="1241739" y="1343606"/>
                </a:lnTo>
                <a:lnTo>
                  <a:pt x="1238623" y="1348192"/>
                </a:lnTo>
                <a:close/>
              </a:path>
              <a:path w="1327150" h="2270125">
                <a:moveTo>
                  <a:pt x="1240918" y="1356625"/>
                </a:moveTo>
                <a:lnTo>
                  <a:pt x="1239443" y="1351204"/>
                </a:lnTo>
                <a:lnTo>
                  <a:pt x="1241739" y="1343606"/>
                </a:lnTo>
                <a:lnTo>
                  <a:pt x="1248396" y="1345618"/>
                </a:lnTo>
                <a:lnTo>
                  <a:pt x="1240918" y="1356625"/>
                </a:lnTo>
                <a:close/>
              </a:path>
              <a:path w="1327150" h="2270125">
                <a:moveTo>
                  <a:pt x="1273250" y="1366397"/>
                </a:moveTo>
                <a:lnTo>
                  <a:pt x="1249476" y="1359212"/>
                </a:lnTo>
                <a:lnTo>
                  <a:pt x="1253150" y="1347055"/>
                </a:lnTo>
                <a:lnTo>
                  <a:pt x="1268366" y="1351653"/>
                </a:lnTo>
                <a:lnTo>
                  <a:pt x="1273250" y="1366397"/>
                </a:lnTo>
                <a:close/>
              </a:path>
              <a:path w="1327150" h="2270125">
                <a:moveTo>
                  <a:pt x="1282890" y="1382577"/>
                </a:moveTo>
                <a:lnTo>
                  <a:pt x="1260780" y="1375895"/>
                </a:lnTo>
                <a:lnTo>
                  <a:pt x="1265643" y="1364098"/>
                </a:lnTo>
                <a:lnTo>
                  <a:pt x="1283711" y="1369558"/>
                </a:lnTo>
                <a:lnTo>
                  <a:pt x="1288336" y="1357689"/>
                </a:lnTo>
                <a:lnTo>
                  <a:pt x="1289287" y="1357976"/>
                </a:lnTo>
                <a:lnTo>
                  <a:pt x="1286564" y="1370421"/>
                </a:lnTo>
                <a:lnTo>
                  <a:pt x="1282890" y="1382577"/>
                </a:lnTo>
                <a:close/>
              </a:path>
              <a:path w="1327150" h="2270125">
                <a:moveTo>
                  <a:pt x="1231538" y="1367058"/>
                </a:moveTo>
                <a:lnTo>
                  <a:pt x="1231408" y="1353751"/>
                </a:lnTo>
                <a:lnTo>
                  <a:pt x="1234261" y="1354613"/>
                </a:lnTo>
                <a:lnTo>
                  <a:pt x="1238623" y="1348192"/>
                </a:lnTo>
                <a:lnTo>
                  <a:pt x="1239443" y="1351204"/>
                </a:lnTo>
                <a:lnTo>
                  <a:pt x="1238065" y="1355763"/>
                </a:lnTo>
                <a:lnTo>
                  <a:pt x="1231538" y="1367058"/>
                </a:lnTo>
                <a:close/>
              </a:path>
              <a:path w="1327150" h="2270125">
                <a:moveTo>
                  <a:pt x="1153428" y="1330183"/>
                </a:moveTo>
                <a:lnTo>
                  <a:pt x="1151526" y="1329608"/>
                </a:lnTo>
                <a:lnTo>
                  <a:pt x="1152615" y="1324630"/>
                </a:lnTo>
                <a:lnTo>
                  <a:pt x="1153428" y="1330183"/>
                </a:lnTo>
                <a:close/>
              </a:path>
              <a:path w="1327150" h="2270125">
                <a:moveTo>
                  <a:pt x="519260" y="1151788"/>
                </a:moveTo>
                <a:lnTo>
                  <a:pt x="505947" y="1147765"/>
                </a:lnTo>
                <a:lnTo>
                  <a:pt x="511523" y="1136183"/>
                </a:lnTo>
                <a:lnTo>
                  <a:pt x="525787" y="1140494"/>
                </a:lnTo>
                <a:lnTo>
                  <a:pt x="519260" y="1151788"/>
                </a:lnTo>
                <a:close/>
              </a:path>
              <a:path w="1327150" h="2270125">
                <a:moveTo>
                  <a:pt x="549692" y="1160986"/>
                </a:moveTo>
                <a:lnTo>
                  <a:pt x="536378" y="1156962"/>
                </a:lnTo>
                <a:lnTo>
                  <a:pt x="537199" y="1143943"/>
                </a:lnTo>
                <a:lnTo>
                  <a:pt x="551464" y="1148254"/>
                </a:lnTo>
                <a:lnTo>
                  <a:pt x="549692" y="1160986"/>
                </a:lnTo>
                <a:close/>
              </a:path>
              <a:path w="1327150" h="2270125">
                <a:moveTo>
                  <a:pt x="694358" y="1204708"/>
                </a:moveTo>
                <a:lnTo>
                  <a:pt x="685680" y="1202085"/>
                </a:lnTo>
                <a:lnTo>
                  <a:pt x="687096" y="1189245"/>
                </a:lnTo>
                <a:lnTo>
                  <a:pt x="699652" y="1193040"/>
                </a:lnTo>
                <a:lnTo>
                  <a:pt x="694358" y="1204708"/>
                </a:lnTo>
                <a:close/>
              </a:path>
              <a:path w="1327150" h="2270125">
                <a:moveTo>
                  <a:pt x="783853" y="1231755"/>
                </a:moveTo>
                <a:lnTo>
                  <a:pt x="769812" y="1227512"/>
                </a:lnTo>
                <a:lnTo>
                  <a:pt x="775893" y="1216082"/>
                </a:lnTo>
                <a:lnTo>
                  <a:pt x="786235" y="1219208"/>
                </a:lnTo>
                <a:lnTo>
                  <a:pt x="783853" y="1231755"/>
                </a:lnTo>
                <a:close/>
              </a:path>
              <a:path w="1327150" h="2270125">
                <a:moveTo>
                  <a:pt x="810778" y="1239893"/>
                </a:moveTo>
                <a:lnTo>
                  <a:pt x="798014" y="1236035"/>
                </a:lnTo>
                <a:lnTo>
                  <a:pt x="804823" y="1224826"/>
                </a:lnTo>
                <a:lnTo>
                  <a:pt x="811079" y="1226716"/>
                </a:lnTo>
                <a:lnTo>
                  <a:pt x="810778" y="1239893"/>
                </a:lnTo>
                <a:close/>
              </a:path>
              <a:path w="1327150" h="2270125">
                <a:moveTo>
                  <a:pt x="830347" y="1245807"/>
                </a:moveTo>
                <a:lnTo>
                  <a:pt x="815963" y="1241460"/>
                </a:lnTo>
                <a:lnTo>
                  <a:pt x="819638" y="1229303"/>
                </a:lnTo>
                <a:lnTo>
                  <a:pt x="832000" y="1233039"/>
                </a:lnTo>
                <a:lnTo>
                  <a:pt x="830347" y="1245807"/>
                </a:lnTo>
                <a:close/>
              </a:path>
              <a:path w="1327150" h="2270125">
                <a:moveTo>
                  <a:pt x="857806" y="1254106"/>
                </a:moveTo>
                <a:lnTo>
                  <a:pt x="848297" y="1251232"/>
                </a:lnTo>
                <a:lnTo>
                  <a:pt x="851020" y="1238788"/>
                </a:lnTo>
                <a:lnTo>
                  <a:pt x="864334" y="1242811"/>
                </a:lnTo>
                <a:lnTo>
                  <a:pt x="857806" y="1254106"/>
                </a:lnTo>
                <a:close/>
              </a:path>
              <a:path w="1327150" h="2270125">
                <a:moveTo>
                  <a:pt x="879679" y="1260716"/>
                </a:moveTo>
                <a:lnTo>
                  <a:pt x="867316" y="1256980"/>
                </a:lnTo>
                <a:lnTo>
                  <a:pt x="869088" y="1244248"/>
                </a:lnTo>
                <a:lnTo>
                  <a:pt x="883353" y="1248559"/>
                </a:lnTo>
                <a:lnTo>
                  <a:pt x="879679" y="1260716"/>
                </a:lnTo>
                <a:close/>
              </a:path>
              <a:path w="1327150" h="2270125">
                <a:moveTo>
                  <a:pt x="908208" y="1269339"/>
                </a:moveTo>
                <a:lnTo>
                  <a:pt x="902502" y="1267614"/>
                </a:lnTo>
                <a:lnTo>
                  <a:pt x="899519" y="1253445"/>
                </a:lnTo>
                <a:lnTo>
                  <a:pt x="911882" y="1257182"/>
                </a:lnTo>
                <a:lnTo>
                  <a:pt x="908208" y="1269339"/>
                </a:lnTo>
                <a:close/>
              </a:path>
              <a:path w="1327150" h="2270125">
                <a:moveTo>
                  <a:pt x="933884" y="1277099"/>
                </a:moveTo>
                <a:lnTo>
                  <a:pt x="915815" y="1271638"/>
                </a:lnTo>
                <a:lnTo>
                  <a:pt x="924943" y="1261129"/>
                </a:lnTo>
                <a:lnTo>
                  <a:pt x="934705" y="1264079"/>
                </a:lnTo>
                <a:lnTo>
                  <a:pt x="933884" y="1277099"/>
                </a:lnTo>
                <a:close/>
              </a:path>
              <a:path w="1327150" h="2270125">
                <a:moveTo>
                  <a:pt x="945425" y="1293854"/>
                </a:moveTo>
                <a:lnTo>
                  <a:pt x="934014" y="1290405"/>
                </a:lnTo>
                <a:lnTo>
                  <a:pt x="933884" y="1277099"/>
                </a:lnTo>
                <a:lnTo>
                  <a:pt x="942313" y="1266379"/>
                </a:lnTo>
                <a:lnTo>
                  <a:pt x="946247" y="1280835"/>
                </a:lnTo>
                <a:lnTo>
                  <a:pt x="945425" y="1293854"/>
                </a:lnTo>
                <a:close/>
              </a:path>
              <a:path w="1327150" h="2270125">
                <a:moveTo>
                  <a:pt x="964315" y="1286296"/>
                </a:moveTo>
                <a:lnTo>
                  <a:pt x="951001" y="1282272"/>
                </a:lnTo>
                <a:lnTo>
                  <a:pt x="954676" y="1270115"/>
                </a:lnTo>
                <a:lnTo>
                  <a:pt x="967038" y="1273851"/>
                </a:lnTo>
                <a:lnTo>
                  <a:pt x="964315" y="1286296"/>
                </a:lnTo>
                <a:close/>
              </a:path>
              <a:path w="1327150" h="2270125">
                <a:moveTo>
                  <a:pt x="1049308" y="1311983"/>
                </a:moveTo>
                <a:lnTo>
                  <a:pt x="1036589" y="1308139"/>
                </a:lnTo>
                <a:lnTo>
                  <a:pt x="1039312" y="1295694"/>
                </a:lnTo>
                <a:lnTo>
                  <a:pt x="1055478" y="1300580"/>
                </a:lnTo>
                <a:lnTo>
                  <a:pt x="1049308" y="1311983"/>
                </a:lnTo>
                <a:close/>
              </a:path>
              <a:path w="1327150" h="2270125">
                <a:moveTo>
                  <a:pt x="1084138" y="1322509"/>
                </a:moveTo>
                <a:lnTo>
                  <a:pt x="1067020" y="1317336"/>
                </a:lnTo>
                <a:lnTo>
                  <a:pt x="1075449" y="1306616"/>
                </a:lnTo>
                <a:lnTo>
                  <a:pt x="1084989" y="1309499"/>
                </a:lnTo>
                <a:lnTo>
                  <a:pt x="1084138" y="1322509"/>
                </a:lnTo>
                <a:close/>
              </a:path>
              <a:path w="1327150" h="2270125">
                <a:moveTo>
                  <a:pt x="1095906" y="1326066"/>
                </a:moveTo>
                <a:lnTo>
                  <a:pt x="1084138" y="1322509"/>
                </a:lnTo>
                <a:lnTo>
                  <a:pt x="1092804" y="1311861"/>
                </a:lnTo>
                <a:lnTo>
                  <a:pt x="1097084" y="1313155"/>
                </a:lnTo>
                <a:lnTo>
                  <a:pt x="1095906" y="1326066"/>
                </a:lnTo>
                <a:close/>
              </a:path>
              <a:path w="1327150" h="2270125">
                <a:moveTo>
                  <a:pt x="1115519" y="1331994"/>
                </a:moveTo>
                <a:lnTo>
                  <a:pt x="1103350" y="1328316"/>
                </a:lnTo>
                <a:lnTo>
                  <a:pt x="1109327" y="1316855"/>
                </a:lnTo>
                <a:lnTo>
                  <a:pt x="1116088" y="1318898"/>
                </a:lnTo>
                <a:lnTo>
                  <a:pt x="1115519" y="1331994"/>
                </a:lnTo>
                <a:close/>
              </a:path>
              <a:path w="1327150" h="2270125">
                <a:moveTo>
                  <a:pt x="1143097" y="1340328"/>
                </a:moveTo>
                <a:lnTo>
                  <a:pt x="1126931" y="1335442"/>
                </a:lnTo>
                <a:lnTo>
                  <a:pt x="1134409" y="1324435"/>
                </a:lnTo>
                <a:lnTo>
                  <a:pt x="1145821" y="1327884"/>
                </a:lnTo>
                <a:lnTo>
                  <a:pt x="1145149" y="1335062"/>
                </a:lnTo>
                <a:lnTo>
                  <a:pt x="1143097" y="1340328"/>
                </a:lnTo>
                <a:close/>
              </a:path>
              <a:path w="1327150" h="2270125">
                <a:moveTo>
                  <a:pt x="1156410" y="1344352"/>
                </a:moveTo>
                <a:lnTo>
                  <a:pt x="1144613" y="1340786"/>
                </a:lnTo>
                <a:lnTo>
                  <a:pt x="1145149" y="1335062"/>
                </a:lnTo>
                <a:lnTo>
                  <a:pt x="1147722" y="1328459"/>
                </a:lnTo>
                <a:lnTo>
                  <a:pt x="1156281" y="1331045"/>
                </a:lnTo>
                <a:lnTo>
                  <a:pt x="1156410" y="1344352"/>
                </a:lnTo>
                <a:close/>
              </a:path>
              <a:path w="1327150" h="2270125">
                <a:moveTo>
                  <a:pt x="1193499" y="1355561"/>
                </a:moveTo>
                <a:lnTo>
                  <a:pt x="1167823" y="1347801"/>
                </a:lnTo>
                <a:lnTo>
                  <a:pt x="1171274" y="1335577"/>
                </a:lnTo>
                <a:lnTo>
                  <a:pt x="1199075" y="1343979"/>
                </a:lnTo>
                <a:lnTo>
                  <a:pt x="1193499" y="1355561"/>
                </a:lnTo>
                <a:close/>
              </a:path>
              <a:path w="1327150" h="2270125">
                <a:moveTo>
                  <a:pt x="1207764" y="1359872"/>
                </a:moveTo>
                <a:lnTo>
                  <a:pt x="1195297" y="1356105"/>
                </a:lnTo>
                <a:lnTo>
                  <a:pt x="1201096" y="1344590"/>
                </a:lnTo>
                <a:lnTo>
                  <a:pt x="1209536" y="1347141"/>
                </a:lnTo>
                <a:lnTo>
                  <a:pt x="1207764" y="1359872"/>
                </a:lnTo>
                <a:close/>
              </a:path>
              <a:path w="1327150" h="2270125">
                <a:moveTo>
                  <a:pt x="1218224" y="1363034"/>
                </a:moveTo>
                <a:lnTo>
                  <a:pt x="1209666" y="1360447"/>
                </a:lnTo>
                <a:lnTo>
                  <a:pt x="1214291" y="1348578"/>
                </a:lnTo>
                <a:lnTo>
                  <a:pt x="1218224" y="1363034"/>
                </a:lnTo>
                <a:close/>
              </a:path>
              <a:path w="1327150" h="2270125">
                <a:moveTo>
                  <a:pt x="1246883" y="1384963"/>
                </a:moveTo>
                <a:lnTo>
                  <a:pt x="1237373" y="1382088"/>
                </a:lnTo>
                <a:lnTo>
                  <a:pt x="1240497" y="1369765"/>
                </a:lnTo>
                <a:lnTo>
                  <a:pt x="1240215" y="1369680"/>
                </a:lnTo>
                <a:lnTo>
                  <a:pt x="1245925" y="1358138"/>
                </a:lnTo>
                <a:lnTo>
                  <a:pt x="1258035" y="1361798"/>
                </a:lnTo>
                <a:lnTo>
                  <a:pt x="1251389" y="1373057"/>
                </a:lnTo>
                <a:lnTo>
                  <a:pt x="1246883" y="1384963"/>
                </a:lnTo>
                <a:close/>
              </a:path>
              <a:path w="1327150" h="2270125">
                <a:moveTo>
                  <a:pt x="421440" y="1135492"/>
                </a:moveTo>
                <a:lnTo>
                  <a:pt x="407175" y="1131181"/>
                </a:lnTo>
                <a:lnTo>
                  <a:pt x="411801" y="1119311"/>
                </a:lnTo>
                <a:lnTo>
                  <a:pt x="423212" y="1122760"/>
                </a:lnTo>
                <a:lnTo>
                  <a:pt x="421440" y="1135492"/>
                </a:lnTo>
                <a:close/>
              </a:path>
              <a:path w="1327150" h="2270125">
                <a:moveTo>
                  <a:pt x="641115" y="1201883"/>
                </a:moveTo>
                <a:lnTo>
                  <a:pt x="626850" y="1197572"/>
                </a:lnTo>
                <a:lnTo>
                  <a:pt x="632426" y="1185990"/>
                </a:lnTo>
                <a:lnTo>
                  <a:pt x="643838" y="1189439"/>
                </a:lnTo>
                <a:lnTo>
                  <a:pt x="641115" y="1201883"/>
                </a:lnTo>
                <a:close/>
              </a:path>
              <a:path w="1327150" h="2270125">
                <a:moveTo>
                  <a:pt x="738114" y="1231199"/>
                </a:moveTo>
                <a:lnTo>
                  <a:pt x="725157" y="1227283"/>
                </a:lnTo>
                <a:lnTo>
                  <a:pt x="730688" y="1215687"/>
                </a:lnTo>
                <a:lnTo>
                  <a:pt x="740837" y="1218755"/>
                </a:lnTo>
                <a:lnTo>
                  <a:pt x="738114" y="1231199"/>
                </a:lnTo>
                <a:close/>
              </a:path>
              <a:path w="1327150" h="2270125">
                <a:moveTo>
                  <a:pt x="756182" y="1236660"/>
                </a:moveTo>
                <a:lnTo>
                  <a:pt x="743819" y="1232923"/>
                </a:lnTo>
                <a:lnTo>
                  <a:pt x="746543" y="1220479"/>
                </a:lnTo>
                <a:lnTo>
                  <a:pt x="759856" y="1224503"/>
                </a:lnTo>
                <a:lnTo>
                  <a:pt x="756182" y="1236660"/>
                </a:lnTo>
                <a:close/>
              </a:path>
              <a:path w="1327150" h="2270125">
                <a:moveTo>
                  <a:pt x="840818" y="1262239"/>
                </a:moveTo>
                <a:lnTo>
                  <a:pt x="827505" y="1258215"/>
                </a:lnTo>
                <a:lnTo>
                  <a:pt x="832130" y="1246346"/>
                </a:lnTo>
                <a:lnTo>
                  <a:pt x="840689" y="1248933"/>
                </a:lnTo>
                <a:lnTo>
                  <a:pt x="840818" y="1262239"/>
                </a:lnTo>
                <a:close/>
              </a:path>
              <a:path w="1327150" h="2270125">
                <a:moveTo>
                  <a:pt x="902632" y="1280921"/>
                </a:moveTo>
                <a:lnTo>
                  <a:pt x="891220" y="1277472"/>
                </a:lnTo>
                <a:lnTo>
                  <a:pt x="899649" y="1266752"/>
                </a:lnTo>
                <a:lnTo>
                  <a:pt x="907257" y="1269051"/>
                </a:lnTo>
                <a:lnTo>
                  <a:pt x="902632" y="1280921"/>
                </a:lnTo>
                <a:close/>
              </a:path>
              <a:path w="1327150" h="2270125">
                <a:moveTo>
                  <a:pt x="915945" y="1284944"/>
                </a:moveTo>
                <a:lnTo>
                  <a:pt x="910670" y="1283350"/>
                </a:lnTo>
                <a:lnTo>
                  <a:pt x="910228" y="1269949"/>
                </a:lnTo>
                <a:lnTo>
                  <a:pt x="924374" y="1274224"/>
                </a:lnTo>
                <a:lnTo>
                  <a:pt x="915945" y="1284944"/>
                </a:lnTo>
                <a:close/>
              </a:path>
              <a:path w="1327150" h="2270125">
                <a:moveTo>
                  <a:pt x="965396" y="1299890"/>
                </a:moveTo>
                <a:lnTo>
                  <a:pt x="954935" y="1296728"/>
                </a:lnTo>
                <a:lnTo>
                  <a:pt x="962413" y="1285721"/>
                </a:lnTo>
                <a:lnTo>
                  <a:pt x="965396" y="1299890"/>
                </a:lnTo>
                <a:close/>
              </a:path>
              <a:path w="1327150" h="2270125">
                <a:moveTo>
                  <a:pt x="980611" y="1304488"/>
                </a:moveTo>
                <a:lnTo>
                  <a:pt x="977629" y="1290319"/>
                </a:lnTo>
                <a:lnTo>
                  <a:pt x="990942" y="1294343"/>
                </a:lnTo>
                <a:lnTo>
                  <a:pt x="980611" y="1304488"/>
                </a:lnTo>
                <a:close/>
              </a:path>
              <a:path w="1327150" h="2270125">
                <a:moveTo>
                  <a:pt x="1005143" y="1311902"/>
                </a:moveTo>
                <a:lnTo>
                  <a:pt x="992974" y="1308224"/>
                </a:lnTo>
                <a:lnTo>
                  <a:pt x="1000586" y="1297258"/>
                </a:lnTo>
                <a:lnTo>
                  <a:pt x="1005326" y="1298690"/>
                </a:lnTo>
                <a:lnTo>
                  <a:pt x="1005143" y="1311902"/>
                </a:lnTo>
                <a:close/>
              </a:path>
              <a:path w="1327150" h="2270125">
                <a:moveTo>
                  <a:pt x="1022454" y="1317134"/>
                </a:moveTo>
                <a:lnTo>
                  <a:pt x="1013895" y="1314547"/>
                </a:lnTo>
                <a:lnTo>
                  <a:pt x="1012815" y="1300954"/>
                </a:lnTo>
                <a:lnTo>
                  <a:pt x="1028981" y="1305839"/>
                </a:lnTo>
                <a:lnTo>
                  <a:pt x="1022454" y="1317134"/>
                </a:lnTo>
                <a:close/>
              </a:path>
              <a:path w="1327150" h="2270125">
                <a:moveTo>
                  <a:pt x="1047150" y="1324598"/>
                </a:moveTo>
                <a:lnTo>
                  <a:pt x="1033628" y="1320511"/>
                </a:lnTo>
                <a:lnTo>
                  <a:pt x="1040393" y="1309288"/>
                </a:lnTo>
                <a:lnTo>
                  <a:pt x="1049902" y="1312162"/>
                </a:lnTo>
                <a:lnTo>
                  <a:pt x="1047150" y="1324598"/>
                </a:lnTo>
                <a:close/>
              </a:path>
              <a:path w="1327150" h="2270125">
                <a:moveTo>
                  <a:pt x="1070002" y="1331505"/>
                </a:moveTo>
                <a:lnTo>
                  <a:pt x="1056689" y="1327481"/>
                </a:lnTo>
                <a:lnTo>
                  <a:pt x="1061314" y="1315611"/>
                </a:lnTo>
                <a:lnTo>
                  <a:pt x="1072726" y="1319060"/>
                </a:lnTo>
                <a:lnTo>
                  <a:pt x="1070002" y="1331505"/>
                </a:lnTo>
                <a:close/>
              </a:path>
              <a:path w="1327150" h="2270125">
                <a:moveTo>
                  <a:pt x="1089022" y="1337253"/>
                </a:moveTo>
                <a:lnTo>
                  <a:pt x="1079513" y="1334379"/>
                </a:lnTo>
                <a:lnTo>
                  <a:pt x="1083187" y="1322222"/>
                </a:lnTo>
                <a:lnTo>
                  <a:pt x="1095549" y="1325958"/>
                </a:lnTo>
                <a:lnTo>
                  <a:pt x="1089022" y="1337253"/>
                </a:lnTo>
                <a:close/>
              </a:path>
              <a:path w="1327150" h="2270125">
                <a:moveTo>
                  <a:pt x="1125159" y="1348174"/>
                </a:moveTo>
                <a:lnTo>
                  <a:pt x="1108992" y="1343288"/>
                </a:lnTo>
                <a:lnTo>
                  <a:pt x="1113617" y="1331419"/>
                </a:lnTo>
                <a:lnTo>
                  <a:pt x="1124346" y="1334661"/>
                </a:lnTo>
                <a:lnTo>
                  <a:pt x="1125159" y="1348174"/>
                </a:lnTo>
                <a:close/>
              </a:path>
              <a:path w="1327150" h="2270125">
                <a:moveTo>
                  <a:pt x="1142276" y="1353348"/>
                </a:moveTo>
                <a:lnTo>
                  <a:pt x="1131860" y="1350200"/>
                </a:lnTo>
                <a:lnTo>
                  <a:pt x="1131686" y="1336880"/>
                </a:lnTo>
                <a:lnTo>
                  <a:pt x="1146693" y="1341415"/>
                </a:lnTo>
                <a:lnTo>
                  <a:pt x="1142276" y="1353348"/>
                </a:lnTo>
                <a:close/>
              </a:path>
              <a:path w="1327150" h="2270125">
                <a:moveTo>
                  <a:pt x="1167953" y="1361108"/>
                </a:moveTo>
                <a:lnTo>
                  <a:pt x="1154639" y="1357084"/>
                </a:lnTo>
                <a:lnTo>
                  <a:pt x="1161166" y="1345789"/>
                </a:lnTo>
                <a:lnTo>
                  <a:pt x="1171627" y="1348951"/>
                </a:lnTo>
                <a:lnTo>
                  <a:pt x="1167953" y="1361108"/>
                </a:lnTo>
                <a:close/>
              </a:path>
              <a:path w="1327150" h="2270125">
                <a:moveTo>
                  <a:pt x="1182218" y="1365419"/>
                </a:moveTo>
                <a:lnTo>
                  <a:pt x="1175561" y="1363407"/>
                </a:lnTo>
                <a:lnTo>
                  <a:pt x="1190647" y="1354699"/>
                </a:lnTo>
                <a:lnTo>
                  <a:pt x="1182218" y="1365419"/>
                </a:lnTo>
                <a:close/>
              </a:path>
              <a:path w="1327150" h="2270125">
                <a:moveTo>
                  <a:pt x="1199335" y="1370592"/>
                </a:moveTo>
                <a:lnTo>
                  <a:pt x="1199205" y="1357286"/>
                </a:lnTo>
                <a:lnTo>
                  <a:pt x="1205862" y="1359298"/>
                </a:lnTo>
                <a:lnTo>
                  <a:pt x="1199335" y="1370592"/>
                </a:lnTo>
                <a:close/>
              </a:path>
              <a:path w="1327150" h="2270125">
                <a:moveTo>
                  <a:pt x="1214550" y="1375191"/>
                </a:moveTo>
                <a:lnTo>
                  <a:pt x="1205041" y="1372317"/>
                </a:lnTo>
                <a:lnTo>
                  <a:pt x="1212519" y="1361309"/>
                </a:lnTo>
                <a:lnTo>
                  <a:pt x="1226783" y="1365620"/>
                </a:lnTo>
                <a:lnTo>
                  <a:pt x="1214550" y="1375191"/>
                </a:lnTo>
                <a:close/>
              </a:path>
              <a:path w="1327150" h="2270125">
                <a:moveTo>
                  <a:pt x="1232619" y="1380651"/>
                </a:moveTo>
                <a:lnTo>
                  <a:pt x="1221118" y="1377176"/>
                </a:lnTo>
                <a:lnTo>
                  <a:pt x="1226783" y="1365620"/>
                </a:lnTo>
                <a:lnTo>
                  <a:pt x="1238150" y="1369056"/>
                </a:lnTo>
                <a:lnTo>
                  <a:pt x="1232619" y="1380651"/>
                </a:lnTo>
                <a:close/>
              </a:path>
              <a:path w="1327150" h="2270125">
                <a:moveTo>
                  <a:pt x="1270657" y="1392148"/>
                </a:moveTo>
                <a:lnTo>
                  <a:pt x="1259246" y="1388699"/>
                </a:lnTo>
                <a:lnTo>
                  <a:pt x="1263039" y="1376578"/>
                </a:lnTo>
                <a:lnTo>
                  <a:pt x="1273380" y="1379703"/>
                </a:lnTo>
                <a:lnTo>
                  <a:pt x="1270657" y="1392148"/>
                </a:lnTo>
                <a:close/>
              </a:path>
              <a:path w="1327150" h="2270125">
                <a:moveTo>
                  <a:pt x="471110" y="1163771"/>
                </a:moveTo>
                <a:lnTo>
                  <a:pt x="459609" y="1160295"/>
                </a:lnTo>
                <a:lnTo>
                  <a:pt x="463283" y="1148138"/>
                </a:lnTo>
                <a:lnTo>
                  <a:pt x="472555" y="1150940"/>
                </a:lnTo>
                <a:lnTo>
                  <a:pt x="471110" y="1163771"/>
                </a:lnTo>
                <a:close/>
              </a:path>
              <a:path w="1327150" h="2270125">
                <a:moveTo>
                  <a:pt x="581333" y="1197083"/>
                </a:moveTo>
                <a:lnTo>
                  <a:pt x="569832" y="1193607"/>
                </a:lnTo>
                <a:lnTo>
                  <a:pt x="575735" y="1182124"/>
                </a:lnTo>
                <a:lnTo>
                  <a:pt x="585007" y="1184926"/>
                </a:lnTo>
                <a:lnTo>
                  <a:pt x="581333" y="1197083"/>
                </a:lnTo>
                <a:close/>
              </a:path>
              <a:path w="1327150" h="2270125">
                <a:moveTo>
                  <a:pt x="690130" y="1229964"/>
                </a:moveTo>
                <a:lnTo>
                  <a:pt x="680680" y="1227107"/>
                </a:lnTo>
                <a:lnTo>
                  <a:pt x="683908" y="1214817"/>
                </a:lnTo>
                <a:lnTo>
                  <a:pt x="695320" y="1218266"/>
                </a:lnTo>
                <a:lnTo>
                  <a:pt x="690130" y="1229964"/>
                </a:lnTo>
                <a:close/>
              </a:path>
              <a:path w="1327150" h="2270125">
                <a:moveTo>
                  <a:pt x="780710" y="1257340"/>
                </a:moveTo>
                <a:lnTo>
                  <a:pt x="768674" y="1253702"/>
                </a:lnTo>
                <a:lnTo>
                  <a:pt x="770446" y="1240971"/>
                </a:lnTo>
                <a:lnTo>
                  <a:pt x="783760" y="1244995"/>
                </a:lnTo>
                <a:lnTo>
                  <a:pt x="780710" y="1257340"/>
                </a:lnTo>
                <a:close/>
              </a:path>
              <a:path w="1327150" h="2270125">
                <a:moveTo>
                  <a:pt x="809566" y="1266061"/>
                </a:moveTo>
                <a:lnTo>
                  <a:pt x="797204" y="1262325"/>
                </a:lnTo>
                <a:lnTo>
                  <a:pt x="801829" y="1250455"/>
                </a:lnTo>
                <a:lnTo>
                  <a:pt x="817044" y="1255054"/>
                </a:lnTo>
                <a:lnTo>
                  <a:pt x="809566" y="1266061"/>
                </a:lnTo>
                <a:close/>
              </a:path>
              <a:path w="1327150" h="2270125">
                <a:moveTo>
                  <a:pt x="829537" y="1272097"/>
                </a:moveTo>
                <a:lnTo>
                  <a:pt x="829407" y="1258790"/>
                </a:lnTo>
                <a:lnTo>
                  <a:pt x="837966" y="1261377"/>
                </a:lnTo>
                <a:lnTo>
                  <a:pt x="829537" y="1272097"/>
                </a:lnTo>
                <a:close/>
              </a:path>
              <a:path w="1327150" h="2270125">
                <a:moveTo>
                  <a:pt x="869477" y="1284168"/>
                </a:moveTo>
                <a:lnTo>
                  <a:pt x="857442" y="1280530"/>
                </a:lnTo>
                <a:lnTo>
                  <a:pt x="863166" y="1268993"/>
                </a:lnTo>
                <a:lnTo>
                  <a:pt x="867357" y="1270260"/>
                </a:lnTo>
                <a:lnTo>
                  <a:pt x="869477" y="1284168"/>
                </a:lnTo>
                <a:close/>
              </a:path>
              <a:path w="1327150" h="2270125">
                <a:moveTo>
                  <a:pt x="883742" y="1288479"/>
                </a:moveTo>
                <a:lnTo>
                  <a:pt x="869477" y="1284168"/>
                </a:lnTo>
                <a:lnTo>
                  <a:pt x="875054" y="1272586"/>
                </a:lnTo>
                <a:lnTo>
                  <a:pt x="887416" y="1276322"/>
                </a:lnTo>
                <a:lnTo>
                  <a:pt x="883742" y="1288479"/>
                </a:lnTo>
                <a:close/>
              </a:path>
              <a:path w="1327150" h="2270125">
                <a:moveTo>
                  <a:pt x="900414" y="1293518"/>
                </a:moveTo>
                <a:lnTo>
                  <a:pt x="891796" y="1290913"/>
                </a:lnTo>
                <a:lnTo>
                  <a:pt x="899779" y="1280058"/>
                </a:lnTo>
                <a:lnTo>
                  <a:pt x="900414" y="1293518"/>
                </a:lnTo>
                <a:close/>
              </a:path>
              <a:path w="1327150" h="2270125">
                <a:moveTo>
                  <a:pt x="928571" y="1302028"/>
                </a:moveTo>
                <a:lnTo>
                  <a:pt x="913222" y="1297388"/>
                </a:lnTo>
                <a:lnTo>
                  <a:pt x="913092" y="1284082"/>
                </a:lnTo>
                <a:lnTo>
                  <a:pt x="928308" y="1288681"/>
                </a:lnTo>
                <a:lnTo>
                  <a:pt x="928571" y="1302028"/>
                </a:lnTo>
                <a:close/>
              </a:path>
              <a:path w="1327150" h="2270125">
                <a:moveTo>
                  <a:pt x="963624" y="1312621"/>
                </a:moveTo>
                <a:lnTo>
                  <a:pt x="952212" y="1309171"/>
                </a:lnTo>
                <a:lnTo>
                  <a:pt x="952082" y="1295866"/>
                </a:lnTo>
                <a:lnTo>
                  <a:pt x="967298" y="1300464"/>
                </a:lnTo>
                <a:lnTo>
                  <a:pt x="963624" y="1312621"/>
                </a:lnTo>
                <a:close/>
              </a:path>
              <a:path w="1327150" h="2270125">
                <a:moveTo>
                  <a:pt x="980741" y="1317795"/>
                </a:moveTo>
                <a:lnTo>
                  <a:pt x="968379" y="1314057"/>
                </a:lnTo>
                <a:lnTo>
                  <a:pt x="970150" y="1301327"/>
                </a:lnTo>
                <a:lnTo>
                  <a:pt x="985336" y="1305916"/>
                </a:lnTo>
                <a:lnTo>
                  <a:pt x="980741" y="1317795"/>
                </a:lnTo>
                <a:close/>
              </a:path>
              <a:path w="1327150" h="2270125">
                <a:moveTo>
                  <a:pt x="1011930" y="1327221"/>
                </a:moveTo>
                <a:lnTo>
                  <a:pt x="999760" y="1323543"/>
                </a:lnTo>
                <a:lnTo>
                  <a:pt x="1007372" y="1312576"/>
                </a:lnTo>
                <a:lnTo>
                  <a:pt x="1012112" y="1314009"/>
                </a:lnTo>
                <a:lnTo>
                  <a:pt x="1011930" y="1327221"/>
                </a:lnTo>
                <a:close/>
              </a:path>
              <a:path w="1327150" h="2270125">
                <a:moveTo>
                  <a:pt x="1057576" y="1341016"/>
                </a:moveTo>
                <a:lnTo>
                  <a:pt x="1044456" y="1337051"/>
                </a:lnTo>
                <a:lnTo>
                  <a:pt x="1050983" y="1325756"/>
                </a:lnTo>
                <a:lnTo>
                  <a:pt x="1058590" y="1328056"/>
                </a:lnTo>
                <a:lnTo>
                  <a:pt x="1057576" y="1341016"/>
                </a:lnTo>
                <a:close/>
              </a:path>
              <a:path w="1327150" h="2270125">
                <a:moveTo>
                  <a:pt x="1079642" y="1347685"/>
                </a:moveTo>
                <a:lnTo>
                  <a:pt x="1067279" y="1343949"/>
                </a:lnTo>
                <a:lnTo>
                  <a:pt x="1073687" y="1332618"/>
                </a:lnTo>
                <a:lnTo>
                  <a:pt x="1082722" y="1335349"/>
                </a:lnTo>
                <a:lnTo>
                  <a:pt x="1079642" y="1347685"/>
                </a:lnTo>
                <a:close/>
              </a:path>
              <a:path w="1327150" h="2270125">
                <a:moveTo>
                  <a:pt x="1141410" y="1366353"/>
                </a:moveTo>
                <a:lnTo>
                  <a:pt x="1118631" y="1359468"/>
                </a:lnTo>
                <a:lnTo>
                  <a:pt x="1117789" y="1345947"/>
                </a:lnTo>
                <a:lnTo>
                  <a:pt x="1149527" y="1355539"/>
                </a:lnTo>
                <a:lnTo>
                  <a:pt x="1141410" y="1366353"/>
                </a:lnTo>
                <a:close/>
              </a:path>
              <a:path w="1327150" h="2270125">
                <a:moveTo>
                  <a:pt x="1177592" y="1377288"/>
                </a:moveTo>
                <a:lnTo>
                  <a:pt x="1171887" y="1375563"/>
                </a:lnTo>
                <a:lnTo>
                  <a:pt x="1172708" y="1362545"/>
                </a:lnTo>
                <a:lnTo>
                  <a:pt x="1185070" y="1366281"/>
                </a:lnTo>
                <a:lnTo>
                  <a:pt x="1185651" y="1370247"/>
                </a:lnTo>
                <a:lnTo>
                  <a:pt x="1177592" y="1377288"/>
                </a:lnTo>
                <a:close/>
              </a:path>
              <a:path w="1327150" h="2270125">
                <a:moveTo>
                  <a:pt x="1198514" y="1383611"/>
                </a:moveTo>
                <a:lnTo>
                  <a:pt x="1187102" y="1380161"/>
                </a:lnTo>
                <a:lnTo>
                  <a:pt x="1185651" y="1370247"/>
                </a:lnTo>
                <a:lnTo>
                  <a:pt x="1188874" y="1367431"/>
                </a:lnTo>
                <a:lnTo>
                  <a:pt x="1201237" y="1371167"/>
                </a:lnTo>
                <a:lnTo>
                  <a:pt x="1198514" y="1383611"/>
                </a:lnTo>
                <a:close/>
              </a:path>
              <a:path w="1327150" h="2270125">
                <a:moveTo>
                  <a:pt x="1221336" y="1390509"/>
                </a:moveTo>
                <a:lnTo>
                  <a:pt x="1207072" y="1386197"/>
                </a:lnTo>
                <a:lnTo>
                  <a:pt x="1204090" y="1372029"/>
                </a:lnTo>
                <a:lnTo>
                  <a:pt x="1215501" y="1375478"/>
                </a:lnTo>
                <a:lnTo>
                  <a:pt x="1221336" y="1390509"/>
                </a:lnTo>
                <a:close/>
              </a:path>
              <a:path w="1327150" h="2270125">
                <a:moveTo>
                  <a:pt x="1231797" y="1393671"/>
                </a:moveTo>
                <a:lnTo>
                  <a:pt x="1221336" y="1390508"/>
                </a:lnTo>
                <a:lnTo>
                  <a:pt x="1223109" y="1377777"/>
                </a:lnTo>
                <a:lnTo>
                  <a:pt x="1227864" y="1379214"/>
                </a:lnTo>
                <a:lnTo>
                  <a:pt x="1231797" y="1393671"/>
                </a:lnTo>
                <a:close/>
              </a:path>
              <a:path w="1327150" h="2270125">
                <a:moveTo>
                  <a:pt x="1233699" y="1394245"/>
                </a:moveTo>
                <a:lnTo>
                  <a:pt x="1236422" y="1381801"/>
                </a:lnTo>
                <a:lnTo>
                  <a:pt x="1244030" y="1384100"/>
                </a:lnTo>
                <a:lnTo>
                  <a:pt x="1233699" y="1394245"/>
                </a:lnTo>
                <a:close/>
              </a:path>
              <a:path w="1327150" h="2270125">
                <a:moveTo>
                  <a:pt x="1256641" y="1401179"/>
                </a:moveTo>
                <a:lnTo>
                  <a:pt x="1243209" y="1397118"/>
                </a:lnTo>
                <a:lnTo>
                  <a:pt x="1244030" y="1384100"/>
                </a:lnTo>
                <a:lnTo>
                  <a:pt x="1257626" y="1388209"/>
                </a:lnTo>
                <a:lnTo>
                  <a:pt x="1256641" y="1401179"/>
                </a:lnTo>
                <a:close/>
              </a:path>
              <a:path w="1327150" h="2270125">
                <a:moveTo>
                  <a:pt x="1266983" y="1404305"/>
                </a:moveTo>
                <a:lnTo>
                  <a:pt x="1269706" y="1391860"/>
                </a:lnTo>
                <a:lnTo>
                  <a:pt x="1269739" y="1395187"/>
                </a:lnTo>
                <a:lnTo>
                  <a:pt x="1266983" y="1404305"/>
                </a:lnTo>
                <a:close/>
              </a:path>
              <a:path w="1327150" h="2270125">
                <a:moveTo>
                  <a:pt x="1267242" y="1430918"/>
                </a:moveTo>
                <a:lnTo>
                  <a:pt x="1255117" y="1427253"/>
                </a:lnTo>
                <a:lnTo>
                  <a:pt x="1261406" y="1415887"/>
                </a:lnTo>
                <a:lnTo>
                  <a:pt x="1249995" y="1412438"/>
                </a:lnTo>
                <a:lnTo>
                  <a:pt x="1259375" y="1402005"/>
                </a:lnTo>
                <a:lnTo>
                  <a:pt x="1269836" y="1405167"/>
                </a:lnTo>
                <a:lnTo>
                  <a:pt x="1269739" y="1395187"/>
                </a:lnTo>
                <a:lnTo>
                  <a:pt x="1270658" y="1392148"/>
                </a:lnTo>
                <a:lnTo>
                  <a:pt x="1278265" y="1394447"/>
                </a:lnTo>
                <a:lnTo>
                  <a:pt x="1267242" y="1430918"/>
                </a:lnTo>
                <a:close/>
              </a:path>
              <a:path w="1327150" h="2270125">
                <a:moveTo>
                  <a:pt x="494434" y="1184087"/>
                </a:moveTo>
                <a:lnTo>
                  <a:pt x="490764" y="1182978"/>
                </a:lnTo>
                <a:lnTo>
                  <a:pt x="492373" y="1170197"/>
                </a:lnTo>
                <a:lnTo>
                  <a:pt x="502402" y="1173228"/>
                </a:lnTo>
                <a:lnTo>
                  <a:pt x="494434" y="1184087"/>
                </a:lnTo>
                <a:close/>
              </a:path>
              <a:path w="1327150" h="2270125">
                <a:moveTo>
                  <a:pt x="532012" y="1195444"/>
                </a:moveTo>
                <a:lnTo>
                  <a:pt x="519650" y="1191708"/>
                </a:lnTo>
                <a:lnTo>
                  <a:pt x="526994" y="1180660"/>
                </a:lnTo>
                <a:lnTo>
                  <a:pt x="535761" y="1183310"/>
                </a:lnTo>
                <a:lnTo>
                  <a:pt x="532012" y="1195444"/>
                </a:lnTo>
                <a:close/>
              </a:path>
              <a:path w="1327150" h="2270125">
                <a:moveTo>
                  <a:pt x="611344" y="1219421"/>
                </a:moveTo>
                <a:lnTo>
                  <a:pt x="610456" y="1205885"/>
                </a:lnTo>
                <a:lnTo>
                  <a:pt x="624127" y="1210016"/>
                </a:lnTo>
                <a:lnTo>
                  <a:pt x="611344" y="1219421"/>
                </a:lnTo>
                <a:close/>
              </a:path>
              <a:path w="1327150" h="2270125">
                <a:moveTo>
                  <a:pt x="664717" y="1235551"/>
                </a:moveTo>
                <a:lnTo>
                  <a:pt x="653514" y="1232165"/>
                </a:lnTo>
                <a:lnTo>
                  <a:pt x="658362" y="1220363"/>
                </a:lnTo>
                <a:lnTo>
                  <a:pt x="668822" y="1223525"/>
                </a:lnTo>
                <a:lnTo>
                  <a:pt x="664717" y="1235551"/>
                </a:lnTo>
                <a:close/>
              </a:path>
              <a:path w="1327150" h="2270125">
                <a:moveTo>
                  <a:pt x="703276" y="1247205"/>
                </a:moveTo>
                <a:lnTo>
                  <a:pt x="694777" y="1244636"/>
                </a:lnTo>
                <a:lnTo>
                  <a:pt x="695450" y="1231572"/>
                </a:lnTo>
                <a:lnTo>
                  <a:pt x="707812" y="1235308"/>
                </a:lnTo>
                <a:lnTo>
                  <a:pt x="703276" y="1247205"/>
                </a:lnTo>
                <a:close/>
              </a:path>
              <a:path w="1327150" h="2270125">
                <a:moveTo>
                  <a:pt x="722207" y="1252926"/>
                </a:moveTo>
                <a:lnTo>
                  <a:pt x="710795" y="1249477"/>
                </a:lnTo>
                <a:lnTo>
                  <a:pt x="714469" y="1237320"/>
                </a:lnTo>
                <a:lnTo>
                  <a:pt x="727783" y="1241344"/>
                </a:lnTo>
                <a:lnTo>
                  <a:pt x="722207" y="1252926"/>
                </a:lnTo>
                <a:close/>
              </a:path>
              <a:path w="1327150" h="2270125">
                <a:moveTo>
                  <a:pt x="746932" y="1260399"/>
                </a:moveTo>
                <a:lnTo>
                  <a:pt x="734569" y="1256662"/>
                </a:lnTo>
                <a:lnTo>
                  <a:pt x="739194" y="1244793"/>
                </a:lnTo>
                <a:lnTo>
                  <a:pt x="751557" y="1248529"/>
                </a:lnTo>
                <a:lnTo>
                  <a:pt x="746932" y="1260399"/>
                </a:lnTo>
                <a:close/>
              </a:path>
              <a:path w="1327150" h="2270125">
                <a:moveTo>
                  <a:pt x="831568" y="1285978"/>
                </a:moveTo>
                <a:lnTo>
                  <a:pt x="816353" y="1281380"/>
                </a:lnTo>
                <a:lnTo>
                  <a:pt x="822880" y="1270085"/>
                </a:lnTo>
                <a:lnTo>
                  <a:pt x="833340" y="1273246"/>
                </a:lnTo>
                <a:lnTo>
                  <a:pt x="831568" y="1285978"/>
                </a:lnTo>
                <a:close/>
              </a:path>
              <a:path w="1327150" h="2270125">
                <a:moveTo>
                  <a:pt x="852490" y="1292301"/>
                </a:moveTo>
                <a:lnTo>
                  <a:pt x="838225" y="1287990"/>
                </a:lnTo>
                <a:lnTo>
                  <a:pt x="841899" y="1275833"/>
                </a:lnTo>
                <a:lnTo>
                  <a:pt x="856164" y="1280144"/>
                </a:lnTo>
                <a:lnTo>
                  <a:pt x="852490" y="1292301"/>
                </a:lnTo>
                <a:close/>
              </a:path>
              <a:path w="1327150" h="2270125">
                <a:moveTo>
                  <a:pt x="897185" y="1305809"/>
                </a:moveTo>
                <a:lnTo>
                  <a:pt x="892430" y="1304372"/>
                </a:lnTo>
                <a:lnTo>
                  <a:pt x="889448" y="1290204"/>
                </a:lnTo>
                <a:lnTo>
                  <a:pt x="902761" y="1294227"/>
                </a:lnTo>
                <a:lnTo>
                  <a:pt x="897185" y="1305809"/>
                </a:lnTo>
                <a:close/>
              </a:path>
              <a:path w="1327150" h="2270125">
                <a:moveTo>
                  <a:pt x="962802" y="1325640"/>
                </a:moveTo>
                <a:lnTo>
                  <a:pt x="950440" y="1321904"/>
                </a:lnTo>
                <a:lnTo>
                  <a:pt x="953163" y="1309460"/>
                </a:lnTo>
                <a:lnTo>
                  <a:pt x="968378" y="1314058"/>
                </a:lnTo>
                <a:lnTo>
                  <a:pt x="962802" y="1325640"/>
                </a:lnTo>
                <a:close/>
              </a:path>
              <a:path w="1327150" h="2270125">
                <a:moveTo>
                  <a:pt x="981822" y="1331389"/>
                </a:moveTo>
                <a:lnTo>
                  <a:pt x="969459" y="1327652"/>
                </a:lnTo>
                <a:lnTo>
                  <a:pt x="974797" y="1315998"/>
                </a:lnTo>
                <a:lnTo>
                  <a:pt x="987398" y="1319807"/>
                </a:lnTo>
                <a:lnTo>
                  <a:pt x="981822" y="1331389"/>
                </a:lnTo>
                <a:close/>
              </a:path>
              <a:path w="1327150" h="2270125">
                <a:moveTo>
                  <a:pt x="1017959" y="1342310"/>
                </a:moveTo>
                <a:lnTo>
                  <a:pt x="1005254" y="1338471"/>
                </a:lnTo>
                <a:lnTo>
                  <a:pt x="1012242" y="1327315"/>
                </a:lnTo>
                <a:lnTo>
                  <a:pt x="1017874" y="1329017"/>
                </a:lnTo>
                <a:lnTo>
                  <a:pt x="1017959" y="1342310"/>
                </a:lnTo>
                <a:close/>
              </a:path>
              <a:path w="1327150" h="2270125">
                <a:moveTo>
                  <a:pt x="1039118" y="1348705"/>
                </a:moveTo>
                <a:lnTo>
                  <a:pt x="1028419" y="1345472"/>
                </a:lnTo>
                <a:lnTo>
                  <a:pt x="1031142" y="1333027"/>
                </a:lnTo>
                <a:lnTo>
                  <a:pt x="1044218" y="1336979"/>
                </a:lnTo>
                <a:lnTo>
                  <a:pt x="1039118" y="1348705"/>
                </a:lnTo>
                <a:close/>
              </a:path>
              <a:path w="1327150" h="2270125">
                <a:moveTo>
                  <a:pt x="1055046" y="1353519"/>
                </a:moveTo>
                <a:lnTo>
                  <a:pt x="1039831" y="1348921"/>
                </a:lnTo>
                <a:lnTo>
                  <a:pt x="1046358" y="1337626"/>
                </a:lnTo>
                <a:lnTo>
                  <a:pt x="1053015" y="1339638"/>
                </a:lnTo>
                <a:lnTo>
                  <a:pt x="1055046" y="1353519"/>
                </a:lnTo>
                <a:close/>
              </a:path>
              <a:path w="1327150" h="2270125">
                <a:moveTo>
                  <a:pt x="1064556" y="1356393"/>
                </a:moveTo>
                <a:lnTo>
                  <a:pt x="1055046" y="1353519"/>
                </a:lnTo>
                <a:lnTo>
                  <a:pt x="1058988" y="1341443"/>
                </a:lnTo>
                <a:lnTo>
                  <a:pt x="1071083" y="1345098"/>
                </a:lnTo>
                <a:lnTo>
                  <a:pt x="1064556" y="1356393"/>
                </a:lnTo>
                <a:close/>
              </a:path>
              <a:path w="1327150" h="2270125">
                <a:moveTo>
                  <a:pt x="1104497" y="1368464"/>
                </a:moveTo>
                <a:lnTo>
                  <a:pt x="1071213" y="1358405"/>
                </a:lnTo>
                <a:lnTo>
                  <a:pt x="1072034" y="1345386"/>
                </a:lnTo>
                <a:lnTo>
                  <a:pt x="1107978" y="1356249"/>
                </a:lnTo>
                <a:lnTo>
                  <a:pt x="1104497" y="1368464"/>
                </a:lnTo>
                <a:close/>
              </a:path>
              <a:path w="1327150" h="2270125">
                <a:moveTo>
                  <a:pt x="1127450" y="1388669"/>
                </a:moveTo>
                <a:lnTo>
                  <a:pt x="1123516" y="1374213"/>
                </a:lnTo>
                <a:lnTo>
                  <a:pt x="1119712" y="1373063"/>
                </a:lnTo>
                <a:lnTo>
                  <a:pt x="1128141" y="1362343"/>
                </a:lnTo>
                <a:lnTo>
                  <a:pt x="1137651" y="1365217"/>
                </a:lnTo>
                <a:lnTo>
                  <a:pt x="1134928" y="1377661"/>
                </a:lnTo>
                <a:lnTo>
                  <a:pt x="1127450" y="1388669"/>
                </a:lnTo>
                <a:close/>
              </a:path>
              <a:path w="1327150" h="2270125">
                <a:moveTo>
                  <a:pt x="1174940" y="1403021"/>
                </a:moveTo>
                <a:lnTo>
                  <a:pt x="1161685" y="1399016"/>
                </a:lnTo>
                <a:lnTo>
                  <a:pt x="1166311" y="1387146"/>
                </a:lnTo>
                <a:lnTo>
                  <a:pt x="1167132" y="1374127"/>
                </a:lnTo>
                <a:lnTo>
                  <a:pt x="1174739" y="1376426"/>
                </a:lnTo>
                <a:lnTo>
                  <a:pt x="1167261" y="1387433"/>
                </a:lnTo>
                <a:lnTo>
                  <a:pt x="1180575" y="1391457"/>
                </a:lnTo>
                <a:lnTo>
                  <a:pt x="1174940" y="1403021"/>
                </a:lnTo>
                <a:close/>
              </a:path>
              <a:path w="1327150" h="2270125">
                <a:moveTo>
                  <a:pt x="1172967" y="1389158"/>
                </a:moveTo>
                <a:lnTo>
                  <a:pt x="1174739" y="1376426"/>
                </a:lnTo>
                <a:lnTo>
                  <a:pt x="1181396" y="1378438"/>
                </a:lnTo>
                <a:lnTo>
                  <a:pt x="1178608" y="1384229"/>
                </a:lnTo>
                <a:lnTo>
                  <a:pt x="1172967" y="1389158"/>
                </a:lnTo>
                <a:close/>
              </a:path>
              <a:path w="1327150" h="2270125">
                <a:moveTo>
                  <a:pt x="1190798" y="1394547"/>
                </a:moveTo>
                <a:lnTo>
                  <a:pt x="1175820" y="1390020"/>
                </a:lnTo>
                <a:lnTo>
                  <a:pt x="1178608" y="1384229"/>
                </a:lnTo>
                <a:lnTo>
                  <a:pt x="1184249" y="1379300"/>
                </a:lnTo>
                <a:lnTo>
                  <a:pt x="1189955" y="1381025"/>
                </a:lnTo>
                <a:lnTo>
                  <a:pt x="1190798" y="1394547"/>
                </a:lnTo>
                <a:close/>
              </a:path>
              <a:path w="1327150" h="2270125">
                <a:moveTo>
                  <a:pt x="1203398" y="1398355"/>
                </a:moveTo>
                <a:lnTo>
                  <a:pt x="1205170" y="1385623"/>
                </a:lnTo>
                <a:lnTo>
                  <a:pt x="1216582" y="1389072"/>
                </a:lnTo>
                <a:lnTo>
                  <a:pt x="1203398" y="1398355"/>
                </a:lnTo>
                <a:close/>
              </a:path>
              <a:path w="1327150" h="2270125">
                <a:moveTo>
                  <a:pt x="1220515" y="1403528"/>
                </a:moveTo>
                <a:lnTo>
                  <a:pt x="1209104" y="1400079"/>
                </a:lnTo>
                <a:lnTo>
                  <a:pt x="1219732" y="1390024"/>
                </a:lnTo>
                <a:lnTo>
                  <a:pt x="1220515" y="1403528"/>
                </a:lnTo>
                <a:close/>
              </a:path>
              <a:path w="1327150" h="2270125">
                <a:moveTo>
                  <a:pt x="1249995" y="1412438"/>
                </a:moveTo>
                <a:lnTo>
                  <a:pt x="1225270" y="1404965"/>
                </a:lnTo>
                <a:lnTo>
                  <a:pt x="1230846" y="1393383"/>
                </a:lnTo>
                <a:lnTo>
                  <a:pt x="1245111" y="1397694"/>
                </a:lnTo>
                <a:lnTo>
                  <a:pt x="1249995" y="1412438"/>
                </a:lnTo>
                <a:close/>
              </a:path>
              <a:path w="1327150" h="2270125">
                <a:moveTo>
                  <a:pt x="620582" y="1235480"/>
                </a:moveTo>
                <a:lnTo>
                  <a:pt x="608220" y="1231744"/>
                </a:lnTo>
                <a:lnTo>
                  <a:pt x="611894" y="1219587"/>
                </a:lnTo>
                <a:lnTo>
                  <a:pt x="624256" y="1223323"/>
                </a:lnTo>
                <a:lnTo>
                  <a:pt x="620582" y="1235480"/>
                </a:lnTo>
                <a:close/>
              </a:path>
              <a:path w="1327150" h="2270125">
                <a:moveTo>
                  <a:pt x="771787" y="1281178"/>
                </a:moveTo>
                <a:lnTo>
                  <a:pt x="758473" y="1277154"/>
                </a:lnTo>
                <a:lnTo>
                  <a:pt x="763098" y="1265285"/>
                </a:lnTo>
                <a:lnTo>
                  <a:pt x="777363" y="1269596"/>
                </a:lnTo>
                <a:lnTo>
                  <a:pt x="771787" y="1281178"/>
                </a:lnTo>
                <a:close/>
              </a:path>
              <a:path w="1327150" h="2270125">
                <a:moveTo>
                  <a:pt x="792708" y="1287501"/>
                </a:moveTo>
                <a:lnTo>
                  <a:pt x="781297" y="1284052"/>
                </a:lnTo>
                <a:lnTo>
                  <a:pt x="782118" y="1271033"/>
                </a:lnTo>
                <a:lnTo>
                  <a:pt x="794480" y="1274769"/>
                </a:lnTo>
                <a:lnTo>
                  <a:pt x="792708" y="1287501"/>
                </a:lnTo>
                <a:close/>
              </a:path>
              <a:path w="1327150" h="2270125">
                <a:moveTo>
                  <a:pt x="816482" y="1294686"/>
                </a:moveTo>
                <a:lnTo>
                  <a:pt x="806022" y="1291525"/>
                </a:lnTo>
                <a:lnTo>
                  <a:pt x="803990" y="1277643"/>
                </a:lnTo>
                <a:lnTo>
                  <a:pt x="820156" y="1282529"/>
                </a:lnTo>
                <a:lnTo>
                  <a:pt x="816482" y="1294686"/>
                </a:lnTo>
                <a:close/>
              </a:path>
              <a:path w="1327150" h="2270125">
                <a:moveTo>
                  <a:pt x="856553" y="1320064"/>
                </a:moveTo>
                <a:lnTo>
                  <a:pt x="852749" y="1318914"/>
                </a:lnTo>
                <a:lnTo>
                  <a:pt x="852619" y="1305608"/>
                </a:lnTo>
                <a:lnTo>
                  <a:pt x="861999" y="1295175"/>
                </a:lnTo>
                <a:lnTo>
                  <a:pt x="864982" y="1309344"/>
                </a:lnTo>
                <a:lnTo>
                  <a:pt x="856553" y="1320064"/>
                </a:lnTo>
                <a:close/>
              </a:path>
              <a:path w="1327150" h="2270125">
                <a:moveTo>
                  <a:pt x="878295" y="1313368"/>
                </a:moveTo>
                <a:lnTo>
                  <a:pt x="871639" y="1311356"/>
                </a:lnTo>
                <a:lnTo>
                  <a:pt x="874362" y="1298911"/>
                </a:lnTo>
                <a:lnTo>
                  <a:pt x="888626" y="1303223"/>
                </a:lnTo>
                <a:lnTo>
                  <a:pt x="878295" y="1313368"/>
                </a:lnTo>
                <a:close/>
              </a:path>
              <a:path w="1327150" h="2270125">
                <a:moveTo>
                  <a:pt x="894225" y="1318182"/>
                </a:moveTo>
                <a:lnTo>
                  <a:pt x="884952" y="1315380"/>
                </a:lnTo>
                <a:lnTo>
                  <a:pt x="893084" y="1304570"/>
                </a:lnTo>
                <a:lnTo>
                  <a:pt x="894225" y="1318182"/>
                </a:lnTo>
                <a:close/>
              </a:path>
              <a:path w="1327150" h="2270125">
                <a:moveTo>
                  <a:pt x="909856" y="1322906"/>
                </a:moveTo>
                <a:lnTo>
                  <a:pt x="900109" y="1319960"/>
                </a:lnTo>
                <a:lnTo>
                  <a:pt x="907646" y="1308971"/>
                </a:lnTo>
                <a:lnTo>
                  <a:pt x="917156" y="1311845"/>
                </a:lnTo>
                <a:lnTo>
                  <a:pt x="909856" y="1322906"/>
                </a:lnTo>
                <a:close/>
              </a:path>
              <a:path w="1327150" h="2270125">
                <a:moveTo>
                  <a:pt x="946766" y="1334061"/>
                </a:moveTo>
                <a:lnTo>
                  <a:pt x="934522" y="1330361"/>
                </a:lnTo>
                <a:lnTo>
                  <a:pt x="936398" y="1317660"/>
                </a:lnTo>
                <a:lnTo>
                  <a:pt x="949489" y="1321617"/>
                </a:lnTo>
                <a:lnTo>
                  <a:pt x="946766" y="1334061"/>
                </a:lnTo>
                <a:close/>
              </a:path>
              <a:path w="1327150" h="2270125">
                <a:moveTo>
                  <a:pt x="986245" y="1345993"/>
                </a:moveTo>
                <a:lnTo>
                  <a:pt x="972441" y="1341821"/>
                </a:lnTo>
                <a:lnTo>
                  <a:pt x="978018" y="1330239"/>
                </a:lnTo>
                <a:lnTo>
                  <a:pt x="988597" y="1333436"/>
                </a:lnTo>
                <a:lnTo>
                  <a:pt x="986245" y="1345993"/>
                </a:lnTo>
                <a:close/>
              </a:path>
              <a:path w="1327150" h="2270125">
                <a:moveTo>
                  <a:pt x="1023794" y="1357341"/>
                </a:moveTo>
                <a:lnTo>
                  <a:pt x="1020941" y="1356479"/>
                </a:lnTo>
                <a:lnTo>
                  <a:pt x="1021762" y="1343460"/>
                </a:lnTo>
                <a:lnTo>
                  <a:pt x="1032223" y="1346621"/>
                </a:lnTo>
                <a:lnTo>
                  <a:pt x="1023794" y="1357341"/>
                </a:lnTo>
                <a:close/>
              </a:path>
              <a:path w="1327150" h="2270125">
                <a:moveTo>
                  <a:pt x="1044967" y="1363740"/>
                </a:moveTo>
                <a:lnTo>
                  <a:pt x="1043764" y="1363377"/>
                </a:lnTo>
                <a:lnTo>
                  <a:pt x="1045818" y="1350730"/>
                </a:lnTo>
                <a:lnTo>
                  <a:pt x="1046487" y="1350932"/>
                </a:lnTo>
                <a:lnTo>
                  <a:pt x="1044967" y="1363740"/>
                </a:lnTo>
                <a:close/>
              </a:path>
              <a:path w="1327150" h="2270125">
                <a:moveTo>
                  <a:pt x="1058980" y="1367975"/>
                </a:moveTo>
                <a:lnTo>
                  <a:pt x="1044967" y="1363740"/>
                </a:lnTo>
                <a:lnTo>
                  <a:pt x="1047319" y="1351184"/>
                </a:lnTo>
                <a:lnTo>
                  <a:pt x="1060752" y="1355243"/>
                </a:lnTo>
                <a:lnTo>
                  <a:pt x="1058980" y="1367975"/>
                </a:lnTo>
                <a:close/>
              </a:path>
              <a:path w="1327150" h="2270125">
                <a:moveTo>
                  <a:pt x="1076227" y="1386455"/>
                </a:moveTo>
                <a:lnTo>
                  <a:pt x="1062913" y="1382431"/>
                </a:lnTo>
                <a:lnTo>
                  <a:pt x="1070391" y="1371424"/>
                </a:lnTo>
                <a:lnTo>
                  <a:pt x="1069441" y="1371137"/>
                </a:lnTo>
                <a:lnTo>
                  <a:pt x="1074066" y="1359267"/>
                </a:lnTo>
                <a:lnTo>
                  <a:pt x="1083575" y="1362141"/>
                </a:lnTo>
                <a:lnTo>
                  <a:pt x="1084656" y="1375735"/>
                </a:lnTo>
                <a:lnTo>
                  <a:pt x="1076227" y="1386455"/>
                </a:lnTo>
                <a:close/>
              </a:path>
              <a:path w="1327150" h="2270125">
                <a:moveTo>
                  <a:pt x="1103676" y="1381483"/>
                </a:moveTo>
                <a:lnTo>
                  <a:pt x="1093690" y="1378466"/>
                </a:lnTo>
                <a:lnTo>
                  <a:pt x="1095849" y="1365851"/>
                </a:lnTo>
                <a:lnTo>
                  <a:pt x="1109014" y="1369830"/>
                </a:lnTo>
                <a:lnTo>
                  <a:pt x="1108823" y="1370792"/>
                </a:lnTo>
                <a:lnTo>
                  <a:pt x="1103676" y="1381483"/>
                </a:lnTo>
                <a:close/>
              </a:path>
              <a:path w="1327150" h="2270125">
                <a:moveTo>
                  <a:pt x="1112235" y="1384070"/>
                </a:moveTo>
                <a:lnTo>
                  <a:pt x="1106529" y="1382346"/>
                </a:lnTo>
                <a:lnTo>
                  <a:pt x="1108823" y="1370792"/>
                </a:lnTo>
                <a:lnTo>
                  <a:pt x="1109252" y="1369901"/>
                </a:lnTo>
                <a:lnTo>
                  <a:pt x="1123516" y="1374213"/>
                </a:lnTo>
                <a:lnTo>
                  <a:pt x="1112235" y="1384070"/>
                </a:lnTo>
                <a:close/>
              </a:path>
              <a:path w="1327150" h="2270125">
                <a:moveTo>
                  <a:pt x="1144567" y="1393842"/>
                </a:moveTo>
                <a:lnTo>
                  <a:pt x="1134107" y="1390681"/>
                </a:lnTo>
                <a:lnTo>
                  <a:pt x="1136830" y="1378236"/>
                </a:lnTo>
                <a:lnTo>
                  <a:pt x="1149133" y="1381955"/>
                </a:lnTo>
                <a:lnTo>
                  <a:pt x="1144567" y="1393842"/>
                </a:lnTo>
                <a:close/>
              </a:path>
              <a:path w="1327150" h="2270125">
                <a:moveTo>
                  <a:pt x="1160734" y="1398728"/>
                </a:moveTo>
                <a:lnTo>
                  <a:pt x="1153127" y="1396429"/>
                </a:lnTo>
                <a:lnTo>
                  <a:pt x="1153725" y="1383342"/>
                </a:lnTo>
                <a:lnTo>
                  <a:pt x="1166311" y="1387146"/>
                </a:lnTo>
                <a:lnTo>
                  <a:pt x="1160734" y="1398728"/>
                </a:lnTo>
                <a:close/>
              </a:path>
              <a:path w="1327150" h="2270125">
                <a:moveTo>
                  <a:pt x="1194969" y="1409075"/>
                </a:moveTo>
                <a:lnTo>
                  <a:pt x="1187361" y="1406775"/>
                </a:lnTo>
                <a:lnTo>
                  <a:pt x="1188242" y="1393774"/>
                </a:lnTo>
                <a:lnTo>
                  <a:pt x="1200931" y="1397609"/>
                </a:lnTo>
                <a:lnTo>
                  <a:pt x="1194969" y="1409075"/>
                </a:lnTo>
                <a:close/>
              </a:path>
              <a:path w="1327150" h="2270125">
                <a:moveTo>
                  <a:pt x="1212216" y="1427555"/>
                </a:moveTo>
                <a:lnTo>
                  <a:pt x="1207461" y="1426118"/>
                </a:lnTo>
                <a:lnTo>
                  <a:pt x="1202577" y="1411374"/>
                </a:lnTo>
                <a:lnTo>
                  <a:pt x="1211957" y="1400942"/>
                </a:lnTo>
                <a:lnTo>
                  <a:pt x="1217662" y="1402666"/>
                </a:lnTo>
                <a:lnTo>
                  <a:pt x="1217792" y="1415973"/>
                </a:lnTo>
                <a:lnTo>
                  <a:pt x="1218743" y="1416260"/>
                </a:lnTo>
                <a:lnTo>
                  <a:pt x="1212216" y="1427555"/>
                </a:lnTo>
                <a:close/>
              </a:path>
              <a:path w="1327150" h="2270125">
                <a:moveTo>
                  <a:pt x="1243468" y="1423732"/>
                </a:moveTo>
                <a:lnTo>
                  <a:pt x="1217792" y="1415973"/>
                </a:lnTo>
                <a:lnTo>
                  <a:pt x="1222417" y="1404103"/>
                </a:lnTo>
                <a:lnTo>
                  <a:pt x="1248093" y="1411863"/>
                </a:lnTo>
                <a:lnTo>
                  <a:pt x="1243468" y="1423732"/>
                </a:lnTo>
                <a:close/>
              </a:path>
              <a:path w="1327150" h="2270125">
                <a:moveTo>
                  <a:pt x="1244419" y="1424020"/>
                </a:moveTo>
                <a:lnTo>
                  <a:pt x="1248093" y="1411863"/>
                </a:lnTo>
                <a:lnTo>
                  <a:pt x="1251897" y="1413012"/>
                </a:lnTo>
                <a:lnTo>
                  <a:pt x="1244419" y="1424020"/>
                </a:lnTo>
                <a:close/>
              </a:path>
              <a:path w="1327150" h="2270125">
                <a:moveTo>
                  <a:pt x="669449" y="1263516"/>
                </a:moveTo>
                <a:lnTo>
                  <a:pt x="657800" y="1259995"/>
                </a:lnTo>
                <a:lnTo>
                  <a:pt x="660702" y="1247605"/>
                </a:lnTo>
                <a:lnTo>
                  <a:pt x="674312" y="1251719"/>
                </a:lnTo>
                <a:lnTo>
                  <a:pt x="669449" y="1263516"/>
                </a:lnTo>
                <a:close/>
              </a:path>
              <a:path w="1327150" h="2270125">
                <a:moveTo>
                  <a:pt x="698127" y="1272183"/>
                </a:moveTo>
                <a:lnTo>
                  <a:pt x="685274" y="1268299"/>
                </a:lnTo>
                <a:lnTo>
                  <a:pt x="688933" y="1256137"/>
                </a:lnTo>
                <a:lnTo>
                  <a:pt x="699513" y="1259335"/>
                </a:lnTo>
                <a:lnTo>
                  <a:pt x="698127" y="1272183"/>
                </a:lnTo>
                <a:close/>
              </a:path>
              <a:path w="1327150" h="2270125">
                <a:moveTo>
                  <a:pt x="724368" y="1280114"/>
                </a:moveTo>
                <a:lnTo>
                  <a:pt x="713536" y="1276840"/>
                </a:lnTo>
                <a:lnTo>
                  <a:pt x="717581" y="1264796"/>
                </a:lnTo>
                <a:lnTo>
                  <a:pt x="729617" y="1268433"/>
                </a:lnTo>
                <a:lnTo>
                  <a:pt x="724368" y="1280114"/>
                </a:lnTo>
                <a:close/>
              </a:path>
              <a:path w="1327150" h="2270125">
                <a:moveTo>
                  <a:pt x="747191" y="1287012"/>
                </a:moveTo>
                <a:lnTo>
                  <a:pt x="732927" y="1282701"/>
                </a:lnTo>
                <a:lnTo>
                  <a:pt x="738503" y="1271119"/>
                </a:lnTo>
                <a:lnTo>
                  <a:pt x="752767" y="1275430"/>
                </a:lnTo>
                <a:lnTo>
                  <a:pt x="747191" y="1287012"/>
                </a:lnTo>
                <a:close/>
              </a:path>
              <a:path w="1327150" h="2270125">
                <a:moveTo>
                  <a:pt x="802972" y="1303870"/>
                </a:moveTo>
                <a:lnTo>
                  <a:pt x="789034" y="1299658"/>
                </a:lnTo>
                <a:lnTo>
                  <a:pt x="794610" y="1288076"/>
                </a:lnTo>
                <a:lnTo>
                  <a:pt x="804595" y="1291094"/>
                </a:lnTo>
                <a:lnTo>
                  <a:pt x="802972" y="1303870"/>
                </a:lnTo>
                <a:close/>
              </a:path>
              <a:path w="1327150" h="2270125">
                <a:moveTo>
                  <a:pt x="831828" y="1312591"/>
                </a:moveTo>
                <a:lnTo>
                  <a:pt x="819465" y="1308855"/>
                </a:lnTo>
                <a:lnTo>
                  <a:pt x="820286" y="1295836"/>
                </a:lnTo>
                <a:lnTo>
                  <a:pt x="835502" y="1300434"/>
                </a:lnTo>
                <a:lnTo>
                  <a:pt x="831828" y="1312591"/>
                </a:lnTo>
                <a:close/>
              </a:path>
              <a:path w="1327150" h="2270125">
                <a:moveTo>
                  <a:pt x="867014" y="1323225"/>
                </a:moveTo>
                <a:lnTo>
                  <a:pt x="863210" y="1322076"/>
                </a:lnTo>
                <a:lnTo>
                  <a:pt x="867835" y="1310206"/>
                </a:lnTo>
                <a:lnTo>
                  <a:pt x="879247" y="1313655"/>
                </a:lnTo>
                <a:lnTo>
                  <a:pt x="867014" y="1323225"/>
                </a:lnTo>
                <a:close/>
              </a:path>
              <a:path w="1327150" h="2270125">
                <a:moveTo>
                  <a:pt x="929035" y="1341970"/>
                </a:moveTo>
                <a:lnTo>
                  <a:pt x="915558" y="1337897"/>
                </a:lnTo>
                <a:lnTo>
                  <a:pt x="920138" y="1326014"/>
                </a:lnTo>
                <a:lnTo>
                  <a:pt x="929648" y="1328888"/>
                </a:lnTo>
                <a:lnTo>
                  <a:pt x="929035" y="1341970"/>
                </a:lnTo>
                <a:close/>
              </a:path>
              <a:path w="1327150" h="2270125">
                <a:moveTo>
                  <a:pt x="965736" y="1353062"/>
                </a:moveTo>
                <a:lnTo>
                  <a:pt x="942200" y="1345949"/>
                </a:lnTo>
                <a:lnTo>
                  <a:pt x="945101" y="1333558"/>
                </a:lnTo>
                <a:lnTo>
                  <a:pt x="969589" y="1340959"/>
                </a:lnTo>
                <a:lnTo>
                  <a:pt x="965736" y="1353062"/>
                </a:lnTo>
                <a:close/>
              </a:path>
              <a:path w="1327150" h="2270125">
                <a:moveTo>
                  <a:pt x="986836" y="1359439"/>
                </a:moveTo>
                <a:lnTo>
                  <a:pt x="967816" y="1353691"/>
                </a:lnTo>
                <a:lnTo>
                  <a:pt x="978147" y="1343545"/>
                </a:lnTo>
                <a:lnTo>
                  <a:pt x="985755" y="1345845"/>
                </a:lnTo>
                <a:lnTo>
                  <a:pt x="986836" y="1359439"/>
                </a:lnTo>
                <a:close/>
              </a:path>
              <a:path w="1327150" h="2270125">
                <a:moveTo>
                  <a:pt x="1002527" y="1364181"/>
                </a:moveTo>
                <a:lnTo>
                  <a:pt x="991338" y="1360799"/>
                </a:lnTo>
                <a:lnTo>
                  <a:pt x="994670" y="1348539"/>
                </a:lnTo>
                <a:lnTo>
                  <a:pt x="1007925" y="1352545"/>
                </a:lnTo>
                <a:lnTo>
                  <a:pt x="1002527" y="1364181"/>
                </a:lnTo>
                <a:close/>
              </a:path>
              <a:path w="1327150" h="2270125">
                <a:moveTo>
                  <a:pt x="1022973" y="1370360"/>
                </a:moveTo>
                <a:lnTo>
                  <a:pt x="1011561" y="1366911"/>
                </a:lnTo>
                <a:lnTo>
                  <a:pt x="1016082" y="1355010"/>
                </a:lnTo>
                <a:lnTo>
                  <a:pt x="1026335" y="1358109"/>
                </a:lnTo>
                <a:lnTo>
                  <a:pt x="1022973" y="1370360"/>
                </a:lnTo>
                <a:close/>
              </a:path>
              <a:path w="1327150" h="2270125">
                <a:moveTo>
                  <a:pt x="1049600" y="1378408"/>
                </a:moveTo>
                <a:lnTo>
                  <a:pt x="1033433" y="1373522"/>
                </a:lnTo>
                <a:lnTo>
                  <a:pt x="1037107" y="1361365"/>
                </a:lnTo>
                <a:lnTo>
                  <a:pt x="1053274" y="1366251"/>
                </a:lnTo>
                <a:lnTo>
                  <a:pt x="1049600" y="1378408"/>
                </a:lnTo>
                <a:close/>
              </a:path>
              <a:path w="1327150" h="2270125">
                <a:moveTo>
                  <a:pt x="1062913" y="1382431"/>
                </a:moveTo>
                <a:lnTo>
                  <a:pt x="1052453" y="1379270"/>
                </a:lnTo>
                <a:lnTo>
                  <a:pt x="1056127" y="1367113"/>
                </a:lnTo>
                <a:lnTo>
                  <a:pt x="1069441" y="1371137"/>
                </a:lnTo>
                <a:lnTo>
                  <a:pt x="1062913" y="1382431"/>
                </a:lnTo>
                <a:close/>
              </a:path>
              <a:path w="1327150" h="2270125">
                <a:moveTo>
                  <a:pt x="1094296" y="1391916"/>
                </a:moveTo>
                <a:lnTo>
                  <a:pt x="1077178" y="1386743"/>
                </a:lnTo>
                <a:lnTo>
                  <a:pt x="1093215" y="1378322"/>
                </a:lnTo>
                <a:lnTo>
                  <a:pt x="1094296" y="1391916"/>
                </a:lnTo>
                <a:close/>
              </a:path>
              <a:path w="1327150" h="2270125">
                <a:moveTo>
                  <a:pt x="1118397" y="1399200"/>
                </a:moveTo>
                <a:lnTo>
                  <a:pt x="1104757" y="1395078"/>
                </a:lnTo>
                <a:lnTo>
                  <a:pt x="1105578" y="1382058"/>
                </a:lnTo>
                <a:lnTo>
                  <a:pt x="1119843" y="1386370"/>
                </a:lnTo>
                <a:lnTo>
                  <a:pt x="1118397" y="1399200"/>
                </a:lnTo>
                <a:close/>
              </a:path>
              <a:path w="1327150" h="2270125">
                <a:moveTo>
                  <a:pt x="1145778" y="1420743"/>
                </a:moveTo>
                <a:lnTo>
                  <a:pt x="1148501" y="1408298"/>
                </a:lnTo>
                <a:lnTo>
                  <a:pt x="1149323" y="1395279"/>
                </a:lnTo>
                <a:lnTo>
                  <a:pt x="1158962" y="1411460"/>
                </a:lnTo>
                <a:lnTo>
                  <a:pt x="1151354" y="1409161"/>
                </a:lnTo>
                <a:lnTo>
                  <a:pt x="1145778" y="1420743"/>
                </a:lnTo>
                <a:close/>
              </a:path>
              <a:path w="1327150" h="2270125">
                <a:moveTo>
                  <a:pt x="1171325" y="1415196"/>
                </a:moveTo>
                <a:lnTo>
                  <a:pt x="1167521" y="1414047"/>
                </a:lnTo>
                <a:lnTo>
                  <a:pt x="1167391" y="1400740"/>
                </a:lnTo>
                <a:lnTo>
                  <a:pt x="1171325" y="1415196"/>
                </a:lnTo>
                <a:close/>
              </a:path>
              <a:path w="1327150" h="2270125">
                <a:moveTo>
                  <a:pt x="1197952" y="1423244"/>
                </a:moveTo>
                <a:lnTo>
                  <a:pt x="1190344" y="1420944"/>
                </a:lnTo>
                <a:lnTo>
                  <a:pt x="1184508" y="1405913"/>
                </a:lnTo>
                <a:lnTo>
                  <a:pt x="1200675" y="1410799"/>
                </a:lnTo>
                <a:lnTo>
                  <a:pt x="1197952" y="1423244"/>
                </a:lnTo>
                <a:close/>
              </a:path>
              <a:path w="1327150" h="2270125">
                <a:moveTo>
                  <a:pt x="1242776" y="1450058"/>
                </a:moveTo>
                <a:lnTo>
                  <a:pt x="1211395" y="1440574"/>
                </a:lnTo>
                <a:lnTo>
                  <a:pt x="1219824" y="1429854"/>
                </a:lnTo>
                <a:lnTo>
                  <a:pt x="1218743" y="1416260"/>
                </a:lnTo>
                <a:lnTo>
                  <a:pt x="1230155" y="1419709"/>
                </a:lnTo>
                <a:lnTo>
                  <a:pt x="1227432" y="1432153"/>
                </a:lnTo>
                <a:lnTo>
                  <a:pt x="1240744" y="1436177"/>
                </a:lnTo>
                <a:lnTo>
                  <a:pt x="1242776" y="1450058"/>
                </a:lnTo>
                <a:close/>
              </a:path>
              <a:path w="1327150" h="2270125">
                <a:moveTo>
                  <a:pt x="1246450" y="1437901"/>
                </a:moveTo>
                <a:lnTo>
                  <a:pt x="1234089" y="1434165"/>
                </a:lnTo>
                <a:lnTo>
                  <a:pt x="1236812" y="1421721"/>
                </a:lnTo>
                <a:lnTo>
                  <a:pt x="1251076" y="1426032"/>
                </a:lnTo>
                <a:lnTo>
                  <a:pt x="1246450" y="1437901"/>
                </a:lnTo>
                <a:close/>
              </a:path>
              <a:path w="1327150" h="2270125">
                <a:moveTo>
                  <a:pt x="1258813" y="1441637"/>
                </a:moveTo>
                <a:lnTo>
                  <a:pt x="1247401" y="1438189"/>
                </a:lnTo>
                <a:lnTo>
                  <a:pt x="1266291" y="1430630"/>
                </a:lnTo>
                <a:lnTo>
                  <a:pt x="1258813" y="1441637"/>
                </a:lnTo>
                <a:close/>
              </a:path>
              <a:path w="1327150" h="2270125">
                <a:moveTo>
                  <a:pt x="409726" y="1198288"/>
                </a:moveTo>
                <a:lnTo>
                  <a:pt x="396413" y="1194265"/>
                </a:lnTo>
                <a:lnTo>
                  <a:pt x="399463" y="1181919"/>
                </a:lnTo>
                <a:lnTo>
                  <a:pt x="411498" y="1185557"/>
                </a:lnTo>
                <a:lnTo>
                  <a:pt x="409726" y="1198288"/>
                </a:lnTo>
                <a:close/>
              </a:path>
              <a:path w="1327150" h="2270125">
                <a:moveTo>
                  <a:pt x="615136" y="1260369"/>
                </a:moveTo>
                <a:lnTo>
                  <a:pt x="601822" y="1256345"/>
                </a:lnTo>
                <a:lnTo>
                  <a:pt x="607398" y="1244763"/>
                </a:lnTo>
                <a:lnTo>
                  <a:pt x="619434" y="1248400"/>
                </a:lnTo>
                <a:lnTo>
                  <a:pt x="615136" y="1260369"/>
                </a:lnTo>
                <a:close/>
              </a:path>
              <a:path w="1327150" h="2270125">
                <a:moveTo>
                  <a:pt x="646518" y="1269853"/>
                </a:moveTo>
                <a:lnTo>
                  <a:pt x="633680" y="1265973"/>
                </a:lnTo>
                <a:lnTo>
                  <a:pt x="641366" y="1255029"/>
                </a:lnTo>
                <a:lnTo>
                  <a:pt x="646518" y="1269853"/>
                </a:lnTo>
                <a:close/>
              </a:path>
              <a:path w="1327150" h="2270125">
                <a:moveTo>
                  <a:pt x="760635" y="1304342"/>
                </a:moveTo>
                <a:lnTo>
                  <a:pt x="746370" y="1300031"/>
                </a:lnTo>
                <a:lnTo>
                  <a:pt x="750995" y="1288161"/>
                </a:lnTo>
                <a:lnTo>
                  <a:pt x="763358" y="1291898"/>
                </a:lnTo>
                <a:lnTo>
                  <a:pt x="760635" y="1304342"/>
                </a:lnTo>
                <a:close/>
              </a:path>
              <a:path w="1327150" h="2270125">
                <a:moveTo>
                  <a:pt x="828154" y="1324748"/>
                </a:moveTo>
                <a:lnTo>
                  <a:pt x="811987" y="1319862"/>
                </a:lnTo>
                <a:lnTo>
                  <a:pt x="814710" y="1307418"/>
                </a:lnTo>
                <a:lnTo>
                  <a:pt x="825171" y="1310579"/>
                </a:lnTo>
                <a:lnTo>
                  <a:pt x="828154" y="1324748"/>
                </a:lnTo>
                <a:close/>
              </a:path>
              <a:path w="1327150" h="2270125">
                <a:moveTo>
                  <a:pt x="849075" y="1331071"/>
                </a:moveTo>
                <a:lnTo>
                  <a:pt x="840754" y="1328556"/>
                </a:lnTo>
                <a:lnTo>
                  <a:pt x="842586" y="1315843"/>
                </a:lnTo>
                <a:lnTo>
                  <a:pt x="857504" y="1320351"/>
                </a:lnTo>
                <a:lnTo>
                  <a:pt x="849075" y="1331071"/>
                </a:lnTo>
                <a:close/>
              </a:path>
              <a:path w="1327150" h="2270125">
                <a:moveTo>
                  <a:pt x="869045" y="1337107"/>
                </a:moveTo>
                <a:lnTo>
                  <a:pt x="857634" y="1333658"/>
                </a:lnTo>
                <a:lnTo>
                  <a:pt x="867965" y="1323513"/>
                </a:lnTo>
                <a:lnTo>
                  <a:pt x="869045" y="1337107"/>
                </a:lnTo>
                <a:close/>
              </a:path>
              <a:path w="1327150" h="2270125">
                <a:moveTo>
                  <a:pt x="897099" y="1345585"/>
                </a:moveTo>
                <a:lnTo>
                  <a:pt x="887114" y="1342568"/>
                </a:lnTo>
                <a:lnTo>
                  <a:pt x="891100" y="1330505"/>
                </a:lnTo>
                <a:lnTo>
                  <a:pt x="903091" y="1334129"/>
                </a:lnTo>
                <a:lnTo>
                  <a:pt x="897099" y="1345585"/>
                </a:lnTo>
                <a:close/>
              </a:path>
              <a:path w="1327150" h="2270125">
                <a:moveTo>
                  <a:pt x="958377" y="1364105"/>
                </a:moveTo>
                <a:lnTo>
                  <a:pt x="946074" y="1360387"/>
                </a:lnTo>
                <a:lnTo>
                  <a:pt x="947846" y="1347655"/>
                </a:lnTo>
                <a:lnTo>
                  <a:pt x="959258" y="1351104"/>
                </a:lnTo>
                <a:lnTo>
                  <a:pt x="958377" y="1364105"/>
                </a:lnTo>
                <a:close/>
              </a:path>
              <a:path w="1327150" h="2270125">
                <a:moveTo>
                  <a:pt x="1005034" y="1378206"/>
                </a:moveTo>
                <a:lnTo>
                  <a:pt x="987917" y="1373033"/>
                </a:lnTo>
                <a:lnTo>
                  <a:pt x="980179" y="1357427"/>
                </a:lnTo>
                <a:lnTo>
                  <a:pt x="1002052" y="1364037"/>
                </a:lnTo>
                <a:lnTo>
                  <a:pt x="1005034" y="1378206"/>
                </a:lnTo>
                <a:close/>
              </a:path>
              <a:path w="1327150" h="2270125">
                <a:moveTo>
                  <a:pt x="1016446" y="1381655"/>
                </a:moveTo>
                <a:lnTo>
                  <a:pt x="1005034" y="1378206"/>
                </a:lnTo>
                <a:lnTo>
                  <a:pt x="1004904" y="1364900"/>
                </a:lnTo>
                <a:lnTo>
                  <a:pt x="1018218" y="1368923"/>
                </a:lnTo>
                <a:lnTo>
                  <a:pt x="1016446" y="1381655"/>
                </a:lnTo>
                <a:close/>
              </a:path>
              <a:path w="1327150" h="2270125">
                <a:moveTo>
                  <a:pt x="1031201" y="1386114"/>
                </a:moveTo>
                <a:lnTo>
                  <a:pt x="1017991" y="1382122"/>
                </a:lnTo>
                <a:lnTo>
                  <a:pt x="1022973" y="1370360"/>
                </a:lnTo>
                <a:lnTo>
                  <a:pt x="1032126" y="1373127"/>
                </a:lnTo>
                <a:lnTo>
                  <a:pt x="1031201" y="1386114"/>
                </a:lnTo>
                <a:close/>
              </a:path>
              <a:path w="1327150" h="2270125">
                <a:moveTo>
                  <a:pt x="1094544" y="1405258"/>
                </a:moveTo>
                <a:lnTo>
                  <a:pt x="1090339" y="1403988"/>
                </a:lnTo>
                <a:lnTo>
                  <a:pt x="1089541" y="1390479"/>
                </a:lnTo>
                <a:lnTo>
                  <a:pt x="1101175" y="1393995"/>
                </a:lnTo>
                <a:lnTo>
                  <a:pt x="1094544" y="1405258"/>
                </a:lnTo>
                <a:close/>
              </a:path>
              <a:path w="1327150" h="2270125">
                <a:moveTo>
                  <a:pt x="1126888" y="1428301"/>
                </a:moveTo>
                <a:lnTo>
                  <a:pt x="1122134" y="1426864"/>
                </a:lnTo>
                <a:lnTo>
                  <a:pt x="1117249" y="1412120"/>
                </a:lnTo>
                <a:lnTo>
                  <a:pt x="1106788" y="1408959"/>
                </a:lnTo>
                <a:lnTo>
                  <a:pt x="1112364" y="1397377"/>
                </a:lnTo>
                <a:lnTo>
                  <a:pt x="1128531" y="1402263"/>
                </a:lnTo>
                <a:lnTo>
                  <a:pt x="1128661" y="1415569"/>
                </a:lnTo>
                <a:lnTo>
                  <a:pt x="1126888" y="1428301"/>
                </a:lnTo>
                <a:close/>
              </a:path>
              <a:path w="1327150" h="2270125">
                <a:moveTo>
                  <a:pt x="1137368" y="1418201"/>
                </a:moveTo>
                <a:lnTo>
                  <a:pt x="1128661" y="1415569"/>
                </a:lnTo>
                <a:lnTo>
                  <a:pt x="1131384" y="1403125"/>
                </a:lnTo>
                <a:lnTo>
                  <a:pt x="1144935" y="1407221"/>
                </a:lnTo>
                <a:lnTo>
                  <a:pt x="1137368" y="1418201"/>
                </a:lnTo>
                <a:close/>
              </a:path>
              <a:path w="1327150" h="2270125">
                <a:moveTo>
                  <a:pt x="1161945" y="1425629"/>
                </a:moveTo>
                <a:lnTo>
                  <a:pt x="1150533" y="1422180"/>
                </a:lnTo>
                <a:lnTo>
                  <a:pt x="1151354" y="1409161"/>
                </a:lnTo>
                <a:lnTo>
                  <a:pt x="1169422" y="1414621"/>
                </a:lnTo>
                <a:lnTo>
                  <a:pt x="1169176" y="1418527"/>
                </a:lnTo>
                <a:lnTo>
                  <a:pt x="1161945" y="1425629"/>
                </a:lnTo>
                <a:close/>
              </a:path>
              <a:path w="1327150" h="2270125">
                <a:moveTo>
                  <a:pt x="1180964" y="1431377"/>
                </a:moveTo>
                <a:lnTo>
                  <a:pt x="1168601" y="1427640"/>
                </a:lnTo>
                <a:lnTo>
                  <a:pt x="1169176" y="1418527"/>
                </a:lnTo>
                <a:lnTo>
                  <a:pt x="1172276" y="1415484"/>
                </a:lnTo>
                <a:lnTo>
                  <a:pt x="1179883" y="1417783"/>
                </a:lnTo>
                <a:lnTo>
                  <a:pt x="1180964" y="1431377"/>
                </a:lnTo>
                <a:close/>
              </a:path>
              <a:path w="1327150" h="2270125">
                <a:moveTo>
                  <a:pt x="1199983" y="1437125"/>
                </a:moveTo>
                <a:lnTo>
                  <a:pt x="1184887" y="1432562"/>
                </a:lnTo>
                <a:lnTo>
                  <a:pt x="1191429" y="1421272"/>
                </a:lnTo>
                <a:lnTo>
                  <a:pt x="1200805" y="1424106"/>
                </a:lnTo>
                <a:lnTo>
                  <a:pt x="1199983" y="1437125"/>
                </a:lnTo>
                <a:close/>
              </a:path>
              <a:path w="1327150" h="2270125">
                <a:moveTo>
                  <a:pt x="1209493" y="1439999"/>
                </a:moveTo>
                <a:lnTo>
                  <a:pt x="1208542" y="1439712"/>
                </a:lnTo>
                <a:lnTo>
                  <a:pt x="1206510" y="1425830"/>
                </a:lnTo>
                <a:lnTo>
                  <a:pt x="1216971" y="1428992"/>
                </a:lnTo>
                <a:lnTo>
                  <a:pt x="1209493" y="1439999"/>
                </a:lnTo>
                <a:close/>
              </a:path>
              <a:path w="1327150" h="2270125">
                <a:moveTo>
                  <a:pt x="1257042" y="1454369"/>
                </a:moveTo>
                <a:lnTo>
                  <a:pt x="1242776" y="1450058"/>
                </a:lnTo>
                <a:lnTo>
                  <a:pt x="1249303" y="1438763"/>
                </a:lnTo>
                <a:lnTo>
                  <a:pt x="1263419" y="1443030"/>
                </a:lnTo>
                <a:lnTo>
                  <a:pt x="1263125" y="1443842"/>
                </a:lnTo>
                <a:lnTo>
                  <a:pt x="1257042" y="1454369"/>
                </a:lnTo>
                <a:close/>
              </a:path>
              <a:path w="1327150" h="2270125">
                <a:moveTo>
                  <a:pt x="1251594" y="1479258"/>
                </a:moveTo>
                <a:lnTo>
                  <a:pt x="1243987" y="1476959"/>
                </a:lnTo>
                <a:lnTo>
                  <a:pt x="1244809" y="1463940"/>
                </a:lnTo>
                <a:lnTo>
                  <a:pt x="1233397" y="1460491"/>
                </a:lnTo>
                <a:lnTo>
                  <a:pt x="1243728" y="1450346"/>
                </a:lnTo>
                <a:lnTo>
                  <a:pt x="1257042" y="1454369"/>
                </a:lnTo>
                <a:lnTo>
                  <a:pt x="1263125" y="1443842"/>
                </a:lnTo>
                <a:lnTo>
                  <a:pt x="1259091" y="1454989"/>
                </a:lnTo>
                <a:lnTo>
                  <a:pt x="1256284" y="1463885"/>
                </a:lnTo>
                <a:lnTo>
                  <a:pt x="1251594" y="1479258"/>
                </a:lnTo>
                <a:close/>
              </a:path>
              <a:path w="1327150" h="2270125">
                <a:moveTo>
                  <a:pt x="486884" y="1234875"/>
                </a:moveTo>
                <a:lnTo>
                  <a:pt x="476424" y="1231713"/>
                </a:lnTo>
                <a:lnTo>
                  <a:pt x="476294" y="1218407"/>
                </a:lnTo>
                <a:lnTo>
                  <a:pt x="489994" y="1222547"/>
                </a:lnTo>
                <a:lnTo>
                  <a:pt x="486884" y="1234875"/>
                </a:lnTo>
                <a:close/>
              </a:path>
              <a:path w="1327150" h="2270125">
                <a:moveTo>
                  <a:pt x="527776" y="1247234"/>
                </a:moveTo>
                <a:lnTo>
                  <a:pt x="517316" y="1244072"/>
                </a:lnTo>
                <a:lnTo>
                  <a:pt x="521555" y="1232086"/>
                </a:lnTo>
                <a:lnTo>
                  <a:pt x="535254" y="1236226"/>
                </a:lnTo>
                <a:lnTo>
                  <a:pt x="527776" y="1247234"/>
                </a:lnTo>
                <a:close/>
              </a:path>
              <a:path w="1327150" h="2270125">
                <a:moveTo>
                  <a:pt x="596246" y="1267927"/>
                </a:moveTo>
                <a:lnTo>
                  <a:pt x="582933" y="1263903"/>
                </a:lnTo>
                <a:lnTo>
                  <a:pt x="586607" y="1251746"/>
                </a:lnTo>
                <a:lnTo>
                  <a:pt x="598018" y="1255195"/>
                </a:lnTo>
                <a:lnTo>
                  <a:pt x="596246" y="1267927"/>
                </a:lnTo>
                <a:close/>
              </a:path>
              <a:path w="1327150" h="2270125">
                <a:moveTo>
                  <a:pt x="702755" y="1300117"/>
                </a:moveTo>
                <a:lnTo>
                  <a:pt x="692993" y="1297166"/>
                </a:lnTo>
                <a:lnTo>
                  <a:pt x="693948" y="1284188"/>
                </a:lnTo>
                <a:lnTo>
                  <a:pt x="706429" y="1287960"/>
                </a:lnTo>
                <a:lnTo>
                  <a:pt x="702755" y="1300117"/>
                </a:lnTo>
                <a:close/>
              </a:path>
              <a:path w="1327150" h="2270125">
                <a:moveTo>
                  <a:pt x="726931" y="1307423"/>
                </a:moveTo>
                <a:lnTo>
                  <a:pt x="716084" y="1304145"/>
                </a:lnTo>
                <a:lnTo>
                  <a:pt x="725092" y="1293600"/>
                </a:lnTo>
                <a:lnTo>
                  <a:pt x="726931" y="1307423"/>
                </a:lnTo>
                <a:close/>
              </a:path>
              <a:path w="1327150" h="2270125">
                <a:moveTo>
                  <a:pt x="769085" y="1320163"/>
                </a:moveTo>
                <a:lnTo>
                  <a:pt x="765073" y="1318951"/>
                </a:lnTo>
                <a:lnTo>
                  <a:pt x="763487" y="1305204"/>
                </a:lnTo>
                <a:lnTo>
                  <a:pt x="774988" y="1308680"/>
                </a:lnTo>
                <a:lnTo>
                  <a:pt x="769085" y="1320163"/>
                </a:lnTo>
                <a:close/>
              </a:path>
              <a:path w="1327150" h="2270125">
                <a:moveTo>
                  <a:pt x="786441" y="1325409"/>
                </a:moveTo>
                <a:lnTo>
                  <a:pt x="777882" y="1322822"/>
                </a:lnTo>
                <a:lnTo>
                  <a:pt x="776697" y="1309197"/>
                </a:lnTo>
                <a:lnTo>
                  <a:pt x="789164" y="1312964"/>
                </a:lnTo>
                <a:lnTo>
                  <a:pt x="786441" y="1325409"/>
                </a:lnTo>
                <a:close/>
              </a:path>
              <a:path w="1327150" h="2270125">
                <a:moveTo>
                  <a:pt x="837436" y="1340821"/>
                </a:moveTo>
                <a:lnTo>
                  <a:pt x="824777" y="1336995"/>
                </a:lnTo>
                <a:lnTo>
                  <a:pt x="830056" y="1325323"/>
                </a:lnTo>
                <a:lnTo>
                  <a:pt x="841423" y="1328758"/>
                </a:lnTo>
                <a:lnTo>
                  <a:pt x="837436" y="1340821"/>
                </a:lnTo>
                <a:close/>
              </a:path>
              <a:path w="1327150" h="2270125">
                <a:moveTo>
                  <a:pt x="858863" y="1347297"/>
                </a:moveTo>
                <a:lnTo>
                  <a:pt x="853960" y="1345815"/>
                </a:lnTo>
                <a:lnTo>
                  <a:pt x="854157" y="1332607"/>
                </a:lnTo>
                <a:lnTo>
                  <a:pt x="866192" y="1336244"/>
                </a:lnTo>
                <a:lnTo>
                  <a:pt x="858863" y="1347297"/>
                </a:lnTo>
                <a:close/>
              </a:path>
              <a:path w="1327150" h="2270125">
                <a:moveTo>
                  <a:pt x="889978" y="1356700"/>
                </a:moveTo>
                <a:lnTo>
                  <a:pt x="878685" y="1353287"/>
                </a:lnTo>
                <a:lnTo>
                  <a:pt x="881988" y="1341018"/>
                </a:lnTo>
                <a:lnTo>
                  <a:pt x="895063" y="1344970"/>
                </a:lnTo>
                <a:lnTo>
                  <a:pt x="889978" y="1356700"/>
                </a:lnTo>
                <a:close/>
              </a:path>
              <a:path w="1327150" h="2270125">
                <a:moveTo>
                  <a:pt x="909116" y="1362484"/>
                </a:moveTo>
                <a:lnTo>
                  <a:pt x="897704" y="1359036"/>
                </a:lnTo>
                <a:lnTo>
                  <a:pt x="898525" y="1346016"/>
                </a:lnTo>
                <a:lnTo>
                  <a:pt x="913741" y="1350615"/>
                </a:lnTo>
                <a:lnTo>
                  <a:pt x="909116" y="1362484"/>
                </a:lnTo>
                <a:close/>
              </a:path>
              <a:path w="1327150" h="2270125">
                <a:moveTo>
                  <a:pt x="930167" y="1382114"/>
                </a:moveTo>
                <a:lnTo>
                  <a:pt x="921608" y="1379527"/>
                </a:lnTo>
                <a:lnTo>
                  <a:pt x="924331" y="1367083"/>
                </a:lnTo>
                <a:lnTo>
                  <a:pt x="926233" y="1367658"/>
                </a:lnTo>
                <a:lnTo>
                  <a:pt x="928956" y="1355213"/>
                </a:lnTo>
                <a:lnTo>
                  <a:pt x="942270" y="1359237"/>
                </a:lnTo>
                <a:lnTo>
                  <a:pt x="937645" y="1371107"/>
                </a:lnTo>
                <a:lnTo>
                  <a:pt x="930167" y="1382114"/>
                </a:lnTo>
                <a:close/>
              </a:path>
              <a:path w="1327150" h="2270125">
                <a:moveTo>
                  <a:pt x="972772" y="1381723"/>
                </a:moveTo>
                <a:lnTo>
                  <a:pt x="959562" y="1377731"/>
                </a:lnTo>
                <a:lnTo>
                  <a:pt x="964143" y="1365848"/>
                </a:lnTo>
                <a:lnTo>
                  <a:pt x="973652" y="1368722"/>
                </a:lnTo>
                <a:lnTo>
                  <a:pt x="972772" y="1381723"/>
                </a:lnTo>
                <a:close/>
              </a:path>
              <a:path w="1327150" h="2270125">
                <a:moveTo>
                  <a:pt x="988046" y="1386339"/>
                </a:moveTo>
                <a:lnTo>
                  <a:pt x="990769" y="1373895"/>
                </a:lnTo>
                <a:lnTo>
                  <a:pt x="1002181" y="1377344"/>
                </a:lnTo>
                <a:lnTo>
                  <a:pt x="988046" y="1386339"/>
                </a:lnTo>
                <a:close/>
              </a:path>
              <a:path w="1327150" h="2270125">
                <a:moveTo>
                  <a:pt x="1026085" y="1397836"/>
                </a:moveTo>
                <a:lnTo>
                  <a:pt x="1010870" y="1393237"/>
                </a:lnTo>
                <a:lnTo>
                  <a:pt x="1018348" y="1382230"/>
                </a:lnTo>
                <a:lnTo>
                  <a:pt x="1024054" y="1383954"/>
                </a:lnTo>
                <a:lnTo>
                  <a:pt x="1026085" y="1397836"/>
                </a:lnTo>
                <a:close/>
              </a:path>
              <a:path w="1327150" h="2270125">
                <a:moveTo>
                  <a:pt x="1062222" y="1408757"/>
                </a:moveTo>
                <a:lnTo>
                  <a:pt x="1030841" y="1399273"/>
                </a:lnTo>
                <a:lnTo>
                  <a:pt x="1031662" y="1386254"/>
                </a:lnTo>
                <a:lnTo>
                  <a:pt x="1062093" y="1395451"/>
                </a:lnTo>
                <a:lnTo>
                  <a:pt x="1062222" y="1408757"/>
                </a:lnTo>
                <a:close/>
              </a:path>
              <a:path w="1327150" h="2270125">
                <a:moveTo>
                  <a:pt x="1065521" y="1405089"/>
                </a:moveTo>
                <a:lnTo>
                  <a:pt x="1066342" y="1396735"/>
                </a:lnTo>
                <a:lnTo>
                  <a:pt x="1071602" y="1398325"/>
                </a:lnTo>
                <a:lnTo>
                  <a:pt x="1065521" y="1405089"/>
                </a:lnTo>
                <a:close/>
              </a:path>
              <a:path w="1327150" h="2270125">
                <a:moveTo>
                  <a:pt x="1082193" y="1414793"/>
                </a:moveTo>
                <a:lnTo>
                  <a:pt x="1065075" y="1409619"/>
                </a:lnTo>
                <a:lnTo>
                  <a:pt x="1065412" y="1406198"/>
                </a:lnTo>
                <a:lnTo>
                  <a:pt x="1071602" y="1398325"/>
                </a:lnTo>
                <a:lnTo>
                  <a:pt x="1086818" y="1402923"/>
                </a:lnTo>
                <a:lnTo>
                  <a:pt x="1082193" y="1414793"/>
                </a:lnTo>
                <a:close/>
              </a:path>
              <a:path w="1327150" h="2270125">
                <a:moveTo>
                  <a:pt x="1104318" y="1421480"/>
                </a:moveTo>
                <a:lnTo>
                  <a:pt x="1093768" y="1418291"/>
                </a:lnTo>
                <a:lnTo>
                  <a:pt x="1102628" y="1407701"/>
                </a:lnTo>
                <a:lnTo>
                  <a:pt x="1104318" y="1421480"/>
                </a:lnTo>
                <a:close/>
              </a:path>
              <a:path w="1327150" h="2270125">
                <a:moveTo>
                  <a:pt x="1146859" y="1434337"/>
                </a:moveTo>
                <a:lnTo>
                  <a:pt x="1134496" y="1430600"/>
                </a:lnTo>
                <a:lnTo>
                  <a:pt x="1139121" y="1418731"/>
                </a:lnTo>
                <a:lnTo>
                  <a:pt x="1151484" y="1422467"/>
                </a:lnTo>
                <a:lnTo>
                  <a:pt x="1146859" y="1434337"/>
                </a:lnTo>
                <a:close/>
              </a:path>
              <a:path w="1327150" h="2270125">
                <a:moveTo>
                  <a:pt x="1163976" y="1439510"/>
                </a:moveTo>
                <a:lnTo>
                  <a:pt x="1146859" y="1434337"/>
                </a:lnTo>
                <a:lnTo>
                  <a:pt x="1156239" y="1423904"/>
                </a:lnTo>
                <a:lnTo>
                  <a:pt x="1165689" y="1426760"/>
                </a:lnTo>
                <a:lnTo>
                  <a:pt x="1163976" y="1439510"/>
                </a:lnTo>
                <a:close/>
              </a:path>
              <a:path w="1327150" h="2270125">
                <a:moveTo>
                  <a:pt x="1172892" y="1442204"/>
                </a:moveTo>
                <a:lnTo>
                  <a:pt x="1171737" y="1428588"/>
                </a:lnTo>
                <a:lnTo>
                  <a:pt x="1180503" y="1431238"/>
                </a:lnTo>
                <a:lnTo>
                  <a:pt x="1172892" y="1442204"/>
                </a:lnTo>
                <a:close/>
              </a:path>
              <a:path w="1327150" h="2270125">
                <a:moveTo>
                  <a:pt x="1202966" y="1451294"/>
                </a:moveTo>
                <a:lnTo>
                  <a:pt x="1190604" y="1447557"/>
                </a:lnTo>
                <a:lnTo>
                  <a:pt x="1193327" y="1435113"/>
                </a:lnTo>
                <a:lnTo>
                  <a:pt x="1205689" y="1438849"/>
                </a:lnTo>
                <a:lnTo>
                  <a:pt x="1202966" y="1451294"/>
                </a:lnTo>
                <a:close/>
              </a:path>
              <a:path w="1327150" h="2270125">
                <a:moveTo>
                  <a:pt x="1230545" y="1459629"/>
                </a:moveTo>
                <a:lnTo>
                  <a:pt x="1204868" y="1451869"/>
                </a:lnTo>
                <a:lnTo>
                  <a:pt x="1207591" y="1439424"/>
                </a:lnTo>
                <a:lnTo>
                  <a:pt x="1234219" y="1447472"/>
                </a:lnTo>
                <a:lnTo>
                  <a:pt x="1230545" y="1459629"/>
                </a:lnTo>
                <a:close/>
              </a:path>
              <a:path w="1327150" h="2270125">
                <a:moveTo>
                  <a:pt x="1064254" y="1422639"/>
                </a:moveTo>
                <a:lnTo>
                  <a:pt x="1048088" y="1417753"/>
                </a:lnTo>
                <a:lnTo>
                  <a:pt x="1053664" y="1406171"/>
                </a:lnTo>
                <a:lnTo>
                  <a:pt x="1062222" y="1408757"/>
                </a:lnTo>
                <a:lnTo>
                  <a:pt x="1065521" y="1405089"/>
                </a:lnTo>
                <a:lnTo>
                  <a:pt x="1065412" y="1406198"/>
                </a:lnTo>
                <a:lnTo>
                  <a:pt x="1063173" y="1409045"/>
                </a:lnTo>
                <a:lnTo>
                  <a:pt x="1064254" y="1422639"/>
                </a:lnTo>
                <a:close/>
              </a:path>
              <a:path w="1327150" h="2270125">
                <a:moveTo>
                  <a:pt x="587951" y="1278687"/>
                </a:moveTo>
                <a:lnTo>
                  <a:pt x="579184" y="1276038"/>
                </a:lnTo>
                <a:lnTo>
                  <a:pt x="586618" y="1265017"/>
                </a:lnTo>
                <a:lnTo>
                  <a:pt x="587951" y="1278687"/>
                </a:lnTo>
                <a:close/>
              </a:path>
              <a:path w="1327150" h="2270125">
                <a:moveTo>
                  <a:pt x="676258" y="1305376"/>
                </a:moveTo>
                <a:lnTo>
                  <a:pt x="666748" y="1302502"/>
                </a:lnTo>
                <a:lnTo>
                  <a:pt x="668520" y="1289770"/>
                </a:lnTo>
                <a:lnTo>
                  <a:pt x="681834" y="1293794"/>
                </a:lnTo>
                <a:lnTo>
                  <a:pt x="676258" y="1305376"/>
                </a:lnTo>
                <a:close/>
              </a:path>
              <a:path w="1327150" h="2270125">
                <a:moveTo>
                  <a:pt x="723256" y="1319580"/>
                </a:moveTo>
                <a:lnTo>
                  <a:pt x="712410" y="1316302"/>
                </a:lnTo>
                <a:lnTo>
                  <a:pt x="717971" y="1304715"/>
                </a:lnTo>
                <a:lnTo>
                  <a:pt x="725578" y="1307015"/>
                </a:lnTo>
                <a:lnTo>
                  <a:pt x="723256" y="1319580"/>
                </a:lnTo>
                <a:close/>
              </a:path>
              <a:path w="1327150" h="2270125">
                <a:moveTo>
                  <a:pt x="750434" y="1327794"/>
                </a:moveTo>
                <a:lnTo>
                  <a:pt x="738071" y="1324057"/>
                </a:lnTo>
                <a:lnTo>
                  <a:pt x="741745" y="1311901"/>
                </a:lnTo>
                <a:lnTo>
                  <a:pt x="754108" y="1315637"/>
                </a:lnTo>
                <a:lnTo>
                  <a:pt x="750434" y="1327794"/>
                </a:lnTo>
                <a:close/>
              </a:path>
              <a:path w="1327150" h="2270125">
                <a:moveTo>
                  <a:pt x="787521" y="1339003"/>
                </a:moveTo>
                <a:lnTo>
                  <a:pt x="774208" y="1334979"/>
                </a:lnTo>
                <a:lnTo>
                  <a:pt x="776931" y="1322535"/>
                </a:lnTo>
                <a:lnTo>
                  <a:pt x="790244" y="1326558"/>
                </a:lnTo>
                <a:lnTo>
                  <a:pt x="787521" y="1339003"/>
                </a:lnTo>
                <a:close/>
              </a:path>
              <a:path w="1327150" h="2270125">
                <a:moveTo>
                  <a:pt x="810345" y="1345901"/>
                </a:moveTo>
                <a:lnTo>
                  <a:pt x="797031" y="1341877"/>
                </a:lnTo>
                <a:lnTo>
                  <a:pt x="801656" y="1330007"/>
                </a:lnTo>
                <a:lnTo>
                  <a:pt x="813068" y="1333456"/>
                </a:lnTo>
                <a:lnTo>
                  <a:pt x="810345" y="1345901"/>
                </a:lnTo>
                <a:close/>
              </a:path>
              <a:path w="1327150" h="2270125">
                <a:moveTo>
                  <a:pt x="868354" y="1363432"/>
                </a:moveTo>
                <a:lnTo>
                  <a:pt x="863599" y="1361995"/>
                </a:lnTo>
                <a:lnTo>
                  <a:pt x="863469" y="1348689"/>
                </a:lnTo>
                <a:lnTo>
                  <a:pt x="874881" y="1352138"/>
                </a:lnTo>
                <a:lnTo>
                  <a:pt x="868354" y="1363432"/>
                </a:lnTo>
                <a:close/>
              </a:path>
              <a:path w="1327150" h="2270125">
                <a:moveTo>
                  <a:pt x="914951" y="1377515"/>
                </a:moveTo>
                <a:lnTo>
                  <a:pt x="905442" y="1374641"/>
                </a:lnTo>
                <a:lnTo>
                  <a:pt x="907214" y="1361910"/>
                </a:lnTo>
                <a:lnTo>
                  <a:pt x="920528" y="1365933"/>
                </a:lnTo>
                <a:lnTo>
                  <a:pt x="914951" y="1377515"/>
                </a:lnTo>
                <a:close/>
              </a:path>
              <a:path w="1327150" h="2270125">
                <a:moveTo>
                  <a:pt x="950137" y="1388150"/>
                </a:moveTo>
                <a:lnTo>
                  <a:pt x="940628" y="1385275"/>
                </a:lnTo>
                <a:lnTo>
                  <a:pt x="943351" y="1372831"/>
                </a:lnTo>
                <a:lnTo>
                  <a:pt x="955714" y="1376567"/>
                </a:lnTo>
                <a:lnTo>
                  <a:pt x="950137" y="1388150"/>
                </a:lnTo>
                <a:close/>
              </a:path>
              <a:path w="1327150" h="2270125">
                <a:moveTo>
                  <a:pt x="1021460" y="1409705"/>
                </a:moveTo>
                <a:lnTo>
                  <a:pt x="996735" y="1402233"/>
                </a:lnTo>
                <a:lnTo>
                  <a:pt x="999458" y="1389788"/>
                </a:lnTo>
                <a:lnTo>
                  <a:pt x="1020380" y="1396111"/>
                </a:lnTo>
                <a:lnTo>
                  <a:pt x="1021460" y="1409705"/>
                </a:lnTo>
                <a:close/>
              </a:path>
              <a:path w="1327150" h="2270125">
                <a:moveTo>
                  <a:pt x="1076617" y="1426375"/>
                </a:moveTo>
                <a:lnTo>
                  <a:pt x="1068652" y="1423968"/>
                </a:lnTo>
                <a:lnTo>
                  <a:pt x="1074837" y="1412570"/>
                </a:lnTo>
                <a:lnTo>
                  <a:pt x="1076617" y="1426375"/>
                </a:lnTo>
                <a:close/>
              </a:path>
              <a:path w="1327150" h="2270125">
                <a:moveTo>
                  <a:pt x="1100643" y="1433636"/>
                </a:moveTo>
                <a:lnTo>
                  <a:pt x="1090094" y="1430448"/>
                </a:lnTo>
                <a:lnTo>
                  <a:pt x="1094555" y="1418529"/>
                </a:lnTo>
                <a:lnTo>
                  <a:pt x="1104065" y="1421403"/>
                </a:lnTo>
                <a:lnTo>
                  <a:pt x="1100643" y="1433636"/>
                </a:lnTo>
                <a:close/>
              </a:path>
              <a:path w="1327150" h="2270125">
                <a:moveTo>
                  <a:pt x="1130822" y="1442757"/>
                </a:moveTo>
                <a:lnTo>
                  <a:pt x="1115606" y="1438159"/>
                </a:lnTo>
                <a:lnTo>
                  <a:pt x="1115477" y="1424852"/>
                </a:lnTo>
                <a:lnTo>
                  <a:pt x="1134496" y="1430600"/>
                </a:lnTo>
                <a:lnTo>
                  <a:pt x="1130822" y="1442757"/>
                </a:lnTo>
                <a:close/>
              </a:path>
              <a:path w="1327150" h="2270125">
                <a:moveTo>
                  <a:pt x="1174106" y="1455839"/>
                </a:moveTo>
                <a:lnTo>
                  <a:pt x="1141283" y="1445919"/>
                </a:lnTo>
                <a:lnTo>
                  <a:pt x="1144957" y="1433762"/>
                </a:lnTo>
                <a:lnTo>
                  <a:pt x="1182045" y="1444971"/>
                </a:lnTo>
                <a:lnTo>
                  <a:pt x="1174106" y="1455839"/>
                </a:lnTo>
                <a:close/>
              </a:path>
              <a:path w="1327150" h="2270125">
                <a:moveTo>
                  <a:pt x="1204047" y="1464888"/>
                </a:moveTo>
                <a:lnTo>
                  <a:pt x="1194537" y="1462014"/>
                </a:lnTo>
                <a:lnTo>
                  <a:pt x="1197260" y="1449569"/>
                </a:lnTo>
                <a:lnTo>
                  <a:pt x="1209623" y="1453306"/>
                </a:lnTo>
                <a:lnTo>
                  <a:pt x="1204047" y="1464888"/>
                </a:lnTo>
                <a:close/>
              </a:path>
              <a:path w="1327150" h="2270125">
                <a:moveTo>
                  <a:pt x="1221165" y="1470061"/>
                </a:moveTo>
                <a:lnTo>
                  <a:pt x="1208801" y="1466325"/>
                </a:lnTo>
                <a:lnTo>
                  <a:pt x="1212476" y="1454168"/>
                </a:lnTo>
                <a:lnTo>
                  <a:pt x="1224839" y="1457904"/>
                </a:lnTo>
                <a:lnTo>
                  <a:pt x="1221165" y="1470061"/>
                </a:lnTo>
                <a:close/>
              </a:path>
              <a:path w="1327150" h="2270125">
                <a:moveTo>
                  <a:pt x="1242086" y="1476384"/>
                </a:moveTo>
                <a:lnTo>
                  <a:pt x="1230674" y="1472935"/>
                </a:lnTo>
                <a:lnTo>
                  <a:pt x="1236250" y="1461353"/>
                </a:lnTo>
                <a:lnTo>
                  <a:pt x="1244809" y="1463940"/>
                </a:lnTo>
                <a:lnTo>
                  <a:pt x="1242086" y="1476384"/>
                </a:lnTo>
                <a:close/>
              </a:path>
              <a:path w="1327150" h="2270125">
                <a:moveTo>
                  <a:pt x="478972" y="1259018"/>
                </a:moveTo>
                <a:lnTo>
                  <a:pt x="468125" y="1255740"/>
                </a:lnTo>
                <a:lnTo>
                  <a:pt x="468946" y="1242721"/>
                </a:lnTo>
                <a:lnTo>
                  <a:pt x="483210" y="1247032"/>
                </a:lnTo>
                <a:lnTo>
                  <a:pt x="478972" y="1259018"/>
                </a:lnTo>
                <a:close/>
              </a:path>
              <a:path w="1327150" h="2270125">
                <a:moveTo>
                  <a:pt x="521379" y="1271835"/>
                </a:moveTo>
                <a:lnTo>
                  <a:pt x="510532" y="1268557"/>
                </a:lnTo>
                <a:lnTo>
                  <a:pt x="513642" y="1256229"/>
                </a:lnTo>
                <a:lnTo>
                  <a:pt x="527906" y="1260540"/>
                </a:lnTo>
                <a:lnTo>
                  <a:pt x="521379" y="1271835"/>
                </a:lnTo>
                <a:close/>
              </a:path>
              <a:path w="1327150" h="2270125">
                <a:moveTo>
                  <a:pt x="575584" y="1288217"/>
                </a:moveTo>
                <a:lnTo>
                  <a:pt x="579259" y="1276060"/>
                </a:lnTo>
                <a:lnTo>
                  <a:pt x="590670" y="1279509"/>
                </a:lnTo>
                <a:lnTo>
                  <a:pt x="575584" y="1288217"/>
                </a:lnTo>
                <a:close/>
              </a:path>
              <a:path w="1327150" h="2270125">
                <a:moveTo>
                  <a:pt x="635496" y="1306324"/>
                </a:moveTo>
                <a:lnTo>
                  <a:pt x="622657" y="1302444"/>
                </a:lnTo>
                <a:lnTo>
                  <a:pt x="628739" y="1291014"/>
                </a:lnTo>
                <a:lnTo>
                  <a:pt x="639170" y="1294167"/>
                </a:lnTo>
                <a:lnTo>
                  <a:pt x="635496" y="1306324"/>
                </a:lnTo>
                <a:close/>
              </a:path>
              <a:path w="1327150" h="2270125">
                <a:moveTo>
                  <a:pt x="695407" y="1324431"/>
                </a:moveTo>
                <a:lnTo>
                  <a:pt x="686447" y="1321723"/>
                </a:lnTo>
                <a:lnTo>
                  <a:pt x="686600" y="1308501"/>
                </a:lnTo>
                <a:lnTo>
                  <a:pt x="699081" y="1312274"/>
                </a:lnTo>
                <a:lnTo>
                  <a:pt x="695407" y="1324431"/>
                </a:lnTo>
                <a:close/>
              </a:path>
              <a:path w="1327150" h="2270125">
                <a:moveTo>
                  <a:pt x="763877" y="1345124"/>
                </a:moveTo>
                <a:lnTo>
                  <a:pt x="750563" y="1341100"/>
                </a:lnTo>
                <a:lnTo>
                  <a:pt x="756139" y="1329518"/>
                </a:lnTo>
                <a:lnTo>
                  <a:pt x="767640" y="1332994"/>
                </a:lnTo>
                <a:lnTo>
                  <a:pt x="763877" y="1345124"/>
                </a:lnTo>
                <a:close/>
              </a:path>
              <a:path w="1327150" h="2270125">
                <a:moveTo>
                  <a:pt x="780994" y="1350297"/>
                </a:moveTo>
                <a:lnTo>
                  <a:pt x="766968" y="1346058"/>
                </a:lnTo>
                <a:lnTo>
                  <a:pt x="769483" y="1333551"/>
                </a:lnTo>
                <a:lnTo>
                  <a:pt x="781815" y="1337279"/>
                </a:lnTo>
                <a:lnTo>
                  <a:pt x="780994" y="1350297"/>
                </a:lnTo>
                <a:close/>
              </a:path>
              <a:path w="1327150" h="2270125">
                <a:moveTo>
                  <a:pt x="827592" y="1364380"/>
                </a:moveTo>
                <a:lnTo>
                  <a:pt x="819033" y="1361794"/>
                </a:lnTo>
                <a:lnTo>
                  <a:pt x="821103" y="1349152"/>
                </a:lnTo>
                <a:lnTo>
                  <a:pt x="834074" y="1353072"/>
                </a:lnTo>
                <a:lnTo>
                  <a:pt x="827592" y="1364380"/>
                </a:lnTo>
                <a:close/>
              </a:path>
              <a:path w="1327150" h="2270125">
                <a:moveTo>
                  <a:pt x="858023" y="1373577"/>
                </a:moveTo>
                <a:lnTo>
                  <a:pt x="843758" y="1369266"/>
                </a:lnTo>
                <a:lnTo>
                  <a:pt x="846809" y="1356921"/>
                </a:lnTo>
                <a:lnTo>
                  <a:pt x="858844" y="1360559"/>
                </a:lnTo>
                <a:lnTo>
                  <a:pt x="858023" y="1373577"/>
                </a:lnTo>
                <a:close/>
              </a:path>
              <a:path w="1327150" h="2270125">
                <a:moveTo>
                  <a:pt x="881797" y="1380763"/>
                </a:moveTo>
                <a:lnTo>
                  <a:pt x="873357" y="1378212"/>
                </a:lnTo>
                <a:lnTo>
                  <a:pt x="874639" y="1365332"/>
                </a:lnTo>
                <a:lnTo>
                  <a:pt x="887715" y="1369284"/>
                </a:lnTo>
                <a:lnTo>
                  <a:pt x="881797" y="1380763"/>
                </a:lnTo>
                <a:close/>
              </a:path>
              <a:path w="1327150" h="2270125">
                <a:moveTo>
                  <a:pt x="899866" y="1386223"/>
                </a:moveTo>
                <a:lnTo>
                  <a:pt x="887503" y="1382487"/>
                </a:lnTo>
                <a:lnTo>
                  <a:pt x="894030" y="1371192"/>
                </a:lnTo>
                <a:lnTo>
                  <a:pt x="905442" y="1374642"/>
                </a:lnTo>
                <a:lnTo>
                  <a:pt x="904761" y="1377752"/>
                </a:lnTo>
                <a:lnTo>
                  <a:pt x="899866" y="1386223"/>
                </a:lnTo>
                <a:close/>
              </a:path>
              <a:path w="1327150" h="2270125">
                <a:moveTo>
                  <a:pt x="902719" y="1387086"/>
                </a:moveTo>
                <a:lnTo>
                  <a:pt x="904761" y="1377752"/>
                </a:lnTo>
                <a:lnTo>
                  <a:pt x="906393" y="1374929"/>
                </a:lnTo>
                <a:lnTo>
                  <a:pt x="902719" y="1387086"/>
                </a:lnTo>
                <a:close/>
              </a:path>
              <a:path w="1327150" h="2270125">
                <a:moveTo>
                  <a:pt x="932199" y="1395995"/>
                </a:moveTo>
                <a:lnTo>
                  <a:pt x="917934" y="1391684"/>
                </a:lnTo>
                <a:lnTo>
                  <a:pt x="921608" y="1379527"/>
                </a:lnTo>
                <a:lnTo>
                  <a:pt x="933971" y="1383264"/>
                </a:lnTo>
                <a:lnTo>
                  <a:pt x="932199" y="1395995"/>
                </a:lnTo>
                <a:close/>
              </a:path>
              <a:path w="1327150" h="2270125">
                <a:moveTo>
                  <a:pt x="946225" y="1400235"/>
                </a:moveTo>
                <a:lnTo>
                  <a:pt x="934933" y="1396822"/>
                </a:lnTo>
                <a:lnTo>
                  <a:pt x="938726" y="1384701"/>
                </a:lnTo>
                <a:lnTo>
                  <a:pt x="945561" y="1386767"/>
                </a:lnTo>
                <a:lnTo>
                  <a:pt x="946225" y="1400235"/>
                </a:lnTo>
                <a:close/>
              </a:path>
              <a:path w="1327150" h="2270125">
                <a:moveTo>
                  <a:pt x="962630" y="1405192"/>
                </a:moveTo>
                <a:lnTo>
                  <a:pt x="957697" y="1403702"/>
                </a:lnTo>
                <a:lnTo>
                  <a:pt x="956794" y="1390161"/>
                </a:lnTo>
                <a:lnTo>
                  <a:pt x="969098" y="1393880"/>
                </a:lnTo>
                <a:lnTo>
                  <a:pt x="962630" y="1405192"/>
                </a:lnTo>
                <a:close/>
              </a:path>
              <a:path w="1327150" h="2270125">
                <a:moveTo>
                  <a:pt x="991159" y="1413815"/>
                </a:moveTo>
                <a:lnTo>
                  <a:pt x="979747" y="1410366"/>
                </a:lnTo>
                <a:lnTo>
                  <a:pt x="984372" y="1398496"/>
                </a:lnTo>
                <a:lnTo>
                  <a:pt x="991159" y="1413815"/>
                </a:lnTo>
                <a:close/>
              </a:path>
              <a:path w="1327150" h="2270125">
                <a:moveTo>
                  <a:pt x="1027296" y="1424736"/>
                </a:moveTo>
                <a:lnTo>
                  <a:pt x="1020639" y="1422724"/>
                </a:lnTo>
                <a:lnTo>
                  <a:pt x="1027166" y="1411430"/>
                </a:lnTo>
                <a:lnTo>
                  <a:pt x="1039529" y="1415166"/>
                </a:lnTo>
                <a:lnTo>
                  <a:pt x="1027296" y="1424736"/>
                </a:lnTo>
                <a:close/>
              </a:path>
              <a:path w="1327150" h="2270125">
                <a:moveTo>
                  <a:pt x="1048604" y="1431176"/>
                </a:moveTo>
                <a:lnTo>
                  <a:pt x="1038708" y="1428185"/>
                </a:lnTo>
                <a:lnTo>
                  <a:pt x="1039529" y="1415166"/>
                </a:lnTo>
                <a:lnTo>
                  <a:pt x="1054744" y="1419765"/>
                </a:lnTo>
                <a:lnTo>
                  <a:pt x="1048604" y="1431176"/>
                </a:lnTo>
                <a:close/>
              </a:path>
              <a:path w="1327150" h="2270125">
                <a:moveTo>
                  <a:pt x="1068188" y="1437095"/>
                </a:moveTo>
                <a:lnTo>
                  <a:pt x="1052021" y="1432209"/>
                </a:lnTo>
                <a:lnTo>
                  <a:pt x="1061401" y="1421776"/>
                </a:lnTo>
                <a:lnTo>
                  <a:pt x="1075666" y="1426088"/>
                </a:lnTo>
                <a:lnTo>
                  <a:pt x="1068188" y="1437095"/>
                </a:lnTo>
                <a:close/>
              </a:path>
              <a:path w="1327150" h="2270125">
                <a:moveTo>
                  <a:pt x="1117638" y="1452040"/>
                </a:moveTo>
                <a:lnTo>
                  <a:pt x="1105275" y="1448304"/>
                </a:lnTo>
                <a:lnTo>
                  <a:pt x="1109901" y="1436434"/>
                </a:lnTo>
                <a:lnTo>
                  <a:pt x="1123214" y="1440458"/>
                </a:lnTo>
                <a:lnTo>
                  <a:pt x="1117638" y="1452040"/>
                </a:lnTo>
                <a:close/>
              </a:path>
              <a:path w="1327150" h="2270125">
                <a:moveTo>
                  <a:pt x="1154667" y="1463231"/>
                </a:moveTo>
                <a:lnTo>
                  <a:pt x="1128099" y="1455202"/>
                </a:lnTo>
                <a:lnTo>
                  <a:pt x="1130822" y="1442757"/>
                </a:lnTo>
                <a:lnTo>
                  <a:pt x="1160302" y="1451667"/>
                </a:lnTo>
                <a:lnTo>
                  <a:pt x="1154667" y="1463231"/>
                </a:lnTo>
                <a:close/>
              </a:path>
              <a:path w="1327150" h="2270125">
                <a:moveTo>
                  <a:pt x="1169942" y="1467848"/>
                </a:moveTo>
                <a:lnTo>
                  <a:pt x="1157579" y="1464111"/>
                </a:lnTo>
                <a:lnTo>
                  <a:pt x="1164388" y="1452902"/>
                </a:lnTo>
                <a:lnTo>
                  <a:pt x="1173155" y="1455551"/>
                </a:lnTo>
                <a:lnTo>
                  <a:pt x="1169942" y="1467848"/>
                </a:lnTo>
                <a:close/>
              </a:path>
              <a:path w="1327150" h="2270125">
                <a:moveTo>
                  <a:pt x="1194667" y="1475320"/>
                </a:moveTo>
                <a:lnTo>
                  <a:pt x="1182304" y="1471584"/>
                </a:lnTo>
                <a:lnTo>
                  <a:pt x="1186929" y="1459714"/>
                </a:lnTo>
                <a:lnTo>
                  <a:pt x="1199292" y="1463451"/>
                </a:lnTo>
                <a:lnTo>
                  <a:pt x="1194667" y="1475320"/>
                </a:lnTo>
                <a:close/>
              </a:path>
              <a:path w="1327150" h="2270125">
                <a:moveTo>
                  <a:pt x="1228902" y="1485667"/>
                </a:moveTo>
                <a:lnTo>
                  <a:pt x="1200372" y="1477045"/>
                </a:lnTo>
                <a:lnTo>
                  <a:pt x="1199292" y="1463451"/>
                </a:lnTo>
                <a:lnTo>
                  <a:pt x="1234478" y="1474085"/>
                </a:lnTo>
                <a:lnTo>
                  <a:pt x="1228902" y="1485667"/>
                </a:lnTo>
                <a:close/>
              </a:path>
              <a:path w="1327150" h="2270125">
                <a:moveTo>
                  <a:pt x="1242344" y="1502997"/>
                </a:moveTo>
                <a:lnTo>
                  <a:pt x="1233785" y="1500410"/>
                </a:lnTo>
                <a:lnTo>
                  <a:pt x="1233655" y="1487104"/>
                </a:lnTo>
                <a:lnTo>
                  <a:pt x="1228902" y="1485667"/>
                </a:lnTo>
                <a:lnTo>
                  <a:pt x="1236380" y="1474660"/>
                </a:lnTo>
                <a:lnTo>
                  <a:pt x="1250643" y="1478970"/>
                </a:lnTo>
                <a:lnTo>
                  <a:pt x="1246584" y="1492116"/>
                </a:lnTo>
                <a:lnTo>
                  <a:pt x="1242344" y="1502997"/>
                </a:lnTo>
                <a:close/>
              </a:path>
              <a:path w="1327150" h="2270125">
                <a:moveTo>
                  <a:pt x="393128" y="1246341"/>
                </a:moveTo>
                <a:lnTo>
                  <a:pt x="381092" y="1242704"/>
                </a:lnTo>
                <a:lnTo>
                  <a:pt x="385390" y="1230735"/>
                </a:lnTo>
                <a:lnTo>
                  <a:pt x="398704" y="1234759"/>
                </a:lnTo>
                <a:lnTo>
                  <a:pt x="393128" y="1246341"/>
                </a:lnTo>
                <a:close/>
              </a:path>
              <a:path w="1327150" h="2270125">
                <a:moveTo>
                  <a:pt x="601063" y="1309185"/>
                </a:moveTo>
                <a:lnTo>
                  <a:pt x="589028" y="1305547"/>
                </a:lnTo>
                <a:lnTo>
                  <a:pt x="590800" y="1292816"/>
                </a:lnTo>
                <a:lnTo>
                  <a:pt x="604114" y="1296839"/>
                </a:lnTo>
                <a:lnTo>
                  <a:pt x="601063" y="1309185"/>
                </a:lnTo>
                <a:close/>
              </a:path>
              <a:path w="1327150" h="2270125">
                <a:moveTo>
                  <a:pt x="744987" y="1352682"/>
                </a:moveTo>
                <a:lnTo>
                  <a:pt x="732624" y="1348946"/>
                </a:lnTo>
                <a:lnTo>
                  <a:pt x="735348" y="1336502"/>
                </a:lnTo>
                <a:lnTo>
                  <a:pt x="749612" y="1340813"/>
                </a:lnTo>
                <a:lnTo>
                  <a:pt x="744987" y="1352682"/>
                </a:lnTo>
                <a:close/>
              </a:path>
              <a:path w="1327150" h="2270125">
                <a:moveTo>
                  <a:pt x="783977" y="1364466"/>
                </a:moveTo>
                <a:lnTo>
                  <a:pt x="770663" y="1360442"/>
                </a:lnTo>
                <a:lnTo>
                  <a:pt x="780043" y="1350010"/>
                </a:lnTo>
                <a:lnTo>
                  <a:pt x="783977" y="1364466"/>
                </a:lnTo>
                <a:close/>
              </a:path>
              <a:path w="1327150" h="2270125">
                <a:moveTo>
                  <a:pt x="806800" y="1371364"/>
                </a:moveTo>
                <a:lnTo>
                  <a:pt x="799192" y="1369065"/>
                </a:lnTo>
                <a:lnTo>
                  <a:pt x="800014" y="1356046"/>
                </a:lnTo>
                <a:lnTo>
                  <a:pt x="817131" y="1361219"/>
                </a:lnTo>
                <a:lnTo>
                  <a:pt x="806800" y="1371364"/>
                </a:lnTo>
                <a:close/>
              </a:path>
              <a:path w="1327150" h="2270125">
                <a:moveTo>
                  <a:pt x="837232" y="1380561"/>
                </a:moveTo>
                <a:lnTo>
                  <a:pt x="824869" y="1376825"/>
                </a:lnTo>
                <a:lnTo>
                  <a:pt x="827889" y="1364470"/>
                </a:lnTo>
                <a:lnTo>
                  <a:pt x="842807" y="1368979"/>
                </a:lnTo>
                <a:lnTo>
                  <a:pt x="837232" y="1380561"/>
                </a:lnTo>
                <a:close/>
              </a:path>
              <a:path w="1327150" h="2270125">
                <a:moveTo>
                  <a:pt x="883829" y="1394644"/>
                </a:moveTo>
                <a:lnTo>
                  <a:pt x="872729" y="1391290"/>
                </a:lnTo>
                <a:lnTo>
                  <a:pt x="876091" y="1379038"/>
                </a:lnTo>
                <a:lnTo>
                  <a:pt x="888395" y="1382757"/>
                </a:lnTo>
                <a:lnTo>
                  <a:pt x="883829" y="1394644"/>
                </a:lnTo>
                <a:close/>
              </a:path>
              <a:path w="1327150" h="2270125">
                <a:moveTo>
                  <a:pt x="959085" y="1430656"/>
                </a:moveTo>
                <a:lnTo>
                  <a:pt x="946722" y="1426919"/>
                </a:lnTo>
                <a:lnTo>
                  <a:pt x="956102" y="1416487"/>
                </a:lnTo>
                <a:lnTo>
                  <a:pt x="953120" y="1402318"/>
                </a:lnTo>
                <a:lnTo>
                  <a:pt x="987355" y="1412665"/>
                </a:lnTo>
                <a:lnTo>
                  <a:pt x="978926" y="1423385"/>
                </a:lnTo>
                <a:lnTo>
                  <a:pt x="967514" y="1419936"/>
                </a:lnTo>
                <a:lnTo>
                  <a:pt x="959085" y="1430656"/>
                </a:lnTo>
                <a:close/>
              </a:path>
              <a:path w="1327150" h="2270125">
                <a:moveTo>
                  <a:pt x="994347" y="1424729"/>
                </a:moveTo>
                <a:lnTo>
                  <a:pt x="992110" y="1414102"/>
                </a:lnTo>
                <a:lnTo>
                  <a:pt x="1003522" y="1417551"/>
                </a:lnTo>
                <a:lnTo>
                  <a:pt x="994347" y="1424729"/>
                </a:lnTo>
                <a:close/>
              </a:path>
              <a:path w="1327150" h="2270125">
                <a:moveTo>
                  <a:pt x="1009045" y="1432488"/>
                </a:moveTo>
                <a:lnTo>
                  <a:pt x="1008276" y="1418988"/>
                </a:lnTo>
                <a:lnTo>
                  <a:pt x="1017430" y="1421754"/>
                </a:lnTo>
                <a:lnTo>
                  <a:pt x="1009045" y="1432488"/>
                </a:lnTo>
                <a:close/>
              </a:path>
              <a:path w="1327150" h="2270125">
                <a:moveTo>
                  <a:pt x="1024702" y="1450487"/>
                </a:moveTo>
                <a:lnTo>
                  <a:pt x="1011388" y="1446463"/>
                </a:lnTo>
                <a:lnTo>
                  <a:pt x="1015062" y="1434306"/>
                </a:lnTo>
                <a:lnTo>
                  <a:pt x="1021719" y="1436318"/>
                </a:lnTo>
                <a:lnTo>
                  <a:pt x="1034903" y="1427035"/>
                </a:lnTo>
                <a:lnTo>
                  <a:pt x="1031229" y="1439192"/>
                </a:lnTo>
                <a:lnTo>
                  <a:pt x="1024702" y="1450487"/>
                </a:lnTo>
                <a:close/>
              </a:path>
              <a:path w="1327150" h="2270125">
                <a:moveTo>
                  <a:pt x="1043631" y="1430779"/>
                </a:moveTo>
                <a:lnTo>
                  <a:pt x="1043462" y="1429622"/>
                </a:lnTo>
                <a:lnTo>
                  <a:pt x="1044413" y="1429909"/>
                </a:lnTo>
                <a:lnTo>
                  <a:pt x="1043631" y="1430779"/>
                </a:lnTo>
                <a:close/>
              </a:path>
              <a:path w="1327150" h="2270125">
                <a:moveTo>
                  <a:pt x="1083533" y="1455000"/>
                </a:moveTo>
                <a:lnTo>
                  <a:pt x="1066415" y="1449827"/>
                </a:lnTo>
                <a:lnTo>
                  <a:pt x="1074844" y="1439107"/>
                </a:lnTo>
                <a:lnTo>
                  <a:pt x="1086479" y="1442623"/>
                </a:lnTo>
                <a:lnTo>
                  <a:pt x="1083533" y="1455000"/>
                </a:lnTo>
                <a:close/>
              </a:path>
              <a:path w="1327150" h="2270125">
                <a:moveTo>
                  <a:pt x="1103414" y="1461009"/>
                </a:moveTo>
                <a:lnTo>
                  <a:pt x="1089239" y="1456724"/>
                </a:lnTo>
                <a:lnTo>
                  <a:pt x="1097668" y="1446004"/>
                </a:lnTo>
                <a:lnTo>
                  <a:pt x="1107178" y="1448879"/>
                </a:lnTo>
                <a:lnTo>
                  <a:pt x="1103414" y="1461009"/>
                </a:lnTo>
                <a:close/>
              </a:path>
              <a:path w="1327150" h="2270125">
                <a:moveTo>
                  <a:pt x="1124395" y="1467349"/>
                </a:moveTo>
                <a:lnTo>
                  <a:pt x="1113013" y="1463910"/>
                </a:lnTo>
                <a:lnTo>
                  <a:pt x="1117638" y="1452040"/>
                </a:lnTo>
                <a:lnTo>
                  <a:pt x="1130239" y="1455848"/>
                </a:lnTo>
                <a:lnTo>
                  <a:pt x="1124395" y="1467349"/>
                </a:lnTo>
                <a:close/>
              </a:path>
              <a:path w="1327150" h="2270125">
                <a:moveTo>
                  <a:pt x="1123604" y="1480378"/>
                </a:moveTo>
                <a:lnTo>
                  <a:pt x="1130131" y="1469083"/>
                </a:lnTo>
                <a:lnTo>
                  <a:pt x="1134756" y="1457213"/>
                </a:lnTo>
                <a:lnTo>
                  <a:pt x="1132983" y="1469945"/>
                </a:lnTo>
                <a:lnTo>
                  <a:pt x="1140591" y="1472244"/>
                </a:lnTo>
                <a:lnTo>
                  <a:pt x="1123604" y="1480378"/>
                </a:lnTo>
                <a:close/>
              </a:path>
              <a:path w="1327150" h="2270125">
                <a:moveTo>
                  <a:pt x="1154856" y="1476556"/>
                </a:moveTo>
                <a:lnTo>
                  <a:pt x="1132983" y="1469945"/>
                </a:lnTo>
                <a:lnTo>
                  <a:pt x="1139511" y="1458651"/>
                </a:lnTo>
                <a:lnTo>
                  <a:pt x="1158530" y="1464399"/>
                </a:lnTo>
                <a:lnTo>
                  <a:pt x="1154856" y="1476556"/>
                </a:lnTo>
                <a:close/>
              </a:path>
              <a:path w="1327150" h="2270125">
                <a:moveTo>
                  <a:pt x="1182434" y="1484890"/>
                </a:moveTo>
                <a:lnTo>
                  <a:pt x="1173058" y="1482057"/>
                </a:lnTo>
                <a:lnTo>
                  <a:pt x="1173864" y="1469033"/>
                </a:lnTo>
                <a:lnTo>
                  <a:pt x="1188961" y="1473596"/>
                </a:lnTo>
                <a:lnTo>
                  <a:pt x="1182434" y="1484890"/>
                </a:lnTo>
                <a:close/>
              </a:path>
              <a:path w="1327150" h="2270125">
                <a:moveTo>
                  <a:pt x="1222374" y="1496961"/>
                </a:moveTo>
                <a:lnTo>
                  <a:pt x="1189090" y="1486902"/>
                </a:lnTo>
                <a:lnTo>
                  <a:pt x="1188961" y="1473596"/>
                </a:lnTo>
                <a:lnTo>
                  <a:pt x="1227950" y="1485379"/>
                </a:lnTo>
                <a:lnTo>
                  <a:pt x="1222374" y="1496961"/>
                </a:lnTo>
                <a:close/>
              </a:path>
              <a:path w="1327150" h="2270125">
                <a:moveTo>
                  <a:pt x="1045494" y="1443503"/>
                </a:moveTo>
                <a:lnTo>
                  <a:pt x="1035033" y="1440342"/>
                </a:lnTo>
                <a:lnTo>
                  <a:pt x="1043631" y="1430779"/>
                </a:lnTo>
                <a:lnTo>
                  <a:pt x="1045494" y="1443503"/>
                </a:lnTo>
                <a:close/>
              </a:path>
              <a:path w="1327150" h="2270125">
                <a:moveTo>
                  <a:pt x="995093" y="1428271"/>
                </a:moveTo>
                <a:lnTo>
                  <a:pt x="991288" y="1427121"/>
                </a:lnTo>
                <a:lnTo>
                  <a:pt x="994347" y="1424729"/>
                </a:lnTo>
                <a:lnTo>
                  <a:pt x="995093" y="1428271"/>
                </a:lnTo>
                <a:close/>
              </a:path>
              <a:path w="1327150" h="2270125">
                <a:moveTo>
                  <a:pt x="646216" y="1336098"/>
                </a:moveTo>
                <a:lnTo>
                  <a:pt x="637419" y="1333440"/>
                </a:lnTo>
                <a:lnTo>
                  <a:pt x="638657" y="1320547"/>
                </a:lnTo>
                <a:lnTo>
                  <a:pt x="652267" y="1324660"/>
                </a:lnTo>
                <a:lnTo>
                  <a:pt x="646216" y="1336098"/>
                </a:lnTo>
                <a:close/>
              </a:path>
              <a:path w="1327150" h="2270125">
                <a:moveTo>
                  <a:pt x="673794" y="1344433"/>
                </a:moveTo>
                <a:lnTo>
                  <a:pt x="666587" y="1342255"/>
                </a:lnTo>
                <a:lnTo>
                  <a:pt x="666889" y="1329079"/>
                </a:lnTo>
                <a:lnTo>
                  <a:pt x="679756" y="1332968"/>
                </a:lnTo>
                <a:lnTo>
                  <a:pt x="673794" y="1344433"/>
                </a:lnTo>
                <a:close/>
              </a:path>
              <a:path w="1327150" h="2270125">
                <a:moveTo>
                  <a:pt x="701372" y="1352768"/>
                </a:moveTo>
                <a:lnTo>
                  <a:pt x="691862" y="1349894"/>
                </a:lnTo>
                <a:lnTo>
                  <a:pt x="695165" y="1337625"/>
                </a:lnTo>
                <a:lnTo>
                  <a:pt x="707572" y="1341375"/>
                </a:lnTo>
                <a:lnTo>
                  <a:pt x="701372" y="1352768"/>
                </a:lnTo>
                <a:close/>
              </a:path>
              <a:path w="1327150" h="2270125">
                <a:moveTo>
                  <a:pt x="725146" y="1359953"/>
                </a:moveTo>
                <a:lnTo>
                  <a:pt x="712784" y="1356217"/>
                </a:lnTo>
                <a:lnTo>
                  <a:pt x="714556" y="1343485"/>
                </a:lnTo>
                <a:lnTo>
                  <a:pt x="730723" y="1348371"/>
                </a:lnTo>
                <a:lnTo>
                  <a:pt x="725146" y="1359953"/>
                </a:lnTo>
                <a:close/>
              </a:path>
              <a:path w="1327150" h="2270125">
                <a:moveTo>
                  <a:pt x="745117" y="1365989"/>
                </a:moveTo>
                <a:lnTo>
                  <a:pt x="733705" y="1362540"/>
                </a:lnTo>
                <a:lnTo>
                  <a:pt x="741183" y="1351533"/>
                </a:lnTo>
                <a:lnTo>
                  <a:pt x="744987" y="1352682"/>
                </a:lnTo>
                <a:lnTo>
                  <a:pt x="745117" y="1365989"/>
                </a:lnTo>
                <a:close/>
              </a:path>
              <a:path w="1327150" h="2270125">
                <a:moveTo>
                  <a:pt x="774686" y="1374926"/>
                </a:moveTo>
                <a:lnTo>
                  <a:pt x="772565" y="1361017"/>
                </a:lnTo>
                <a:lnTo>
                  <a:pt x="782551" y="1364035"/>
                </a:lnTo>
                <a:lnTo>
                  <a:pt x="774686" y="1374926"/>
                </a:lnTo>
                <a:close/>
              </a:path>
              <a:path w="1327150" h="2270125">
                <a:moveTo>
                  <a:pt x="809783" y="1385533"/>
                </a:moveTo>
                <a:lnTo>
                  <a:pt x="794567" y="1380934"/>
                </a:lnTo>
                <a:lnTo>
                  <a:pt x="801094" y="1369640"/>
                </a:lnTo>
                <a:lnTo>
                  <a:pt x="813457" y="1373376"/>
                </a:lnTo>
                <a:lnTo>
                  <a:pt x="809783" y="1385533"/>
                </a:lnTo>
                <a:close/>
              </a:path>
              <a:path w="1327150" h="2270125">
                <a:moveTo>
                  <a:pt x="839263" y="1394442"/>
                </a:moveTo>
                <a:lnTo>
                  <a:pt x="826900" y="1390706"/>
                </a:lnTo>
                <a:lnTo>
                  <a:pt x="830575" y="1378549"/>
                </a:lnTo>
                <a:lnTo>
                  <a:pt x="842937" y="1382285"/>
                </a:lnTo>
                <a:lnTo>
                  <a:pt x="839263" y="1394442"/>
                </a:lnTo>
                <a:close/>
              </a:path>
              <a:path w="1327150" h="2270125">
                <a:moveTo>
                  <a:pt x="855429" y="1399328"/>
                </a:moveTo>
                <a:lnTo>
                  <a:pt x="842116" y="1395305"/>
                </a:lnTo>
                <a:lnTo>
                  <a:pt x="844839" y="1382860"/>
                </a:lnTo>
                <a:lnTo>
                  <a:pt x="857202" y="1386597"/>
                </a:lnTo>
                <a:lnTo>
                  <a:pt x="855429" y="1399328"/>
                </a:lnTo>
                <a:close/>
              </a:path>
              <a:path w="1327150" h="2270125">
                <a:moveTo>
                  <a:pt x="870645" y="1403927"/>
                </a:moveTo>
                <a:lnTo>
                  <a:pt x="858476" y="1400249"/>
                </a:lnTo>
                <a:lnTo>
                  <a:pt x="865404" y="1389076"/>
                </a:lnTo>
                <a:lnTo>
                  <a:pt x="870263" y="1390544"/>
                </a:lnTo>
                <a:lnTo>
                  <a:pt x="870645" y="1403927"/>
                </a:lnTo>
                <a:close/>
              </a:path>
              <a:path w="1327150" h="2270125">
                <a:moveTo>
                  <a:pt x="898728" y="1412414"/>
                </a:moveTo>
                <a:lnTo>
                  <a:pt x="898093" y="1398955"/>
                </a:lnTo>
                <a:lnTo>
                  <a:pt x="907603" y="1401829"/>
                </a:lnTo>
                <a:lnTo>
                  <a:pt x="898728" y="1412414"/>
                </a:lnTo>
                <a:close/>
              </a:path>
              <a:path w="1327150" h="2270125">
                <a:moveTo>
                  <a:pt x="943870" y="1426057"/>
                </a:moveTo>
                <a:lnTo>
                  <a:pt x="923959" y="1420040"/>
                </a:lnTo>
                <a:lnTo>
                  <a:pt x="923056" y="1406500"/>
                </a:lnTo>
                <a:lnTo>
                  <a:pt x="947366" y="1413847"/>
                </a:lnTo>
                <a:lnTo>
                  <a:pt x="943870" y="1426057"/>
                </a:lnTo>
                <a:close/>
              </a:path>
              <a:path w="1327150" h="2270125">
                <a:moveTo>
                  <a:pt x="960036" y="1430943"/>
                </a:moveTo>
                <a:lnTo>
                  <a:pt x="967514" y="1419936"/>
                </a:lnTo>
                <a:lnTo>
                  <a:pt x="968465" y="1420223"/>
                </a:lnTo>
                <a:lnTo>
                  <a:pt x="960036" y="1430943"/>
                </a:lnTo>
                <a:close/>
              </a:path>
              <a:path w="1327150" h="2270125">
                <a:moveTo>
                  <a:pt x="980007" y="1436979"/>
                </a:moveTo>
                <a:lnTo>
                  <a:pt x="970497" y="1434105"/>
                </a:lnTo>
                <a:lnTo>
                  <a:pt x="972105" y="1421324"/>
                </a:lnTo>
                <a:lnTo>
                  <a:pt x="985880" y="1425487"/>
                </a:lnTo>
                <a:lnTo>
                  <a:pt x="980007" y="1436979"/>
                </a:lnTo>
                <a:close/>
              </a:path>
              <a:path w="1327150" h="2270125">
                <a:moveTo>
                  <a:pt x="1000616" y="1443208"/>
                </a:moveTo>
                <a:lnTo>
                  <a:pt x="990363" y="1440109"/>
                </a:lnTo>
                <a:lnTo>
                  <a:pt x="993191" y="1427696"/>
                </a:lnTo>
                <a:lnTo>
                  <a:pt x="1004602" y="1431145"/>
                </a:lnTo>
                <a:lnTo>
                  <a:pt x="1000616" y="1443208"/>
                </a:lnTo>
                <a:close/>
              </a:path>
              <a:path w="1327150" h="2270125">
                <a:moveTo>
                  <a:pt x="1043886" y="1453632"/>
                </a:moveTo>
                <a:lnTo>
                  <a:pt x="1040739" y="1442066"/>
                </a:lnTo>
                <a:lnTo>
                  <a:pt x="1044543" y="1443216"/>
                </a:lnTo>
                <a:lnTo>
                  <a:pt x="1043886" y="1453632"/>
                </a:lnTo>
                <a:close/>
              </a:path>
              <a:path w="1327150" h="2270125">
                <a:moveTo>
                  <a:pt x="1050508" y="1471554"/>
                </a:moveTo>
                <a:lnTo>
                  <a:pt x="1047655" y="1470691"/>
                </a:lnTo>
                <a:lnTo>
                  <a:pt x="1053231" y="1459109"/>
                </a:lnTo>
                <a:lnTo>
                  <a:pt x="1044672" y="1456523"/>
                </a:lnTo>
                <a:lnTo>
                  <a:pt x="1044543" y="1443216"/>
                </a:lnTo>
                <a:lnTo>
                  <a:pt x="1057856" y="1447240"/>
                </a:lnTo>
                <a:lnTo>
                  <a:pt x="1058937" y="1460834"/>
                </a:lnTo>
                <a:lnTo>
                  <a:pt x="1050508" y="1471554"/>
                </a:lnTo>
                <a:close/>
              </a:path>
              <a:path w="1327150" h="2270125">
                <a:moveTo>
                  <a:pt x="1067496" y="1463420"/>
                </a:moveTo>
                <a:lnTo>
                  <a:pt x="1058808" y="1447527"/>
                </a:lnTo>
                <a:lnTo>
                  <a:pt x="1075925" y="1452701"/>
                </a:lnTo>
                <a:lnTo>
                  <a:pt x="1067496" y="1463420"/>
                </a:lnTo>
                <a:close/>
              </a:path>
              <a:path w="1327150" h="2270125">
                <a:moveTo>
                  <a:pt x="1094124" y="1471468"/>
                </a:moveTo>
                <a:lnTo>
                  <a:pt x="1082712" y="1468019"/>
                </a:lnTo>
                <a:lnTo>
                  <a:pt x="1085435" y="1455575"/>
                </a:lnTo>
                <a:lnTo>
                  <a:pt x="1097798" y="1459311"/>
                </a:lnTo>
                <a:lnTo>
                  <a:pt x="1094124" y="1471468"/>
                </a:lnTo>
                <a:close/>
              </a:path>
              <a:path w="1327150" h="2270125">
                <a:moveTo>
                  <a:pt x="1147616" y="1487635"/>
                </a:moveTo>
                <a:lnTo>
                  <a:pt x="1136918" y="1484401"/>
                </a:lnTo>
                <a:lnTo>
                  <a:pt x="1147902" y="1474454"/>
                </a:lnTo>
                <a:lnTo>
                  <a:pt x="1147616" y="1487635"/>
                </a:lnTo>
                <a:close/>
              </a:path>
              <a:path w="1327150" h="2270125">
                <a:moveTo>
                  <a:pt x="1174956" y="1495898"/>
                </a:moveTo>
                <a:lnTo>
                  <a:pt x="1162593" y="1492161"/>
                </a:lnTo>
                <a:lnTo>
                  <a:pt x="1162464" y="1478855"/>
                </a:lnTo>
                <a:lnTo>
                  <a:pt x="1179581" y="1484028"/>
                </a:lnTo>
                <a:lnTo>
                  <a:pt x="1174956" y="1495898"/>
                </a:lnTo>
                <a:close/>
              </a:path>
              <a:path w="1327150" h="2270125">
                <a:moveTo>
                  <a:pt x="1193024" y="1501358"/>
                </a:moveTo>
                <a:lnTo>
                  <a:pt x="1176858" y="1496472"/>
                </a:lnTo>
                <a:lnTo>
                  <a:pt x="1181483" y="1484603"/>
                </a:lnTo>
                <a:lnTo>
                  <a:pt x="1193846" y="1488339"/>
                </a:lnTo>
                <a:lnTo>
                  <a:pt x="1193024" y="1501358"/>
                </a:lnTo>
                <a:close/>
              </a:path>
              <a:path w="1327150" h="2270125">
                <a:moveTo>
                  <a:pt x="1203485" y="1504520"/>
                </a:moveTo>
                <a:lnTo>
                  <a:pt x="1193024" y="1501358"/>
                </a:lnTo>
                <a:lnTo>
                  <a:pt x="1201453" y="1490639"/>
                </a:lnTo>
                <a:lnTo>
                  <a:pt x="1208110" y="1492650"/>
                </a:lnTo>
                <a:lnTo>
                  <a:pt x="1203485" y="1504520"/>
                </a:lnTo>
                <a:close/>
              </a:path>
              <a:path w="1327150" h="2270125">
                <a:moveTo>
                  <a:pt x="1226307" y="1511417"/>
                </a:moveTo>
                <a:lnTo>
                  <a:pt x="1211093" y="1506819"/>
                </a:lnTo>
                <a:lnTo>
                  <a:pt x="1215718" y="1494950"/>
                </a:lnTo>
                <a:lnTo>
                  <a:pt x="1229030" y="1498973"/>
                </a:lnTo>
                <a:lnTo>
                  <a:pt x="1226307" y="1511417"/>
                </a:lnTo>
                <a:close/>
              </a:path>
              <a:path w="1327150" h="2270125">
                <a:moveTo>
                  <a:pt x="1228469" y="1538605"/>
                </a:moveTo>
                <a:lnTo>
                  <a:pt x="1225486" y="1524437"/>
                </a:lnTo>
                <a:lnTo>
                  <a:pt x="1231192" y="1526161"/>
                </a:lnTo>
                <a:lnTo>
                  <a:pt x="1233053" y="1513456"/>
                </a:lnTo>
                <a:lnTo>
                  <a:pt x="1230854" y="1512792"/>
                </a:lnTo>
                <a:lnTo>
                  <a:pt x="1242344" y="1502997"/>
                </a:lnTo>
                <a:lnTo>
                  <a:pt x="1228469" y="1538605"/>
                </a:lnTo>
                <a:close/>
              </a:path>
              <a:path w="1327150" h="2270125">
                <a:moveTo>
                  <a:pt x="1044672" y="1456523"/>
                </a:moveTo>
                <a:lnTo>
                  <a:pt x="1043722" y="1456235"/>
                </a:lnTo>
                <a:lnTo>
                  <a:pt x="1043886" y="1453632"/>
                </a:lnTo>
                <a:lnTo>
                  <a:pt x="1044672" y="1456523"/>
                </a:lnTo>
                <a:close/>
              </a:path>
              <a:path w="1327150" h="2270125">
                <a:moveTo>
                  <a:pt x="591189" y="1332735"/>
                </a:moveTo>
                <a:lnTo>
                  <a:pt x="578827" y="1328999"/>
                </a:lnTo>
                <a:lnTo>
                  <a:pt x="582501" y="1316842"/>
                </a:lnTo>
                <a:lnTo>
                  <a:pt x="594863" y="1320578"/>
                </a:lnTo>
                <a:lnTo>
                  <a:pt x="591189" y="1332735"/>
                </a:lnTo>
                <a:close/>
              </a:path>
              <a:path w="1327150" h="2270125">
                <a:moveTo>
                  <a:pt x="712914" y="1369524"/>
                </a:moveTo>
                <a:lnTo>
                  <a:pt x="707208" y="1367799"/>
                </a:lnTo>
                <a:lnTo>
                  <a:pt x="714686" y="1356792"/>
                </a:lnTo>
                <a:lnTo>
                  <a:pt x="712914" y="1369524"/>
                </a:lnTo>
                <a:close/>
              </a:path>
              <a:path w="1327150" h="2270125">
                <a:moveTo>
                  <a:pt x="730031" y="1374697"/>
                </a:moveTo>
                <a:lnTo>
                  <a:pt x="732754" y="1362253"/>
                </a:lnTo>
                <a:lnTo>
                  <a:pt x="740362" y="1364552"/>
                </a:lnTo>
                <a:lnTo>
                  <a:pt x="730031" y="1374697"/>
                </a:lnTo>
                <a:close/>
              </a:path>
              <a:path w="1327150" h="2270125">
                <a:moveTo>
                  <a:pt x="761413" y="1384181"/>
                </a:moveTo>
                <a:lnTo>
                  <a:pt x="748441" y="1380261"/>
                </a:lnTo>
                <a:lnTo>
                  <a:pt x="752725" y="1368288"/>
                </a:lnTo>
                <a:lnTo>
                  <a:pt x="766989" y="1372599"/>
                </a:lnTo>
                <a:lnTo>
                  <a:pt x="761413" y="1384181"/>
                </a:lnTo>
                <a:close/>
              </a:path>
              <a:path w="1327150" h="2270125">
                <a:moveTo>
                  <a:pt x="795648" y="1394528"/>
                </a:moveTo>
                <a:lnTo>
                  <a:pt x="772825" y="1387630"/>
                </a:lnTo>
                <a:lnTo>
                  <a:pt x="774597" y="1374899"/>
                </a:lnTo>
                <a:lnTo>
                  <a:pt x="796469" y="1381509"/>
                </a:lnTo>
                <a:lnTo>
                  <a:pt x="795648" y="1394528"/>
                </a:lnTo>
                <a:close/>
              </a:path>
              <a:path w="1327150" h="2270125">
                <a:moveTo>
                  <a:pt x="854608" y="1412347"/>
                </a:moveTo>
                <a:lnTo>
                  <a:pt x="841294" y="1408324"/>
                </a:lnTo>
                <a:lnTo>
                  <a:pt x="845920" y="1396454"/>
                </a:lnTo>
                <a:lnTo>
                  <a:pt x="859233" y="1400478"/>
                </a:lnTo>
                <a:lnTo>
                  <a:pt x="854608" y="1412347"/>
                </a:lnTo>
                <a:close/>
              </a:path>
              <a:path w="1327150" h="2270125">
                <a:moveTo>
                  <a:pt x="881236" y="1420395"/>
                </a:moveTo>
                <a:lnTo>
                  <a:pt x="874579" y="1418383"/>
                </a:lnTo>
                <a:lnTo>
                  <a:pt x="874390" y="1405059"/>
                </a:lnTo>
                <a:lnTo>
                  <a:pt x="887763" y="1409100"/>
                </a:lnTo>
                <a:lnTo>
                  <a:pt x="881236" y="1420395"/>
                </a:lnTo>
                <a:close/>
              </a:path>
              <a:path w="1327150" h="2270125">
                <a:moveTo>
                  <a:pt x="916421" y="1431029"/>
                </a:moveTo>
                <a:lnTo>
                  <a:pt x="905010" y="1427580"/>
                </a:lnTo>
                <a:lnTo>
                  <a:pt x="907005" y="1414916"/>
                </a:lnTo>
                <a:lnTo>
                  <a:pt x="921047" y="1419160"/>
                </a:lnTo>
                <a:lnTo>
                  <a:pt x="916421" y="1431029"/>
                </a:lnTo>
                <a:close/>
              </a:path>
              <a:path w="1327150" h="2270125">
                <a:moveTo>
                  <a:pt x="984891" y="1451723"/>
                </a:moveTo>
                <a:lnTo>
                  <a:pt x="972187" y="1447883"/>
                </a:lnTo>
                <a:lnTo>
                  <a:pt x="979056" y="1436692"/>
                </a:lnTo>
                <a:lnTo>
                  <a:pt x="987615" y="1439278"/>
                </a:lnTo>
                <a:lnTo>
                  <a:pt x="984891" y="1451723"/>
                </a:lnTo>
                <a:close/>
              </a:path>
              <a:path w="1327150" h="2270125">
                <a:moveTo>
                  <a:pt x="1001058" y="1456608"/>
                </a:moveTo>
                <a:lnTo>
                  <a:pt x="988695" y="1452872"/>
                </a:lnTo>
                <a:lnTo>
                  <a:pt x="992369" y="1440715"/>
                </a:lnTo>
                <a:lnTo>
                  <a:pt x="1002830" y="1443877"/>
                </a:lnTo>
                <a:lnTo>
                  <a:pt x="1001058" y="1456608"/>
                </a:lnTo>
                <a:close/>
              </a:path>
              <a:path w="1327150" h="2270125">
                <a:moveTo>
                  <a:pt x="1027685" y="1464656"/>
                </a:moveTo>
                <a:lnTo>
                  <a:pt x="1009617" y="1459195"/>
                </a:lnTo>
                <a:lnTo>
                  <a:pt x="1017094" y="1448188"/>
                </a:lnTo>
                <a:lnTo>
                  <a:pt x="1033261" y="1453074"/>
                </a:lnTo>
                <a:lnTo>
                  <a:pt x="1027685" y="1464656"/>
                </a:lnTo>
                <a:close/>
              </a:path>
              <a:path w="1327150" h="2270125">
                <a:moveTo>
                  <a:pt x="1075947" y="1479242"/>
                </a:moveTo>
                <a:lnTo>
                  <a:pt x="1062871" y="1475290"/>
                </a:lnTo>
                <a:lnTo>
                  <a:pt x="1066456" y="1463106"/>
                </a:lnTo>
                <a:lnTo>
                  <a:pt x="1077957" y="1466582"/>
                </a:lnTo>
                <a:lnTo>
                  <a:pt x="1076321" y="1478335"/>
                </a:lnTo>
                <a:lnTo>
                  <a:pt x="1075947" y="1479242"/>
                </a:lnTo>
                <a:close/>
              </a:path>
              <a:path w="1327150" h="2270125">
                <a:moveTo>
                  <a:pt x="1090449" y="1483625"/>
                </a:moveTo>
                <a:lnTo>
                  <a:pt x="1076185" y="1479314"/>
                </a:lnTo>
                <a:lnTo>
                  <a:pt x="1076321" y="1478335"/>
                </a:lnTo>
                <a:lnTo>
                  <a:pt x="1080810" y="1467444"/>
                </a:lnTo>
                <a:lnTo>
                  <a:pt x="1086516" y="1469169"/>
                </a:lnTo>
                <a:lnTo>
                  <a:pt x="1090449" y="1483625"/>
                </a:lnTo>
                <a:close/>
              </a:path>
              <a:path w="1327150" h="2270125">
                <a:moveTo>
                  <a:pt x="1101861" y="1487074"/>
                </a:moveTo>
                <a:lnTo>
                  <a:pt x="1090449" y="1483625"/>
                </a:lnTo>
                <a:lnTo>
                  <a:pt x="1101731" y="1473767"/>
                </a:lnTo>
                <a:lnTo>
                  <a:pt x="1101861" y="1487074"/>
                </a:lnTo>
                <a:close/>
              </a:path>
              <a:path w="1327150" h="2270125">
                <a:moveTo>
                  <a:pt x="1116066" y="1491367"/>
                </a:moveTo>
                <a:lnTo>
                  <a:pt x="1103763" y="1487649"/>
                </a:lnTo>
                <a:lnTo>
                  <a:pt x="1108388" y="1475779"/>
                </a:lnTo>
                <a:lnTo>
                  <a:pt x="1118849" y="1478941"/>
                </a:lnTo>
                <a:lnTo>
                  <a:pt x="1116066" y="1491367"/>
                </a:lnTo>
                <a:close/>
              </a:path>
              <a:path w="1327150" h="2270125">
                <a:moveTo>
                  <a:pt x="1134194" y="1496846"/>
                </a:moveTo>
                <a:lnTo>
                  <a:pt x="1120658" y="1492755"/>
                </a:lnTo>
                <a:lnTo>
                  <a:pt x="1127408" y="1481527"/>
                </a:lnTo>
                <a:lnTo>
                  <a:pt x="1137868" y="1484689"/>
                </a:lnTo>
                <a:lnTo>
                  <a:pt x="1134194" y="1496846"/>
                </a:lnTo>
                <a:close/>
              </a:path>
              <a:path w="1327150" h="2270125">
                <a:moveTo>
                  <a:pt x="1150361" y="1501732"/>
                </a:moveTo>
                <a:lnTo>
                  <a:pt x="1137998" y="1497995"/>
                </a:lnTo>
                <a:lnTo>
                  <a:pt x="1137868" y="1484689"/>
                </a:lnTo>
                <a:lnTo>
                  <a:pt x="1151182" y="1488713"/>
                </a:lnTo>
                <a:lnTo>
                  <a:pt x="1150361" y="1501732"/>
                </a:lnTo>
                <a:close/>
              </a:path>
              <a:path w="1327150" h="2270125">
                <a:moveTo>
                  <a:pt x="1151312" y="1502019"/>
                </a:moveTo>
                <a:lnTo>
                  <a:pt x="1150361" y="1501732"/>
                </a:lnTo>
                <a:lnTo>
                  <a:pt x="1151182" y="1488713"/>
                </a:lnTo>
                <a:lnTo>
                  <a:pt x="1151312" y="1502019"/>
                </a:lnTo>
                <a:close/>
              </a:path>
              <a:path w="1327150" h="2270125">
                <a:moveTo>
                  <a:pt x="1167478" y="1506905"/>
                </a:moveTo>
                <a:lnTo>
                  <a:pt x="1155175" y="1503187"/>
                </a:lnTo>
                <a:lnTo>
                  <a:pt x="1161642" y="1491874"/>
                </a:lnTo>
                <a:lnTo>
                  <a:pt x="1171538" y="1494865"/>
                </a:lnTo>
                <a:lnTo>
                  <a:pt x="1167478" y="1506905"/>
                </a:lnTo>
                <a:close/>
              </a:path>
              <a:path w="1327150" h="2270125">
                <a:moveTo>
                  <a:pt x="1187092" y="1512833"/>
                </a:moveTo>
                <a:lnTo>
                  <a:pt x="1176037" y="1509492"/>
                </a:lnTo>
                <a:lnTo>
                  <a:pt x="1177809" y="1496760"/>
                </a:lnTo>
                <a:lnTo>
                  <a:pt x="1191613" y="1500932"/>
                </a:lnTo>
                <a:lnTo>
                  <a:pt x="1187092" y="1512833"/>
                </a:lnTo>
                <a:close/>
              </a:path>
              <a:path w="1327150" h="2270125">
                <a:moveTo>
                  <a:pt x="1215976" y="1521562"/>
                </a:moveTo>
                <a:lnTo>
                  <a:pt x="1194105" y="1514952"/>
                </a:lnTo>
                <a:lnTo>
                  <a:pt x="1195877" y="1502220"/>
                </a:lnTo>
                <a:lnTo>
                  <a:pt x="1218699" y="1509118"/>
                </a:lnTo>
                <a:lnTo>
                  <a:pt x="1215976" y="1521562"/>
                </a:lnTo>
                <a:close/>
              </a:path>
              <a:path w="1327150" h="2270125">
                <a:moveTo>
                  <a:pt x="1219780" y="1522712"/>
                </a:moveTo>
                <a:lnTo>
                  <a:pt x="1215976" y="1521562"/>
                </a:lnTo>
                <a:lnTo>
                  <a:pt x="1219650" y="1509406"/>
                </a:lnTo>
                <a:lnTo>
                  <a:pt x="1219780" y="1522712"/>
                </a:lnTo>
                <a:close/>
              </a:path>
              <a:path w="1327150" h="2270125">
                <a:moveTo>
                  <a:pt x="1231192" y="1526161"/>
                </a:moveTo>
                <a:lnTo>
                  <a:pt x="1219780" y="1522712"/>
                </a:lnTo>
                <a:lnTo>
                  <a:pt x="1228209" y="1511992"/>
                </a:lnTo>
                <a:lnTo>
                  <a:pt x="1230111" y="1512567"/>
                </a:lnTo>
                <a:lnTo>
                  <a:pt x="1231192" y="1526161"/>
                </a:lnTo>
                <a:close/>
              </a:path>
              <a:path w="1327150" h="2270125">
                <a:moveTo>
                  <a:pt x="463978" y="1307556"/>
                </a:moveTo>
                <a:lnTo>
                  <a:pt x="451957" y="1303923"/>
                </a:lnTo>
                <a:lnTo>
                  <a:pt x="457697" y="1292390"/>
                </a:lnTo>
                <a:lnTo>
                  <a:pt x="465661" y="1294797"/>
                </a:lnTo>
                <a:lnTo>
                  <a:pt x="463978" y="1307556"/>
                </a:lnTo>
                <a:close/>
              </a:path>
              <a:path w="1327150" h="2270125">
                <a:moveTo>
                  <a:pt x="491586" y="1315900"/>
                </a:moveTo>
                <a:lnTo>
                  <a:pt x="486578" y="1314386"/>
                </a:lnTo>
                <a:lnTo>
                  <a:pt x="486582" y="1301120"/>
                </a:lnTo>
                <a:lnTo>
                  <a:pt x="499019" y="1304879"/>
                </a:lnTo>
                <a:lnTo>
                  <a:pt x="491586" y="1315900"/>
                </a:lnTo>
                <a:close/>
              </a:path>
              <a:path w="1327150" h="2270125">
                <a:moveTo>
                  <a:pt x="582760" y="1343455"/>
                </a:moveTo>
                <a:lnTo>
                  <a:pt x="572077" y="1340226"/>
                </a:lnTo>
                <a:lnTo>
                  <a:pt x="573715" y="1327454"/>
                </a:lnTo>
                <a:lnTo>
                  <a:pt x="587385" y="1331586"/>
                </a:lnTo>
                <a:lnTo>
                  <a:pt x="582760" y="1343455"/>
                </a:lnTo>
                <a:close/>
              </a:path>
              <a:path w="1327150" h="2270125">
                <a:moveTo>
                  <a:pt x="628407" y="1357251"/>
                </a:moveTo>
                <a:lnTo>
                  <a:pt x="621620" y="1341932"/>
                </a:lnTo>
                <a:lnTo>
                  <a:pt x="631650" y="1344964"/>
                </a:lnTo>
                <a:lnTo>
                  <a:pt x="628407" y="1357251"/>
                </a:lnTo>
                <a:close/>
              </a:path>
              <a:path w="1327150" h="2270125">
                <a:moveTo>
                  <a:pt x="667397" y="1369035"/>
                </a:moveTo>
                <a:lnTo>
                  <a:pt x="652181" y="1364436"/>
                </a:lnTo>
                <a:lnTo>
                  <a:pt x="658708" y="1353141"/>
                </a:lnTo>
                <a:lnTo>
                  <a:pt x="670209" y="1356617"/>
                </a:lnTo>
                <a:lnTo>
                  <a:pt x="667397" y="1369035"/>
                </a:lnTo>
                <a:close/>
              </a:path>
              <a:path w="1327150" h="2270125">
                <a:moveTo>
                  <a:pt x="687367" y="1375070"/>
                </a:moveTo>
                <a:lnTo>
                  <a:pt x="674053" y="1371046"/>
                </a:lnTo>
                <a:lnTo>
                  <a:pt x="677728" y="1358889"/>
                </a:lnTo>
                <a:lnTo>
                  <a:pt x="689139" y="1362338"/>
                </a:lnTo>
                <a:lnTo>
                  <a:pt x="687367" y="1375070"/>
                </a:lnTo>
                <a:close/>
              </a:path>
              <a:path w="1327150" h="2270125">
                <a:moveTo>
                  <a:pt x="705436" y="1380531"/>
                </a:moveTo>
                <a:lnTo>
                  <a:pt x="704485" y="1380244"/>
                </a:lnTo>
                <a:lnTo>
                  <a:pt x="702453" y="1366362"/>
                </a:lnTo>
                <a:lnTo>
                  <a:pt x="714815" y="1370098"/>
                </a:lnTo>
                <a:lnTo>
                  <a:pt x="705436" y="1380531"/>
                </a:lnTo>
                <a:close/>
              </a:path>
              <a:path w="1327150" h="2270125">
                <a:moveTo>
                  <a:pt x="792925" y="1406972"/>
                </a:moveTo>
                <a:lnTo>
                  <a:pt x="786138" y="1391654"/>
                </a:lnTo>
                <a:lnTo>
                  <a:pt x="796599" y="1394816"/>
                </a:lnTo>
                <a:lnTo>
                  <a:pt x="792925" y="1406972"/>
                </a:lnTo>
                <a:close/>
              </a:path>
              <a:path w="1327150" h="2270125">
                <a:moveTo>
                  <a:pt x="815748" y="1413870"/>
                </a:moveTo>
                <a:lnTo>
                  <a:pt x="801484" y="1409559"/>
                </a:lnTo>
                <a:lnTo>
                  <a:pt x="805158" y="1397402"/>
                </a:lnTo>
                <a:lnTo>
                  <a:pt x="819422" y="1401713"/>
                </a:lnTo>
                <a:lnTo>
                  <a:pt x="815748" y="1413870"/>
                </a:lnTo>
                <a:close/>
              </a:path>
              <a:path w="1327150" h="2270125">
                <a:moveTo>
                  <a:pt x="830013" y="1418181"/>
                </a:moveTo>
                <a:lnTo>
                  <a:pt x="817650" y="1414445"/>
                </a:lnTo>
                <a:lnTo>
                  <a:pt x="827981" y="1404300"/>
                </a:lnTo>
                <a:lnTo>
                  <a:pt x="832736" y="1405737"/>
                </a:lnTo>
                <a:lnTo>
                  <a:pt x="830013" y="1418181"/>
                </a:lnTo>
                <a:close/>
              </a:path>
              <a:path w="1327150" h="2270125">
                <a:moveTo>
                  <a:pt x="862346" y="1427953"/>
                </a:moveTo>
                <a:lnTo>
                  <a:pt x="851380" y="1424639"/>
                </a:lnTo>
                <a:lnTo>
                  <a:pt x="852707" y="1411773"/>
                </a:lnTo>
                <a:lnTo>
                  <a:pt x="864118" y="1415222"/>
                </a:lnTo>
                <a:lnTo>
                  <a:pt x="862346" y="1427953"/>
                </a:lnTo>
                <a:close/>
              </a:path>
              <a:path w="1327150" h="2270125">
                <a:moveTo>
                  <a:pt x="888156" y="1435754"/>
                </a:moveTo>
                <a:lnTo>
                  <a:pt x="876610" y="1432264"/>
                </a:lnTo>
                <a:lnTo>
                  <a:pt x="877432" y="1419245"/>
                </a:lnTo>
                <a:lnTo>
                  <a:pt x="890864" y="1423305"/>
                </a:lnTo>
                <a:lnTo>
                  <a:pt x="888156" y="1435754"/>
                </a:lnTo>
                <a:close/>
              </a:path>
              <a:path w="1327150" h="2270125">
                <a:moveTo>
                  <a:pt x="927963" y="1447785"/>
                </a:moveTo>
                <a:lnTo>
                  <a:pt x="912747" y="1443186"/>
                </a:lnTo>
                <a:lnTo>
                  <a:pt x="917372" y="1431316"/>
                </a:lnTo>
                <a:lnTo>
                  <a:pt x="929735" y="1435053"/>
                </a:lnTo>
                <a:lnTo>
                  <a:pt x="927963" y="1447785"/>
                </a:lnTo>
                <a:close/>
              </a:path>
              <a:path w="1327150" h="2270125">
                <a:moveTo>
                  <a:pt x="971707" y="1461005"/>
                </a:moveTo>
                <a:lnTo>
                  <a:pt x="958736" y="1457085"/>
                </a:lnTo>
                <a:lnTo>
                  <a:pt x="965991" y="1446010"/>
                </a:lnTo>
                <a:lnTo>
                  <a:pt x="971176" y="1447577"/>
                </a:lnTo>
                <a:lnTo>
                  <a:pt x="971707" y="1461005"/>
                </a:lnTo>
                <a:close/>
              </a:path>
              <a:path w="1327150" h="2270125">
                <a:moveTo>
                  <a:pt x="1003090" y="1470490"/>
                </a:moveTo>
                <a:lnTo>
                  <a:pt x="990727" y="1466753"/>
                </a:lnTo>
                <a:lnTo>
                  <a:pt x="995352" y="1454884"/>
                </a:lnTo>
                <a:lnTo>
                  <a:pt x="1007477" y="1458548"/>
                </a:lnTo>
                <a:lnTo>
                  <a:pt x="1003090" y="1470490"/>
                </a:lnTo>
                <a:close/>
              </a:path>
              <a:path w="1327150" h="2270125">
                <a:moveTo>
                  <a:pt x="1012599" y="1473364"/>
                </a:moveTo>
                <a:lnTo>
                  <a:pt x="1016273" y="1461207"/>
                </a:lnTo>
                <a:lnTo>
                  <a:pt x="1021979" y="1462931"/>
                </a:lnTo>
                <a:lnTo>
                  <a:pt x="1012599" y="1473364"/>
                </a:lnTo>
                <a:close/>
              </a:path>
              <a:path w="1327150" h="2270125">
                <a:moveTo>
                  <a:pt x="1030667" y="1478825"/>
                </a:moveTo>
                <a:lnTo>
                  <a:pt x="1018572" y="1475169"/>
                </a:lnTo>
                <a:lnTo>
                  <a:pt x="1021979" y="1462931"/>
                </a:lnTo>
                <a:lnTo>
                  <a:pt x="1031489" y="1465805"/>
                </a:lnTo>
                <a:lnTo>
                  <a:pt x="1030667" y="1478825"/>
                </a:lnTo>
                <a:close/>
              </a:path>
              <a:path w="1327150" h="2270125">
                <a:moveTo>
                  <a:pt x="1043981" y="1482848"/>
                </a:moveTo>
                <a:lnTo>
                  <a:pt x="1031618" y="1479112"/>
                </a:lnTo>
                <a:lnTo>
                  <a:pt x="1038146" y="1467817"/>
                </a:lnTo>
                <a:lnTo>
                  <a:pt x="1054312" y="1472703"/>
                </a:lnTo>
                <a:lnTo>
                  <a:pt x="1043981" y="1482848"/>
                </a:lnTo>
                <a:close/>
              </a:path>
              <a:path w="1327150" h="2270125">
                <a:moveTo>
                  <a:pt x="1050098" y="1478063"/>
                </a:moveTo>
                <a:lnTo>
                  <a:pt x="1054312" y="1472703"/>
                </a:lnTo>
                <a:lnTo>
                  <a:pt x="1056214" y="1473278"/>
                </a:lnTo>
                <a:lnTo>
                  <a:pt x="1050098" y="1478063"/>
                </a:lnTo>
                <a:close/>
              </a:path>
              <a:path w="1327150" h="2270125">
                <a:moveTo>
                  <a:pt x="1066210" y="1489567"/>
                </a:moveTo>
                <a:lnTo>
                  <a:pt x="1057295" y="1486872"/>
                </a:lnTo>
                <a:lnTo>
                  <a:pt x="1057165" y="1473566"/>
                </a:lnTo>
                <a:lnTo>
                  <a:pt x="1071237" y="1477818"/>
                </a:lnTo>
                <a:lnTo>
                  <a:pt x="1066210" y="1489567"/>
                </a:lnTo>
                <a:close/>
              </a:path>
              <a:path w="1327150" h="2270125">
                <a:moveTo>
                  <a:pt x="1086775" y="1495782"/>
                </a:moveTo>
                <a:lnTo>
                  <a:pt x="1091400" y="1483912"/>
                </a:lnTo>
                <a:lnTo>
                  <a:pt x="1100910" y="1486786"/>
                </a:lnTo>
                <a:lnTo>
                  <a:pt x="1086775" y="1495782"/>
                </a:lnTo>
                <a:close/>
              </a:path>
              <a:path w="1327150" h="2270125">
                <a:moveTo>
                  <a:pt x="1140981" y="1512164"/>
                </a:moveTo>
                <a:lnTo>
                  <a:pt x="1126716" y="1507853"/>
                </a:lnTo>
                <a:lnTo>
                  <a:pt x="1128489" y="1495121"/>
                </a:lnTo>
                <a:lnTo>
                  <a:pt x="1142753" y="1499432"/>
                </a:lnTo>
                <a:lnTo>
                  <a:pt x="1140981" y="1512164"/>
                </a:lnTo>
                <a:close/>
              </a:path>
              <a:path w="1327150" h="2270125">
                <a:moveTo>
                  <a:pt x="1149540" y="1514751"/>
                </a:moveTo>
                <a:lnTo>
                  <a:pt x="1146687" y="1513889"/>
                </a:lnTo>
                <a:lnTo>
                  <a:pt x="1143704" y="1499720"/>
                </a:lnTo>
                <a:lnTo>
                  <a:pt x="1157731" y="1503959"/>
                </a:lnTo>
                <a:lnTo>
                  <a:pt x="1149540" y="1514751"/>
                </a:lnTo>
                <a:close/>
              </a:path>
              <a:path w="1327150" h="2270125">
                <a:moveTo>
                  <a:pt x="1179019" y="1523660"/>
                </a:moveTo>
                <a:lnTo>
                  <a:pt x="1164755" y="1519349"/>
                </a:lnTo>
                <a:lnTo>
                  <a:pt x="1170331" y="1507767"/>
                </a:lnTo>
                <a:lnTo>
                  <a:pt x="1179841" y="1510641"/>
                </a:lnTo>
                <a:lnTo>
                  <a:pt x="1179949" y="1521729"/>
                </a:lnTo>
                <a:lnTo>
                  <a:pt x="1179019" y="1523660"/>
                </a:lnTo>
                <a:close/>
              </a:path>
              <a:path w="1327150" h="2270125">
                <a:moveTo>
                  <a:pt x="1206597" y="1531995"/>
                </a:moveTo>
                <a:lnTo>
                  <a:pt x="1179970" y="1523948"/>
                </a:lnTo>
                <a:lnTo>
                  <a:pt x="1179949" y="1521729"/>
                </a:lnTo>
                <a:lnTo>
                  <a:pt x="1184595" y="1512078"/>
                </a:lnTo>
                <a:lnTo>
                  <a:pt x="1209320" y="1519551"/>
                </a:lnTo>
                <a:lnTo>
                  <a:pt x="1206597" y="1531995"/>
                </a:lnTo>
                <a:close/>
              </a:path>
              <a:path w="1327150" h="2270125">
                <a:moveTo>
                  <a:pt x="1045883" y="1483423"/>
                </a:moveTo>
                <a:lnTo>
                  <a:pt x="1043981" y="1482848"/>
                </a:lnTo>
                <a:lnTo>
                  <a:pt x="1050098" y="1478063"/>
                </a:lnTo>
                <a:lnTo>
                  <a:pt x="1045883" y="1483423"/>
                </a:lnTo>
                <a:close/>
              </a:path>
              <a:path w="1327150" h="2270125">
                <a:moveTo>
                  <a:pt x="424791" y="1308980"/>
                </a:moveTo>
                <a:lnTo>
                  <a:pt x="420779" y="1307768"/>
                </a:lnTo>
                <a:lnTo>
                  <a:pt x="419193" y="1294021"/>
                </a:lnTo>
                <a:lnTo>
                  <a:pt x="430694" y="1297497"/>
                </a:lnTo>
                <a:lnTo>
                  <a:pt x="424791" y="1308980"/>
                </a:lnTo>
                <a:close/>
              </a:path>
              <a:path w="1327150" h="2270125">
                <a:moveTo>
                  <a:pt x="531983" y="1341376"/>
                </a:moveTo>
                <a:lnTo>
                  <a:pt x="527971" y="1340164"/>
                </a:lnTo>
                <a:lnTo>
                  <a:pt x="529417" y="1327333"/>
                </a:lnTo>
                <a:lnTo>
                  <a:pt x="540917" y="1330809"/>
                </a:lnTo>
                <a:lnTo>
                  <a:pt x="531983" y="1341376"/>
                </a:lnTo>
                <a:close/>
              </a:path>
              <a:path w="1327150" h="2270125">
                <a:moveTo>
                  <a:pt x="647556" y="1376306"/>
                </a:moveTo>
                <a:lnTo>
                  <a:pt x="636144" y="1372857"/>
                </a:lnTo>
                <a:lnTo>
                  <a:pt x="640264" y="1360834"/>
                </a:lnTo>
                <a:lnTo>
                  <a:pt x="649715" y="1363691"/>
                </a:lnTo>
                <a:lnTo>
                  <a:pt x="647556" y="1376306"/>
                </a:lnTo>
                <a:close/>
              </a:path>
              <a:path w="1327150" h="2270125">
                <a:moveTo>
                  <a:pt x="690350" y="1389239"/>
                </a:moveTo>
                <a:lnTo>
                  <a:pt x="677393" y="1385323"/>
                </a:lnTo>
                <a:lnTo>
                  <a:pt x="685450" y="1374491"/>
                </a:lnTo>
                <a:lnTo>
                  <a:pt x="690350" y="1389239"/>
                </a:lnTo>
                <a:close/>
              </a:path>
              <a:path w="1327150" h="2270125">
                <a:moveTo>
                  <a:pt x="704744" y="1406857"/>
                </a:moveTo>
                <a:lnTo>
                  <a:pt x="691430" y="1402833"/>
                </a:lnTo>
                <a:lnTo>
                  <a:pt x="700680" y="1379094"/>
                </a:lnTo>
                <a:lnTo>
                  <a:pt x="707467" y="1394412"/>
                </a:lnTo>
                <a:lnTo>
                  <a:pt x="708418" y="1394700"/>
                </a:lnTo>
                <a:lnTo>
                  <a:pt x="704744" y="1406857"/>
                </a:lnTo>
                <a:close/>
              </a:path>
              <a:path w="1327150" h="2270125">
                <a:moveTo>
                  <a:pt x="735996" y="1403034"/>
                </a:moveTo>
                <a:lnTo>
                  <a:pt x="722683" y="1399011"/>
                </a:lnTo>
                <a:lnTo>
                  <a:pt x="728259" y="1387429"/>
                </a:lnTo>
                <a:lnTo>
                  <a:pt x="740294" y="1391066"/>
                </a:lnTo>
                <a:lnTo>
                  <a:pt x="735996" y="1403034"/>
                </a:lnTo>
                <a:close/>
              </a:path>
              <a:path w="1327150" h="2270125">
                <a:moveTo>
                  <a:pt x="769281" y="1413094"/>
                </a:moveTo>
                <a:lnTo>
                  <a:pt x="754065" y="1408495"/>
                </a:lnTo>
                <a:lnTo>
                  <a:pt x="756788" y="1396051"/>
                </a:lnTo>
                <a:lnTo>
                  <a:pt x="769151" y="1399787"/>
                </a:lnTo>
                <a:lnTo>
                  <a:pt x="769281" y="1413094"/>
                </a:lnTo>
                <a:close/>
              </a:path>
              <a:path w="1327150" h="2270125">
                <a:moveTo>
                  <a:pt x="790202" y="1419417"/>
                </a:moveTo>
                <a:lnTo>
                  <a:pt x="781643" y="1416830"/>
                </a:lnTo>
                <a:lnTo>
                  <a:pt x="789121" y="1405823"/>
                </a:lnTo>
                <a:lnTo>
                  <a:pt x="790202" y="1419417"/>
                </a:lnTo>
                <a:close/>
              </a:path>
              <a:path w="1327150" h="2270125">
                <a:moveTo>
                  <a:pt x="838701" y="1434075"/>
                </a:moveTo>
                <a:lnTo>
                  <a:pt x="827290" y="1430626"/>
                </a:lnTo>
                <a:lnTo>
                  <a:pt x="829062" y="1417894"/>
                </a:lnTo>
                <a:lnTo>
                  <a:pt x="843326" y="1422205"/>
                </a:lnTo>
                <a:lnTo>
                  <a:pt x="838701" y="1434075"/>
                </a:lnTo>
                <a:close/>
              </a:path>
              <a:path w="1327150" h="2270125">
                <a:moveTo>
                  <a:pt x="845488" y="1449393"/>
                </a:moveTo>
                <a:lnTo>
                  <a:pt x="844537" y="1449106"/>
                </a:lnTo>
                <a:lnTo>
                  <a:pt x="843456" y="1435512"/>
                </a:lnTo>
                <a:lnTo>
                  <a:pt x="847130" y="1423355"/>
                </a:lnTo>
                <a:lnTo>
                  <a:pt x="854738" y="1425654"/>
                </a:lnTo>
                <a:lnTo>
                  <a:pt x="854868" y="1438961"/>
                </a:lnTo>
                <a:lnTo>
                  <a:pt x="855819" y="1439248"/>
                </a:lnTo>
                <a:lnTo>
                  <a:pt x="845488" y="1449393"/>
                </a:lnTo>
                <a:close/>
              </a:path>
              <a:path w="1327150" h="2270125">
                <a:moveTo>
                  <a:pt x="877691" y="1445858"/>
                </a:moveTo>
                <a:lnTo>
                  <a:pt x="865328" y="1442122"/>
                </a:lnTo>
                <a:lnTo>
                  <a:pt x="872806" y="1431115"/>
                </a:lnTo>
                <a:lnTo>
                  <a:pt x="884218" y="1434564"/>
                </a:lnTo>
                <a:lnTo>
                  <a:pt x="877691" y="1445858"/>
                </a:lnTo>
                <a:close/>
              </a:path>
              <a:path w="1327150" h="2270125">
                <a:moveTo>
                  <a:pt x="919534" y="1458504"/>
                </a:moveTo>
                <a:lnTo>
                  <a:pt x="907171" y="1454768"/>
                </a:lnTo>
                <a:lnTo>
                  <a:pt x="907992" y="1441749"/>
                </a:lnTo>
                <a:lnTo>
                  <a:pt x="923208" y="1446348"/>
                </a:lnTo>
                <a:lnTo>
                  <a:pt x="919534" y="1458504"/>
                </a:lnTo>
                <a:close/>
              </a:path>
              <a:path w="1327150" h="2270125">
                <a:moveTo>
                  <a:pt x="936176" y="1463534"/>
                </a:moveTo>
                <a:lnTo>
                  <a:pt x="927142" y="1460804"/>
                </a:lnTo>
                <a:lnTo>
                  <a:pt x="926061" y="1447210"/>
                </a:lnTo>
                <a:lnTo>
                  <a:pt x="941247" y="1451799"/>
                </a:lnTo>
                <a:lnTo>
                  <a:pt x="936176" y="1463534"/>
                </a:lnTo>
                <a:close/>
              </a:path>
              <a:path w="1327150" h="2270125">
                <a:moveTo>
                  <a:pt x="957572" y="1470001"/>
                </a:moveTo>
                <a:lnTo>
                  <a:pt x="945136" y="1466242"/>
                </a:lnTo>
                <a:lnTo>
                  <a:pt x="952569" y="1455221"/>
                </a:lnTo>
                <a:lnTo>
                  <a:pt x="957577" y="1456735"/>
                </a:lnTo>
                <a:lnTo>
                  <a:pt x="957572" y="1470001"/>
                </a:lnTo>
                <a:close/>
              </a:path>
              <a:path w="1327150" h="2270125">
                <a:moveTo>
                  <a:pt x="1030797" y="1492131"/>
                </a:moveTo>
                <a:lnTo>
                  <a:pt x="1025924" y="1490658"/>
                </a:lnTo>
                <a:lnTo>
                  <a:pt x="1026864" y="1477675"/>
                </a:lnTo>
                <a:lnTo>
                  <a:pt x="1038632" y="1481232"/>
                </a:lnTo>
                <a:lnTo>
                  <a:pt x="1030797" y="1492131"/>
                </a:lnTo>
                <a:close/>
              </a:path>
              <a:path w="1327150" h="2270125">
                <a:moveTo>
                  <a:pt x="1053383" y="1498957"/>
                </a:moveTo>
                <a:lnTo>
                  <a:pt x="1041258" y="1495293"/>
                </a:lnTo>
                <a:lnTo>
                  <a:pt x="1052956" y="1485561"/>
                </a:lnTo>
                <a:lnTo>
                  <a:pt x="1053383" y="1498957"/>
                </a:lnTo>
                <a:close/>
              </a:path>
              <a:path w="1327150" h="2270125">
                <a:moveTo>
                  <a:pt x="1080248" y="1507076"/>
                </a:moveTo>
                <a:lnTo>
                  <a:pt x="1069074" y="1503699"/>
                </a:lnTo>
                <a:lnTo>
                  <a:pt x="1077265" y="1492908"/>
                </a:lnTo>
                <a:lnTo>
                  <a:pt x="1084873" y="1495207"/>
                </a:lnTo>
                <a:lnTo>
                  <a:pt x="1080248" y="1507076"/>
                </a:lnTo>
                <a:close/>
              </a:path>
              <a:path w="1327150" h="2270125">
                <a:moveTo>
                  <a:pt x="1100441" y="1513179"/>
                </a:moveTo>
                <a:lnTo>
                  <a:pt x="1085954" y="1508801"/>
                </a:lnTo>
                <a:lnTo>
                  <a:pt x="1084873" y="1495207"/>
                </a:lnTo>
                <a:lnTo>
                  <a:pt x="1104487" y="1501135"/>
                </a:lnTo>
                <a:lnTo>
                  <a:pt x="1100441" y="1513179"/>
                </a:lnTo>
                <a:close/>
              </a:path>
              <a:path w="1327150" h="2270125">
                <a:moveTo>
                  <a:pt x="1113661" y="1530442"/>
                </a:moveTo>
                <a:lnTo>
                  <a:pt x="1106054" y="1528143"/>
                </a:lnTo>
                <a:lnTo>
                  <a:pt x="1106875" y="1515124"/>
                </a:lnTo>
                <a:lnTo>
                  <a:pt x="1107826" y="1515411"/>
                </a:lnTo>
                <a:lnTo>
                  <a:pt x="1116255" y="1504691"/>
                </a:lnTo>
                <a:lnTo>
                  <a:pt x="1120189" y="1519148"/>
                </a:lnTo>
                <a:lnTo>
                  <a:pt x="1117740" y="1527252"/>
                </a:lnTo>
                <a:lnTo>
                  <a:pt x="1113661" y="1530442"/>
                </a:lnTo>
                <a:close/>
              </a:path>
              <a:path w="1327150" h="2270125">
                <a:moveTo>
                  <a:pt x="1153473" y="1529207"/>
                </a:moveTo>
                <a:lnTo>
                  <a:pt x="1124944" y="1520585"/>
                </a:lnTo>
                <a:lnTo>
                  <a:pt x="1131471" y="1509290"/>
                </a:lnTo>
                <a:lnTo>
                  <a:pt x="1158098" y="1517338"/>
                </a:lnTo>
                <a:lnTo>
                  <a:pt x="1153473" y="1529207"/>
                </a:lnTo>
                <a:close/>
              </a:path>
              <a:path w="1327150" h="2270125">
                <a:moveTo>
                  <a:pt x="1169639" y="1534093"/>
                </a:moveTo>
                <a:lnTo>
                  <a:pt x="1155375" y="1529782"/>
                </a:lnTo>
                <a:lnTo>
                  <a:pt x="1160000" y="1517912"/>
                </a:lnTo>
                <a:lnTo>
                  <a:pt x="1171412" y="1521361"/>
                </a:lnTo>
                <a:lnTo>
                  <a:pt x="1169639" y="1534093"/>
                </a:lnTo>
                <a:close/>
              </a:path>
              <a:path w="1327150" h="2270125">
                <a:moveTo>
                  <a:pt x="1201971" y="1543864"/>
                </a:moveTo>
                <a:lnTo>
                  <a:pt x="1187707" y="1539553"/>
                </a:lnTo>
                <a:lnTo>
                  <a:pt x="1192332" y="1527684"/>
                </a:lnTo>
                <a:lnTo>
                  <a:pt x="1214487" y="1534380"/>
                </a:lnTo>
                <a:lnTo>
                  <a:pt x="1201971" y="1543864"/>
                </a:lnTo>
                <a:close/>
              </a:path>
              <a:path w="1327150" h="2270125">
                <a:moveTo>
                  <a:pt x="1222893" y="1550188"/>
                </a:moveTo>
                <a:lnTo>
                  <a:pt x="1210530" y="1546451"/>
                </a:lnTo>
                <a:lnTo>
                  <a:pt x="1215156" y="1534582"/>
                </a:lnTo>
                <a:lnTo>
                  <a:pt x="1221812" y="1536594"/>
                </a:lnTo>
                <a:lnTo>
                  <a:pt x="1222893" y="1550188"/>
                </a:lnTo>
                <a:close/>
              </a:path>
              <a:path w="1327150" h="2270125">
                <a:moveTo>
                  <a:pt x="1223844" y="1550475"/>
                </a:moveTo>
                <a:lnTo>
                  <a:pt x="1222893" y="1550188"/>
                </a:lnTo>
                <a:lnTo>
                  <a:pt x="1227518" y="1538318"/>
                </a:lnTo>
                <a:lnTo>
                  <a:pt x="1228469" y="1538606"/>
                </a:lnTo>
                <a:lnTo>
                  <a:pt x="1223844" y="1550475"/>
                </a:lnTo>
                <a:close/>
              </a:path>
              <a:path w="1327150" h="2270125">
                <a:moveTo>
                  <a:pt x="368100" y="1305114"/>
                </a:moveTo>
                <a:lnTo>
                  <a:pt x="356688" y="1301665"/>
                </a:lnTo>
                <a:lnTo>
                  <a:pt x="359411" y="1289221"/>
                </a:lnTo>
                <a:lnTo>
                  <a:pt x="373676" y="1293532"/>
                </a:lnTo>
                <a:lnTo>
                  <a:pt x="368100" y="1305114"/>
                </a:lnTo>
                <a:close/>
              </a:path>
              <a:path w="1327150" h="2270125">
                <a:moveTo>
                  <a:pt x="588726" y="1371793"/>
                </a:moveTo>
                <a:lnTo>
                  <a:pt x="577314" y="1368344"/>
                </a:lnTo>
                <a:lnTo>
                  <a:pt x="579086" y="1355612"/>
                </a:lnTo>
                <a:lnTo>
                  <a:pt x="593351" y="1359923"/>
                </a:lnTo>
                <a:lnTo>
                  <a:pt x="588726" y="1371793"/>
                </a:lnTo>
                <a:close/>
              </a:path>
              <a:path w="1327150" h="2270125">
                <a:moveTo>
                  <a:pt x="725666" y="1413180"/>
                </a:moveTo>
                <a:lnTo>
                  <a:pt x="716393" y="1410377"/>
                </a:lnTo>
                <a:lnTo>
                  <a:pt x="724258" y="1399487"/>
                </a:lnTo>
                <a:lnTo>
                  <a:pt x="725666" y="1413180"/>
                </a:lnTo>
                <a:close/>
              </a:path>
              <a:path w="1327150" h="2270125">
                <a:moveTo>
                  <a:pt x="755027" y="1422053"/>
                </a:moveTo>
                <a:lnTo>
                  <a:pt x="742798" y="1418357"/>
                </a:lnTo>
                <a:lnTo>
                  <a:pt x="749310" y="1407058"/>
                </a:lnTo>
                <a:lnTo>
                  <a:pt x="755031" y="1408787"/>
                </a:lnTo>
                <a:lnTo>
                  <a:pt x="755027" y="1422053"/>
                </a:lnTo>
                <a:close/>
              </a:path>
              <a:path w="1327150" h="2270125">
                <a:moveTo>
                  <a:pt x="774759" y="1428017"/>
                </a:moveTo>
                <a:lnTo>
                  <a:pt x="765606" y="1425251"/>
                </a:lnTo>
                <a:lnTo>
                  <a:pt x="774882" y="1414787"/>
                </a:lnTo>
                <a:lnTo>
                  <a:pt x="774759" y="1428017"/>
                </a:lnTo>
                <a:close/>
              </a:path>
              <a:path w="1327150" h="2270125">
                <a:moveTo>
                  <a:pt x="785577" y="1431286"/>
                </a:moveTo>
                <a:lnTo>
                  <a:pt x="780692" y="1416543"/>
                </a:lnTo>
                <a:lnTo>
                  <a:pt x="793055" y="1420279"/>
                </a:lnTo>
                <a:lnTo>
                  <a:pt x="785577" y="1431286"/>
                </a:lnTo>
                <a:close/>
              </a:path>
              <a:path w="1327150" h="2270125">
                <a:moveTo>
                  <a:pt x="866409" y="1455716"/>
                </a:moveTo>
                <a:lnTo>
                  <a:pt x="854745" y="1452191"/>
                </a:lnTo>
                <a:lnTo>
                  <a:pt x="858790" y="1440146"/>
                </a:lnTo>
                <a:lnTo>
                  <a:pt x="872936" y="1444421"/>
                </a:lnTo>
                <a:lnTo>
                  <a:pt x="866409" y="1455716"/>
                </a:lnTo>
                <a:close/>
              </a:path>
              <a:path w="1327150" h="2270125">
                <a:moveTo>
                  <a:pt x="891134" y="1463189"/>
                </a:moveTo>
                <a:lnTo>
                  <a:pt x="878772" y="1459452"/>
                </a:lnTo>
                <a:lnTo>
                  <a:pt x="882446" y="1447295"/>
                </a:lnTo>
                <a:lnTo>
                  <a:pt x="897661" y="1451894"/>
                </a:lnTo>
                <a:lnTo>
                  <a:pt x="891134" y="1463189"/>
                </a:lnTo>
                <a:close/>
              </a:path>
              <a:path w="1327150" h="2270125">
                <a:moveTo>
                  <a:pt x="934879" y="1476409"/>
                </a:moveTo>
                <a:lnTo>
                  <a:pt x="922516" y="1472673"/>
                </a:lnTo>
                <a:lnTo>
                  <a:pt x="926191" y="1460516"/>
                </a:lnTo>
                <a:lnTo>
                  <a:pt x="939504" y="1464540"/>
                </a:lnTo>
                <a:lnTo>
                  <a:pt x="934879" y="1476409"/>
                </a:lnTo>
                <a:close/>
              </a:path>
              <a:path w="1327150" h="2270125">
                <a:moveTo>
                  <a:pt x="972918" y="1487906"/>
                </a:moveTo>
                <a:lnTo>
                  <a:pt x="961506" y="1484457"/>
                </a:lnTo>
                <a:lnTo>
                  <a:pt x="961377" y="1471150"/>
                </a:lnTo>
                <a:lnTo>
                  <a:pt x="974690" y="1475174"/>
                </a:lnTo>
                <a:lnTo>
                  <a:pt x="974074" y="1484939"/>
                </a:lnTo>
                <a:lnTo>
                  <a:pt x="972918" y="1487906"/>
                </a:lnTo>
                <a:close/>
              </a:path>
              <a:path w="1327150" h="2270125">
                <a:moveTo>
                  <a:pt x="973869" y="1488193"/>
                </a:moveTo>
                <a:lnTo>
                  <a:pt x="974074" y="1484939"/>
                </a:lnTo>
                <a:lnTo>
                  <a:pt x="977543" y="1476036"/>
                </a:lnTo>
                <a:lnTo>
                  <a:pt x="973869" y="1488193"/>
                </a:lnTo>
                <a:close/>
              </a:path>
              <a:path w="1327150" h="2270125">
                <a:moveTo>
                  <a:pt x="991016" y="1493376"/>
                </a:moveTo>
                <a:lnTo>
                  <a:pt x="985281" y="1491642"/>
                </a:lnTo>
                <a:lnTo>
                  <a:pt x="985864" y="1478551"/>
                </a:lnTo>
                <a:lnTo>
                  <a:pt x="998464" y="1482359"/>
                </a:lnTo>
                <a:lnTo>
                  <a:pt x="991016" y="1493376"/>
                </a:lnTo>
                <a:close/>
              </a:path>
              <a:path w="1327150" h="2270125">
                <a:moveTo>
                  <a:pt x="1017614" y="1501414"/>
                </a:moveTo>
                <a:lnTo>
                  <a:pt x="1006202" y="1497965"/>
                </a:lnTo>
                <a:lnTo>
                  <a:pt x="1008925" y="1485521"/>
                </a:lnTo>
                <a:lnTo>
                  <a:pt x="1022239" y="1489545"/>
                </a:lnTo>
                <a:lnTo>
                  <a:pt x="1017614" y="1501414"/>
                </a:lnTo>
                <a:close/>
              </a:path>
              <a:path w="1327150" h="2270125">
                <a:moveTo>
                  <a:pt x="1040437" y="1508312"/>
                </a:moveTo>
                <a:lnTo>
                  <a:pt x="1028075" y="1504576"/>
                </a:lnTo>
                <a:lnTo>
                  <a:pt x="1031749" y="1492419"/>
                </a:lnTo>
                <a:lnTo>
                  <a:pt x="1041259" y="1495293"/>
                </a:lnTo>
                <a:lnTo>
                  <a:pt x="1040437" y="1508312"/>
                </a:lnTo>
                <a:close/>
              </a:path>
              <a:path w="1327150" h="2270125">
                <a:moveTo>
                  <a:pt x="1067777" y="1516575"/>
                </a:moveTo>
                <a:lnTo>
                  <a:pt x="1057554" y="1513485"/>
                </a:lnTo>
                <a:lnTo>
                  <a:pt x="1060277" y="1501041"/>
                </a:lnTo>
                <a:lnTo>
                  <a:pt x="1072908" y="1504858"/>
                </a:lnTo>
                <a:lnTo>
                  <a:pt x="1067777" y="1516575"/>
                </a:lnTo>
                <a:close/>
              </a:path>
              <a:path w="1327150" h="2270125">
                <a:moveTo>
                  <a:pt x="1090125" y="1523329"/>
                </a:moveTo>
                <a:lnTo>
                  <a:pt x="1075623" y="1518946"/>
                </a:lnTo>
                <a:lnTo>
                  <a:pt x="1083145" y="1507952"/>
                </a:lnTo>
                <a:lnTo>
                  <a:pt x="1094304" y="1511325"/>
                </a:lnTo>
                <a:lnTo>
                  <a:pt x="1090125" y="1523329"/>
                </a:lnTo>
                <a:close/>
              </a:path>
              <a:path w="1327150" h="2270125">
                <a:moveTo>
                  <a:pt x="1125073" y="1533891"/>
                </a:moveTo>
                <a:lnTo>
                  <a:pt x="1116515" y="1531305"/>
                </a:lnTo>
                <a:lnTo>
                  <a:pt x="1117740" y="1527252"/>
                </a:lnTo>
                <a:lnTo>
                  <a:pt x="1125895" y="1520872"/>
                </a:lnTo>
                <a:lnTo>
                  <a:pt x="1125073" y="1533891"/>
                </a:lnTo>
                <a:close/>
              </a:path>
              <a:path w="1327150" h="2270125">
                <a:moveTo>
                  <a:pt x="1150750" y="1541651"/>
                </a:moveTo>
                <a:lnTo>
                  <a:pt x="1140185" y="1538458"/>
                </a:lnTo>
                <a:lnTo>
                  <a:pt x="1143963" y="1526333"/>
                </a:lnTo>
                <a:lnTo>
                  <a:pt x="1151571" y="1528632"/>
                </a:lnTo>
                <a:lnTo>
                  <a:pt x="1150750" y="1541651"/>
                </a:lnTo>
                <a:close/>
              </a:path>
              <a:path w="1327150" h="2270125">
                <a:moveTo>
                  <a:pt x="1171671" y="1547974"/>
                </a:moveTo>
                <a:lnTo>
                  <a:pt x="1154554" y="1542801"/>
                </a:lnTo>
                <a:lnTo>
                  <a:pt x="1161081" y="1531506"/>
                </a:lnTo>
                <a:lnTo>
                  <a:pt x="1166786" y="1533231"/>
                </a:lnTo>
                <a:lnTo>
                  <a:pt x="1171671" y="1547974"/>
                </a:lnTo>
                <a:close/>
              </a:path>
              <a:path w="1327150" h="2270125">
                <a:moveTo>
                  <a:pt x="1181062" y="1550812"/>
                </a:moveTo>
                <a:lnTo>
                  <a:pt x="1171671" y="1547974"/>
                </a:lnTo>
                <a:lnTo>
                  <a:pt x="1173354" y="1535216"/>
                </a:lnTo>
                <a:lnTo>
                  <a:pt x="1186712" y="1539253"/>
                </a:lnTo>
                <a:lnTo>
                  <a:pt x="1181062" y="1550812"/>
                </a:lnTo>
                <a:close/>
              </a:path>
              <a:path w="1327150" h="2270125">
                <a:moveTo>
                  <a:pt x="1200199" y="1556596"/>
                </a:moveTo>
                <a:lnTo>
                  <a:pt x="1185103" y="1552034"/>
                </a:lnTo>
                <a:lnTo>
                  <a:pt x="1189059" y="1539962"/>
                </a:lnTo>
                <a:lnTo>
                  <a:pt x="1200902" y="1543541"/>
                </a:lnTo>
                <a:lnTo>
                  <a:pt x="1200199" y="1556596"/>
                </a:lnTo>
                <a:close/>
              </a:path>
              <a:path w="1327150" h="2270125">
                <a:moveTo>
                  <a:pt x="1217317" y="1561770"/>
                </a:moveTo>
                <a:lnTo>
                  <a:pt x="1206619" y="1558536"/>
                </a:lnTo>
                <a:lnTo>
                  <a:pt x="1211600" y="1546775"/>
                </a:lnTo>
                <a:lnTo>
                  <a:pt x="1220040" y="1549325"/>
                </a:lnTo>
                <a:lnTo>
                  <a:pt x="1217317" y="1561770"/>
                </a:lnTo>
                <a:close/>
              </a:path>
              <a:path w="1327150" h="2270125">
                <a:moveTo>
                  <a:pt x="338051" y="1309300"/>
                </a:moveTo>
                <a:lnTo>
                  <a:pt x="326670" y="1305860"/>
                </a:lnTo>
                <a:lnTo>
                  <a:pt x="331963" y="1294192"/>
                </a:lnTo>
                <a:lnTo>
                  <a:pt x="339571" y="1296492"/>
                </a:lnTo>
                <a:lnTo>
                  <a:pt x="338051" y="1309300"/>
                </a:lnTo>
                <a:close/>
              </a:path>
              <a:path w="1327150" h="2270125">
                <a:moveTo>
                  <a:pt x="463327" y="1347161"/>
                </a:moveTo>
                <a:lnTo>
                  <a:pt x="449062" y="1342850"/>
                </a:lnTo>
                <a:lnTo>
                  <a:pt x="450834" y="1330118"/>
                </a:lnTo>
                <a:lnTo>
                  <a:pt x="464148" y="1334142"/>
                </a:lnTo>
                <a:lnTo>
                  <a:pt x="463327" y="1347161"/>
                </a:lnTo>
                <a:close/>
              </a:path>
              <a:path w="1327150" h="2270125">
                <a:moveTo>
                  <a:pt x="489003" y="1354921"/>
                </a:moveTo>
                <a:lnTo>
                  <a:pt x="474739" y="1350610"/>
                </a:lnTo>
                <a:lnTo>
                  <a:pt x="481266" y="1339316"/>
                </a:lnTo>
                <a:lnTo>
                  <a:pt x="494580" y="1343339"/>
                </a:lnTo>
                <a:lnTo>
                  <a:pt x="489003" y="1354921"/>
                </a:lnTo>
                <a:close/>
              </a:path>
              <a:path w="1327150" h="2270125">
                <a:moveTo>
                  <a:pt x="611396" y="1391912"/>
                </a:moveTo>
                <a:lnTo>
                  <a:pt x="600014" y="1388472"/>
                </a:lnTo>
                <a:lnTo>
                  <a:pt x="605843" y="1376966"/>
                </a:lnTo>
                <a:lnTo>
                  <a:pt x="613451" y="1379265"/>
                </a:lnTo>
                <a:lnTo>
                  <a:pt x="611396" y="1391912"/>
                </a:lnTo>
                <a:close/>
              </a:path>
              <a:path w="1327150" h="2270125">
                <a:moveTo>
                  <a:pt x="637191" y="1399708"/>
                </a:moveTo>
                <a:lnTo>
                  <a:pt x="624636" y="1395913"/>
                </a:lnTo>
                <a:lnTo>
                  <a:pt x="630568" y="1384439"/>
                </a:lnTo>
                <a:lnTo>
                  <a:pt x="639246" y="1387061"/>
                </a:lnTo>
                <a:lnTo>
                  <a:pt x="637191" y="1399708"/>
                </a:lnTo>
                <a:close/>
              </a:path>
              <a:path w="1327150" h="2270125">
                <a:moveTo>
                  <a:pt x="684903" y="1414128"/>
                </a:moveTo>
                <a:lnTo>
                  <a:pt x="675750" y="1411361"/>
                </a:lnTo>
                <a:lnTo>
                  <a:pt x="683867" y="1400547"/>
                </a:lnTo>
                <a:lnTo>
                  <a:pt x="684903" y="1414128"/>
                </a:lnTo>
                <a:close/>
              </a:path>
              <a:path w="1327150" h="2270125">
                <a:moveTo>
                  <a:pt x="719450" y="1424569"/>
                </a:moveTo>
                <a:lnTo>
                  <a:pt x="717107" y="1410593"/>
                </a:lnTo>
                <a:lnTo>
                  <a:pt x="727449" y="1413718"/>
                </a:lnTo>
                <a:lnTo>
                  <a:pt x="719450" y="1424569"/>
                </a:lnTo>
                <a:close/>
              </a:path>
              <a:path w="1327150" h="2270125">
                <a:moveTo>
                  <a:pt x="757177" y="1435971"/>
                </a:moveTo>
                <a:lnTo>
                  <a:pt x="760851" y="1423814"/>
                </a:lnTo>
                <a:lnTo>
                  <a:pt x="773214" y="1427550"/>
                </a:lnTo>
                <a:lnTo>
                  <a:pt x="757177" y="1435971"/>
                </a:lnTo>
                <a:close/>
              </a:path>
              <a:path w="1327150" h="2270125">
                <a:moveTo>
                  <a:pt x="801873" y="1449479"/>
                </a:moveTo>
                <a:lnTo>
                  <a:pt x="789510" y="1445743"/>
                </a:lnTo>
                <a:lnTo>
                  <a:pt x="792234" y="1433298"/>
                </a:lnTo>
                <a:lnTo>
                  <a:pt x="802694" y="1436460"/>
                </a:lnTo>
                <a:lnTo>
                  <a:pt x="801873" y="1449479"/>
                </a:lnTo>
                <a:close/>
              </a:path>
              <a:path w="1327150" h="2270125">
                <a:moveTo>
                  <a:pt x="820892" y="1455227"/>
                </a:moveTo>
                <a:lnTo>
                  <a:pt x="806628" y="1450916"/>
                </a:lnTo>
                <a:lnTo>
                  <a:pt x="812204" y="1439334"/>
                </a:lnTo>
                <a:lnTo>
                  <a:pt x="824566" y="1443070"/>
                </a:lnTo>
                <a:lnTo>
                  <a:pt x="820892" y="1455227"/>
                </a:lnTo>
                <a:close/>
              </a:path>
              <a:path w="1327150" h="2270125">
                <a:moveTo>
                  <a:pt x="849421" y="1463849"/>
                </a:moveTo>
                <a:lnTo>
                  <a:pt x="835157" y="1459538"/>
                </a:lnTo>
                <a:lnTo>
                  <a:pt x="840733" y="1447956"/>
                </a:lnTo>
                <a:lnTo>
                  <a:pt x="853096" y="1451692"/>
                </a:lnTo>
                <a:lnTo>
                  <a:pt x="849421" y="1463849"/>
                </a:lnTo>
                <a:close/>
              </a:path>
              <a:path w="1327150" h="2270125">
                <a:moveTo>
                  <a:pt x="904578" y="1480519"/>
                </a:moveTo>
                <a:lnTo>
                  <a:pt x="878901" y="1472759"/>
                </a:lnTo>
                <a:lnTo>
                  <a:pt x="888281" y="1462326"/>
                </a:lnTo>
                <a:lnTo>
                  <a:pt x="909203" y="1468649"/>
                </a:lnTo>
                <a:lnTo>
                  <a:pt x="904578" y="1480519"/>
                </a:lnTo>
                <a:close/>
              </a:path>
              <a:path w="1327150" h="2270125">
                <a:moveTo>
                  <a:pt x="924548" y="1486555"/>
                </a:moveTo>
                <a:lnTo>
                  <a:pt x="911235" y="1482531"/>
                </a:lnTo>
                <a:lnTo>
                  <a:pt x="914909" y="1470374"/>
                </a:lnTo>
                <a:lnTo>
                  <a:pt x="924418" y="1473248"/>
                </a:lnTo>
                <a:lnTo>
                  <a:pt x="924548" y="1486555"/>
                </a:lnTo>
                <a:close/>
              </a:path>
              <a:path w="1327150" h="2270125">
                <a:moveTo>
                  <a:pt x="956881" y="1496326"/>
                </a:moveTo>
                <a:lnTo>
                  <a:pt x="945470" y="1492878"/>
                </a:lnTo>
                <a:lnTo>
                  <a:pt x="955801" y="1482733"/>
                </a:lnTo>
                <a:lnTo>
                  <a:pt x="956881" y="1496326"/>
                </a:lnTo>
                <a:close/>
              </a:path>
              <a:path w="1327150" h="2270125">
                <a:moveTo>
                  <a:pt x="969719" y="1500206"/>
                </a:moveTo>
                <a:lnTo>
                  <a:pt x="956881" y="1496326"/>
                </a:lnTo>
                <a:lnTo>
                  <a:pt x="964359" y="1485319"/>
                </a:lnTo>
                <a:lnTo>
                  <a:pt x="972353" y="1487735"/>
                </a:lnTo>
                <a:lnTo>
                  <a:pt x="969719" y="1500206"/>
                </a:lnTo>
                <a:close/>
              </a:path>
              <a:path w="1327150" h="2270125">
                <a:moveTo>
                  <a:pt x="991948" y="1506925"/>
                </a:moveTo>
                <a:lnTo>
                  <a:pt x="976852" y="1502362"/>
                </a:lnTo>
                <a:lnTo>
                  <a:pt x="981477" y="1490493"/>
                </a:lnTo>
                <a:lnTo>
                  <a:pt x="996692" y="1495091"/>
                </a:lnTo>
                <a:lnTo>
                  <a:pt x="991948" y="1506925"/>
                </a:lnTo>
                <a:close/>
              </a:path>
              <a:path w="1327150" h="2270125">
                <a:moveTo>
                  <a:pt x="1022528" y="1516167"/>
                </a:moveTo>
                <a:lnTo>
                  <a:pt x="1012038" y="1512996"/>
                </a:lnTo>
                <a:lnTo>
                  <a:pt x="1016663" y="1501127"/>
                </a:lnTo>
                <a:lnTo>
                  <a:pt x="1029026" y="1504863"/>
                </a:lnTo>
                <a:lnTo>
                  <a:pt x="1022528" y="1516167"/>
                </a:lnTo>
                <a:close/>
              </a:path>
              <a:path w="1327150" h="2270125">
                <a:moveTo>
                  <a:pt x="1053613" y="1525561"/>
                </a:moveTo>
                <a:lnTo>
                  <a:pt x="1046748" y="1523487"/>
                </a:lnTo>
                <a:lnTo>
                  <a:pt x="1047836" y="1510548"/>
                </a:lnTo>
                <a:lnTo>
                  <a:pt x="1060407" y="1514347"/>
                </a:lnTo>
                <a:lnTo>
                  <a:pt x="1053613" y="1525561"/>
                </a:lnTo>
                <a:close/>
              </a:path>
              <a:path w="1327150" h="2270125">
                <a:moveTo>
                  <a:pt x="1082409" y="1534264"/>
                </a:moveTo>
                <a:lnTo>
                  <a:pt x="1070997" y="1530815"/>
                </a:lnTo>
                <a:lnTo>
                  <a:pt x="1070868" y="1517509"/>
                </a:lnTo>
                <a:lnTo>
                  <a:pt x="1088550" y="1522853"/>
                </a:lnTo>
                <a:lnTo>
                  <a:pt x="1082409" y="1534264"/>
                </a:lnTo>
                <a:close/>
              </a:path>
              <a:path w="1327150" h="2270125">
                <a:moveTo>
                  <a:pt x="1093820" y="1537713"/>
                </a:moveTo>
                <a:lnTo>
                  <a:pt x="1092869" y="1537426"/>
                </a:lnTo>
                <a:lnTo>
                  <a:pt x="1088936" y="1522969"/>
                </a:lnTo>
                <a:lnTo>
                  <a:pt x="1101298" y="1526706"/>
                </a:lnTo>
                <a:lnTo>
                  <a:pt x="1093820" y="1537713"/>
                </a:lnTo>
                <a:close/>
              </a:path>
              <a:path w="1327150" h="2270125">
                <a:moveTo>
                  <a:pt x="1115857" y="1544373"/>
                </a:moveTo>
                <a:lnTo>
                  <a:pt x="1111533" y="1543066"/>
                </a:lnTo>
                <a:lnTo>
                  <a:pt x="1112488" y="1530088"/>
                </a:lnTo>
                <a:lnTo>
                  <a:pt x="1124122" y="1533604"/>
                </a:lnTo>
                <a:lnTo>
                  <a:pt x="1115857" y="1544373"/>
                </a:lnTo>
                <a:close/>
              </a:path>
              <a:path w="1327150" h="2270125">
                <a:moveTo>
                  <a:pt x="1132940" y="1562804"/>
                </a:moveTo>
                <a:lnTo>
                  <a:pt x="1119627" y="1558780"/>
                </a:lnTo>
                <a:lnTo>
                  <a:pt x="1124252" y="1546910"/>
                </a:lnTo>
                <a:lnTo>
                  <a:pt x="1124122" y="1533604"/>
                </a:lnTo>
                <a:lnTo>
                  <a:pt x="1138387" y="1537915"/>
                </a:lnTo>
                <a:lnTo>
                  <a:pt x="1134713" y="1550072"/>
                </a:lnTo>
                <a:lnTo>
                  <a:pt x="1136585" y="1550638"/>
                </a:lnTo>
                <a:lnTo>
                  <a:pt x="1132940" y="1562804"/>
                </a:lnTo>
                <a:close/>
              </a:path>
              <a:path w="1327150" h="2270125">
                <a:moveTo>
                  <a:pt x="1175605" y="1562430"/>
                </a:moveTo>
                <a:lnTo>
                  <a:pt x="1163242" y="1558694"/>
                </a:lnTo>
                <a:lnTo>
                  <a:pt x="1166916" y="1546537"/>
                </a:lnTo>
                <a:lnTo>
                  <a:pt x="1179279" y="1550274"/>
                </a:lnTo>
                <a:lnTo>
                  <a:pt x="1175605" y="1562430"/>
                </a:lnTo>
                <a:close/>
              </a:path>
              <a:path w="1327150" h="2270125">
                <a:moveTo>
                  <a:pt x="1192721" y="1567604"/>
                </a:moveTo>
                <a:lnTo>
                  <a:pt x="1189869" y="1566741"/>
                </a:lnTo>
                <a:lnTo>
                  <a:pt x="1187139" y="1552649"/>
                </a:lnTo>
                <a:lnTo>
                  <a:pt x="1197346" y="1555734"/>
                </a:lnTo>
                <a:lnTo>
                  <a:pt x="1192721" y="1567604"/>
                </a:lnTo>
                <a:close/>
              </a:path>
              <a:path w="1327150" h="2270125">
                <a:moveTo>
                  <a:pt x="1208888" y="1572490"/>
                </a:moveTo>
                <a:lnTo>
                  <a:pt x="1194623" y="1568178"/>
                </a:lnTo>
                <a:lnTo>
                  <a:pt x="1199249" y="1556309"/>
                </a:lnTo>
                <a:lnTo>
                  <a:pt x="1215415" y="1561195"/>
                </a:lnTo>
                <a:lnTo>
                  <a:pt x="1214628" y="1566854"/>
                </a:lnTo>
                <a:lnTo>
                  <a:pt x="1208888" y="1572490"/>
                </a:lnTo>
                <a:close/>
              </a:path>
              <a:path w="1327150" h="2270125">
                <a:moveTo>
                  <a:pt x="1217497" y="1564036"/>
                </a:moveTo>
                <a:lnTo>
                  <a:pt x="1218268" y="1562057"/>
                </a:lnTo>
                <a:lnTo>
                  <a:pt x="1219219" y="1562345"/>
                </a:lnTo>
                <a:lnTo>
                  <a:pt x="1217497" y="1564036"/>
                </a:lnTo>
                <a:close/>
              </a:path>
              <a:path w="1327150" h="2270125">
                <a:moveTo>
                  <a:pt x="1213643" y="1573927"/>
                </a:moveTo>
                <a:lnTo>
                  <a:pt x="1214628" y="1566854"/>
                </a:lnTo>
                <a:lnTo>
                  <a:pt x="1217497" y="1564036"/>
                </a:lnTo>
                <a:lnTo>
                  <a:pt x="1213643" y="1573927"/>
                </a:lnTo>
                <a:close/>
              </a:path>
              <a:path w="1327150" h="2270125">
                <a:moveTo>
                  <a:pt x="528123" y="1380012"/>
                </a:moveTo>
                <a:lnTo>
                  <a:pt x="515641" y="1376239"/>
                </a:lnTo>
                <a:lnTo>
                  <a:pt x="522570" y="1365066"/>
                </a:lnTo>
                <a:lnTo>
                  <a:pt x="531797" y="1367855"/>
                </a:lnTo>
                <a:lnTo>
                  <a:pt x="528123" y="1380012"/>
                </a:lnTo>
                <a:close/>
              </a:path>
              <a:path w="1327150" h="2270125">
                <a:moveTo>
                  <a:pt x="678020" y="1425315"/>
                </a:moveTo>
                <a:lnTo>
                  <a:pt x="674443" y="1410966"/>
                </a:lnTo>
                <a:lnTo>
                  <a:pt x="686092" y="1414487"/>
                </a:lnTo>
                <a:lnTo>
                  <a:pt x="678020" y="1425315"/>
                </a:lnTo>
                <a:close/>
              </a:path>
              <a:path w="1327150" h="2270125">
                <a:moveTo>
                  <a:pt x="717604" y="1437278"/>
                </a:moveTo>
                <a:lnTo>
                  <a:pt x="709521" y="1434832"/>
                </a:lnTo>
                <a:lnTo>
                  <a:pt x="710580" y="1421888"/>
                </a:lnTo>
                <a:lnTo>
                  <a:pt x="723893" y="1425911"/>
                </a:lnTo>
                <a:lnTo>
                  <a:pt x="717604" y="1437278"/>
                </a:lnTo>
                <a:close/>
              </a:path>
              <a:path w="1327150" h="2270125">
                <a:moveTo>
                  <a:pt x="741140" y="1444391"/>
                </a:moveTo>
                <a:lnTo>
                  <a:pt x="729120" y="1440758"/>
                </a:lnTo>
                <a:lnTo>
                  <a:pt x="735186" y="1429324"/>
                </a:lnTo>
                <a:lnTo>
                  <a:pt x="745766" y="1432522"/>
                </a:lnTo>
                <a:lnTo>
                  <a:pt x="741140" y="1444391"/>
                </a:lnTo>
                <a:close/>
              </a:path>
              <a:path w="1327150" h="2270125">
                <a:moveTo>
                  <a:pt x="775613" y="1454810"/>
                </a:moveTo>
                <a:lnTo>
                  <a:pt x="765629" y="1451789"/>
                </a:lnTo>
                <a:lnTo>
                  <a:pt x="768589" y="1439420"/>
                </a:lnTo>
                <a:lnTo>
                  <a:pt x="780001" y="1442868"/>
                </a:lnTo>
                <a:lnTo>
                  <a:pt x="775613" y="1454810"/>
                </a:lnTo>
                <a:close/>
              </a:path>
              <a:path w="1327150" h="2270125">
                <a:moveTo>
                  <a:pt x="828318" y="1470739"/>
                </a:moveTo>
                <a:lnTo>
                  <a:pt x="815078" y="1466737"/>
                </a:lnTo>
                <a:lnTo>
                  <a:pt x="820179" y="1455011"/>
                </a:lnTo>
                <a:lnTo>
                  <a:pt x="829451" y="1457814"/>
                </a:lnTo>
                <a:lnTo>
                  <a:pt x="828318" y="1470739"/>
                </a:lnTo>
                <a:close/>
              </a:path>
              <a:path w="1327150" h="2270125">
                <a:moveTo>
                  <a:pt x="855257" y="1478880"/>
                </a:moveTo>
                <a:lnTo>
                  <a:pt x="842894" y="1475144"/>
                </a:lnTo>
                <a:lnTo>
                  <a:pt x="846569" y="1462987"/>
                </a:lnTo>
                <a:lnTo>
                  <a:pt x="862735" y="1467873"/>
                </a:lnTo>
                <a:lnTo>
                  <a:pt x="855257" y="1478880"/>
                </a:lnTo>
                <a:close/>
              </a:path>
              <a:path w="1327150" h="2270125">
                <a:moveTo>
                  <a:pt x="876178" y="1485203"/>
                </a:moveTo>
                <a:lnTo>
                  <a:pt x="860963" y="1480605"/>
                </a:lnTo>
                <a:lnTo>
                  <a:pt x="867490" y="1469310"/>
                </a:lnTo>
                <a:lnTo>
                  <a:pt x="877951" y="1472472"/>
                </a:lnTo>
                <a:lnTo>
                  <a:pt x="876178" y="1485203"/>
                </a:lnTo>
                <a:close/>
              </a:path>
              <a:path w="1327150" h="2270125">
                <a:moveTo>
                  <a:pt x="897457" y="1491634"/>
                </a:moveTo>
                <a:lnTo>
                  <a:pt x="886638" y="1488361"/>
                </a:lnTo>
                <a:lnTo>
                  <a:pt x="882705" y="1473909"/>
                </a:lnTo>
                <a:lnTo>
                  <a:pt x="898872" y="1478795"/>
                </a:lnTo>
                <a:lnTo>
                  <a:pt x="897457" y="1491634"/>
                </a:lnTo>
                <a:close/>
              </a:path>
              <a:path w="1327150" h="2270125">
                <a:moveTo>
                  <a:pt x="941796" y="1505034"/>
                </a:moveTo>
                <a:lnTo>
                  <a:pt x="926580" y="1500436"/>
                </a:lnTo>
                <a:lnTo>
                  <a:pt x="935009" y="1489716"/>
                </a:lnTo>
                <a:lnTo>
                  <a:pt x="941666" y="1491728"/>
                </a:lnTo>
                <a:lnTo>
                  <a:pt x="941796" y="1505034"/>
                </a:lnTo>
                <a:close/>
              </a:path>
              <a:path w="1327150" h="2270125">
                <a:moveTo>
                  <a:pt x="976981" y="1515669"/>
                </a:moveTo>
                <a:lnTo>
                  <a:pt x="963668" y="1511645"/>
                </a:lnTo>
                <a:lnTo>
                  <a:pt x="970091" y="1500319"/>
                </a:lnTo>
                <a:lnTo>
                  <a:pt x="978442" y="1502843"/>
                </a:lnTo>
                <a:lnTo>
                  <a:pt x="976981" y="1515669"/>
                </a:lnTo>
                <a:close/>
              </a:path>
              <a:path w="1327150" h="2270125">
                <a:moveTo>
                  <a:pt x="1032138" y="1532338"/>
                </a:moveTo>
                <a:lnTo>
                  <a:pt x="994158" y="1520860"/>
                </a:lnTo>
                <a:lnTo>
                  <a:pt x="999437" y="1509188"/>
                </a:lnTo>
                <a:lnTo>
                  <a:pt x="1032959" y="1519319"/>
                </a:lnTo>
                <a:lnTo>
                  <a:pt x="1032138" y="1532338"/>
                </a:lnTo>
                <a:close/>
              </a:path>
              <a:path w="1327150" h="2270125">
                <a:moveTo>
                  <a:pt x="1052108" y="1538374"/>
                </a:moveTo>
                <a:lnTo>
                  <a:pt x="1043312" y="1535712"/>
                </a:lnTo>
                <a:lnTo>
                  <a:pt x="1044608" y="1522840"/>
                </a:lnTo>
                <a:lnTo>
                  <a:pt x="1057684" y="1526792"/>
                </a:lnTo>
                <a:lnTo>
                  <a:pt x="1057004" y="1529902"/>
                </a:lnTo>
                <a:lnTo>
                  <a:pt x="1052108" y="1538374"/>
                </a:lnTo>
                <a:close/>
              </a:path>
              <a:path w="1327150" h="2270125">
                <a:moveTo>
                  <a:pt x="1054961" y="1539236"/>
                </a:moveTo>
                <a:lnTo>
                  <a:pt x="1057004" y="1529902"/>
                </a:lnTo>
                <a:lnTo>
                  <a:pt x="1058635" y="1527079"/>
                </a:lnTo>
                <a:lnTo>
                  <a:pt x="1054961" y="1539236"/>
                </a:lnTo>
                <a:close/>
              </a:path>
              <a:path w="1327150" h="2270125">
                <a:moveTo>
                  <a:pt x="1065421" y="1542397"/>
                </a:moveTo>
                <a:lnTo>
                  <a:pt x="1057814" y="1540098"/>
                </a:lnTo>
                <a:lnTo>
                  <a:pt x="1061488" y="1527941"/>
                </a:lnTo>
                <a:lnTo>
                  <a:pt x="1072899" y="1531390"/>
                </a:lnTo>
                <a:lnTo>
                  <a:pt x="1065421" y="1542397"/>
                </a:lnTo>
                <a:close/>
              </a:path>
              <a:path w="1327150" h="2270125">
                <a:moveTo>
                  <a:pt x="1081588" y="1547283"/>
                </a:moveTo>
                <a:lnTo>
                  <a:pt x="1072079" y="1544407"/>
                </a:lnTo>
                <a:lnTo>
                  <a:pt x="1074801" y="1531965"/>
                </a:lnTo>
                <a:lnTo>
                  <a:pt x="1080507" y="1533689"/>
                </a:lnTo>
                <a:lnTo>
                  <a:pt x="1081588" y="1547283"/>
                </a:lnTo>
                <a:close/>
              </a:path>
              <a:path w="1327150" h="2270125">
                <a:moveTo>
                  <a:pt x="1087215" y="1541024"/>
                </a:moveTo>
                <a:lnTo>
                  <a:pt x="1089065" y="1536276"/>
                </a:lnTo>
                <a:lnTo>
                  <a:pt x="1090968" y="1536851"/>
                </a:lnTo>
                <a:lnTo>
                  <a:pt x="1087215" y="1541024"/>
                </a:lnTo>
                <a:close/>
              </a:path>
              <a:path w="1327150" h="2270125">
                <a:moveTo>
                  <a:pt x="1095005" y="1551338"/>
                </a:moveTo>
                <a:lnTo>
                  <a:pt x="1084440" y="1548145"/>
                </a:lnTo>
                <a:lnTo>
                  <a:pt x="1090968" y="1536851"/>
                </a:lnTo>
                <a:lnTo>
                  <a:pt x="1100477" y="1539725"/>
                </a:lnTo>
                <a:lnTo>
                  <a:pt x="1095005" y="1551338"/>
                </a:lnTo>
                <a:close/>
              </a:path>
              <a:path w="1327150" h="2270125">
                <a:moveTo>
                  <a:pt x="1162421" y="1571713"/>
                </a:moveTo>
                <a:lnTo>
                  <a:pt x="1141500" y="1565388"/>
                </a:lnTo>
                <a:lnTo>
                  <a:pt x="1144223" y="1552946"/>
                </a:lnTo>
                <a:lnTo>
                  <a:pt x="1165144" y="1559269"/>
                </a:lnTo>
                <a:lnTo>
                  <a:pt x="1162421" y="1571713"/>
                </a:lnTo>
                <a:close/>
              </a:path>
              <a:path w="1327150" h="2270125">
                <a:moveTo>
                  <a:pt x="1179538" y="1576886"/>
                </a:moveTo>
                <a:lnTo>
                  <a:pt x="1166225" y="1572863"/>
                </a:lnTo>
                <a:lnTo>
                  <a:pt x="1170850" y="1560993"/>
                </a:lnTo>
                <a:lnTo>
                  <a:pt x="1182261" y="1564442"/>
                </a:lnTo>
                <a:lnTo>
                  <a:pt x="1179538" y="1576886"/>
                </a:lnTo>
                <a:close/>
              </a:path>
              <a:path w="1327150" h="2270125">
                <a:moveTo>
                  <a:pt x="1192852" y="1580910"/>
                </a:moveTo>
                <a:lnTo>
                  <a:pt x="1180490" y="1577171"/>
                </a:lnTo>
                <a:lnTo>
                  <a:pt x="1186065" y="1565592"/>
                </a:lnTo>
                <a:lnTo>
                  <a:pt x="1201281" y="1570190"/>
                </a:lnTo>
                <a:lnTo>
                  <a:pt x="1192852" y="1580910"/>
                </a:lnTo>
                <a:close/>
              </a:path>
              <a:path w="1327150" h="2270125">
                <a:moveTo>
                  <a:pt x="1084440" y="1548145"/>
                </a:moveTo>
                <a:lnTo>
                  <a:pt x="1081588" y="1547283"/>
                </a:lnTo>
                <a:lnTo>
                  <a:pt x="1087215" y="1541024"/>
                </a:lnTo>
                <a:lnTo>
                  <a:pt x="1084440" y="1548145"/>
                </a:lnTo>
                <a:close/>
              </a:path>
              <a:path w="1327150" h="2270125">
                <a:moveTo>
                  <a:pt x="548862" y="1399547"/>
                </a:moveTo>
                <a:lnTo>
                  <a:pt x="537287" y="1396049"/>
                </a:lnTo>
                <a:lnTo>
                  <a:pt x="545181" y="1385167"/>
                </a:lnTo>
                <a:lnTo>
                  <a:pt x="551897" y="1387197"/>
                </a:lnTo>
                <a:lnTo>
                  <a:pt x="548862" y="1399547"/>
                </a:lnTo>
                <a:close/>
              </a:path>
              <a:path w="1327150" h="2270125">
                <a:moveTo>
                  <a:pt x="648491" y="1429657"/>
                </a:moveTo>
                <a:lnTo>
                  <a:pt x="639516" y="1426945"/>
                </a:lnTo>
                <a:lnTo>
                  <a:pt x="644141" y="1415076"/>
                </a:lnTo>
                <a:lnTo>
                  <a:pt x="656504" y="1418812"/>
                </a:lnTo>
                <a:lnTo>
                  <a:pt x="648491" y="1429657"/>
                </a:lnTo>
                <a:close/>
              </a:path>
              <a:path w="1327150" h="2270125">
                <a:moveTo>
                  <a:pt x="697065" y="1444338"/>
                </a:moveTo>
                <a:lnTo>
                  <a:pt x="685163" y="1440741"/>
                </a:lnTo>
                <a:lnTo>
                  <a:pt x="688837" y="1428584"/>
                </a:lnTo>
                <a:lnTo>
                  <a:pt x="700249" y="1432033"/>
                </a:lnTo>
                <a:lnTo>
                  <a:pt x="697065" y="1444338"/>
                </a:lnTo>
                <a:close/>
              </a:path>
              <a:path w="1327150" h="2270125">
                <a:moveTo>
                  <a:pt x="762266" y="1464043"/>
                </a:moveTo>
                <a:lnTo>
                  <a:pt x="749190" y="1460091"/>
                </a:lnTo>
                <a:lnTo>
                  <a:pt x="755524" y="1448738"/>
                </a:lnTo>
                <a:lnTo>
                  <a:pt x="763964" y="1451289"/>
                </a:lnTo>
                <a:lnTo>
                  <a:pt x="762266" y="1464043"/>
                </a:lnTo>
                <a:close/>
              </a:path>
              <a:path w="1327150" h="2270125">
                <a:moveTo>
                  <a:pt x="799279" y="1475230"/>
                </a:moveTo>
                <a:lnTo>
                  <a:pt x="785015" y="1470919"/>
                </a:lnTo>
                <a:lnTo>
                  <a:pt x="790591" y="1459336"/>
                </a:lnTo>
                <a:lnTo>
                  <a:pt x="802954" y="1463073"/>
                </a:lnTo>
                <a:lnTo>
                  <a:pt x="799279" y="1475230"/>
                </a:lnTo>
                <a:close/>
              </a:path>
              <a:path w="1327150" h="2270125">
                <a:moveTo>
                  <a:pt x="831613" y="1485002"/>
                </a:moveTo>
                <a:lnTo>
                  <a:pt x="816456" y="1480421"/>
                </a:lnTo>
                <a:lnTo>
                  <a:pt x="821973" y="1468821"/>
                </a:lnTo>
                <a:lnTo>
                  <a:pt x="832434" y="1471982"/>
                </a:lnTo>
                <a:lnTo>
                  <a:pt x="831613" y="1485002"/>
                </a:lnTo>
                <a:close/>
              </a:path>
              <a:path w="1327150" h="2270125">
                <a:moveTo>
                  <a:pt x="900212" y="1519002"/>
                </a:moveTo>
                <a:lnTo>
                  <a:pt x="894506" y="1517277"/>
                </a:lnTo>
                <a:lnTo>
                  <a:pt x="889622" y="1502534"/>
                </a:lnTo>
                <a:lnTo>
                  <a:pt x="887720" y="1501959"/>
                </a:lnTo>
                <a:lnTo>
                  <a:pt x="896149" y="1491239"/>
                </a:lnTo>
                <a:lnTo>
                  <a:pt x="897100" y="1491526"/>
                </a:lnTo>
                <a:lnTo>
                  <a:pt x="901033" y="1505982"/>
                </a:lnTo>
                <a:lnTo>
                  <a:pt x="900212" y="1519002"/>
                </a:lnTo>
                <a:close/>
              </a:path>
              <a:path w="1327150" h="2270125">
                <a:moveTo>
                  <a:pt x="931687" y="1515247"/>
                </a:moveTo>
                <a:lnTo>
                  <a:pt x="909087" y="1508416"/>
                </a:lnTo>
                <a:lnTo>
                  <a:pt x="909225" y="1495191"/>
                </a:lnTo>
                <a:lnTo>
                  <a:pt x="940844" y="1504747"/>
                </a:lnTo>
                <a:lnTo>
                  <a:pt x="931687" y="1515247"/>
                </a:lnTo>
                <a:close/>
              </a:path>
              <a:path w="1327150" h="2270125">
                <a:moveTo>
                  <a:pt x="1000885" y="1536160"/>
                </a:moveTo>
                <a:lnTo>
                  <a:pt x="984719" y="1531274"/>
                </a:lnTo>
                <a:lnTo>
                  <a:pt x="992197" y="1520267"/>
                </a:lnTo>
                <a:lnTo>
                  <a:pt x="1007412" y="1524866"/>
                </a:lnTo>
                <a:lnTo>
                  <a:pt x="1000885" y="1536160"/>
                </a:lnTo>
                <a:close/>
              </a:path>
              <a:path w="1327150" h="2270125">
                <a:moveTo>
                  <a:pt x="1019905" y="1541909"/>
                </a:moveTo>
                <a:lnTo>
                  <a:pt x="1005641" y="1537598"/>
                </a:lnTo>
                <a:lnTo>
                  <a:pt x="1013119" y="1526590"/>
                </a:lnTo>
                <a:lnTo>
                  <a:pt x="1023579" y="1529752"/>
                </a:lnTo>
                <a:lnTo>
                  <a:pt x="1019905" y="1541909"/>
                </a:lnTo>
                <a:close/>
              </a:path>
              <a:path w="1327150" h="2270125">
                <a:moveTo>
                  <a:pt x="1031446" y="1558664"/>
                </a:moveTo>
                <a:lnTo>
                  <a:pt x="1020986" y="1555503"/>
                </a:lnTo>
                <a:lnTo>
                  <a:pt x="1022238" y="1542614"/>
                </a:lnTo>
                <a:lnTo>
                  <a:pt x="1025362" y="1530290"/>
                </a:lnTo>
                <a:lnTo>
                  <a:pt x="1035942" y="1533488"/>
                </a:lnTo>
                <a:lnTo>
                  <a:pt x="1033219" y="1545932"/>
                </a:lnTo>
                <a:lnTo>
                  <a:pt x="1031446" y="1558664"/>
                </a:lnTo>
                <a:close/>
              </a:path>
              <a:path w="1327150" h="2270125">
                <a:moveTo>
                  <a:pt x="1057943" y="1553405"/>
                </a:moveTo>
                <a:lnTo>
                  <a:pt x="1046531" y="1549956"/>
                </a:lnTo>
                <a:lnTo>
                  <a:pt x="1051156" y="1538086"/>
                </a:lnTo>
                <a:lnTo>
                  <a:pt x="1063727" y="1541885"/>
                </a:lnTo>
                <a:lnTo>
                  <a:pt x="1057943" y="1553405"/>
                </a:lnTo>
                <a:close/>
              </a:path>
              <a:path w="1327150" h="2270125">
                <a:moveTo>
                  <a:pt x="1085522" y="1561740"/>
                </a:moveTo>
                <a:lnTo>
                  <a:pt x="1066829" y="1556090"/>
                </a:lnTo>
                <a:lnTo>
                  <a:pt x="1074931" y="1545272"/>
                </a:lnTo>
                <a:lnTo>
                  <a:pt x="1086343" y="1548721"/>
                </a:lnTo>
                <a:lnTo>
                  <a:pt x="1085522" y="1561740"/>
                </a:lnTo>
                <a:close/>
              </a:path>
              <a:path w="1327150" h="2270125">
                <a:moveTo>
                  <a:pt x="1104541" y="1567488"/>
                </a:moveTo>
                <a:lnTo>
                  <a:pt x="1090277" y="1563177"/>
                </a:lnTo>
                <a:lnTo>
                  <a:pt x="1093951" y="1551020"/>
                </a:lnTo>
                <a:lnTo>
                  <a:pt x="1104411" y="1554181"/>
                </a:lnTo>
                <a:lnTo>
                  <a:pt x="1104541" y="1567488"/>
                </a:lnTo>
                <a:close/>
              </a:path>
              <a:path w="1327150" h="2270125">
                <a:moveTo>
                  <a:pt x="1109534" y="1568997"/>
                </a:moveTo>
                <a:lnTo>
                  <a:pt x="1107264" y="1555043"/>
                </a:lnTo>
                <a:lnTo>
                  <a:pt x="1117725" y="1558205"/>
                </a:lnTo>
                <a:lnTo>
                  <a:pt x="1109534" y="1568997"/>
                </a:lnTo>
                <a:close/>
              </a:path>
              <a:path w="1327150" h="2270125">
                <a:moveTo>
                  <a:pt x="1134021" y="1576398"/>
                </a:moveTo>
                <a:lnTo>
                  <a:pt x="1127365" y="1574386"/>
                </a:lnTo>
                <a:lnTo>
                  <a:pt x="1128186" y="1561367"/>
                </a:lnTo>
                <a:lnTo>
                  <a:pt x="1144352" y="1566252"/>
                </a:lnTo>
                <a:lnTo>
                  <a:pt x="1134021" y="1576398"/>
                </a:lnTo>
                <a:close/>
              </a:path>
              <a:path w="1327150" h="2270125">
                <a:moveTo>
                  <a:pt x="1161729" y="1598039"/>
                </a:moveTo>
                <a:lnTo>
                  <a:pt x="1155072" y="1596027"/>
                </a:lnTo>
                <a:lnTo>
                  <a:pt x="1159698" y="1584158"/>
                </a:lnTo>
                <a:lnTo>
                  <a:pt x="1144660" y="1579613"/>
                </a:lnTo>
                <a:lnTo>
                  <a:pt x="1151960" y="1568552"/>
                </a:lnTo>
                <a:lnTo>
                  <a:pt x="1163372" y="1572001"/>
                </a:lnTo>
                <a:lnTo>
                  <a:pt x="1162960" y="1578514"/>
                </a:lnTo>
                <a:lnTo>
                  <a:pt x="1160649" y="1584445"/>
                </a:lnTo>
                <a:lnTo>
                  <a:pt x="1161729" y="1598039"/>
                </a:lnTo>
                <a:close/>
              </a:path>
              <a:path w="1327150" h="2270125">
                <a:moveTo>
                  <a:pt x="1164117" y="1575545"/>
                </a:moveTo>
                <a:lnTo>
                  <a:pt x="1164322" y="1572288"/>
                </a:lnTo>
                <a:lnTo>
                  <a:pt x="1165274" y="1572576"/>
                </a:lnTo>
                <a:lnTo>
                  <a:pt x="1164117" y="1575545"/>
                </a:lnTo>
                <a:close/>
              </a:path>
              <a:path w="1327150" h="2270125">
                <a:moveTo>
                  <a:pt x="1189177" y="1593067"/>
                </a:moveTo>
                <a:lnTo>
                  <a:pt x="1163501" y="1585307"/>
                </a:lnTo>
                <a:lnTo>
                  <a:pt x="1163912" y="1578798"/>
                </a:lnTo>
                <a:lnTo>
                  <a:pt x="1165274" y="1572576"/>
                </a:lnTo>
                <a:lnTo>
                  <a:pt x="1191901" y="1580623"/>
                </a:lnTo>
                <a:lnTo>
                  <a:pt x="1189177" y="1593067"/>
                </a:lnTo>
                <a:close/>
              </a:path>
              <a:path w="1327150" h="2270125">
                <a:moveTo>
                  <a:pt x="1192982" y="1594217"/>
                </a:moveTo>
                <a:lnTo>
                  <a:pt x="1192031" y="1593930"/>
                </a:lnTo>
                <a:lnTo>
                  <a:pt x="1194754" y="1581485"/>
                </a:lnTo>
                <a:lnTo>
                  <a:pt x="1192982" y="1594217"/>
                </a:lnTo>
                <a:close/>
              </a:path>
              <a:path w="1327150" h="2270125">
                <a:moveTo>
                  <a:pt x="1201541" y="1596804"/>
                </a:moveTo>
                <a:lnTo>
                  <a:pt x="1192982" y="1594217"/>
                </a:lnTo>
                <a:lnTo>
                  <a:pt x="1200460" y="1583210"/>
                </a:lnTo>
                <a:lnTo>
                  <a:pt x="1206166" y="1584934"/>
                </a:lnTo>
                <a:lnTo>
                  <a:pt x="1201541" y="1596804"/>
                </a:lnTo>
                <a:close/>
              </a:path>
              <a:path w="1327150" h="2270125">
                <a:moveTo>
                  <a:pt x="1162551" y="1585020"/>
                </a:moveTo>
                <a:lnTo>
                  <a:pt x="1162961" y="1578510"/>
                </a:lnTo>
                <a:lnTo>
                  <a:pt x="1164117" y="1575545"/>
                </a:lnTo>
                <a:lnTo>
                  <a:pt x="1163911" y="1578801"/>
                </a:lnTo>
                <a:lnTo>
                  <a:pt x="1162551" y="1585020"/>
                </a:lnTo>
                <a:close/>
              </a:path>
              <a:path w="1327150" h="2270125">
                <a:moveTo>
                  <a:pt x="307757" y="1339946"/>
                </a:moveTo>
                <a:lnTo>
                  <a:pt x="299079" y="1337323"/>
                </a:lnTo>
                <a:lnTo>
                  <a:pt x="301134" y="1324677"/>
                </a:lnTo>
                <a:lnTo>
                  <a:pt x="314091" y="1328593"/>
                </a:lnTo>
                <a:lnTo>
                  <a:pt x="307757" y="1339946"/>
                </a:lnTo>
                <a:close/>
              </a:path>
              <a:path w="1327150" h="2270125">
                <a:moveTo>
                  <a:pt x="616942" y="1433390"/>
                </a:moveTo>
                <a:lnTo>
                  <a:pt x="608264" y="1430767"/>
                </a:lnTo>
                <a:lnTo>
                  <a:pt x="609278" y="1417806"/>
                </a:lnTo>
                <a:lnTo>
                  <a:pt x="622235" y="1421722"/>
                </a:lnTo>
                <a:lnTo>
                  <a:pt x="616942" y="1433390"/>
                </a:lnTo>
                <a:close/>
              </a:path>
              <a:path w="1327150" h="2270125">
                <a:moveTo>
                  <a:pt x="671667" y="1449929"/>
                </a:moveTo>
                <a:lnTo>
                  <a:pt x="658026" y="1445807"/>
                </a:lnTo>
                <a:lnTo>
                  <a:pt x="663885" y="1434310"/>
                </a:lnTo>
                <a:lnTo>
                  <a:pt x="672800" y="1437004"/>
                </a:lnTo>
                <a:lnTo>
                  <a:pt x="671667" y="1449929"/>
                </a:lnTo>
                <a:close/>
              </a:path>
              <a:path w="1327150" h="2270125">
                <a:moveTo>
                  <a:pt x="717626" y="1463819"/>
                </a:moveTo>
                <a:lnTo>
                  <a:pt x="705263" y="1460083"/>
                </a:lnTo>
                <a:lnTo>
                  <a:pt x="709799" y="1448186"/>
                </a:lnTo>
                <a:lnTo>
                  <a:pt x="718298" y="1450755"/>
                </a:lnTo>
                <a:lnTo>
                  <a:pt x="717626" y="1463819"/>
                </a:lnTo>
                <a:close/>
              </a:path>
              <a:path w="1327150" h="2270125">
                <a:moveTo>
                  <a:pt x="778488" y="1482213"/>
                </a:moveTo>
                <a:lnTo>
                  <a:pt x="764223" y="1477902"/>
                </a:lnTo>
                <a:lnTo>
                  <a:pt x="765995" y="1465170"/>
                </a:lnTo>
                <a:lnTo>
                  <a:pt x="780260" y="1469482"/>
                </a:lnTo>
                <a:lnTo>
                  <a:pt x="778488" y="1482213"/>
                </a:lnTo>
                <a:close/>
              </a:path>
              <a:path w="1327150" h="2270125">
                <a:moveTo>
                  <a:pt x="794655" y="1487099"/>
                </a:moveTo>
                <a:lnTo>
                  <a:pt x="782619" y="1483462"/>
                </a:lnTo>
                <a:lnTo>
                  <a:pt x="786917" y="1471493"/>
                </a:lnTo>
                <a:lnTo>
                  <a:pt x="800231" y="1475517"/>
                </a:lnTo>
                <a:lnTo>
                  <a:pt x="794655" y="1487099"/>
                </a:lnTo>
                <a:close/>
              </a:path>
              <a:path w="1327150" h="2270125">
                <a:moveTo>
                  <a:pt x="831742" y="1498308"/>
                </a:moveTo>
                <a:lnTo>
                  <a:pt x="814625" y="1493135"/>
                </a:lnTo>
                <a:lnTo>
                  <a:pt x="822103" y="1482127"/>
                </a:lnTo>
                <a:lnTo>
                  <a:pt x="829711" y="1484427"/>
                </a:lnTo>
                <a:lnTo>
                  <a:pt x="831742" y="1498308"/>
                </a:lnTo>
                <a:close/>
              </a:path>
              <a:path w="1327150" h="2270125">
                <a:moveTo>
                  <a:pt x="862173" y="1507505"/>
                </a:moveTo>
                <a:lnTo>
                  <a:pt x="849811" y="1503769"/>
                </a:lnTo>
                <a:lnTo>
                  <a:pt x="853485" y="1491612"/>
                </a:lnTo>
                <a:lnTo>
                  <a:pt x="866799" y="1495636"/>
                </a:lnTo>
                <a:lnTo>
                  <a:pt x="862173" y="1507505"/>
                </a:lnTo>
                <a:close/>
              </a:path>
              <a:path w="1327150" h="2270125">
                <a:moveTo>
                  <a:pt x="882025" y="1513505"/>
                </a:moveTo>
                <a:lnTo>
                  <a:pt x="876676" y="1511888"/>
                </a:lnTo>
                <a:lnTo>
                  <a:pt x="876784" y="1498654"/>
                </a:lnTo>
                <a:lnTo>
                  <a:pt x="889622" y="1502534"/>
                </a:lnTo>
                <a:lnTo>
                  <a:pt x="882025" y="1513505"/>
                </a:lnTo>
                <a:close/>
              </a:path>
              <a:path w="1327150" h="2270125">
                <a:moveTo>
                  <a:pt x="924507" y="1526344"/>
                </a:moveTo>
                <a:lnTo>
                  <a:pt x="910569" y="1522132"/>
                </a:lnTo>
                <a:lnTo>
                  <a:pt x="921123" y="1512054"/>
                </a:lnTo>
                <a:lnTo>
                  <a:pt x="924507" y="1526344"/>
                </a:lnTo>
                <a:close/>
              </a:path>
              <a:path w="1327150" h="2270125">
                <a:moveTo>
                  <a:pt x="947761" y="1533372"/>
                </a:moveTo>
                <a:lnTo>
                  <a:pt x="936349" y="1529923"/>
                </a:lnTo>
                <a:lnTo>
                  <a:pt x="940023" y="1517766"/>
                </a:lnTo>
                <a:lnTo>
                  <a:pt x="951792" y="1521323"/>
                </a:lnTo>
                <a:lnTo>
                  <a:pt x="947761" y="1533372"/>
                </a:lnTo>
                <a:close/>
              </a:path>
              <a:path w="1327150" h="2270125">
                <a:moveTo>
                  <a:pt x="964284" y="1538366"/>
                </a:moveTo>
                <a:lnTo>
                  <a:pt x="953466" y="1535096"/>
                </a:lnTo>
                <a:lnTo>
                  <a:pt x="958091" y="1523227"/>
                </a:lnTo>
                <a:lnTo>
                  <a:pt x="970113" y="1526860"/>
                </a:lnTo>
                <a:lnTo>
                  <a:pt x="964284" y="1538366"/>
                </a:lnTo>
                <a:close/>
              </a:path>
              <a:path w="1327150" h="2270125">
                <a:moveTo>
                  <a:pt x="988653" y="1545731"/>
                </a:moveTo>
                <a:lnTo>
                  <a:pt x="982817" y="1530700"/>
                </a:lnTo>
                <a:lnTo>
                  <a:pt x="994229" y="1534149"/>
                </a:lnTo>
                <a:lnTo>
                  <a:pt x="988653" y="1545731"/>
                </a:lnTo>
                <a:close/>
              </a:path>
              <a:path w="1327150" h="2270125">
                <a:moveTo>
                  <a:pt x="1009574" y="1552054"/>
                </a:moveTo>
                <a:lnTo>
                  <a:pt x="996751" y="1548178"/>
                </a:lnTo>
                <a:lnTo>
                  <a:pt x="1000291" y="1535981"/>
                </a:lnTo>
                <a:lnTo>
                  <a:pt x="1012297" y="1539609"/>
                </a:lnTo>
                <a:lnTo>
                  <a:pt x="1009574" y="1552054"/>
                </a:lnTo>
                <a:close/>
              </a:path>
              <a:path w="1327150" h="2270125">
                <a:moveTo>
                  <a:pt x="1047612" y="1563550"/>
                </a:moveTo>
                <a:lnTo>
                  <a:pt x="1039113" y="1560981"/>
                </a:lnTo>
                <a:lnTo>
                  <a:pt x="1041776" y="1548519"/>
                </a:lnTo>
                <a:lnTo>
                  <a:pt x="1054139" y="1552255"/>
                </a:lnTo>
                <a:lnTo>
                  <a:pt x="1047612" y="1563550"/>
                </a:lnTo>
                <a:close/>
              </a:path>
              <a:path w="1327150" h="2270125">
                <a:moveTo>
                  <a:pt x="1054467" y="1553459"/>
                </a:moveTo>
                <a:lnTo>
                  <a:pt x="1054139" y="1552255"/>
                </a:lnTo>
                <a:lnTo>
                  <a:pt x="1055090" y="1552542"/>
                </a:lnTo>
                <a:lnTo>
                  <a:pt x="1054467" y="1553459"/>
                </a:lnTo>
                <a:close/>
              </a:path>
              <a:path w="1327150" h="2270125">
                <a:moveTo>
                  <a:pt x="1068533" y="1569873"/>
                </a:moveTo>
                <a:lnTo>
                  <a:pt x="1058073" y="1566711"/>
                </a:lnTo>
                <a:lnTo>
                  <a:pt x="1060826" y="1554276"/>
                </a:lnTo>
                <a:lnTo>
                  <a:pt x="1076962" y="1559153"/>
                </a:lnTo>
                <a:lnTo>
                  <a:pt x="1074787" y="1562918"/>
                </a:lnTo>
                <a:lnTo>
                  <a:pt x="1068533" y="1569873"/>
                </a:lnTo>
                <a:close/>
              </a:path>
              <a:path w="1327150" h="2270125">
                <a:moveTo>
                  <a:pt x="1087553" y="1575621"/>
                </a:moveTo>
                <a:lnTo>
                  <a:pt x="1070435" y="1570448"/>
                </a:lnTo>
                <a:lnTo>
                  <a:pt x="1074787" y="1562918"/>
                </a:lnTo>
                <a:lnTo>
                  <a:pt x="1077913" y="1559440"/>
                </a:lnTo>
                <a:lnTo>
                  <a:pt x="1091227" y="1563464"/>
                </a:lnTo>
                <a:lnTo>
                  <a:pt x="1087553" y="1575621"/>
                </a:lnTo>
                <a:close/>
              </a:path>
              <a:path w="1327150" h="2270125">
                <a:moveTo>
                  <a:pt x="1105622" y="1581082"/>
                </a:moveTo>
                <a:lnTo>
                  <a:pt x="1090406" y="1576483"/>
                </a:lnTo>
                <a:lnTo>
                  <a:pt x="1097884" y="1565476"/>
                </a:lnTo>
                <a:lnTo>
                  <a:pt x="1103590" y="1567200"/>
                </a:lnTo>
                <a:lnTo>
                  <a:pt x="1105622" y="1581082"/>
                </a:lnTo>
                <a:close/>
              </a:path>
              <a:path w="1327150" h="2270125">
                <a:moveTo>
                  <a:pt x="1117033" y="1584531"/>
                </a:moveTo>
                <a:lnTo>
                  <a:pt x="1105622" y="1581082"/>
                </a:lnTo>
                <a:lnTo>
                  <a:pt x="1108345" y="1568637"/>
                </a:lnTo>
                <a:lnTo>
                  <a:pt x="1115001" y="1570649"/>
                </a:lnTo>
                <a:lnTo>
                  <a:pt x="1117033" y="1584531"/>
                </a:lnTo>
                <a:close/>
              </a:path>
              <a:path w="1327150" h="2270125">
                <a:moveTo>
                  <a:pt x="1132249" y="1589129"/>
                </a:moveTo>
                <a:lnTo>
                  <a:pt x="1121788" y="1585968"/>
                </a:lnTo>
                <a:lnTo>
                  <a:pt x="1121659" y="1572661"/>
                </a:lnTo>
                <a:lnTo>
                  <a:pt x="1138776" y="1577835"/>
                </a:lnTo>
                <a:lnTo>
                  <a:pt x="1132249" y="1589129"/>
                </a:lnTo>
                <a:close/>
              </a:path>
              <a:path w="1327150" h="2270125">
                <a:moveTo>
                  <a:pt x="1144714" y="1591238"/>
                </a:moveTo>
                <a:lnTo>
                  <a:pt x="1138776" y="1577835"/>
                </a:lnTo>
                <a:lnTo>
                  <a:pt x="1148286" y="1580709"/>
                </a:lnTo>
                <a:lnTo>
                  <a:pt x="1146470" y="1589005"/>
                </a:lnTo>
                <a:lnTo>
                  <a:pt x="1144714" y="1591238"/>
                </a:lnTo>
                <a:close/>
              </a:path>
              <a:path w="1327150" h="2270125">
                <a:moveTo>
                  <a:pt x="1155072" y="1596027"/>
                </a:moveTo>
                <a:lnTo>
                  <a:pt x="1145563" y="1593153"/>
                </a:lnTo>
                <a:lnTo>
                  <a:pt x="1146470" y="1589005"/>
                </a:lnTo>
                <a:lnTo>
                  <a:pt x="1152090" y="1581858"/>
                </a:lnTo>
                <a:lnTo>
                  <a:pt x="1157795" y="1583583"/>
                </a:lnTo>
                <a:lnTo>
                  <a:pt x="1155072" y="1596027"/>
                </a:lnTo>
                <a:close/>
              </a:path>
              <a:path w="1327150" h="2270125">
                <a:moveTo>
                  <a:pt x="1175043" y="1602063"/>
                </a:moveTo>
                <a:lnTo>
                  <a:pt x="1164225" y="1598793"/>
                </a:lnTo>
                <a:lnTo>
                  <a:pt x="1165983" y="1586057"/>
                </a:lnTo>
                <a:lnTo>
                  <a:pt x="1180619" y="1590481"/>
                </a:lnTo>
                <a:lnTo>
                  <a:pt x="1175043" y="1602063"/>
                </a:lnTo>
                <a:close/>
              </a:path>
              <a:path w="1327150" h="2270125">
                <a:moveTo>
                  <a:pt x="1176654" y="1600654"/>
                </a:moveTo>
                <a:lnTo>
                  <a:pt x="1180619" y="1590481"/>
                </a:lnTo>
                <a:lnTo>
                  <a:pt x="1186325" y="1592205"/>
                </a:lnTo>
                <a:lnTo>
                  <a:pt x="1176654" y="1600654"/>
                </a:lnTo>
                <a:close/>
              </a:path>
              <a:path w="1327150" h="2270125">
                <a:moveTo>
                  <a:pt x="1192160" y="1607236"/>
                </a:moveTo>
                <a:lnTo>
                  <a:pt x="1192031" y="1593929"/>
                </a:lnTo>
                <a:lnTo>
                  <a:pt x="1200589" y="1596516"/>
                </a:lnTo>
                <a:lnTo>
                  <a:pt x="1192160" y="1607236"/>
                </a:lnTo>
                <a:close/>
              </a:path>
              <a:path w="1327150" h="2270125">
                <a:moveTo>
                  <a:pt x="1058073" y="1566711"/>
                </a:moveTo>
                <a:lnTo>
                  <a:pt x="1047612" y="1563550"/>
                </a:lnTo>
                <a:lnTo>
                  <a:pt x="1054467" y="1553459"/>
                </a:lnTo>
                <a:lnTo>
                  <a:pt x="1058073" y="1566711"/>
                </a:lnTo>
                <a:close/>
              </a:path>
              <a:path w="1327150" h="2270125">
                <a:moveTo>
                  <a:pt x="1175994" y="1602350"/>
                </a:moveTo>
                <a:lnTo>
                  <a:pt x="1175043" y="1602063"/>
                </a:lnTo>
                <a:lnTo>
                  <a:pt x="1176654" y="1600654"/>
                </a:lnTo>
                <a:lnTo>
                  <a:pt x="1175994" y="1602350"/>
                </a:lnTo>
                <a:close/>
              </a:path>
              <a:path w="1327150" h="2270125">
                <a:moveTo>
                  <a:pt x="1145563" y="1593153"/>
                </a:moveTo>
                <a:lnTo>
                  <a:pt x="1143661" y="1592578"/>
                </a:lnTo>
                <a:lnTo>
                  <a:pt x="1144714" y="1591238"/>
                </a:lnTo>
                <a:lnTo>
                  <a:pt x="1145563" y="1593153"/>
                </a:lnTo>
                <a:close/>
              </a:path>
              <a:path w="1327150" h="2270125">
                <a:moveTo>
                  <a:pt x="493326" y="1409297"/>
                </a:moveTo>
                <a:lnTo>
                  <a:pt x="482865" y="1406136"/>
                </a:lnTo>
                <a:lnTo>
                  <a:pt x="485589" y="1393691"/>
                </a:lnTo>
                <a:lnTo>
                  <a:pt x="500804" y="1398290"/>
                </a:lnTo>
                <a:lnTo>
                  <a:pt x="493326" y="1409297"/>
                </a:lnTo>
                <a:close/>
              </a:path>
              <a:path w="1327150" h="2270125">
                <a:moveTo>
                  <a:pt x="594486" y="1439870"/>
                </a:moveTo>
                <a:lnTo>
                  <a:pt x="582717" y="1436314"/>
                </a:lnTo>
                <a:lnTo>
                  <a:pt x="588175" y="1424696"/>
                </a:lnTo>
                <a:lnTo>
                  <a:pt x="593524" y="1426312"/>
                </a:lnTo>
                <a:lnTo>
                  <a:pt x="594486" y="1439870"/>
                </a:lnTo>
                <a:close/>
              </a:path>
              <a:path w="1327150" h="2270125">
                <a:moveTo>
                  <a:pt x="635021" y="1452121"/>
                </a:moveTo>
                <a:lnTo>
                  <a:pt x="624441" y="1448924"/>
                </a:lnTo>
                <a:lnTo>
                  <a:pt x="626525" y="1436286"/>
                </a:lnTo>
                <a:lnTo>
                  <a:pt x="639735" y="1440279"/>
                </a:lnTo>
                <a:lnTo>
                  <a:pt x="635021" y="1452121"/>
                </a:lnTo>
                <a:close/>
              </a:path>
              <a:path w="1327150" h="2270125">
                <a:moveTo>
                  <a:pt x="694932" y="1470228"/>
                </a:moveTo>
                <a:lnTo>
                  <a:pt x="682569" y="1466492"/>
                </a:lnTo>
                <a:lnTo>
                  <a:pt x="688146" y="1454909"/>
                </a:lnTo>
                <a:lnTo>
                  <a:pt x="702410" y="1459221"/>
                </a:lnTo>
                <a:lnTo>
                  <a:pt x="694932" y="1470228"/>
                </a:lnTo>
                <a:close/>
              </a:path>
              <a:path w="1327150" h="2270125">
                <a:moveTo>
                  <a:pt x="746284" y="1485748"/>
                </a:moveTo>
                <a:lnTo>
                  <a:pt x="734784" y="1482272"/>
                </a:lnTo>
                <a:lnTo>
                  <a:pt x="736645" y="1469567"/>
                </a:lnTo>
                <a:lnTo>
                  <a:pt x="749483" y="1473447"/>
                </a:lnTo>
                <a:lnTo>
                  <a:pt x="746284" y="1485748"/>
                </a:lnTo>
                <a:close/>
              </a:path>
              <a:path w="1327150" h="2270125">
                <a:moveTo>
                  <a:pt x="782303" y="1496634"/>
                </a:moveTo>
                <a:lnTo>
                  <a:pt x="771010" y="1493221"/>
                </a:lnTo>
                <a:lnTo>
                  <a:pt x="781801" y="1483215"/>
                </a:lnTo>
                <a:lnTo>
                  <a:pt x="782303" y="1496634"/>
                </a:lnTo>
                <a:close/>
              </a:path>
              <a:path w="1327150" h="2270125">
                <a:moveTo>
                  <a:pt x="803343" y="1502992"/>
                </a:moveTo>
                <a:lnTo>
                  <a:pt x="790029" y="1498969"/>
                </a:lnTo>
                <a:lnTo>
                  <a:pt x="792752" y="1486524"/>
                </a:lnTo>
                <a:lnTo>
                  <a:pt x="806066" y="1490548"/>
                </a:lnTo>
                <a:lnTo>
                  <a:pt x="803343" y="1502992"/>
                </a:lnTo>
                <a:close/>
              </a:path>
              <a:path w="1327150" h="2270125">
                <a:moveTo>
                  <a:pt x="826166" y="1509890"/>
                </a:moveTo>
                <a:lnTo>
                  <a:pt x="811560" y="1505476"/>
                </a:lnTo>
                <a:lnTo>
                  <a:pt x="821281" y="1495147"/>
                </a:lnTo>
                <a:lnTo>
                  <a:pt x="825086" y="1496296"/>
                </a:lnTo>
                <a:lnTo>
                  <a:pt x="826166" y="1509890"/>
                </a:lnTo>
                <a:close/>
              </a:path>
              <a:path w="1327150" h="2270125">
                <a:moveTo>
                  <a:pt x="853745" y="1518225"/>
                </a:moveTo>
                <a:lnTo>
                  <a:pt x="840431" y="1514201"/>
                </a:lnTo>
                <a:lnTo>
                  <a:pt x="844105" y="1502044"/>
                </a:lnTo>
                <a:lnTo>
                  <a:pt x="854833" y="1505287"/>
                </a:lnTo>
                <a:lnTo>
                  <a:pt x="853745" y="1518225"/>
                </a:lnTo>
                <a:close/>
              </a:path>
              <a:path w="1327150" h="2270125">
                <a:moveTo>
                  <a:pt x="875617" y="1524835"/>
                </a:moveTo>
                <a:lnTo>
                  <a:pt x="865631" y="1521818"/>
                </a:lnTo>
                <a:lnTo>
                  <a:pt x="867255" y="1509041"/>
                </a:lnTo>
                <a:lnTo>
                  <a:pt x="881193" y="1513253"/>
                </a:lnTo>
                <a:lnTo>
                  <a:pt x="875617" y="1524835"/>
                </a:lnTo>
                <a:close/>
              </a:path>
              <a:path w="1327150" h="2270125">
                <a:moveTo>
                  <a:pt x="896668" y="1544465"/>
                </a:moveTo>
                <a:lnTo>
                  <a:pt x="870991" y="1536705"/>
                </a:lnTo>
                <a:lnTo>
                  <a:pt x="879420" y="1525985"/>
                </a:lnTo>
                <a:lnTo>
                  <a:pt x="889751" y="1515840"/>
                </a:lnTo>
                <a:lnTo>
                  <a:pt x="885126" y="1527710"/>
                </a:lnTo>
                <a:lnTo>
                  <a:pt x="906999" y="1534320"/>
                </a:lnTo>
                <a:lnTo>
                  <a:pt x="896668" y="1544465"/>
                </a:lnTo>
                <a:close/>
              </a:path>
              <a:path w="1327150" h="2270125">
                <a:moveTo>
                  <a:pt x="920312" y="1538344"/>
                </a:moveTo>
                <a:lnTo>
                  <a:pt x="908024" y="1534630"/>
                </a:lnTo>
                <a:lnTo>
                  <a:pt x="914477" y="1523313"/>
                </a:lnTo>
                <a:lnTo>
                  <a:pt x="921134" y="1525325"/>
                </a:lnTo>
                <a:lnTo>
                  <a:pt x="920312" y="1538344"/>
                </a:lnTo>
                <a:close/>
              </a:path>
              <a:path w="1327150" h="2270125">
                <a:moveTo>
                  <a:pt x="933626" y="1542367"/>
                </a:moveTo>
                <a:lnTo>
                  <a:pt x="920312" y="1538344"/>
                </a:lnTo>
                <a:lnTo>
                  <a:pt x="926334" y="1526896"/>
                </a:lnTo>
                <a:lnTo>
                  <a:pt x="937092" y="1530148"/>
                </a:lnTo>
                <a:lnTo>
                  <a:pt x="933626" y="1542367"/>
                </a:lnTo>
                <a:close/>
              </a:path>
              <a:path w="1327150" h="2270125">
                <a:moveTo>
                  <a:pt x="959432" y="1563434"/>
                </a:moveTo>
                <a:lnTo>
                  <a:pt x="935509" y="1556204"/>
                </a:lnTo>
                <a:lnTo>
                  <a:pt x="943136" y="1545241"/>
                </a:lnTo>
                <a:lnTo>
                  <a:pt x="944685" y="1532442"/>
                </a:lnTo>
                <a:lnTo>
                  <a:pt x="954700" y="1535469"/>
                </a:lnTo>
                <a:lnTo>
                  <a:pt x="952645" y="1548116"/>
                </a:lnTo>
                <a:lnTo>
                  <a:pt x="962155" y="1550990"/>
                </a:lnTo>
                <a:lnTo>
                  <a:pt x="959432" y="1563434"/>
                </a:lnTo>
                <a:close/>
              </a:path>
              <a:path w="1327150" h="2270125">
                <a:moveTo>
                  <a:pt x="970580" y="1553536"/>
                </a:moveTo>
                <a:lnTo>
                  <a:pt x="965829" y="1538833"/>
                </a:lnTo>
                <a:lnTo>
                  <a:pt x="978311" y="1542605"/>
                </a:lnTo>
                <a:lnTo>
                  <a:pt x="970580" y="1553536"/>
                </a:lnTo>
                <a:close/>
              </a:path>
              <a:path w="1327150" h="2270125">
                <a:moveTo>
                  <a:pt x="1007802" y="1564785"/>
                </a:moveTo>
                <a:lnTo>
                  <a:pt x="997341" y="1561624"/>
                </a:lnTo>
                <a:lnTo>
                  <a:pt x="1000064" y="1549180"/>
                </a:lnTo>
                <a:lnTo>
                  <a:pt x="1015280" y="1553778"/>
                </a:lnTo>
                <a:lnTo>
                  <a:pt x="1007802" y="1564785"/>
                </a:lnTo>
                <a:close/>
              </a:path>
              <a:path w="1327150" h="2270125">
                <a:moveTo>
                  <a:pt x="1033953" y="1572689"/>
                </a:moveTo>
                <a:lnTo>
                  <a:pt x="1028040" y="1570902"/>
                </a:lnTo>
                <a:lnTo>
                  <a:pt x="1029544" y="1558089"/>
                </a:lnTo>
                <a:lnTo>
                  <a:pt x="1042115" y="1561888"/>
                </a:lnTo>
                <a:lnTo>
                  <a:pt x="1033953" y="1572689"/>
                </a:lnTo>
                <a:close/>
              </a:path>
              <a:path w="1327150" h="2270125">
                <a:moveTo>
                  <a:pt x="1056301" y="1579443"/>
                </a:moveTo>
                <a:lnTo>
                  <a:pt x="1045840" y="1576281"/>
                </a:lnTo>
                <a:lnTo>
                  <a:pt x="1047612" y="1563550"/>
                </a:lnTo>
                <a:lnTo>
                  <a:pt x="1062827" y="1568148"/>
                </a:lnTo>
                <a:lnTo>
                  <a:pt x="1056301" y="1579443"/>
                </a:lnTo>
                <a:close/>
              </a:path>
              <a:path w="1327150" h="2270125">
                <a:moveTo>
                  <a:pt x="1074369" y="1584904"/>
                </a:moveTo>
                <a:lnTo>
                  <a:pt x="1057251" y="1579730"/>
                </a:lnTo>
                <a:lnTo>
                  <a:pt x="1065680" y="1569010"/>
                </a:lnTo>
                <a:lnTo>
                  <a:pt x="1077093" y="1572460"/>
                </a:lnTo>
                <a:lnTo>
                  <a:pt x="1074369" y="1584904"/>
                </a:lnTo>
                <a:close/>
              </a:path>
              <a:path w="1327150" h="2270125">
                <a:moveTo>
                  <a:pt x="1090536" y="1589790"/>
                </a:moveTo>
                <a:lnTo>
                  <a:pt x="1081026" y="1586916"/>
                </a:lnTo>
                <a:lnTo>
                  <a:pt x="1085651" y="1575046"/>
                </a:lnTo>
                <a:lnTo>
                  <a:pt x="1098965" y="1579070"/>
                </a:lnTo>
                <a:lnTo>
                  <a:pt x="1090536" y="1589790"/>
                </a:lnTo>
                <a:close/>
              </a:path>
              <a:path w="1327150" h="2270125">
                <a:moveTo>
                  <a:pt x="1133329" y="1602723"/>
                </a:moveTo>
                <a:lnTo>
                  <a:pt x="1113359" y="1596688"/>
                </a:lnTo>
                <a:lnTo>
                  <a:pt x="1111327" y="1582806"/>
                </a:lnTo>
                <a:lnTo>
                  <a:pt x="1135102" y="1589991"/>
                </a:lnTo>
                <a:lnTo>
                  <a:pt x="1133329" y="1602723"/>
                </a:lnTo>
                <a:close/>
              </a:path>
              <a:path w="1327150" h="2270125">
                <a:moveTo>
                  <a:pt x="1161858" y="1611345"/>
                </a:moveTo>
                <a:lnTo>
                  <a:pt x="1137475" y="1603976"/>
                </a:lnTo>
                <a:lnTo>
                  <a:pt x="1143780" y="1592614"/>
                </a:lnTo>
                <a:lnTo>
                  <a:pt x="1166484" y="1599476"/>
                </a:lnTo>
                <a:lnTo>
                  <a:pt x="1161858" y="1611345"/>
                </a:lnTo>
                <a:close/>
              </a:path>
              <a:path w="1327150" h="2270125">
                <a:moveTo>
                  <a:pt x="1191339" y="1620255"/>
                </a:moveTo>
                <a:lnTo>
                  <a:pt x="1181829" y="1617381"/>
                </a:lnTo>
                <a:lnTo>
                  <a:pt x="1184552" y="1604937"/>
                </a:lnTo>
                <a:lnTo>
                  <a:pt x="1195013" y="1608098"/>
                </a:lnTo>
                <a:lnTo>
                  <a:pt x="1191339" y="1620255"/>
                </a:lnTo>
                <a:close/>
              </a:path>
              <a:path w="1327150" h="2270125">
                <a:moveTo>
                  <a:pt x="652268" y="1470601"/>
                </a:moveTo>
                <a:lnTo>
                  <a:pt x="639787" y="1466829"/>
                </a:lnTo>
                <a:lnTo>
                  <a:pt x="646715" y="1455655"/>
                </a:lnTo>
                <a:lnTo>
                  <a:pt x="655942" y="1458444"/>
                </a:lnTo>
                <a:lnTo>
                  <a:pt x="652268" y="1470601"/>
                </a:lnTo>
                <a:close/>
              </a:path>
              <a:path w="1327150" h="2270125">
                <a:moveTo>
                  <a:pt x="719074" y="1490791"/>
                </a:moveTo>
                <a:lnTo>
                  <a:pt x="709089" y="1487772"/>
                </a:lnTo>
                <a:lnTo>
                  <a:pt x="712049" y="1475401"/>
                </a:lnTo>
                <a:lnTo>
                  <a:pt x="723461" y="1478850"/>
                </a:lnTo>
                <a:lnTo>
                  <a:pt x="719074" y="1490791"/>
                </a:lnTo>
                <a:close/>
              </a:path>
              <a:path w="1327150" h="2270125">
                <a:moveTo>
                  <a:pt x="752878" y="1501008"/>
                </a:moveTo>
                <a:lnTo>
                  <a:pt x="739787" y="1497052"/>
                </a:lnTo>
                <a:lnTo>
                  <a:pt x="744383" y="1485173"/>
                </a:lnTo>
                <a:lnTo>
                  <a:pt x="755913" y="1488658"/>
                </a:lnTo>
                <a:lnTo>
                  <a:pt x="752878" y="1501008"/>
                </a:lnTo>
                <a:close/>
              </a:path>
              <a:path w="1327150" h="2270125">
                <a:moveTo>
                  <a:pt x="810917" y="1518549"/>
                </a:moveTo>
                <a:lnTo>
                  <a:pt x="799431" y="1515078"/>
                </a:lnTo>
                <a:lnTo>
                  <a:pt x="806968" y="1504088"/>
                </a:lnTo>
                <a:lnTo>
                  <a:pt x="811902" y="1505579"/>
                </a:lnTo>
                <a:lnTo>
                  <a:pt x="810917" y="1518549"/>
                </a:lnTo>
                <a:close/>
              </a:path>
              <a:path w="1327150" h="2270125">
                <a:moveTo>
                  <a:pt x="836757" y="1526358"/>
                </a:moveTo>
                <a:lnTo>
                  <a:pt x="827396" y="1523527"/>
                </a:lnTo>
                <a:lnTo>
                  <a:pt x="829019" y="1510752"/>
                </a:lnTo>
                <a:lnTo>
                  <a:pt x="841382" y="1514489"/>
                </a:lnTo>
                <a:lnTo>
                  <a:pt x="836757" y="1526358"/>
                </a:lnTo>
                <a:close/>
              </a:path>
              <a:path w="1327150" h="2270125">
                <a:moveTo>
                  <a:pt x="860501" y="1533535"/>
                </a:moveTo>
                <a:lnTo>
                  <a:pt x="851051" y="1530677"/>
                </a:lnTo>
                <a:lnTo>
                  <a:pt x="853744" y="1518225"/>
                </a:lnTo>
                <a:lnTo>
                  <a:pt x="865156" y="1521674"/>
                </a:lnTo>
                <a:lnTo>
                  <a:pt x="860501" y="1533535"/>
                </a:lnTo>
                <a:close/>
              </a:path>
              <a:path w="1327150" h="2270125">
                <a:moveTo>
                  <a:pt x="870991" y="1536705"/>
                </a:moveTo>
                <a:lnTo>
                  <a:pt x="868139" y="1535843"/>
                </a:lnTo>
                <a:lnTo>
                  <a:pt x="873715" y="1524261"/>
                </a:lnTo>
                <a:lnTo>
                  <a:pt x="870991" y="1536705"/>
                </a:lnTo>
                <a:close/>
              </a:path>
              <a:path w="1327150" h="2270125">
                <a:moveTo>
                  <a:pt x="971794" y="1567170"/>
                </a:moveTo>
                <a:lnTo>
                  <a:pt x="959432" y="1563432"/>
                </a:lnTo>
                <a:lnTo>
                  <a:pt x="964057" y="1551564"/>
                </a:lnTo>
                <a:lnTo>
                  <a:pt x="977371" y="1555588"/>
                </a:lnTo>
                <a:lnTo>
                  <a:pt x="971794" y="1567170"/>
                </a:lnTo>
                <a:close/>
              </a:path>
              <a:path w="1327150" h="2270125">
                <a:moveTo>
                  <a:pt x="991765" y="1573206"/>
                </a:moveTo>
                <a:lnTo>
                  <a:pt x="979402" y="1569468"/>
                </a:lnTo>
                <a:lnTo>
                  <a:pt x="982125" y="1557025"/>
                </a:lnTo>
                <a:lnTo>
                  <a:pt x="994488" y="1560762"/>
                </a:lnTo>
                <a:lnTo>
                  <a:pt x="991765" y="1573206"/>
                </a:lnTo>
                <a:close/>
              </a:path>
              <a:path w="1327150" h="2270125">
                <a:moveTo>
                  <a:pt x="1026000" y="1583553"/>
                </a:moveTo>
                <a:lnTo>
                  <a:pt x="1004128" y="1576940"/>
                </a:lnTo>
                <a:lnTo>
                  <a:pt x="1005900" y="1564210"/>
                </a:lnTo>
                <a:lnTo>
                  <a:pt x="1032527" y="1572258"/>
                </a:lnTo>
                <a:lnTo>
                  <a:pt x="1026000" y="1583553"/>
                </a:lnTo>
                <a:close/>
              </a:path>
              <a:path w="1327150" h="2270125">
                <a:moveTo>
                  <a:pt x="1047872" y="1590163"/>
                </a:moveTo>
                <a:lnTo>
                  <a:pt x="1034559" y="1586139"/>
                </a:lnTo>
                <a:lnTo>
                  <a:pt x="1040135" y="1574557"/>
                </a:lnTo>
                <a:lnTo>
                  <a:pt x="1052498" y="1578294"/>
                </a:lnTo>
                <a:lnTo>
                  <a:pt x="1047872" y="1590163"/>
                </a:lnTo>
                <a:close/>
              </a:path>
              <a:path w="1327150" h="2270125">
                <a:moveTo>
                  <a:pt x="1057987" y="1590272"/>
                </a:moveTo>
                <a:lnTo>
                  <a:pt x="1053448" y="1578581"/>
                </a:lnTo>
                <a:lnTo>
                  <a:pt x="1066762" y="1582605"/>
                </a:lnTo>
                <a:lnTo>
                  <a:pt x="1057987" y="1590272"/>
                </a:lnTo>
                <a:close/>
              </a:path>
              <a:path w="1327150" h="2270125">
                <a:moveTo>
                  <a:pt x="1070696" y="1597061"/>
                </a:moveTo>
                <a:lnTo>
                  <a:pt x="1066892" y="1595909"/>
                </a:lnTo>
                <a:lnTo>
                  <a:pt x="1067713" y="1582892"/>
                </a:lnTo>
                <a:lnTo>
                  <a:pt x="1079125" y="1586341"/>
                </a:lnTo>
                <a:lnTo>
                  <a:pt x="1070696" y="1597061"/>
                </a:lnTo>
                <a:close/>
              </a:path>
              <a:path w="1327150" h="2270125">
                <a:moveTo>
                  <a:pt x="1093519" y="1603959"/>
                </a:moveTo>
                <a:lnTo>
                  <a:pt x="1078303" y="1599360"/>
                </a:lnTo>
                <a:lnTo>
                  <a:pt x="1086732" y="1588640"/>
                </a:lnTo>
                <a:lnTo>
                  <a:pt x="1095291" y="1591227"/>
                </a:lnTo>
                <a:lnTo>
                  <a:pt x="1093519" y="1603959"/>
                </a:lnTo>
                <a:close/>
              </a:path>
              <a:path w="1327150" h="2270125">
                <a:moveTo>
                  <a:pt x="1100175" y="1605970"/>
                </a:moveTo>
                <a:lnTo>
                  <a:pt x="1093519" y="1603959"/>
                </a:lnTo>
                <a:lnTo>
                  <a:pt x="1105751" y="1594388"/>
                </a:lnTo>
                <a:lnTo>
                  <a:pt x="1100175" y="1605970"/>
                </a:lnTo>
                <a:close/>
              </a:path>
              <a:path w="1327150" h="2270125">
                <a:moveTo>
                  <a:pt x="1123474" y="1613012"/>
                </a:moveTo>
                <a:lnTo>
                  <a:pt x="1112538" y="1609705"/>
                </a:lnTo>
                <a:lnTo>
                  <a:pt x="1115261" y="1597262"/>
                </a:lnTo>
                <a:lnTo>
                  <a:pt x="1128515" y="1601268"/>
                </a:lnTo>
                <a:lnTo>
                  <a:pt x="1123474" y="1613012"/>
                </a:lnTo>
                <a:close/>
              </a:path>
              <a:path w="1327150" h="2270125">
                <a:moveTo>
                  <a:pt x="1143920" y="1619191"/>
                </a:moveTo>
                <a:lnTo>
                  <a:pt x="1126803" y="1614016"/>
                </a:lnTo>
                <a:lnTo>
                  <a:pt x="1129526" y="1601574"/>
                </a:lnTo>
                <a:lnTo>
                  <a:pt x="1144741" y="1606172"/>
                </a:lnTo>
                <a:lnTo>
                  <a:pt x="1143920" y="1619191"/>
                </a:lnTo>
                <a:close/>
              </a:path>
              <a:path w="1327150" h="2270125">
                <a:moveTo>
                  <a:pt x="1153203" y="1635264"/>
                </a:moveTo>
                <a:lnTo>
                  <a:pt x="1150577" y="1621203"/>
                </a:lnTo>
                <a:lnTo>
                  <a:pt x="1160088" y="1624076"/>
                </a:lnTo>
                <a:lnTo>
                  <a:pt x="1167699" y="1613110"/>
                </a:lnTo>
                <a:lnTo>
                  <a:pt x="1177000" y="1615922"/>
                </a:lnTo>
                <a:lnTo>
                  <a:pt x="1163891" y="1625227"/>
                </a:lnTo>
                <a:lnTo>
                  <a:pt x="1153203" y="1635264"/>
                </a:lnTo>
                <a:close/>
              </a:path>
              <a:path w="1327150" h="2270125">
                <a:moveTo>
                  <a:pt x="1184812" y="1631550"/>
                </a:moveTo>
                <a:lnTo>
                  <a:pt x="1176254" y="1628961"/>
                </a:lnTo>
                <a:lnTo>
                  <a:pt x="1178026" y="1616231"/>
                </a:lnTo>
                <a:lnTo>
                  <a:pt x="1188486" y="1619393"/>
                </a:lnTo>
                <a:lnTo>
                  <a:pt x="1184812" y="1631550"/>
                </a:lnTo>
                <a:close/>
              </a:path>
              <a:path w="1327150" h="2270125">
                <a:moveTo>
                  <a:pt x="1059284" y="1593612"/>
                </a:moveTo>
                <a:lnTo>
                  <a:pt x="1055480" y="1592462"/>
                </a:lnTo>
                <a:lnTo>
                  <a:pt x="1057987" y="1590272"/>
                </a:lnTo>
                <a:lnTo>
                  <a:pt x="1059284" y="1593612"/>
                </a:lnTo>
                <a:close/>
              </a:path>
              <a:path w="1327150" h="2270125">
                <a:moveTo>
                  <a:pt x="523036" y="1444811"/>
                </a:moveTo>
                <a:lnTo>
                  <a:pt x="512397" y="1441596"/>
                </a:lnTo>
                <a:lnTo>
                  <a:pt x="521034" y="1430939"/>
                </a:lnTo>
                <a:lnTo>
                  <a:pt x="523036" y="1444811"/>
                </a:lnTo>
                <a:close/>
              </a:path>
              <a:path w="1327150" h="2270125">
                <a:moveTo>
                  <a:pt x="690437" y="1495404"/>
                </a:moveTo>
                <a:lnTo>
                  <a:pt x="679025" y="1491955"/>
                </a:lnTo>
                <a:lnTo>
                  <a:pt x="683412" y="1480014"/>
                </a:lnTo>
                <a:lnTo>
                  <a:pt x="693398" y="1483031"/>
                </a:lnTo>
                <a:lnTo>
                  <a:pt x="690437" y="1495404"/>
                </a:lnTo>
                <a:close/>
              </a:path>
              <a:path w="1327150" h="2270125">
                <a:moveTo>
                  <a:pt x="725752" y="1519345"/>
                </a:moveTo>
                <a:lnTo>
                  <a:pt x="714341" y="1515896"/>
                </a:lnTo>
                <a:lnTo>
                  <a:pt x="717064" y="1503451"/>
                </a:lnTo>
                <a:lnTo>
                  <a:pt x="726444" y="1493019"/>
                </a:lnTo>
                <a:lnTo>
                  <a:pt x="727395" y="1493306"/>
                </a:lnTo>
                <a:lnTo>
                  <a:pt x="729427" y="1507188"/>
                </a:lnTo>
                <a:lnTo>
                  <a:pt x="725752" y="1519345"/>
                </a:lnTo>
                <a:close/>
              </a:path>
              <a:path w="1327150" h="2270125">
                <a:moveTo>
                  <a:pt x="776024" y="1521271"/>
                </a:moveTo>
                <a:lnTo>
                  <a:pt x="764791" y="1517876"/>
                </a:lnTo>
                <a:lnTo>
                  <a:pt x="768287" y="1505665"/>
                </a:lnTo>
                <a:lnTo>
                  <a:pt x="781660" y="1509707"/>
                </a:lnTo>
                <a:lnTo>
                  <a:pt x="776024" y="1521271"/>
                </a:lnTo>
                <a:close/>
              </a:path>
              <a:path w="1327150" h="2270125">
                <a:moveTo>
                  <a:pt x="821671" y="1535066"/>
                </a:moveTo>
                <a:lnTo>
                  <a:pt x="805950" y="1530315"/>
                </a:lnTo>
                <a:lnTo>
                  <a:pt x="812031" y="1518886"/>
                </a:lnTo>
                <a:lnTo>
                  <a:pt x="820590" y="1521472"/>
                </a:lnTo>
                <a:lnTo>
                  <a:pt x="821671" y="1535066"/>
                </a:lnTo>
                <a:close/>
              </a:path>
              <a:path w="1327150" h="2270125">
                <a:moveTo>
                  <a:pt x="843543" y="1541677"/>
                </a:moveTo>
                <a:lnTo>
                  <a:pt x="830230" y="1537653"/>
                </a:lnTo>
                <a:lnTo>
                  <a:pt x="833904" y="1525496"/>
                </a:lnTo>
                <a:lnTo>
                  <a:pt x="847217" y="1529520"/>
                </a:lnTo>
                <a:lnTo>
                  <a:pt x="843543" y="1541677"/>
                </a:lnTo>
                <a:close/>
              </a:path>
              <a:path w="1327150" h="2270125">
                <a:moveTo>
                  <a:pt x="860185" y="1546706"/>
                </a:moveTo>
                <a:lnTo>
                  <a:pt x="851983" y="1544227"/>
                </a:lnTo>
                <a:lnTo>
                  <a:pt x="860293" y="1533472"/>
                </a:lnTo>
                <a:lnTo>
                  <a:pt x="860185" y="1546706"/>
                </a:lnTo>
                <a:close/>
              </a:path>
              <a:path w="1327150" h="2270125">
                <a:moveTo>
                  <a:pt x="871251" y="1563318"/>
                </a:moveTo>
                <a:lnTo>
                  <a:pt x="864464" y="1548000"/>
                </a:lnTo>
                <a:lnTo>
                  <a:pt x="867188" y="1535555"/>
                </a:lnTo>
                <a:lnTo>
                  <a:pt x="866367" y="1548575"/>
                </a:lnTo>
                <a:lnTo>
                  <a:pt x="878729" y="1552311"/>
                </a:lnTo>
                <a:lnTo>
                  <a:pt x="871251" y="1563318"/>
                </a:lnTo>
                <a:close/>
              </a:path>
              <a:path w="1327150" h="2270125">
                <a:moveTo>
                  <a:pt x="875876" y="1551449"/>
                </a:moveTo>
                <a:lnTo>
                  <a:pt x="866367" y="1548575"/>
                </a:lnTo>
                <a:lnTo>
                  <a:pt x="870041" y="1536418"/>
                </a:lnTo>
                <a:lnTo>
                  <a:pt x="878599" y="1539004"/>
                </a:lnTo>
                <a:lnTo>
                  <a:pt x="875876" y="1551449"/>
                </a:lnTo>
                <a:close/>
              </a:path>
              <a:path w="1327150" h="2270125">
                <a:moveTo>
                  <a:pt x="887287" y="1554897"/>
                </a:moveTo>
                <a:lnTo>
                  <a:pt x="890962" y="1542740"/>
                </a:lnTo>
                <a:lnTo>
                  <a:pt x="889146" y="1551037"/>
                </a:lnTo>
                <a:lnTo>
                  <a:pt x="887287" y="1554897"/>
                </a:lnTo>
                <a:close/>
              </a:path>
              <a:path w="1327150" h="2270125">
                <a:moveTo>
                  <a:pt x="899621" y="1558625"/>
                </a:moveTo>
                <a:lnTo>
                  <a:pt x="888238" y="1555185"/>
                </a:lnTo>
                <a:lnTo>
                  <a:pt x="889146" y="1551037"/>
                </a:lnTo>
                <a:lnTo>
                  <a:pt x="892864" y="1543315"/>
                </a:lnTo>
                <a:lnTo>
                  <a:pt x="903562" y="1546549"/>
                </a:lnTo>
                <a:lnTo>
                  <a:pt x="899621" y="1558625"/>
                </a:lnTo>
                <a:close/>
              </a:path>
              <a:path w="1327150" h="2270125">
                <a:moveTo>
                  <a:pt x="909160" y="1561508"/>
                </a:moveTo>
                <a:lnTo>
                  <a:pt x="905356" y="1560358"/>
                </a:lnTo>
                <a:lnTo>
                  <a:pt x="905226" y="1547052"/>
                </a:lnTo>
                <a:lnTo>
                  <a:pt x="916638" y="1550501"/>
                </a:lnTo>
                <a:lnTo>
                  <a:pt x="909160" y="1561508"/>
                </a:lnTo>
                <a:close/>
              </a:path>
              <a:path w="1327150" h="2270125">
                <a:moveTo>
                  <a:pt x="951954" y="1574441"/>
                </a:moveTo>
                <a:lnTo>
                  <a:pt x="935787" y="1569555"/>
                </a:lnTo>
                <a:lnTo>
                  <a:pt x="943265" y="1558548"/>
                </a:lnTo>
                <a:lnTo>
                  <a:pt x="950873" y="1560847"/>
                </a:lnTo>
                <a:lnTo>
                  <a:pt x="951954" y="1574441"/>
                </a:lnTo>
                <a:close/>
              </a:path>
              <a:path w="1327150" h="2270125">
                <a:moveTo>
                  <a:pt x="978581" y="1582489"/>
                </a:moveTo>
                <a:lnTo>
                  <a:pt x="965267" y="1578465"/>
                </a:lnTo>
                <a:lnTo>
                  <a:pt x="970843" y="1566883"/>
                </a:lnTo>
                <a:lnTo>
                  <a:pt x="984157" y="1570907"/>
                </a:lnTo>
                <a:lnTo>
                  <a:pt x="978581" y="1582489"/>
                </a:lnTo>
                <a:close/>
              </a:path>
              <a:path w="1327150" h="2270125">
                <a:moveTo>
                  <a:pt x="1004257" y="1590249"/>
                </a:moveTo>
                <a:lnTo>
                  <a:pt x="983336" y="1583926"/>
                </a:lnTo>
                <a:lnTo>
                  <a:pt x="988912" y="1572344"/>
                </a:lnTo>
                <a:lnTo>
                  <a:pt x="1006980" y="1577804"/>
                </a:lnTo>
                <a:lnTo>
                  <a:pt x="1004257" y="1590249"/>
                </a:lnTo>
                <a:close/>
              </a:path>
              <a:path w="1327150" h="2270125">
                <a:moveTo>
                  <a:pt x="1032787" y="1598871"/>
                </a:moveTo>
                <a:lnTo>
                  <a:pt x="1019413" y="1594829"/>
                </a:lnTo>
                <a:lnTo>
                  <a:pt x="1024811" y="1583193"/>
                </a:lnTo>
                <a:lnTo>
                  <a:pt x="1036461" y="1586714"/>
                </a:lnTo>
                <a:lnTo>
                  <a:pt x="1032787" y="1598871"/>
                </a:lnTo>
                <a:close/>
              </a:path>
              <a:path w="1327150" h="2270125">
                <a:moveTo>
                  <a:pt x="1054659" y="1605481"/>
                </a:moveTo>
                <a:lnTo>
                  <a:pt x="1043247" y="1602032"/>
                </a:lnTo>
                <a:lnTo>
                  <a:pt x="1046921" y="1589876"/>
                </a:lnTo>
                <a:lnTo>
                  <a:pt x="1061186" y="1594187"/>
                </a:lnTo>
                <a:lnTo>
                  <a:pt x="1054659" y="1605481"/>
                </a:lnTo>
                <a:close/>
              </a:path>
              <a:path w="1327150" h="2270125">
                <a:moveTo>
                  <a:pt x="1077601" y="1612415"/>
                </a:moveTo>
                <a:lnTo>
                  <a:pt x="1067972" y="1609505"/>
                </a:lnTo>
                <a:lnTo>
                  <a:pt x="1069745" y="1596773"/>
                </a:lnTo>
                <a:lnTo>
                  <a:pt x="1084960" y="1601372"/>
                </a:lnTo>
                <a:lnTo>
                  <a:pt x="1077601" y="1612415"/>
                </a:lnTo>
                <a:close/>
              </a:path>
              <a:path w="1327150" h="2270125">
                <a:moveTo>
                  <a:pt x="1122177" y="1625887"/>
                </a:moveTo>
                <a:lnTo>
                  <a:pt x="1092697" y="1616978"/>
                </a:lnTo>
                <a:lnTo>
                  <a:pt x="1086862" y="1601947"/>
                </a:lnTo>
                <a:lnTo>
                  <a:pt x="1128704" y="1614593"/>
                </a:lnTo>
                <a:lnTo>
                  <a:pt x="1122177" y="1625887"/>
                </a:lnTo>
                <a:close/>
              </a:path>
              <a:path w="1327150" h="2270125">
                <a:moveTo>
                  <a:pt x="1140246" y="1631348"/>
                </a:moveTo>
                <a:lnTo>
                  <a:pt x="1126204" y="1627104"/>
                </a:lnTo>
                <a:lnTo>
                  <a:pt x="1133459" y="1616030"/>
                </a:lnTo>
                <a:lnTo>
                  <a:pt x="1142018" y="1618616"/>
                </a:lnTo>
                <a:lnTo>
                  <a:pt x="1140246" y="1631348"/>
                </a:lnTo>
                <a:close/>
              </a:path>
              <a:path w="1327150" h="2270125">
                <a:moveTo>
                  <a:pt x="302570" y="1391448"/>
                </a:moveTo>
                <a:lnTo>
                  <a:pt x="291158" y="1387999"/>
                </a:lnTo>
                <a:lnTo>
                  <a:pt x="295546" y="1376057"/>
                </a:lnTo>
                <a:lnTo>
                  <a:pt x="305531" y="1379075"/>
                </a:lnTo>
                <a:lnTo>
                  <a:pt x="302570" y="1391448"/>
                </a:lnTo>
                <a:close/>
              </a:path>
              <a:path w="1327150" h="2270125">
                <a:moveTo>
                  <a:pt x="371991" y="1412429"/>
                </a:moveTo>
                <a:lnTo>
                  <a:pt x="369009" y="1398260"/>
                </a:lnTo>
                <a:lnTo>
                  <a:pt x="381371" y="1401996"/>
                </a:lnTo>
                <a:lnTo>
                  <a:pt x="371991" y="1412429"/>
                </a:lnTo>
                <a:close/>
              </a:path>
              <a:path w="1327150" h="2270125">
                <a:moveTo>
                  <a:pt x="434755" y="1431398"/>
                </a:moveTo>
                <a:lnTo>
                  <a:pt x="419540" y="1426799"/>
                </a:lnTo>
                <a:lnTo>
                  <a:pt x="426067" y="1415504"/>
                </a:lnTo>
                <a:lnTo>
                  <a:pt x="437567" y="1418980"/>
                </a:lnTo>
                <a:lnTo>
                  <a:pt x="434755" y="1431398"/>
                </a:lnTo>
                <a:close/>
              </a:path>
              <a:path w="1327150" h="2270125">
                <a:moveTo>
                  <a:pt x="467088" y="1441169"/>
                </a:moveTo>
                <a:lnTo>
                  <a:pt x="451873" y="1436571"/>
                </a:lnTo>
                <a:lnTo>
                  <a:pt x="456409" y="1424674"/>
                </a:lnTo>
                <a:lnTo>
                  <a:pt x="467909" y="1428150"/>
                </a:lnTo>
                <a:lnTo>
                  <a:pt x="467088" y="1441169"/>
                </a:lnTo>
                <a:close/>
              </a:path>
              <a:path w="1327150" h="2270125">
                <a:moveTo>
                  <a:pt x="514637" y="1455540"/>
                </a:moveTo>
                <a:lnTo>
                  <a:pt x="512605" y="1441658"/>
                </a:lnTo>
                <a:lnTo>
                  <a:pt x="524967" y="1445395"/>
                </a:lnTo>
                <a:lnTo>
                  <a:pt x="514637" y="1455540"/>
                </a:lnTo>
                <a:close/>
              </a:path>
              <a:path w="1327150" h="2270125">
                <a:moveTo>
                  <a:pt x="595469" y="1479970"/>
                </a:moveTo>
                <a:lnTo>
                  <a:pt x="587862" y="1477670"/>
                </a:lnTo>
                <a:lnTo>
                  <a:pt x="587732" y="1464364"/>
                </a:lnTo>
                <a:lnTo>
                  <a:pt x="598430" y="1467597"/>
                </a:lnTo>
                <a:lnTo>
                  <a:pt x="595469" y="1479970"/>
                </a:lnTo>
                <a:close/>
              </a:path>
              <a:path w="1327150" h="2270125">
                <a:moveTo>
                  <a:pt x="615440" y="1486005"/>
                </a:moveTo>
                <a:lnTo>
                  <a:pt x="604028" y="1482556"/>
                </a:lnTo>
                <a:lnTo>
                  <a:pt x="612457" y="1471836"/>
                </a:lnTo>
                <a:lnTo>
                  <a:pt x="615310" y="1472699"/>
                </a:lnTo>
                <a:lnTo>
                  <a:pt x="615440" y="1486005"/>
                </a:lnTo>
                <a:close/>
              </a:path>
              <a:path w="1327150" h="2270125">
                <a:moveTo>
                  <a:pt x="654430" y="1497789"/>
                </a:moveTo>
                <a:lnTo>
                  <a:pt x="642067" y="1494053"/>
                </a:lnTo>
                <a:lnTo>
                  <a:pt x="646692" y="1482183"/>
                </a:lnTo>
                <a:lnTo>
                  <a:pt x="658104" y="1485632"/>
                </a:lnTo>
                <a:lnTo>
                  <a:pt x="654430" y="1497789"/>
                </a:lnTo>
                <a:close/>
              </a:path>
              <a:path w="1327150" h="2270125">
                <a:moveTo>
                  <a:pt x="752008" y="1527280"/>
                </a:moveTo>
                <a:lnTo>
                  <a:pt x="746674" y="1525668"/>
                </a:lnTo>
                <a:lnTo>
                  <a:pt x="747525" y="1512657"/>
                </a:lnTo>
                <a:lnTo>
                  <a:pt x="759501" y="1516277"/>
                </a:lnTo>
                <a:lnTo>
                  <a:pt x="752008" y="1527280"/>
                </a:lnTo>
                <a:close/>
              </a:path>
              <a:path w="1327150" h="2270125">
                <a:moveTo>
                  <a:pt x="788992" y="1538457"/>
                </a:moveTo>
                <a:lnTo>
                  <a:pt x="776971" y="1534824"/>
                </a:lnTo>
                <a:lnTo>
                  <a:pt x="784583" y="1523857"/>
                </a:lnTo>
                <a:lnTo>
                  <a:pt x="789873" y="1525456"/>
                </a:lnTo>
                <a:lnTo>
                  <a:pt x="788992" y="1538457"/>
                </a:lnTo>
                <a:close/>
              </a:path>
              <a:path w="1327150" h="2270125">
                <a:moveTo>
                  <a:pt x="830359" y="1550960"/>
                </a:moveTo>
                <a:lnTo>
                  <a:pt x="819378" y="1547641"/>
                </a:lnTo>
                <a:lnTo>
                  <a:pt x="821076" y="1534887"/>
                </a:lnTo>
                <a:lnTo>
                  <a:pt x="833083" y="1538515"/>
                </a:lnTo>
                <a:lnTo>
                  <a:pt x="830359" y="1550960"/>
                </a:lnTo>
                <a:close/>
              </a:path>
              <a:path w="1327150" h="2270125">
                <a:moveTo>
                  <a:pt x="844624" y="1555271"/>
                </a:moveTo>
                <a:lnTo>
                  <a:pt x="833212" y="1551822"/>
                </a:lnTo>
                <a:lnTo>
                  <a:pt x="836886" y="1539665"/>
                </a:lnTo>
                <a:lnTo>
                  <a:pt x="850200" y="1543689"/>
                </a:lnTo>
                <a:lnTo>
                  <a:pt x="844624" y="1555271"/>
                </a:lnTo>
                <a:close/>
              </a:path>
              <a:path w="1327150" h="2270125">
                <a:moveTo>
                  <a:pt x="852232" y="1557570"/>
                </a:moveTo>
                <a:lnTo>
                  <a:pt x="850200" y="1543689"/>
                </a:lnTo>
                <a:lnTo>
                  <a:pt x="861612" y="1547138"/>
                </a:lnTo>
                <a:lnTo>
                  <a:pt x="852232" y="1557570"/>
                </a:lnTo>
                <a:close/>
              </a:path>
              <a:path w="1327150" h="2270125">
                <a:moveTo>
                  <a:pt x="910241" y="1575102"/>
                </a:moveTo>
                <a:lnTo>
                  <a:pt x="885396" y="1567593"/>
                </a:lnTo>
                <a:lnTo>
                  <a:pt x="888432" y="1555243"/>
                </a:lnTo>
                <a:lnTo>
                  <a:pt x="907258" y="1560933"/>
                </a:lnTo>
                <a:lnTo>
                  <a:pt x="910241" y="1575102"/>
                </a:lnTo>
                <a:close/>
              </a:path>
              <a:path w="1327150" h="2270125">
                <a:moveTo>
                  <a:pt x="926749" y="1580091"/>
                </a:moveTo>
                <a:lnTo>
                  <a:pt x="914045" y="1576252"/>
                </a:lnTo>
                <a:lnTo>
                  <a:pt x="917719" y="1564095"/>
                </a:lnTo>
                <a:lnTo>
                  <a:pt x="928061" y="1567220"/>
                </a:lnTo>
                <a:lnTo>
                  <a:pt x="926749" y="1580091"/>
                </a:lnTo>
                <a:close/>
              </a:path>
              <a:path w="1327150" h="2270125">
                <a:moveTo>
                  <a:pt x="944476" y="1585449"/>
                </a:moveTo>
                <a:lnTo>
                  <a:pt x="929260" y="1580850"/>
                </a:lnTo>
                <a:lnTo>
                  <a:pt x="934836" y="1569268"/>
                </a:lnTo>
                <a:lnTo>
                  <a:pt x="945297" y="1572430"/>
                </a:lnTo>
                <a:lnTo>
                  <a:pt x="944476" y="1585449"/>
                </a:lnTo>
                <a:close/>
              </a:path>
              <a:path w="1327150" h="2270125">
                <a:moveTo>
                  <a:pt x="964446" y="1591484"/>
                </a:moveTo>
                <a:lnTo>
                  <a:pt x="951133" y="1587460"/>
                </a:lnTo>
                <a:lnTo>
                  <a:pt x="954807" y="1575304"/>
                </a:lnTo>
                <a:lnTo>
                  <a:pt x="967169" y="1579040"/>
                </a:lnTo>
                <a:lnTo>
                  <a:pt x="964446" y="1591484"/>
                </a:lnTo>
                <a:close/>
              </a:path>
              <a:path w="1327150" h="2270125">
                <a:moveTo>
                  <a:pt x="978711" y="1595795"/>
                </a:moveTo>
                <a:lnTo>
                  <a:pt x="970152" y="1593209"/>
                </a:lnTo>
                <a:lnTo>
                  <a:pt x="970022" y="1579902"/>
                </a:lnTo>
                <a:lnTo>
                  <a:pt x="987140" y="1585075"/>
                </a:lnTo>
                <a:lnTo>
                  <a:pt x="978711" y="1595795"/>
                </a:lnTo>
                <a:close/>
              </a:path>
              <a:path w="1327150" h="2270125">
                <a:moveTo>
                  <a:pt x="1024358" y="1609591"/>
                </a:moveTo>
                <a:lnTo>
                  <a:pt x="985367" y="1597807"/>
                </a:lnTo>
                <a:lnTo>
                  <a:pt x="991241" y="1586315"/>
                </a:lnTo>
                <a:lnTo>
                  <a:pt x="1028032" y="1597434"/>
                </a:lnTo>
                <a:lnTo>
                  <a:pt x="1024358" y="1609591"/>
                </a:lnTo>
                <a:close/>
              </a:path>
              <a:path w="1327150" h="2270125">
                <a:moveTo>
                  <a:pt x="1040524" y="1614477"/>
                </a:moveTo>
                <a:lnTo>
                  <a:pt x="1029945" y="1611279"/>
                </a:lnTo>
                <a:lnTo>
                  <a:pt x="1031999" y="1598633"/>
                </a:lnTo>
                <a:lnTo>
                  <a:pt x="1044317" y="1602356"/>
                </a:lnTo>
                <a:lnTo>
                  <a:pt x="1041800" y="1612599"/>
                </a:lnTo>
                <a:lnTo>
                  <a:pt x="1040524" y="1614477"/>
                </a:lnTo>
                <a:close/>
              </a:path>
              <a:path w="1327150" h="2270125">
                <a:moveTo>
                  <a:pt x="1057642" y="1619650"/>
                </a:moveTo>
                <a:lnTo>
                  <a:pt x="1041282" y="1614706"/>
                </a:lnTo>
                <a:lnTo>
                  <a:pt x="1041800" y="1612599"/>
                </a:lnTo>
                <a:lnTo>
                  <a:pt x="1048002" y="1603470"/>
                </a:lnTo>
                <a:lnTo>
                  <a:pt x="1058463" y="1606631"/>
                </a:lnTo>
                <a:lnTo>
                  <a:pt x="1057642" y="1619650"/>
                </a:lnTo>
                <a:close/>
              </a:path>
              <a:path w="1327150" h="2270125">
                <a:moveTo>
                  <a:pt x="1082961" y="1627302"/>
                </a:moveTo>
                <a:lnTo>
                  <a:pt x="1066200" y="1622237"/>
                </a:lnTo>
                <a:lnTo>
                  <a:pt x="1074629" y="1611517"/>
                </a:lnTo>
                <a:lnTo>
                  <a:pt x="1087943" y="1615541"/>
                </a:lnTo>
                <a:lnTo>
                  <a:pt x="1084537" y="1624281"/>
                </a:lnTo>
                <a:lnTo>
                  <a:pt x="1082961" y="1627302"/>
                </a:lnTo>
                <a:close/>
              </a:path>
              <a:path w="1327150" h="2270125">
                <a:moveTo>
                  <a:pt x="1096631" y="1631434"/>
                </a:moveTo>
                <a:lnTo>
                  <a:pt x="1083318" y="1627410"/>
                </a:lnTo>
                <a:lnTo>
                  <a:pt x="1084537" y="1624281"/>
                </a:lnTo>
                <a:lnTo>
                  <a:pt x="1088938" y="1615842"/>
                </a:lnTo>
                <a:lnTo>
                  <a:pt x="1099355" y="1618990"/>
                </a:lnTo>
                <a:lnTo>
                  <a:pt x="1096631" y="1631434"/>
                </a:lnTo>
                <a:close/>
              </a:path>
              <a:path w="1327150" h="2270125">
                <a:moveTo>
                  <a:pt x="1139187" y="1644295"/>
                </a:moveTo>
                <a:lnTo>
                  <a:pt x="1128013" y="1640918"/>
                </a:lnTo>
                <a:lnTo>
                  <a:pt x="1129384" y="1628065"/>
                </a:lnTo>
                <a:lnTo>
                  <a:pt x="1142623" y="1632067"/>
                </a:lnTo>
                <a:lnTo>
                  <a:pt x="1139187" y="1644295"/>
                </a:lnTo>
                <a:close/>
              </a:path>
              <a:path w="1327150" h="2270125">
                <a:moveTo>
                  <a:pt x="1155294" y="1649163"/>
                </a:moveTo>
                <a:lnTo>
                  <a:pt x="1145309" y="1646146"/>
                </a:lnTo>
                <a:lnTo>
                  <a:pt x="1148805" y="1633935"/>
                </a:lnTo>
                <a:lnTo>
                  <a:pt x="1160217" y="1637384"/>
                </a:lnTo>
                <a:lnTo>
                  <a:pt x="1155294" y="1649163"/>
                </a:lnTo>
                <a:close/>
              </a:path>
              <a:path w="1327150" h="2270125">
                <a:moveTo>
                  <a:pt x="1171758" y="1654139"/>
                </a:moveTo>
                <a:lnTo>
                  <a:pt x="1167954" y="1652990"/>
                </a:lnTo>
                <a:lnTo>
                  <a:pt x="1166873" y="1639396"/>
                </a:lnTo>
                <a:lnTo>
                  <a:pt x="1178285" y="1642845"/>
                </a:lnTo>
                <a:lnTo>
                  <a:pt x="1171758" y="1654139"/>
                </a:lnTo>
                <a:close/>
              </a:path>
              <a:path w="1327150" h="2270125">
                <a:moveTo>
                  <a:pt x="564217" y="1483792"/>
                </a:moveTo>
                <a:lnTo>
                  <a:pt x="557189" y="1481668"/>
                </a:lnTo>
                <a:lnTo>
                  <a:pt x="558025" y="1468653"/>
                </a:lnTo>
                <a:lnTo>
                  <a:pt x="573597" y="1473359"/>
                </a:lnTo>
                <a:lnTo>
                  <a:pt x="564217" y="1483792"/>
                </a:lnTo>
                <a:close/>
              </a:path>
              <a:path w="1327150" h="2270125">
                <a:moveTo>
                  <a:pt x="663248" y="1526989"/>
                </a:moveTo>
                <a:lnTo>
                  <a:pt x="661127" y="1513080"/>
                </a:lnTo>
                <a:lnTo>
                  <a:pt x="664069" y="1513970"/>
                </a:lnTo>
                <a:lnTo>
                  <a:pt x="678204" y="1504974"/>
                </a:lnTo>
                <a:lnTo>
                  <a:pt x="673579" y="1516844"/>
                </a:lnTo>
                <a:lnTo>
                  <a:pt x="663248" y="1526989"/>
                </a:lnTo>
                <a:close/>
              </a:path>
              <a:path w="1327150" h="2270125">
                <a:moveTo>
                  <a:pt x="695139" y="1523360"/>
                </a:moveTo>
                <a:lnTo>
                  <a:pt x="682464" y="1519529"/>
                </a:lnTo>
                <a:lnTo>
                  <a:pt x="687238" y="1507704"/>
                </a:lnTo>
                <a:lnTo>
                  <a:pt x="698174" y="1511010"/>
                </a:lnTo>
                <a:lnTo>
                  <a:pt x="695139" y="1523360"/>
                </a:lnTo>
                <a:close/>
              </a:path>
              <a:path w="1327150" h="2270125">
                <a:moveTo>
                  <a:pt x="734571" y="1548544"/>
                </a:moveTo>
                <a:lnTo>
                  <a:pt x="724931" y="1532364"/>
                </a:lnTo>
                <a:lnTo>
                  <a:pt x="726704" y="1519632"/>
                </a:lnTo>
                <a:lnTo>
                  <a:pt x="725882" y="1532651"/>
                </a:lnTo>
                <a:lnTo>
                  <a:pt x="737294" y="1536100"/>
                </a:lnTo>
                <a:lnTo>
                  <a:pt x="734571" y="1548544"/>
                </a:lnTo>
                <a:close/>
              </a:path>
              <a:path w="1327150" h="2270125">
                <a:moveTo>
                  <a:pt x="737294" y="1536100"/>
                </a:moveTo>
                <a:lnTo>
                  <a:pt x="725882" y="1532651"/>
                </a:lnTo>
                <a:lnTo>
                  <a:pt x="731458" y="1521069"/>
                </a:lnTo>
                <a:lnTo>
                  <a:pt x="742870" y="1524518"/>
                </a:lnTo>
                <a:lnTo>
                  <a:pt x="737294" y="1536100"/>
                </a:lnTo>
                <a:close/>
              </a:path>
              <a:path w="1327150" h="2270125">
                <a:moveTo>
                  <a:pt x="762019" y="1543573"/>
                </a:moveTo>
                <a:lnTo>
                  <a:pt x="749701" y="1539850"/>
                </a:lnTo>
                <a:lnTo>
                  <a:pt x="750834" y="1526925"/>
                </a:lnTo>
                <a:lnTo>
                  <a:pt x="765693" y="1531416"/>
                </a:lnTo>
                <a:lnTo>
                  <a:pt x="762019" y="1543573"/>
                </a:lnTo>
                <a:close/>
              </a:path>
              <a:path w="1327150" h="2270125">
                <a:moveTo>
                  <a:pt x="803862" y="1556219"/>
                </a:moveTo>
                <a:lnTo>
                  <a:pt x="805634" y="1543487"/>
                </a:lnTo>
                <a:lnTo>
                  <a:pt x="808487" y="1544349"/>
                </a:lnTo>
                <a:lnTo>
                  <a:pt x="803862" y="1556219"/>
                </a:lnTo>
                <a:close/>
              </a:path>
              <a:path w="1327150" h="2270125">
                <a:moveTo>
                  <a:pt x="816224" y="1559955"/>
                </a:moveTo>
                <a:lnTo>
                  <a:pt x="805763" y="1556793"/>
                </a:lnTo>
                <a:lnTo>
                  <a:pt x="808487" y="1544349"/>
                </a:lnTo>
                <a:lnTo>
                  <a:pt x="816095" y="1546648"/>
                </a:lnTo>
                <a:lnTo>
                  <a:pt x="816224" y="1559955"/>
                </a:lnTo>
                <a:close/>
              </a:path>
              <a:path w="1327150" h="2270125">
                <a:moveTo>
                  <a:pt x="817305" y="1573549"/>
                </a:moveTo>
                <a:lnTo>
                  <a:pt x="805894" y="1570100"/>
                </a:lnTo>
                <a:lnTo>
                  <a:pt x="809568" y="1557943"/>
                </a:lnTo>
                <a:lnTo>
                  <a:pt x="817175" y="1560242"/>
                </a:lnTo>
                <a:lnTo>
                  <a:pt x="819898" y="1547798"/>
                </a:lnTo>
                <a:lnTo>
                  <a:pt x="818126" y="1560530"/>
                </a:lnTo>
                <a:lnTo>
                  <a:pt x="817305" y="1573549"/>
                </a:lnTo>
                <a:close/>
              </a:path>
              <a:path w="1327150" h="2270125">
                <a:moveTo>
                  <a:pt x="843932" y="1581596"/>
                </a:moveTo>
                <a:lnTo>
                  <a:pt x="844753" y="1568577"/>
                </a:lnTo>
                <a:lnTo>
                  <a:pt x="842852" y="1568002"/>
                </a:lnTo>
                <a:lnTo>
                  <a:pt x="852232" y="1557570"/>
                </a:lnTo>
                <a:lnTo>
                  <a:pt x="851410" y="1570589"/>
                </a:lnTo>
                <a:lnTo>
                  <a:pt x="843932" y="1581596"/>
                </a:lnTo>
                <a:close/>
              </a:path>
              <a:path w="1327150" h="2270125">
                <a:moveTo>
                  <a:pt x="872461" y="1590219"/>
                </a:moveTo>
                <a:lnTo>
                  <a:pt x="878038" y="1578637"/>
                </a:lnTo>
                <a:lnTo>
                  <a:pt x="870430" y="1576337"/>
                </a:lnTo>
                <a:lnTo>
                  <a:pt x="877908" y="1565330"/>
                </a:lnTo>
                <a:lnTo>
                  <a:pt x="879810" y="1565905"/>
                </a:lnTo>
                <a:lnTo>
                  <a:pt x="882793" y="1580074"/>
                </a:lnTo>
                <a:lnTo>
                  <a:pt x="872461" y="1590219"/>
                </a:lnTo>
                <a:close/>
              </a:path>
              <a:path w="1327150" h="2270125">
                <a:moveTo>
                  <a:pt x="899910" y="1585247"/>
                </a:moveTo>
                <a:lnTo>
                  <a:pt x="889449" y="1582085"/>
                </a:lnTo>
                <a:lnTo>
                  <a:pt x="893123" y="1569928"/>
                </a:lnTo>
                <a:lnTo>
                  <a:pt x="907388" y="1574240"/>
                </a:lnTo>
                <a:lnTo>
                  <a:pt x="899910" y="1585247"/>
                </a:lnTo>
                <a:close/>
              </a:path>
              <a:path w="1327150" h="2270125">
                <a:moveTo>
                  <a:pt x="935096" y="1595881"/>
                </a:moveTo>
                <a:lnTo>
                  <a:pt x="916077" y="1590133"/>
                </a:lnTo>
                <a:lnTo>
                  <a:pt x="925456" y="1579700"/>
                </a:lnTo>
                <a:lnTo>
                  <a:pt x="934966" y="1582575"/>
                </a:lnTo>
                <a:lnTo>
                  <a:pt x="935096" y="1595881"/>
                </a:lnTo>
                <a:close/>
              </a:path>
              <a:path w="1327150" h="2270125">
                <a:moveTo>
                  <a:pt x="932373" y="1608325"/>
                </a:moveTo>
                <a:lnTo>
                  <a:pt x="924635" y="1592720"/>
                </a:lnTo>
                <a:lnTo>
                  <a:pt x="935096" y="1595881"/>
                </a:lnTo>
                <a:lnTo>
                  <a:pt x="942574" y="1584874"/>
                </a:lnTo>
                <a:lnTo>
                  <a:pt x="938900" y="1597031"/>
                </a:lnTo>
                <a:lnTo>
                  <a:pt x="932373" y="1608325"/>
                </a:lnTo>
                <a:close/>
              </a:path>
              <a:path w="1327150" h="2270125">
                <a:moveTo>
                  <a:pt x="962347" y="1604117"/>
                </a:moveTo>
                <a:lnTo>
                  <a:pt x="953016" y="1601297"/>
                </a:lnTo>
                <a:lnTo>
                  <a:pt x="962069" y="1590766"/>
                </a:lnTo>
                <a:lnTo>
                  <a:pt x="962347" y="1604117"/>
                </a:lnTo>
                <a:close/>
              </a:path>
              <a:path w="1327150" h="2270125">
                <a:moveTo>
                  <a:pt x="990252" y="1612551"/>
                </a:moveTo>
                <a:lnTo>
                  <a:pt x="979553" y="1609317"/>
                </a:lnTo>
                <a:lnTo>
                  <a:pt x="983495" y="1597241"/>
                </a:lnTo>
                <a:lnTo>
                  <a:pt x="999632" y="1602118"/>
                </a:lnTo>
                <a:lnTo>
                  <a:pt x="990252" y="1612551"/>
                </a:lnTo>
                <a:close/>
              </a:path>
              <a:path w="1327150" h="2270125">
                <a:moveTo>
                  <a:pt x="1043507" y="1628646"/>
                </a:moveTo>
                <a:lnTo>
                  <a:pt x="1029138" y="1624303"/>
                </a:lnTo>
                <a:lnTo>
                  <a:pt x="1032560" y="1612070"/>
                </a:lnTo>
                <a:lnTo>
                  <a:pt x="1043377" y="1615339"/>
                </a:lnTo>
                <a:lnTo>
                  <a:pt x="1043507" y="1628646"/>
                </a:lnTo>
                <a:close/>
              </a:path>
              <a:path w="1327150" h="2270125">
                <a:moveTo>
                  <a:pt x="1071085" y="1636980"/>
                </a:moveTo>
                <a:lnTo>
                  <a:pt x="1049212" y="1630370"/>
                </a:lnTo>
                <a:lnTo>
                  <a:pt x="1045279" y="1615914"/>
                </a:lnTo>
                <a:lnTo>
                  <a:pt x="1065249" y="1621949"/>
                </a:lnTo>
                <a:lnTo>
                  <a:pt x="1071085" y="1636980"/>
                </a:lnTo>
                <a:close/>
              </a:path>
              <a:path w="1327150" h="2270125">
                <a:moveTo>
                  <a:pt x="1107222" y="1647902"/>
                </a:moveTo>
                <a:lnTo>
                  <a:pt x="1095453" y="1644345"/>
                </a:lnTo>
                <a:lnTo>
                  <a:pt x="1100435" y="1632584"/>
                </a:lnTo>
                <a:lnTo>
                  <a:pt x="1110896" y="1635745"/>
                </a:lnTo>
                <a:lnTo>
                  <a:pt x="1107222" y="1647902"/>
                </a:lnTo>
                <a:close/>
              </a:path>
              <a:path w="1327150" h="2270125">
                <a:moveTo>
                  <a:pt x="1125519" y="1642506"/>
                </a:moveTo>
                <a:lnTo>
                  <a:pt x="1125160" y="1640056"/>
                </a:lnTo>
                <a:lnTo>
                  <a:pt x="1128013" y="1640918"/>
                </a:lnTo>
                <a:lnTo>
                  <a:pt x="1125519" y="1642506"/>
                </a:lnTo>
                <a:close/>
              </a:path>
              <a:path w="1327150" h="2270125">
                <a:moveTo>
                  <a:pt x="1152868" y="1661697"/>
                </a:moveTo>
                <a:lnTo>
                  <a:pt x="1127192" y="1653937"/>
                </a:lnTo>
                <a:lnTo>
                  <a:pt x="1125770" y="1644221"/>
                </a:lnTo>
                <a:lnTo>
                  <a:pt x="1128013" y="1640918"/>
                </a:lnTo>
                <a:lnTo>
                  <a:pt x="1157493" y="1649828"/>
                </a:lnTo>
                <a:lnTo>
                  <a:pt x="1152868" y="1661697"/>
                </a:lnTo>
                <a:close/>
              </a:path>
              <a:path w="1327150" h="2270125">
                <a:moveTo>
                  <a:pt x="1166182" y="1665721"/>
                </a:moveTo>
                <a:lnTo>
                  <a:pt x="1155721" y="1662560"/>
                </a:lnTo>
                <a:lnTo>
                  <a:pt x="1158444" y="1650116"/>
                </a:lnTo>
                <a:lnTo>
                  <a:pt x="1169856" y="1653564"/>
                </a:lnTo>
                <a:lnTo>
                  <a:pt x="1166182" y="1665721"/>
                </a:lnTo>
                <a:close/>
              </a:path>
              <a:path w="1327150" h="2270125">
                <a:moveTo>
                  <a:pt x="1120535" y="1651926"/>
                </a:moveTo>
                <a:lnTo>
                  <a:pt x="1113878" y="1649914"/>
                </a:lnTo>
                <a:lnTo>
                  <a:pt x="1125519" y="1642506"/>
                </a:lnTo>
                <a:lnTo>
                  <a:pt x="1125770" y="1644221"/>
                </a:lnTo>
                <a:lnTo>
                  <a:pt x="1120535" y="1651926"/>
                </a:lnTo>
                <a:close/>
              </a:path>
              <a:path w="1327150" h="2270125">
                <a:moveTo>
                  <a:pt x="532905" y="1487596"/>
                </a:moveTo>
                <a:lnTo>
                  <a:pt x="520082" y="1483720"/>
                </a:lnTo>
                <a:lnTo>
                  <a:pt x="524276" y="1471720"/>
                </a:lnTo>
                <a:lnTo>
                  <a:pt x="535450" y="1475098"/>
                </a:lnTo>
                <a:lnTo>
                  <a:pt x="532905" y="1487596"/>
                </a:lnTo>
                <a:close/>
              </a:path>
              <a:path w="1327150" h="2270125">
                <a:moveTo>
                  <a:pt x="645179" y="1521528"/>
                </a:moveTo>
                <a:lnTo>
                  <a:pt x="634481" y="1518295"/>
                </a:lnTo>
                <a:lnTo>
                  <a:pt x="636550" y="1505653"/>
                </a:lnTo>
                <a:lnTo>
                  <a:pt x="649805" y="1509658"/>
                </a:lnTo>
                <a:lnTo>
                  <a:pt x="645179" y="1521528"/>
                </a:lnTo>
                <a:close/>
              </a:path>
              <a:path w="1327150" h="2270125">
                <a:moveTo>
                  <a:pt x="776057" y="1561083"/>
                </a:moveTo>
                <a:lnTo>
                  <a:pt x="766904" y="1558316"/>
                </a:lnTo>
                <a:lnTo>
                  <a:pt x="768676" y="1545585"/>
                </a:lnTo>
                <a:lnTo>
                  <a:pt x="782480" y="1549756"/>
                </a:lnTo>
                <a:lnTo>
                  <a:pt x="776057" y="1561083"/>
                </a:lnTo>
                <a:close/>
              </a:path>
              <a:path w="1327150" h="2270125">
                <a:moveTo>
                  <a:pt x="806538" y="1559871"/>
                </a:moveTo>
                <a:lnTo>
                  <a:pt x="806715" y="1557081"/>
                </a:lnTo>
                <a:lnTo>
                  <a:pt x="809568" y="1557943"/>
                </a:lnTo>
                <a:lnTo>
                  <a:pt x="806538" y="1559871"/>
                </a:lnTo>
                <a:close/>
              </a:path>
              <a:path w="1327150" h="2270125">
                <a:moveTo>
                  <a:pt x="838226" y="1579872"/>
                </a:moveTo>
                <a:lnTo>
                  <a:pt x="825864" y="1576136"/>
                </a:lnTo>
                <a:lnTo>
                  <a:pt x="833342" y="1565128"/>
                </a:lnTo>
                <a:lnTo>
                  <a:pt x="844753" y="1568577"/>
                </a:lnTo>
                <a:lnTo>
                  <a:pt x="838226" y="1579872"/>
                </a:lnTo>
                <a:close/>
              </a:path>
              <a:path w="1327150" h="2270125">
                <a:moveTo>
                  <a:pt x="869103" y="1589204"/>
                </a:moveTo>
                <a:lnTo>
                  <a:pt x="856102" y="1585274"/>
                </a:lnTo>
                <a:lnTo>
                  <a:pt x="859018" y="1572888"/>
                </a:lnTo>
                <a:lnTo>
                  <a:pt x="871381" y="1576625"/>
                </a:lnTo>
                <a:lnTo>
                  <a:pt x="869103" y="1589204"/>
                </a:lnTo>
                <a:close/>
              </a:path>
              <a:path w="1327150" h="2270125">
                <a:moveTo>
                  <a:pt x="894334" y="1596829"/>
                </a:moveTo>
                <a:lnTo>
                  <a:pt x="879727" y="1592415"/>
                </a:lnTo>
                <a:lnTo>
                  <a:pt x="885645" y="1580936"/>
                </a:lnTo>
                <a:lnTo>
                  <a:pt x="896106" y="1584097"/>
                </a:lnTo>
                <a:lnTo>
                  <a:pt x="894334" y="1596829"/>
                </a:lnTo>
                <a:close/>
              </a:path>
              <a:path w="1327150" h="2270125">
                <a:moveTo>
                  <a:pt x="910203" y="1601625"/>
                </a:moveTo>
                <a:lnTo>
                  <a:pt x="900337" y="1598643"/>
                </a:lnTo>
                <a:lnTo>
                  <a:pt x="903714" y="1586397"/>
                </a:lnTo>
                <a:lnTo>
                  <a:pt x="914174" y="1589558"/>
                </a:lnTo>
                <a:lnTo>
                  <a:pt x="910203" y="1601625"/>
                </a:lnTo>
                <a:close/>
              </a:path>
              <a:path w="1327150" h="2270125">
                <a:moveTo>
                  <a:pt x="965657" y="1618385"/>
                </a:moveTo>
                <a:lnTo>
                  <a:pt x="951392" y="1614074"/>
                </a:lnTo>
                <a:lnTo>
                  <a:pt x="953164" y="1601342"/>
                </a:lnTo>
                <a:lnTo>
                  <a:pt x="960772" y="1603641"/>
                </a:lnTo>
                <a:lnTo>
                  <a:pt x="965657" y="1618385"/>
                </a:lnTo>
                <a:close/>
              </a:path>
              <a:path w="1327150" h="2270125">
                <a:moveTo>
                  <a:pt x="979045" y="1622431"/>
                </a:moveTo>
                <a:lnTo>
                  <a:pt x="966608" y="1618672"/>
                </a:lnTo>
                <a:lnTo>
                  <a:pt x="971233" y="1606803"/>
                </a:lnTo>
                <a:lnTo>
                  <a:pt x="982645" y="1610252"/>
                </a:lnTo>
                <a:lnTo>
                  <a:pt x="979045" y="1622431"/>
                </a:lnTo>
                <a:close/>
              </a:path>
              <a:path w="1327150" h="2270125">
                <a:moveTo>
                  <a:pt x="1001794" y="1629306"/>
                </a:moveTo>
                <a:lnTo>
                  <a:pt x="990382" y="1625857"/>
                </a:lnTo>
                <a:lnTo>
                  <a:pt x="994056" y="1613700"/>
                </a:lnTo>
                <a:lnTo>
                  <a:pt x="1011174" y="1618874"/>
                </a:lnTo>
                <a:lnTo>
                  <a:pt x="1001794" y="1629306"/>
                </a:lnTo>
                <a:close/>
              </a:path>
              <a:path w="1327150" h="2270125">
                <a:moveTo>
                  <a:pt x="1035553" y="1639509"/>
                </a:moveTo>
                <a:lnTo>
                  <a:pt x="1022715" y="1635629"/>
                </a:lnTo>
                <a:lnTo>
                  <a:pt x="1026389" y="1623472"/>
                </a:lnTo>
                <a:lnTo>
                  <a:pt x="1038336" y="1627083"/>
                </a:lnTo>
                <a:lnTo>
                  <a:pt x="1035553" y="1639509"/>
                </a:lnTo>
                <a:close/>
              </a:path>
              <a:path w="1327150" h="2270125">
                <a:moveTo>
                  <a:pt x="1055048" y="1645401"/>
                </a:moveTo>
                <a:lnTo>
                  <a:pt x="1042685" y="1641665"/>
                </a:lnTo>
                <a:lnTo>
                  <a:pt x="1044457" y="1628933"/>
                </a:lnTo>
                <a:lnTo>
                  <a:pt x="1061575" y="1634106"/>
                </a:lnTo>
                <a:lnTo>
                  <a:pt x="1055048" y="1645401"/>
                </a:lnTo>
                <a:close/>
              </a:path>
              <a:path w="1327150" h="2270125">
                <a:moveTo>
                  <a:pt x="1070497" y="1663338"/>
                </a:moveTo>
                <a:lnTo>
                  <a:pt x="1050423" y="1657271"/>
                </a:lnTo>
                <a:lnTo>
                  <a:pt x="1063607" y="1647988"/>
                </a:lnTo>
                <a:lnTo>
                  <a:pt x="1065379" y="1635256"/>
                </a:lnTo>
                <a:lnTo>
                  <a:pt x="1079644" y="1639567"/>
                </a:lnTo>
                <a:lnTo>
                  <a:pt x="1079289" y="1642113"/>
                </a:lnTo>
                <a:lnTo>
                  <a:pt x="1074067" y="1651149"/>
                </a:lnTo>
                <a:lnTo>
                  <a:pt x="1070497" y="1663338"/>
                </a:lnTo>
                <a:close/>
              </a:path>
              <a:path w="1327150" h="2270125">
                <a:moveTo>
                  <a:pt x="1093087" y="1656897"/>
                </a:moveTo>
                <a:lnTo>
                  <a:pt x="1077872" y="1652299"/>
                </a:lnTo>
                <a:lnTo>
                  <a:pt x="1079289" y="1642113"/>
                </a:lnTo>
                <a:lnTo>
                  <a:pt x="1080594" y="1639855"/>
                </a:lnTo>
                <a:lnTo>
                  <a:pt x="1092006" y="1643304"/>
                </a:lnTo>
                <a:lnTo>
                  <a:pt x="1093087" y="1656897"/>
                </a:lnTo>
                <a:close/>
              </a:path>
              <a:path w="1327150" h="2270125">
                <a:moveTo>
                  <a:pt x="1129224" y="1667819"/>
                </a:moveTo>
                <a:lnTo>
                  <a:pt x="1106401" y="1660921"/>
                </a:lnTo>
                <a:lnTo>
                  <a:pt x="1108173" y="1648189"/>
                </a:lnTo>
                <a:lnTo>
                  <a:pt x="1130045" y="1654800"/>
                </a:lnTo>
                <a:lnTo>
                  <a:pt x="1129224" y="1667819"/>
                </a:lnTo>
                <a:close/>
              </a:path>
              <a:path w="1327150" h="2270125">
                <a:moveTo>
                  <a:pt x="1153128" y="1688311"/>
                </a:moveTo>
                <a:lnTo>
                  <a:pt x="1142801" y="1685190"/>
                </a:lnTo>
                <a:lnTo>
                  <a:pt x="1152047" y="1674717"/>
                </a:lnTo>
                <a:lnTo>
                  <a:pt x="1149774" y="1674030"/>
                </a:lnTo>
                <a:lnTo>
                  <a:pt x="1155365" y="1662452"/>
                </a:lnTo>
                <a:lnTo>
                  <a:pt x="1164280" y="1665147"/>
                </a:lnTo>
                <a:lnTo>
                  <a:pt x="1153128" y="1688311"/>
                </a:lnTo>
                <a:close/>
              </a:path>
              <a:path w="1327150" h="2270125">
                <a:moveTo>
                  <a:pt x="805893" y="1570100"/>
                </a:moveTo>
                <a:lnTo>
                  <a:pt x="795433" y="1566939"/>
                </a:lnTo>
                <a:lnTo>
                  <a:pt x="806538" y="1559871"/>
                </a:lnTo>
                <a:lnTo>
                  <a:pt x="805893" y="1570100"/>
                </a:lnTo>
                <a:close/>
              </a:path>
              <a:path w="1327150" h="2270125">
                <a:moveTo>
                  <a:pt x="493912" y="1489078"/>
                </a:moveTo>
                <a:lnTo>
                  <a:pt x="481742" y="1485400"/>
                </a:lnTo>
                <a:lnTo>
                  <a:pt x="485342" y="1473221"/>
                </a:lnTo>
                <a:lnTo>
                  <a:pt x="497779" y="1476980"/>
                </a:lnTo>
                <a:lnTo>
                  <a:pt x="493912" y="1489078"/>
                </a:lnTo>
                <a:close/>
              </a:path>
              <a:path w="1327150" h="2270125">
                <a:moveTo>
                  <a:pt x="577790" y="1514428"/>
                </a:moveTo>
                <a:lnTo>
                  <a:pt x="564476" y="1510405"/>
                </a:lnTo>
                <a:lnTo>
                  <a:pt x="566041" y="1497610"/>
                </a:lnTo>
                <a:lnTo>
                  <a:pt x="578611" y="1501409"/>
                </a:lnTo>
                <a:lnTo>
                  <a:pt x="577790" y="1514428"/>
                </a:lnTo>
                <a:close/>
              </a:path>
              <a:path w="1327150" h="2270125">
                <a:moveTo>
                  <a:pt x="608563" y="1523729"/>
                </a:moveTo>
                <a:lnTo>
                  <a:pt x="593006" y="1519027"/>
                </a:lnTo>
                <a:lnTo>
                  <a:pt x="600484" y="1508020"/>
                </a:lnTo>
                <a:lnTo>
                  <a:pt x="609994" y="1510894"/>
                </a:lnTo>
                <a:lnTo>
                  <a:pt x="608563" y="1523729"/>
                </a:lnTo>
                <a:close/>
              </a:path>
              <a:path w="1327150" h="2270125">
                <a:moveTo>
                  <a:pt x="678117" y="1544750"/>
                </a:moveTo>
                <a:lnTo>
                  <a:pt x="668132" y="1541732"/>
                </a:lnTo>
                <a:lnTo>
                  <a:pt x="672520" y="1529791"/>
                </a:lnTo>
                <a:lnTo>
                  <a:pt x="684645" y="1533455"/>
                </a:lnTo>
                <a:lnTo>
                  <a:pt x="678117" y="1544750"/>
                </a:lnTo>
                <a:close/>
              </a:path>
              <a:path w="1327150" h="2270125">
                <a:moveTo>
                  <a:pt x="723764" y="1558546"/>
                </a:moveTo>
                <a:lnTo>
                  <a:pt x="719990" y="1557405"/>
                </a:lnTo>
                <a:lnTo>
                  <a:pt x="719355" y="1543946"/>
                </a:lnTo>
                <a:lnTo>
                  <a:pt x="729786" y="1547098"/>
                </a:lnTo>
                <a:lnTo>
                  <a:pt x="723764" y="1558546"/>
                </a:lnTo>
                <a:close/>
              </a:path>
              <a:path w="1327150" h="2270125">
                <a:moveTo>
                  <a:pt x="742620" y="1564245"/>
                </a:moveTo>
                <a:lnTo>
                  <a:pt x="738385" y="1562965"/>
                </a:lnTo>
                <a:lnTo>
                  <a:pt x="739786" y="1550121"/>
                </a:lnTo>
                <a:lnTo>
                  <a:pt x="751688" y="1553718"/>
                </a:lnTo>
                <a:lnTo>
                  <a:pt x="742620" y="1564245"/>
                </a:lnTo>
                <a:close/>
              </a:path>
              <a:path w="1327150" h="2270125">
                <a:moveTo>
                  <a:pt x="764790" y="1570945"/>
                </a:moveTo>
                <a:lnTo>
                  <a:pt x="749916" y="1566449"/>
                </a:lnTo>
                <a:lnTo>
                  <a:pt x="755492" y="1554867"/>
                </a:lnTo>
                <a:lnTo>
                  <a:pt x="765953" y="1558029"/>
                </a:lnTo>
                <a:lnTo>
                  <a:pt x="764790" y="1570945"/>
                </a:lnTo>
                <a:close/>
              </a:path>
              <a:path w="1327150" h="2270125">
                <a:moveTo>
                  <a:pt x="795563" y="1580245"/>
                </a:moveTo>
                <a:lnTo>
                  <a:pt x="789352" y="1578368"/>
                </a:lnTo>
                <a:lnTo>
                  <a:pt x="790202" y="1565358"/>
                </a:lnTo>
                <a:lnTo>
                  <a:pt x="805894" y="1570100"/>
                </a:lnTo>
                <a:lnTo>
                  <a:pt x="795563" y="1580245"/>
                </a:lnTo>
                <a:close/>
              </a:path>
              <a:path w="1327150" h="2270125">
                <a:moveTo>
                  <a:pt x="867836" y="1602088"/>
                </a:moveTo>
                <a:lnTo>
                  <a:pt x="858327" y="1599214"/>
                </a:lnTo>
                <a:lnTo>
                  <a:pt x="861050" y="1586770"/>
                </a:lnTo>
                <a:lnTo>
                  <a:pt x="873323" y="1590479"/>
                </a:lnTo>
                <a:lnTo>
                  <a:pt x="867836" y="1602088"/>
                </a:lnTo>
                <a:close/>
              </a:path>
              <a:path w="1327150" h="2270125">
                <a:moveTo>
                  <a:pt x="918238" y="1617321"/>
                </a:moveTo>
                <a:lnTo>
                  <a:pt x="913572" y="1615911"/>
                </a:lnTo>
                <a:lnTo>
                  <a:pt x="912402" y="1602290"/>
                </a:lnTo>
                <a:lnTo>
                  <a:pt x="924438" y="1605927"/>
                </a:lnTo>
                <a:lnTo>
                  <a:pt x="918238" y="1617321"/>
                </a:lnTo>
                <a:close/>
              </a:path>
              <a:path w="1327150" h="2270125">
                <a:moveTo>
                  <a:pt x="938208" y="1623356"/>
                </a:moveTo>
                <a:lnTo>
                  <a:pt x="927748" y="1620195"/>
                </a:lnTo>
                <a:lnTo>
                  <a:pt x="930649" y="1607804"/>
                </a:lnTo>
                <a:lnTo>
                  <a:pt x="941585" y="1611110"/>
                </a:lnTo>
                <a:lnTo>
                  <a:pt x="938208" y="1623356"/>
                </a:lnTo>
                <a:close/>
              </a:path>
              <a:path w="1327150" h="2270125">
                <a:moveTo>
                  <a:pt x="945816" y="1625656"/>
                </a:moveTo>
                <a:lnTo>
                  <a:pt x="947588" y="1612924"/>
                </a:lnTo>
                <a:lnTo>
                  <a:pt x="957098" y="1615798"/>
                </a:lnTo>
                <a:lnTo>
                  <a:pt x="945816" y="1625656"/>
                </a:lnTo>
                <a:close/>
              </a:path>
              <a:path w="1327150" h="2270125">
                <a:moveTo>
                  <a:pt x="989561" y="1638876"/>
                </a:moveTo>
                <a:lnTo>
                  <a:pt x="976247" y="1634853"/>
                </a:lnTo>
                <a:lnTo>
                  <a:pt x="980872" y="1622983"/>
                </a:lnTo>
                <a:lnTo>
                  <a:pt x="994186" y="1627007"/>
                </a:lnTo>
                <a:lnTo>
                  <a:pt x="989561" y="1638876"/>
                </a:lnTo>
                <a:close/>
              </a:path>
              <a:path w="1327150" h="2270125">
                <a:moveTo>
                  <a:pt x="1025698" y="1649798"/>
                </a:moveTo>
                <a:lnTo>
                  <a:pt x="1011433" y="1645487"/>
                </a:lnTo>
                <a:lnTo>
                  <a:pt x="1012254" y="1632468"/>
                </a:lnTo>
                <a:lnTo>
                  <a:pt x="1025568" y="1636492"/>
                </a:lnTo>
                <a:lnTo>
                  <a:pt x="1025698" y="1649798"/>
                </a:lnTo>
                <a:close/>
              </a:path>
              <a:path w="1327150" h="2270125">
                <a:moveTo>
                  <a:pt x="1050423" y="1657271"/>
                </a:moveTo>
                <a:lnTo>
                  <a:pt x="1035207" y="1652672"/>
                </a:lnTo>
                <a:lnTo>
                  <a:pt x="1036979" y="1639940"/>
                </a:lnTo>
                <a:lnTo>
                  <a:pt x="1051244" y="1644251"/>
                </a:lnTo>
                <a:lnTo>
                  <a:pt x="1050423" y="1657271"/>
                </a:lnTo>
                <a:close/>
              </a:path>
              <a:path w="1327150" h="2270125">
                <a:moveTo>
                  <a:pt x="1099873" y="1672216"/>
                </a:moveTo>
                <a:lnTo>
                  <a:pt x="1087510" y="1668479"/>
                </a:lnTo>
                <a:lnTo>
                  <a:pt x="1091185" y="1656323"/>
                </a:lnTo>
                <a:lnTo>
                  <a:pt x="1102596" y="1659771"/>
                </a:lnTo>
                <a:lnTo>
                  <a:pt x="1099873" y="1672216"/>
                </a:lnTo>
                <a:close/>
              </a:path>
              <a:path w="1327150" h="2270125">
                <a:moveTo>
                  <a:pt x="1109383" y="1675090"/>
                </a:moveTo>
                <a:lnTo>
                  <a:pt x="1114959" y="1663508"/>
                </a:lnTo>
                <a:lnTo>
                  <a:pt x="1118763" y="1664657"/>
                </a:lnTo>
                <a:lnTo>
                  <a:pt x="1109383" y="1675090"/>
                </a:lnTo>
                <a:close/>
              </a:path>
              <a:path w="1327150" h="2270125">
                <a:moveTo>
                  <a:pt x="1122696" y="1679114"/>
                </a:moveTo>
                <a:lnTo>
                  <a:pt x="1113187" y="1676239"/>
                </a:lnTo>
                <a:lnTo>
                  <a:pt x="1124469" y="1666382"/>
                </a:lnTo>
                <a:lnTo>
                  <a:pt x="1122696" y="1679114"/>
                </a:lnTo>
                <a:close/>
              </a:path>
              <a:path w="1327150" h="2270125">
                <a:moveTo>
                  <a:pt x="1136961" y="1683425"/>
                </a:moveTo>
                <a:lnTo>
                  <a:pt x="1128402" y="1680838"/>
                </a:lnTo>
                <a:lnTo>
                  <a:pt x="1130174" y="1668106"/>
                </a:lnTo>
                <a:lnTo>
                  <a:pt x="1141586" y="1671555"/>
                </a:lnTo>
                <a:lnTo>
                  <a:pt x="1136961" y="1683425"/>
                </a:lnTo>
                <a:close/>
              </a:path>
              <a:path w="1327150" h="2270125">
                <a:moveTo>
                  <a:pt x="286923" y="1439788"/>
                </a:moveTo>
                <a:lnTo>
                  <a:pt x="276507" y="1436640"/>
                </a:lnTo>
                <a:lnTo>
                  <a:pt x="283940" y="1425619"/>
                </a:lnTo>
                <a:lnTo>
                  <a:pt x="289646" y="1427344"/>
                </a:lnTo>
                <a:lnTo>
                  <a:pt x="286923" y="1439788"/>
                </a:lnTo>
                <a:close/>
              </a:path>
              <a:path w="1327150" h="2270125">
                <a:moveTo>
                  <a:pt x="580728" y="1528584"/>
                </a:moveTo>
                <a:lnTo>
                  <a:pt x="570312" y="1525436"/>
                </a:lnTo>
                <a:lnTo>
                  <a:pt x="574937" y="1513566"/>
                </a:lnTo>
                <a:lnTo>
                  <a:pt x="580643" y="1515291"/>
                </a:lnTo>
                <a:lnTo>
                  <a:pt x="580728" y="1528584"/>
                </a:lnTo>
                <a:close/>
              </a:path>
              <a:path w="1327150" h="2270125">
                <a:moveTo>
                  <a:pt x="622745" y="1554550"/>
                </a:moveTo>
                <a:lnTo>
                  <a:pt x="612285" y="1551388"/>
                </a:lnTo>
                <a:lnTo>
                  <a:pt x="613106" y="1538369"/>
                </a:lnTo>
                <a:lnTo>
                  <a:pt x="615958" y="1539231"/>
                </a:lnTo>
                <a:lnTo>
                  <a:pt x="629142" y="1529949"/>
                </a:lnTo>
                <a:lnTo>
                  <a:pt x="629272" y="1543255"/>
                </a:lnTo>
                <a:lnTo>
                  <a:pt x="622745" y="1554550"/>
                </a:lnTo>
                <a:close/>
              </a:path>
              <a:path w="1327150" h="2270125">
                <a:moveTo>
                  <a:pt x="649243" y="1549291"/>
                </a:moveTo>
                <a:lnTo>
                  <a:pt x="637831" y="1545842"/>
                </a:lnTo>
                <a:lnTo>
                  <a:pt x="641149" y="1533577"/>
                </a:lnTo>
                <a:lnTo>
                  <a:pt x="652204" y="1536918"/>
                </a:lnTo>
                <a:lnTo>
                  <a:pt x="649243" y="1549291"/>
                </a:lnTo>
                <a:close/>
              </a:path>
              <a:path w="1327150" h="2270125">
                <a:moveTo>
                  <a:pt x="687163" y="1560751"/>
                </a:moveTo>
                <a:lnTo>
                  <a:pt x="684878" y="1546793"/>
                </a:lnTo>
                <a:lnTo>
                  <a:pt x="696617" y="1550341"/>
                </a:lnTo>
                <a:lnTo>
                  <a:pt x="687163" y="1560751"/>
                </a:lnTo>
                <a:close/>
              </a:path>
              <a:path w="1327150" h="2270125">
                <a:moveTo>
                  <a:pt x="712007" y="1568260"/>
                </a:moveTo>
                <a:lnTo>
                  <a:pt x="699644" y="1564523"/>
                </a:lnTo>
                <a:lnTo>
                  <a:pt x="702367" y="1552079"/>
                </a:lnTo>
                <a:lnTo>
                  <a:pt x="714730" y="1555815"/>
                </a:lnTo>
                <a:lnTo>
                  <a:pt x="712007" y="1568260"/>
                </a:lnTo>
                <a:close/>
              </a:path>
              <a:path w="1327150" h="2270125">
                <a:moveTo>
                  <a:pt x="753136" y="1580690"/>
                </a:moveTo>
                <a:lnTo>
                  <a:pt x="738634" y="1576307"/>
                </a:lnTo>
                <a:lnTo>
                  <a:pt x="745161" y="1565012"/>
                </a:lnTo>
                <a:lnTo>
                  <a:pt x="753749" y="1567608"/>
                </a:lnTo>
                <a:lnTo>
                  <a:pt x="753136" y="1580690"/>
                </a:lnTo>
                <a:close/>
              </a:path>
              <a:path w="1327150" h="2270125">
                <a:moveTo>
                  <a:pt x="788084" y="1591252"/>
                </a:moveTo>
                <a:lnTo>
                  <a:pt x="774771" y="1587229"/>
                </a:lnTo>
                <a:lnTo>
                  <a:pt x="778445" y="1575072"/>
                </a:lnTo>
                <a:lnTo>
                  <a:pt x="790808" y="1578808"/>
                </a:lnTo>
                <a:lnTo>
                  <a:pt x="788084" y="1591252"/>
                </a:lnTo>
                <a:close/>
              </a:path>
              <a:path w="1327150" h="2270125">
                <a:moveTo>
                  <a:pt x="801825" y="1608672"/>
                </a:moveTo>
                <a:lnTo>
                  <a:pt x="797724" y="1607433"/>
                </a:lnTo>
                <a:lnTo>
                  <a:pt x="798723" y="1594468"/>
                </a:lnTo>
                <a:lnTo>
                  <a:pt x="802349" y="1595564"/>
                </a:lnTo>
                <a:lnTo>
                  <a:pt x="806974" y="1583694"/>
                </a:lnTo>
                <a:lnTo>
                  <a:pt x="809957" y="1597863"/>
                </a:lnTo>
                <a:lnTo>
                  <a:pt x="801825" y="1608672"/>
                </a:lnTo>
                <a:close/>
              </a:path>
              <a:path w="1327150" h="2270125">
                <a:moveTo>
                  <a:pt x="828025" y="1603324"/>
                </a:moveTo>
                <a:lnTo>
                  <a:pt x="815663" y="1599587"/>
                </a:lnTo>
                <a:lnTo>
                  <a:pt x="819337" y="1587430"/>
                </a:lnTo>
                <a:lnTo>
                  <a:pt x="831699" y="1591167"/>
                </a:lnTo>
                <a:lnTo>
                  <a:pt x="828025" y="1603324"/>
                </a:lnTo>
                <a:close/>
              </a:path>
              <a:path w="1327150" h="2270125">
                <a:moveTo>
                  <a:pt x="845202" y="1608515"/>
                </a:moveTo>
                <a:lnTo>
                  <a:pt x="831829" y="1604473"/>
                </a:lnTo>
                <a:lnTo>
                  <a:pt x="839961" y="1593664"/>
                </a:lnTo>
                <a:lnTo>
                  <a:pt x="846915" y="1595765"/>
                </a:lnTo>
                <a:lnTo>
                  <a:pt x="845202" y="1608515"/>
                </a:lnTo>
                <a:close/>
              </a:path>
              <a:path w="1327150" h="2270125">
                <a:moveTo>
                  <a:pt x="854782" y="1624678"/>
                </a:moveTo>
                <a:lnTo>
                  <a:pt x="848125" y="1622666"/>
                </a:lnTo>
                <a:lnTo>
                  <a:pt x="850849" y="1610221"/>
                </a:lnTo>
                <a:lnTo>
                  <a:pt x="859278" y="1599502"/>
                </a:lnTo>
                <a:lnTo>
                  <a:pt x="862131" y="1600364"/>
                </a:lnTo>
                <a:lnTo>
                  <a:pt x="862941" y="1610559"/>
                </a:lnTo>
                <a:lnTo>
                  <a:pt x="862260" y="1613670"/>
                </a:lnTo>
                <a:lnTo>
                  <a:pt x="863211" y="1613958"/>
                </a:lnTo>
                <a:lnTo>
                  <a:pt x="854782" y="1624678"/>
                </a:lnTo>
                <a:close/>
              </a:path>
              <a:path w="1327150" h="2270125">
                <a:moveTo>
                  <a:pt x="873672" y="1617119"/>
                </a:moveTo>
                <a:lnTo>
                  <a:pt x="863211" y="1613958"/>
                </a:lnTo>
                <a:lnTo>
                  <a:pt x="862941" y="1610559"/>
                </a:lnTo>
                <a:lnTo>
                  <a:pt x="864983" y="1601226"/>
                </a:lnTo>
                <a:lnTo>
                  <a:pt x="881150" y="1606112"/>
                </a:lnTo>
                <a:lnTo>
                  <a:pt x="873672" y="1617119"/>
                </a:lnTo>
                <a:close/>
              </a:path>
              <a:path w="1327150" h="2270125">
                <a:moveTo>
                  <a:pt x="900299" y="1625167"/>
                </a:moveTo>
                <a:lnTo>
                  <a:pt x="889838" y="1622005"/>
                </a:lnTo>
                <a:lnTo>
                  <a:pt x="892562" y="1609561"/>
                </a:lnTo>
                <a:lnTo>
                  <a:pt x="906826" y="1613872"/>
                </a:lnTo>
                <a:lnTo>
                  <a:pt x="900299" y="1625167"/>
                </a:lnTo>
                <a:close/>
              </a:path>
              <a:path w="1327150" h="2270125">
                <a:moveTo>
                  <a:pt x="925024" y="1632639"/>
                </a:moveTo>
                <a:lnTo>
                  <a:pt x="914564" y="1629478"/>
                </a:lnTo>
                <a:lnTo>
                  <a:pt x="916678" y="1616849"/>
                </a:lnTo>
                <a:lnTo>
                  <a:pt x="929650" y="1620770"/>
                </a:lnTo>
                <a:lnTo>
                  <a:pt x="925024" y="1632639"/>
                </a:lnTo>
                <a:close/>
              </a:path>
              <a:path w="1327150" h="2270125">
                <a:moveTo>
                  <a:pt x="959260" y="1642986"/>
                </a:moveTo>
                <a:lnTo>
                  <a:pt x="936436" y="1636088"/>
                </a:lnTo>
                <a:lnTo>
                  <a:pt x="937257" y="1623069"/>
                </a:lnTo>
                <a:lnTo>
                  <a:pt x="961983" y="1630542"/>
                </a:lnTo>
                <a:lnTo>
                  <a:pt x="959260" y="1642986"/>
                </a:lnTo>
                <a:close/>
              </a:path>
              <a:path w="1327150" h="2270125">
                <a:moveTo>
                  <a:pt x="980181" y="1649309"/>
                </a:moveTo>
                <a:lnTo>
                  <a:pt x="967046" y="1645339"/>
                </a:lnTo>
                <a:lnTo>
                  <a:pt x="970066" y="1632985"/>
                </a:lnTo>
                <a:lnTo>
                  <a:pt x="981953" y="1636577"/>
                </a:lnTo>
                <a:lnTo>
                  <a:pt x="980181" y="1649309"/>
                </a:lnTo>
                <a:close/>
              </a:path>
              <a:path w="1327150" h="2270125">
                <a:moveTo>
                  <a:pt x="996629" y="1654280"/>
                </a:moveTo>
                <a:lnTo>
                  <a:pt x="986466" y="1651209"/>
                </a:lnTo>
                <a:lnTo>
                  <a:pt x="987540" y="1638266"/>
                </a:lnTo>
                <a:lnTo>
                  <a:pt x="1001091" y="1642361"/>
                </a:lnTo>
                <a:lnTo>
                  <a:pt x="996629" y="1654280"/>
                </a:lnTo>
                <a:close/>
              </a:path>
              <a:path w="1327150" h="2270125">
                <a:moveTo>
                  <a:pt x="1020122" y="1661380"/>
                </a:moveTo>
                <a:lnTo>
                  <a:pt x="1003955" y="1656494"/>
                </a:lnTo>
                <a:lnTo>
                  <a:pt x="1005727" y="1643762"/>
                </a:lnTo>
                <a:lnTo>
                  <a:pt x="1021894" y="1648648"/>
                </a:lnTo>
                <a:lnTo>
                  <a:pt x="1020122" y="1661380"/>
                </a:lnTo>
                <a:close/>
              </a:path>
              <a:path w="1327150" h="2270125">
                <a:moveTo>
                  <a:pt x="1035099" y="1665907"/>
                </a:moveTo>
                <a:lnTo>
                  <a:pt x="1021548" y="1661811"/>
                </a:lnTo>
                <a:lnTo>
                  <a:pt x="1026233" y="1649960"/>
                </a:lnTo>
                <a:lnTo>
                  <a:pt x="1036128" y="1652950"/>
                </a:lnTo>
                <a:lnTo>
                  <a:pt x="1035099" y="1665907"/>
                </a:lnTo>
                <a:close/>
              </a:path>
              <a:path w="1327150" h="2270125">
                <a:moveTo>
                  <a:pt x="1070653" y="1689919"/>
                </a:moveTo>
                <a:lnTo>
                  <a:pt x="1055437" y="1685321"/>
                </a:lnTo>
                <a:lnTo>
                  <a:pt x="1058844" y="1673083"/>
                </a:lnTo>
                <a:lnTo>
                  <a:pt x="1059111" y="1673164"/>
                </a:lnTo>
                <a:lnTo>
                  <a:pt x="1058982" y="1659857"/>
                </a:lnTo>
                <a:lnTo>
                  <a:pt x="1068491" y="1662731"/>
                </a:lnTo>
                <a:lnTo>
                  <a:pt x="1071085" y="1669412"/>
                </a:lnTo>
                <a:lnTo>
                  <a:pt x="1069572" y="1676325"/>
                </a:lnTo>
                <a:lnTo>
                  <a:pt x="1070653" y="1689919"/>
                </a:lnTo>
                <a:close/>
              </a:path>
              <a:path w="1327150" h="2270125">
                <a:moveTo>
                  <a:pt x="1074327" y="1677762"/>
                </a:moveTo>
                <a:lnTo>
                  <a:pt x="1071085" y="1669412"/>
                </a:lnTo>
                <a:lnTo>
                  <a:pt x="1072295" y="1663881"/>
                </a:lnTo>
                <a:lnTo>
                  <a:pt x="1074327" y="1677762"/>
                </a:lnTo>
                <a:close/>
              </a:path>
              <a:path w="1327150" h="2270125">
                <a:moveTo>
                  <a:pt x="1087522" y="1681750"/>
                </a:moveTo>
                <a:lnTo>
                  <a:pt x="1078131" y="1678912"/>
                </a:lnTo>
                <a:lnTo>
                  <a:pt x="1079145" y="1665951"/>
                </a:lnTo>
                <a:lnTo>
                  <a:pt x="1092637" y="1670029"/>
                </a:lnTo>
                <a:lnTo>
                  <a:pt x="1087522" y="1681750"/>
                </a:lnTo>
                <a:close/>
              </a:path>
              <a:path w="1327150" h="2270125">
                <a:moveTo>
                  <a:pt x="1126630" y="1693570"/>
                </a:moveTo>
                <a:lnTo>
                  <a:pt x="1094297" y="1683798"/>
                </a:lnTo>
                <a:lnTo>
                  <a:pt x="1099873" y="1672216"/>
                </a:lnTo>
                <a:lnTo>
                  <a:pt x="1134108" y="1682563"/>
                </a:lnTo>
                <a:lnTo>
                  <a:pt x="1126630" y="1693570"/>
                </a:lnTo>
                <a:close/>
              </a:path>
              <a:path w="1327150" h="2270125">
                <a:moveTo>
                  <a:pt x="1134238" y="1695869"/>
                </a:moveTo>
                <a:lnTo>
                  <a:pt x="1134108" y="1682563"/>
                </a:lnTo>
                <a:lnTo>
                  <a:pt x="1135059" y="1682850"/>
                </a:lnTo>
                <a:lnTo>
                  <a:pt x="1135780" y="1691912"/>
                </a:lnTo>
                <a:lnTo>
                  <a:pt x="1134238" y="1695869"/>
                </a:lnTo>
                <a:close/>
              </a:path>
              <a:path w="1327150" h="2270125">
                <a:moveTo>
                  <a:pt x="1143748" y="1698743"/>
                </a:moveTo>
                <a:lnTo>
                  <a:pt x="1136140" y="1696444"/>
                </a:lnTo>
                <a:lnTo>
                  <a:pt x="1135780" y="1691912"/>
                </a:lnTo>
                <a:lnTo>
                  <a:pt x="1138863" y="1684000"/>
                </a:lnTo>
                <a:lnTo>
                  <a:pt x="1150275" y="1687449"/>
                </a:lnTo>
                <a:lnTo>
                  <a:pt x="1143748" y="1698743"/>
                </a:lnTo>
                <a:close/>
              </a:path>
              <a:path w="1327150" h="2270125">
                <a:moveTo>
                  <a:pt x="304170" y="1458268"/>
                </a:moveTo>
                <a:lnTo>
                  <a:pt x="302268" y="1457693"/>
                </a:lnTo>
                <a:lnTo>
                  <a:pt x="304040" y="1444961"/>
                </a:lnTo>
                <a:lnTo>
                  <a:pt x="306893" y="1445824"/>
                </a:lnTo>
                <a:lnTo>
                  <a:pt x="304170" y="1458268"/>
                </a:lnTo>
                <a:close/>
              </a:path>
              <a:path w="1327150" h="2270125">
                <a:moveTo>
                  <a:pt x="495315" y="1516037"/>
                </a:moveTo>
                <a:lnTo>
                  <a:pt x="481050" y="1511726"/>
                </a:lnTo>
                <a:lnTo>
                  <a:pt x="486627" y="1500144"/>
                </a:lnTo>
                <a:lnTo>
                  <a:pt x="499940" y="1504168"/>
                </a:lnTo>
                <a:lnTo>
                  <a:pt x="495315" y="1516037"/>
                </a:lnTo>
                <a:close/>
              </a:path>
              <a:path w="1327150" h="2270125">
                <a:moveTo>
                  <a:pt x="520991" y="1523797"/>
                </a:moveTo>
                <a:lnTo>
                  <a:pt x="507677" y="1519773"/>
                </a:lnTo>
                <a:lnTo>
                  <a:pt x="512303" y="1507904"/>
                </a:lnTo>
                <a:lnTo>
                  <a:pt x="523714" y="1511353"/>
                </a:lnTo>
                <a:lnTo>
                  <a:pt x="520991" y="1523797"/>
                </a:lnTo>
                <a:close/>
              </a:path>
              <a:path w="1327150" h="2270125">
                <a:moveTo>
                  <a:pt x="546786" y="1531593"/>
                </a:moveTo>
                <a:lnTo>
                  <a:pt x="541437" y="1529976"/>
                </a:lnTo>
                <a:lnTo>
                  <a:pt x="540475" y="1516418"/>
                </a:lnTo>
                <a:lnTo>
                  <a:pt x="552244" y="1519975"/>
                </a:lnTo>
                <a:lnTo>
                  <a:pt x="546786" y="1531593"/>
                </a:lnTo>
                <a:close/>
              </a:path>
              <a:path w="1327150" h="2270125">
                <a:moveTo>
                  <a:pt x="681453" y="1572293"/>
                </a:moveTo>
                <a:lnTo>
                  <a:pt x="668748" y="1568453"/>
                </a:lnTo>
                <a:lnTo>
                  <a:pt x="673805" y="1556714"/>
                </a:lnTo>
                <a:lnTo>
                  <a:pt x="685974" y="1560392"/>
                </a:lnTo>
                <a:lnTo>
                  <a:pt x="681453" y="1572293"/>
                </a:lnTo>
                <a:close/>
              </a:path>
              <a:path w="1327150" h="2270125">
                <a:moveTo>
                  <a:pt x="723548" y="1585015"/>
                </a:moveTo>
                <a:lnTo>
                  <a:pt x="712137" y="1581566"/>
                </a:lnTo>
                <a:lnTo>
                  <a:pt x="715736" y="1569387"/>
                </a:lnTo>
                <a:lnTo>
                  <a:pt x="728173" y="1573146"/>
                </a:lnTo>
                <a:lnTo>
                  <a:pt x="723548" y="1585015"/>
                </a:lnTo>
                <a:close/>
              </a:path>
              <a:path w="1327150" h="2270125">
                <a:moveTo>
                  <a:pt x="767293" y="1598236"/>
                </a:moveTo>
                <a:lnTo>
                  <a:pt x="753979" y="1594212"/>
                </a:lnTo>
                <a:lnTo>
                  <a:pt x="758604" y="1582343"/>
                </a:lnTo>
                <a:lnTo>
                  <a:pt x="770967" y="1586079"/>
                </a:lnTo>
                <a:lnTo>
                  <a:pt x="767293" y="1598236"/>
                </a:lnTo>
                <a:close/>
              </a:path>
              <a:path w="1327150" h="2270125">
                <a:moveTo>
                  <a:pt x="785480" y="1603733"/>
                </a:moveTo>
                <a:lnTo>
                  <a:pt x="772999" y="1599960"/>
                </a:lnTo>
                <a:lnTo>
                  <a:pt x="784830" y="1590269"/>
                </a:lnTo>
                <a:lnTo>
                  <a:pt x="785480" y="1603733"/>
                </a:lnTo>
                <a:close/>
              </a:path>
              <a:path w="1327150" h="2270125">
                <a:moveTo>
                  <a:pt x="808185" y="1610594"/>
                </a:moveTo>
                <a:lnTo>
                  <a:pt x="816614" y="1599875"/>
                </a:lnTo>
                <a:lnTo>
                  <a:pt x="817565" y="1600162"/>
                </a:lnTo>
                <a:lnTo>
                  <a:pt x="808185" y="1610594"/>
                </a:lnTo>
                <a:close/>
              </a:path>
              <a:path w="1327150" h="2270125">
                <a:moveTo>
                  <a:pt x="817824" y="1626775"/>
                </a:moveTo>
                <a:lnTo>
                  <a:pt x="800706" y="1621602"/>
                </a:lnTo>
                <a:lnTo>
                  <a:pt x="811037" y="1611457"/>
                </a:lnTo>
                <a:lnTo>
                  <a:pt x="817565" y="1600162"/>
                </a:lnTo>
                <a:lnTo>
                  <a:pt x="824222" y="1602174"/>
                </a:lnTo>
                <a:lnTo>
                  <a:pt x="823400" y="1615193"/>
                </a:lnTo>
                <a:lnTo>
                  <a:pt x="817824" y="1626775"/>
                </a:lnTo>
                <a:close/>
              </a:path>
              <a:path w="1327150" h="2270125">
                <a:moveTo>
                  <a:pt x="843371" y="1621229"/>
                </a:moveTo>
                <a:lnTo>
                  <a:pt x="829106" y="1616917"/>
                </a:lnTo>
                <a:lnTo>
                  <a:pt x="837535" y="1606198"/>
                </a:lnTo>
                <a:lnTo>
                  <a:pt x="846094" y="1608784"/>
                </a:lnTo>
                <a:lnTo>
                  <a:pt x="843371" y="1621229"/>
                </a:lnTo>
                <a:close/>
              </a:path>
              <a:path w="1327150" h="2270125">
                <a:moveTo>
                  <a:pt x="881053" y="1632617"/>
                </a:moveTo>
                <a:lnTo>
                  <a:pt x="874708" y="1630700"/>
                </a:lnTo>
                <a:lnTo>
                  <a:pt x="874623" y="1617407"/>
                </a:lnTo>
                <a:lnTo>
                  <a:pt x="888397" y="1621569"/>
                </a:lnTo>
                <a:lnTo>
                  <a:pt x="881053" y="1632617"/>
                </a:lnTo>
                <a:close/>
              </a:path>
              <a:path w="1327150" h="2270125">
                <a:moveTo>
                  <a:pt x="895674" y="1637036"/>
                </a:moveTo>
                <a:lnTo>
                  <a:pt x="882361" y="1633012"/>
                </a:lnTo>
                <a:lnTo>
                  <a:pt x="891740" y="1622580"/>
                </a:lnTo>
                <a:lnTo>
                  <a:pt x="895674" y="1637036"/>
                </a:lnTo>
                <a:close/>
              </a:path>
              <a:path w="1327150" h="2270125">
                <a:moveTo>
                  <a:pt x="913743" y="1642497"/>
                </a:moveTo>
                <a:lnTo>
                  <a:pt x="900429" y="1638473"/>
                </a:lnTo>
                <a:lnTo>
                  <a:pt x="906956" y="1627179"/>
                </a:lnTo>
                <a:lnTo>
                  <a:pt x="919319" y="1630915"/>
                </a:lnTo>
                <a:lnTo>
                  <a:pt x="913743" y="1642497"/>
                </a:lnTo>
                <a:close/>
              </a:path>
              <a:path w="1327150" h="2270125">
                <a:moveTo>
                  <a:pt x="937011" y="1649529"/>
                </a:moveTo>
                <a:lnTo>
                  <a:pt x="928007" y="1646808"/>
                </a:lnTo>
                <a:lnTo>
                  <a:pt x="926926" y="1633214"/>
                </a:lnTo>
                <a:lnTo>
                  <a:pt x="943093" y="1638100"/>
                </a:lnTo>
                <a:lnTo>
                  <a:pt x="937011" y="1649529"/>
                </a:lnTo>
                <a:close/>
              </a:path>
              <a:path w="1327150" h="2270125">
                <a:moveTo>
                  <a:pt x="961915" y="1657056"/>
                </a:moveTo>
                <a:lnTo>
                  <a:pt x="949879" y="1653418"/>
                </a:lnTo>
                <a:lnTo>
                  <a:pt x="952796" y="1641032"/>
                </a:lnTo>
                <a:lnTo>
                  <a:pt x="964965" y="1644710"/>
                </a:lnTo>
                <a:lnTo>
                  <a:pt x="961915" y="1657056"/>
                </a:lnTo>
                <a:close/>
              </a:path>
              <a:path w="1327150" h="2270125">
                <a:moveTo>
                  <a:pt x="982213" y="1663190"/>
                </a:moveTo>
                <a:lnTo>
                  <a:pt x="965095" y="1658017"/>
                </a:lnTo>
                <a:lnTo>
                  <a:pt x="968769" y="1645860"/>
                </a:lnTo>
                <a:lnTo>
                  <a:pt x="982083" y="1649884"/>
                </a:lnTo>
                <a:lnTo>
                  <a:pt x="982213" y="1663190"/>
                </a:lnTo>
                <a:close/>
              </a:path>
              <a:path w="1327150" h="2270125">
                <a:moveTo>
                  <a:pt x="1009791" y="1671525"/>
                </a:moveTo>
                <a:lnTo>
                  <a:pt x="997428" y="1667789"/>
                </a:lnTo>
                <a:lnTo>
                  <a:pt x="997298" y="1654482"/>
                </a:lnTo>
                <a:lnTo>
                  <a:pt x="1010612" y="1658506"/>
                </a:lnTo>
                <a:lnTo>
                  <a:pt x="1009791" y="1671525"/>
                </a:lnTo>
                <a:close/>
              </a:path>
              <a:path w="1327150" h="2270125">
                <a:moveTo>
                  <a:pt x="1040222" y="1680722"/>
                </a:moveTo>
                <a:lnTo>
                  <a:pt x="1027250" y="1676802"/>
                </a:lnTo>
                <a:lnTo>
                  <a:pt x="1035694" y="1666086"/>
                </a:lnTo>
                <a:lnTo>
                  <a:pt x="1041712" y="1667905"/>
                </a:lnTo>
                <a:lnTo>
                  <a:pt x="1040222" y="1680722"/>
                </a:lnTo>
                <a:close/>
              </a:path>
              <a:path w="1327150" h="2270125">
                <a:moveTo>
                  <a:pt x="1052584" y="1684459"/>
                </a:moveTo>
                <a:lnTo>
                  <a:pt x="1044026" y="1681872"/>
                </a:lnTo>
                <a:lnTo>
                  <a:pt x="1045025" y="1668907"/>
                </a:lnTo>
                <a:lnTo>
                  <a:pt x="1057863" y="1672787"/>
                </a:lnTo>
                <a:lnTo>
                  <a:pt x="1052584" y="1684459"/>
                </a:lnTo>
                <a:close/>
              </a:path>
              <a:path w="1327150" h="2270125">
                <a:moveTo>
                  <a:pt x="1091574" y="1696242"/>
                </a:moveTo>
                <a:lnTo>
                  <a:pt x="1071603" y="1690207"/>
                </a:lnTo>
                <a:lnTo>
                  <a:pt x="1077180" y="1678625"/>
                </a:lnTo>
                <a:lnTo>
                  <a:pt x="1089542" y="1682361"/>
                </a:lnTo>
                <a:lnTo>
                  <a:pt x="1091574" y="1696242"/>
                </a:lnTo>
                <a:close/>
              </a:path>
              <a:path w="1327150" h="2270125">
                <a:moveTo>
                  <a:pt x="1094427" y="1697104"/>
                </a:moveTo>
                <a:lnTo>
                  <a:pt x="1091574" y="1696242"/>
                </a:lnTo>
                <a:lnTo>
                  <a:pt x="1092395" y="1683223"/>
                </a:lnTo>
                <a:lnTo>
                  <a:pt x="1094427" y="1697104"/>
                </a:lnTo>
                <a:close/>
              </a:path>
              <a:path w="1327150" h="2270125">
                <a:moveTo>
                  <a:pt x="1096329" y="1697679"/>
                </a:moveTo>
                <a:lnTo>
                  <a:pt x="1094427" y="1697104"/>
                </a:lnTo>
                <a:lnTo>
                  <a:pt x="1102856" y="1686385"/>
                </a:lnTo>
                <a:lnTo>
                  <a:pt x="1096329" y="1697679"/>
                </a:lnTo>
                <a:close/>
              </a:path>
              <a:path w="1327150" h="2270125">
                <a:moveTo>
                  <a:pt x="1116299" y="1703715"/>
                </a:moveTo>
                <a:lnTo>
                  <a:pt x="1096329" y="1697679"/>
                </a:lnTo>
                <a:lnTo>
                  <a:pt x="1104758" y="1686959"/>
                </a:lnTo>
                <a:lnTo>
                  <a:pt x="1121875" y="1692133"/>
                </a:lnTo>
                <a:lnTo>
                  <a:pt x="1116299" y="1703715"/>
                </a:lnTo>
                <a:close/>
              </a:path>
              <a:path w="1327150" h="2270125">
                <a:moveTo>
                  <a:pt x="1133417" y="1708888"/>
                </a:moveTo>
                <a:lnTo>
                  <a:pt x="1122956" y="1705727"/>
                </a:lnTo>
                <a:lnTo>
                  <a:pt x="1121875" y="1692133"/>
                </a:lnTo>
                <a:lnTo>
                  <a:pt x="1137091" y="1696731"/>
                </a:lnTo>
                <a:lnTo>
                  <a:pt x="1133417" y="1708888"/>
                </a:lnTo>
                <a:close/>
              </a:path>
              <a:path w="1327150" h="2270125">
                <a:moveTo>
                  <a:pt x="482131" y="1525320"/>
                </a:moveTo>
                <a:lnTo>
                  <a:pt x="479148" y="1511151"/>
                </a:lnTo>
                <a:lnTo>
                  <a:pt x="490560" y="1514600"/>
                </a:lnTo>
                <a:lnTo>
                  <a:pt x="482131" y="1525320"/>
                </a:lnTo>
                <a:close/>
              </a:path>
              <a:path w="1327150" h="2270125">
                <a:moveTo>
                  <a:pt x="564866" y="1550324"/>
                </a:moveTo>
                <a:lnTo>
                  <a:pt x="549650" y="1545726"/>
                </a:lnTo>
                <a:lnTo>
                  <a:pt x="554275" y="1533856"/>
                </a:lnTo>
                <a:lnTo>
                  <a:pt x="571393" y="1539030"/>
                </a:lnTo>
                <a:lnTo>
                  <a:pt x="564866" y="1550324"/>
                </a:lnTo>
                <a:close/>
              </a:path>
              <a:path w="1327150" h="2270125">
                <a:moveTo>
                  <a:pt x="606708" y="1562970"/>
                </a:moveTo>
                <a:lnTo>
                  <a:pt x="597199" y="1560096"/>
                </a:lnTo>
                <a:lnTo>
                  <a:pt x="606579" y="1549664"/>
                </a:lnTo>
                <a:lnTo>
                  <a:pt x="606708" y="1562970"/>
                </a:lnTo>
                <a:close/>
              </a:path>
              <a:path w="1327150" h="2270125">
                <a:moveTo>
                  <a:pt x="658061" y="1578490"/>
                </a:moveTo>
                <a:lnTo>
                  <a:pt x="645698" y="1574754"/>
                </a:lnTo>
                <a:lnTo>
                  <a:pt x="654127" y="1564034"/>
                </a:lnTo>
                <a:lnTo>
                  <a:pt x="664588" y="1567196"/>
                </a:lnTo>
                <a:lnTo>
                  <a:pt x="658061" y="1578490"/>
                </a:lnTo>
                <a:close/>
              </a:path>
              <a:path w="1327150" h="2270125">
                <a:moveTo>
                  <a:pt x="722727" y="1598034"/>
                </a:moveTo>
                <a:lnTo>
                  <a:pt x="713217" y="1595160"/>
                </a:lnTo>
                <a:lnTo>
                  <a:pt x="722597" y="1584728"/>
                </a:lnTo>
                <a:lnTo>
                  <a:pt x="722727" y="1598034"/>
                </a:lnTo>
                <a:close/>
              </a:path>
              <a:path w="1327150" h="2270125">
                <a:moveTo>
                  <a:pt x="751256" y="1606657"/>
                </a:moveTo>
                <a:lnTo>
                  <a:pt x="731286" y="1600621"/>
                </a:lnTo>
                <a:lnTo>
                  <a:pt x="730205" y="1587027"/>
                </a:lnTo>
                <a:lnTo>
                  <a:pt x="757783" y="1595362"/>
                </a:lnTo>
                <a:lnTo>
                  <a:pt x="751256" y="1606657"/>
                </a:lnTo>
                <a:close/>
              </a:path>
              <a:path w="1327150" h="2270125">
                <a:moveTo>
                  <a:pt x="862520" y="1640283"/>
                </a:moveTo>
                <a:lnTo>
                  <a:pt x="851108" y="1636834"/>
                </a:lnTo>
                <a:lnTo>
                  <a:pt x="855733" y="1624965"/>
                </a:lnTo>
                <a:lnTo>
                  <a:pt x="870949" y="1629563"/>
                </a:lnTo>
                <a:lnTo>
                  <a:pt x="862520" y="1640283"/>
                </a:lnTo>
                <a:close/>
              </a:path>
              <a:path w="1327150" h="2270125">
                <a:moveTo>
                  <a:pt x="888918" y="1647241"/>
                </a:moveTo>
                <a:lnTo>
                  <a:pt x="886164" y="1634162"/>
                </a:lnTo>
                <a:lnTo>
                  <a:pt x="897576" y="1637611"/>
                </a:lnTo>
                <a:lnTo>
                  <a:pt x="888918" y="1647241"/>
                </a:lnTo>
                <a:close/>
              </a:path>
              <a:path w="1327150" h="2270125">
                <a:moveTo>
                  <a:pt x="927542" y="1659935"/>
                </a:moveTo>
                <a:lnTo>
                  <a:pt x="904407" y="1652943"/>
                </a:lnTo>
                <a:lnTo>
                  <a:pt x="908988" y="1641060"/>
                </a:lnTo>
                <a:lnTo>
                  <a:pt x="930860" y="1647670"/>
                </a:lnTo>
                <a:lnTo>
                  <a:pt x="927542" y="1659935"/>
                </a:lnTo>
                <a:close/>
              </a:path>
              <a:path w="1327150" h="2270125">
                <a:moveTo>
                  <a:pt x="942164" y="1664354"/>
                </a:moveTo>
                <a:lnTo>
                  <a:pt x="930603" y="1660860"/>
                </a:lnTo>
                <a:lnTo>
                  <a:pt x="934426" y="1648748"/>
                </a:lnTo>
                <a:lnTo>
                  <a:pt x="946878" y="1652511"/>
                </a:lnTo>
                <a:lnTo>
                  <a:pt x="942164" y="1664354"/>
                </a:lnTo>
                <a:close/>
              </a:path>
              <a:path w="1327150" h="2270125">
                <a:moveTo>
                  <a:pt x="969979" y="1672760"/>
                </a:moveTo>
                <a:lnTo>
                  <a:pt x="957617" y="1669024"/>
                </a:lnTo>
                <a:lnTo>
                  <a:pt x="958438" y="1656005"/>
                </a:lnTo>
                <a:lnTo>
                  <a:pt x="972703" y="1660316"/>
                </a:lnTo>
                <a:lnTo>
                  <a:pt x="969979" y="1672760"/>
                </a:lnTo>
                <a:close/>
              </a:path>
              <a:path w="1327150" h="2270125">
                <a:moveTo>
                  <a:pt x="996607" y="1680808"/>
                </a:moveTo>
                <a:lnTo>
                  <a:pt x="981050" y="1676106"/>
                </a:lnTo>
                <a:lnTo>
                  <a:pt x="986611" y="1664520"/>
                </a:lnTo>
                <a:lnTo>
                  <a:pt x="997428" y="1667789"/>
                </a:lnTo>
                <a:lnTo>
                  <a:pt x="996607" y="1680808"/>
                </a:lnTo>
                <a:close/>
              </a:path>
              <a:path w="1327150" h="2270125">
                <a:moveTo>
                  <a:pt x="1011822" y="1685407"/>
                </a:moveTo>
                <a:lnTo>
                  <a:pt x="1012554" y="1672360"/>
                </a:lnTo>
                <a:lnTo>
                  <a:pt x="1024055" y="1675836"/>
                </a:lnTo>
                <a:lnTo>
                  <a:pt x="1011822" y="1685407"/>
                </a:lnTo>
                <a:close/>
              </a:path>
              <a:path w="1327150" h="2270125">
                <a:moveTo>
                  <a:pt x="1045236" y="1708772"/>
                </a:moveTo>
                <a:lnTo>
                  <a:pt x="1031923" y="1704749"/>
                </a:lnTo>
                <a:lnTo>
                  <a:pt x="1038449" y="1693454"/>
                </a:lnTo>
                <a:lnTo>
                  <a:pt x="1034516" y="1678998"/>
                </a:lnTo>
                <a:lnTo>
                  <a:pt x="1049018" y="1683381"/>
                </a:lnTo>
                <a:lnTo>
                  <a:pt x="1045641" y="1695627"/>
                </a:lnTo>
                <a:lnTo>
                  <a:pt x="1048910" y="1696615"/>
                </a:lnTo>
                <a:lnTo>
                  <a:pt x="1045236" y="1708772"/>
                </a:lnTo>
                <a:close/>
              </a:path>
              <a:path w="1327150" h="2270125">
                <a:moveTo>
                  <a:pt x="1073636" y="1704088"/>
                </a:moveTo>
                <a:lnTo>
                  <a:pt x="1058479" y="1699508"/>
                </a:lnTo>
                <a:lnTo>
                  <a:pt x="1066136" y="1688554"/>
                </a:lnTo>
                <a:lnTo>
                  <a:pt x="1074457" y="1691069"/>
                </a:lnTo>
                <a:lnTo>
                  <a:pt x="1073636" y="1704088"/>
                </a:lnTo>
                <a:close/>
              </a:path>
              <a:path w="1327150" h="2270125">
                <a:moveTo>
                  <a:pt x="1088089" y="1721724"/>
                </a:moveTo>
                <a:lnTo>
                  <a:pt x="1074716" y="1717682"/>
                </a:lnTo>
                <a:lnTo>
                  <a:pt x="1074586" y="1704376"/>
                </a:lnTo>
                <a:lnTo>
                  <a:pt x="1088721" y="1695380"/>
                </a:lnTo>
                <a:lnTo>
                  <a:pt x="1084096" y="1707250"/>
                </a:lnTo>
                <a:lnTo>
                  <a:pt x="1090753" y="1709261"/>
                </a:lnTo>
                <a:lnTo>
                  <a:pt x="1088089" y="1721724"/>
                </a:lnTo>
                <a:close/>
              </a:path>
              <a:path w="1327150" h="2270125">
                <a:moveTo>
                  <a:pt x="1103888" y="1713231"/>
                </a:moveTo>
                <a:lnTo>
                  <a:pt x="1091704" y="1709549"/>
                </a:lnTo>
                <a:lnTo>
                  <a:pt x="1098231" y="1698254"/>
                </a:lnTo>
                <a:lnTo>
                  <a:pt x="1106789" y="1700841"/>
                </a:lnTo>
                <a:lnTo>
                  <a:pt x="1103888" y="1713231"/>
                </a:lnTo>
                <a:close/>
              </a:path>
              <a:path w="1327150" h="2270125">
                <a:moveTo>
                  <a:pt x="1119876" y="1718063"/>
                </a:moveTo>
                <a:lnTo>
                  <a:pt x="1111674" y="1715584"/>
                </a:lnTo>
                <a:lnTo>
                  <a:pt x="1120029" y="1704842"/>
                </a:lnTo>
                <a:lnTo>
                  <a:pt x="1119876" y="1718063"/>
                </a:lnTo>
                <a:close/>
              </a:path>
              <a:path w="1327150" h="2270125">
                <a:moveTo>
                  <a:pt x="1131645" y="1721620"/>
                </a:moveTo>
                <a:lnTo>
                  <a:pt x="1124037" y="1719321"/>
                </a:lnTo>
                <a:lnTo>
                  <a:pt x="1128662" y="1707451"/>
                </a:lnTo>
                <a:lnTo>
                  <a:pt x="1138172" y="1710325"/>
                </a:lnTo>
                <a:lnTo>
                  <a:pt x="1131645" y="1721620"/>
                </a:lnTo>
                <a:close/>
              </a:path>
              <a:path w="1327150" h="2270125">
                <a:moveTo>
                  <a:pt x="889147" y="1648331"/>
                </a:moveTo>
                <a:lnTo>
                  <a:pt x="888196" y="1648043"/>
                </a:lnTo>
                <a:lnTo>
                  <a:pt x="888918" y="1647241"/>
                </a:lnTo>
                <a:lnTo>
                  <a:pt x="889147" y="1648331"/>
                </a:lnTo>
                <a:close/>
              </a:path>
              <a:path w="1327150" h="2270125">
                <a:moveTo>
                  <a:pt x="550731" y="1559320"/>
                </a:moveTo>
                <a:lnTo>
                  <a:pt x="539319" y="1555871"/>
                </a:lnTo>
                <a:lnTo>
                  <a:pt x="543945" y="1544001"/>
                </a:lnTo>
                <a:lnTo>
                  <a:pt x="556307" y="1547738"/>
                </a:lnTo>
                <a:lnTo>
                  <a:pt x="550731" y="1559320"/>
                </a:lnTo>
                <a:close/>
              </a:path>
              <a:path w="1327150" h="2270125">
                <a:moveTo>
                  <a:pt x="602410" y="1574939"/>
                </a:moveTo>
                <a:lnTo>
                  <a:pt x="601003" y="1561246"/>
                </a:lnTo>
                <a:lnTo>
                  <a:pt x="609561" y="1563833"/>
                </a:lnTo>
                <a:lnTo>
                  <a:pt x="602410" y="1574939"/>
                </a:lnTo>
                <a:close/>
              </a:path>
              <a:path w="1327150" h="2270125">
                <a:moveTo>
                  <a:pt x="683273" y="1599377"/>
                </a:moveTo>
                <a:lnTo>
                  <a:pt x="673287" y="1596360"/>
                </a:lnTo>
                <a:lnTo>
                  <a:pt x="675178" y="1583664"/>
                </a:lnTo>
                <a:lnTo>
                  <a:pt x="686590" y="1587113"/>
                </a:lnTo>
                <a:lnTo>
                  <a:pt x="683273" y="1599377"/>
                </a:lnTo>
                <a:close/>
              </a:path>
              <a:path w="1327150" h="2270125">
                <a:moveTo>
                  <a:pt x="708592" y="1607030"/>
                </a:moveTo>
                <a:lnTo>
                  <a:pt x="697062" y="1603545"/>
                </a:lnTo>
                <a:lnTo>
                  <a:pt x="705030" y="1592686"/>
                </a:lnTo>
                <a:lnTo>
                  <a:pt x="708592" y="1607030"/>
                </a:lnTo>
                <a:close/>
              </a:path>
              <a:path w="1327150" h="2270125">
                <a:moveTo>
                  <a:pt x="717151" y="1609616"/>
                </a:moveTo>
                <a:lnTo>
                  <a:pt x="709413" y="1594011"/>
                </a:lnTo>
                <a:lnTo>
                  <a:pt x="723678" y="1598322"/>
                </a:lnTo>
                <a:lnTo>
                  <a:pt x="717151" y="1609616"/>
                </a:lnTo>
                <a:close/>
              </a:path>
              <a:path w="1327150" h="2270125">
                <a:moveTo>
                  <a:pt x="762797" y="1623412"/>
                </a:moveTo>
                <a:lnTo>
                  <a:pt x="747582" y="1618813"/>
                </a:lnTo>
                <a:lnTo>
                  <a:pt x="754109" y="1607519"/>
                </a:lnTo>
                <a:lnTo>
                  <a:pt x="768374" y="1611830"/>
                </a:lnTo>
                <a:lnTo>
                  <a:pt x="762797" y="1623412"/>
                </a:lnTo>
                <a:close/>
              </a:path>
              <a:path w="1327150" h="2270125">
                <a:moveTo>
                  <a:pt x="778964" y="1628298"/>
                </a:moveTo>
                <a:lnTo>
                  <a:pt x="766601" y="1624562"/>
                </a:lnTo>
                <a:lnTo>
                  <a:pt x="771226" y="1612692"/>
                </a:lnTo>
                <a:lnTo>
                  <a:pt x="782638" y="1616141"/>
                </a:lnTo>
                <a:lnTo>
                  <a:pt x="778964" y="1628298"/>
                </a:lnTo>
                <a:close/>
              </a:path>
              <a:path w="1327150" h="2270125">
                <a:moveTo>
                  <a:pt x="794090" y="1632870"/>
                </a:moveTo>
                <a:lnTo>
                  <a:pt x="789900" y="1631603"/>
                </a:lnTo>
                <a:lnTo>
                  <a:pt x="791524" y="1618827"/>
                </a:lnTo>
                <a:lnTo>
                  <a:pt x="803560" y="1622464"/>
                </a:lnTo>
                <a:lnTo>
                  <a:pt x="794090" y="1632870"/>
                </a:lnTo>
                <a:close/>
              </a:path>
              <a:path w="1327150" h="2270125">
                <a:moveTo>
                  <a:pt x="815101" y="1639219"/>
                </a:moveTo>
                <a:lnTo>
                  <a:pt x="804640" y="1636058"/>
                </a:lnTo>
                <a:lnTo>
                  <a:pt x="807363" y="1623614"/>
                </a:lnTo>
                <a:lnTo>
                  <a:pt x="823530" y="1628499"/>
                </a:lnTo>
                <a:lnTo>
                  <a:pt x="815101" y="1639219"/>
                </a:lnTo>
                <a:close/>
              </a:path>
              <a:path w="1327150" h="2270125">
                <a:moveTo>
                  <a:pt x="849915" y="1649741"/>
                </a:moveTo>
                <a:lnTo>
                  <a:pt x="824492" y="1642058"/>
                </a:lnTo>
                <a:lnTo>
                  <a:pt x="830826" y="1630705"/>
                </a:lnTo>
                <a:lnTo>
                  <a:pt x="850514" y="1636655"/>
                </a:lnTo>
                <a:lnTo>
                  <a:pt x="849915" y="1649741"/>
                </a:lnTo>
                <a:close/>
              </a:path>
              <a:path w="1327150" h="2270125">
                <a:moveTo>
                  <a:pt x="875963" y="1657614"/>
                </a:moveTo>
                <a:lnTo>
                  <a:pt x="861699" y="1653303"/>
                </a:lnTo>
                <a:lnTo>
                  <a:pt x="865373" y="1641146"/>
                </a:lnTo>
                <a:lnTo>
                  <a:pt x="877735" y="1644882"/>
                </a:lnTo>
                <a:lnTo>
                  <a:pt x="875963" y="1657614"/>
                </a:lnTo>
                <a:close/>
              </a:path>
              <a:path w="1327150" h="2270125">
                <a:moveTo>
                  <a:pt x="900020" y="1664884"/>
                </a:moveTo>
                <a:lnTo>
                  <a:pt x="889277" y="1661637"/>
                </a:lnTo>
                <a:lnTo>
                  <a:pt x="895031" y="1650109"/>
                </a:lnTo>
                <a:lnTo>
                  <a:pt x="906265" y="1653504"/>
                </a:lnTo>
                <a:lnTo>
                  <a:pt x="900020" y="1664884"/>
                </a:lnTo>
                <a:close/>
              </a:path>
              <a:path w="1327150" h="2270125">
                <a:moveTo>
                  <a:pt x="944790" y="1678415"/>
                </a:moveTo>
                <a:lnTo>
                  <a:pt x="930169" y="1673996"/>
                </a:lnTo>
                <a:lnTo>
                  <a:pt x="936696" y="1662701"/>
                </a:lnTo>
                <a:lnTo>
                  <a:pt x="946190" y="1665571"/>
                </a:lnTo>
                <a:lnTo>
                  <a:pt x="944790" y="1678415"/>
                </a:lnTo>
                <a:close/>
              </a:path>
              <a:path w="1327150" h="2270125">
                <a:moveTo>
                  <a:pt x="962501" y="1683768"/>
                </a:moveTo>
                <a:lnTo>
                  <a:pt x="947286" y="1679169"/>
                </a:lnTo>
                <a:lnTo>
                  <a:pt x="948107" y="1666150"/>
                </a:lnTo>
                <a:lnTo>
                  <a:pt x="960470" y="1669886"/>
                </a:lnTo>
                <a:lnTo>
                  <a:pt x="962501" y="1683768"/>
                </a:lnTo>
                <a:close/>
              </a:path>
              <a:path w="1327150" h="2270125">
                <a:moveTo>
                  <a:pt x="991031" y="1692390"/>
                </a:moveTo>
                <a:lnTo>
                  <a:pt x="969084" y="1685757"/>
                </a:lnTo>
                <a:lnTo>
                  <a:pt x="978538" y="1675347"/>
                </a:lnTo>
                <a:lnTo>
                  <a:pt x="987097" y="1677934"/>
                </a:lnTo>
                <a:lnTo>
                  <a:pt x="991031" y="1692390"/>
                </a:lnTo>
                <a:close/>
              </a:path>
              <a:path w="1327150" h="2270125">
                <a:moveTo>
                  <a:pt x="1002814" y="1695951"/>
                </a:moveTo>
                <a:lnTo>
                  <a:pt x="1002194" y="1682497"/>
                </a:lnTo>
                <a:lnTo>
                  <a:pt x="1013724" y="1685981"/>
                </a:lnTo>
                <a:lnTo>
                  <a:pt x="1002814" y="1695951"/>
                </a:lnTo>
                <a:close/>
              </a:path>
              <a:path w="1327150" h="2270125">
                <a:moveTo>
                  <a:pt x="1021462" y="1701587"/>
                </a:moveTo>
                <a:lnTo>
                  <a:pt x="1009099" y="1697851"/>
                </a:lnTo>
                <a:lnTo>
                  <a:pt x="1013724" y="1685981"/>
                </a:lnTo>
                <a:lnTo>
                  <a:pt x="1023234" y="1688855"/>
                </a:lnTo>
                <a:lnTo>
                  <a:pt x="1021462" y="1701587"/>
                </a:lnTo>
                <a:close/>
              </a:path>
              <a:path w="1327150" h="2270125">
                <a:moveTo>
                  <a:pt x="1057599" y="1712509"/>
                </a:moveTo>
                <a:lnTo>
                  <a:pt x="1047614" y="1709491"/>
                </a:lnTo>
                <a:lnTo>
                  <a:pt x="1049505" y="1696795"/>
                </a:lnTo>
                <a:lnTo>
                  <a:pt x="1066979" y="1702076"/>
                </a:lnTo>
                <a:lnTo>
                  <a:pt x="1057599" y="1712509"/>
                </a:lnTo>
                <a:close/>
              </a:path>
              <a:path w="1327150" h="2270125">
                <a:moveTo>
                  <a:pt x="1097539" y="1724580"/>
                </a:moveTo>
                <a:lnTo>
                  <a:pt x="1089931" y="1722281"/>
                </a:lnTo>
                <a:lnTo>
                  <a:pt x="1098360" y="1711561"/>
                </a:lnTo>
                <a:lnTo>
                  <a:pt x="1105790" y="1713806"/>
                </a:lnTo>
                <a:lnTo>
                  <a:pt x="1097539" y="1724580"/>
                </a:lnTo>
                <a:close/>
              </a:path>
              <a:path w="1327150" h="2270125">
                <a:moveTo>
                  <a:pt x="1113706" y="1729466"/>
                </a:moveTo>
                <a:lnTo>
                  <a:pt x="1103988" y="1726529"/>
                </a:lnTo>
                <a:lnTo>
                  <a:pt x="1109297" y="1714866"/>
                </a:lnTo>
                <a:lnTo>
                  <a:pt x="1120233" y="1718171"/>
                </a:lnTo>
                <a:lnTo>
                  <a:pt x="1113706" y="1729466"/>
                </a:lnTo>
                <a:close/>
              </a:path>
              <a:path w="1327150" h="2270125">
                <a:moveTo>
                  <a:pt x="363311" y="1515944"/>
                </a:moveTo>
                <a:lnTo>
                  <a:pt x="350206" y="1511983"/>
                </a:lnTo>
                <a:lnTo>
                  <a:pt x="353508" y="1499714"/>
                </a:lnTo>
                <a:lnTo>
                  <a:pt x="364340" y="1502988"/>
                </a:lnTo>
                <a:lnTo>
                  <a:pt x="363311" y="1515944"/>
                </a:lnTo>
                <a:close/>
              </a:path>
              <a:path w="1327150" h="2270125">
                <a:moveTo>
                  <a:pt x="390146" y="1524054"/>
                </a:moveTo>
                <a:lnTo>
                  <a:pt x="377784" y="1520318"/>
                </a:lnTo>
                <a:lnTo>
                  <a:pt x="379170" y="1507470"/>
                </a:lnTo>
                <a:lnTo>
                  <a:pt x="393821" y="1511897"/>
                </a:lnTo>
                <a:lnTo>
                  <a:pt x="390146" y="1524054"/>
                </a:lnTo>
                <a:close/>
              </a:path>
              <a:path w="1327150" h="2270125">
                <a:moveTo>
                  <a:pt x="450058" y="1542161"/>
                </a:moveTo>
                <a:lnTo>
                  <a:pt x="437695" y="1538425"/>
                </a:lnTo>
                <a:lnTo>
                  <a:pt x="441369" y="1526268"/>
                </a:lnTo>
                <a:lnTo>
                  <a:pt x="456020" y="1530696"/>
                </a:lnTo>
                <a:lnTo>
                  <a:pt x="450058" y="1542161"/>
                </a:lnTo>
                <a:close/>
              </a:path>
              <a:path w="1327150" h="2270125">
                <a:moveTo>
                  <a:pt x="510920" y="1560555"/>
                </a:moveTo>
                <a:lnTo>
                  <a:pt x="498215" y="1556716"/>
                </a:lnTo>
                <a:lnTo>
                  <a:pt x="504133" y="1545237"/>
                </a:lnTo>
                <a:lnTo>
                  <a:pt x="516496" y="1548973"/>
                </a:lnTo>
                <a:lnTo>
                  <a:pt x="510920" y="1560555"/>
                </a:lnTo>
                <a:close/>
              </a:path>
              <a:path w="1327150" h="2270125">
                <a:moveTo>
                  <a:pt x="573684" y="1579524"/>
                </a:moveTo>
                <a:lnTo>
                  <a:pt x="561321" y="1575788"/>
                </a:lnTo>
                <a:lnTo>
                  <a:pt x="564044" y="1563344"/>
                </a:lnTo>
                <a:lnTo>
                  <a:pt x="577358" y="1567367"/>
                </a:lnTo>
                <a:lnTo>
                  <a:pt x="573684" y="1579524"/>
                </a:lnTo>
                <a:close/>
              </a:path>
              <a:path w="1327150" h="2270125">
                <a:moveTo>
                  <a:pt x="620281" y="1593607"/>
                </a:moveTo>
                <a:lnTo>
                  <a:pt x="607919" y="1589871"/>
                </a:lnTo>
                <a:lnTo>
                  <a:pt x="610642" y="1577427"/>
                </a:lnTo>
                <a:lnTo>
                  <a:pt x="623955" y="1581450"/>
                </a:lnTo>
                <a:lnTo>
                  <a:pt x="620281" y="1593607"/>
                </a:lnTo>
                <a:close/>
              </a:path>
              <a:path w="1327150" h="2270125">
                <a:moveTo>
                  <a:pt x="636924" y="1598637"/>
                </a:moveTo>
                <a:lnTo>
                  <a:pt x="631961" y="1597137"/>
                </a:lnTo>
                <a:lnTo>
                  <a:pt x="631563" y="1583750"/>
                </a:lnTo>
                <a:lnTo>
                  <a:pt x="644134" y="1587549"/>
                </a:lnTo>
                <a:lnTo>
                  <a:pt x="636924" y="1598637"/>
                </a:lnTo>
                <a:close/>
              </a:path>
              <a:path w="1327150" h="2270125">
                <a:moveTo>
                  <a:pt x="665928" y="1607403"/>
                </a:moveTo>
                <a:lnTo>
                  <a:pt x="653566" y="1603667"/>
                </a:lnTo>
                <a:lnTo>
                  <a:pt x="656289" y="1591222"/>
                </a:lnTo>
                <a:lnTo>
                  <a:pt x="664996" y="1593854"/>
                </a:lnTo>
                <a:lnTo>
                  <a:pt x="665928" y="1607403"/>
                </a:lnTo>
                <a:close/>
              </a:path>
              <a:path w="1327150" h="2270125">
                <a:moveTo>
                  <a:pt x="685557" y="1613335"/>
                </a:moveTo>
                <a:lnTo>
                  <a:pt x="672585" y="1609415"/>
                </a:lnTo>
                <a:lnTo>
                  <a:pt x="676705" y="1597393"/>
                </a:lnTo>
                <a:lnTo>
                  <a:pt x="687671" y="1600707"/>
                </a:lnTo>
                <a:lnTo>
                  <a:pt x="685557" y="1613335"/>
                </a:lnTo>
                <a:close/>
              </a:path>
              <a:path w="1327150" h="2270125">
                <a:moveTo>
                  <a:pt x="725839" y="1625510"/>
                </a:moveTo>
                <a:lnTo>
                  <a:pt x="713477" y="1621773"/>
                </a:lnTo>
                <a:lnTo>
                  <a:pt x="716200" y="1609329"/>
                </a:lnTo>
                <a:lnTo>
                  <a:pt x="728562" y="1613065"/>
                </a:lnTo>
                <a:lnTo>
                  <a:pt x="725839" y="1625510"/>
                </a:lnTo>
                <a:close/>
              </a:path>
              <a:path w="1327150" h="2270125">
                <a:moveTo>
                  <a:pt x="775420" y="1653761"/>
                </a:moveTo>
                <a:lnTo>
                  <a:pt x="763057" y="1650025"/>
                </a:lnTo>
                <a:lnTo>
                  <a:pt x="765780" y="1637581"/>
                </a:lnTo>
                <a:lnTo>
                  <a:pt x="769584" y="1638730"/>
                </a:lnTo>
                <a:lnTo>
                  <a:pt x="782768" y="1629448"/>
                </a:lnTo>
                <a:lnTo>
                  <a:pt x="780045" y="1641892"/>
                </a:lnTo>
                <a:lnTo>
                  <a:pt x="775420" y="1653761"/>
                </a:lnTo>
                <a:close/>
              </a:path>
              <a:path w="1327150" h="2270125">
                <a:moveTo>
                  <a:pt x="805260" y="1649513"/>
                </a:moveTo>
                <a:lnTo>
                  <a:pt x="791783" y="1645440"/>
                </a:lnTo>
                <a:lnTo>
                  <a:pt x="797032" y="1633759"/>
                </a:lnTo>
                <a:lnTo>
                  <a:pt x="806186" y="1636525"/>
                </a:lnTo>
                <a:lnTo>
                  <a:pt x="805260" y="1649513"/>
                </a:lnTo>
                <a:close/>
              </a:path>
              <a:path w="1327150" h="2270125">
                <a:moveTo>
                  <a:pt x="827664" y="1669551"/>
                </a:moveTo>
                <a:lnTo>
                  <a:pt x="815361" y="1665833"/>
                </a:lnTo>
                <a:lnTo>
                  <a:pt x="814280" y="1652239"/>
                </a:lnTo>
                <a:lnTo>
                  <a:pt x="813329" y="1651951"/>
                </a:lnTo>
                <a:lnTo>
                  <a:pt x="822709" y="1641519"/>
                </a:lnTo>
                <a:lnTo>
                  <a:pt x="823660" y="1641806"/>
                </a:lnTo>
                <a:lnTo>
                  <a:pt x="825692" y="1655688"/>
                </a:lnTo>
                <a:lnTo>
                  <a:pt x="827664" y="1669551"/>
                </a:lnTo>
                <a:close/>
              </a:path>
              <a:path w="1327150" h="2270125">
                <a:moveTo>
                  <a:pt x="858975" y="1665747"/>
                </a:moveTo>
                <a:lnTo>
                  <a:pt x="846613" y="1662011"/>
                </a:lnTo>
                <a:lnTo>
                  <a:pt x="850287" y="1649854"/>
                </a:lnTo>
                <a:lnTo>
                  <a:pt x="863600" y="1653877"/>
                </a:lnTo>
                <a:lnTo>
                  <a:pt x="858975" y="1665747"/>
                </a:lnTo>
                <a:close/>
              </a:path>
              <a:path w="1327150" h="2270125">
                <a:moveTo>
                  <a:pt x="877044" y="1671208"/>
                </a:moveTo>
                <a:lnTo>
                  <a:pt x="864681" y="1667471"/>
                </a:lnTo>
                <a:lnTo>
                  <a:pt x="875012" y="1657326"/>
                </a:lnTo>
                <a:lnTo>
                  <a:pt x="879767" y="1658763"/>
                </a:lnTo>
                <a:lnTo>
                  <a:pt x="878438" y="1668311"/>
                </a:lnTo>
                <a:lnTo>
                  <a:pt x="877044" y="1671208"/>
                </a:lnTo>
                <a:close/>
              </a:path>
              <a:path w="1327150" h="2270125">
                <a:moveTo>
                  <a:pt x="878438" y="1668311"/>
                </a:moveTo>
                <a:lnTo>
                  <a:pt x="879767" y="1658763"/>
                </a:lnTo>
                <a:lnTo>
                  <a:pt x="879832" y="1665416"/>
                </a:lnTo>
                <a:lnTo>
                  <a:pt x="878438" y="1668311"/>
                </a:lnTo>
                <a:close/>
              </a:path>
              <a:path w="1327150" h="2270125">
                <a:moveTo>
                  <a:pt x="896063" y="1676956"/>
                </a:moveTo>
                <a:lnTo>
                  <a:pt x="879897" y="1672070"/>
                </a:lnTo>
                <a:lnTo>
                  <a:pt x="879832" y="1665416"/>
                </a:lnTo>
                <a:lnTo>
                  <a:pt x="882620" y="1659625"/>
                </a:lnTo>
                <a:lnTo>
                  <a:pt x="896885" y="1663937"/>
                </a:lnTo>
                <a:lnTo>
                  <a:pt x="897344" y="1673670"/>
                </a:lnTo>
                <a:lnTo>
                  <a:pt x="896063" y="1676956"/>
                </a:lnTo>
                <a:close/>
              </a:path>
              <a:path w="1327150" h="2270125">
                <a:moveTo>
                  <a:pt x="910328" y="1681267"/>
                </a:moveTo>
                <a:lnTo>
                  <a:pt x="897520" y="1677396"/>
                </a:lnTo>
                <a:lnTo>
                  <a:pt x="897344" y="1673670"/>
                </a:lnTo>
                <a:lnTo>
                  <a:pt x="900688" y="1665086"/>
                </a:lnTo>
                <a:lnTo>
                  <a:pt x="916855" y="1669972"/>
                </a:lnTo>
                <a:lnTo>
                  <a:pt x="910328" y="1681267"/>
                </a:lnTo>
                <a:close/>
              </a:path>
              <a:path w="1327150" h="2270125">
                <a:moveTo>
                  <a:pt x="922884" y="1685062"/>
                </a:moveTo>
                <a:lnTo>
                  <a:pt x="920540" y="1671086"/>
                </a:lnTo>
                <a:lnTo>
                  <a:pt x="933021" y="1674858"/>
                </a:lnTo>
                <a:lnTo>
                  <a:pt x="922884" y="1685062"/>
                </a:lnTo>
                <a:close/>
              </a:path>
              <a:path w="1327150" h="2270125">
                <a:moveTo>
                  <a:pt x="952170" y="1693913"/>
                </a:moveTo>
                <a:lnTo>
                  <a:pt x="936955" y="1689314"/>
                </a:lnTo>
                <a:lnTo>
                  <a:pt x="940629" y="1677157"/>
                </a:lnTo>
                <a:lnTo>
                  <a:pt x="952992" y="1680894"/>
                </a:lnTo>
                <a:lnTo>
                  <a:pt x="952170" y="1693913"/>
                </a:lnTo>
                <a:close/>
              </a:path>
              <a:path w="1327150" h="2270125">
                <a:moveTo>
                  <a:pt x="973092" y="1700236"/>
                </a:moveTo>
                <a:lnTo>
                  <a:pt x="960729" y="1696500"/>
                </a:lnTo>
                <a:lnTo>
                  <a:pt x="963230" y="1683988"/>
                </a:lnTo>
                <a:lnTo>
                  <a:pt x="973913" y="1687217"/>
                </a:lnTo>
                <a:lnTo>
                  <a:pt x="973092" y="1700236"/>
                </a:lnTo>
                <a:close/>
              </a:path>
              <a:path w="1327150" h="2270125">
                <a:moveTo>
                  <a:pt x="985455" y="1703972"/>
                </a:moveTo>
                <a:lnTo>
                  <a:pt x="973627" y="1700398"/>
                </a:lnTo>
                <a:lnTo>
                  <a:pt x="978668" y="1688654"/>
                </a:lnTo>
                <a:lnTo>
                  <a:pt x="991031" y="1692390"/>
                </a:lnTo>
                <a:lnTo>
                  <a:pt x="985455" y="1703972"/>
                </a:lnTo>
                <a:close/>
              </a:path>
              <a:path w="1327150" h="2270125">
                <a:moveTo>
                  <a:pt x="1010180" y="1711445"/>
                </a:moveTo>
                <a:lnTo>
                  <a:pt x="996866" y="1707421"/>
                </a:lnTo>
                <a:lnTo>
                  <a:pt x="1002011" y="1695709"/>
                </a:lnTo>
                <a:lnTo>
                  <a:pt x="1012903" y="1699001"/>
                </a:lnTo>
                <a:lnTo>
                  <a:pt x="1010180" y="1711445"/>
                </a:lnTo>
                <a:close/>
              </a:path>
              <a:path w="1327150" h="2270125">
                <a:moveTo>
                  <a:pt x="1026881" y="1716492"/>
                </a:moveTo>
                <a:lnTo>
                  <a:pt x="1016837" y="1713457"/>
                </a:lnTo>
                <a:lnTo>
                  <a:pt x="1017658" y="1700438"/>
                </a:lnTo>
                <a:lnTo>
                  <a:pt x="1031685" y="1704677"/>
                </a:lnTo>
                <a:lnTo>
                  <a:pt x="1026881" y="1716492"/>
                </a:lnTo>
                <a:close/>
              </a:path>
              <a:path w="1327150" h="2270125">
                <a:moveTo>
                  <a:pt x="1049378" y="1723291"/>
                </a:moveTo>
                <a:lnTo>
                  <a:pt x="1033954" y="1718630"/>
                </a:lnTo>
                <a:lnTo>
                  <a:pt x="1040481" y="1707335"/>
                </a:lnTo>
                <a:lnTo>
                  <a:pt x="1051417" y="1710641"/>
                </a:lnTo>
                <a:lnTo>
                  <a:pt x="1049378" y="1723291"/>
                </a:lnTo>
                <a:close/>
              </a:path>
              <a:path w="1327150" h="2270125">
                <a:moveTo>
                  <a:pt x="1074846" y="1730989"/>
                </a:moveTo>
                <a:lnTo>
                  <a:pt x="1057669" y="1725797"/>
                </a:lnTo>
                <a:lnTo>
                  <a:pt x="1064256" y="1714521"/>
                </a:lnTo>
                <a:lnTo>
                  <a:pt x="1076619" y="1718257"/>
                </a:lnTo>
                <a:lnTo>
                  <a:pt x="1074846" y="1730989"/>
                </a:lnTo>
                <a:close/>
              </a:path>
              <a:path w="1327150" h="2270125">
                <a:moveTo>
                  <a:pt x="1093894" y="1724338"/>
                </a:moveTo>
                <a:lnTo>
                  <a:pt x="1093735" y="1723430"/>
                </a:lnTo>
                <a:lnTo>
                  <a:pt x="1094687" y="1723718"/>
                </a:lnTo>
                <a:lnTo>
                  <a:pt x="1093894" y="1724338"/>
                </a:lnTo>
                <a:close/>
              </a:path>
              <a:path w="1327150" h="2270125">
                <a:moveTo>
                  <a:pt x="1096183" y="1737437"/>
                </a:moveTo>
                <a:lnTo>
                  <a:pt x="1094287" y="1726589"/>
                </a:lnTo>
                <a:lnTo>
                  <a:pt x="1094687" y="1723718"/>
                </a:lnTo>
                <a:lnTo>
                  <a:pt x="1102056" y="1725945"/>
                </a:lnTo>
                <a:lnTo>
                  <a:pt x="1096183" y="1737437"/>
                </a:lnTo>
                <a:close/>
              </a:path>
              <a:path w="1327150" h="2270125">
                <a:moveTo>
                  <a:pt x="1115738" y="1743347"/>
                </a:moveTo>
                <a:lnTo>
                  <a:pt x="1104326" y="1739898"/>
                </a:lnTo>
                <a:lnTo>
                  <a:pt x="1110853" y="1728604"/>
                </a:lnTo>
                <a:lnTo>
                  <a:pt x="1122265" y="1732052"/>
                </a:lnTo>
                <a:lnTo>
                  <a:pt x="1115738" y="1743347"/>
                </a:lnTo>
                <a:close/>
              </a:path>
              <a:path w="1327150" h="2270125">
                <a:moveTo>
                  <a:pt x="1087339" y="1748032"/>
                </a:moveTo>
                <a:lnTo>
                  <a:pt x="1050251" y="1736823"/>
                </a:lnTo>
                <a:lnTo>
                  <a:pt x="1053628" y="1724576"/>
                </a:lnTo>
                <a:lnTo>
                  <a:pt x="1082454" y="1733288"/>
                </a:lnTo>
                <a:lnTo>
                  <a:pt x="1093894" y="1724338"/>
                </a:lnTo>
                <a:lnTo>
                  <a:pt x="1094287" y="1726589"/>
                </a:lnTo>
                <a:lnTo>
                  <a:pt x="1092915" y="1736450"/>
                </a:lnTo>
                <a:lnTo>
                  <a:pt x="1087339" y="1748032"/>
                </a:lnTo>
                <a:close/>
              </a:path>
              <a:path w="1327150" h="2270125">
                <a:moveTo>
                  <a:pt x="524363" y="1577886"/>
                </a:moveTo>
                <a:lnTo>
                  <a:pt x="521425" y="1563730"/>
                </a:lnTo>
                <a:lnTo>
                  <a:pt x="532792" y="1567166"/>
                </a:lnTo>
                <a:lnTo>
                  <a:pt x="524363" y="1577886"/>
                </a:lnTo>
                <a:close/>
              </a:path>
              <a:path w="1327150" h="2270125">
                <a:moveTo>
                  <a:pt x="648524" y="1615410"/>
                </a:moveTo>
                <a:lnTo>
                  <a:pt x="637469" y="1612069"/>
                </a:lnTo>
                <a:lnTo>
                  <a:pt x="643105" y="1600505"/>
                </a:lnTo>
                <a:lnTo>
                  <a:pt x="654517" y="1603954"/>
                </a:lnTo>
                <a:lnTo>
                  <a:pt x="648524" y="1615410"/>
                </a:lnTo>
                <a:close/>
              </a:path>
              <a:path w="1327150" h="2270125">
                <a:moveTo>
                  <a:pt x="685196" y="1626493"/>
                </a:moveTo>
                <a:lnTo>
                  <a:pt x="672432" y="1622636"/>
                </a:lnTo>
                <a:lnTo>
                  <a:pt x="680193" y="1611714"/>
                </a:lnTo>
                <a:lnTo>
                  <a:pt x="686270" y="1613551"/>
                </a:lnTo>
                <a:lnTo>
                  <a:pt x="685196" y="1626493"/>
                </a:lnTo>
                <a:close/>
              </a:path>
              <a:path w="1327150" h="2270125">
                <a:moveTo>
                  <a:pt x="746192" y="1644928"/>
                </a:moveTo>
                <a:lnTo>
                  <a:pt x="736430" y="1641978"/>
                </a:lnTo>
                <a:lnTo>
                  <a:pt x="740104" y="1629821"/>
                </a:lnTo>
                <a:lnTo>
                  <a:pt x="753298" y="1633808"/>
                </a:lnTo>
                <a:lnTo>
                  <a:pt x="746192" y="1644928"/>
                </a:lnTo>
                <a:close/>
              </a:path>
              <a:path w="1327150" h="2270125">
                <a:moveTo>
                  <a:pt x="909507" y="1694286"/>
                </a:moveTo>
                <a:lnTo>
                  <a:pt x="899046" y="1691125"/>
                </a:lnTo>
                <a:lnTo>
                  <a:pt x="902720" y="1678968"/>
                </a:lnTo>
                <a:lnTo>
                  <a:pt x="919838" y="1684141"/>
                </a:lnTo>
                <a:lnTo>
                  <a:pt x="909507" y="1694286"/>
                </a:lnTo>
                <a:close/>
              </a:path>
              <a:path w="1327150" h="2270125">
                <a:moveTo>
                  <a:pt x="950398" y="1706645"/>
                </a:moveTo>
                <a:lnTo>
                  <a:pt x="932107" y="1701116"/>
                </a:lnTo>
                <a:lnTo>
                  <a:pt x="939808" y="1690176"/>
                </a:lnTo>
                <a:lnTo>
                  <a:pt x="948366" y="1692763"/>
                </a:lnTo>
                <a:lnTo>
                  <a:pt x="950398" y="1706645"/>
                </a:lnTo>
                <a:close/>
              </a:path>
              <a:path w="1327150" h="2270125">
                <a:moveTo>
                  <a:pt x="963237" y="1710525"/>
                </a:moveTo>
                <a:lnTo>
                  <a:pt x="951929" y="1707107"/>
                </a:lnTo>
                <a:lnTo>
                  <a:pt x="955856" y="1695027"/>
                </a:lnTo>
                <a:lnTo>
                  <a:pt x="968456" y="1698835"/>
                </a:lnTo>
                <a:lnTo>
                  <a:pt x="963237" y="1710525"/>
                </a:lnTo>
                <a:close/>
              </a:path>
              <a:path w="1327150" h="2270125">
                <a:moveTo>
                  <a:pt x="1000800" y="1721877"/>
                </a:moveTo>
                <a:lnTo>
                  <a:pt x="977026" y="1714692"/>
                </a:lnTo>
                <a:lnTo>
                  <a:pt x="981651" y="1702823"/>
                </a:lnTo>
                <a:lnTo>
                  <a:pt x="1002572" y="1709146"/>
                </a:lnTo>
                <a:lnTo>
                  <a:pt x="1000800" y="1721877"/>
                </a:lnTo>
                <a:close/>
              </a:path>
              <a:path w="1327150" h="2270125">
                <a:moveTo>
                  <a:pt x="1017917" y="1727051"/>
                </a:moveTo>
                <a:lnTo>
                  <a:pt x="1002702" y="1722452"/>
                </a:lnTo>
                <a:lnTo>
                  <a:pt x="1008278" y="1710870"/>
                </a:lnTo>
                <a:lnTo>
                  <a:pt x="1018739" y="1714032"/>
                </a:lnTo>
                <a:lnTo>
                  <a:pt x="1017917" y="1727051"/>
                </a:lnTo>
                <a:close/>
              </a:path>
              <a:path w="1327150" h="2270125">
                <a:moveTo>
                  <a:pt x="698521" y="1643788"/>
                </a:moveTo>
                <a:lnTo>
                  <a:pt x="694717" y="1642638"/>
                </a:lnTo>
                <a:lnTo>
                  <a:pt x="700293" y="1631056"/>
                </a:lnTo>
                <a:lnTo>
                  <a:pt x="698521" y="1643788"/>
                </a:lnTo>
                <a:close/>
              </a:path>
              <a:path w="1327150" h="2270125">
                <a:moveTo>
                  <a:pt x="711834" y="1647812"/>
                </a:moveTo>
                <a:lnTo>
                  <a:pt x="698521" y="1643788"/>
                </a:lnTo>
                <a:lnTo>
                  <a:pt x="706950" y="1633068"/>
                </a:lnTo>
                <a:lnTo>
                  <a:pt x="718362" y="1636517"/>
                </a:lnTo>
                <a:lnTo>
                  <a:pt x="711834" y="1647812"/>
                </a:lnTo>
                <a:close/>
              </a:path>
              <a:path w="1327150" h="2270125">
                <a:moveTo>
                  <a:pt x="753677" y="1660458"/>
                </a:moveTo>
                <a:lnTo>
                  <a:pt x="741314" y="1656721"/>
                </a:lnTo>
                <a:lnTo>
                  <a:pt x="746890" y="1645139"/>
                </a:lnTo>
                <a:lnTo>
                  <a:pt x="756400" y="1648013"/>
                </a:lnTo>
                <a:lnTo>
                  <a:pt x="753677" y="1660458"/>
                </a:lnTo>
                <a:close/>
              </a:path>
              <a:path w="1327150" h="2270125">
                <a:moveTo>
                  <a:pt x="790765" y="1671667"/>
                </a:moveTo>
                <a:lnTo>
                  <a:pt x="776500" y="1667355"/>
                </a:lnTo>
                <a:lnTo>
                  <a:pt x="779224" y="1654911"/>
                </a:lnTo>
                <a:lnTo>
                  <a:pt x="792537" y="1658935"/>
                </a:lnTo>
                <a:lnTo>
                  <a:pt x="790765" y="1671667"/>
                </a:lnTo>
                <a:close/>
              </a:path>
              <a:path w="1327150" h="2270125">
                <a:moveTo>
                  <a:pt x="809888" y="1677446"/>
                </a:moveTo>
                <a:lnTo>
                  <a:pt x="797303" y="1673642"/>
                </a:lnTo>
                <a:lnTo>
                  <a:pt x="805004" y="1662702"/>
                </a:lnTo>
                <a:lnTo>
                  <a:pt x="812507" y="1664970"/>
                </a:lnTo>
                <a:lnTo>
                  <a:pt x="809888" y="1677446"/>
                </a:lnTo>
                <a:close/>
              </a:path>
              <a:path w="1327150" h="2270125">
                <a:moveTo>
                  <a:pt x="838090" y="1685970"/>
                </a:moveTo>
                <a:lnTo>
                  <a:pt x="836282" y="1672156"/>
                </a:lnTo>
                <a:lnTo>
                  <a:pt x="845910" y="1675066"/>
                </a:lnTo>
                <a:lnTo>
                  <a:pt x="838090" y="1685970"/>
                </a:lnTo>
                <a:close/>
              </a:path>
              <a:path w="1327150" h="2270125">
                <a:moveTo>
                  <a:pt x="864941" y="1694084"/>
                </a:moveTo>
                <a:lnTo>
                  <a:pt x="853529" y="1690635"/>
                </a:lnTo>
                <a:lnTo>
                  <a:pt x="856252" y="1678191"/>
                </a:lnTo>
                <a:lnTo>
                  <a:pt x="870517" y="1682502"/>
                </a:lnTo>
                <a:lnTo>
                  <a:pt x="864941" y="1694084"/>
                </a:lnTo>
                <a:close/>
              </a:path>
              <a:path w="1327150" h="2270125">
                <a:moveTo>
                  <a:pt x="888715" y="1701270"/>
                </a:moveTo>
                <a:lnTo>
                  <a:pt x="876159" y="1697475"/>
                </a:lnTo>
                <a:lnTo>
                  <a:pt x="881810" y="1685915"/>
                </a:lnTo>
                <a:lnTo>
                  <a:pt x="893340" y="1689400"/>
                </a:lnTo>
                <a:lnTo>
                  <a:pt x="888715" y="1701270"/>
                </a:lnTo>
                <a:close/>
              </a:path>
              <a:path w="1327150" h="2270125">
                <a:moveTo>
                  <a:pt x="915342" y="1709317"/>
                </a:moveTo>
                <a:lnTo>
                  <a:pt x="905238" y="1706263"/>
                </a:lnTo>
                <a:lnTo>
                  <a:pt x="907382" y="1693644"/>
                </a:lnTo>
                <a:lnTo>
                  <a:pt x="920918" y="1697735"/>
                </a:lnTo>
                <a:lnTo>
                  <a:pt x="915342" y="1709317"/>
                </a:lnTo>
                <a:close/>
              </a:path>
              <a:path w="1327150" h="2270125">
                <a:moveTo>
                  <a:pt x="948626" y="1719376"/>
                </a:moveTo>
                <a:lnTo>
                  <a:pt x="935313" y="1715353"/>
                </a:lnTo>
                <a:lnTo>
                  <a:pt x="938987" y="1703196"/>
                </a:lnTo>
                <a:lnTo>
                  <a:pt x="952301" y="1707220"/>
                </a:lnTo>
                <a:lnTo>
                  <a:pt x="948626" y="1719376"/>
                </a:lnTo>
                <a:close/>
              </a:path>
              <a:path w="1327150" h="2270125">
                <a:moveTo>
                  <a:pt x="967646" y="1725125"/>
                </a:moveTo>
                <a:lnTo>
                  <a:pt x="955283" y="1721388"/>
                </a:lnTo>
                <a:lnTo>
                  <a:pt x="960859" y="1709806"/>
                </a:lnTo>
                <a:lnTo>
                  <a:pt x="973222" y="1713542"/>
                </a:lnTo>
                <a:lnTo>
                  <a:pt x="967646" y="1725125"/>
                </a:lnTo>
                <a:close/>
              </a:path>
              <a:path w="1327150" h="2270125">
                <a:moveTo>
                  <a:pt x="985714" y="1730585"/>
                </a:moveTo>
                <a:lnTo>
                  <a:pt x="972207" y="1726503"/>
                </a:lnTo>
                <a:lnTo>
                  <a:pt x="980829" y="1715842"/>
                </a:lnTo>
                <a:lnTo>
                  <a:pt x="990339" y="1718716"/>
                </a:lnTo>
                <a:lnTo>
                  <a:pt x="985714" y="1730585"/>
                </a:lnTo>
                <a:close/>
              </a:path>
              <a:path w="1327150" h="2270125">
                <a:moveTo>
                  <a:pt x="987616" y="1731160"/>
                </a:moveTo>
                <a:lnTo>
                  <a:pt x="992241" y="1719291"/>
                </a:lnTo>
                <a:lnTo>
                  <a:pt x="999849" y="1721590"/>
                </a:lnTo>
                <a:lnTo>
                  <a:pt x="987616" y="1731160"/>
                </a:lnTo>
                <a:close/>
              </a:path>
              <a:path w="1327150" h="2270125">
                <a:moveTo>
                  <a:pt x="1008537" y="1737483"/>
                </a:moveTo>
                <a:lnTo>
                  <a:pt x="995224" y="1733459"/>
                </a:lnTo>
                <a:lnTo>
                  <a:pt x="999849" y="1721590"/>
                </a:lnTo>
                <a:lnTo>
                  <a:pt x="1009359" y="1724464"/>
                </a:lnTo>
                <a:lnTo>
                  <a:pt x="1008537" y="1737483"/>
                </a:lnTo>
                <a:close/>
              </a:path>
              <a:path w="1327150" h="2270125">
                <a:moveTo>
                  <a:pt x="1038731" y="1746608"/>
                </a:moveTo>
                <a:lnTo>
                  <a:pt x="1030410" y="1744094"/>
                </a:lnTo>
                <a:lnTo>
                  <a:pt x="1031424" y="1731133"/>
                </a:lnTo>
                <a:lnTo>
                  <a:pt x="1044247" y="1735008"/>
                </a:lnTo>
                <a:lnTo>
                  <a:pt x="1038731" y="1746608"/>
                </a:lnTo>
                <a:close/>
              </a:path>
              <a:path w="1327150" h="2270125">
                <a:moveTo>
                  <a:pt x="1062743" y="1753865"/>
                </a:moveTo>
                <a:lnTo>
                  <a:pt x="1055135" y="1751566"/>
                </a:lnTo>
                <a:lnTo>
                  <a:pt x="1055956" y="1738547"/>
                </a:lnTo>
                <a:lnTo>
                  <a:pt x="1072093" y="1743424"/>
                </a:lnTo>
                <a:lnTo>
                  <a:pt x="1062743" y="1753865"/>
                </a:lnTo>
                <a:close/>
              </a:path>
              <a:path w="1327150" h="2270125">
                <a:moveTo>
                  <a:pt x="1082713" y="1759901"/>
                </a:moveTo>
                <a:lnTo>
                  <a:pt x="1067498" y="1755302"/>
                </a:lnTo>
                <a:lnTo>
                  <a:pt x="1073073" y="1743720"/>
                </a:lnTo>
                <a:lnTo>
                  <a:pt x="1084485" y="1747169"/>
                </a:lnTo>
                <a:lnTo>
                  <a:pt x="1082713" y="1759901"/>
                </a:lnTo>
                <a:close/>
              </a:path>
              <a:path w="1327150" h="2270125">
                <a:moveTo>
                  <a:pt x="1094255" y="1776656"/>
                </a:moveTo>
                <a:lnTo>
                  <a:pt x="1084745" y="1773782"/>
                </a:lnTo>
                <a:lnTo>
                  <a:pt x="1089370" y="1761913"/>
                </a:lnTo>
                <a:lnTo>
                  <a:pt x="1084615" y="1760476"/>
                </a:lnTo>
                <a:lnTo>
                  <a:pt x="1089240" y="1748606"/>
                </a:lnTo>
                <a:lnTo>
                  <a:pt x="1110162" y="1754929"/>
                </a:lnTo>
                <a:lnTo>
                  <a:pt x="1094255" y="1776656"/>
                </a:lnTo>
                <a:close/>
              </a:path>
              <a:path w="1327150" h="2270125">
                <a:moveTo>
                  <a:pt x="439035" y="1578632"/>
                </a:moveTo>
                <a:lnTo>
                  <a:pt x="443660" y="1566762"/>
                </a:lnTo>
                <a:lnTo>
                  <a:pt x="444611" y="1567050"/>
                </a:lnTo>
                <a:lnTo>
                  <a:pt x="439035" y="1578632"/>
                </a:lnTo>
                <a:close/>
              </a:path>
              <a:path w="1327150" h="2270125">
                <a:moveTo>
                  <a:pt x="449496" y="1581793"/>
                </a:moveTo>
                <a:lnTo>
                  <a:pt x="444741" y="1580356"/>
                </a:lnTo>
                <a:lnTo>
                  <a:pt x="444611" y="1567050"/>
                </a:lnTo>
                <a:lnTo>
                  <a:pt x="455072" y="1570211"/>
                </a:lnTo>
                <a:lnTo>
                  <a:pt x="449496" y="1581793"/>
                </a:lnTo>
                <a:close/>
              </a:path>
              <a:path w="1327150" h="2270125">
                <a:moveTo>
                  <a:pt x="621622" y="1633814"/>
                </a:moveTo>
                <a:lnTo>
                  <a:pt x="614014" y="1631515"/>
                </a:lnTo>
                <a:lnTo>
                  <a:pt x="612933" y="1617921"/>
                </a:lnTo>
                <a:lnTo>
                  <a:pt x="627198" y="1622232"/>
                </a:lnTo>
                <a:lnTo>
                  <a:pt x="621622" y="1633814"/>
                </a:lnTo>
                <a:close/>
              </a:path>
              <a:path w="1327150" h="2270125">
                <a:moveTo>
                  <a:pt x="658710" y="1645023"/>
                </a:moveTo>
                <a:lnTo>
                  <a:pt x="653019" y="1643303"/>
                </a:lnTo>
                <a:lnTo>
                  <a:pt x="653944" y="1630316"/>
                </a:lnTo>
                <a:lnTo>
                  <a:pt x="665653" y="1633854"/>
                </a:lnTo>
                <a:lnTo>
                  <a:pt x="658710" y="1645023"/>
                </a:lnTo>
                <a:close/>
              </a:path>
              <a:path w="1327150" h="2270125">
                <a:moveTo>
                  <a:pt x="687239" y="1653645"/>
                </a:moveTo>
                <a:lnTo>
                  <a:pt x="675827" y="1650197"/>
                </a:lnTo>
                <a:lnTo>
                  <a:pt x="680348" y="1638296"/>
                </a:lnTo>
                <a:lnTo>
                  <a:pt x="690601" y="1641394"/>
                </a:lnTo>
                <a:lnTo>
                  <a:pt x="687239" y="1653645"/>
                </a:lnTo>
                <a:close/>
              </a:path>
              <a:path w="1327150" h="2270125">
                <a:moveTo>
                  <a:pt x="734579" y="1667953"/>
                </a:moveTo>
                <a:lnTo>
                  <a:pt x="721474" y="1663992"/>
                </a:lnTo>
                <a:lnTo>
                  <a:pt x="728001" y="1652698"/>
                </a:lnTo>
                <a:lnTo>
                  <a:pt x="735609" y="1654997"/>
                </a:lnTo>
                <a:lnTo>
                  <a:pt x="734579" y="1667953"/>
                </a:lnTo>
                <a:close/>
              </a:path>
              <a:path w="1327150" h="2270125">
                <a:moveTo>
                  <a:pt x="766169" y="1677500"/>
                </a:moveTo>
                <a:lnTo>
                  <a:pt x="752856" y="1673477"/>
                </a:lnTo>
                <a:lnTo>
                  <a:pt x="758432" y="1661895"/>
                </a:lnTo>
                <a:lnTo>
                  <a:pt x="773648" y="1666493"/>
                </a:lnTo>
                <a:lnTo>
                  <a:pt x="766169" y="1677500"/>
                </a:lnTo>
                <a:close/>
              </a:path>
              <a:path w="1327150" h="2270125">
                <a:moveTo>
                  <a:pt x="789943" y="1684686"/>
                </a:moveTo>
                <a:lnTo>
                  <a:pt x="776630" y="1680662"/>
                </a:lnTo>
                <a:lnTo>
                  <a:pt x="782206" y="1669080"/>
                </a:lnTo>
                <a:lnTo>
                  <a:pt x="796471" y="1673391"/>
                </a:lnTo>
                <a:lnTo>
                  <a:pt x="789943" y="1684686"/>
                </a:lnTo>
                <a:close/>
              </a:path>
              <a:path w="1327150" h="2270125">
                <a:moveTo>
                  <a:pt x="823584" y="1694853"/>
                </a:moveTo>
                <a:lnTo>
                  <a:pt x="818696" y="1693375"/>
                </a:lnTo>
                <a:lnTo>
                  <a:pt x="817392" y="1679714"/>
                </a:lnTo>
                <a:lnTo>
                  <a:pt x="829829" y="1683473"/>
                </a:lnTo>
                <a:lnTo>
                  <a:pt x="823584" y="1694853"/>
                </a:lnTo>
                <a:close/>
              </a:path>
              <a:path w="1327150" h="2270125">
                <a:moveTo>
                  <a:pt x="860316" y="1705954"/>
                </a:moveTo>
                <a:lnTo>
                  <a:pt x="850687" y="1703044"/>
                </a:lnTo>
                <a:lnTo>
                  <a:pt x="851152" y="1689917"/>
                </a:lnTo>
                <a:lnTo>
                  <a:pt x="863990" y="1693797"/>
                </a:lnTo>
                <a:lnTo>
                  <a:pt x="860316" y="1705954"/>
                </a:lnTo>
                <a:close/>
              </a:path>
              <a:path w="1327150" h="2270125">
                <a:moveTo>
                  <a:pt x="879335" y="1711702"/>
                </a:moveTo>
                <a:lnTo>
                  <a:pt x="862217" y="1706529"/>
                </a:lnTo>
                <a:lnTo>
                  <a:pt x="869696" y="1695521"/>
                </a:lnTo>
                <a:lnTo>
                  <a:pt x="880156" y="1698683"/>
                </a:lnTo>
                <a:lnTo>
                  <a:pt x="879335" y="1711702"/>
                </a:lnTo>
                <a:close/>
              </a:path>
              <a:path w="1327150" h="2270125">
                <a:moveTo>
                  <a:pt x="904060" y="1719175"/>
                </a:moveTo>
                <a:lnTo>
                  <a:pt x="892648" y="1715726"/>
                </a:lnTo>
                <a:lnTo>
                  <a:pt x="898507" y="1704229"/>
                </a:lnTo>
                <a:lnTo>
                  <a:pt x="908225" y="1707166"/>
                </a:lnTo>
                <a:lnTo>
                  <a:pt x="904060" y="1719175"/>
                </a:lnTo>
                <a:close/>
              </a:path>
              <a:path w="1327150" h="2270125">
                <a:moveTo>
                  <a:pt x="924982" y="1725498"/>
                </a:moveTo>
                <a:lnTo>
                  <a:pt x="914580" y="1722354"/>
                </a:lnTo>
                <a:lnTo>
                  <a:pt x="920097" y="1710754"/>
                </a:lnTo>
                <a:lnTo>
                  <a:pt x="933411" y="1714778"/>
                </a:lnTo>
                <a:lnTo>
                  <a:pt x="933189" y="1716369"/>
                </a:lnTo>
                <a:lnTo>
                  <a:pt x="924982" y="1725498"/>
                </a:lnTo>
                <a:close/>
              </a:path>
              <a:path w="1327150" h="2270125">
                <a:moveTo>
                  <a:pt x="931639" y="1727510"/>
                </a:moveTo>
                <a:lnTo>
                  <a:pt x="933189" y="1716369"/>
                </a:lnTo>
                <a:lnTo>
                  <a:pt x="934362" y="1715065"/>
                </a:lnTo>
                <a:lnTo>
                  <a:pt x="931639" y="1727510"/>
                </a:lnTo>
                <a:close/>
              </a:path>
              <a:path w="1327150" h="2270125">
                <a:moveTo>
                  <a:pt x="947805" y="1732395"/>
                </a:moveTo>
                <a:lnTo>
                  <a:pt x="937344" y="1729234"/>
                </a:lnTo>
                <a:lnTo>
                  <a:pt x="948626" y="1719376"/>
                </a:lnTo>
                <a:lnTo>
                  <a:pt x="947805" y="1732395"/>
                </a:lnTo>
                <a:close/>
              </a:path>
              <a:path w="1327150" h="2270125">
                <a:moveTo>
                  <a:pt x="976464" y="1754324"/>
                </a:moveTo>
                <a:lnTo>
                  <a:pt x="974432" y="1740443"/>
                </a:lnTo>
                <a:lnTo>
                  <a:pt x="967433" y="1738328"/>
                </a:lnTo>
                <a:lnTo>
                  <a:pt x="972400" y="1726561"/>
                </a:lnTo>
                <a:lnTo>
                  <a:pt x="983812" y="1730010"/>
                </a:lnTo>
                <a:lnTo>
                  <a:pt x="976464" y="1754324"/>
                </a:lnTo>
                <a:close/>
              </a:path>
              <a:path w="1327150" h="2270125">
                <a:moveTo>
                  <a:pt x="997255" y="1747341"/>
                </a:moveTo>
                <a:lnTo>
                  <a:pt x="982991" y="1743030"/>
                </a:lnTo>
                <a:lnTo>
                  <a:pt x="990469" y="1732022"/>
                </a:lnTo>
                <a:lnTo>
                  <a:pt x="1002831" y="1735759"/>
                </a:lnTo>
                <a:lnTo>
                  <a:pt x="997255" y="1747341"/>
                </a:lnTo>
                <a:close/>
              </a:path>
              <a:path w="1327150" h="2270125">
                <a:moveTo>
                  <a:pt x="1023883" y="1755388"/>
                </a:moveTo>
                <a:lnTo>
                  <a:pt x="1007717" y="1750502"/>
                </a:lnTo>
                <a:lnTo>
                  <a:pt x="1014243" y="1739208"/>
                </a:lnTo>
                <a:lnTo>
                  <a:pt x="1026606" y="1742944"/>
                </a:lnTo>
                <a:lnTo>
                  <a:pt x="1023883" y="1755388"/>
                </a:lnTo>
                <a:close/>
              </a:path>
              <a:path w="1327150" h="2270125">
                <a:moveTo>
                  <a:pt x="1041832" y="1760813"/>
                </a:moveTo>
                <a:lnTo>
                  <a:pt x="1027687" y="1756538"/>
                </a:lnTo>
                <a:lnTo>
                  <a:pt x="1034214" y="1745243"/>
                </a:lnTo>
                <a:lnTo>
                  <a:pt x="1044674" y="1748405"/>
                </a:lnTo>
                <a:lnTo>
                  <a:pt x="1041832" y="1760813"/>
                </a:lnTo>
                <a:close/>
              </a:path>
              <a:path w="1327150" h="2270125">
                <a:moveTo>
                  <a:pt x="1053363" y="1764298"/>
                </a:moveTo>
                <a:lnTo>
                  <a:pt x="1044804" y="1761711"/>
                </a:lnTo>
                <a:lnTo>
                  <a:pt x="1049429" y="1749842"/>
                </a:lnTo>
                <a:lnTo>
                  <a:pt x="1059890" y="1753003"/>
                </a:lnTo>
                <a:lnTo>
                  <a:pt x="1053363" y="1764298"/>
                </a:lnTo>
                <a:close/>
              </a:path>
              <a:path w="1327150" h="2270125">
                <a:moveTo>
                  <a:pt x="1059069" y="1766022"/>
                </a:moveTo>
                <a:lnTo>
                  <a:pt x="1059890" y="1753003"/>
                </a:lnTo>
                <a:lnTo>
                  <a:pt x="1061792" y="1753578"/>
                </a:lnTo>
                <a:lnTo>
                  <a:pt x="1059069" y="1766022"/>
                </a:lnTo>
                <a:close/>
              </a:path>
              <a:path w="1327150" h="2270125">
                <a:moveTo>
                  <a:pt x="1076944" y="1771425"/>
                </a:moveTo>
                <a:lnTo>
                  <a:pt x="1064775" y="1767747"/>
                </a:lnTo>
                <a:lnTo>
                  <a:pt x="1074645" y="1757463"/>
                </a:lnTo>
                <a:lnTo>
                  <a:pt x="1078790" y="1758715"/>
                </a:lnTo>
                <a:lnTo>
                  <a:pt x="1076944" y="1771425"/>
                </a:lnTo>
                <a:close/>
              </a:path>
              <a:path w="1327150" h="2270125">
                <a:moveTo>
                  <a:pt x="241363" y="1532157"/>
                </a:moveTo>
                <a:lnTo>
                  <a:pt x="229951" y="1528708"/>
                </a:lnTo>
                <a:lnTo>
                  <a:pt x="232674" y="1516264"/>
                </a:lnTo>
                <a:lnTo>
                  <a:pt x="245037" y="1520000"/>
                </a:lnTo>
                <a:lnTo>
                  <a:pt x="241363" y="1532157"/>
                </a:lnTo>
                <a:close/>
              </a:path>
              <a:path w="1327150" h="2270125">
                <a:moveTo>
                  <a:pt x="334231" y="1560225"/>
                </a:moveTo>
                <a:lnTo>
                  <a:pt x="322998" y="1556830"/>
                </a:lnTo>
                <a:lnTo>
                  <a:pt x="325870" y="1544430"/>
                </a:lnTo>
                <a:lnTo>
                  <a:pt x="334428" y="1547017"/>
                </a:lnTo>
                <a:lnTo>
                  <a:pt x="334231" y="1560225"/>
                </a:lnTo>
                <a:close/>
              </a:path>
              <a:path w="1327150" h="2270125">
                <a:moveTo>
                  <a:pt x="423171" y="1574858"/>
                </a:moveTo>
                <a:lnTo>
                  <a:pt x="422869" y="1573746"/>
                </a:lnTo>
                <a:lnTo>
                  <a:pt x="423819" y="1574033"/>
                </a:lnTo>
                <a:lnTo>
                  <a:pt x="423171" y="1574858"/>
                </a:lnTo>
                <a:close/>
              </a:path>
              <a:path w="1327150" h="2270125">
                <a:moveTo>
                  <a:pt x="475451" y="1602905"/>
                </a:moveTo>
                <a:lnTo>
                  <a:pt x="464217" y="1599510"/>
                </a:lnTo>
                <a:lnTo>
                  <a:pt x="471368" y="1588404"/>
                </a:lnTo>
                <a:lnTo>
                  <a:pt x="479927" y="1590990"/>
                </a:lnTo>
                <a:lnTo>
                  <a:pt x="475451" y="1602905"/>
                </a:lnTo>
                <a:close/>
              </a:path>
              <a:path w="1327150" h="2270125">
                <a:moveTo>
                  <a:pt x="516194" y="1615218"/>
                </a:moveTo>
                <a:lnTo>
                  <a:pt x="501810" y="1610871"/>
                </a:lnTo>
                <a:lnTo>
                  <a:pt x="507401" y="1599294"/>
                </a:lnTo>
                <a:lnTo>
                  <a:pt x="515113" y="1601625"/>
                </a:lnTo>
                <a:lnTo>
                  <a:pt x="516194" y="1615218"/>
                </a:lnTo>
                <a:close/>
              </a:path>
              <a:path w="1327150" h="2270125">
                <a:moveTo>
                  <a:pt x="528556" y="1618955"/>
                </a:moveTo>
                <a:lnTo>
                  <a:pt x="516194" y="1615218"/>
                </a:lnTo>
                <a:lnTo>
                  <a:pt x="521770" y="1603636"/>
                </a:lnTo>
                <a:lnTo>
                  <a:pt x="531279" y="1606510"/>
                </a:lnTo>
                <a:lnTo>
                  <a:pt x="528556" y="1618955"/>
                </a:lnTo>
                <a:close/>
              </a:path>
              <a:path w="1327150" h="2270125">
                <a:moveTo>
                  <a:pt x="619835" y="1646542"/>
                </a:moveTo>
                <a:lnTo>
                  <a:pt x="606893" y="1642630"/>
                </a:lnTo>
                <a:lnTo>
                  <a:pt x="613613" y="1631394"/>
                </a:lnTo>
                <a:lnTo>
                  <a:pt x="620671" y="1633527"/>
                </a:lnTo>
                <a:lnTo>
                  <a:pt x="619835" y="1646542"/>
                </a:lnTo>
                <a:close/>
              </a:path>
              <a:path w="1327150" h="2270125">
                <a:moveTo>
                  <a:pt x="644248" y="1653920"/>
                </a:moveTo>
                <a:lnTo>
                  <a:pt x="632212" y="1650282"/>
                </a:lnTo>
                <a:lnTo>
                  <a:pt x="635886" y="1638125"/>
                </a:lnTo>
                <a:lnTo>
                  <a:pt x="646347" y="1641287"/>
                </a:lnTo>
                <a:lnTo>
                  <a:pt x="644248" y="1653920"/>
                </a:lnTo>
                <a:close/>
              </a:path>
              <a:path w="1327150" h="2270125">
                <a:moveTo>
                  <a:pt x="708290" y="1673275"/>
                </a:moveTo>
                <a:lnTo>
                  <a:pt x="694976" y="1669251"/>
                </a:lnTo>
                <a:lnTo>
                  <a:pt x="703405" y="1658531"/>
                </a:lnTo>
                <a:lnTo>
                  <a:pt x="711964" y="1661118"/>
                </a:lnTo>
                <a:lnTo>
                  <a:pt x="708290" y="1673275"/>
                </a:lnTo>
                <a:close/>
              </a:path>
              <a:path w="1327150" h="2270125">
                <a:moveTo>
                  <a:pt x="722346" y="1677523"/>
                </a:moveTo>
                <a:lnTo>
                  <a:pt x="709241" y="1673562"/>
                </a:lnTo>
                <a:lnTo>
                  <a:pt x="715768" y="1662268"/>
                </a:lnTo>
                <a:lnTo>
                  <a:pt x="726229" y="1665429"/>
                </a:lnTo>
                <a:lnTo>
                  <a:pt x="722346" y="1677523"/>
                </a:lnTo>
                <a:close/>
              </a:path>
              <a:path w="1327150" h="2270125">
                <a:moveTo>
                  <a:pt x="749182" y="1685634"/>
                </a:moveTo>
                <a:lnTo>
                  <a:pt x="740623" y="1683047"/>
                </a:lnTo>
                <a:lnTo>
                  <a:pt x="741474" y="1670037"/>
                </a:lnTo>
                <a:lnTo>
                  <a:pt x="756660" y="1674626"/>
                </a:lnTo>
                <a:lnTo>
                  <a:pt x="749182" y="1685634"/>
                </a:lnTo>
                <a:close/>
              </a:path>
              <a:path w="1327150" h="2270125">
                <a:moveTo>
                  <a:pt x="769910" y="1691898"/>
                </a:moveTo>
                <a:lnTo>
                  <a:pt x="756790" y="1687933"/>
                </a:lnTo>
                <a:lnTo>
                  <a:pt x="763316" y="1676638"/>
                </a:lnTo>
                <a:lnTo>
                  <a:pt x="772826" y="1679512"/>
                </a:lnTo>
                <a:lnTo>
                  <a:pt x="769910" y="1691898"/>
                </a:lnTo>
                <a:close/>
              </a:path>
              <a:path w="1327150" h="2270125">
                <a:moveTo>
                  <a:pt x="798762" y="1713885"/>
                </a:moveTo>
                <a:lnTo>
                  <a:pt x="789252" y="1711011"/>
                </a:lnTo>
                <a:lnTo>
                  <a:pt x="793877" y="1699142"/>
                </a:lnTo>
                <a:lnTo>
                  <a:pt x="797551" y="1686985"/>
                </a:lnTo>
                <a:lnTo>
                  <a:pt x="807061" y="1689859"/>
                </a:lnTo>
                <a:lnTo>
                  <a:pt x="809093" y="1703740"/>
                </a:lnTo>
                <a:lnTo>
                  <a:pt x="806240" y="1702878"/>
                </a:lnTo>
                <a:lnTo>
                  <a:pt x="798762" y="1713885"/>
                </a:lnTo>
                <a:close/>
              </a:path>
              <a:path w="1327150" h="2270125">
                <a:moveTo>
                  <a:pt x="826210" y="1708914"/>
                </a:moveTo>
                <a:lnTo>
                  <a:pt x="811857" y="1704576"/>
                </a:lnTo>
                <a:lnTo>
                  <a:pt x="817522" y="1693021"/>
                </a:lnTo>
                <a:lnTo>
                  <a:pt x="828934" y="1696469"/>
                </a:lnTo>
                <a:lnTo>
                  <a:pt x="826210" y="1708914"/>
                </a:lnTo>
                <a:close/>
              </a:path>
              <a:path w="1327150" h="2270125">
                <a:moveTo>
                  <a:pt x="841901" y="1713656"/>
                </a:moveTo>
                <a:lnTo>
                  <a:pt x="837444" y="1712309"/>
                </a:lnTo>
                <a:lnTo>
                  <a:pt x="835590" y="1698481"/>
                </a:lnTo>
                <a:lnTo>
                  <a:pt x="847894" y="1702200"/>
                </a:lnTo>
                <a:lnTo>
                  <a:pt x="841901" y="1713656"/>
                </a:lnTo>
                <a:close/>
              </a:path>
              <a:path w="1327150" h="2270125">
                <a:moveTo>
                  <a:pt x="904190" y="1732481"/>
                </a:moveTo>
                <a:lnTo>
                  <a:pt x="878514" y="1724721"/>
                </a:lnTo>
                <a:lnTo>
                  <a:pt x="885041" y="1713426"/>
                </a:lnTo>
                <a:lnTo>
                  <a:pt x="910717" y="1721187"/>
                </a:lnTo>
                <a:lnTo>
                  <a:pt x="904190" y="1732481"/>
                </a:lnTo>
                <a:close/>
              </a:path>
              <a:path w="1327150" h="2270125">
                <a:moveTo>
                  <a:pt x="908945" y="1733918"/>
                </a:moveTo>
                <a:lnTo>
                  <a:pt x="912619" y="1721761"/>
                </a:lnTo>
                <a:lnTo>
                  <a:pt x="924031" y="1725210"/>
                </a:lnTo>
                <a:lnTo>
                  <a:pt x="908945" y="1733918"/>
                </a:lnTo>
                <a:close/>
              </a:path>
              <a:path w="1327150" h="2270125">
                <a:moveTo>
                  <a:pt x="947934" y="1745702"/>
                </a:moveTo>
                <a:lnTo>
                  <a:pt x="937474" y="1742540"/>
                </a:lnTo>
                <a:lnTo>
                  <a:pt x="940197" y="1730096"/>
                </a:lnTo>
                <a:lnTo>
                  <a:pt x="952559" y="1733832"/>
                </a:lnTo>
                <a:lnTo>
                  <a:pt x="947934" y="1745702"/>
                </a:lnTo>
                <a:close/>
              </a:path>
              <a:path w="1327150" h="2270125">
                <a:moveTo>
                  <a:pt x="948064" y="1759009"/>
                </a:moveTo>
                <a:lnTo>
                  <a:pt x="934751" y="1754985"/>
                </a:lnTo>
                <a:lnTo>
                  <a:pt x="944131" y="1744552"/>
                </a:lnTo>
                <a:lnTo>
                  <a:pt x="947934" y="1745702"/>
                </a:lnTo>
                <a:lnTo>
                  <a:pt x="956363" y="1734982"/>
                </a:lnTo>
                <a:lnTo>
                  <a:pt x="956493" y="1748289"/>
                </a:lnTo>
                <a:lnTo>
                  <a:pt x="948064" y="1759009"/>
                </a:lnTo>
                <a:close/>
              </a:path>
              <a:path w="1327150" h="2270125">
                <a:moveTo>
                  <a:pt x="972660" y="1753175"/>
                </a:moveTo>
                <a:lnTo>
                  <a:pt x="959346" y="1749151"/>
                </a:lnTo>
                <a:lnTo>
                  <a:pt x="966987" y="1738193"/>
                </a:lnTo>
                <a:lnTo>
                  <a:pt x="974432" y="1740443"/>
                </a:lnTo>
                <a:lnTo>
                  <a:pt x="972660" y="1753175"/>
                </a:lnTo>
                <a:close/>
              </a:path>
              <a:path w="1327150" h="2270125">
                <a:moveTo>
                  <a:pt x="1003091" y="1762372"/>
                </a:moveTo>
                <a:lnTo>
                  <a:pt x="986924" y="1757486"/>
                </a:lnTo>
                <a:lnTo>
                  <a:pt x="991550" y="1745616"/>
                </a:lnTo>
                <a:lnTo>
                  <a:pt x="1006765" y="1750215"/>
                </a:lnTo>
                <a:lnTo>
                  <a:pt x="1003091" y="1762372"/>
                </a:lnTo>
                <a:close/>
              </a:path>
              <a:path w="1327150" h="2270125">
                <a:moveTo>
                  <a:pt x="1038277" y="1773006"/>
                </a:moveTo>
                <a:lnTo>
                  <a:pt x="1025914" y="1769270"/>
                </a:lnTo>
                <a:lnTo>
                  <a:pt x="1036245" y="1759125"/>
                </a:lnTo>
                <a:lnTo>
                  <a:pt x="1047657" y="1762573"/>
                </a:lnTo>
                <a:lnTo>
                  <a:pt x="1038277" y="1773006"/>
                </a:lnTo>
                <a:close/>
              </a:path>
              <a:path w="1327150" h="2270125">
                <a:moveTo>
                  <a:pt x="1077445" y="1784844"/>
                </a:moveTo>
                <a:lnTo>
                  <a:pt x="1047786" y="1775880"/>
                </a:lnTo>
                <a:lnTo>
                  <a:pt x="1047657" y="1762573"/>
                </a:lnTo>
                <a:lnTo>
                  <a:pt x="1076186" y="1771196"/>
                </a:lnTo>
                <a:lnTo>
                  <a:pt x="1077445" y="1784844"/>
                </a:lnTo>
                <a:close/>
              </a:path>
              <a:path w="1327150" h="2270125">
                <a:moveTo>
                  <a:pt x="1078585" y="1798455"/>
                </a:moveTo>
                <a:lnTo>
                  <a:pt x="1072642" y="1796659"/>
                </a:lnTo>
                <a:lnTo>
                  <a:pt x="1076316" y="1784502"/>
                </a:lnTo>
                <a:lnTo>
                  <a:pt x="1078218" y="1785077"/>
                </a:lnTo>
                <a:lnTo>
                  <a:pt x="1088549" y="1774932"/>
                </a:lnTo>
                <a:lnTo>
                  <a:pt x="1092353" y="1776082"/>
                </a:lnTo>
                <a:lnTo>
                  <a:pt x="1086539" y="1787592"/>
                </a:lnTo>
                <a:lnTo>
                  <a:pt x="1078585" y="1798455"/>
                </a:lnTo>
                <a:close/>
              </a:path>
              <a:path w="1327150" h="2270125">
                <a:moveTo>
                  <a:pt x="426802" y="1588202"/>
                </a:moveTo>
                <a:lnTo>
                  <a:pt x="415390" y="1584753"/>
                </a:lnTo>
                <a:lnTo>
                  <a:pt x="423171" y="1574858"/>
                </a:lnTo>
                <a:lnTo>
                  <a:pt x="426802" y="1588202"/>
                </a:lnTo>
                <a:close/>
              </a:path>
              <a:path w="1327150" h="2270125">
                <a:moveTo>
                  <a:pt x="418849" y="1599066"/>
                </a:moveTo>
                <a:lnTo>
                  <a:pt x="417174" y="1585292"/>
                </a:lnTo>
                <a:lnTo>
                  <a:pt x="427159" y="1588310"/>
                </a:lnTo>
                <a:lnTo>
                  <a:pt x="418849" y="1599066"/>
                </a:lnTo>
                <a:close/>
              </a:path>
              <a:path w="1327150" h="2270125">
                <a:moveTo>
                  <a:pt x="551509" y="1639159"/>
                </a:moveTo>
                <a:lnTo>
                  <a:pt x="539147" y="1635423"/>
                </a:lnTo>
                <a:lnTo>
                  <a:pt x="545674" y="1624128"/>
                </a:lnTo>
                <a:lnTo>
                  <a:pt x="549478" y="1625278"/>
                </a:lnTo>
                <a:lnTo>
                  <a:pt x="551509" y="1639159"/>
                </a:lnTo>
                <a:close/>
              </a:path>
              <a:path w="1327150" h="2270125">
                <a:moveTo>
                  <a:pt x="668479" y="1674510"/>
                </a:moveTo>
                <a:lnTo>
                  <a:pt x="651361" y="1669337"/>
                </a:lnTo>
                <a:lnTo>
                  <a:pt x="654084" y="1656893"/>
                </a:lnTo>
                <a:lnTo>
                  <a:pt x="671202" y="1662066"/>
                </a:lnTo>
                <a:lnTo>
                  <a:pt x="668479" y="1674510"/>
                </a:lnTo>
                <a:close/>
              </a:path>
              <a:path w="1327150" h="2270125">
                <a:moveTo>
                  <a:pt x="680971" y="1691553"/>
                </a:moveTo>
                <a:lnTo>
                  <a:pt x="675136" y="1676522"/>
                </a:lnTo>
                <a:lnTo>
                  <a:pt x="680712" y="1664940"/>
                </a:lnTo>
                <a:lnTo>
                  <a:pt x="685596" y="1679684"/>
                </a:lnTo>
                <a:lnTo>
                  <a:pt x="682743" y="1678822"/>
                </a:lnTo>
                <a:lnTo>
                  <a:pt x="680971" y="1691553"/>
                </a:lnTo>
                <a:close/>
              </a:path>
              <a:path w="1327150" h="2270125">
                <a:moveTo>
                  <a:pt x="736756" y="1695145"/>
                </a:moveTo>
                <a:lnTo>
                  <a:pt x="724586" y="1691468"/>
                </a:lnTo>
                <a:lnTo>
                  <a:pt x="727651" y="1679127"/>
                </a:lnTo>
                <a:lnTo>
                  <a:pt x="740623" y="1683047"/>
                </a:lnTo>
                <a:lnTo>
                  <a:pt x="736756" y="1695145"/>
                </a:lnTo>
                <a:close/>
              </a:path>
              <a:path w="1327150" h="2270125">
                <a:moveTo>
                  <a:pt x="783546" y="1709287"/>
                </a:moveTo>
                <a:lnTo>
                  <a:pt x="771184" y="1705551"/>
                </a:lnTo>
                <a:lnTo>
                  <a:pt x="775853" y="1693695"/>
                </a:lnTo>
                <a:lnTo>
                  <a:pt x="784620" y="1696344"/>
                </a:lnTo>
                <a:lnTo>
                  <a:pt x="783546" y="1709287"/>
                </a:lnTo>
                <a:close/>
              </a:path>
              <a:path w="1327150" h="2270125">
                <a:moveTo>
                  <a:pt x="882210" y="1739106"/>
                </a:moveTo>
                <a:lnTo>
                  <a:pt x="870085" y="1735441"/>
                </a:lnTo>
                <a:lnTo>
                  <a:pt x="873759" y="1723284"/>
                </a:lnTo>
                <a:lnTo>
                  <a:pt x="884992" y="1726679"/>
                </a:lnTo>
                <a:lnTo>
                  <a:pt x="882210" y="1739106"/>
                </a:lnTo>
                <a:close/>
              </a:path>
              <a:path w="1327150" h="2270125">
                <a:moveTo>
                  <a:pt x="904320" y="1745788"/>
                </a:moveTo>
                <a:lnTo>
                  <a:pt x="892685" y="1742272"/>
                </a:lnTo>
                <a:lnTo>
                  <a:pt x="898603" y="1730793"/>
                </a:lnTo>
                <a:lnTo>
                  <a:pt x="903165" y="1732171"/>
                </a:lnTo>
                <a:lnTo>
                  <a:pt x="904320" y="1745788"/>
                </a:lnTo>
                <a:close/>
              </a:path>
              <a:path w="1327150" h="2270125">
                <a:moveTo>
                  <a:pt x="919535" y="1750386"/>
                </a:moveTo>
                <a:lnTo>
                  <a:pt x="904320" y="1745788"/>
                </a:lnTo>
                <a:lnTo>
                  <a:pt x="911798" y="1734780"/>
                </a:lnTo>
                <a:lnTo>
                  <a:pt x="922258" y="1737942"/>
                </a:lnTo>
                <a:lnTo>
                  <a:pt x="919535" y="1750386"/>
                </a:lnTo>
                <a:close/>
              </a:path>
              <a:path w="1327150" h="2270125">
                <a:moveTo>
                  <a:pt x="934751" y="1754985"/>
                </a:moveTo>
                <a:lnTo>
                  <a:pt x="925241" y="1752111"/>
                </a:lnTo>
                <a:lnTo>
                  <a:pt x="929064" y="1739999"/>
                </a:lnTo>
                <a:lnTo>
                  <a:pt x="944131" y="1744552"/>
                </a:lnTo>
                <a:lnTo>
                  <a:pt x="934751" y="1754985"/>
                </a:lnTo>
                <a:close/>
              </a:path>
              <a:path w="1327150" h="2270125">
                <a:moveTo>
                  <a:pt x="975405" y="1767272"/>
                </a:moveTo>
                <a:lnTo>
                  <a:pt x="970758" y="1752600"/>
                </a:lnTo>
                <a:lnTo>
                  <a:pt x="983834" y="1756552"/>
                </a:lnTo>
                <a:lnTo>
                  <a:pt x="975405" y="1767272"/>
                </a:lnTo>
                <a:close/>
              </a:path>
              <a:path w="1327150" h="2270125">
                <a:moveTo>
                  <a:pt x="993711" y="1772804"/>
                </a:moveTo>
                <a:lnTo>
                  <a:pt x="978495" y="1768206"/>
                </a:lnTo>
                <a:lnTo>
                  <a:pt x="985973" y="1757198"/>
                </a:lnTo>
                <a:lnTo>
                  <a:pt x="1001189" y="1761797"/>
                </a:lnTo>
                <a:lnTo>
                  <a:pt x="993711" y="1772804"/>
                </a:lnTo>
                <a:close/>
              </a:path>
              <a:path w="1327150" h="2270125">
                <a:moveTo>
                  <a:pt x="1017604" y="1780025"/>
                </a:moveTo>
                <a:lnTo>
                  <a:pt x="1013369" y="1778745"/>
                </a:lnTo>
                <a:lnTo>
                  <a:pt x="1011650" y="1764958"/>
                </a:lnTo>
                <a:lnTo>
                  <a:pt x="1023552" y="1768556"/>
                </a:lnTo>
                <a:lnTo>
                  <a:pt x="1017604" y="1780025"/>
                </a:lnTo>
                <a:close/>
              </a:path>
              <a:path w="1327150" h="2270125">
                <a:moveTo>
                  <a:pt x="1041616" y="1787282"/>
                </a:moveTo>
                <a:lnTo>
                  <a:pt x="1027946" y="1783151"/>
                </a:lnTo>
                <a:lnTo>
                  <a:pt x="1035424" y="1772144"/>
                </a:lnTo>
                <a:lnTo>
                  <a:pt x="1044235" y="1774807"/>
                </a:lnTo>
                <a:lnTo>
                  <a:pt x="1041616" y="1787282"/>
                </a:lnTo>
                <a:close/>
              </a:path>
              <a:path w="1327150" h="2270125">
                <a:moveTo>
                  <a:pt x="483017" y="1644994"/>
                </a:moveTo>
                <a:lnTo>
                  <a:pt x="478187" y="1643534"/>
                </a:lnTo>
                <a:lnTo>
                  <a:pt x="477924" y="1630187"/>
                </a:lnTo>
                <a:lnTo>
                  <a:pt x="477463" y="1630048"/>
                </a:lnTo>
                <a:lnTo>
                  <a:pt x="485892" y="1619328"/>
                </a:lnTo>
                <a:lnTo>
                  <a:pt x="496353" y="1622489"/>
                </a:lnTo>
                <a:lnTo>
                  <a:pt x="489826" y="1633784"/>
                </a:lnTo>
                <a:lnTo>
                  <a:pt x="483017" y="1644994"/>
                </a:lnTo>
                <a:close/>
              </a:path>
              <a:path w="1327150" h="2270125">
                <a:moveTo>
                  <a:pt x="528816" y="1645568"/>
                </a:moveTo>
                <a:lnTo>
                  <a:pt x="515502" y="1641544"/>
                </a:lnTo>
                <a:lnTo>
                  <a:pt x="526784" y="1631687"/>
                </a:lnTo>
                <a:lnTo>
                  <a:pt x="528816" y="1645568"/>
                </a:lnTo>
                <a:close/>
              </a:path>
              <a:path w="1327150" h="2270125">
                <a:moveTo>
                  <a:pt x="620109" y="1673159"/>
                </a:moveTo>
                <a:lnTo>
                  <a:pt x="607746" y="1669423"/>
                </a:lnTo>
                <a:lnTo>
                  <a:pt x="611421" y="1657266"/>
                </a:lnTo>
                <a:lnTo>
                  <a:pt x="624734" y="1661290"/>
                </a:lnTo>
                <a:lnTo>
                  <a:pt x="620109" y="1673159"/>
                </a:lnTo>
                <a:close/>
              </a:path>
              <a:path w="1327150" h="2270125">
                <a:moveTo>
                  <a:pt x="640733" y="1679392"/>
                </a:moveTo>
                <a:lnTo>
                  <a:pt x="630867" y="1676410"/>
                </a:lnTo>
                <a:lnTo>
                  <a:pt x="634244" y="1664164"/>
                </a:lnTo>
                <a:lnTo>
                  <a:pt x="644705" y="1667325"/>
                </a:lnTo>
                <a:lnTo>
                  <a:pt x="640733" y="1679392"/>
                </a:lnTo>
                <a:close/>
              </a:path>
              <a:path w="1327150" h="2270125">
                <a:moveTo>
                  <a:pt x="658278" y="1697962"/>
                </a:moveTo>
                <a:lnTo>
                  <a:pt x="654474" y="1696812"/>
                </a:lnTo>
                <a:lnTo>
                  <a:pt x="653393" y="1683218"/>
                </a:lnTo>
                <a:lnTo>
                  <a:pt x="655165" y="1670487"/>
                </a:lnTo>
                <a:lnTo>
                  <a:pt x="662773" y="1672786"/>
                </a:lnTo>
                <a:lnTo>
                  <a:pt x="665756" y="1686955"/>
                </a:lnTo>
                <a:lnTo>
                  <a:pt x="666707" y="1687242"/>
                </a:lnTo>
                <a:lnTo>
                  <a:pt x="658278" y="1697962"/>
                </a:lnTo>
                <a:close/>
              </a:path>
              <a:path w="1327150" h="2270125">
                <a:moveTo>
                  <a:pt x="705696" y="1699026"/>
                </a:moveTo>
                <a:lnTo>
                  <a:pt x="689530" y="1694140"/>
                </a:lnTo>
                <a:lnTo>
                  <a:pt x="693204" y="1681983"/>
                </a:lnTo>
                <a:lnTo>
                  <a:pt x="704616" y="1685432"/>
                </a:lnTo>
                <a:lnTo>
                  <a:pt x="705696" y="1699026"/>
                </a:lnTo>
                <a:close/>
              </a:path>
              <a:path w="1327150" h="2270125">
                <a:moveTo>
                  <a:pt x="756098" y="1714259"/>
                </a:moveTo>
                <a:lnTo>
                  <a:pt x="744687" y="1710810"/>
                </a:lnTo>
                <a:lnTo>
                  <a:pt x="746459" y="1698078"/>
                </a:lnTo>
                <a:lnTo>
                  <a:pt x="760723" y="1702389"/>
                </a:lnTo>
                <a:lnTo>
                  <a:pt x="756098" y="1714259"/>
                </a:lnTo>
                <a:close/>
              </a:path>
              <a:path w="1327150" h="2270125">
                <a:moveTo>
                  <a:pt x="771938" y="1719046"/>
                </a:moveTo>
                <a:lnTo>
                  <a:pt x="762606" y="1716226"/>
                </a:lnTo>
                <a:lnTo>
                  <a:pt x="771659" y="1705694"/>
                </a:lnTo>
                <a:lnTo>
                  <a:pt x="771938" y="1719046"/>
                </a:lnTo>
                <a:close/>
              </a:path>
              <a:path w="1327150" h="2270125">
                <a:moveTo>
                  <a:pt x="814107" y="1731790"/>
                </a:moveTo>
                <a:lnTo>
                  <a:pt x="801744" y="1728054"/>
                </a:lnTo>
                <a:lnTo>
                  <a:pt x="804378" y="1715583"/>
                </a:lnTo>
                <a:lnTo>
                  <a:pt x="816830" y="1719346"/>
                </a:lnTo>
                <a:lnTo>
                  <a:pt x="814107" y="1731790"/>
                </a:lnTo>
                <a:close/>
              </a:path>
              <a:path w="1327150" h="2270125">
                <a:moveTo>
                  <a:pt x="831819" y="1737143"/>
                </a:moveTo>
                <a:lnTo>
                  <a:pt x="822666" y="1734377"/>
                </a:lnTo>
                <a:lnTo>
                  <a:pt x="825032" y="1721825"/>
                </a:lnTo>
                <a:lnTo>
                  <a:pt x="838242" y="1725817"/>
                </a:lnTo>
                <a:lnTo>
                  <a:pt x="831819" y="1737143"/>
                </a:lnTo>
                <a:close/>
              </a:path>
              <a:path w="1327150" h="2270125">
                <a:moveTo>
                  <a:pt x="847377" y="1740371"/>
                </a:moveTo>
                <a:lnTo>
                  <a:pt x="847261" y="1728543"/>
                </a:lnTo>
                <a:lnTo>
                  <a:pt x="854869" y="1730843"/>
                </a:lnTo>
                <a:lnTo>
                  <a:pt x="847377" y="1740371"/>
                </a:lnTo>
                <a:close/>
              </a:path>
              <a:path w="1327150" h="2270125">
                <a:moveTo>
                  <a:pt x="896842" y="1756795"/>
                </a:moveTo>
                <a:lnTo>
                  <a:pt x="885430" y="1753346"/>
                </a:lnTo>
                <a:lnTo>
                  <a:pt x="894810" y="1742914"/>
                </a:lnTo>
                <a:lnTo>
                  <a:pt x="900516" y="1744638"/>
                </a:lnTo>
                <a:lnTo>
                  <a:pt x="896842" y="1756795"/>
                </a:lnTo>
                <a:close/>
              </a:path>
              <a:path w="1327150" h="2270125">
                <a:moveTo>
                  <a:pt x="917763" y="1763118"/>
                </a:moveTo>
                <a:lnTo>
                  <a:pt x="905401" y="1759382"/>
                </a:lnTo>
                <a:lnTo>
                  <a:pt x="909075" y="1747225"/>
                </a:lnTo>
                <a:lnTo>
                  <a:pt x="919535" y="1750386"/>
                </a:lnTo>
                <a:lnTo>
                  <a:pt x="917763" y="1763118"/>
                </a:lnTo>
                <a:close/>
              </a:path>
              <a:path w="1327150" h="2270125">
                <a:moveTo>
                  <a:pt x="951998" y="1773465"/>
                </a:moveTo>
                <a:lnTo>
                  <a:pt x="945341" y="1771453"/>
                </a:lnTo>
                <a:lnTo>
                  <a:pt x="945211" y="1758146"/>
                </a:lnTo>
                <a:lnTo>
                  <a:pt x="958049" y="1762026"/>
                </a:lnTo>
                <a:lnTo>
                  <a:pt x="951998" y="1773465"/>
                </a:lnTo>
                <a:close/>
              </a:path>
              <a:path w="1327150" h="2270125">
                <a:moveTo>
                  <a:pt x="967555" y="1778167"/>
                </a:moveTo>
                <a:lnTo>
                  <a:pt x="951998" y="1773465"/>
                </a:lnTo>
                <a:lnTo>
                  <a:pt x="958525" y="1762170"/>
                </a:lnTo>
                <a:lnTo>
                  <a:pt x="969342" y="1765439"/>
                </a:lnTo>
                <a:lnTo>
                  <a:pt x="967555" y="1778167"/>
                </a:lnTo>
                <a:close/>
              </a:path>
              <a:path w="1327150" h="2270125">
                <a:moveTo>
                  <a:pt x="982429" y="1782662"/>
                </a:moveTo>
                <a:lnTo>
                  <a:pt x="970750" y="1779132"/>
                </a:lnTo>
                <a:lnTo>
                  <a:pt x="971363" y="1766050"/>
                </a:lnTo>
                <a:lnTo>
                  <a:pt x="984201" y="1769930"/>
                </a:lnTo>
                <a:lnTo>
                  <a:pt x="982429" y="1782662"/>
                </a:lnTo>
                <a:close/>
              </a:path>
              <a:path w="1327150" h="2270125">
                <a:moveTo>
                  <a:pt x="985282" y="1783524"/>
                </a:moveTo>
                <a:lnTo>
                  <a:pt x="982429" y="1782662"/>
                </a:lnTo>
                <a:lnTo>
                  <a:pt x="985152" y="1770218"/>
                </a:lnTo>
                <a:lnTo>
                  <a:pt x="985282" y="1783524"/>
                </a:lnTo>
                <a:close/>
              </a:path>
              <a:path w="1327150" h="2270125">
                <a:moveTo>
                  <a:pt x="1014762" y="1792434"/>
                </a:moveTo>
                <a:lnTo>
                  <a:pt x="989086" y="1784674"/>
                </a:lnTo>
                <a:lnTo>
                  <a:pt x="1000368" y="1774816"/>
                </a:lnTo>
                <a:lnTo>
                  <a:pt x="1015583" y="1779415"/>
                </a:lnTo>
                <a:lnTo>
                  <a:pt x="1014762" y="1792434"/>
                </a:lnTo>
                <a:close/>
              </a:path>
              <a:path w="1327150" h="2270125">
                <a:moveTo>
                  <a:pt x="1031549" y="1810774"/>
                </a:moveTo>
                <a:lnTo>
                  <a:pt x="1019647" y="1807177"/>
                </a:lnTo>
                <a:lnTo>
                  <a:pt x="1017615" y="1793296"/>
                </a:lnTo>
                <a:lnTo>
                  <a:pt x="1022240" y="1781426"/>
                </a:lnTo>
                <a:lnTo>
                  <a:pt x="1029268" y="1783551"/>
                </a:lnTo>
                <a:lnTo>
                  <a:pt x="1028432" y="1796565"/>
                </a:lnTo>
                <a:lnTo>
                  <a:pt x="1031880" y="1797607"/>
                </a:lnTo>
                <a:lnTo>
                  <a:pt x="1031549" y="1810774"/>
                </a:lnTo>
                <a:close/>
              </a:path>
              <a:path w="1327150" h="2270125">
                <a:moveTo>
                  <a:pt x="1055446" y="1804729"/>
                </a:moveTo>
                <a:lnTo>
                  <a:pt x="1036634" y="1799044"/>
                </a:lnTo>
                <a:lnTo>
                  <a:pt x="1042211" y="1787462"/>
                </a:lnTo>
                <a:lnTo>
                  <a:pt x="1049818" y="1789761"/>
                </a:lnTo>
                <a:lnTo>
                  <a:pt x="1055352" y="1804014"/>
                </a:lnTo>
                <a:lnTo>
                  <a:pt x="1055446" y="1804729"/>
                </a:lnTo>
                <a:close/>
              </a:path>
              <a:path w="1327150" h="2270125">
                <a:moveTo>
                  <a:pt x="1055561" y="1804553"/>
                </a:moveTo>
                <a:lnTo>
                  <a:pt x="1055352" y="1804014"/>
                </a:lnTo>
                <a:lnTo>
                  <a:pt x="1053622" y="1790911"/>
                </a:lnTo>
                <a:lnTo>
                  <a:pt x="1062657" y="1793641"/>
                </a:lnTo>
                <a:lnTo>
                  <a:pt x="1055561" y="1804553"/>
                </a:lnTo>
                <a:close/>
              </a:path>
              <a:path w="1327150" h="2270125">
                <a:moveTo>
                  <a:pt x="1069919" y="1809104"/>
                </a:moveTo>
                <a:lnTo>
                  <a:pt x="1063262" y="1807092"/>
                </a:lnTo>
                <a:lnTo>
                  <a:pt x="1066936" y="1794935"/>
                </a:lnTo>
                <a:lnTo>
                  <a:pt x="1074544" y="1797234"/>
                </a:lnTo>
                <a:lnTo>
                  <a:pt x="1069919" y="1809104"/>
                </a:lnTo>
                <a:close/>
              </a:path>
              <a:path w="1327150" h="2270125">
                <a:moveTo>
                  <a:pt x="847391" y="1741850"/>
                </a:moveTo>
                <a:lnTo>
                  <a:pt x="846440" y="1741562"/>
                </a:lnTo>
                <a:lnTo>
                  <a:pt x="847377" y="1740371"/>
                </a:lnTo>
                <a:lnTo>
                  <a:pt x="847391" y="1741850"/>
                </a:lnTo>
                <a:close/>
              </a:path>
              <a:path w="1327150" h="2270125">
                <a:moveTo>
                  <a:pt x="1053762" y="1816013"/>
                </a:moveTo>
                <a:lnTo>
                  <a:pt x="1052801" y="1803930"/>
                </a:lnTo>
                <a:lnTo>
                  <a:pt x="1055446" y="1804729"/>
                </a:lnTo>
                <a:lnTo>
                  <a:pt x="1055561" y="1804553"/>
                </a:lnTo>
                <a:lnTo>
                  <a:pt x="1055654" y="1804792"/>
                </a:lnTo>
                <a:lnTo>
                  <a:pt x="1054177" y="1815402"/>
                </a:lnTo>
                <a:lnTo>
                  <a:pt x="1053762" y="1816013"/>
                </a:lnTo>
                <a:close/>
              </a:path>
              <a:path w="1327150" h="2270125">
                <a:moveTo>
                  <a:pt x="517534" y="1655426"/>
                </a:moveTo>
                <a:lnTo>
                  <a:pt x="516583" y="1655138"/>
                </a:lnTo>
                <a:lnTo>
                  <a:pt x="514551" y="1641257"/>
                </a:lnTo>
                <a:lnTo>
                  <a:pt x="526914" y="1644993"/>
                </a:lnTo>
                <a:lnTo>
                  <a:pt x="517534" y="1655426"/>
                </a:lnTo>
                <a:close/>
              </a:path>
              <a:path w="1327150" h="2270125">
                <a:moveTo>
                  <a:pt x="571739" y="1671808"/>
                </a:moveTo>
                <a:lnTo>
                  <a:pt x="560327" y="1668359"/>
                </a:lnTo>
                <a:lnTo>
                  <a:pt x="563050" y="1655915"/>
                </a:lnTo>
                <a:lnTo>
                  <a:pt x="575413" y="1659651"/>
                </a:lnTo>
                <a:lnTo>
                  <a:pt x="571739" y="1671808"/>
                </a:lnTo>
                <a:close/>
              </a:path>
              <a:path w="1327150" h="2270125">
                <a:moveTo>
                  <a:pt x="693464" y="1708596"/>
                </a:moveTo>
                <a:lnTo>
                  <a:pt x="681101" y="1704860"/>
                </a:lnTo>
                <a:lnTo>
                  <a:pt x="683824" y="1692416"/>
                </a:lnTo>
                <a:lnTo>
                  <a:pt x="695741" y="1696017"/>
                </a:lnTo>
                <a:lnTo>
                  <a:pt x="693464" y="1708596"/>
                </a:lnTo>
                <a:close/>
              </a:path>
              <a:path w="1327150" h="2270125">
                <a:moveTo>
                  <a:pt x="707728" y="1712907"/>
                </a:moveTo>
                <a:lnTo>
                  <a:pt x="695172" y="1709113"/>
                </a:lnTo>
                <a:lnTo>
                  <a:pt x="700823" y="1697553"/>
                </a:lnTo>
                <a:lnTo>
                  <a:pt x="712353" y="1701038"/>
                </a:lnTo>
                <a:lnTo>
                  <a:pt x="707728" y="1712907"/>
                </a:lnTo>
                <a:close/>
              </a:path>
              <a:path w="1327150" h="2270125">
                <a:moveTo>
                  <a:pt x="728650" y="1719230"/>
                </a:moveTo>
                <a:lnTo>
                  <a:pt x="717713" y="1715925"/>
                </a:lnTo>
                <a:lnTo>
                  <a:pt x="724538" y="1704720"/>
                </a:lnTo>
                <a:lnTo>
                  <a:pt x="728650" y="1719230"/>
                </a:lnTo>
                <a:close/>
              </a:path>
              <a:path w="1327150" h="2270125">
                <a:moveTo>
                  <a:pt x="742201" y="1723326"/>
                </a:moveTo>
                <a:lnTo>
                  <a:pt x="728650" y="1719230"/>
                </a:lnTo>
                <a:lnTo>
                  <a:pt x="736098" y="1708214"/>
                </a:lnTo>
                <a:lnTo>
                  <a:pt x="749441" y="1712247"/>
                </a:lnTo>
                <a:lnTo>
                  <a:pt x="742201" y="1723326"/>
                </a:lnTo>
                <a:close/>
              </a:path>
              <a:path w="1327150" h="2270125">
                <a:moveTo>
                  <a:pt x="775247" y="1733313"/>
                </a:moveTo>
                <a:lnTo>
                  <a:pt x="760983" y="1729002"/>
                </a:lnTo>
                <a:lnTo>
                  <a:pt x="761804" y="1715983"/>
                </a:lnTo>
                <a:lnTo>
                  <a:pt x="770363" y="1718570"/>
                </a:lnTo>
                <a:lnTo>
                  <a:pt x="775247" y="1733313"/>
                </a:lnTo>
                <a:close/>
              </a:path>
              <a:path w="1327150" h="2270125">
                <a:moveTo>
                  <a:pt x="792365" y="1738487"/>
                </a:moveTo>
                <a:lnTo>
                  <a:pt x="780953" y="1735038"/>
                </a:lnTo>
                <a:lnTo>
                  <a:pt x="784003" y="1722692"/>
                </a:lnTo>
                <a:lnTo>
                  <a:pt x="795593" y="1726195"/>
                </a:lnTo>
                <a:lnTo>
                  <a:pt x="792365" y="1738487"/>
                </a:lnTo>
                <a:close/>
              </a:path>
              <a:path w="1327150" h="2270125">
                <a:moveTo>
                  <a:pt x="829453" y="1749696"/>
                </a:moveTo>
                <a:lnTo>
                  <a:pt x="818041" y="1746247"/>
                </a:lnTo>
                <a:lnTo>
                  <a:pt x="821715" y="1734090"/>
                </a:lnTo>
                <a:lnTo>
                  <a:pt x="834078" y="1737826"/>
                </a:lnTo>
                <a:lnTo>
                  <a:pt x="829453" y="1749696"/>
                </a:lnTo>
                <a:close/>
              </a:path>
              <a:path w="1327150" h="2270125">
                <a:moveTo>
                  <a:pt x="846392" y="1754815"/>
                </a:moveTo>
                <a:lnTo>
                  <a:pt x="836407" y="1751797"/>
                </a:lnTo>
                <a:lnTo>
                  <a:pt x="838832" y="1739263"/>
                </a:lnTo>
                <a:lnTo>
                  <a:pt x="850244" y="1742712"/>
                </a:lnTo>
                <a:lnTo>
                  <a:pt x="846392" y="1754815"/>
                </a:lnTo>
                <a:close/>
              </a:path>
              <a:path w="1327150" h="2270125">
                <a:moveTo>
                  <a:pt x="872246" y="1762629"/>
                </a:moveTo>
                <a:lnTo>
                  <a:pt x="860834" y="1759180"/>
                </a:lnTo>
                <a:lnTo>
                  <a:pt x="865460" y="1747311"/>
                </a:lnTo>
                <a:lnTo>
                  <a:pt x="876871" y="1750759"/>
                </a:lnTo>
                <a:lnTo>
                  <a:pt x="872246" y="1762629"/>
                </a:lnTo>
                <a:close/>
              </a:path>
              <a:path w="1327150" h="2270125">
                <a:moveTo>
                  <a:pt x="904579" y="1772401"/>
                </a:moveTo>
                <a:lnTo>
                  <a:pt x="891266" y="1768377"/>
                </a:lnTo>
                <a:lnTo>
                  <a:pt x="896842" y="1756795"/>
                </a:lnTo>
                <a:lnTo>
                  <a:pt x="906352" y="1759669"/>
                </a:lnTo>
                <a:lnTo>
                  <a:pt x="904579" y="1772401"/>
                </a:lnTo>
                <a:close/>
              </a:path>
              <a:path w="1327150" h="2270125">
                <a:moveTo>
                  <a:pt x="915991" y="1775850"/>
                </a:moveTo>
                <a:lnTo>
                  <a:pt x="905530" y="1772688"/>
                </a:lnTo>
                <a:lnTo>
                  <a:pt x="913959" y="1761968"/>
                </a:lnTo>
                <a:lnTo>
                  <a:pt x="915991" y="1775850"/>
                </a:lnTo>
                <a:close/>
              </a:path>
              <a:path w="1327150" h="2270125">
                <a:moveTo>
                  <a:pt x="923599" y="1778149"/>
                </a:moveTo>
                <a:lnTo>
                  <a:pt x="915991" y="1775850"/>
                </a:lnTo>
                <a:lnTo>
                  <a:pt x="921656" y="1764295"/>
                </a:lnTo>
                <a:lnTo>
                  <a:pt x="932770" y="1767654"/>
                </a:lnTo>
                <a:lnTo>
                  <a:pt x="923599" y="1778149"/>
                </a:lnTo>
                <a:close/>
              </a:path>
              <a:path w="1327150" h="2270125">
                <a:moveTo>
                  <a:pt x="945471" y="1784759"/>
                </a:moveTo>
                <a:lnTo>
                  <a:pt x="939765" y="1783035"/>
                </a:lnTo>
                <a:lnTo>
                  <a:pt x="946292" y="1771740"/>
                </a:lnTo>
                <a:lnTo>
                  <a:pt x="945471" y="1784759"/>
                </a:lnTo>
                <a:close/>
              </a:path>
              <a:path w="1327150" h="2270125">
                <a:moveTo>
                  <a:pt x="966868" y="1791226"/>
                </a:moveTo>
                <a:lnTo>
                  <a:pt x="954030" y="1787346"/>
                </a:lnTo>
                <a:lnTo>
                  <a:pt x="960557" y="1776051"/>
                </a:lnTo>
                <a:lnTo>
                  <a:pt x="969413" y="1778728"/>
                </a:lnTo>
                <a:lnTo>
                  <a:pt x="966868" y="1791226"/>
                </a:lnTo>
                <a:close/>
              </a:path>
              <a:path w="1327150" h="2270125">
                <a:moveTo>
                  <a:pt x="996184" y="1800086"/>
                </a:moveTo>
                <a:lnTo>
                  <a:pt x="986362" y="1797118"/>
                </a:lnTo>
                <a:lnTo>
                  <a:pt x="987184" y="1784099"/>
                </a:lnTo>
                <a:lnTo>
                  <a:pt x="1002399" y="1788697"/>
                </a:lnTo>
                <a:lnTo>
                  <a:pt x="996184" y="1800086"/>
                </a:lnTo>
                <a:close/>
              </a:path>
              <a:path w="1327150" h="2270125">
                <a:moveTo>
                  <a:pt x="1015843" y="1806028"/>
                </a:moveTo>
                <a:lnTo>
                  <a:pt x="1006333" y="1803154"/>
                </a:lnTo>
                <a:lnTo>
                  <a:pt x="1004301" y="1789272"/>
                </a:lnTo>
                <a:lnTo>
                  <a:pt x="1012860" y="1791859"/>
                </a:lnTo>
                <a:lnTo>
                  <a:pt x="1015843" y="1806028"/>
                </a:lnTo>
                <a:close/>
              </a:path>
              <a:path w="1327150" h="2270125">
                <a:moveTo>
                  <a:pt x="1052931" y="1817237"/>
                </a:moveTo>
                <a:lnTo>
                  <a:pt x="1044372" y="1814650"/>
                </a:lnTo>
                <a:lnTo>
                  <a:pt x="1039488" y="1799906"/>
                </a:lnTo>
                <a:lnTo>
                  <a:pt x="1052801" y="1803930"/>
                </a:lnTo>
                <a:lnTo>
                  <a:pt x="1052931" y="1817237"/>
                </a:lnTo>
                <a:close/>
              </a:path>
              <a:path w="1327150" h="2270125">
                <a:moveTo>
                  <a:pt x="1062440" y="1820111"/>
                </a:moveTo>
                <a:lnTo>
                  <a:pt x="1053882" y="1817524"/>
                </a:lnTo>
                <a:lnTo>
                  <a:pt x="1054177" y="1815402"/>
                </a:lnTo>
                <a:lnTo>
                  <a:pt x="1060409" y="1806229"/>
                </a:lnTo>
                <a:lnTo>
                  <a:pt x="1067066" y="1808241"/>
                </a:lnTo>
                <a:lnTo>
                  <a:pt x="1062440" y="1820111"/>
                </a:lnTo>
                <a:close/>
              </a:path>
              <a:path w="1327150" h="2270125">
                <a:moveTo>
                  <a:pt x="1053882" y="1817524"/>
                </a:moveTo>
                <a:lnTo>
                  <a:pt x="1052931" y="1817237"/>
                </a:lnTo>
                <a:lnTo>
                  <a:pt x="1053762" y="1816013"/>
                </a:lnTo>
                <a:lnTo>
                  <a:pt x="1053882" y="1817524"/>
                </a:lnTo>
                <a:close/>
              </a:path>
              <a:path w="1327150" h="2270125">
                <a:moveTo>
                  <a:pt x="277291" y="1596085"/>
                </a:moveTo>
                <a:lnTo>
                  <a:pt x="264215" y="1592133"/>
                </a:lnTo>
                <a:lnTo>
                  <a:pt x="270638" y="1580807"/>
                </a:lnTo>
                <a:lnTo>
                  <a:pt x="279791" y="1583573"/>
                </a:lnTo>
                <a:lnTo>
                  <a:pt x="277291" y="1596085"/>
                </a:lnTo>
                <a:close/>
              </a:path>
              <a:path w="1327150" h="2270125">
                <a:moveTo>
                  <a:pt x="504840" y="1664857"/>
                </a:moveTo>
                <a:lnTo>
                  <a:pt x="491764" y="1660905"/>
                </a:lnTo>
                <a:lnTo>
                  <a:pt x="496612" y="1649103"/>
                </a:lnTo>
                <a:lnTo>
                  <a:pt x="505766" y="1651869"/>
                </a:lnTo>
                <a:lnTo>
                  <a:pt x="504840" y="1664857"/>
                </a:lnTo>
                <a:close/>
              </a:path>
              <a:path w="1327150" h="2270125">
                <a:moveTo>
                  <a:pt x="556654" y="1680516"/>
                </a:moveTo>
                <a:lnTo>
                  <a:pt x="546193" y="1677354"/>
                </a:lnTo>
                <a:lnTo>
                  <a:pt x="555573" y="1666922"/>
                </a:lnTo>
                <a:lnTo>
                  <a:pt x="556654" y="1680516"/>
                </a:lnTo>
                <a:close/>
              </a:path>
              <a:path w="1327150" h="2270125">
                <a:moveTo>
                  <a:pt x="606104" y="1695461"/>
                </a:moveTo>
                <a:lnTo>
                  <a:pt x="603121" y="1681292"/>
                </a:lnTo>
                <a:lnTo>
                  <a:pt x="613582" y="1684454"/>
                </a:lnTo>
                <a:lnTo>
                  <a:pt x="612847" y="1686885"/>
                </a:lnTo>
                <a:lnTo>
                  <a:pt x="606104" y="1695461"/>
                </a:lnTo>
                <a:close/>
              </a:path>
              <a:path w="1327150" h="2270125">
                <a:moveTo>
                  <a:pt x="622270" y="1700347"/>
                </a:moveTo>
                <a:lnTo>
                  <a:pt x="609908" y="1696611"/>
                </a:lnTo>
                <a:lnTo>
                  <a:pt x="612847" y="1686885"/>
                </a:lnTo>
                <a:lnTo>
                  <a:pt x="614533" y="1684741"/>
                </a:lnTo>
                <a:lnTo>
                  <a:pt x="624994" y="1687903"/>
                </a:lnTo>
                <a:lnTo>
                  <a:pt x="622270" y="1700347"/>
                </a:lnTo>
                <a:close/>
              </a:path>
              <a:path w="1327150" h="2270125">
                <a:moveTo>
                  <a:pt x="644143" y="1706958"/>
                </a:moveTo>
                <a:lnTo>
                  <a:pt x="632731" y="1703509"/>
                </a:lnTo>
                <a:lnTo>
                  <a:pt x="635454" y="1691064"/>
                </a:lnTo>
                <a:lnTo>
                  <a:pt x="648768" y="1695088"/>
                </a:lnTo>
                <a:lnTo>
                  <a:pt x="644143" y="1706958"/>
                </a:lnTo>
                <a:close/>
              </a:path>
              <a:path w="1327150" h="2270125">
                <a:moveTo>
                  <a:pt x="685034" y="1719316"/>
                </a:moveTo>
                <a:lnTo>
                  <a:pt x="671721" y="1715292"/>
                </a:lnTo>
                <a:lnTo>
                  <a:pt x="676346" y="1703423"/>
                </a:lnTo>
                <a:lnTo>
                  <a:pt x="683954" y="1705722"/>
                </a:lnTo>
                <a:lnTo>
                  <a:pt x="685034" y="1719316"/>
                </a:lnTo>
                <a:close/>
              </a:path>
              <a:path w="1327150" h="2270125">
                <a:moveTo>
                  <a:pt x="714515" y="1728226"/>
                </a:moveTo>
                <a:lnTo>
                  <a:pt x="700131" y="1723879"/>
                </a:lnTo>
                <a:lnTo>
                  <a:pt x="705826" y="1712332"/>
                </a:lnTo>
                <a:lnTo>
                  <a:pt x="718189" y="1716069"/>
                </a:lnTo>
                <a:lnTo>
                  <a:pt x="714515" y="1728226"/>
                </a:lnTo>
                <a:close/>
              </a:path>
              <a:path w="1327150" h="2270125">
                <a:moveTo>
                  <a:pt x="755406" y="1740584"/>
                </a:moveTo>
                <a:lnTo>
                  <a:pt x="741855" y="1736489"/>
                </a:lnTo>
                <a:lnTo>
                  <a:pt x="748590" y="1725257"/>
                </a:lnTo>
                <a:lnTo>
                  <a:pt x="757179" y="1727853"/>
                </a:lnTo>
                <a:lnTo>
                  <a:pt x="755406" y="1740584"/>
                </a:lnTo>
                <a:close/>
              </a:path>
              <a:path w="1327150" h="2270125">
                <a:moveTo>
                  <a:pt x="756432" y="1739688"/>
                </a:moveTo>
                <a:lnTo>
                  <a:pt x="757179" y="1727853"/>
                </a:lnTo>
                <a:lnTo>
                  <a:pt x="766689" y="1730727"/>
                </a:lnTo>
                <a:lnTo>
                  <a:pt x="756432" y="1739688"/>
                </a:lnTo>
                <a:close/>
              </a:path>
              <a:path w="1327150" h="2270125">
                <a:moveTo>
                  <a:pt x="818111" y="1759535"/>
                </a:moveTo>
                <a:lnTo>
                  <a:pt x="797249" y="1753230"/>
                </a:lnTo>
                <a:lnTo>
                  <a:pt x="796168" y="1739636"/>
                </a:lnTo>
                <a:lnTo>
                  <a:pt x="821845" y="1747396"/>
                </a:lnTo>
                <a:lnTo>
                  <a:pt x="818111" y="1759535"/>
                </a:lnTo>
                <a:close/>
              </a:path>
              <a:path w="1327150" h="2270125">
                <a:moveTo>
                  <a:pt x="842896" y="1767026"/>
                </a:moveTo>
                <a:lnTo>
                  <a:pt x="830058" y="1763146"/>
                </a:lnTo>
                <a:lnTo>
                  <a:pt x="837060" y="1751995"/>
                </a:lnTo>
                <a:lnTo>
                  <a:pt x="841815" y="1753432"/>
                </a:lnTo>
                <a:lnTo>
                  <a:pt x="842896" y="1767026"/>
                </a:lnTo>
                <a:close/>
              </a:path>
              <a:path w="1327150" h="2270125">
                <a:moveTo>
                  <a:pt x="853951" y="1770367"/>
                </a:moveTo>
                <a:lnTo>
                  <a:pt x="849389" y="1768988"/>
                </a:lnTo>
                <a:lnTo>
                  <a:pt x="847521" y="1755156"/>
                </a:lnTo>
                <a:lnTo>
                  <a:pt x="860225" y="1758996"/>
                </a:lnTo>
                <a:lnTo>
                  <a:pt x="853951" y="1770367"/>
                </a:lnTo>
                <a:close/>
              </a:path>
              <a:path w="1327150" h="2270125">
                <a:moveTo>
                  <a:pt x="879434" y="1778069"/>
                </a:moveTo>
                <a:lnTo>
                  <a:pt x="869523" y="1775073"/>
                </a:lnTo>
                <a:lnTo>
                  <a:pt x="873197" y="1762916"/>
                </a:lnTo>
                <a:lnTo>
                  <a:pt x="885441" y="1766617"/>
                </a:lnTo>
                <a:lnTo>
                  <a:pt x="879434" y="1778069"/>
                </a:lnTo>
                <a:close/>
              </a:path>
              <a:path w="1327150" h="2270125">
                <a:moveTo>
                  <a:pt x="894861" y="1780520"/>
                </a:moveTo>
                <a:lnTo>
                  <a:pt x="893168" y="1768952"/>
                </a:lnTo>
                <a:lnTo>
                  <a:pt x="905530" y="1772688"/>
                </a:lnTo>
                <a:lnTo>
                  <a:pt x="903661" y="1775440"/>
                </a:lnTo>
                <a:lnTo>
                  <a:pt x="894861" y="1780520"/>
                </a:lnTo>
                <a:close/>
              </a:path>
              <a:path w="1327150" h="2270125">
                <a:moveTo>
                  <a:pt x="899133" y="1797290"/>
                </a:moveTo>
                <a:lnTo>
                  <a:pt x="889267" y="1794308"/>
                </a:lnTo>
                <a:lnTo>
                  <a:pt x="889984" y="1781257"/>
                </a:lnTo>
                <a:lnTo>
                  <a:pt x="898052" y="1783696"/>
                </a:lnTo>
                <a:lnTo>
                  <a:pt x="903661" y="1775440"/>
                </a:lnTo>
                <a:lnTo>
                  <a:pt x="907432" y="1773263"/>
                </a:lnTo>
                <a:lnTo>
                  <a:pt x="903758" y="1785420"/>
                </a:lnTo>
                <a:lnTo>
                  <a:pt x="899133" y="1797290"/>
                </a:lnTo>
                <a:close/>
              </a:path>
              <a:path w="1327150" h="2270125">
                <a:moveTo>
                  <a:pt x="931336" y="1793755"/>
                </a:moveTo>
                <a:lnTo>
                  <a:pt x="918023" y="1789731"/>
                </a:lnTo>
                <a:lnTo>
                  <a:pt x="925501" y="1778724"/>
                </a:lnTo>
                <a:lnTo>
                  <a:pt x="935010" y="1781598"/>
                </a:lnTo>
                <a:lnTo>
                  <a:pt x="931336" y="1793755"/>
                </a:lnTo>
                <a:close/>
              </a:path>
              <a:path w="1327150" h="2270125">
                <a:moveTo>
                  <a:pt x="937993" y="1795767"/>
                </a:moveTo>
                <a:lnTo>
                  <a:pt x="937863" y="1782460"/>
                </a:lnTo>
                <a:lnTo>
                  <a:pt x="942618" y="1783897"/>
                </a:lnTo>
                <a:lnTo>
                  <a:pt x="937993" y="1795767"/>
                </a:lnTo>
                <a:close/>
              </a:path>
              <a:path w="1327150" h="2270125">
                <a:moveTo>
                  <a:pt x="954768" y="1800837"/>
                </a:moveTo>
                <a:lnTo>
                  <a:pt x="941797" y="1796916"/>
                </a:lnTo>
                <a:lnTo>
                  <a:pt x="942618" y="1783897"/>
                </a:lnTo>
                <a:lnTo>
                  <a:pt x="958784" y="1788783"/>
                </a:lnTo>
                <a:lnTo>
                  <a:pt x="954768" y="1800837"/>
                </a:lnTo>
                <a:close/>
              </a:path>
              <a:path w="1327150" h="2270125">
                <a:moveTo>
                  <a:pt x="988394" y="1810999"/>
                </a:moveTo>
                <a:lnTo>
                  <a:pt x="965734" y="1804151"/>
                </a:lnTo>
                <a:lnTo>
                  <a:pt x="971741" y="1792699"/>
                </a:lnTo>
                <a:lnTo>
                  <a:pt x="993971" y="1799417"/>
                </a:lnTo>
                <a:lnTo>
                  <a:pt x="988394" y="1810999"/>
                </a:lnTo>
                <a:close/>
              </a:path>
              <a:path w="1327150" h="2270125">
                <a:moveTo>
                  <a:pt x="1002659" y="1815310"/>
                </a:moveTo>
                <a:lnTo>
                  <a:pt x="990489" y="1811633"/>
                </a:lnTo>
                <a:lnTo>
                  <a:pt x="998725" y="1800854"/>
                </a:lnTo>
                <a:lnTo>
                  <a:pt x="1010137" y="1804303"/>
                </a:lnTo>
                <a:lnTo>
                  <a:pt x="1002659" y="1815310"/>
                </a:lnTo>
                <a:close/>
              </a:path>
              <a:path w="1327150" h="2270125">
                <a:moveTo>
                  <a:pt x="1006463" y="1816460"/>
                </a:moveTo>
                <a:lnTo>
                  <a:pt x="1010137" y="1804303"/>
                </a:lnTo>
                <a:lnTo>
                  <a:pt x="1014892" y="1805740"/>
                </a:lnTo>
                <a:lnTo>
                  <a:pt x="1006463" y="1816460"/>
                </a:lnTo>
                <a:close/>
              </a:path>
              <a:path w="1327150" h="2270125">
                <a:moveTo>
                  <a:pt x="1042600" y="1827382"/>
                </a:moveTo>
                <a:lnTo>
                  <a:pt x="1030653" y="1823771"/>
                </a:lnTo>
                <a:lnTo>
                  <a:pt x="1034862" y="1811776"/>
                </a:lnTo>
                <a:lnTo>
                  <a:pt x="1058637" y="1818961"/>
                </a:lnTo>
                <a:lnTo>
                  <a:pt x="1042600" y="1827382"/>
                </a:lnTo>
                <a:close/>
              </a:path>
              <a:path w="1327150" h="2270125">
                <a:moveTo>
                  <a:pt x="895199" y="1782833"/>
                </a:moveTo>
                <a:lnTo>
                  <a:pt x="892346" y="1781971"/>
                </a:lnTo>
                <a:lnTo>
                  <a:pt x="894861" y="1780520"/>
                </a:lnTo>
                <a:lnTo>
                  <a:pt x="895199" y="1782833"/>
                </a:lnTo>
                <a:close/>
              </a:path>
              <a:path w="1327150" h="2270125">
                <a:moveTo>
                  <a:pt x="756358" y="1740872"/>
                </a:moveTo>
                <a:lnTo>
                  <a:pt x="755406" y="1740584"/>
                </a:lnTo>
                <a:lnTo>
                  <a:pt x="756432" y="1739688"/>
                </a:lnTo>
                <a:lnTo>
                  <a:pt x="756358" y="1740872"/>
                </a:lnTo>
                <a:close/>
              </a:path>
              <a:path w="1327150" h="2270125">
                <a:moveTo>
                  <a:pt x="445520" y="1660196"/>
                </a:moveTo>
                <a:lnTo>
                  <a:pt x="433885" y="1656679"/>
                </a:lnTo>
                <a:lnTo>
                  <a:pt x="442893" y="1646135"/>
                </a:lnTo>
                <a:lnTo>
                  <a:pt x="448763" y="1647908"/>
                </a:lnTo>
                <a:lnTo>
                  <a:pt x="445520" y="1660196"/>
                </a:lnTo>
                <a:close/>
              </a:path>
              <a:path w="1327150" h="2270125">
                <a:moveTo>
                  <a:pt x="545371" y="1690373"/>
                </a:moveTo>
                <a:lnTo>
                  <a:pt x="547144" y="1677642"/>
                </a:lnTo>
                <a:lnTo>
                  <a:pt x="555702" y="1680228"/>
                </a:lnTo>
                <a:lnTo>
                  <a:pt x="545371" y="1690373"/>
                </a:lnTo>
                <a:close/>
              </a:path>
              <a:path w="1327150" h="2270125">
                <a:moveTo>
                  <a:pt x="587318" y="1703051"/>
                </a:moveTo>
                <a:lnTo>
                  <a:pt x="577185" y="1699988"/>
                </a:lnTo>
                <a:lnTo>
                  <a:pt x="580428" y="1687701"/>
                </a:lnTo>
                <a:lnTo>
                  <a:pt x="590888" y="1690863"/>
                </a:lnTo>
                <a:lnTo>
                  <a:pt x="587318" y="1703051"/>
                </a:lnTo>
                <a:close/>
              </a:path>
              <a:path w="1327150" h="2270125">
                <a:moveTo>
                  <a:pt x="670899" y="1728311"/>
                </a:moveTo>
                <a:lnTo>
                  <a:pt x="670770" y="1715005"/>
                </a:lnTo>
                <a:lnTo>
                  <a:pt x="673623" y="1715867"/>
                </a:lnTo>
                <a:lnTo>
                  <a:pt x="670899" y="1728311"/>
                </a:lnTo>
                <a:close/>
              </a:path>
              <a:path w="1327150" h="2270125">
                <a:moveTo>
                  <a:pt x="676605" y="1730036"/>
                </a:moveTo>
                <a:lnTo>
                  <a:pt x="673623" y="1715867"/>
                </a:lnTo>
                <a:lnTo>
                  <a:pt x="684083" y="1719029"/>
                </a:lnTo>
                <a:lnTo>
                  <a:pt x="676605" y="1730036"/>
                </a:lnTo>
                <a:close/>
              </a:path>
              <a:path w="1327150" h="2270125">
                <a:moveTo>
                  <a:pt x="781213" y="1761651"/>
                </a:moveTo>
                <a:lnTo>
                  <a:pt x="768850" y="1757915"/>
                </a:lnTo>
                <a:lnTo>
                  <a:pt x="771573" y="1745470"/>
                </a:lnTo>
                <a:lnTo>
                  <a:pt x="783936" y="1749207"/>
                </a:lnTo>
                <a:lnTo>
                  <a:pt x="781213" y="1761651"/>
                </a:lnTo>
                <a:close/>
              </a:path>
              <a:path w="1327150" h="2270125">
                <a:moveTo>
                  <a:pt x="799400" y="1767148"/>
                </a:moveTo>
                <a:lnTo>
                  <a:pt x="785016" y="1762801"/>
                </a:lnTo>
                <a:lnTo>
                  <a:pt x="793445" y="1752081"/>
                </a:lnTo>
                <a:lnTo>
                  <a:pt x="802242" y="1754739"/>
                </a:lnTo>
                <a:lnTo>
                  <a:pt x="799400" y="1767148"/>
                </a:lnTo>
                <a:close/>
              </a:path>
              <a:path w="1327150" h="2270125">
                <a:moveTo>
                  <a:pt x="875358" y="1790104"/>
                </a:moveTo>
                <a:lnTo>
                  <a:pt x="841124" y="1779758"/>
                </a:lnTo>
                <a:lnTo>
                  <a:pt x="842896" y="1767026"/>
                </a:lnTo>
                <a:lnTo>
                  <a:pt x="884738" y="1779672"/>
                </a:lnTo>
                <a:lnTo>
                  <a:pt x="875358" y="1790104"/>
                </a:lnTo>
                <a:close/>
              </a:path>
              <a:path w="1327150" h="2270125">
                <a:moveTo>
                  <a:pt x="913397" y="1801601"/>
                </a:moveTo>
                <a:lnTo>
                  <a:pt x="900084" y="1797577"/>
                </a:lnTo>
                <a:lnTo>
                  <a:pt x="903758" y="1785420"/>
                </a:lnTo>
                <a:lnTo>
                  <a:pt x="915170" y="1788869"/>
                </a:lnTo>
                <a:lnTo>
                  <a:pt x="913397" y="1801601"/>
                </a:lnTo>
                <a:close/>
              </a:path>
              <a:path w="1327150" h="2270125">
                <a:moveTo>
                  <a:pt x="972357" y="1819420"/>
                </a:moveTo>
                <a:lnTo>
                  <a:pt x="937171" y="1808786"/>
                </a:lnTo>
                <a:lnTo>
                  <a:pt x="944649" y="1797778"/>
                </a:lnTo>
                <a:lnTo>
                  <a:pt x="976031" y="1807263"/>
                </a:lnTo>
                <a:lnTo>
                  <a:pt x="975826" y="1810520"/>
                </a:lnTo>
                <a:lnTo>
                  <a:pt x="972357" y="1819420"/>
                </a:lnTo>
                <a:close/>
              </a:path>
              <a:path w="1327150" h="2270125">
                <a:moveTo>
                  <a:pt x="985671" y="1823444"/>
                </a:moveTo>
                <a:lnTo>
                  <a:pt x="975210" y="1820282"/>
                </a:lnTo>
                <a:lnTo>
                  <a:pt x="975826" y="1810520"/>
                </a:lnTo>
                <a:lnTo>
                  <a:pt x="976983" y="1807550"/>
                </a:lnTo>
                <a:lnTo>
                  <a:pt x="991247" y="1811862"/>
                </a:lnTo>
                <a:lnTo>
                  <a:pt x="985671" y="1823444"/>
                </a:lnTo>
                <a:close/>
              </a:path>
              <a:path w="1327150" h="2270125">
                <a:moveTo>
                  <a:pt x="1013249" y="1831779"/>
                </a:moveTo>
                <a:lnTo>
                  <a:pt x="1000887" y="1828042"/>
                </a:lnTo>
                <a:lnTo>
                  <a:pt x="1005512" y="1816173"/>
                </a:lnTo>
                <a:lnTo>
                  <a:pt x="1017875" y="1819909"/>
                </a:lnTo>
                <a:lnTo>
                  <a:pt x="1017896" y="1822127"/>
                </a:lnTo>
                <a:lnTo>
                  <a:pt x="1013249" y="1831779"/>
                </a:lnTo>
                <a:close/>
              </a:path>
              <a:path w="1327150" h="2270125">
                <a:moveTo>
                  <a:pt x="1018004" y="1833216"/>
                </a:moveTo>
                <a:lnTo>
                  <a:pt x="1017896" y="1822127"/>
                </a:lnTo>
                <a:lnTo>
                  <a:pt x="1018826" y="1820197"/>
                </a:lnTo>
                <a:lnTo>
                  <a:pt x="1031188" y="1823933"/>
                </a:lnTo>
                <a:lnTo>
                  <a:pt x="1018004" y="1833216"/>
                </a:lnTo>
                <a:close/>
              </a:path>
              <a:path w="1327150" h="2270125">
                <a:moveTo>
                  <a:pt x="1043681" y="1840976"/>
                </a:moveTo>
                <a:lnTo>
                  <a:pt x="1028584" y="1836413"/>
                </a:lnTo>
                <a:lnTo>
                  <a:pt x="1033729" y="1824701"/>
                </a:lnTo>
                <a:lnTo>
                  <a:pt x="1051159" y="1829968"/>
                </a:lnTo>
                <a:lnTo>
                  <a:pt x="1043681" y="1840976"/>
                </a:lnTo>
                <a:close/>
              </a:path>
              <a:path w="1327150" h="2270125">
                <a:moveTo>
                  <a:pt x="223122" y="1606249"/>
                </a:moveTo>
                <a:lnTo>
                  <a:pt x="214325" y="1603590"/>
                </a:lnTo>
                <a:lnTo>
                  <a:pt x="215830" y="1590777"/>
                </a:lnTo>
                <a:lnTo>
                  <a:pt x="228906" y="1594729"/>
                </a:lnTo>
                <a:lnTo>
                  <a:pt x="223122" y="1606249"/>
                </a:lnTo>
                <a:close/>
              </a:path>
              <a:path w="1327150" h="2270125">
                <a:moveTo>
                  <a:pt x="466006" y="1679655"/>
                </a:moveTo>
                <a:lnTo>
                  <a:pt x="454208" y="1676089"/>
                </a:lnTo>
                <a:lnTo>
                  <a:pt x="457882" y="1663932"/>
                </a:lnTo>
                <a:lnTo>
                  <a:pt x="472147" y="1668243"/>
                </a:lnTo>
                <a:lnTo>
                  <a:pt x="466006" y="1679655"/>
                </a:lnTo>
                <a:close/>
              </a:path>
              <a:path w="1327150" h="2270125">
                <a:moveTo>
                  <a:pt x="540033" y="1702027"/>
                </a:moveTo>
                <a:lnTo>
                  <a:pt x="531236" y="1699369"/>
                </a:lnTo>
                <a:lnTo>
                  <a:pt x="532801" y="1686574"/>
                </a:lnTo>
                <a:lnTo>
                  <a:pt x="545877" y="1690526"/>
                </a:lnTo>
                <a:lnTo>
                  <a:pt x="540033" y="1702027"/>
                </a:lnTo>
                <a:close/>
              </a:path>
              <a:path w="1327150" h="2270125">
                <a:moveTo>
                  <a:pt x="653912" y="1736445"/>
                </a:moveTo>
                <a:lnTo>
                  <a:pt x="643451" y="1733283"/>
                </a:lnTo>
                <a:lnTo>
                  <a:pt x="645224" y="1720551"/>
                </a:lnTo>
                <a:lnTo>
                  <a:pt x="658537" y="1724575"/>
                </a:lnTo>
                <a:lnTo>
                  <a:pt x="653912" y="1736445"/>
                </a:lnTo>
                <a:close/>
              </a:path>
              <a:path w="1327150" h="2270125">
                <a:moveTo>
                  <a:pt x="669257" y="1754350"/>
                </a:moveTo>
                <a:lnTo>
                  <a:pt x="658797" y="1751188"/>
                </a:lnTo>
                <a:lnTo>
                  <a:pt x="657716" y="1737594"/>
                </a:lnTo>
                <a:lnTo>
                  <a:pt x="669128" y="1741043"/>
                </a:lnTo>
                <a:lnTo>
                  <a:pt x="669949" y="1728024"/>
                </a:lnTo>
                <a:lnTo>
                  <a:pt x="682311" y="1731760"/>
                </a:lnTo>
                <a:lnTo>
                  <a:pt x="672932" y="1742193"/>
                </a:lnTo>
                <a:lnTo>
                  <a:pt x="669257" y="1754350"/>
                </a:lnTo>
                <a:close/>
              </a:path>
              <a:path w="1327150" h="2270125">
                <a:moveTo>
                  <a:pt x="699009" y="1750074"/>
                </a:moveTo>
                <a:lnTo>
                  <a:pt x="686542" y="1746306"/>
                </a:lnTo>
                <a:lnTo>
                  <a:pt x="693723" y="1735209"/>
                </a:lnTo>
                <a:lnTo>
                  <a:pt x="701688" y="1737616"/>
                </a:lnTo>
                <a:lnTo>
                  <a:pt x="699009" y="1750074"/>
                </a:lnTo>
                <a:close/>
              </a:path>
              <a:path w="1327150" h="2270125">
                <a:moveTo>
                  <a:pt x="726528" y="1758391"/>
                </a:moveTo>
                <a:lnTo>
                  <a:pt x="713823" y="1754551"/>
                </a:lnTo>
                <a:lnTo>
                  <a:pt x="721138" y="1743495"/>
                </a:lnTo>
                <a:lnTo>
                  <a:pt x="728077" y="1745592"/>
                </a:lnTo>
                <a:lnTo>
                  <a:pt x="726528" y="1758391"/>
                </a:lnTo>
                <a:close/>
              </a:path>
              <a:path w="1327150" h="2270125">
                <a:moveTo>
                  <a:pt x="738608" y="1762042"/>
                </a:moveTo>
                <a:lnTo>
                  <a:pt x="738419" y="1748718"/>
                </a:lnTo>
                <a:lnTo>
                  <a:pt x="747929" y="1751592"/>
                </a:lnTo>
                <a:lnTo>
                  <a:pt x="738608" y="1762042"/>
                </a:lnTo>
                <a:close/>
              </a:path>
              <a:path w="1327150" h="2270125">
                <a:moveTo>
                  <a:pt x="760551" y="1781941"/>
                </a:moveTo>
                <a:lnTo>
                  <a:pt x="734874" y="1774181"/>
                </a:lnTo>
                <a:lnTo>
                  <a:pt x="741402" y="1762886"/>
                </a:lnTo>
                <a:lnTo>
                  <a:pt x="749010" y="1765186"/>
                </a:lnTo>
                <a:lnTo>
                  <a:pt x="760291" y="1755328"/>
                </a:lnTo>
                <a:lnTo>
                  <a:pt x="761372" y="1768922"/>
                </a:lnTo>
                <a:lnTo>
                  <a:pt x="760551" y="1781941"/>
                </a:lnTo>
                <a:close/>
              </a:path>
              <a:path w="1327150" h="2270125">
                <a:moveTo>
                  <a:pt x="784195" y="1775820"/>
                </a:moveTo>
                <a:lnTo>
                  <a:pt x="771832" y="1772083"/>
                </a:lnTo>
                <a:lnTo>
                  <a:pt x="776458" y="1760214"/>
                </a:lnTo>
                <a:lnTo>
                  <a:pt x="788820" y="1763950"/>
                </a:lnTo>
                <a:lnTo>
                  <a:pt x="784195" y="1775820"/>
                </a:lnTo>
                <a:close/>
              </a:path>
              <a:path w="1327150" h="2270125">
                <a:moveTo>
                  <a:pt x="826989" y="1788753"/>
                </a:moveTo>
                <a:lnTo>
                  <a:pt x="809262" y="1783396"/>
                </a:lnTo>
                <a:lnTo>
                  <a:pt x="819252" y="1773147"/>
                </a:lnTo>
                <a:lnTo>
                  <a:pt x="832565" y="1777171"/>
                </a:lnTo>
                <a:lnTo>
                  <a:pt x="826989" y="1788753"/>
                </a:lnTo>
                <a:close/>
              </a:path>
              <a:path w="1327150" h="2270125">
                <a:moveTo>
                  <a:pt x="873349" y="1802764"/>
                </a:moveTo>
                <a:lnTo>
                  <a:pt x="861224" y="1799100"/>
                </a:lnTo>
                <a:lnTo>
                  <a:pt x="865849" y="1787230"/>
                </a:lnTo>
                <a:lnTo>
                  <a:pt x="874705" y="1789907"/>
                </a:lnTo>
                <a:lnTo>
                  <a:pt x="873349" y="1802764"/>
                </a:lnTo>
                <a:close/>
              </a:path>
              <a:path w="1327150" h="2270125">
                <a:moveTo>
                  <a:pt x="919233" y="1816632"/>
                </a:moveTo>
                <a:lnTo>
                  <a:pt x="908772" y="1813470"/>
                </a:lnTo>
                <a:lnTo>
                  <a:pt x="910545" y="1800738"/>
                </a:lnTo>
                <a:lnTo>
                  <a:pt x="923858" y="1804762"/>
                </a:lnTo>
                <a:lnTo>
                  <a:pt x="919233" y="1816632"/>
                </a:lnTo>
                <a:close/>
              </a:path>
              <a:path w="1327150" h="2270125">
                <a:moveTo>
                  <a:pt x="940154" y="1822955"/>
                </a:moveTo>
                <a:lnTo>
                  <a:pt x="927346" y="1819084"/>
                </a:lnTo>
                <a:lnTo>
                  <a:pt x="930515" y="1806774"/>
                </a:lnTo>
                <a:lnTo>
                  <a:pt x="951436" y="1813097"/>
                </a:lnTo>
                <a:lnTo>
                  <a:pt x="940154" y="1822955"/>
                </a:lnTo>
                <a:close/>
              </a:path>
              <a:path w="1327150" h="2270125">
                <a:moveTo>
                  <a:pt x="968683" y="1831577"/>
                </a:moveTo>
                <a:lnTo>
                  <a:pt x="957272" y="1828128"/>
                </a:lnTo>
                <a:lnTo>
                  <a:pt x="963799" y="1816833"/>
                </a:lnTo>
                <a:lnTo>
                  <a:pt x="968553" y="1818270"/>
                </a:lnTo>
                <a:lnTo>
                  <a:pt x="968683" y="1831577"/>
                </a:lnTo>
                <a:close/>
              </a:path>
              <a:path w="1327150" h="2270125">
                <a:moveTo>
                  <a:pt x="985801" y="1836750"/>
                </a:moveTo>
                <a:lnTo>
                  <a:pt x="969634" y="1831864"/>
                </a:lnTo>
                <a:lnTo>
                  <a:pt x="976162" y="1820570"/>
                </a:lnTo>
                <a:lnTo>
                  <a:pt x="987573" y="1824019"/>
                </a:lnTo>
                <a:lnTo>
                  <a:pt x="985801" y="1836750"/>
                </a:lnTo>
                <a:close/>
              </a:path>
              <a:path w="1327150" h="2270125">
                <a:moveTo>
                  <a:pt x="1018268" y="1846563"/>
                </a:moveTo>
                <a:lnTo>
                  <a:pt x="1006069" y="1842876"/>
                </a:lnTo>
                <a:lnTo>
                  <a:pt x="1013249" y="1831779"/>
                </a:lnTo>
                <a:lnTo>
                  <a:pt x="1021214" y="1834186"/>
                </a:lnTo>
                <a:lnTo>
                  <a:pt x="1018268" y="1846563"/>
                </a:lnTo>
                <a:close/>
              </a:path>
              <a:path w="1327150" h="2270125">
                <a:moveTo>
                  <a:pt x="1026822" y="1862415"/>
                </a:moveTo>
                <a:lnTo>
                  <a:pt x="1015411" y="1858967"/>
                </a:lnTo>
                <a:lnTo>
                  <a:pt x="1021938" y="1847672"/>
                </a:lnTo>
                <a:lnTo>
                  <a:pt x="1022755" y="1847919"/>
                </a:lnTo>
                <a:lnTo>
                  <a:pt x="1027514" y="1836090"/>
                </a:lnTo>
                <a:lnTo>
                  <a:pt x="1040828" y="1840113"/>
                </a:lnTo>
                <a:lnTo>
                  <a:pt x="1034301" y="1851408"/>
                </a:lnTo>
                <a:lnTo>
                  <a:pt x="1026822" y="1862415"/>
                </a:lnTo>
                <a:close/>
              </a:path>
              <a:path w="1327150" h="2270125">
                <a:moveTo>
                  <a:pt x="559896" y="1721298"/>
                </a:moveTo>
                <a:lnTo>
                  <a:pt x="551099" y="1718639"/>
                </a:lnTo>
                <a:lnTo>
                  <a:pt x="552069" y="1705665"/>
                </a:lnTo>
                <a:lnTo>
                  <a:pt x="565011" y="1709576"/>
                </a:lnTo>
                <a:lnTo>
                  <a:pt x="559896" y="1721298"/>
                </a:lnTo>
                <a:close/>
              </a:path>
              <a:path w="1327150" h="2270125">
                <a:moveTo>
                  <a:pt x="597935" y="1732794"/>
                </a:moveTo>
                <a:lnTo>
                  <a:pt x="587474" y="1729633"/>
                </a:lnTo>
                <a:lnTo>
                  <a:pt x="585442" y="1715751"/>
                </a:lnTo>
                <a:lnTo>
                  <a:pt x="602560" y="1720925"/>
                </a:lnTo>
                <a:lnTo>
                  <a:pt x="597935" y="1732794"/>
                </a:lnTo>
                <a:close/>
              </a:path>
              <a:path w="1327150" h="2270125">
                <a:moveTo>
                  <a:pt x="621709" y="1739979"/>
                </a:moveTo>
                <a:lnTo>
                  <a:pt x="615052" y="1737967"/>
                </a:lnTo>
                <a:lnTo>
                  <a:pt x="615873" y="1724948"/>
                </a:lnTo>
                <a:lnTo>
                  <a:pt x="628236" y="1728685"/>
                </a:lnTo>
                <a:lnTo>
                  <a:pt x="621709" y="1739979"/>
                </a:lnTo>
                <a:close/>
              </a:path>
              <a:path w="1327150" h="2270125">
                <a:moveTo>
                  <a:pt x="640728" y="1745728"/>
                </a:moveTo>
                <a:lnTo>
                  <a:pt x="629079" y="1742207"/>
                </a:lnTo>
                <a:lnTo>
                  <a:pt x="636794" y="1731271"/>
                </a:lnTo>
                <a:lnTo>
                  <a:pt x="640728" y="1745728"/>
                </a:lnTo>
                <a:close/>
              </a:path>
              <a:path w="1327150" h="2270125">
                <a:moveTo>
                  <a:pt x="712051" y="1767283"/>
                </a:moveTo>
                <a:lnTo>
                  <a:pt x="703492" y="1764697"/>
                </a:lnTo>
                <a:lnTo>
                  <a:pt x="699559" y="1750240"/>
                </a:lnTo>
                <a:lnTo>
                  <a:pt x="715725" y="1755126"/>
                </a:lnTo>
                <a:lnTo>
                  <a:pt x="712051" y="1767283"/>
                </a:lnTo>
                <a:close/>
              </a:path>
              <a:path w="1327150" h="2270125">
                <a:moveTo>
                  <a:pt x="733180" y="1773669"/>
                </a:moveTo>
                <a:lnTo>
                  <a:pt x="720610" y="1769870"/>
                </a:lnTo>
                <a:lnTo>
                  <a:pt x="724210" y="1757690"/>
                </a:lnTo>
                <a:lnTo>
                  <a:pt x="736646" y="1761449"/>
                </a:lnTo>
                <a:lnTo>
                  <a:pt x="733180" y="1773669"/>
                </a:lnTo>
                <a:close/>
              </a:path>
              <a:path w="1327150" h="2270125">
                <a:moveTo>
                  <a:pt x="793641" y="1791942"/>
                </a:moveTo>
                <a:lnTo>
                  <a:pt x="781472" y="1788264"/>
                </a:lnTo>
                <a:lnTo>
                  <a:pt x="783853" y="1775716"/>
                </a:lnTo>
                <a:lnTo>
                  <a:pt x="796558" y="1779556"/>
                </a:lnTo>
                <a:lnTo>
                  <a:pt x="793641" y="1791942"/>
                </a:lnTo>
                <a:close/>
              </a:path>
              <a:path w="1327150" h="2270125">
                <a:moveTo>
                  <a:pt x="826168" y="1801772"/>
                </a:moveTo>
                <a:lnTo>
                  <a:pt x="807148" y="1796024"/>
                </a:lnTo>
                <a:lnTo>
                  <a:pt x="805117" y="1782143"/>
                </a:lnTo>
                <a:lnTo>
                  <a:pt x="827940" y="1789041"/>
                </a:lnTo>
                <a:lnTo>
                  <a:pt x="826168" y="1801772"/>
                </a:lnTo>
                <a:close/>
              </a:path>
              <a:path w="1327150" h="2270125">
                <a:moveTo>
                  <a:pt x="853746" y="1810107"/>
                </a:moveTo>
                <a:lnTo>
                  <a:pt x="840432" y="1806083"/>
                </a:lnTo>
                <a:lnTo>
                  <a:pt x="842204" y="1793352"/>
                </a:lnTo>
                <a:lnTo>
                  <a:pt x="854567" y="1797088"/>
                </a:lnTo>
                <a:lnTo>
                  <a:pt x="853746" y="1810107"/>
                </a:lnTo>
                <a:close/>
              </a:path>
              <a:path w="1327150" h="2270125">
                <a:moveTo>
                  <a:pt x="868961" y="1814706"/>
                </a:moveTo>
                <a:lnTo>
                  <a:pt x="857550" y="1811257"/>
                </a:lnTo>
                <a:lnTo>
                  <a:pt x="860867" y="1798992"/>
                </a:lnTo>
                <a:lnTo>
                  <a:pt x="872636" y="1802549"/>
                </a:lnTo>
                <a:lnTo>
                  <a:pt x="868961" y="1814706"/>
                </a:lnTo>
                <a:close/>
              </a:path>
              <a:path w="1327150" h="2270125">
                <a:moveTo>
                  <a:pt x="904222" y="1825362"/>
                </a:moveTo>
                <a:lnTo>
                  <a:pt x="891785" y="1821603"/>
                </a:lnTo>
                <a:lnTo>
                  <a:pt x="894701" y="1809217"/>
                </a:lnTo>
                <a:lnTo>
                  <a:pt x="906870" y="1812895"/>
                </a:lnTo>
                <a:lnTo>
                  <a:pt x="904222" y="1825362"/>
                </a:lnTo>
                <a:close/>
              </a:path>
              <a:path w="1327150" h="2270125">
                <a:moveTo>
                  <a:pt x="923167" y="1831088"/>
                </a:moveTo>
                <a:lnTo>
                  <a:pt x="911517" y="1827567"/>
                </a:lnTo>
                <a:lnTo>
                  <a:pt x="914181" y="1815105"/>
                </a:lnTo>
                <a:lnTo>
                  <a:pt x="926841" y="1818931"/>
                </a:lnTo>
                <a:lnTo>
                  <a:pt x="923167" y="1831088"/>
                </a:lnTo>
                <a:close/>
              </a:path>
              <a:path w="1327150" h="2270125">
                <a:moveTo>
                  <a:pt x="946941" y="1838273"/>
                </a:moveTo>
                <a:lnTo>
                  <a:pt x="938382" y="1835686"/>
                </a:lnTo>
                <a:lnTo>
                  <a:pt x="940154" y="1822955"/>
                </a:lnTo>
                <a:lnTo>
                  <a:pt x="953468" y="1826978"/>
                </a:lnTo>
                <a:lnTo>
                  <a:pt x="946941" y="1838273"/>
                </a:lnTo>
                <a:close/>
              </a:path>
              <a:path w="1327150" h="2270125">
                <a:moveTo>
                  <a:pt x="968307" y="1844731"/>
                </a:moveTo>
                <a:lnTo>
                  <a:pt x="954549" y="1840572"/>
                </a:lnTo>
                <a:lnTo>
                  <a:pt x="956321" y="1827841"/>
                </a:lnTo>
                <a:lnTo>
                  <a:pt x="964879" y="1830427"/>
                </a:lnTo>
                <a:lnTo>
                  <a:pt x="968307" y="1844731"/>
                </a:lnTo>
                <a:close/>
              </a:path>
              <a:path w="1327150" h="2270125">
                <a:moveTo>
                  <a:pt x="995440" y="1852931"/>
                </a:moveTo>
                <a:lnTo>
                  <a:pt x="987937" y="1850663"/>
                </a:lnTo>
                <a:lnTo>
                  <a:pt x="987584" y="1837289"/>
                </a:lnTo>
                <a:lnTo>
                  <a:pt x="1000036" y="1841052"/>
                </a:lnTo>
                <a:lnTo>
                  <a:pt x="995440" y="1852931"/>
                </a:lnTo>
                <a:close/>
              </a:path>
              <a:path w="1327150" h="2270125">
                <a:moveTo>
                  <a:pt x="333813" y="1666237"/>
                </a:moveTo>
                <a:lnTo>
                  <a:pt x="321094" y="1662393"/>
                </a:lnTo>
                <a:lnTo>
                  <a:pt x="325957" y="1650595"/>
                </a:lnTo>
                <a:lnTo>
                  <a:pt x="333460" y="1652863"/>
                </a:lnTo>
                <a:lnTo>
                  <a:pt x="333813" y="1666237"/>
                </a:lnTo>
                <a:close/>
              </a:path>
              <a:path w="1327150" h="2270125">
                <a:moveTo>
                  <a:pt x="418568" y="1691852"/>
                </a:moveTo>
                <a:lnTo>
                  <a:pt x="405849" y="1688008"/>
                </a:lnTo>
                <a:lnTo>
                  <a:pt x="413550" y="1677068"/>
                </a:lnTo>
                <a:lnTo>
                  <a:pt x="421054" y="1679336"/>
                </a:lnTo>
                <a:lnTo>
                  <a:pt x="418568" y="1691852"/>
                </a:lnTo>
                <a:close/>
              </a:path>
              <a:path w="1327150" h="2270125">
                <a:moveTo>
                  <a:pt x="681750" y="1771393"/>
                </a:moveTo>
                <a:lnTo>
                  <a:pt x="669387" y="1767656"/>
                </a:lnTo>
                <a:lnTo>
                  <a:pt x="674012" y="1755787"/>
                </a:lnTo>
                <a:lnTo>
                  <a:pt x="687326" y="1759811"/>
                </a:lnTo>
                <a:lnTo>
                  <a:pt x="681750" y="1771393"/>
                </a:lnTo>
                <a:close/>
              </a:path>
              <a:path w="1327150" h="2270125">
                <a:moveTo>
                  <a:pt x="713132" y="1780877"/>
                </a:moveTo>
                <a:lnTo>
                  <a:pt x="702671" y="1777716"/>
                </a:lnTo>
                <a:lnTo>
                  <a:pt x="703685" y="1764755"/>
                </a:lnTo>
                <a:lnTo>
                  <a:pt x="715855" y="1768433"/>
                </a:lnTo>
                <a:lnTo>
                  <a:pt x="715307" y="1777112"/>
                </a:lnTo>
                <a:lnTo>
                  <a:pt x="713132" y="1780877"/>
                </a:lnTo>
                <a:close/>
              </a:path>
              <a:path w="1327150" h="2270125">
                <a:moveTo>
                  <a:pt x="728347" y="1785476"/>
                </a:moveTo>
                <a:lnTo>
                  <a:pt x="715034" y="1781452"/>
                </a:lnTo>
                <a:lnTo>
                  <a:pt x="715307" y="1777112"/>
                </a:lnTo>
                <a:lnTo>
                  <a:pt x="719659" y="1769582"/>
                </a:lnTo>
                <a:lnTo>
                  <a:pt x="732021" y="1773319"/>
                </a:lnTo>
                <a:lnTo>
                  <a:pt x="728347" y="1785476"/>
                </a:lnTo>
                <a:close/>
              </a:path>
              <a:path w="1327150" h="2270125">
                <a:moveTo>
                  <a:pt x="761528" y="1795155"/>
                </a:moveTo>
                <a:lnTo>
                  <a:pt x="757698" y="1781079"/>
                </a:lnTo>
                <a:lnTo>
                  <a:pt x="765305" y="1783378"/>
                </a:lnTo>
                <a:lnTo>
                  <a:pt x="761879" y="1794714"/>
                </a:lnTo>
                <a:lnTo>
                  <a:pt x="761528" y="1795155"/>
                </a:lnTo>
                <a:close/>
              </a:path>
              <a:path w="1327150" h="2270125">
                <a:moveTo>
                  <a:pt x="774945" y="1799559"/>
                </a:moveTo>
                <a:lnTo>
                  <a:pt x="761631" y="1795535"/>
                </a:lnTo>
                <a:lnTo>
                  <a:pt x="761879" y="1794714"/>
                </a:lnTo>
                <a:lnTo>
                  <a:pt x="769823" y="1784743"/>
                </a:lnTo>
                <a:lnTo>
                  <a:pt x="776450" y="1786746"/>
                </a:lnTo>
                <a:lnTo>
                  <a:pt x="774945" y="1799559"/>
                </a:lnTo>
                <a:close/>
              </a:path>
              <a:path w="1327150" h="2270125">
                <a:moveTo>
                  <a:pt x="798526" y="1806685"/>
                </a:moveTo>
                <a:lnTo>
                  <a:pt x="786356" y="1803008"/>
                </a:lnTo>
                <a:lnTo>
                  <a:pt x="789823" y="1790788"/>
                </a:lnTo>
                <a:lnTo>
                  <a:pt x="802393" y="1794587"/>
                </a:lnTo>
                <a:lnTo>
                  <a:pt x="798526" y="1806685"/>
                </a:lnTo>
                <a:close/>
              </a:path>
              <a:path w="1327150" h="2270125">
                <a:moveTo>
                  <a:pt x="838660" y="1818815"/>
                </a:moveTo>
                <a:lnTo>
                  <a:pt x="827248" y="1815366"/>
                </a:lnTo>
                <a:lnTo>
                  <a:pt x="830923" y="1803209"/>
                </a:lnTo>
                <a:lnTo>
                  <a:pt x="845187" y="1807520"/>
                </a:lnTo>
                <a:lnTo>
                  <a:pt x="838660" y="1818815"/>
                </a:lnTo>
                <a:close/>
              </a:path>
              <a:path w="1327150" h="2270125">
                <a:moveTo>
                  <a:pt x="860532" y="1825425"/>
                </a:moveTo>
                <a:lnTo>
                  <a:pt x="850072" y="1822264"/>
                </a:lnTo>
                <a:lnTo>
                  <a:pt x="850893" y="1809245"/>
                </a:lnTo>
                <a:lnTo>
                  <a:pt x="863865" y="1813165"/>
                </a:lnTo>
                <a:lnTo>
                  <a:pt x="860532" y="1825425"/>
                </a:lnTo>
                <a:close/>
              </a:path>
              <a:path w="1327150" h="2270125">
                <a:moveTo>
                  <a:pt x="891915" y="1834910"/>
                </a:moveTo>
                <a:lnTo>
                  <a:pt x="877650" y="1830599"/>
                </a:lnTo>
                <a:lnTo>
                  <a:pt x="883018" y="1818954"/>
                </a:lnTo>
                <a:lnTo>
                  <a:pt x="890685" y="1821271"/>
                </a:lnTo>
                <a:lnTo>
                  <a:pt x="891915" y="1834910"/>
                </a:lnTo>
                <a:close/>
              </a:path>
              <a:path w="1327150" h="2270125">
                <a:moveTo>
                  <a:pt x="904277" y="1838646"/>
                </a:moveTo>
                <a:lnTo>
                  <a:pt x="891915" y="1834910"/>
                </a:lnTo>
                <a:lnTo>
                  <a:pt x="900344" y="1824190"/>
                </a:lnTo>
                <a:lnTo>
                  <a:pt x="905098" y="1825627"/>
                </a:lnTo>
                <a:lnTo>
                  <a:pt x="904277" y="1838646"/>
                </a:lnTo>
                <a:close/>
              </a:path>
              <a:path w="1327150" h="2270125">
                <a:moveTo>
                  <a:pt x="922301" y="1844094"/>
                </a:moveTo>
                <a:lnTo>
                  <a:pt x="920314" y="1830226"/>
                </a:lnTo>
                <a:lnTo>
                  <a:pt x="929942" y="1833136"/>
                </a:lnTo>
                <a:lnTo>
                  <a:pt x="922301" y="1844094"/>
                </a:lnTo>
                <a:close/>
              </a:path>
              <a:path w="1327150" h="2270125">
                <a:moveTo>
                  <a:pt x="950874" y="1852729"/>
                </a:moveTo>
                <a:lnTo>
                  <a:pt x="938511" y="1848993"/>
                </a:lnTo>
                <a:lnTo>
                  <a:pt x="943136" y="1837123"/>
                </a:lnTo>
                <a:lnTo>
                  <a:pt x="957401" y="1841434"/>
                </a:lnTo>
                <a:lnTo>
                  <a:pt x="950874" y="1852729"/>
                </a:lnTo>
                <a:close/>
              </a:path>
              <a:path w="1327150" h="2270125">
                <a:moveTo>
                  <a:pt x="970161" y="1858558"/>
                </a:moveTo>
                <a:lnTo>
                  <a:pt x="954678" y="1853879"/>
                </a:lnTo>
                <a:lnTo>
                  <a:pt x="959303" y="1842009"/>
                </a:lnTo>
                <a:lnTo>
                  <a:pt x="970715" y="1845458"/>
                </a:lnTo>
                <a:lnTo>
                  <a:pt x="970161" y="1858558"/>
                </a:lnTo>
                <a:close/>
              </a:path>
              <a:path w="1327150" h="2270125">
                <a:moveTo>
                  <a:pt x="984590" y="1862919"/>
                </a:moveTo>
                <a:lnTo>
                  <a:pt x="975600" y="1860202"/>
                </a:lnTo>
                <a:lnTo>
                  <a:pt x="975470" y="1846895"/>
                </a:lnTo>
                <a:lnTo>
                  <a:pt x="991280" y="1851674"/>
                </a:lnTo>
                <a:lnTo>
                  <a:pt x="984590" y="1862919"/>
                </a:lnTo>
                <a:close/>
              </a:path>
              <a:path w="1327150" h="2270125">
                <a:moveTo>
                  <a:pt x="997784" y="1866907"/>
                </a:moveTo>
                <a:lnTo>
                  <a:pt x="993549" y="1865627"/>
                </a:lnTo>
                <a:lnTo>
                  <a:pt x="994950" y="1852783"/>
                </a:lnTo>
                <a:lnTo>
                  <a:pt x="1006852" y="1856380"/>
                </a:lnTo>
                <a:lnTo>
                  <a:pt x="997784" y="1866907"/>
                </a:lnTo>
                <a:close/>
              </a:path>
              <a:path w="1327150" h="2270125">
                <a:moveTo>
                  <a:pt x="761631" y="1795535"/>
                </a:moveTo>
                <a:lnTo>
                  <a:pt x="761304" y="1795436"/>
                </a:lnTo>
                <a:lnTo>
                  <a:pt x="761528" y="1795155"/>
                </a:lnTo>
                <a:lnTo>
                  <a:pt x="761631" y="1795535"/>
                </a:lnTo>
                <a:close/>
              </a:path>
              <a:path w="1327150" h="2270125">
                <a:moveTo>
                  <a:pt x="296736" y="1668299"/>
                </a:moveTo>
                <a:lnTo>
                  <a:pt x="286275" y="1665137"/>
                </a:lnTo>
                <a:lnTo>
                  <a:pt x="290247" y="1653070"/>
                </a:lnTo>
                <a:lnTo>
                  <a:pt x="301183" y="1656375"/>
                </a:lnTo>
                <a:lnTo>
                  <a:pt x="296736" y="1668299"/>
                </a:lnTo>
                <a:close/>
              </a:path>
              <a:path w="1327150" h="2270125">
                <a:moveTo>
                  <a:pt x="446038" y="1713422"/>
                </a:moveTo>
                <a:lnTo>
                  <a:pt x="435578" y="1710260"/>
                </a:lnTo>
                <a:lnTo>
                  <a:pt x="438479" y="1697870"/>
                </a:lnTo>
                <a:lnTo>
                  <a:pt x="449415" y="1701175"/>
                </a:lnTo>
                <a:lnTo>
                  <a:pt x="446038" y="1713422"/>
                </a:lnTo>
                <a:close/>
              </a:path>
              <a:path w="1327150" h="2270125">
                <a:moveTo>
                  <a:pt x="514509" y="1734115"/>
                </a:moveTo>
                <a:lnTo>
                  <a:pt x="500006" y="1729732"/>
                </a:lnTo>
                <a:lnTo>
                  <a:pt x="506355" y="1718384"/>
                </a:lnTo>
                <a:lnTo>
                  <a:pt x="514379" y="1720809"/>
                </a:lnTo>
                <a:lnTo>
                  <a:pt x="514509" y="1734115"/>
                </a:lnTo>
                <a:close/>
              </a:path>
              <a:path w="1327150" h="2270125">
                <a:moveTo>
                  <a:pt x="581077" y="1754234"/>
                </a:moveTo>
                <a:lnTo>
                  <a:pt x="569427" y="1750713"/>
                </a:lnTo>
                <a:lnTo>
                  <a:pt x="571912" y="1738197"/>
                </a:lnTo>
                <a:lnTo>
                  <a:pt x="585256" y="1742230"/>
                </a:lnTo>
                <a:lnTo>
                  <a:pt x="581077" y="1754234"/>
                </a:lnTo>
                <a:close/>
              </a:path>
              <a:path w="1327150" h="2270125">
                <a:moveTo>
                  <a:pt x="601047" y="1760269"/>
                </a:moveTo>
                <a:lnTo>
                  <a:pt x="604721" y="1748112"/>
                </a:lnTo>
                <a:lnTo>
                  <a:pt x="605672" y="1748400"/>
                </a:lnTo>
                <a:lnTo>
                  <a:pt x="601047" y="1760269"/>
                </a:lnTo>
                <a:close/>
              </a:path>
              <a:path w="1327150" h="2270125">
                <a:moveTo>
                  <a:pt x="611507" y="1763431"/>
                </a:moveTo>
                <a:lnTo>
                  <a:pt x="603900" y="1761132"/>
                </a:lnTo>
                <a:lnTo>
                  <a:pt x="605672" y="1748400"/>
                </a:lnTo>
                <a:lnTo>
                  <a:pt x="617292" y="1751912"/>
                </a:lnTo>
                <a:lnTo>
                  <a:pt x="611507" y="1763431"/>
                </a:lnTo>
                <a:close/>
              </a:path>
              <a:path w="1327150" h="2270125">
                <a:moveTo>
                  <a:pt x="640988" y="1772341"/>
                </a:moveTo>
                <a:lnTo>
                  <a:pt x="629457" y="1768856"/>
                </a:lnTo>
                <a:lnTo>
                  <a:pt x="631690" y="1756263"/>
                </a:lnTo>
                <a:lnTo>
                  <a:pt x="643711" y="1759896"/>
                </a:lnTo>
                <a:lnTo>
                  <a:pt x="640988" y="1772341"/>
                </a:lnTo>
                <a:close/>
              </a:path>
              <a:path w="1327150" h="2270125">
                <a:moveTo>
                  <a:pt x="663811" y="1779238"/>
                </a:moveTo>
                <a:lnTo>
                  <a:pt x="650497" y="1775215"/>
                </a:lnTo>
                <a:lnTo>
                  <a:pt x="656074" y="1763633"/>
                </a:lnTo>
                <a:lnTo>
                  <a:pt x="664632" y="1766219"/>
                </a:lnTo>
                <a:lnTo>
                  <a:pt x="663811" y="1779238"/>
                </a:lnTo>
                <a:close/>
              </a:path>
              <a:path w="1327150" h="2270125">
                <a:moveTo>
                  <a:pt x="697095" y="1789298"/>
                </a:moveTo>
                <a:lnTo>
                  <a:pt x="685683" y="1785849"/>
                </a:lnTo>
                <a:lnTo>
                  <a:pt x="689358" y="1773692"/>
                </a:lnTo>
                <a:lnTo>
                  <a:pt x="701720" y="1777428"/>
                </a:lnTo>
                <a:lnTo>
                  <a:pt x="697095" y="1789298"/>
                </a:lnTo>
                <a:close/>
              </a:path>
              <a:path w="1327150" h="2270125">
                <a:moveTo>
                  <a:pt x="737987" y="1801656"/>
                </a:moveTo>
                <a:lnTo>
                  <a:pt x="725624" y="1797920"/>
                </a:lnTo>
                <a:lnTo>
                  <a:pt x="730249" y="1786050"/>
                </a:lnTo>
                <a:lnTo>
                  <a:pt x="742151" y="1789648"/>
                </a:lnTo>
                <a:lnTo>
                  <a:pt x="737987" y="1801656"/>
                </a:lnTo>
                <a:close/>
              </a:path>
              <a:path w="1327150" h="2270125">
                <a:moveTo>
                  <a:pt x="768760" y="1810957"/>
                </a:moveTo>
                <a:lnTo>
                  <a:pt x="757006" y="1807404"/>
                </a:lnTo>
                <a:lnTo>
                  <a:pt x="764484" y="1796397"/>
                </a:lnTo>
                <a:lnTo>
                  <a:pt x="769239" y="1797834"/>
                </a:lnTo>
                <a:lnTo>
                  <a:pt x="768760" y="1810957"/>
                </a:lnTo>
                <a:close/>
              </a:path>
              <a:path w="1327150" h="2270125">
                <a:moveTo>
                  <a:pt x="828329" y="1828960"/>
                </a:moveTo>
                <a:lnTo>
                  <a:pt x="813113" y="1824362"/>
                </a:lnTo>
                <a:lnTo>
                  <a:pt x="819641" y="1813067"/>
                </a:lnTo>
                <a:lnTo>
                  <a:pt x="829150" y="1815941"/>
                </a:lnTo>
                <a:lnTo>
                  <a:pt x="828329" y="1828960"/>
                </a:lnTo>
                <a:close/>
              </a:path>
              <a:path w="1327150" h="2270125">
                <a:moveTo>
                  <a:pt x="848299" y="1834996"/>
                </a:moveTo>
                <a:lnTo>
                  <a:pt x="839384" y="1832301"/>
                </a:lnTo>
                <a:lnTo>
                  <a:pt x="847650" y="1821532"/>
                </a:lnTo>
                <a:lnTo>
                  <a:pt x="848299" y="1834996"/>
                </a:lnTo>
                <a:close/>
              </a:path>
              <a:path w="1327150" h="2270125">
                <a:moveTo>
                  <a:pt x="873025" y="1842468"/>
                </a:moveTo>
                <a:lnTo>
                  <a:pt x="863515" y="1839594"/>
                </a:lnTo>
                <a:lnTo>
                  <a:pt x="865213" y="1826840"/>
                </a:lnTo>
                <a:lnTo>
                  <a:pt x="878601" y="1830886"/>
                </a:lnTo>
                <a:lnTo>
                  <a:pt x="873025" y="1842468"/>
                </a:lnTo>
                <a:close/>
              </a:path>
              <a:path w="1327150" h="2270125">
                <a:moveTo>
                  <a:pt x="890142" y="1847642"/>
                </a:moveTo>
                <a:lnTo>
                  <a:pt x="890964" y="1834623"/>
                </a:lnTo>
                <a:lnTo>
                  <a:pt x="896669" y="1836347"/>
                </a:lnTo>
                <a:lnTo>
                  <a:pt x="890142" y="1847642"/>
                </a:lnTo>
                <a:close/>
              </a:path>
              <a:path w="1327150" h="2270125">
                <a:moveTo>
                  <a:pt x="909162" y="1853390"/>
                </a:moveTo>
                <a:lnTo>
                  <a:pt x="903456" y="1851665"/>
                </a:lnTo>
                <a:lnTo>
                  <a:pt x="901424" y="1837784"/>
                </a:lnTo>
                <a:lnTo>
                  <a:pt x="916045" y="1842203"/>
                </a:lnTo>
                <a:lnTo>
                  <a:pt x="909162" y="1853390"/>
                </a:lnTo>
                <a:close/>
              </a:path>
              <a:path w="1327150" h="2270125">
                <a:moveTo>
                  <a:pt x="926636" y="1858671"/>
                </a:moveTo>
                <a:lnTo>
                  <a:pt x="922163" y="1857319"/>
                </a:lnTo>
                <a:lnTo>
                  <a:pt x="919492" y="1843245"/>
                </a:lnTo>
                <a:lnTo>
                  <a:pt x="932464" y="1847165"/>
                </a:lnTo>
                <a:lnTo>
                  <a:pt x="926636" y="1858671"/>
                </a:lnTo>
                <a:close/>
              </a:path>
              <a:path w="1327150" h="2270125">
                <a:moveTo>
                  <a:pt x="952906" y="1866611"/>
                </a:moveTo>
                <a:lnTo>
                  <a:pt x="940588" y="1862888"/>
                </a:lnTo>
                <a:lnTo>
                  <a:pt x="944217" y="1850717"/>
                </a:lnTo>
                <a:lnTo>
                  <a:pt x="958482" y="1855028"/>
                </a:lnTo>
                <a:lnTo>
                  <a:pt x="952906" y="1866611"/>
                </a:lnTo>
                <a:close/>
              </a:path>
              <a:path w="1327150" h="2270125">
                <a:moveTo>
                  <a:pt x="983397" y="1875826"/>
                </a:moveTo>
                <a:lnTo>
                  <a:pt x="961465" y="1869197"/>
                </a:lnTo>
                <a:lnTo>
                  <a:pt x="961334" y="1855891"/>
                </a:lnTo>
                <a:lnTo>
                  <a:pt x="987962" y="1863938"/>
                </a:lnTo>
                <a:lnTo>
                  <a:pt x="983397" y="1875826"/>
                </a:lnTo>
                <a:close/>
              </a:path>
              <a:path w="1327150" h="2270125">
                <a:moveTo>
                  <a:pt x="995700" y="1879544"/>
                </a:moveTo>
                <a:lnTo>
                  <a:pt x="987141" y="1876957"/>
                </a:lnTo>
                <a:lnTo>
                  <a:pt x="988913" y="1864225"/>
                </a:lnTo>
                <a:lnTo>
                  <a:pt x="999062" y="1867293"/>
                </a:lnTo>
                <a:lnTo>
                  <a:pt x="995700" y="1879544"/>
                </a:lnTo>
                <a:close/>
              </a:path>
              <a:path w="1327150" h="2270125">
                <a:moveTo>
                  <a:pt x="1008063" y="1883280"/>
                </a:moveTo>
                <a:lnTo>
                  <a:pt x="1005630" y="1869278"/>
                </a:lnTo>
                <a:lnTo>
                  <a:pt x="1013639" y="1871698"/>
                </a:lnTo>
                <a:lnTo>
                  <a:pt x="1008063" y="1883280"/>
                </a:lnTo>
                <a:close/>
              </a:path>
              <a:path w="1327150" h="2270125">
                <a:moveTo>
                  <a:pt x="527952" y="1751445"/>
                </a:moveTo>
                <a:lnTo>
                  <a:pt x="521562" y="1749514"/>
                </a:lnTo>
                <a:lnTo>
                  <a:pt x="521878" y="1736343"/>
                </a:lnTo>
                <a:lnTo>
                  <a:pt x="534330" y="1740106"/>
                </a:lnTo>
                <a:lnTo>
                  <a:pt x="527952" y="1751445"/>
                </a:lnTo>
                <a:close/>
              </a:path>
              <a:path w="1327150" h="2270125">
                <a:moveTo>
                  <a:pt x="626853" y="1781336"/>
                </a:moveTo>
                <a:lnTo>
                  <a:pt x="609735" y="1776163"/>
                </a:lnTo>
                <a:lnTo>
                  <a:pt x="613409" y="1764006"/>
                </a:lnTo>
                <a:lnTo>
                  <a:pt x="623870" y="1767167"/>
                </a:lnTo>
                <a:lnTo>
                  <a:pt x="626853" y="1781336"/>
                </a:lnTo>
                <a:close/>
              </a:path>
              <a:path w="1327150" h="2270125">
                <a:moveTo>
                  <a:pt x="674401" y="1795706"/>
                </a:moveTo>
                <a:lnTo>
                  <a:pt x="660137" y="1791395"/>
                </a:lnTo>
                <a:lnTo>
                  <a:pt x="665713" y="1779813"/>
                </a:lnTo>
                <a:lnTo>
                  <a:pt x="677125" y="1783262"/>
                </a:lnTo>
                <a:lnTo>
                  <a:pt x="674401" y="1795706"/>
                </a:lnTo>
                <a:close/>
              </a:path>
              <a:path w="1327150" h="2270125">
                <a:moveTo>
                  <a:pt x="694728" y="1801850"/>
                </a:moveTo>
                <a:lnTo>
                  <a:pt x="683911" y="1798581"/>
                </a:lnTo>
                <a:lnTo>
                  <a:pt x="693484" y="1788206"/>
                </a:lnTo>
                <a:lnTo>
                  <a:pt x="694728" y="1801850"/>
                </a:lnTo>
                <a:close/>
              </a:path>
              <a:path w="1327150" h="2270125">
                <a:moveTo>
                  <a:pt x="713391" y="1807490"/>
                </a:moveTo>
                <a:lnTo>
                  <a:pt x="701029" y="1803754"/>
                </a:lnTo>
                <a:lnTo>
                  <a:pt x="700899" y="1790447"/>
                </a:lnTo>
                <a:lnTo>
                  <a:pt x="714213" y="1794471"/>
                </a:lnTo>
                <a:lnTo>
                  <a:pt x="713391" y="1807490"/>
                </a:lnTo>
                <a:close/>
              </a:path>
              <a:path w="1327150" h="2270125">
                <a:moveTo>
                  <a:pt x="738116" y="1814963"/>
                </a:moveTo>
                <a:lnTo>
                  <a:pt x="726705" y="1811514"/>
                </a:lnTo>
                <a:lnTo>
                  <a:pt x="733232" y="1800219"/>
                </a:lnTo>
                <a:lnTo>
                  <a:pt x="740840" y="1802518"/>
                </a:lnTo>
                <a:lnTo>
                  <a:pt x="738116" y="1814963"/>
                </a:lnTo>
                <a:close/>
              </a:path>
              <a:path w="1327150" h="2270125">
                <a:moveTo>
                  <a:pt x="773432" y="1838904"/>
                </a:moveTo>
                <a:lnTo>
                  <a:pt x="755364" y="1833443"/>
                </a:lnTo>
                <a:lnTo>
                  <a:pt x="757136" y="1820711"/>
                </a:lnTo>
                <a:lnTo>
                  <a:pt x="757006" y="1807404"/>
                </a:lnTo>
                <a:lnTo>
                  <a:pt x="763793" y="1822723"/>
                </a:lnTo>
                <a:lnTo>
                  <a:pt x="776155" y="1826459"/>
                </a:lnTo>
                <a:lnTo>
                  <a:pt x="773432" y="1838904"/>
                </a:lnTo>
                <a:close/>
              </a:path>
              <a:path w="1327150" h="2270125">
                <a:moveTo>
                  <a:pt x="787567" y="1829908"/>
                </a:moveTo>
                <a:lnTo>
                  <a:pt x="780375" y="1827735"/>
                </a:lnTo>
                <a:lnTo>
                  <a:pt x="780780" y="1814590"/>
                </a:lnTo>
                <a:lnTo>
                  <a:pt x="793277" y="1818366"/>
                </a:lnTo>
                <a:lnTo>
                  <a:pt x="787567" y="1829908"/>
                </a:lnTo>
                <a:close/>
              </a:path>
              <a:path w="1327150" h="2270125">
                <a:moveTo>
                  <a:pt x="804566" y="1835046"/>
                </a:moveTo>
                <a:lnTo>
                  <a:pt x="800539" y="1833829"/>
                </a:lnTo>
                <a:lnTo>
                  <a:pt x="798849" y="1820050"/>
                </a:lnTo>
                <a:lnTo>
                  <a:pt x="809948" y="1823405"/>
                </a:lnTo>
                <a:lnTo>
                  <a:pt x="804566" y="1835046"/>
                </a:lnTo>
                <a:close/>
              </a:path>
              <a:path w="1327150" h="2270125">
                <a:moveTo>
                  <a:pt x="843674" y="1846865"/>
                </a:moveTo>
                <a:lnTo>
                  <a:pt x="840692" y="1832696"/>
                </a:lnTo>
                <a:lnTo>
                  <a:pt x="852103" y="1836145"/>
                </a:lnTo>
                <a:lnTo>
                  <a:pt x="843674" y="1846865"/>
                </a:lnTo>
                <a:close/>
              </a:path>
              <a:path w="1327150" h="2270125">
                <a:moveTo>
                  <a:pt x="887419" y="1860086"/>
                </a:moveTo>
                <a:lnTo>
                  <a:pt x="882104" y="1845212"/>
                </a:lnTo>
                <a:lnTo>
                  <a:pt x="892995" y="1848504"/>
                </a:lnTo>
                <a:lnTo>
                  <a:pt x="887419" y="1860086"/>
                </a:lnTo>
                <a:close/>
              </a:path>
              <a:path w="1327150" h="2270125">
                <a:moveTo>
                  <a:pt x="912244" y="1880856"/>
                </a:moveTo>
                <a:lnTo>
                  <a:pt x="903388" y="1878180"/>
                </a:lnTo>
                <a:lnTo>
                  <a:pt x="905488" y="1865547"/>
                </a:lnTo>
                <a:lnTo>
                  <a:pt x="904407" y="1851953"/>
                </a:lnTo>
                <a:lnTo>
                  <a:pt x="923426" y="1857701"/>
                </a:lnTo>
                <a:lnTo>
                  <a:pt x="926052" y="1871762"/>
                </a:lnTo>
                <a:lnTo>
                  <a:pt x="920703" y="1870145"/>
                </a:lnTo>
                <a:lnTo>
                  <a:pt x="912244" y="1880856"/>
                </a:lnTo>
                <a:close/>
              </a:path>
              <a:path w="1327150" h="2270125">
                <a:moveTo>
                  <a:pt x="943289" y="1876971"/>
                </a:moveTo>
                <a:lnTo>
                  <a:pt x="931164" y="1873307"/>
                </a:lnTo>
                <a:lnTo>
                  <a:pt x="934838" y="1861150"/>
                </a:lnTo>
                <a:lnTo>
                  <a:pt x="943664" y="1863817"/>
                </a:lnTo>
                <a:lnTo>
                  <a:pt x="943289" y="1876971"/>
                </a:lnTo>
                <a:close/>
              </a:path>
              <a:path w="1327150" h="2270125">
                <a:moveTo>
                  <a:pt x="961594" y="1882504"/>
                </a:moveTo>
                <a:lnTo>
                  <a:pt x="952084" y="1879630"/>
                </a:lnTo>
                <a:lnTo>
                  <a:pt x="954912" y="1867217"/>
                </a:lnTo>
                <a:lnTo>
                  <a:pt x="968121" y="1871209"/>
                </a:lnTo>
                <a:lnTo>
                  <a:pt x="961594" y="1882504"/>
                </a:lnTo>
                <a:close/>
              </a:path>
              <a:path w="1327150" h="2270125">
                <a:moveTo>
                  <a:pt x="973006" y="1885953"/>
                </a:moveTo>
                <a:lnTo>
                  <a:pt x="972876" y="1872646"/>
                </a:lnTo>
                <a:lnTo>
                  <a:pt x="982386" y="1875520"/>
                </a:lnTo>
                <a:lnTo>
                  <a:pt x="973006" y="1885953"/>
                </a:lnTo>
                <a:close/>
              </a:path>
              <a:path w="1327150" h="2270125">
                <a:moveTo>
                  <a:pt x="996186" y="1892958"/>
                </a:moveTo>
                <a:lnTo>
                  <a:pt x="987271" y="1890264"/>
                </a:lnTo>
                <a:lnTo>
                  <a:pt x="999504" y="1880694"/>
                </a:lnTo>
                <a:lnTo>
                  <a:pt x="1003144" y="1881794"/>
                </a:lnTo>
                <a:lnTo>
                  <a:pt x="996186" y="1892958"/>
                </a:lnTo>
                <a:close/>
              </a:path>
              <a:path w="1327150" h="2270125">
                <a:moveTo>
                  <a:pt x="366416" y="1715893"/>
                </a:moveTo>
                <a:lnTo>
                  <a:pt x="351201" y="1711294"/>
                </a:lnTo>
                <a:lnTo>
                  <a:pt x="354875" y="1699137"/>
                </a:lnTo>
                <a:lnTo>
                  <a:pt x="370090" y="1703736"/>
                </a:lnTo>
                <a:lnTo>
                  <a:pt x="366416" y="1715893"/>
                </a:lnTo>
                <a:close/>
              </a:path>
              <a:path w="1327150" h="2270125">
                <a:moveTo>
                  <a:pt x="472925" y="1748082"/>
                </a:moveTo>
                <a:lnTo>
                  <a:pt x="458660" y="1743771"/>
                </a:lnTo>
                <a:lnTo>
                  <a:pt x="462334" y="1731614"/>
                </a:lnTo>
                <a:lnTo>
                  <a:pt x="474697" y="1735351"/>
                </a:lnTo>
                <a:lnTo>
                  <a:pt x="472925" y="1748082"/>
                </a:lnTo>
                <a:close/>
              </a:path>
              <a:path w="1327150" h="2270125">
                <a:moveTo>
                  <a:pt x="569687" y="1777326"/>
                </a:moveTo>
                <a:lnTo>
                  <a:pt x="559464" y="1774237"/>
                </a:lnTo>
                <a:lnTo>
                  <a:pt x="562766" y="1761967"/>
                </a:lnTo>
                <a:lnTo>
                  <a:pt x="575174" y="1765717"/>
                </a:lnTo>
                <a:lnTo>
                  <a:pt x="569687" y="1777326"/>
                </a:lnTo>
                <a:close/>
              </a:path>
              <a:path w="1327150" h="2270125">
                <a:moveTo>
                  <a:pt x="589152" y="1783209"/>
                </a:moveTo>
                <a:lnTo>
                  <a:pt x="576581" y="1779410"/>
                </a:lnTo>
                <a:lnTo>
                  <a:pt x="580582" y="1767352"/>
                </a:lnTo>
                <a:lnTo>
                  <a:pt x="592618" y="1770989"/>
                </a:lnTo>
                <a:lnTo>
                  <a:pt x="589152" y="1783209"/>
                </a:lnTo>
                <a:close/>
              </a:path>
              <a:path w="1327150" h="2270125">
                <a:moveTo>
                  <a:pt x="639345" y="1798379"/>
                </a:moveTo>
                <a:lnTo>
                  <a:pt x="627934" y="1794930"/>
                </a:lnTo>
                <a:lnTo>
                  <a:pt x="630657" y="1782486"/>
                </a:lnTo>
                <a:lnTo>
                  <a:pt x="641117" y="1785647"/>
                </a:lnTo>
                <a:lnTo>
                  <a:pt x="639345" y="1798379"/>
                </a:lnTo>
                <a:close/>
              </a:path>
              <a:path w="1327150" h="2270125">
                <a:moveTo>
                  <a:pt x="689747" y="1813612"/>
                </a:moveTo>
                <a:lnTo>
                  <a:pt x="687715" y="1799730"/>
                </a:lnTo>
                <a:lnTo>
                  <a:pt x="696615" y="1802420"/>
                </a:lnTo>
                <a:lnTo>
                  <a:pt x="689747" y="1813612"/>
                </a:lnTo>
                <a:close/>
              </a:path>
              <a:path w="1327150" h="2270125">
                <a:moveTo>
                  <a:pt x="752640" y="1845887"/>
                </a:moveTo>
                <a:lnTo>
                  <a:pt x="750609" y="1832006"/>
                </a:lnTo>
                <a:lnTo>
                  <a:pt x="740148" y="1828844"/>
                </a:lnTo>
                <a:lnTo>
                  <a:pt x="748577" y="1818124"/>
                </a:lnTo>
                <a:lnTo>
                  <a:pt x="754413" y="1833155"/>
                </a:lnTo>
                <a:lnTo>
                  <a:pt x="752640" y="1845887"/>
                </a:lnTo>
                <a:close/>
              </a:path>
              <a:path w="1327150" h="2270125">
                <a:moveTo>
                  <a:pt x="792452" y="1844652"/>
                </a:moveTo>
                <a:lnTo>
                  <a:pt x="780282" y="1840974"/>
                </a:lnTo>
                <a:lnTo>
                  <a:pt x="785665" y="1829333"/>
                </a:lnTo>
                <a:lnTo>
                  <a:pt x="798028" y="1833070"/>
                </a:lnTo>
                <a:lnTo>
                  <a:pt x="792452" y="1844652"/>
                </a:lnTo>
                <a:close/>
              </a:path>
              <a:path w="1327150" h="2270125">
                <a:moveTo>
                  <a:pt x="821932" y="1853561"/>
                </a:moveTo>
                <a:lnTo>
                  <a:pt x="809569" y="1849825"/>
                </a:lnTo>
                <a:lnTo>
                  <a:pt x="814194" y="1837956"/>
                </a:lnTo>
                <a:lnTo>
                  <a:pt x="827508" y="1841979"/>
                </a:lnTo>
                <a:lnTo>
                  <a:pt x="821932" y="1853561"/>
                </a:lnTo>
                <a:close/>
              </a:path>
              <a:path w="1327150" h="2270125">
                <a:moveTo>
                  <a:pt x="846657" y="1861034"/>
                </a:moveTo>
                <a:lnTo>
                  <a:pt x="834294" y="1857298"/>
                </a:lnTo>
                <a:lnTo>
                  <a:pt x="836066" y="1844566"/>
                </a:lnTo>
                <a:lnTo>
                  <a:pt x="853184" y="1849739"/>
                </a:lnTo>
                <a:lnTo>
                  <a:pt x="846657" y="1861034"/>
                </a:lnTo>
                <a:close/>
              </a:path>
              <a:path w="1327150" h="2270125">
                <a:moveTo>
                  <a:pt x="862823" y="1865920"/>
                </a:moveTo>
                <a:lnTo>
                  <a:pt x="849510" y="1861896"/>
                </a:lnTo>
                <a:lnTo>
                  <a:pt x="855086" y="1850314"/>
                </a:lnTo>
                <a:lnTo>
                  <a:pt x="867122" y="1853952"/>
                </a:lnTo>
                <a:lnTo>
                  <a:pt x="862823" y="1865920"/>
                </a:lnTo>
                <a:close/>
              </a:path>
              <a:path w="1327150" h="2270125">
                <a:moveTo>
                  <a:pt x="895157" y="1875692"/>
                </a:moveTo>
                <a:lnTo>
                  <a:pt x="870431" y="1868219"/>
                </a:lnTo>
                <a:lnTo>
                  <a:pt x="878860" y="1857499"/>
                </a:lnTo>
                <a:lnTo>
                  <a:pt x="891164" y="1861218"/>
                </a:lnTo>
                <a:lnTo>
                  <a:pt x="895157" y="1875692"/>
                </a:lnTo>
                <a:close/>
              </a:path>
              <a:path w="1327150" h="2270125">
                <a:moveTo>
                  <a:pt x="948411" y="1891787"/>
                </a:moveTo>
                <a:lnTo>
                  <a:pt x="936999" y="1888338"/>
                </a:lnTo>
                <a:lnTo>
                  <a:pt x="945428" y="1877618"/>
                </a:lnTo>
                <a:lnTo>
                  <a:pt x="946379" y="1877905"/>
                </a:lnTo>
                <a:lnTo>
                  <a:pt x="948411" y="1891787"/>
                </a:lnTo>
                <a:close/>
              </a:path>
              <a:path w="1327150" h="2270125">
                <a:moveTo>
                  <a:pt x="968203" y="1897768"/>
                </a:moveTo>
                <a:lnTo>
                  <a:pt x="954592" y="1893655"/>
                </a:lnTo>
                <a:lnTo>
                  <a:pt x="959455" y="1881857"/>
                </a:lnTo>
                <a:lnTo>
                  <a:pt x="971104" y="1885378"/>
                </a:lnTo>
                <a:lnTo>
                  <a:pt x="968203" y="1897768"/>
                </a:lnTo>
                <a:close/>
              </a:path>
              <a:path w="1327150" h="2270125">
                <a:moveTo>
                  <a:pt x="982750" y="1902165"/>
                </a:moveTo>
                <a:lnTo>
                  <a:pt x="972497" y="1899066"/>
                </a:lnTo>
                <a:lnTo>
                  <a:pt x="975859" y="1886815"/>
                </a:lnTo>
                <a:lnTo>
                  <a:pt x="987271" y="1890264"/>
                </a:lnTo>
                <a:lnTo>
                  <a:pt x="982750" y="1902165"/>
                </a:lnTo>
                <a:close/>
              </a:path>
              <a:path w="1327150" h="2270125">
                <a:moveTo>
                  <a:pt x="985499" y="1902996"/>
                </a:moveTo>
                <a:lnTo>
                  <a:pt x="989173" y="1890839"/>
                </a:lnTo>
                <a:lnTo>
                  <a:pt x="992724" y="1891912"/>
                </a:lnTo>
                <a:lnTo>
                  <a:pt x="985499" y="1902996"/>
                </a:lnTo>
                <a:close/>
              </a:path>
              <a:path w="1327150" h="2270125">
                <a:moveTo>
                  <a:pt x="536770" y="1780645"/>
                </a:moveTo>
                <a:lnTo>
                  <a:pt x="529162" y="1778346"/>
                </a:lnTo>
                <a:lnTo>
                  <a:pt x="529983" y="1765327"/>
                </a:lnTo>
                <a:lnTo>
                  <a:pt x="541232" y="1768726"/>
                </a:lnTo>
                <a:lnTo>
                  <a:pt x="536770" y="1780645"/>
                </a:lnTo>
                <a:close/>
              </a:path>
              <a:path w="1327150" h="2270125">
                <a:moveTo>
                  <a:pt x="613799" y="1803925"/>
                </a:moveTo>
                <a:lnTo>
                  <a:pt x="607142" y="1801913"/>
                </a:lnTo>
                <a:lnTo>
                  <a:pt x="608914" y="1789182"/>
                </a:lnTo>
                <a:lnTo>
                  <a:pt x="623179" y="1793493"/>
                </a:lnTo>
                <a:lnTo>
                  <a:pt x="613799" y="1803925"/>
                </a:lnTo>
                <a:close/>
              </a:path>
              <a:path w="1327150" h="2270125">
                <a:moveTo>
                  <a:pt x="645181" y="1813410"/>
                </a:moveTo>
                <a:lnTo>
                  <a:pt x="637573" y="1811111"/>
                </a:lnTo>
                <a:lnTo>
                  <a:pt x="636492" y="1797517"/>
                </a:lnTo>
                <a:lnTo>
                  <a:pt x="650579" y="1801774"/>
                </a:lnTo>
                <a:lnTo>
                  <a:pt x="645181" y="1813410"/>
                </a:lnTo>
                <a:close/>
              </a:path>
              <a:path w="1327150" h="2270125">
                <a:moveTo>
                  <a:pt x="665151" y="1819446"/>
                </a:moveTo>
                <a:lnTo>
                  <a:pt x="651838" y="1815422"/>
                </a:lnTo>
                <a:lnTo>
                  <a:pt x="656463" y="1803552"/>
                </a:lnTo>
                <a:lnTo>
                  <a:pt x="661218" y="1804989"/>
                </a:lnTo>
                <a:lnTo>
                  <a:pt x="665151" y="1819446"/>
                </a:lnTo>
                <a:close/>
              </a:path>
              <a:path w="1327150" h="2270125">
                <a:moveTo>
                  <a:pt x="683561" y="1825010"/>
                </a:moveTo>
                <a:lnTo>
                  <a:pt x="668004" y="1820308"/>
                </a:lnTo>
                <a:lnTo>
                  <a:pt x="674531" y="1809013"/>
                </a:lnTo>
                <a:lnTo>
                  <a:pt x="684992" y="1812174"/>
                </a:lnTo>
                <a:lnTo>
                  <a:pt x="684264" y="1823715"/>
                </a:lnTo>
                <a:lnTo>
                  <a:pt x="683561" y="1825010"/>
                </a:lnTo>
                <a:close/>
              </a:path>
              <a:path w="1327150" h="2270125">
                <a:moveTo>
                  <a:pt x="697172" y="1829123"/>
                </a:moveTo>
                <a:lnTo>
                  <a:pt x="684170" y="1825194"/>
                </a:lnTo>
                <a:lnTo>
                  <a:pt x="684264" y="1823715"/>
                </a:lnTo>
                <a:lnTo>
                  <a:pt x="689747" y="1813612"/>
                </a:lnTo>
                <a:lnTo>
                  <a:pt x="698186" y="1816162"/>
                </a:lnTo>
                <a:lnTo>
                  <a:pt x="697172" y="1829123"/>
                </a:lnTo>
                <a:close/>
              </a:path>
              <a:path w="1327150" h="2270125">
                <a:moveTo>
                  <a:pt x="716504" y="1834966"/>
                </a:moveTo>
                <a:lnTo>
                  <a:pt x="706043" y="1831804"/>
                </a:lnTo>
                <a:lnTo>
                  <a:pt x="708766" y="1819360"/>
                </a:lnTo>
                <a:lnTo>
                  <a:pt x="720534" y="1822916"/>
                </a:lnTo>
                <a:lnTo>
                  <a:pt x="716504" y="1834966"/>
                </a:lnTo>
                <a:close/>
              </a:path>
              <a:path w="1327150" h="2270125">
                <a:moveTo>
                  <a:pt x="733621" y="1840139"/>
                </a:moveTo>
                <a:lnTo>
                  <a:pt x="727603" y="1838320"/>
                </a:lnTo>
                <a:lnTo>
                  <a:pt x="727667" y="1825072"/>
                </a:lnTo>
                <a:lnTo>
                  <a:pt x="739569" y="1828669"/>
                </a:lnTo>
                <a:lnTo>
                  <a:pt x="733621" y="1840139"/>
                </a:lnTo>
                <a:close/>
              </a:path>
              <a:path w="1327150" h="2270125">
                <a:moveTo>
                  <a:pt x="767737" y="1850450"/>
                </a:moveTo>
                <a:lnTo>
                  <a:pt x="755494" y="1846749"/>
                </a:lnTo>
                <a:lnTo>
                  <a:pt x="759168" y="1834592"/>
                </a:lnTo>
                <a:lnTo>
                  <a:pt x="771872" y="1838432"/>
                </a:lnTo>
                <a:lnTo>
                  <a:pt x="767737" y="1850450"/>
                </a:lnTo>
                <a:close/>
              </a:path>
              <a:path w="1327150" h="2270125">
                <a:moveTo>
                  <a:pt x="785924" y="1855946"/>
                </a:moveTo>
                <a:lnTo>
                  <a:pt x="773086" y="1852066"/>
                </a:lnTo>
                <a:lnTo>
                  <a:pt x="780980" y="1841185"/>
                </a:lnTo>
                <a:lnTo>
                  <a:pt x="787697" y="1843215"/>
                </a:lnTo>
                <a:lnTo>
                  <a:pt x="785924" y="1855946"/>
                </a:lnTo>
                <a:close/>
              </a:path>
              <a:path w="1327150" h="2270125">
                <a:moveTo>
                  <a:pt x="798287" y="1859683"/>
                </a:moveTo>
                <a:lnTo>
                  <a:pt x="786118" y="1856005"/>
                </a:lnTo>
                <a:lnTo>
                  <a:pt x="791501" y="1844364"/>
                </a:lnTo>
                <a:lnTo>
                  <a:pt x="803403" y="1847961"/>
                </a:lnTo>
                <a:lnTo>
                  <a:pt x="798287" y="1859683"/>
                </a:lnTo>
                <a:close/>
              </a:path>
              <a:path w="1327150" h="2270125">
                <a:moveTo>
                  <a:pt x="819208" y="1866006"/>
                </a:moveTo>
                <a:lnTo>
                  <a:pt x="806846" y="1862269"/>
                </a:lnTo>
                <a:lnTo>
                  <a:pt x="811471" y="1850400"/>
                </a:lnTo>
                <a:lnTo>
                  <a:pt x="824785" y="1854424"/>
                </a:lnTo>
                <a:lnTo>
                  <a:pt x="819208" y="1866006"/>
                </a:lnTo>
                <a:close/>
              </a:path>
              <a:path w="1327150" h="2270125">
                <a:moveTo>
                  <a:pt x="835063" y="1870797"/>
                </a:moveTo>
                <a:lnTo>
                  <a:pt x="824810" y="1867699"/>
                </a:lnTo>
                <a:lnTo>
                  <a:pt x="827637" y="1855286"/>
                </a:lnTo>
                <a:lnTo>
                  <a:pt x="839049" y="1858735"/>
                </a:lnTo>
                <a:lnTo>
                  <a:pt x="835063" y="1870797"/>
                </a:lnTo>
                <a:close/>
              </a:path>
              <a:path w="1327150" h="2270125">
                <a:moveTo>
                  <a:pt x="869610" y="1881238"/>
                </a:moveTo>
                <a:lnTo>
                  <a:pt x="858317" y="1877825"/>
                </a:lnTo>
                <a:lnTo>
                  <a:pt x="866196" y="1866939"/>
                </a:lnTo>
                <a:lnTo>
                  <a:pt x="874235" y="1869369"/>
                </a:lnTo>
                <a:lnTo>
                  <a:pt x="869610" y="1881238"/>
                </a:lnTo>
                <a:close/>
              </a:path>
              <a:path w="1327150" h="2270125">
                <a:moveTo>
                  <a:pt x="897188" y="1889573"/>
                </a:moveTo>
                <a:lnTo>
                  <a:pt x="887679" y="1886699"/>
                </a:lnTo>
                <a:lnTo>
                  <a:pt x="885692" y="1872831"/>
                </a:lnTo>
                <a:lnTo>
                  <a:pt x="907519" y="1879428"/>
                </a:lnTo>
                <a:lnTo>
                  <a:pt x="897188" y="1889573"/>
                </a:lnTo>
                <a:close/>
              </a:path>
              <a:path w="1327150" h="2270125">
                <a:moveTo>
                  <a:pt x="922032" y="1897082"/>
                </a:moveTo>
                <a:lnTo>
                  <a:pt x="917797" y="1895802"/>
                </a:lnTo>
                <a:lnTo>
                  <a:pt x="916078" y="1882015"/>
                </a:lnTo>
                <a:lnTo>
                  <a:pt x="927980" y="1885612"/>
                </a:lnTo>
                <a:lnTo>
                  <a:pt x="922032" y="1897082"/>
                </a:lnTo>
                <a:close/>
              </a:path>
              <a:path w="1327150" h="2270125">
                <a:moveTo>
                  <a:pt x="957100" y="1907680"/>
                </a:moveTo>
                <a:lnTo>
                  <a:pt x="941260" y="1902893"/>
                </a:lnTo>
                <a:lnTo>
                  <a:pt x="945558" y="1890925"/>
                </a:lnTo>
                <a:lnTo>
                  <a:pt x="951264" y="1892649"/>
                </a:lnTo>
                <a:lnTo>
                  <a:pt x="957100" y="1907680"/>
                </a:lnTo>
                <a:close/>
              </a:path>
              <a:path w="1327150" h="2270125">
                <a:moveTo>
                  <a:pt x="978021" y="1914003"/>
                </a:moveTo>
                <a:lnTo>
                  <a:pt x="964707" y="1909979"/>
                </a:lnTo>
                <a:lnTo>
                  <a:pt x="972185" y="1898972"/>
                </a:lnTo>
                <a:lnTo>
                  <a:pt x="982646" y="1902133"/>
                </a:lnTo>
                <a:lnTo>
                  <a:pt x="978021" y="1914003"/>
                </a:lnTo>
                <a:close/>
              </a:path>
              <a:path w="1327150" h="2270125">
                <a:moveTo>
                  <a:pt x="206913" y="1694221"/>
                </a:moveTo>
                <a:lnTo>
                  <a:pt x="196452" y="1691059"/>
                </a:lnTo>
                <a:lnTo>
                  <a:pt x="197273" y="1678040"/>
                </a:lnTo>
                <a:lnTo>
                  <a:pt x="212726" y="1682711"/>
                </a:lnTo>
                <a:lnTo>
                  <a:pt x="206913" y="1694221"/>
                </a:lnTo>
                <a:close/>
              </a:path>
              <a:path w="1327150" h="2270125">
                <a:moveTo>
                  <a:pt x="506469" y="1784755"/>
                </a:moveTo>
                <a:lnTo>
                  <a:pt x="496008" y="1781593"/>
                </a:lnTo>
                <a:lnTo>
                  <a:pt x="497542" y="1768790"/>
                </a:lnTo>
                <a:lnTo>
                  <a:pt x="512996" y="1773460"/>
                </a:lnTo>
                <a:lnTo>
                  <a:pt x="506469" y="1784755"/>
                </a:lnTo>
                <a:close/>
              </a:path>
              <a:path w="1327150" h="2270125">
                <a:moveTo>
                  <a:pt x="554968" y="1799413"/>
                </a:moveTo>
                <a:lnTo>
                  <a:pt x="545934" y="1796682"/>
                </a:lnTo>
                <a:lnTo>
                  <a:pt x="553412" y="1785675"/>
                </a:lnTo>
                <a:lnTo>
                  <a:pt x="554968" y="1799413"/>
                </a:lnTo>
                <a:close/>
              </a:path>
              <a:path w="1327150" h="2270125">
                <a:moveTo>
                  <a:pt x="748145" y="1871063"/>
                </a:moveTo>
                <a:lnTo>
                  <a:pt x="742310" y="1856032"/>
                </a:lnTo>
                <a:lnTo>
                  <a:pt x="740408" y="1855457"/>
                </a:lnTo>
                <a:lnTo>
                  <a:pt x="748837" y="1844737"/>
                </a:lnTo>
                <a:lnTo>
                  <a:pt x="761199" y="1848474"/>
                </a:lnTo>
                <a:lnTo>
                  <a:pt x="748145" y="1871063"/>
                </a:lnTo>
                <a:close/>
              </a:path>
              <a:path w="1327150" h="2270125">
                <a:moveTo>
                  <a:pt x="781300" y="1867816"/>
                </a:moveTo>
                <a:lnTo>
                  <a:pt x="761329" y="1861780"/>
                </a:lnTo>
                <a:lnTo>
                  <a:pt x="773562" y="1852210"/>
                </a:lnTo>
                <a:lnTo>
                  <a:pt x="781170" y="1854509"/>
                </a:lnTo>
                <a:lnTo>
                  <a:pt x="781300" y="1867816"/>
                </a:lnTo>
                <a:close/>
              </a:path>
              <a:path w="1327150" h="2270125">
                <a:moveTo>
                  <a:pt x="832652" y="1883336"/>
                </a:moveTo>
                <a:lnTo>
                  <a:pt x="817615" y="1878791"/>
                </a:lnTo>
                <a:lnTo>
                  <a:pt x="824439" y="1867586"/>
                </a:lnTo>
                <a:lnTo>
                  <a:pt x="832522" y="1870029"/>
                </a:lnTo>
                <a:lnTo>
                  <a:pt x="832652" y="1883336"/>
                </a:lnTo>
                <a:close/>
              </a:path>
              <a:path w="1327150" h="2270125">
                <a:moveTo>
                  <a:pt x="840260" y="1885635"/>
                </a:moveTo>
                <a:lnTo>
                  <a:pt x="835980" y="1884342"/>
                </a:lnTo>
                <a:lnTo>
                  <a:pt x="836088" y="1871107"/>
                </a:lnTo>
                <a:lnTo>
                  <a:pt x="846787" y="1874341"/>
                </a:lnTo>
                <a:lnTo>
                  <a:pt x="840260" y="1885635"/>
                </a:lnTo>
                <a:close/>
              </a:path>
              <a:path w="1327150" h="2270125">
                <a:moveTo>
                  <a:pt x="857734" y="1890916"/>
                </a:moveTo>
                <a:lnTo>
                  <a:pt x="845014" y="1887072"/>
                </a:lnTo>
                <a:lnTo>
                  <a:pt x="858035" y="1877740"/>
                </a:lnTo>
                <a:lnTo>
                  <a:pt x="857734" y="1890916"/>
                </a:lnTo>
                <a:close/>
              </a:path>
              <a:path w="1327150" h="2270125">
                <a:moveTo>
                  <a:pt x="883914" y="1897723"/>
                </a:moveTo>
                <a:lnTo>
                  <a:pt x="882924" y="1885262"/>
                </a:lnTo>
                <a:lnTo>
                  <a:pt x="893384" y="1888424"/>
                </a:lnTo>
                <a:lnTo>
                  <a:pt x="883914" y="1897723"/>
                </a:lnTo>
                <a:close/>
              </a:path>
              <a:path w="1327150" h="2270125">
                <a:moveTo>
                  <a:pt x="908730" y="1906329"/>
                </a:moveTo>
                <a:lnTo>
                  <a:pt x="896367" y="1902592"/>
                </a:lnTo>
                <a:lnTo>
                  <a:pt x="900041" y="1890435"/>
                </a:lnTo>
                <a:lnTo>
                  <a:pt x="912404" y="1894172"/>
                </a:lnTo>
                <a:lnTo>
                  <a:pt x="908730" y="1906329"/>
                </a:lnTo>
                <a:close/>
              </a:path>
              <a:path w="1327150" h="2270125">
                <a:moveTo>
                  <a:pt x="933455" y="1913801"/>
                </a:moveTo>
                <a:lnTo>
                  <a:pt x="916338" y="1908628"/>
                </a:lnTo>
                <a:lnTo>
                  <a:pt x="925718" y="1898196"/>
                </a:lnTo>
                <a:lnTo>
                  <a:pt x="933455" y="1913801"/>
                </a:lnTo>
                <a:close/>
              </a:path>
              <a:path w="1327150" h="2270125">
                <a:moveTo>
                  <a:pt x="962935" y="1922711"/>
                </a:moveTo>
                <a:lnTo>
                  <a:pt x="952474" y="1919549"/>
                </a:lnTo>
                <a:lnTo>
                  <a:pt x="953296" y="1906530"/>
                </a:lnTo>
                <a:lnTo>
                  <a:pt x="966609" y="1910554"/>
                </a:lnTo>
                <a:lnTo>
                  <a:pt x="962935" y="1922711"/>
                </a:lnTo>
                <a:close/>
              </a:path>
              <a:path w="1327150" h="2270125">
                <a:moveTo>
                  <a:pt x="884004" y="1898856"/>
                </a:moveTo>
                <a:lnTo>
                  <a:pt x="883053" y="1898569"/>
                </a:lnTo>
                <a:lnTo>
                  <a:pt x="883914" y="1897723"/>
                </a:lnTo>
                <a:lnTo>
                  <a:pt x="884004" y="1898856"/>
                </a:lnTo>
                <a:close/>
              </a:path>
              <a:path w="1327150" h="2270125">
                <a:moveTo>
                  <a:pt x="583746" y="1821377"/>
                </a:moveTo>
                <a:lnTo>
                  <a:pt x="578738" y="1819864"/>
                </a:lnTo>
                <a:lnTo>
                  <a:pt x="578742" y="1806598"/>
                </a:lnTo>
                <a:lnTo>
                  <a:pt x="591179" y="1810357"/>
                </a:lnTo>
                <a:lnTo>
                  <a:pt x="583746" y="1821377"/>
                </a:lnTo>
                <a:close/>
              </a:path>
              <a:path w="1327150" h="2270125">
                <a:moveTo>
                  <a:pt x="611443" y="1829748"/>
                </a:moveTo>
                <a:lnTo>
                  <a:pt x="598635" y="1825877"/>
                </a:lnTo>
                <a:lnTo>
                  <a:pt x="603230" y="1813999"/>
                </a:lnTo>
                <a:lnTo>
                  <a:pt x="614880" y="1817519"/>
                </a:lnTo>
                <a:lnTo>
                  <a:pt x="611443" y="1829748"/>
                </a:lnTo>
                <a:close/>
              </a:path>
              <a:path w="1327150" h="2270125">
                <a:moveTo>
                  <a:pt x="627372" y="1834562"/>
                </a:moveTo>
                <a:lnTo>
                  <a:pt x="631046" y="1822405"/>
                </a:lnTo>
                <a:lnTo>
                  <a:pt x="631072" y="1825066"/>
                </a:lnTo>
                <a:lnTo>
                  <a:pt x="627372" y="1834562"/>
                </a:lnTo>
                <a:close/>
              </a:path>
              <a:path w="1327150" h="2270125">
                <a:moveTo>
                  <a:pt x="638783" y="1838011"/>
                </a:moveTo>
                <a:lnTo>
                  <a:pt x="631176" y="1835712"/>
                </a:lnTo>
                <a:lnTo>
                  <a:pt x="631072" y="1825066"/>
                </a:lnTo>
                <a:lnTo>
                  <a:pt x="631997" y="1822693"/>
                </a:lnTo>
                <a:lnTo>
                  <a:pt x="646261" y="1827004"/>
                </a:lnTo>
                <a:lnTo>
                  <a:pt x="638783" y="1838011"/>
                </a:lnTo>
                <a:close/>
              </a:path>
              <a:path w="1327150" h="2270125">
                <a:moveTo>
                  <a:pt x="655901" y="1843184"/>
                </a:moveTo>
                <a:lnTo>
                  <a:pt x="643538" y="1839448"/>
                </a:lnTo>
                <a:lnTo>
                  <a:pt x="648163" y="1827579"/>
                </a:lnTo>
                <a:lnTo>
                  <a:pt x="659575" y="1831028"/>
                </a:lnTo>
                <a:lnTo>
                  <a:pt x="655901" y="1843184"/>
                </a:lnTo>
                <a:close/>
              </a:path>
              <a:path w="1327150" h="2270125">
                <a:moveTo>
                  <a:pt x="682528" y="1851232"/>
                </a:moveTo>
                <a:lnTo>
                  <a:pt x="669214" y="1847208"/>
                </a:lnTo>
                <a:lnTo>
                  <a:pt x="669085" y="1833902"/>
                </a:lnTo>
                <a:lnTo>
                  <a:pt x="683349" y="1838213"/>
                </a:lnTo>
                <a:lnTo>
                  <a:pt x="682528" y="1851232"/>
                </a:lnTo>
                <a:close/>
              </a:path>
              <a:path w="1327150" h="2270125">
                <a:moveTo>
                  <a:pt x="729126" y="1865315"/>
                </a:moveTo>
                <a:lnTo>
                  <a:pt x="716288" y="1861435"/>
                </a:lnTo>
                <a:lnTo>
                  <a:pt x="721388" y="1849709"/>
                </a:lnTo>
                <a:lnTo>
                  <a:pt x="732800" y="1853158"/>
                </a:lnTo>
                <a:lnTo>
                  <a:pt x="729126" y="1865315"/>
                </a:lnTo>
                <a:close/>
              </a:path>
              <a:path w="1327150" h="2270125">
                <a:moveTo>
                  <a:pt x="796645" y="1885721"/>
                </a:moveTo>
                <a:lnTo>
                  <a:pt x="786184" y="1882560"/>
                </a:lnTo>
                <a:lnTo>
                  <a:pt x="787005" y="1869540"/>
                </a:lnTo>
                <a:lnTo>
                  <a:pt x="803172" y="1874426"/>
                </a:lnTo>
                <a:lnTo>
                  <a:pt x="796645" y="1885721"/>
                </a:lnTo>
                <a:close/>
              </a:path>
              <a:path w="1327150" h="2270125">
                <a:moveTo>
                  <a:pt x="865115" y="1906414"/>
                </a:moveTo>
                <a:lnTo>
                  <a:pt x="850850" y="1902103"/>
                </a:lnTo>
                <a:lnTo>
                  <a:pt x="859279" y="1891383"/>
                </a:lnTo>
                <a:lnTo>
                  <a:pt x="875446" y="1896269"/>
                </a:lnTo>
                <a:lnTo>
                  <a:pt x="865115" y="1906414"/>
                </a:lnTo>
                <a:close/>
              </a:path>
              <a:path w="1327150" h="2270125">
                <a:moveTo>
                  <a:pt x="891742" y="1914462"/>
                </a:moveTo>
                <a:lnTo>
                  <a:pt x="880330" y="1911013"/>
                </a:lnTo>
                <a:lnTo>
                  <a:pt x="883054" y="1898569"/>
                </a:lnTo>
                <a:lnTo>
                  <a:pt x="891742" y="1914462"/>
                </a:lnTo>
                <a:close/>
              </a:path>
              <a:path w="1327150" h="2270125">
                <a:moveTo>
                  <a:pt x="905056" y="1918486"/>
                </a:moveTo>
                <a:lnTo>
                  <a:pt x="891742" y="1914462"/>
                </a:lnTo>
                <a:lnTo>
                  <a:pt x="897318" y="1902880"/>
                </a:lnTo>
                <a:lnTo>
                  <a:pt x="912533" y="1907478"/>
                </a:lnTo>
                <a:lnTo>
                  <a:pt x="905056" y="1918486"/>
                </a:lnTo>
                <a:close/>
              </a:path>
              <a:path w="1327150" h="2270125">
                <a:moveTo>
                  <a:pt x="937611" y="1928325"/>
                </a:moveTo>
                <a:lnTo>
                  <a:pt x="921222" y="1923372"/>
                </a:lnTo>
                <a:lnTo>
                  <a:pt x="922043" y="1910352"/>
                </a:lnTo>
                <a:lnTo>
                  <a:pt x="935357" y="1914376"/>
                </a:lnTo>
                <a:lnTo>
                  <a:pt x="938746" y="1926833"/>
                </a:lnTo>
                <a:lnTo>
                  <a:pt x="937611" y="1928325"/>
                </a:lnTo>
                <a:close/>
              </a:path>
              <a:path w="1327150" h="2270125">
                <a:moveTo>
                  <a:pt x="950702" y="1932281"/>
                </a:moveTo>
                <a:lnTo>
                  <a:pt x="939291" y="1928832"/>
                </a:lnTo>
                <a:lnTo>
                  <a:pt x="938746" y="1926833"/>
                </a:lnTo>
                <a:lnTo>
                  <a:pt x="945817" y="1917538"/>
                </a:lnTo>
                <a:lnTo>
                  <a:pt x="950572" y="1918975"/>
                </a:lnTo>
                <a:lnTo>
                  <a:pt x="950702" y="1932281"/>
                </a:lnTo>
                <a:close/>
              </a:path>
              <a:path w="1327150" h="2270125">
                <a:moveTo>
                  <a:pt x="258287" y="1736282"/>
                </a:moveTo>
                <a:lnTo>
                  <a:pt x="248064" y="1733193"/>
                </a:lnTo>
                <a:lnTo>
                  <a:pt x="251367" y="1720924"/>
                </a:lnTo>
                <a:lnTo>
                  <a:pt x="264041" y="1724754"/>
                </a:lnTo>
                <a:lnTo>
                  <a:pt x="258287" y="1736282"/>
                </a:lnTo>
                <a:close/>
              </a:path>
              <a:path w="1327150" h="2270125">
                <a:moveTo>
                  <a:pt x="440160" y="1791249"/>
                </a:moveTo>
                <a:lnTo>
                  <a:pt x="429937" y="1788160"/>
                </a:lnTo>
                <a:lnTo>
                  <a:pt x="431531" y="1775374"/>
                </a:lnTo>
                <a:lnTo>
                  <a:pt x="444206" y="1779205"/>
                </a:lnTo>
                <a:lnTo>
                  <a:pt x="440160" y="1791249"/>
                </a:lnTo>
                <a:close/>
              </a:path>
              <a:path w="1327150" h="2270125">
                <a:moveTo>
                  <a:pt x="480755" y="1803518"/>
                </a:moveTo>
                <a:lnTo>
                  <a:pt x="470591" y="1800446"/>
                </a:lnTo>
                <a:lnTo>
                  <a:pt x="471412" y="1787427"/>
                </a:lnTo>
                <a:lnTo>
                  <a:pt x="484726" y="1791451"/>
                </a:lnTo>
                <a:lnTo>
                  <a:pt x="480755" y="1803518"/>
                </a:lnTo>
                <a:close/>
              </a:path>
              <a:path w="1327150" h="2270125">
                <a:moveTo>
                  <a:pt x="520993" y="1815679"/>
                </a:moveTo>
                <a:lnTo>
                  <a:pt x="507620" y="1811637"/>
                </a:lnTo>
                <a:lnTo>
                  <a:pt x="512542" y="1799858"/>
                </a:lnTo>
                <a:lnTo>
                  <a:pt x="524667" y="1803522"/>
                </a:lnTo>
                <a:lnTo>
                  <a:pt x="520993" y="1815679"/>
                </a:lnTo>
                <a:close/>
              </a:path>
              <a:path w="1327150" h="2270125">
                <a:moveTo>
                  <a:pt x="690266" y="1866838"/>
                </a:moveTo>
                <a:lnTo>
                  <a:pt x="677903" y="1863101"/>
                </a:lnTo>
                <a:lnTo>
                  <a:pt x="678724" y="1850082"/>
                </a:lnTo>
                <a:lnTo>
                  <a:pt x="694891" y="1854968"/>
                </a:lnTo>
                <a:lnTo>
                  <a:pt x="690266" y="1866838"/>
                </a:lnTo>
                <a:close/>
              </a:path>
              <a:path w="1327150" h="2270125">
                <a:moveTo>
                  <a:pt x="707383" y="1872011"/>
                </a:moveTo>
                <a:lnTo>
                  <a:pt x="695021" y="1868275"/>
                </a:lnTo>
                <a:lnTo>
                  <a:pt x="702499" y="1857268"/>
                </a:lnTo>
                <a:lnTo>
                  <a:pt x="707254" y="1858705"/>
                </a:lnTo>
                <a:lnTo>
                  <a:pt x="707383" y="1872011"/>
                </a:lnTo>
                <a:close/>
              </a:path>
              <a:path w="1327150" h="2270125">
                <a:moveTo>
                  <a:pt x="740667" y="1882070"/>
                </a:moveTo>
                <a:lnTo>
                  <a:pt x="726982" y="1877934"/>
                </a:lnTo>
                <a:lnTo>
                  <a:pt x="732097" y="1866213"/>
                </a:lnTo>
                <a:lnTo>
                  <a:pt x="741488" y="1869051"/>
                </a:lnTo>
                <a:lnTo>
                  <a:pt x="740667" y="1882070"/>
                </a:lnTo>
                <a:close/>
              </a:path>
              <a:path w="1327150" h="2270125">
                <a:moveTo>
                  <a:pt x="756477" y="1886849"/>
                </a:moveTo>
                <a:lnTo>
                  <a:pt x="747324" y="1884082"/>
                </a:lnTo>
                <a:lnTo>
                  <a:pt x="750092" y="1871651"/>
                </a:lnTo>
                <a:lnTo>
                  <a:pt x="762633" y="1875442"/>
                </a:lnTo>
                <a:lnTo>
                  <a:pt x="756477" y="1886849"/>
                </a:lnTo>
                <a:close/>
              </a:path>
              <a:path w="1327150" h="2270125">
                <a:moveTo>
                  <a:pt x="784412" y="1895291"/>
                </a:moveTo>
                <a:lnTo>
                  <a:pt x="773000" y="1891842"/>
                </a:lnTo>
                <a:lnTo>
                  <a:pt x="777625" y="1879973"/>
                </a:lnTo>
                <a:lnTo>
                  <a:pt x="789988" y="1883709"/>
                </a:lnTo>
                <a:lnTo>
                  <a:pt x="790123" y="1885409"/>
                </a:lnTo>
                <a:lnTo>
                  <a:pt x="784412" y="1895291"/>
                </a:lnTo>
                <a:close/>
              </a:path>
              <a:path w="1327150" h="2270125">
                <a:moveTo>
                  <a:pt x="797726" y="1899315"/>
                </a:moveTo>
                <a:lnTo>
                  <a:pt x="791069" y="1897303"/>
                </a:lnTo>
                <a:lnTo>
                  <a:pt x="790123" y="1885409"/>
                </a:lnTo>
                <a:lnTo>
                  <a:pt x="790939" y="1883997"/>
                </a:lnTo>
                <a:lnTo>
                  <a:pt x="804460" y="1888083"/>
                </a:lnTo>
                <a:lnTo>
                  <a:pt x="797726" y="1899315"/>
                </a:lnTo>
                <a:close/>
              </a:path>
              <a:path w="1327150" h="2270125">
                <a:moveTo>
                  <a:pt x="819598" y="1905925"/>
                </a:moveTo>
                <a:lnTo>
                  <a:pt x="809137" y="1902764"/>
                </a:lnTo>
                <a:lnTo>
                  <a:pt x="810672" y="1889960"/>
                </a:lnTo>
                <a:lnTo>
                  <a:pt x="826125" y="1894631"/>
                </a:lnTo>
                <a:lnTo>
                  <a:pt x="819598" y="1905925"/>
                </a:lnTo>
                <a:close/>
              </a:path>
              <a:path w="1327150" h="2270125">
                <a:moveTo>
                  <a:pt x="843372" y="1913111"/>
                </a:moveTo>
                <a:lnTo>
                  <a:pt x="830415" y="1909195"/>
                </a:lnTo>
                <a:lnTo>
                  <a:pt x="838473" y="1898362"/>
                </a:lnTo>
                <a:lnTo>
                  <a:pt x="843372" y="1913111"/>
                </a:lnTo>
                <a:close/>
              </a:path>
              <a:path w="1327150" h="2270125">
                <a:moveTo>
                  <a:pt x="866195" y="1920008"/>
                </a:moveTo>
                <a:lnTo>
                  <a:pt x="856686" y="1917134"/>
                </a:lnTo>
                <a:lnTo>
                  <a:pt x="856556" y="1903828"/>
                </a:lnTo>
                <a:lnTo>
                  <a:pt x="869869" y="1907851"/>
                </a:lnTo>
                <a:lnTo>
                  <a:pt x="866195" y="1920008"/>
                </a:lnTo>
                <a:close/>
              </a:path>
              <a:path w="1327150" h="2270125">
                <a:moveTo>
                  <a:pt x="881411" y="1924607"/>
                </a:moveTo>
                <a:lnTo>
                  <a:pt x="868097" y="1920583"/>
                </a:lnTo>
                <a:lnTo>
                  <a:pt x="872723" y="1908714"/>
                </a:lnTo>
                <a:lnTo>
                  <a:pt x="888889" y="1913600"/>
                </a:lnTo>
                <a:lnTo>
                  <a:pt x="881411" y="1924607"/>
                </a:lnTo>
                <a:close/>
              </a:path>
              <a:path w="1327150" h="2270125">
                <a:moveTo>
                  <a:pt x="903283" y="1931217"/>
                </a:moveTo>
                <a:lnTo>
                  <a:pt x="897578" y="1929493"/>
                </a:lnTo>
                <a:lnTo>
                  <a:pt x="899350" y="1916761"/>
                </a:lnTo>
                <a:lnTo>
                  <a:pt x="903283" y="1931217"/>
                </a:lnTo>
                <a:close/>
              </a:path>
              <a:path w="1327150" h="2270125">
                <a:moveTo>
                  <a:pt x="928959" y="1938977"/>
                </a:moveTo>
                <a:lnTo>
                  <a:pt x="913744" y="1934379"/>
                </a:lnTo>
                <a:lnTo>
                  <a:pt x="918369" y="1922509"/>
                </a:lnTo>
                <a:lnTo>
                  <a:pt x="929781" y="1925958"/>
                </a:lnTo>
                <a:lnTo>
                  <a:pt x="928959" y="1938977"/>
                </a:lnTo>
                <a:close/>
              </a:path>
              <a:path w="1327150" h="2270125">
                <a:moveTo>
                  <a:pt x="947979" y="1944726"/>
                </a:moveTo>
                <a:lnTo>
                  <a:pt x="944952" y="1930543"/>
                </a:lnTo>
                <a:lnTo>
                  <a:pt x="957359" y="1934293"/>
                </a:lnTo>
                <a:lnTo>
                  <a:pt x="947979" y="1944726"/>
                </a:lnTo>
                <a:close/>
              </a:path>
              <a:path w="1327150" h="2270125">
                <a:moveTo>
                  <a:pt x="311195" y="1765540"/>
                </a:moveTo>
                <a:lnTo>
                  <a:pt x="299546" y="1762019"/>
                </a:lnTo>
                <a:lnTo>
                  <a:pt x="302849" y="1749750"/>
                </a:lnTo>
                <a:lnTo>
                  <a:pt x="316058" y="1753742"/>
                </a:lnTo>
                <a:lnTo>
                  <a:pt x="311195" y="1765540"/>
                </a:lnTo>
                <a:close/>
              </a:path>
              <a:path w="1327150" h="2270125">
                <a:moveTo>
                  <a:pt x="381330" y="1786736"/>
                </a:moveTo>
                <a:lnTo>
                  <a:pt x="369680" y="1783216"/>
                </a:lnTo>
                <a:lnTo>
                  <a:pt x="372166" y="1770700"/>
                </a:lnTo>
                <a:lnTo>
                  <a:pt x="385375" y="1774692"/>
                </a:lnTo>
                <a:lnTo>
                  <a:pt x="381330" y="1786736"/>
                </a:lnTo>
                <a:close/>
              </a:path>
              <a:path w="1327150" h="2270125">
                <a:moveTo>
                  <a:pt x="572133" y="1844402"/>
                </a:moveTo>
                <a:lnTo>
                  <a:pt x="559161" y="1840482"/>
                </a:lnTo>
                <a:lnTo>
                  <a:pt x="563697" y="1828585"/>
                </a:lnTo>
                <a:lnTo>
                  <a:pt x="575198" y="1832061"/>
                </a:lnTo>
                <a:lnTo>
                  <a:pt x="572133" y="1844402"/>
                </a:lnTo>
                <a:close/>
              </a:path>
              <a:path w="1327150" h="2270125">
                <a:moveTo>
                  <a:pt x="590365" y="1849913"/>
                </a:moveTo>
                <a:lnTo>
                  <a:pt x="576888" y="1845839"/>
                </a:lnTo>
                <a:lnTo>
                  <a:pt x="583400" y="1834540"/>
                </a:lnTo>
                <a:lnTo>
                  <a:pt x="593267" y="1837522"/>
                </a:lnTo>
                <a:lnTo>
                  <a:pt x="590365" y="1849913"/>
                </a:lnTo>
                <a:close/>
              </a:path>
              <a:path w="1327150" h="2270125">
                <a:moveTo>
                  <a:pt x="614318" y="1857152"/>
                </a:moveTo>
                <a:lnTo>
                  <a:pt x="601004" y="1853128"/>
                </a:lnTo>
                <a:lnTo>
                  <a:pt x="605689" y="1841276"/>
                </a:lnTo>
                <a:lnTo>
                  <a:pt x="617992" y="1844995"/>
                </a:lnTo>
                <a:lnTo>
                  <a:pt x="614318" y="1857152"/>
                </a:lnTo>
                <a:close/>
              </a:path>
              <a:path w="1327150" h="2270125">
                <a:moveTo>
                  <a:pt x="637141" y="1864049"/>
                </a:moveTo>
                <a:lnTo>
                  <a:pt x="629652" y="1861786"/>
                </a:lnTo>
                <a:lnTo>
                  <a:pt x="629404" y="1848444"/>
                </a:lnTo>
                <a:lnTo>
                  <a:pt x="641766" y="1852180"/>
                </a:lnTo>
                <a:lnTo>
                  <a:pt x="637141" y="1864049"/>
                </a:lnTo>
                <a:close/>
              </a:path>
              <a:path w="1327150" h="2270125">
                <a:moveTo>
                  <a:pt x="649633" y="1881092"/>
                </a:moveTo>
                <a:lnTo>
                  <a:pt x="644878" y="1879655"/>
                </a:lnTo>
                <a:lnTo>
                  <a:pt x="648553" y="1867498"/>
                </a:lnTo>
                <a:lnTo>
                  <a:pt x="653308" y="1868935"/>
                </a:lnTo>
                <a:lnTo>
                  <a:pt x="659835" y="1857641"/>
                </a:lnTo>
                <a:lnTo>
                  <a:pt x="660915" y="1871235"/>
                </a:lnTo>
                <a:lnTo>
                  <a:pt x="649633" y="1881092"/>
                </a:lnTo>
                <a:close/>
              </a:path>
              <a:path w="1327150" h="2270125">
                <a:moveTo>
                  <a:pt x="721778" y="1889629"/>
                </a:moveTo>
                <a:lnTo>
                  <a:pt x="711317" y="1886467"/>
                </a:lnTo>
                <a:lnTo>
                  <a:pt x="712138" y="1873448"/>
                </a:lnTo>
                <a:lnTo>
                  <a:pt x="726403" y="1877759"/>
                </a:lnTo>
                <a:lnTo>
                  <a:pt x="721778" y="1889629"/>
                </a:lnTo>
                <a:close/>
              </a:path>
              <a:path w="1327150" h="2270125">
                <a:moveTo>
                  <a:pt x="783591" y="1908310"/>
                </a:moveTo>
                <a:lnTo>
                  <a:pt x="769326" y="1903999"/>
                </a:lnTo>
                <a:lnTo>
                  <a:pt x="771841" y="1891492"/>
                </a:lnTo>
                <a:lnTo>
                  <a:pt x="784412" y="1895291"/>
                </a:lnTo>
                <a:lnTo>
                  <a:pt x="783591" y="1908310"/>
                </a:lnTo>
                <a:close/>
              </a:path>
              <a:path w="1327150" h="2270125">
                <a:moveTo>
                  <a:pt x="805106" y="1914813"/>
                </a:moveTo>
                <a:lnTo>
                  <a:pt x="792149" y="1910897"/>
                </a:lnTo>
                <a:lnTo>
                  <a:pt x="796775" y="1899028"/>
                </a:lnTo>
                <a:lnTo>
                  <a:pt x="806923" y="1902095"/>
                </a:lnTo>
                <a:lnTo>
                  <a:pt x="805106" y="1914813"/>
                </a:lnTo>
                <a:close/>
              </a:path>
              <a:path w="1327150" h="2270125">
                <a:moveTo>
                  <a:pt x="812379" y="1943546"/>
                </a:moveTo>
                <a:lnTo>
                  <a:pt x="809526" y="1942684"/>
                </a:lnTo>
                <a:lnTo>
                  <a:pt x="801789" y="1927078"/>
                </a:lnTo>
                <a:lnTo>
                  <a:pt x="804642" y="1927940"/>
                </a:lnTo>
                <a:lnTo>
                  <a:pt x="814022" y="1917507"/>
                </a:lnTo>
                <a:lnTo>
                  <a:pt x="810560" y="1916461"/>
                </a:lnTo>
                <a:lnTo>
                  <a:pt x="814843" y="1904488"/>
                </a:lnTo>
                <a:lnTo>
                  <a:pt x="825303" y="1907650"/>
                </a:lnTo>
                <a:lnTo>
                  <a:pt x="823531" y="1920382"/>
                </a:lnTo>
                <a:lnTo>
                  <a:pt x="818906" y="1932251"/>
                </a:lnTo>
                <a:lnTo>
                  <a:pt x="812379" y="1943546"/>
                </a:lnTo>
                <a:close/>
              </a:path>
              <a:path w="1327150" h="2270125">
                <a:moveTo>
                  <a:pt x="858717" y="1931016"/>
                </a:moveTo>
                <a:lnTo>
                  <a:pt x="845047" y="1926884"/>
                </a:lnTo>
                <a:lnTo>
                  <a:pt x="850192" y="1915172"/>
                </a:lnTo>
                <a:lnTo>
                  <a:pt x="862391" y="1918859"/>
                </a:lnTo>
                <a:lnTo>
                  <a:pt x="858717" y="1931016"/>
                </a:lnTo>
                <a:close/>
              </a:path>
              <a:path w="1327150" h="2270125">
                <a:moveTo>
                  <a:pt x="875835" y="1936189"/>
                </a:moveTo>
                <a:lnTo>
                  <a:pt x="883313" y="1925182"/>
                </a:lnTo>
                <a:lnTo>
                  <a:pt x="889019" y="1926906"/>
                </a:lnTo>
                <a:lnTo>
                  <a:pt x="875835" y="1936189"/>
                </a:lnTo>
                <a:close/>
              </a:path>
              <a:path w="1327150" h="2270125">
                <a:moveTo>
                  <a:pt x="936697" y="1954583"/>
                </a:moveTo>
                <a:lnTo>
                  <a:pt x="935512" y="1940958"/>
                </a:lnTo>
                <a:lnTo>
                  <a:pt x="942273" y="1943001"/>
                </a:lnTo>
                <a:lnTo>
                  <a:pt x="936697" y="1954583"/>
                </a:lnTo>
                <a:close/>
              </a:path>
              <a:path w="1327150" h="2270125">
                <a:moveTo>
                  <a:pt x="531891" y="1845507"/>
                </a:moveTo>
                <a:lnTo>
                  <a:pt x="531345" y="1832075"/>
                </a:lnTo>
                <a:lnTo>
                  <a:pt x="540142" y="1834734"/>
                </a:lnTo>
                <a:lnTo>
                  <a:pt x="531891" y="1845507"/>
                </a:lnTo>
                <a:close/>
              </a:path>
              <a:path w="1327150" h="2270125">
                <a:moveTo>
                  <a:pt x="641075" y="1878506"/>
                </a:moveTo>
                <a:lnTo>
                  <a:pt x="629663" y="1875057"/>
                </a:lnTo>
                <a:lnTo>
                  <a:pt x="633337" y="1862900"/>
                </a:lnTo>
                <a:lnTo>
                  <a:pt x="645700" y="1866636"/>
                </a:lnTo>
                <a:lnTo>
                  <a:pt x="641075" y="1878506"/>
                </a:lnTo>
                <a:close/>
              </a:path>
              <a:path w="1327150" h="2270125">
                <a:moveTo>
                  <a:pt x="688753" y="1906183"/>
                </a:moveTo>
                <a:lnTo>
                  <a:pt x="686721" y="1892301"/>
                </a:lnTo>
                <a:lnTo>
                  <a:pt x="689445" y="1879857"/>
                </a:lnTo>
                <a:lnTo>
                  <a:pt x="706562" y="1885030"/>
                </a:lnTo>
                <a:lnTo>
                  <a:pt x="698133" y="1895750"/>
                </a:lnTo>
                <a:lnTo>
                  <a:pt x="697182" y="1895463"/>
                </a:lnTo>
                <a:lnTo>
                  <a:pt x="688753" y="1906183"/>
                </a:lnTo>
                <a:close/>
              </a:path>
              <a:path w="1327150" h="2270125">
                <a:moveTo>
                  <a:pt x="741878" y="1908971"/>
                </a:moveTo>
                <a:lnTo>
                  <a:pt x="731863" y="1905944"/>
                </a:lnTo>
                <a:lnTo>
                  <a:pt x="733902" y="1893293"/>
                </a:lnTo>
                <a:lnTo>
                  <a:pt x="746503" y="1897101"/>
                </a:lnTo>
                <a:lnTo>
                  <a:pt x="741878" y="1908971"/>
                </a:lnTo>
                <a:close/>
              </a:path>
              <a:path w="1327150" h="2270125">
                <a:moveTo>
                  <a:pt x="765875" y="1916224"/>
                </a:moveTo>
                <a:lnTo>
                  <a:pt x="754240" y="1912707"/>
                </a:lnTo>
                <a:lnTo>
                  <a:pt x="756889" y="1900240"/>
                </a:lnTo>
                <a:lnTo>
                  <a:pt x="769326" y="1903999"/>
                </a:lnTo>
                <a:lnTo>
                  <a:pt x="765875" y="1916224"/>
                </a:lnTo>
                <a:close/>
              </a:path>
              <a:path w="1327150" h="2270125">
                <a:moveTo>
                  <a:pt x="800273" y="1926620"/>
                </a:moveTo>
                <a:lnTo>
                  <a:pt x="788089" y="1922937"/>
                </a:lnTo>
                <a:lnTo>
                  <a:pt x="794051" y="1911472"/>
                </a:lnTo>
                <a:lnTo>
                  <a:pt x="801659" y="1913771"/>
                </a:lnTo>
                <a:lnTo>
                  <a:pt x="800273" y="1926620"/>
                </a:lnTo>
                <a:close/>
              </a:path>
              <a:path w="1327150" h="2270125">
                <a:moveTo>
                  <a:pt x="823661" y="1933688"/>
                </a:moveTo>
                <a:lnTo>
                  <a:pt x="820808" y="1932826"/>
                </a:lnTo>
                <a:lnTo>
                  <a:pt x="823531" y="1920382"/>
                </a:lnTo>
                <a:lnTo>
                  <a:pt x="834943" y="1923830"/>
                </a:lnTo>
                <a:lnTo>
                  <a:pt x="823661" y="1933688"/>
                </a:lnTo>
                <a:close/>
              </a:path>
              <a:path w="1327150" h="2270125">
                <a:moveTo>
                  <a:pt x="876915" y="1949783"/>
                </a:moveTo>
                <a:lnTo>
                  <a:pt x="854092" y="1942885"/>
                </a:lnTo>
                <a:lnTo>
                  <a:pt x="856815" y="1930441"/>
                </a:lnTo>
                <a:lnTo>
                  <a:pt x="885344" y="1939063"/>
                </a:lnTo>
                <a:lnTo>
                  <a:pt x="876915" y="1949783"/>
                </a:lnTo>
                <a:close/>
              </a:path>
              <a:path w="1327150" h="2270125">
                <a:moveTo>
                  <a:pt x="897837" y="1956106"/>
                </a:moveTo>
                <a:lnTo>
                  <a:pt x="881447" y="1951153"/>
                </a:lnTo>
                <a:lnTo>
                  <a:pt x="889148" y="1940213"/>
                </a:lnTo>
                <a:lnTo>
                  <a:pt x="902462" y="1944236"/>
                </a:lnTo>
                <a:lnTo>
                  <a:pt x="897837" y="1956106"/>
                </a:lnTo>
                <a:close/>
              </a:path>
              <a:path w="1327150" h="2270125">
                <a:moveTo>
                  <a:pt x="925415" y="1964441"/>
                </a:moveTo>
                <a:lnTo>
                  <a:pt x="913053" y="1960705"/>
                </a:lnTo>
                <a:lnTo>
                  <a:pt x="918628" y="1949122"/>
                </a:lnTo>
                <a:lnTo>
                  <a:pt x="931942" y="1953146"/>
                </a:lnTo>
                <a:lnTo>
                  <a:pt x="925415" y="1964441"/>
                </a:lnTo>
                <a:close/>
              </a:path>
              <a:path w="1327150" h="2270125">
                <a:moveTo>
                  <a:pt x="169522" y="1749257"/>
                </a:moveTo>
                <a:lnTo>
                  <a:pt x="158586" y="1745952"/>
                </a:lnTo>
                <a:lnTo>
                  <a:pt x="160893" y="1733382"/>
                </a:lnTo>
                <a:lnTo>
                  <a:pt x="176050" y="1737963"/>
                </a:lnTo>
                <a:lnTo>
                  <a:pt x="169522" y="1749257"/>
                </a:lnTo>
                <a:close/>
              </a:path>
              <a:path w="1327150" h="2270125">
                <a:moveTo>
                  <a:pt x="453863" y="1835193"/>
                </a:moveTo>
                <a:lnTo>
                  <a:pt x="445705" y="1832727"/>
                </a:lnTo>
                <a:lnTo>
                  <a:pt x="445056" y="1819263"/>
                </a:lnTo>
                <a:lnTo>
                  <a:pt x="457537" y="1823036"/>
                </a:lnTo>
                <a:lnTo>
                  <a:pt x="453863" y="1835193"/>
                </a:lnTo>
                <a:close/>
              </a:path>
              <a:path w="1327150" h="2270125">
                <a:moveTo>
                  <a:pt x="507593" y="1851431"/>
                </a:moveTo>
                <a:lnTo>
                  <a:pt x="496657" y="1848126"/>
                </a:lnTo>
                <a:lnTo>
                  <a:pt x="497478" y="1835107"/>
                </a:lnTo>
                <a:lnTo>
                  <a:pt x="512634" y="1839688"/>
                </a:lnTo>
                <a:lnTo>
                  <a:pt x="507593" y="1851431"/>
                </a:lnTo>
                <a:close/>
              </a:path>
              <a:path w="1327150" h="2270125">
                <a:moveTo>
                  <a:pt x="547058" y="1863359"/>
                </a:moveTo>
                <a:lnTo>
                  <a:pt x="534725" y="1859631"/>
                </a:lnTo>
                <a:lnTo>
                  <a:pt x="537894" y="1847322"/>
                </a:lnTo>
                <a:lnTo>
                  <a:pt x="550732" y="1851202"/>
                </a:lnTo>
                <a:lnTo>
                  <a:pt x="547058" y="1863359"/>
                </a:lnTo>
                <a:close/>
              </a:path>
              <a:path w="1327150" h="2270125">
                <a:moveTo>
                  <a:pt x="601264" y="1879741"/>
                </a:moveTo>
                <a:lnTo>
                  <a:pt x="587950" y="1875717"/>
                </a:lnTo>
                <a:lnTo>
                  <a:pt x="593526" y="1864135"/>
                </a:lnTo>
                <a:lnTo>
                  <a:pt x="607791" y="1868446"/>
                </a:lnTo>
                <a:lnTo>
                  <a:pt x="601264" y="1879741"/>
                </a:lnTo>
                <a:close/>
              </a:path>
              <a:path w="1327150" h="2270125">
                <a:moveTo>
                  <a:pt x="630744" y="1888651"/>
                </a:moveTo>
                <a:lnTo>
                  <a:pt x="615528" y="1884052"/>
                </a:lnTo>
                <a:lnTo>
                  <a:pt x="621104" y="1872470"/>
                </a:lnTo>
                <a:lnTo>
                  <a:pt x="630614" y="1875344"/>
                </a:lnTo>
                <a:lnTo>
                  <a:pt x="630744" y="1888651"/>
                </a:lnTo>
                <a:close/>
              </a:path>
              <a:path w="1327150" h="2270125">
                <a:moveTo>
                  <a:pt x="650714" y="1894686"/>
                </a:moveTo>
                <a:lnTo>
                  <a:pt x="642274" y="1892136"/>
                </a:lnTo>
                <a:lnTo>
                  <a:pt x="650748" y="1881429"/>
                </a:lnTo>
                <a:lnTo>
                  <a:pt x="650714" y="1894686"/>
                </a:lnTo>
                <a:close/>
              </a:path>
              <a:path w="1327150" h="2270125">
                <a:moveTo>
                  <a:pt x="658322" y="1896986"/>
                </a:moveTo>
                <a:lnTo>
                  <a:pt x="655469" y="1896123"/>
                </a:lnTo>
                <a:lnTo>
                  <a:pt x="660094" y="1884254"/>
                </a:lnTo>
                <a:lnTo>
                  <a:pt x="672457" y="1887990"/>
                </a:lnTo>
                <a:lnTo>
                  <a:pt x="658322" y="1896986"/>
                </a:lnTo>
                <a:close/>
              </a:path>
              <a:path w="1327150" h="2270125">
                <a:moveTo>
                  <a:pt x="679404" y="1891985"/>
                </a:moveTo>
                <a:lnTo>
                  <a:pt x="679113" y="1890002"/>
                </a:lnTo>
                <a:lnTo>
                  <a:pt x="681016" y="1890577"/>
                </a:lnTo>
                <a:lnTo>
                  <a:pt x="679404" y="1891985"/>
                </a:lnTo>
                <a:close/>
              </a:path>
              <a:path w="1327150" h="2270125">
                <a:moveTo>
                  <a:pt x="717282" y="1914805"/>
                </a:moveTo>
                <a:lnTo>
                  <a:pt x="712397" y="1900061"/>
                </a:lnTo>
                <a:lnTo>
                  <a:pt x="725711" y="1904085"/>
                </a:lnTo>
                <a:lnTo>
                  <a:pt x="717282" y="1914805"/>
                </a:lnTo>
                <a:close/>
              </a:path>
              <a:path w="1327150" h="2270125">
                <a:moveTo>
                  <a:pt x="751517" y="1925152"/>
                </a:moveTo>
                <a:lnTo>
                  <a:pt x="742958" y="1922565"/>
                </a:lnTo>
                <a:lnTo>
                  <a:pt x="743779" y="1909546"/>
                </a:lnTo>
                <a:lnTo>
                  <a:pt x="757093" y="1913570"/>
                </a:lnTo>
                <a:lnTo>
                  <a:pt x="751517" y="1925152"/>
                </a:lnTo>
                <a:close/>
              </a:path>
              <a:path w="1327150" h="2270125">
                <a:moveTo>
                  <a:pt x="777193" y="1932912"/>
                </a:moveTo>
                <a:lnTo>
                  <a:pt x="761978" y="1928313"/>
                </a:lnTo>
                <a:lnTo>
                  <a:pt x="764894" y="1915927"/>
                </a:lnTo>
                <a:lnTo>
                  <a:pt x="777063" y="1919605"/>
                </a:lnTo>
                <a:lnTo>
                  <a:pt x="777193" y="1932912"/>
                </a:lnTo>
                <a:close/>
              </a:path>
              <a:path w="1327150" h="2270125">
                <a:moveTo>
                  <a:pt x="841859" y="1952455"/>
                </a:moveTo>
                <a:lnTo>
                  <a:pt x="827595" y="1948144"/>
                </a:lnTo>
                <a:lnTo>
                  <a:pt x="831269" y="1935987"/>
                </a:lnTo>
                <a:lnTo>
                  <a:pt x="845533" y="1940298"/>
                </a:lnTo>
                <a:lnTo>
                  <a:pt x="841859" y="1952455"/>
                </a:lnTo>
                <a:close/>
              </a:path>
              <a:path w="1327150" h="2270125">
                <a:moveTo>
                  <a:pt x="860686" y="1958145"/>
                </a:moveTo>
                <a:lnTo>
                  <a:pt x="847996" y="1954310"/>
                </a:lnTo>
                <a:lnTo>
                  <a:pt x="852190" y="1942310"/>
                </a:lnTo>
                <a:lnTo>
                  <a:pt x="863721" y="1945795"/>
                </a:lnTo>
                <a:lnTo>
                  <a:pt x="860686" y="1958145"/>
                </a:lnTo>
                <a:close/>
              </a:path>
              <a:path w="1327150" h="2270125">
                <a:moveTo>
                  <a:pt x="871469" y="1974672"/>
                </a:moveTo>
                <a:lnTo>
                  <a:pt x="858869" y="1970863"/>
                </a:lnTo>
                <a:lnTo>
                  <a:pt x="864148" y="1959192"/>
                </a:lnTo>
                <a:lnTo>
                  <a:pt x="864683" y="1959353"/>
                </a:lnTo>
                <a:lnTo>
                  <a:pt x="872161" y="1948346"/>
                </a:lnTo>
                <a:lnTo>
                  <a:pt x="886900" y="1952801"/>
                </a:lnTo>
                <a:lnTo>
                  <a:pt x="876778" y="1963009"/>
                </a:lnTo>
                <a:lnTo>
                  <a:pt x="871469" y="1974672"/>
                </a:lnTo>
                <a:close/>
              </a:path>
              <a:path w="1327150" h="2270125">
                <a:moveTo>
                  <a:pt x="906332" y="1971941"/>
                </a:moveTo>
                <a:lnTo>
                  <a:pt x="894163" y="1968263"/>
                </a:lnTo>
                <a:lnTo>
                  <a:pt x="898030" y="1956164"/>
                </a:lnTo>
                <a:lnTo>
                  <a:pt x="910199" y="1959842"/>
                </a:lnTo>
                <a:lnTo>
                  <a:pt x="906332" y="1971941"/>
                </a:lnTo>
                <a:close/>
              </a:path>
              <a:path w="1327150" h="2270125">
                <a:moveTo>
                  <a:pt x="671676" y="1914289"/>
                </a:moveTo>
                <a:lnTo>
                  <a:pt x="671160" y="1900866"/>
                </a:lnTo>
                <a:lnTo>
                  <a:pt x="669733" y="1900434"/>
                </a:lnTo>
                <a:lnTo>
                  <a:pt x="679404" y="1891985"/>
                </a:lnTo>
                <a:lnTo>
                  <a:pt x="681145" y="1903883"/>
                </a:lnTo>
                <a:lnTo>
                  <a:pt x="671676" y="1914289"/>
                </a:lnTo>
                <a:close/>
              </a:path>
              <a:path w="1327150" h="2270125">
                <a:moveTo>
                  <a:pt x="250827" y="1787097"/>
                </a:moveTo>
                <a:lnTo>
                  <a:pt x="234318" y="1782108"/>
                </a:lnTo>
                <a:lnTo>
                  <a:pt x="241797" y="1771101"/>
                </a:lnTo>
                <a:lnTo>
                  <a:pt x="251425" y="1774011"/>
                </a:lnTo>
                <a:lnTo>
                  <a:pt x="250827" y="1787097"/>
                </a:lnTo>
                <a:close/>
              </a:path>
              <a:path w="1327150" h="2270125">
                <a:moveTo>
                  <a:pt x="424513" y="1839590"/>
                </a:moveTo>
                <a:lnTo>
                  <a:pt x="408004" y="1834600"/>
                </a:lnTo>
                <a:lnTo>
                  <a:pt x="414754" y="1823373"/>
                </a:lnTo>
                <a:lnTo>
                  <a:pt x="424383" y="1826283"/>
                </a:lnTo>
                <a:lnTo>
                  <a:pt x="424513" y="1839590"/>
                </a:lnTo>
                <a:close/>
              </a:path>
              <a:path w="1327150" h="2270125">
                <a:moveTo>
                  <a:pt x="473607" y="1854427"/>
                </a:moveTo>
                <a:lnTo>
                  <a:pt x="464454" y="1851661"/>
                </a:lnTo>
                <a:lnTo>
                  <a:pt x="466419" y="1838987"/>
                </a:lnTo>
                <a:lnTo>
                  <a:pt x="480030" y="1843101"/>
                </a:lnTo>
                <a:lnTo>
                  <a:pt x="473607" y="1854427"/>
                </a:lnTo>
                <a:close/>
              </a:path>
              <a:path w="1327150" h="2270125">
                <a:moveTo>
                  <a:pt x="562626" y="1881331"/>
                </a:moveTo>
                <a:lnTo>
                  <a:pt x="554276" y="1878807"/>
                </a:lnTo>
                <a:lnTo>
                  <a:pt x="554666" y="1865658"/>
                </a:lnTo>
                <a:lnTo>
                  <a:pt x="567980" y="1869682"/>
                </a:lnTo>
                <a:lnTo>
                  <a:pt x="562626" y="1881331"/>
                </a:lnTo>
                <a:close/>
              </a:path>
              <a:path w="1327150" h="2270125">
                <a:moveTo>
                  <a:pt x="607723" y="1894961"/>
                </a:moveTo>
                <a:lnTo>
                  <a:pt x="595687" y="1891323"/>
                </a:lnTo>
                <a:lnTo>
                  <a:pt x="598411" y="1878879"/>
                </a:lnTo>
                <a:lnTo>
                  <a:pt x="610773" y="1882615"/>
                </a:lnTo>
                <a:lnTo>
                  <a:pt x="607723" y="1894961"/>
                </a:lnTo>
                <a:close/>
              </a:path>
              <a:path w="1327150" h="2270125">
                <a:moveTo>
                  <a:pt x="629923" y="1901670"/>
                </a:moveTo>
                <a:lnTo>
                  <a:pt x="615390" y="1897278"/>
                </a:lnTo>
                <a:lnTo>
                  <a:pt x="624087" y="1886639"/>
                </a:lnTo>
                <a:lnTo>
                  <a:pt x="629923" y="1901670"/>
                </a:lnTo>
                <a:close/>
              </a:path>
              <a:path w="1327150" h="2270125">
                <a:moveTo>
                  <a:pt x="667233" y="1912946"/>
                </a:moveTo>
                <a:lnTo>
                  <a:pt x="655599" y="1909430"/>
                </a:lnTo>
                <a:lnTo>
                  <a:pt x="664934" y="1898984"/>
                </a:lnTo>
                <a:lnTo>
                  <a:pt x="668901" y="1900183"/>
                </a:lnTo>
                <a:lnTo>
                  <a:pt x="667233" y="1912946"/>
                </a:lnTo>
                <a:close/>
              </a:path>
              <a:path w="1327150" h="2270125">
                <a:moveTo>
                  <a:pt x="697442" y="1922076"/>
                </a:moveTo>
                <a:lnTo>
                  <a:pt x="682315" y="1917504"/>
                </a:lnTo>
                <a:lnTo>
                  <a:pt x="688753" y="1906183"/>
                </a:lnTo>
                <a:lnTo>
                  <a:pt x="700165" y="1909632"/>
                </a:lnTo>
                <a:lnTo>
                  <a:pt x="697442" y="1922076"/>
                </a:lnTo>
                <a:close/>
              </a:path>
              <a:path w="1327150" h="2270125">
                <a:moveTo>
                  <a:pt x="719923" y="1928870"/>
                </a:moveTo>
                <a:lnTo>
                  <a:pt x="706951" y="1924950"/>
                </a:lnTo>
                <a:lnTo>
                  <a:pt x="714830" y="1914064"/>
                </a:lnTo>
                <a:lnTo>
                  <a:pt x="720016" y="1915631"/>
                </a:lnTo>
                <a:lnTo>
                  <a:pt x="719923" y="1928870"/>
                </a:lnTo>
                <a:close/>
              </a:path>
              <a:path w="1327150" h="2270125">
                <a:moveTo>
                  <a:pt x="725970" y="1930698"/>
                </a:moveTo>
                <a:lnTo>
                  <a:pt x="728694" y="1918254"/>
                </a:lnTo>
                <a:lnTo>
                  <a:pt x="734399" y="1919978"/>
                </a:lnTo>
                <a:lnTo>
                  <a:pt x="725970" y="1930698"/>
                </a:lnTo>
                <a:close/>
              </a:path>
              <a:path w="1327150" h="2270125">
                <a:moveTo>
                  <a:pt x="754500" y="1939320"/>
                </a:moveTo>
                <a:lnTo>
                  <a:pt x="741186" y="1935297"/>
                </a:lnTo>
                <a:lnTo>
                  <a:pt x="745811" y="1923427"/>
                </a:lnTo>
                <a:lnTo>
                  <a:pt x="756777" y="1926741"/>
                </a:lnTo>
                <a:lnTo>
                  <a:pt x="754500" y="1939320"/>
                </a:lnTo>
                <a:close/>
              </a:path>
              <a:path w="1327150" h="2270125">
                <a:moveTo>
                  <a:pt x="790637" y="1950242"/>
                </a:moveTo>
                <a:lnTo>
                  <a:pt x="772568" y="1944781"/>
                </a:lnTo>
                <a:lnTo>
                  <a:pt x="770536" y="1930900"/>
                </a:lnTo>
                <a:lnTo>
                  <a:pt x="798115" y="1939235"/>
                </a:lnTo>
                <a:lnTo>
                  <a:pt x="790637" y="1950242"/>
                </a:lnTo>
                <a:close/>
              </a:path>
              <a:path w="1327150" h="2270125">
                <a:moveTo>
                  <a:pt x="802999" y="1953978"/>
                </a:moveTo>
                <a:lnTo>
                  <a:pt x="805723" y="1941534"/>
                </a:lnTo>
                <a:lnTo>
                  <a:pt x="818085" y="1945270"/>
                </a:lnTo>
                <a:lnTo>
                  <a:pt x="802999" y="1953978"/>
                </a:lnTo>
                <a:close/>
              </a:path>
              <a:path w="1327150" h="2270125">
                <a:moveTo>
                  <a:pt x="828794" y="1961774"/>
                </a:moveTo>
                <a:lnTo>
                  <a:pt x="817264" y="1958289"/>
                </a:lnTo>
                <a:lnTo>
                  <a:pt x="823791" y="1946995"/>
                </a:lnTo>
                <a:lnTo>
                  <a:pt x="828977" y="1948562"/>
                </a:lnTo>
                <a:lnTo>
                  <a:pt x="828794" y="1961774"/>
                </a:lnTo>
                <a:close/>
              </a:path>
              <a:path w="1327150" h="2270125">
                <a:moveTo>
                  <a:pt x="880979" y="1977546"/>
                </a:moveTo>
                <a:lnTo>
                  <a:pt x="871469" y="1974672"/>
                </a:lnTo>
                <a:lnTo>
                  <a:pt x="887506" y="1966251"/>
                </a:lnTo>
                <a:lnTo>
                  <a:pt x="880979" y="1977546"/>
                </a:lnTo>
                <a:close/>
              </a:path>
              <a:path w="1327150" h="2270125">
                <a:moveTo>
                  <a:pt x="899998" y="1983294"/>
                </a:moveTo>
                <a:lnTo>
                  <a:pt x="901770" y="1970562"/>
                </a:lnTo>
                <a:lnTo>
                  <a:pt x="901041" y="1982135"/>
                </a:lnTo>
                <a:lnTo>
                  <a:pt x="899998" y="1983294"/>
                </a:lnTo>
                <a:close/>
              </a:path>
              <a:path w="1327150" h="2270125">
                <a:moveTo>
                  <a:pt x="900949" y="1983581"/>
                </a:moveTo>
                <a:lnTo>
                  <a:pt x="901041" y="1982135"/>
                </a:lnTo>
                <a:lnTo>
                  <a:pt x="909378" y="1972861"/>
                </a:lnTo>
                <a:lnTo>
                  <a:pt x="900949" y="1983581"/>
                </a:lnTo>
                <a:close/>
              </a:path>
              <a:path w="1327150" h="2270125">
                <a:moveTo>
                  <a:pt x="369486" y="1836226"/>
                </a:moveTo>
                <a:lnTo>
                  <a:pt x="353319" y="1831340"/>
                </a:lnTo>
                <a:lnTo>
                  <a:pt x="359847" y="1820046"/>
                </a:lnTo>
                <a:lnTo>
                  <a:pt x="367454" y="1822345"/>
                </a:lnTo>
                <a:lnTo>
                  <a:pt x="369486" y="1836226"/>
                </a:lnTo>
                <a:close/>
              </a:path>
              <a:path w="1327150" h="2270125">
                <a:moveTo>
                  <a:pt x="532102" y="1885373"/>
                </a:moveTo>
                <a:lnTo>
                  <a:pt x="518789" y="1881350"/>
                </a:lnTo>
                <a:lnTo>
                  <a:pt x="522463" y="1869193"/>
                </a:lnTo>
                <a:lnTo>
                  <a:pt x="534825" y="1872929"/>
                </a:lnTo>
                <a:lnTo>
                  <a:pt x="532102" y="1885373"/>
                </a:lnTo>
                <a:close/>
              </a:path>
              <a:path w="1327150" h="2270125">
                <a:moveTo>
                  <a:pt x="563246" y="1894786"/>
                </a:moveTo>
                <a:lnTo>
                  <a:pt x="551686" y="1891292"/>
                </a:lnTo>
                <a:lnTo>
                  <a:pt x="554796" y="1878965"/>
                </a:lnTo>
                <a:lnTo>
                  <a:pt x="567693" y="1882862"/>
                </a:lnTo>
                <a:lnTo>
                  <a:pt x="563246" y="1894786"/>
                </a:lnTo>
                <a:close/>
              </a:path>
              <a:path w="1327150" h="2270125">
                <a:moveTo>
                  <a:pt x="572682" y="1897637"/>
                </a:moveTo>
                <a:lnTo>
                  <a:pt x="573458" y="1884605"/>
                </a:lnTo>
                <a:lnTo>
                  <a:pt x="582374" y="1887299"/>
                </a:lnTo>
                <a:lnTo>
                  <a:pt x="572682" y="1897637"/>
                </a:lnTo>
                <a:close/>
              </a:path>
              <a:path w="1327150" h="2270125">
                <a:moveTo>
                  <a:pt x="688061" y="1932508"/>
                </a:moveTo>
                <a:lnTo>
                  <a:pt x="679373" y="1916615"/>
                </a:lnTo>
                <a:lnTo>
                  <a:pt x="691735" y="1920351"/>
                </a:lnTo>
                <a:lnTo>
                  <a:pt x="688061" y="1932508"/>
                </a:lnTo>
                <a:close/>
              </a:path>
              <a:path w="1327150" h="2270125">
                <a:moveTo>
                  <a:pt x="708389" y="1938652"/>
                </a:moveTo>
                <a:lnTo>
                  <a:pt x="708214" y="1925332"/>
                </a:lnTo>
                <a:lnTo>
                  <a:pt x="716446" y="1927820"/>
                </a:lnTo>
                <a:lnTo>
                  <a:pt x="708389" y="1938652"/>
                </a:lnTo>
                <a:close/>
              </a:path>
              <a:path w="1327150" h="2270125">
                <a:moveTo>
                  <a:pt x="738463" y="1947741"/>
                </a:moveTo>
                <a:lnTo>
                  <a:pt x="726100" y="1944005"/>
                </a:lnTo>
                <a:lnTo>
                  <a:pt x="727872" y="1931273"/>
                </a:lnTo>
                <a:lnTo>
                  <a:pt x="739284" y="1934722"/>
                </a:lnTo>
                <a:lnTo>
                  <a:pt x="738463" y="1947741"/>
                </a:lnTo>
                <a:close/>
              </a:path>
              <a:path w="1327150" h="2270125">
                <a:moveTo>
                  <a:pt x="759221" y="1954015"/>
                </a:moveTo>
                <a:lnTo>
                  <a:pt x="746071" y="1950040"/>
                </a:lnTo>
                <a:lnTo>
                  <a:pt x="747843" y="1937309"/>
                </a:lnTo>
                <a:lnTo>
                  <a:pt x="761275" y="1941368"/>
                </a:lnTo>
                <a:lnTo>
                  <a:pt x="759221" y="1954015"/>
                </a:lnTo>
                <a:close/>
              </a:path>
              <a:path w="1327150" h="2270125">
                <a:moveTo>
                  <a:pt x="781257" y="1960674"/>
                </a:moveTo>
                <a:lnTo>
                  <a:pt x="767349" y="1956471"/>
                </a:lnTo>
                <a:lnTo>
                  <a:pt x="773653" y="1945109"/>
                </a:lnTo>
                <a:lnTo>
                  <a:pt x="782078" y="1947655"/>
                </a:lnTo>
                <a:lnTo>
                  <a:pt x="781257" y="1960674"/>
                </a:lnTo>
                <a:close/>
              </a:path>
              <a:path w="1327150" h="2270125">
                <a:moveTo>
                  <a:pt x="799325" y="1966135"/>
                </a:moveTo>
                <a:lnTo>
                  <a:pt x="786205" y="1962170"/>
                </a:lnTo>
                <a:lnTo>
                  <a:pt x="791469" y="1950493"/>
                </a:lnTo>
                <a:lnTo>
                  <a:pt x="802048" y="1953691"/>
                </a:lnTo>
                <a:lnTo>
                  <a:pt x="799325" y="1966135"/>
                </a:lnTo>
                <a:close/>
              </a:path>
              <a:path w="1327150" h="2270125">
                <a:moveTo>
                  <a:pt x="816443" y="1971309"/>
                </a:moveTo>
                <a:lnTo>
                  <a:pt x="803129" y="1967285"/>
                </a:lnTo>
                <a:lnTo>
                  <a:pt x="806803" y="1955128"/>
                </a:lnTo>
                <a:lnTo>
                  <a:pt x="819166" y="1958864"/>
                </a:lnTo>
                <a:lnTo>
                  <a:pt x="816443" y="1971309"/>
                </a:lnTo>
                <a:close/>
              </a:path>
              <a:path w="1327150" h="2270125">
                <a:moveTo>
                  <a:pt x="817394" y="1971596"/>
                </a:moveTo>
                <a:lnTo>
                  <a:pt x="816443" y="1971309"/>
                </a:lnTo>
                <a:lnTo>
                  <a:pt x="822019" y="1959726"/>
                </a:lnTo>
                <a:lnTo>
                  <a:pt x="821854" y="1962330"/>
                </a:lnTo>
                <a:lnTo>
                  <a:pt x="817394" y="1971596"/>
                </a:lnTo>
                <a:close/>
              </a:path>
              <a:path w="1327150" h="2270125">
                <a:moveTo>
                  <a:pt x="821562" y="1966959"/>
                </a:moveTo>
                <a:lnTo>
                  <a:pt x="821854" y="1962330"/>
                </a:lnTo>
                <a:lnTo>
                  <a:pt x="822970" y="1960014"/>
                </a:lnTo>
                <a:lnTo>
                  <a:pt x="826773" y="1961163"/>
                </a:lnTo>
                <a:lnTo>
                  <a:pt x="821562" y="1966959"/>
                </a:lnTo>
                <a:close/>
              </a:path>
              <a:path w="1327150" h="2270125">
                <a:moveTo>
                  <a:pt x="836814" y="1977465"/>
                </a:moveTo>
                <a:lnTo>
                  <a:pt x="836164" y="1964002"/>
                </a:lnTo>
                <a:lnTo>
                  <a:pt x="848646" y="1967774"/>
                </a:lnTo>
                <a:lnTo>
                  <a:pt x="836814" y="1977465"/>
                </a:lnTo>
                <a:close/>
              </a:path>
              <a:path w="1327150" h="2270125">
                <a:moveTo>
                  <a:pt x="859236" y="1984242"/>
                </a:moveTo>
                <a:lnTo>
                  <a:pt x="848909" y="1981121"/>
                </a:lnTo>
                <a:lnTo>
                  <a:pt x="852093" y="1968816"/>
                </a:lnTo>
                <a:lnTo>
                  <a:pt x="862911" y="1972085"/>
                </a:lnTo>
                <a:lnTo>
                  <a:pt x="861987" y="1980744"/>
                </a:lnTo>
                <a:lnTo>
                  <a:pt x="859236" y="1984242"/>
                </a:lnTo>
                <a:close/>
              </a:path>
              <a:path w="1327150" h="2270125">
                <a:moveTo>
                  <a:pt x="877305" y="1989703"/>
                </a:moveTo>
                <a:lnTo>
                  <a:pt x="861540" y="1984938"/>
                </a:lnTo>
                <a:lnTo>
                  <a:pt x="861987" y="1980744"/>
                </a:lnTo>
                <a:lnTo>
                  <a:pt x="867665" y="1973522"/>
                </a:lnTo>
                <a:lnTo>
                  <a:pt x="880979" y="1977546"/>
                </a:lnTo>
                <a:lnTo>
                  <a:pt x="877305" y="1989703"/>
                </a:lnTo>
                <a:close/>
              </a:path>
              <a:path w="1327150" h="2270125">
                <a:moveTo>
                  <a:pt x="879164" y="1985842"/>
                </a:moveTo>
                <a:lnTo>
                  <a:pt x="880979" y="1977546"/>
                </a:lnTo>
                <a:lnTo>
                  <a:pt x="882881" y="1978121"/>
                </a:lnTo>
                <a:lnTo>
                  <a:pt x="879164" y="1985842"/>
                </a:lnTo>
                <a:close/>
              </a:path>
              <a:path w="1327150" h="2270125">
                <a:moveTo>
                  <a:pt x="888716" y="1993151"/>
                </a:moveTo>
                <a:lnTo>
                  <a:pt x="883011" y="1991427"/>
                </a:lnTo>
                <a:lnTo>
                  <a:pt x="882881" y="1978121"/>
                </a:lnTo>
                <a:lnTo>
                  <a:pt x="897145" y="1982432"/>
                </a:lnTo>
                <a:lnTo>
                  <a:pt x="888716" y="1993151"/>
                </a:lnTo>
                <a:close/>
              </a:path>
              <a:path w="1327150" h="2270125">
                <a:moveTo>
                  <a:pt x="821198" y="1972746"/>
                </a:moveTo>
                <a:lnTo>
                  <a:pt x="817394" y="1971596"/>
                </a:lnTo>
                <a:lnTo>
                  <a:pt x="821562" y="1966959"/>
                </a:lnTo>
                <a:lnTo>
                  <a:pt x="821198" y="1972746"/>
                </a:lnTo>
                <a:close/>
              </a:path>
              <a:path w="1327150" h="2270125">
                <a:moveTo>
                  <a:pt x="878256" y="1989990"/>
                </a:moveTo>
                <a:lnTo>
                  <a:pt x="877305" y="1989703"/>
                </a:lnTo>
                <a:lnTo>
                  <a:pt x="879164" y="1985842"/>
                </a:lnTo>
                <a:lnTo>
                  <a:pt x="878256" y="1989990"/>
                </a:lnTo>
                <a:close/>
              </a:path>
              <a:path w="1327150" h="2270125">
                <a:moveTo>
                  <a:pt x="456154" y="1875687"/>
                </a:moveTo>
                <a:lnTo>
                  <a:pt x="448546" y="1873388"/>
                </a:lnTo>
                <a:lnTo>
                  <a:pt x="447466" y="1859794"/>
                </a:lnTo>
                <a:lnTo>
                  <a:pt x="459828" y="1863530"/>
                </a:lnTo>
                <a:lnTo>
                  <a:pt x="456154" y="1875687"/>
                </a:lnTo>
                <a:close/>
              </a:path>
              <a:path w="1327150" h="2270125">
                <a:moveTo>
                  <a:pt x="495274" y="1900777"/>
                </a:moveTo>
                <a:lnTo>
                  <a:pt x="494323" y="1900490"/>
                </a:lnTo>
                <a:lnTo>
                  <a:pt x="492291" y="1886609"/>
                </a:lnTo>
                <a:lnTo>
                  <a:pt x="504524" y="1877038"/>
                </a:lnTo>
                <a:lnTo>
                  <a:pt x="508328" y="1878188"/>
                </a:lnTo>
                <a:lnTo>
                  <a:pt x="505605" y="1890632"/>
                </a:lnTo>
                <a:lnTo>
                  <a:pt x="495274" y="1900777"/>
                </a:lnTo>
                <a:close/>
              </a:path>
              <a:path w="1327150" h="2270125">
                <a:moveTo>
                  <a:pt x="596898" y="1918224"/>
                </a:moveTo>
                <a:lnTo>
                  <a:pt x="586437" y="1915062"/>
                </a:lnTo>
                <a:lnTo>
                  <a:pt x="590007" y="1902874"/>
                </a:lnTo>
                <a:lnTo>
                  <a:pt x="600141" y="1905936"/>
                </a:lnTo>
                <a:lnTo>
                  <a:pt x="596898" y="1918224"/>
                </a:lnTo>
                <a:close/>
              </a:path>
              <a:path w="1327150" h="2270125">
                <a:moveTo>
                  <a:pt x="614016" y="1923397"/>
                </a:moveTo>
                <a:lnTo>
                  <a:pt x="604506" y="1920523"/>
                </a:lnTo>
                <a:lnTo>
                  <a:pt x="607229" y="1908079"/>
                </a:lnTo>
                <a:lnTo>
                  <a:pt x="620542" y="1912102"/>
                </a:lnTo>
                <a:lnTo>
                  <a:pt x="614016" y="1923397"/>
                </a:lnTo>
                <a:close/>
              </a:path>
              <a:path w="1327150" h="2270125">
                <a:moveTo>
                  <a:pt x="636839" y="1930295"/>
                </a:moveTo>
                <a:lnTo>
                  <a:pt x="630702" y="1928440"/>
                </a:lnTo>
                <a:lnTo>
                  <a:pt x="630647" y="1915156"/>
                </a:lnTo>
                <a:lnTo>
                  <a:pt x="642266" y="1918668"/>
                </a:lnTo>
                <a:lnTo>
                  <a:pt x="636839" y="1930295"/>
                </a:lnTo>
                <a:close/>
              </a:path>
              <a:path w="1327150" h="2270125">
                <a:moveTo>
                  <a:pt x="658711" y="1936905"/>
                </a:moveTo>
                <a:lnTo>
                  <a:pt x="646675" y="1933268"/>
                </a:lnTo>
                <a:lnTo>
                  <a:pt x="652875" y="1921874"/>
                </a:lnTo>
                <a:lnTo>
                  <a:pt x="659532" y="1923886"/>
                </a:lnTo>
                <a:lnTo>
                  <a:pt x="658711" y="1936905"/>
                </a:lnTo>
                <a:close/>
              </a:path>
              <a:path w="1327150" h="2270125">
                <a:moveTo>
                  <a:pt x="697701" y="1948689"/>
                </a:moveTo>
                <a:lnTo>
                  <a:pt x="681534" y="1943803"/>
                </a:lnTo>
                <a:lnTo>
                  <a:pt x="688062" y="1932508"/>
                </a:lnTo>
                <a:lnTo>
                  <a:pt x="698522" y="1935670"/>
                </a:lnTo>
                <a:lnTo>
                  <a:pt x="697701" y="1948689"/>
                </a:lnTo>
                <a:close/>
              </a:path>
              <a:path w="1327150" h="2270125">
                <a:moveTo>
                  <a:pt x="738132" y="1960908"/>
                </a:moveTo>
                <a:lnTo>
                  <a:pt x="728132" y="1957886"/>
                </a:lnTo>
                <a:lnTo>
                  <a:pt x="728953" y="1944867"/>
                </a:lnTo>
                <a:lnTo>
                  <a:pt x="735610" y="1946879"/>
                </a:lnTo>
                <a:lnTo>
                  <a:pt x="738132" y="1960908"/>
                </a:lnTo>
                <a:close/>
              </a:path>
              <a:path w="1327150" h="2270125">
                <a:moveTo>
                  <a:pt x="765220" y="1969095"/>
                </a:moveTo>
                <a:lnTo>
                  <a:pt x="752976" y="1965395"/>
                </a:lnTo>
                <a:lnTo>
                  <a:pt x="764139" y="1955501"/>
                </a:lnTo>
                <a:lnTo>
                  <a:pt x="765220" y="1969095"/>
                </a:lnTo>
                <a:close/>
              </a:path>
              <a:path w="1327150" h="2270125">
                <a:moveTo>
                  <a:pt x="801996" y="1980210"/>
                </a:moveTo>
                <a:lnTo>
                  <a:pt x="791743" y="1977111"/>
                </a:lnTo>
                <a:lnTo>
                  <a:pt x="794570" y="1964698"/>
                </a:lnTo>
                <a:lnTo>
                  <a:pt x="805982" y="1968147"/>
                </a:lnTo>
                <a:lnTo>
                  <a:pt x="801996" y="1980210"/>
                </a:lnTo>
                <a:close/>
              </a:path>
              <a:path w="1327150" h="2270125">
                <a:moveTo>
                  <a:pt x="809915" y="1982603"/>
                </a:moveTo>
                <a:lnTo>
                  <a:pt x="809786" y="1969297"/>
                </a:lnTo>
                <a:lnTo>
                  <a:pt x="824050" y="1973608"/>
                </a:lnTo>
                <a:lnTo>
                  <a:pt x="809915" y="1982603"/>
                </a:lnTo>
                <a:close/>
              </a:path>
              <a:path w="1327150" h="2270125">
                <a:moveTo>
                  <a:pt x="839871" y="1991657"/>
                </a:moveTo>
                <a:lnTo>
                  <a:pt x="831788" y="1989214"/>
                </a:lnTo>
                <a:lnTo>
                  <a:pt x="832639" y="1976203"/>
                </a:lnTo>
                <a:lnTo>
                  <a:pt x="844556" y="1979805"/>
                </a:lnTo>
                <a:lnTo>
                  <a:pt x="839871" y="1991657"/>
                </a:lnTo>
                <a:close/>
              </a:path>
              <a:path w="1327150" h="2270125">
                <a:moveTo>
                  <a:pt x="857464" y="1996974"/>
                </a:moveTo>
                <a:lnTo>
                  <a:pt x="844150" y="1992950"/>
                </a:lnTo>
                <a:lnTo>
                  <a:pt x="848776" y="1981080"/>
                </a:lnTo>
                <a:lnTo>
                  <a:pt x="861138" y="1984817"/>
                </a:lnTo>
                <a:lnTo>
                  <a:pt x="857464" y="1996974"/>
                </a:lnTo>
                <a:close/>
              </a:path>
              <a:path w="1327150" h="2270125">
                <a:moveTo>
                  <a:pt x="877434" y="2003009"/>
                </a:moveTo>
                <a:lnTo>
                  <a:pt x="873036" y="2001680"/>
                </a:lnTo>
                <a:lnTo>
                  <a:pt x="874823" y="1988953"/>
                </a:lnTo>
                <a:lnTo>
                  <a:pt x="886814" y="1992577"/>
                </a:lnTo>
                <a:lnTo>
                  <a:pt x="877434" y="2003009"/>
                </a:lnTo>
                <a:close/>
              </a:path>
              <a:path w="1327150" h="2270125">
                <a:moveTo>
                  <a:pt x="198700" y="1824412"/>
                </a:moveTo>
                <a:lnTo>
                  <a:pt x="198571" y="1811106"/>
                </a:lnTo>
                <a:lnTo>
                  <a:pt x="206049" y="1800099"/>
                </a:lnTo>
                <a:lnTo>
                  <a:pt x="212705" y="1802111"/>
                </a:lnTo>
                <a:lnTo>
                  <a:pt x="213786" y="1815704"/>
                </a:lnTo>
                <a:lnTo>
                  <a:pt x="212835" y="1815417"/>
                </a:lnTo>
                <a:lnTo>
                  <a:pt x="198700" y="1824412"/>
                </a:lnTo>
                <a:close/>
              </a:path>
              <a:path w="1327150" h="2270125">
                <a:moveTo>
                  <a:pt x="430738" y="1894540"/>
                </a:moveTo>
                <a:lnTo>
                  <a:pt x="423951" y="1879222"/>
                </a:lnTo>
                <a:lnTo>
                  <a:pt x="423000" y="1878934"/>
                </a:lnTo>
                <a:lnTo>
                  <a:pt x="431429" y="1868215"/>
                </a:lnTo>
                <a:lnTo>
                  <a:pt x="438086" y="1870226"/>
                </a:lnTo>
                <a:lnTo>
                  <a:pt x="438216" y="1883533"/>
                </a:lnTo>
                <a:lnTo>
                  <a:pt x="430738" y="1894540"/>
                </a:lnTo>
                <a:close/>
              </a:path>
              <a:path w="1327150" h="2270125">
                <a:moveTo>
                  <a:pt x="523803" y="1909400"/>
                </a:moveTo>
                <a:lnTo>
                  <a:pt x="515244" y="1906813"/>
                </a:lnTo>
                <a:lnTo>
                  <a:pt x="517967" y="1894369"/>
                </a:lnTo>
                <a:lnTo>
                  <a:pt x="530330" y="1898105"/>
                </a:lnTo>
                <a:lnTo>
                  <a:pt x="523803" y="1909400"/>
                </a:lnTo>
                <a:close/>
              </a:path>
              <a:path w="1327150" h="2270125">
                <a:moveTo>
                  <a:pt x="575007" y="1924875"/>
                </a:moveTo>
                <a:lnTo>
                  <a:pt x="562198" y="1921004"/>
                </a:lnTo>
                <a:lnTo>
                  <a:pt x="565947" y="1908869"/>
                </a:lnTo>
                <a:lnTo>
                  <a:pt x="577641" y="1912404"/>
                </a:lnTo>
                <a:lnTo>
                  <a:pt x="575007" y="1924875"/>
                </a:lnTo>
                <a:close/>
              </a:path>
              <a:path w="1327150" h="2270125">
                <a:moveTo>
                  <a:pt x="626508" y="1940440"/>
                </a:moveTo>
                <a:lnTo>
                  <a:pt x="612169" y="1936106"/>
                </a:lnTo>
                <a:lnTo>
                  <a:pt x="618770" y="1924834"/>
                </a:lnTo>
                <a:lnTo>
                  <a:pt x="625427" y="1926846"/>
                </a:lnTo>
                <a:lnTo>
                  <a:pt x="626508" y="1940440"/>
                </a:lnTo>
                <a:close/>
              </a:path>
              <a:path w="1327150" h="2270125">
                <a:moveTo>
                  <a:pt x="675958" y="1955385"/>
                </a:moveTo>
                <a:lnTo>
                  <a:pt x="663596" y="1951649"/>
                </a:lnTo>
                <a:lnTo>
                  <a:pt x="670405" y="1940439"/>
                </a:lnTo>
                <a:lnTo>
                  <a:pt x="679172" y="1943089"/>
                </a:lnTo>
                <a:lnTo>
                  <a:pt x="675958" y="1955385"/>
                </a:lnTo>
                <a:close/>
              </a:path>
              <a:path w="1327150" h="2270125">
                <a:moveTo>
                  <a:pt x="701635" y="1963145"/>
                </a:moveTo>
                <a:lnTo>
                  <a:pt x="690223" y="1959696"/>
                </a:lnTo>
                <a:lnTo>
                  <a:pt x="698652" y="1948976"/>
                </a:lnTo>
                <a:lnTo>
                  <a:pt x="699603" y="1949264"/>
                </a:lnTo>
                <a:lnTo>
                  <a:pt x="701635" y="1963145"/>
                </a:lnTo>
                <a:close/>
              </a:path>
              <a:path w="1327150" h="2270125">
                <a:moveTo>
                  <a:pt x="712095" y="1966307"/>
                </a:moveTo>
                <a:lnTo>
                  <a:pt x="706211" y="1964528"/>
                </a:lnTo>
                <a:lnTo>
                  <a:pt x="706497" y="1951347"/>
                </a:lnTo>
                <a:lnTo>
                  <a:pt x="718043" y="1954837"/>
                </a:lnTo>
                <a:lnTo>
                  <a:pt x="712095" y="1966307"/>
                </a:lnTo>
                <a:close/>
              </a:path>
              <a:path w="1327150" h="2270125">
                <a:moveTo>
                  <a:pt x="773908" y="1984988"/>
                </a:moveTo>
                <a:lnTo>
                  <a:pt x="765350" y="1982402"/>
                </a:lnTo>
                <a:lnTo>
                  <a:pt x="767122" y="1969670"/>
                </a:lnTo>
                <a:lnTo>
                  <a:pt x="779485" y="1973406"/>
                </a:lnTo>
                <a:lnTo>
                  <a:pt x="773908" y="1984988"/>
                </a:lnTo>
                <a:close/>
              </a:path>
              <a:path w="1327150" h="2270125">
                <a:moveTo>
                  <a:pt x="820506" y="1999071"/>
                </a:moveTo>
                <a:lnTo>
                  <a:pt x="807192" y="1995047"/>
                </a:lnTo>
                <a:lnTo>
                  <a:pt x="809826" y="1982576"/>
                </a:lnTo>
                <a:lnTo>
                  <a:pt x="823229" y="1986627"/>
                </a:lnTo>
                <a:lnTo>
                  <a:pt x="820506" y="1999071"/>
                </a:lnTo>
                <a:close/>
              </a:path>
              <a:path w="1327150" h="2270125">
                <a:moveTo>
                  <a:pt x="838575" y="2004532"/>
                </a:moveTo>
                <a:lnTo>
                  <a:pt x="829778" y="2001873"/>
                </a:lnTo>
                <a:lnTo>
                  <a:pt x="837940" y="1991073"/>
                </a:lnTo>
                <a:lnTo>
                  <a:pt x="838575" y="2004532"/>
                </a:lnTo>
                <a:close/>
              </a:path>
              <a:path w="1327150" h="2270125">
                <a:moveTo>
                  <a:pt x="869005" y="2013729"/>
                </a:moveTo>
                <a:lnTo>
                  <a:pt x="857594" y="2010280"/>
                </a:lnTo>
                <a:lnTo>
                  <a:pt x="860317" y="1997836"/>
                </a:lnTo>
                <a:lnTo>
                  <a:pt x="871729" y="2001285"/>
                </a:lnTo>
                <a:lnTo>
                  <a:pt x="869005" y="2013729"/>
                </a:lnTo>
                <a:close/>
              </a:path>
              <a:path w="1327150" h="2270125">
                <a:moveTo>
                  <a:pt x="156858" y="1811766"/>
                </a:moveTo>
                <a:lnTo>
                  <a:pt x="153875" y="1797598"/>
                </a:lnTo>
                <a:lnTo>
                  <a:pt x="168140" y="1801909"/>
                </a:lnTo>
                <a:lnTo>
                  <a:pt x="156858" y="1811766"/>
                </a:lnTo>
                <a:close/>
              </a:path>
              <a:path w="1327150" h="2270125">
                <a:moveTo>
                  <a:pt x="472580" y="1907186"/>
                </a:moveTo>
                <a:lnTo>
                  <a:pt x="468646" y="1892730"/>
                </a:lnTo>
                <a:lnTo>
                  <a:pt x="482911" y="1897041"/>
                </a:lnTo>
                <a:lnTo>
                  <a:pt x="472580" y="1907186"/>
                </a:lnTo>
                <a:close/>
              </a:path>
              <a:path w="1327150" h="2270125">
                <a:moveTo>
                  <a:pt x="544052" y="1928787"/>
                </a:moveTo>
                <a:lnTo>
                  <a:pt x="533621" y="1925634"/>
                </a:lnTo>
                <a:lnTo>
                  <a:pt x="534739" y="1912705"/>
                </a:lnTo>
                <a:lnTo>
                  <a:pt x="548290" y="1916801"/>
                </a:lnTo>
                <a:lnTo>
                  <a:pt x="544052" y="1928787"/>
                </a:lnTo>
                <a:close/>
              </a:path>
              <a:path w="1327150" h="2270125">
                <a:moveTo>
                  <a:pt x="597158" y="1944837"/>
                </a:moveTo>
                <a:lnTo>
                  <a:pt x="582893" y="1940526"/>
                </a:lnTo>
                <a:lnTo>
                  <a:pt x="590371" y="1929518"/>
                </a:lnTo>
                <a:lnTo>
                  <a:pt x="603684" y="1933542"/>
                </a:lnTo>
                <a:lnTo>
                  <a:pt x="597158" y="1944837"/>
                </a:lnTo>
                <a:close/>
              </a:path>
              <a:path w="1327150" h="2270125">
                <a:moveTo>
                  <a:pt x="637098" y="1956908"/>
                </a:moveTo>
                <a:lnTo>
                  <a:pt x="625687" y="1953459"/>
                </a:lnTo>
                <a:lnTo>
                  <a:pt x="628410" y="1941015"/>
                </a:lnTo>
                <a:lnTo>
                  <a:pt x="640773" y="1944751"/>
                </a:lnTo>
                <a:lnTo>
                  <a:pt x="637098" y="1956908"/>
                </a:lnTo>
                <a:close/>
              </a:path>
              <a:path w="1327150" h="2270125">
                <a:moveTo>
                  <a:pt x="652314" y="1961506"/>
                </a:moveTo>
                <a:lnTo>
                  <a:pt x="642804" y="1958632"/>
                </a:lnTo>
                <a:lnTo>
                  <a:pt x="643625" y="1945613"/>
                </a:lnTo>
                <a:lnTo>
                  <a:pt x="659792" y="1950499"/>
                </a:lnTo>
                <a:lnTo>
                  <a:pt x="652314" y="1961506"/>
                </a:lnTo>
                <a:close/>
              </a:path>
              <a:path w="1327150" h="2270125">
                <a:moveTo>
                  <a:pt x="708510" y="1978490"/>
                </a:moveTo>
                <a:lnTo>
                  <a:pt x="697009" y="1975015"/>
                </a:lnTo>
                <a:lnTo>
                  <a:pt x="705944" y="1964447"/>
                </a:lnTo>
                <a:lnTo>
                  <a:pt x="709956" y="1965660"/>
                </a:lnTo>
                <a:lnTo>
                  <a:pt x="708510" y="1978490"/>
                </a:lnTo>
                <a:close/>
              </a:path>
              <a:path w="1327150" h="2270125">
                <a:moveTo>
                  <a:pt x="729952" y="1984971"/>
                </a:moveTo>
                <a:lnTo>
                  <a:pt x="716980" y="1981050"/>
                </a:lnTo>
                <a:lnTo>
                  <a:pt x="718752" y="1968319"/>
                </a:lnTo>
                <a:lnTo>
                  <a:pt x="733016" y="1972630"/>
                </a:lnTo>
                <a:lnTo>
                  <a:pt x="729952" y="1984971"/>
                </a:lnTo>
                <a:close/>
              </a:path>
              <a:path w="1327150" h="2270125">
                <a:moveTo>
                  <a:pt x="757872" y="1993409"/>
                </a:moveTo>
                <a:lnTo>
                  <a:pt x="744558" y="1989385"/>
                </a:lnTo>
                <a:lnTo>
                  <a:pt x="747281" y="1976941"/>
                </a:lnTo>
                <a:lnTo>
                  <a:pt x="760595" y="1980964"/>
                </a:lnTo>
                <a:lnTo>
                  <a:pt x="757872" y="1993409"/>
                </a:lnTo>
                <a:close/>
              </a:path>
              <a:path w="1327150" h="2270125">
                <a:moveTo>
                  <a:pt x="778793" y="1999732"/>
                </a:moveTo>
                <a:lnTo>
                  <a:pt x="766430" y="1995995"/>
                </a:lnTo>
                <a:lnTo>
                  <a:pt x="771501" y="1984261"/>
                </a:lnTo>
                <a:lnTo>
                  <a:pt x="781070" y="1987153"/>
                </a:lnTo>
                <a:lnTo>
                  <a:pt x="778793" y="1999732"/>
                </a:lnTo>
                <a:close/>
              </a:path>
              <a:path w="1327150" h="2270125">
                <a:moveTo>
                  <a:pt x="798867" y="2005799"/>
                </a:moveTo>
                <a:lnTo>
                  <a:pt x="788303" y="2002606"/>
                </a:lnTo>
                <a:lnTo>
                  <a:pt x="791977" y="1990449"/>
                </a:lnTo>
                <a:lnTo>
                  <a:pt x="804458" y="1994221"/>
                </a:lnTo>
                <a:lnTo>
                  <a:pt x="798867" y="2005799"/>
                </a:lnTo>
                <a:close/>
              </a:path>
              <a:path w="1327150" h="2270125">
                <a:moveTo>
                  <a:pt x="828883" y="2014870"/>
                </a:moveTo>
                <a:lnTo>
                  <a:pt x="828114" y="2001371"/>
                </a:lnTo>
                <a:lnTo>
                  <a:pt x="837267" y="2004137"/>
                </a:lnTo>
                <a:lnTo>
                  <a:pt x="828883" y="2014870"/>
                </a:lnTo>
                <a:close/>
              </a:path>
              <a:path w="1327150" h="2270125">
                <a:moveTo>
                  <a:pt x="449040" y="1913339"/>
                </a:moveTo>
                <a:lnTo>
                  <a:pt x="436454" y="1909535"/>
                </a:lnTo>
                <a:lnTo>
                  <a:pt x="444155" y="1898595"/>
                </a:lnTo>
                <a:lnTo>
                  <a:pt x="451659" y="1900863"/>
                </a:lnTo>
                <a:lnTo>
                  <a:pt x="449040" y="1913339"/>
                </a:lnTo>
                <a:close/>
              </a:path>
              <a:path w="1327150" h="2270125">
                <a:moveTo>
                  <a:pt x="481269" y="1923079"/>
                </a:moveTo>
                <a:lnTo>
                  <a:pt x="469857" y="1919631"/>
                </a:lnTo>
                <a:lnTo>
                  <a:pt x="473532" y="1907474"/>
                </a:lnTo>
                <a:lnTo>
                  <a:pt x="485894" y="1911210"/>
                </a:lnTo>
                <a:lnTo>
                  <a:pt x="481269" y="1923079"/>
                </a:lnTo>
                <a:close/>
              </a:path>
              <a:path w="1327150" h="2270125">
                <a:moveTo>
                  <a:pt x="507896" y="1931127"/>
                </a:moveTo>
                <a:lnTo>
                  <a:pt x="494582" y="1927103"/>
                </a:lnTo>
                <a:lnTo>
                  <a:pt x="496414" y="1914389"/>
                </a:lnTo>
                <a:lnTo>
                  <a:pt x="508717" y="1918108"/>
                </a:lnTo>
                <a:lnTo>
                  <a:pt x="507896" y="1931127"/>
                </a:lnTo>
                <a:close/>
              </a:path>
              <a:path w="1327150" h="2270125">
                <a:moveTo>
                  <a:pt x="525964" y="1936588"/>
                </a:moveTo>
                <a:lnTo>
                  <a:pt x="513126" y="1932708"/>
                </a:lnTo>
                <a:lnTo>
                  <a:pt x="520604" y="1921700"/>
                </a:lnTo>
                <a:lnTo>
                  <a:pt x="525834" y="1923281"/>
                </a:lnTo>
                <a:lnTo>
                  <a:pt x="525964" y="1936588"/>
                </a:lnTo>
                <a:close/>
              </a:path>
              <a:path w="1327150" h="2270125">
                <a:moveTo>
                  <a:pt x="615356" y="1963604"/>
                </a:moveTo>
                <a:lnTo>
                  <a:pt x="602993" y="1959868"/>
                </a:lnTo>
                <a:lnTo>
                  <a:pt x="606667" y="1947711"/>
                </a:lnTo>
                <a:lnTo>
                  <a:pt x="619981" y="1951735"/>
                </a:lnTo>
                <a:lnTo>
                  <a:pt x="615356" y="1963604"/>
                </a:lnTo>
                <a:close/>
              </a:path>
              <a:path w="1327150" h="2270125">
                <a:moveTo>
                  <a:pt x="644015" y="1985533"/>
                </a:moveTo>
                <a:lnTo>
                  <a:pt x="641032" y="1971364"/>
                </a:lnTo>
                <a:lnTo>
                  <a:pt x="638179" y="1970502"/>
                </a:lnTo>
                <a:lnTo>
                  <a:pt x="644706" y="1959207"/>
                </a:lnTo>
                <a:lnTo>
                  <a:pt x="658020" y="1963231"/>
                </a:lnTo>
                <a:lnTo>
                  <a:pt x="650542" y="1974238"/>
                </a:lnTo>
                <a:lnTo>
                  <a:pt x="644015" y="1985533"/>
                </a:lnTo>
                <a:close/>
              </a:path>
              <a:path w="1327150" h="2270125">
                <a:moveTo>
                  <a:pt x="676456" y="1982070"/>
                </a:moveTo>
                <a:lnTo>
                  <a:pt x="671998" y="1980723"/>
                </a:lnTo>
                <a:lnTo>
                  <a:pt x="672284" y="1967542"/>
                </a:lnTo>
                <a:lnTo>
                  <a:pt x="683517" y="1970937"/>
                </a:lnTo>
                <a:lnTo>
                  <a:pt x="676456" y="1982070"/>
                </a:lnTo>
                <a:close/>
              </a:path>
              <a:path w="1327150" h="2270125">
                <a:moveTo>
                  <a:pt x="699992" y="1989183"/>
                </a:moveTo>
                <a:lnTo>
                  <a:pt x="698911" y="1975589"/>
                </a:lnTo>
                <a:lnTo>
                  <a:pt x="703666" y="1977026"/>
                </a:lnTo>
                <a:lnTo>
                  <a:pt x="699992" y="1989183"/>
                </a:lnTo>
                <a:close/>
              </a:path>
              <a:path w="1327150" h="2270125">
                <a:moveTo>
                  <a:pt x="747541" y="2003554"/>
                </a:moveTo>
                <a:lnTo>
                  <a:pt x="740884" y="2001542"/>
                </a:lnTo>
                <a:lnTo>
                  <a:pt x="733146" y="1985936"/>
                </a:lnTo>
                <a:lnTo>
                  <a:pt x="749313" y="1990822"/>
                </a:lnTo>
                <a:lnTo>
                  <a:pt x="747541" y="2003554"/>
                </a:lnTo>
                <a:close/>
              </a:path>
              <a:path w="1327150" h="2270125">
                <a:moveTo>
                  <a:pt x="762756" y="2008152"/>
                </a:moveTo>
                <a:lnTo>
                  <a:pt x="761289" y="1994442"/>
                </a:lnTo>
                <a:lnTo>
                  <a:pt x="770858" y="1997334"/>
                </a:lnTo>
                <a:lnTo>
                  <a:pt x="762756" y="2008152"/>
                </a:lnTo>
                <a:close/>
              </a:path>
              <a:path w="1327150" h="2270125">
                <a:moveTo>
                  <a:pt x="788433" y="2015912"/>
                </a:moveTo>
                <a:lnTo>
                  <a:pt x="777021" y="2012464"/>
                </a:lnTo>
                <a:lnTo>
                  <a:pt x="783548" y="2001169"/>
                </a:lnTo>
                <a:lnTo>
                  <a:pt x="787352" y="2002319"/>
                </a:lnTo>
                <a:lnTo>
                  <a:pt x="788433" y="2015912"/>
                </a:lnTo>
                <a:close/>
              </a:path>
              <a:path w="1327150" h="2270125">
                <a:moveTo>
                  <a:pt x="805550" y="2021086"/>
                </a:moveTo>
                <a:lnTo>
                  <a:pt x="792236" y="2017062"/>
                </a:lnTo>
                <a:lnTo>
                  <a:pt x="804885" y="2007618"/>
                </a:lnTo>
                <a:lnTo>
                  <a:pt x="805550" y="2021086"/>
                </a:lnTo>
                <a:close/>
              </a:path>
              <a:path w="1327150" h="2270125">
                <a:moveTo>
                  <a:pt x="824569" y="2026834"/>
                </a:moveTo>
                <a:lnTo>
                  <a:pt x="813158" y="2023385"/>
                </a:lnTo>
                <a:lnTo>
                  <a:pt x="812077" y="2009791"/>
                </a:lnTo>
                <a:lnTo>
                  <a:pt x="826342" y="2014102"/>
                </a:lnTo>
                <a:lnTo>
                  <a:pt x="824569" y="2026834"/>
                </a:lnTo>
                <a:close/>
              </a:path>
              <a:path w="1327150" h="2270125">
                <a:moveTo>
                  <a:pt x="826363" y="2036776"/>
                </a:moveTo>
                <a:lnTo>
                  <a:pt x="830409" y="2028599"/>
                </a:lnTo>
                <a:lnTo>
                  <a:pt x="830275" y="2028558"/>
                </a:lnTo>
                <a:lnTo>
                  <a:pt x="829194" y="2014964"/>
                </a:lnTo>
                <a:lnTo>
                  <a:pt x="847263" y="2020425"/>
                </a:lnTo>
                <a:lnTo>
                  <a:pt x="826363" y="2036776"/>
                </a:lnTo>
                <a:close/>
              </a:path>
              <a:path w="1327150" h="2270125">
                <a:moveTo>
                  <a:pt x="285498" y="1877180"/>
                </a:moveTo>
                <a:lnTo>
                  <a:pt x="282516" y="1863011"/>
                </a:lnTo>
                <a:lnTo>
                  <a:pt x="291074" y="1865598"/>
                </a:lnTo>
                <a:lnTo>
                  <a:pt x="285498" y="1877180"/>
                </a:lnTo>
                <a:close/>
              </a:path>
              <a:path w="1327150" h="2270125">
                <a:moveTo>
                  <a:pt x="329243" y="1890401"/>
                </a:moveTo>
                <a:lnTo>
                  <a:pt x="331015" y="1877669"/>
                </a:lnTo>
                <a:lnTo>
                  <a:pt x="339574" y="1880256"/>
                </a:lnTo>
                <a:lnTo>
                  <a:pt x="329243" y="1890401"/>
                </a:lnTo>
                <a:close/>
              </a:path>
              <a:path w="1327150" h="2270125">
                <a:moveTo>
                  <a:pt x="416732" y="1916842"/>
                </a:moveTo>
                <a:lnTo>
                  <a:pt x="404370" y="1913106"/>
                </a:lnTo>
                <a:lnTo>
                  <a:pt x="408044" y="1900949"/>
                </a:lnTo>
                <a:lnTo>
                  <a:pt x="421358" y="1904973"/>
                </a:lnTo>
                <a:lnTo>
                  <a:pt x="416732" y="1916842"/>
                </a:lnTo>
                <a:close/>
              </a:path>
              <a:path w="1327150" h="2270125">
                <a:moveTo>
                  <a:pt x="546183" y="1955966"/>
                </a:moveTo>
                <a:lnTo>
                  <a:pt x="532275" y="1951762"/>
                </a:lnTo>
                <a:lnTo>
                  <a:pt x="536692" y="1939830"/>
                </a:lnTo>
                <a:lnTo>
                  <a:pt x="547257" y="1943023"/>
                </a:lnTo>
                <a:lnTo>
                  <a:pt x="546183" y="1955966"/>
                </a:lnTo>
                <a:close/>
              </a:path>
              <a:path w="1327150" h="2270125">
                <a:moveTo>
                  <a:pt x="568457" y="1962697"/>
                </a:moveTo>
                <a:lnTo>
                  <a:pt x="559378" y="1959953"/>
                </a:lnTo>
                <a:lnTo>
                  <a:pt x="562101" y="1947509"/>
                </a:lnTo>
                <a:lnTo>
                  <a:pt x="575058" y="1951425"/>
                </a:lnTo>
                <a:lnTo>
                  <a:pt x="568457" y="1962697"/>
                </a:lnTo>
                <a:close/>
              </a:path>
              <a:path w="1327150" h="2270125">
                <a:moveTo>
                  <a:pt x="662737" y="1991191"/>
                </a:moveTo>
                <a:lnTo>
                  <a:pt x="652573" y="1988120"/>
                </a:lnTo>
                <a:lnTo>
                  <a:pt x="656247" y="1975963"/>
                </a:lnTo>
                <a:lnTo>
                  <a:pt x="668372" y="1979627"/>
                </a:lnTo>
                <a:lnTo>
                  <a:pt x="662737" y="1991191"/>
                </a:lnTo>
                <a:close/>
              </a:path>
              <a:path w="1327150" h="2270125">
                <a:moveTo>
                  <a:pt x="689661" y="1999329"/>
                </a:moveTo>
                <a:lnTo>
                  <a:pt x="675397" y="1995017"/>
                </a:lnTo>
                <a:lnTo>
                  <a:pt x="678848" y="1982793"/>
                </a:lnTo>
                <a:lnTo>
                  <a:pt x="690482" y="1986309"/>
                </a:lnTo>
                <a:lnTo>
                  <a:pt x="689661" y="1999329"/>
                </a:lnTo>
                <a:close/>
              </a:path>
              <a:path w="1327150" h="2270125">
                <a:moveTo>
                  <a:pt x="715337" y="2007089"/>
                </a:moveTo>
                <a:lnTo>
                  <a:pt x="706779" y="2004502"/>
                </a:lnTo>
                <a:lnTo>
                  <a:pt x="708046" y="1991617"/>
                </a:lnTo>
                <a:lnTo>
                  <a:pt x="720616" y="1995417"/>
                </a:lnTo>
                <a:lnTo>
                  <a:pt x="715337" y="2007089"/>
                </a:lnTo>
                <a:close/>
              </a:path>
              <a:path w="1327150" h="2270125">
                <a:moveTo>
                  <a:pt x="749572" y="2017435"/>
                </a:moveTo>
                <a:lnTo>
                  <a:pt x="739112" y="2014274"/>
                </a:lnTo>
                <a:lnTo>
                  <a:pt x="735178" y="1999817"/>
                </a:lnTo>
                <a:lnTo>
                  <a:pt x="755148" y="2005853"/>
                </a:lnTo>
                <a:lnTo>
                  <a:pt x="749572" y="2017435"/>
                </a:lnTo>
                <a:close/>
              </a:path>
              <a:path w="1327150" h="2270125">
                <a:moveTo>
                  <a:pt x="775248" y="2025195"/>
                </a:moveTo>
                <a:lnTo>
                  <a:pt x="764788" y="2022034"/>
                </a:lnTo>
                <a:lnTo>
                  <a:pt x="770364" y="2010452"/>
                </a:lnTo>
                <a:lnTo>
                  <a:pt x="775248" y="2025195"/>
                </a:lnTo>
                <a:close/>
              </a:path>
              <a:path w="1327150" h="2270125">
                <a:moveTo>
                  <a:pt x="816140" y="2037554"/>
                </a:moveTo>
                <a:lnTo>
                  <a:pt x="811386" y="2036117"/>
                </a:lnTo>
                <a:lnTo>
                  <a:pt x="811256" y="2022810"/>
                </a:lnTo>
                <a:lnTo>
                  <a:pt x="823618" y="2026547"/>
                </a:lnTo>
                <a:lnTo>
                  <a:pt x="816140" y="2037554"/>
                </a:lnTo>
                <a:close/>
              </a:path>
              <a:path w="1327150" h="2270125">
                <a:moveTo>
                  <a:pt x="824699" y="2040140"/>
                </a:moveTo>
                <a:lnTo>
                  <a:pt x="822797" y="2039566"/>
                </a:lnTo>
                <a:lnTo>
                  <a:pt x="826363" y="2036776"/>
                </a:lnTo>
                <a:lnTo>
                  <a:pt x="824699" y="2040140"/>
                </a:lnTo>
                <a:close/>
              </a:path>
              <a:path w="1327150" h="2270125">
                <a:moveTo>
                  <a:pt x="235227" y="1875254"/>
                </a:moveTo>
                <a:lnTo>
                  <a:pt x="220962" y="1870943"/>
                </a:lnTo>
                <a:lnTo>
                  <a:pt x="224027" y="1858602"/>
                </a:lnTo>
                <a:lnTo>
                  <a:pt x="236999" y="1862522"/>
                </a:lnTo>
                <a:lnTo>
                  <a:pt x="235227" y="1875254"/>
                </a:lnTo>
                <a:close/>
              </a:path>
              <a:path w="1327150" h="2270125">
                <a:moveTo>
                  <a:pt x="386431" y="1920952"/>
                </a:moveTo>
                <a:lnTo>
                  <a:pt x="372166" y="1916640"/>
                </a:lnTo>
                <a:lnTo>
                  <a:pt x="377742" y="1905058"/>
                </a:lnTo>
                <a:lnTo>
                  <a:pt x="390714" y="1908979"/>
                </a:lnTo>
                <a:lnTo>
                  <a:pt x="386431" y="1920952"/>
                </a:lnTo>
                <a:close/>
              </a:path>
              <a:path w="1327150" h="2270125">
                <a:moveTo>
                  <a:pt x="450146" y="1940208"/>
                </a:moveTo>
                <a:lnTo>
                  <a:pt x="441587" y="1937621"/>
                </a:lnTo>
                <a:lnTo>
                  <a:pt x="446213" y="1925752"/>
                </a:lnTo>
                <a:lnTo>
                  <a:pt x="458575" y="1929488"/>
                </a:lnTo>
                <a:lnTo>
                  <a:pt x="450146" y="1940208"/>
                </a:lnTo>
                <a:close/>
              </a:path>
              <a:path w="1327150" h="2270125">
                <a:moveTo>
                  <a:pt x="508155" y="1957740"/>
                </a:moveTo>
                <a:lnTo>
                  <a:pt x="498646" y="1954866"/>
                </a:lnTo>
                <a:lnTo>
                  <a:pt x="499779" y="1941941"/>
                </a:lnTo>
                <a:lnTo>
                  <a:pt x="515633" y="1946733"/>
                </a:lnTo>
                <a:lnTo>
                  <a:pt x="508155" y="1957740"/>
                </a:lnTo>
                <a:close/>
              </a:path>
              <a:path w="1327150" h="2270125">
                <a:moveTo>
                  <a:pt x="605155" y="1987056"/>
                </a:moveTo>
                <a:lnTo>
                  <a:pt x="594694" y="1983894"/>
                </a:lnTo>
                <a:lnTo>
                  <a:pt x="595857" y="1970978"/>
                </a:lnTo>
                <a:lnTo>
                  <a:pt x="608829" y="1974899"/>
                </a:lnTo>
                <a:lnTo>
                  <a:pt x="605155" y="1987056"/>
                </a:lnTo>
                <a:close/>
              </a:path>
              <a:path w="1327150" h="2270125">
                <a:moveTo>
                  <a:pt x="623371" y="1992561"/>
                </a:moveTo>
                <a:lnTo>
                  <a:pt x="618338" y="1977773"/>
                </a:lnTo>
                <a:lnTo>
                  <a:pt x="631652" y="1981797"/>
                </a:lnTo>
                <a:lnTo>
                  <a:pt x="623371" y="1992561"/>
                </a:lnTo>
                <a:close/>
              </a:path>
              <a:path w="1327150" h="2270125">
                <a:moveTo>
                  <a:pt x="700251" y="2015796"/>
                </a:moveTo>
                <a:lnTo>
                  <a:pt x="684011" y="2010888"/>
                </a:lnTo>
                <a:lnTo>
                  <a:pt x="685263" y="1997999"/>
                </a:lnTo>
                <a:lnTo>
                  <a:pt x="698918" y="2002126"/>
                </a:lnTo>
                <a:lnTo>
                  <a:pt x="700251" y="2015796"/>
                </a:lnTo>
                <a:close/>
              </a:path>
              <a:path w="1327150" h="2270125">
                <a:moveTo>
                  <a:pt x="742094" y="2028443"/>
                </a:moveTo>
                <a:lnTo>
                  <a:pt x="731634" y="2025281"/>
                </a:lnTo>
                <a:lnTo>
                  <a:pt x="734357" y="2012837"/>
                </a:lnTo>
                <a:lnTo>
                  <a:pt x="748621" y="2017148"/>
                </a:lnTo>
                <a:lnTo>
                  <a:pt x="742094" y="2028443"/>
                </a:lnTo>
                <a:close/>
              </a:path>
              <a:path w="1327150" h="2270125">
                <a:moveTo>
                  <a:pt x="758261" y="2033328"/>
                </a:moveTo>
                <a:lnTo>
                  <a:pt x="745898" y="2029592"/>
                </a:lnTo>
                <a:lnTo>
                  <a:pt x="749572" y="2017435"/>
                </a:lnTo>
                <a:lnTo>
                  <a:pt x="762886" y="2021459"/>
                </a:lnTo>
                <a:lnTo>
                  <a:pt x="758261" y="2033328"/>
                </a:lnTo>
                <a:close/>
              </a:path>
              <a:path w="1327150" h="2270125">
                <a:moveTo>
                  <a:pt x="765289" y="2035453"/>
                </a:moveTo>
                <a:lnTo>
                  <a:pt x="762886" y="2021459"/>
                </a:lnTo>
                <a:lnTo>
                  <a:pt x="773703" y="2024728"/>
                </a:lnTo>
                <a:lnTo>
                  <a:pt x="765289" y="2035453"/>
                </a:lnTo>
                <a:close/>
              </a:path>
              <a:path w="1327150" h="2270125">
                <a:moveTo>
                  <a:pt x="788692" y="2042526"/>
                </a:moveTo>
                <a:lnTo>
                  <a:pt x="778231" y="2039364"/>
                </a:lnTo>
                <a:lnTo>
                  <a:pt x="778101" y="2026057"/>
                </a:lnTo>
                <a:lnTo>
                  <a:pt x="792366" y="2030369"/>
                </a:lnTo>
                <a:lnTo>
                  <a:pt x="788692" y="2042526"/>
                </a:lnTo>
                <a:close/>
              </a:path>
              <a:path w="1327150" h="2270125">
                <a:moveTo>
                  <a:pt x="806760" y="2047986"/>
                </a:moveTo>
                <a:lnTo>
                  <a:pt x="797682" y="2045242"/>
                </a:lnTo>
                <a:lnTo>
                  <a:pt x="798429" y="2032201"/>
                </a:lnTo>
                <a:lnTo>
                  <a:pt x="811385" y="2036117"/>
                </a:lnTo>
                <a:lnTo>
                  <a:pt x="806760" y="2047986"/>
                </a:lnTo>
                <a:close/>
              </a:path>
              <a:path w="1327150" h="2270125">
                <a:moveTo>
                  <a:pt x="807711" y="2048274"/>
                </a:moveTo>
                <a:lnTo>
                  <a:pt x="815189" y="2037266"/>
                </a:lnTo>
                <a:lnTo>
                  <a:pt x="816140" y="2037554"/>
                </a:lnTo>
                <a:lnTo>
                  <a:pt x="807711" y="2048274"/>
                </a:lnTo>
                <a:close/>
              </a:path>
              <a:path w="1327150" h="2270125">
                <a:moveTo>
                  <a:pt x="812093" y="2047940"/>
                </a:moveTo>
                <a:lnTo>
                  <a:pt x="816140" y="2037554"/>
                </a:lnTo>
                <a:lnTo>
                  <a:pt x="822797" y="2039566"/>
                </a:lnTo>
                <a:lnTo>
                  <a:pt x="812093" y="2047940"/>
                </a:lnTo>
                <a:close/>
              </a:path>
              <a:path w="1327150" h="2270125">
                <a:moveTo>
                  <a:pt x="811515" y="2049423"/>
                </a:moveTo>
                <a:lnTo>
                  <a:pt x="810564" y="2049136"/>
                </a:lnTo>
                <a:lnTo>
                  <a:pt x="812093" y="2047940"/>
                </a:lnTo>
                <a:lnTo>
                  <a:pt x="811515" y="2049423"/>
                </a:lnTo>
                <a:close/>
              </a:path>
              <a:path w="1327150" h="2270125">
                <a:moveTo>
                  <a:pt x="472148" y="1960125"/>
                </a:moveTo>
                <a:lnTo>
                  <a:pt x="461866" y="1957017"/>
                </a:lnTo>
                <a:lnTo>
                  <a:pt x="463460" y="1944232"/>
                </a:lnTo>
                <a:lnTo>
                  <a:pt x="476773" y="1948256"/>
                </a:lnTo>
                <a:lnTo>
                  <a:pt x="472148" y="1960125"/>
                </a:lnTo>
                <a:close/>
              </a:path>
              <a:path w="1327150" h="2270125">
                <a:moveTo>
                  <a:pt x="523501" y="1975645"/>
                </a:moveTo>
                <a:lnTo>
                  <a:pt x="510930" y="1971846"/>
                </a:lnTo>
                <a:lnTo>
                  <a:pt x="517665" y="1960614"/>
                </a:lnTo>
                <a:lnTo>
                  <a:pt x="522866" y="1962186"/>
                </a:lnTo>
                <a:lnTo>
                  <a:pt x="523501" y="1975645"/>
                </a:lnTo>
                <a:close/>
              </a:path>
              <a:path w="1327150" h="2270125">
                <a:moveTo>
                  <a:pt x="545373" y="1982256"/>
                </a:moveTo>
                <a:lnTo>
                  <a:pt x="534080" y="1978843"/>
                </a:lnTo>
                <a:lnTo>
                  <a:pt x="536343" y="1966259"/>
                </a:lnTo>
                <a:lnTo>
                  <a:pt x="549998" y="1970386"/>
                </a:lnTo>
                <a:lnTo>
                  <a:pt x="545373" y="1982256"/>
                </a:lnTo>
                <a:close/>
              </a:path>
              <a:path w="1327150" h="2270125">
                <a:moveTo>
                  <a:pt x="608345" y="2001287"/>
                </a:moveTo>
                <a:lnTo>
                  <a:pt x="595775" y="1997488"/>
                </a:lnTo>
                <a:lnTo>
                  <a:pt x="599448" y="1985331"/>
                </a:lnTo>
                <a:lnTo>
                  <a:pt x="610385" y="1988636"/>
                </a:lnTo>
                <a:lnTo>
                  <a:pt x="608345" y="2001287"/>
                </a:lnTo>
                <a:close/>
              </a:path>
              <a:path w="1327150" h="2270125">
                <a:moveTo>
                  <a:pt x="649504" y="2013727"/>
                </a:moveTo>
                <a:lnTo>
                  <a:pt x="644541" y="2012227"/>
                </a:lnTo>
                <a:lnTo>
                  <a:pt x="644144" y="1998839"/>
                </a:lnTo>
                <a:lnTo>
                  <a:pt x="656715" y="2002639"/>
                </a:lnTo>
                <a:lnTo>
                  <a:pt x="649504" y="2013727"/>
                </a:lnTo>
                <a:close/>
              </a:path>
              <a:path w="1327150" h="2270125">
                <a:moveTo>
                  <a:pt x="685656" y="2024653"/>
                </a:moveTo>
                <a:lnTo>
                  <a:pt x="673754" y="2021056"/>
                </a:lnTo>
                <a:lnTo>
                  <a:pt x="675719" y="2008382"/>
                </a:lnTo>
                <a:lnTo>
                  <a:pt x="687889" y="2012060"/>
                </a:lnTo>
                <a:lnTo>
                  <a:pt x="685656" y="2024653"/>
                </a:lnTo>
                <a:close/>
              </a:path>
              <a:path w="1327150" h="2270125">
                <a:moveTo>
                  <a:pt x="695983" y="2027774"/>
                </a:moveTo>
                <a:lnTo>
                  <a:pt x="694828" y="2014157"/>
                </a:lnTo>
                <a:lnTo>
                  <a:pt x="703595" y="2016807"/>
                </a:lnTo>
                <a:lnTo>
                  <a:pt x="695983" y="2027774"/>
                </a:lnTo>
                <a:close/>
              </a:path>
              <a:path w="1327150" h="2270125">
                <a:moveTo>
                  <a:pt x="723205" y="2036001"/>
                </a:moveTo>
                <a:lnTo>
                  <a:pt x="708940" y="2031690"/>
                </a:lnTo>
                <a:lnTo>
                  <a:pt x="712614" y="2019533"/>
                </a:lnTo>
                <a:lnTo>
                  <a:pt x="724977" y="2023269"/>
                </a:lnTo>
                <a:lnTo>
                  <a:pt x="723205" y="2036001"/>
                </a:lnTo>
                <a:close/>
              </a:path>
              <a:path w="1327150" h="2270125">
                <a:moveTo>
                  <a:pt x="746028" y="2042899"/>
                </a:moveTo>
                <a:lnTo>
                  <a:pt x="729862" y="2038013"/>
                </a:lnTo>
                <a:lnTo>
                  <a:pt x="735437" y="2026431"/>
                </a:lnTo>
                <a:lnTo>
                  <a:pt x="752555" y="2031604"/>
                </a:lnTo>
                <a:lnTo>
                  <a:pt x="746028" y="2042899"/>
                </a:lnTo>
                <a:close/>
              </a:path>
              <a:path w="1327150" h="2270125">
                <a:moveTo>
                  <a:pt x="781214" y="2053533"/>
                </a:moveTo>
                <a:lnTo>
                  <a:pt x="769802" y="2050084"/>
                </a:lnTo>
                <a:lnTo>
                  <a:pt x="769672" y="2036777"/>
                </a:lnTo>
                <a:lnTo>
                  <a:pt x="786790" y="2041951"/>
                </a:lnTo>
                <a:lnTo>
                  <a:pt x="781214" y="2053533"/>
                </a:lnTo>
                <a:close/>
              </a:path>
              <a:path w="1327150" h="2270125">
                <a:moveTo>
                  <a:pt x="804037" y="2060431"/>
                </a:moveTo>
                <a:lnTo>
                  <a:pt x="790798" y="2056429"/>
                </a:lnTo>
                <a:lnTo>
                  <a:pt x="796656" y="2044933"/>
                </a:lnTo>
                <a:lnTo>
                  <a:pt x="807711" y="2048274"/>
                </a:lnTo>
                <a:lnTo>
                  <a:pt x="804037" y="2060431"/>
                </a:lnTo>
                <a:close/>
              </a:path>
              <a:path w="1327150" h="2270125">
                <a:moveTo>
                  <a:pt x="438043" y="1963085"/>
                </a:moveTo>
                <a:lnTo>
                  <a:pt x="435190" y="1962223"/>
                </a:lnTo>
                <a:lnTo>
                  <a:pt x="435060" y="1948916"/>
                </a:lnTo>
                <a:lnTo>
                  <a:pt x="444570" y="1951790"/>
                </a:lnTo>
                <a:lnTo>
                  <a:pt x="438043" y="1963085"/>
                </a:lnTo>
                <a:close/>
              </a:path>
              <a:path w="1327150" h="2270125">
                <a:moveTo>
                  <a:pt x="498905" y="1981479"/>
                </a:moveTo>
                <a:lnTo>
                  <a:pt x="487612" y="1978066"/>
                </a:lnTo>
                <a:lnTo>
                  <a:pt x="489875" y="1965482"/>
                </a:lnTo>
                <a:lnTo>
                  <a:pt x="504481" y="1969897"/>
                </a:lnTo>
                <a:lnTo>
                  <a:pt x="498905" y="1981479"/>
                </a:lnTo>
                <a:close/>
              </a:path>
              <a:path w="1327150" h="2270125">
                <a:moveTo>
                  <a:pt x="588297" y="2008495"/>
                </a:moveTo>
                <a:lnTo>
                  <a:pt x="575310" y="2004570"/>
                </a:lnTo>
                <a:lnTo>
                  <a:pt x="581510" y="1993177"/>
                </a:lnTo>
                <a:lnTo>
                  <a:pt x="588167" y="1995189"/>
                </a:lnTo>
                <a:lnTo>
                  <a:pt x="588297" y="2008495"/>
                </a:lnTo>
                <a:close/>
              </a:path>
              <a:path w="1327150" h="2270125">
                <a:moveTo>
                  <a:pt x="622531" y="2018842"/>
                </a:moveTo>
                <a:lnTo>
                  <a:pt x="609218" y="2014818"/>
                </a:lnTo>
                <a:lnTo>
                  <a:pt x="611941" y="2002374"/>
                </a:lnTo>
                <a:lnTo>
                  <a:pt x="624304" y="2006110"/>
                </a:lnTo>
                <a:lnTo>
                  <a:pt x="622531" y="2018842"/>
                </a:lnTo>
                <a:close/>
              </a:path>
              <a:path w="1327150" h="2270125">
                <a:moveTo>
                  <a:pt x="647256" y="2026315"/>
                </a:moveTo>
                <a:lnTo>
                  <a:pt x="638460" y="2023656"/>
                </a:lnTo>
                <a:lnTo>
                  <a:pt x="646889" y="2012936"/>
                </a:lnTo>
                <a:lnTo>
                  <a:pt x="647256" y="2026315"/>
                </a:lnTo>
                <a:close/>
              </a:path>
              <a:path w="1327150" h="2270125">
                <a:moveTo>
                  <a:pt x="670080" y="2033213"/>
                </a:moveTo>
                <a:lnTo>
                  <a:pt x="655816" y="2028901"/>
                </a:lnTo>
                <a:lnTo>
                  <a:pt x="661392" y="2017319"/>
                </a:lnTo>
                <a:lnTo>
                  <a:pt x="668999" y="2019619"/>
                </a:lnTo>
                <a:lnTo>
                  <a:pt x="670080" y="2033213"/>
                </a:lnTo>
                <a:close/>
              </a:path>
              <a:path w="1327150" h="2270125">
                <a:moveTo>
                  <a:pt x="697658" y="2041547"/>
                </a:moveTo>
                <a:lnTo>
                  <a:pt x="687093" y="2038354"/>
                </a:lnTo>
                <a:lnTo>
                  <a:pt x="701332" y="2029391"/>
                </a:lnTo>
                <a:lnTo>
                  <a:pt x="697658" y="2041547"/>
                </a:lnTo>
                <a:close/>
              </a:path>
              <a:path w="1327150" h="2270125">
                <a:moveTo>
                  <a:pt x="725236" y="2049882"/>
                </a:moveTo>
                <a:lnTo>
                  <a:pt x="714538" y="2046649"/>
                </a:lnTo>
                <a:lnTo>
                  <a:pt x="717499" y="2034276"/>
                </a:lnTo>
                <a:lnTo>
                  <a:pt x="729401" y="2037874"/>
                </a:lnTo>
                <a:lnTo>
                  <a:pt x="725236" y="2049882"/>
                </a:lnTo>
                <a:close/>
              </a:path>
              <a:path w="1327150" h="2270125">
                <a:moveTo>
                  <a:pt x="750912" y="2057642"/>
                </a:moveTo>
                <a:lnTo>
                  <a:pt x="741403" y="2054768"/>
                </a:lnTo>
                <a:lnTo>
                  <a:pt x="743368" y="2042095"/>
                </a:lnTo>
                <a:lnTo>
                  <a:pt x="757113" y="2046249"/>
                </a:lnTo>
                <a:lnTo>
                  <a:pt x="750912" y="2057642"/>
                </a:lnTo>
                <a:close/>
              </a:path>
              <a:path w="1327150" h="2270125">
                <a:moveTo>
                  <a:pt x="767079" y="2062528"/>
                </a:moveTo>
                <a:lnTo>
                  <a:pt x="756619" y="2059367"/>
                </a:lnTo>
                <a:lnTo>
                  <a:pt x="765048" y="2048647"/>
                </a:lnTo>
                <a:lnTo>
                  <a:pt x="767079" y="2062528"/>
                </a:lnTo>
                <a:close/>
              </a:path>
              <a:path w="1327150" h="2270125">
                <a:moveTo>
                  <a:pt x="233714" y="1914598"/>
                </a:moveTo>
                <a:lnTo>
                  <a:pt x="221351" y="1910862"/>
                </a:lnTo>
                <a:lnTo>
                  <a:pt x="224074" y="1898418"/>
                </a:lnTo>
                <a:lnTo>
                  <a:pt x="237388" y="1902442"/>
                </a:lnTo>
                <a:lnTo>
                  <a:pt x="233714" y="1914598"/>
                </a:lnTo>
                <a:close/>
              </a:path>
              <a:path w="1327150" h="2270125">
                <a:moveTo>
                  <a:pt x="266998" y="1924658"/>
                </a:moveTo>
                <a:lnTo>
                  <a:pt x="257488" y="1921784"/>
                </a:lnTo>
                <a:lnTo>
                  <a:pt x="260211" y="1909339"/>
                </a:lnTo>
                <a:lnTo>
                  <a:pt x="275427" y="1913938"/>
                </a:lnTo>
                <a:lnTo>
                  <a:pt x="266998" y="1924658"/>
                </a:lnTo>
                <a:close/>
              </a:path>
              <a:path w="1327150" h="2270125">
                <a:moveTo>
                  <a:pt x="327860" y="1943052"/>
                </a:moveTo>
                <a:lnTo>
                  <a:pt x="318350" y="1940178"/>
                </a:lnTo>
                <a:lnTo>
                  <a:pt x="317270" y="1926584"/>
                </a:lnTo>
                <a:lnTo>
                  <a:pt x="332485" y="1931183"/>
                </a:lnTo>
                <a:lnTo>
                  <a:pt x="327860" y="1943052"/>
                </a:lnTo>
                <a:close/>
              </a:path>
              <a:path w="1327150" h="2270125">
                <a:moveTo>
                  <a:pt x="363997" y="1953974"/>
                </a:moveTo>
                <a:lnTo>
                  <a:pt x="351634" y="1950237"/>
                </a:lnTo>
                <a:lnTo>
                  <a:pt x="355309" y="1938080"/>
                </a:lnTo>
                <a:lnTo>
                  <a:pt x="368622" y="1942104"/>
                </a:lnTo>
                <a:lnTo>
                  <a:pt x="363997" y="1953974"/>
                </a:lnTo>
                <a:close/>
              </a:path>
              <a:path w="1327150" h="2270125">
                <a:moveTo>
                  <a:pt x="422957" y="1971793"/>
                </a:moveTo>
                <a:lnTo>
                  <a:pt x="409643" y="1967769"/>
                </a:lnTo>
                <a:lnTo>
                  <a:pt x="415220" y="1956187"/>
                </a:lnTo>
                <a:lnTo>
                  <a:pt x="427582" y="1959923"/>
                </a:lnTo>
                <a:lnTo>
                  <a:pt x="422957" y="1971793"/>
                </a:lnTo>
                <a:close/>
              </a:path>
              <a:path w="1327150" h="2270125">
                <a:moveTo>
                  <a:pt x="449714" y="1993147"/>
                </a:moveTo>
                <a:lnTo>
                  <a:pt x="438302" y="1989698"/>
                </a:lnTo>
                <a:lnTo>
                  <a:pt x="443878" y="1978116"/>
                </a:lnTo>
                <a:lnTo>
                  <a:pt x="452694" y="1967513"/>
                </a:lnTo>
                <a:lnTo>
                  <a:pt x="453626" y="1981062"/>
                </a:lnTo>
                <a:lnTo>
                  <a:pt x="456241" y="1981852"/>
                </a:lnTo>
                <a:lnTo>
                  <a:pt x="449714" y="1993147"/>
                </a:lnTo>
                <a:close/>
              </a:path>
              <a:path w="1327150" h="2270125">
                <a:moveTo>
                  <a:pt x="482868" y="1989900"/>
                </a:moveTo>
                <a:lnTo>
                  <a:pt x="470030" y="1986020"/>
                </a:lnTo>
                <a:lnTo>
                  <a:pt x="476082" y="1974581"/>
                </a:lnTo>
                <a:lnTo>
                  <a:pt x="489395" y="1978605"/>
                </a:lnTo>
                <a:lnTo>
                  <a:pt x="482868" y="1989900"/>
                </a:lnTo>
                <a:close/>
              </a:path>
              <a:path w="1327150" h="2270125">
                <a:moveTo>
                  <a:pt x="534860" y="2005613"/>
                </a:moveTo>
                <a:lnTo>
                  <a:pt x="523047" y="2002043"/>
                </a:lnTo>
                <a:lnTo>
                  <a:pt x="530644" y="1991071"/>
                </a:lnTo>
                <a:lnTo>
                  <a:pt x="535993" y="1992688"/>
                </a:lnTo>
                <a:lnTo>
                  <a:pt x="534860" y="2005613"/>
                </a:lnTo>
                <a:close/>
              </a:path>
              <a:path w="1327150" h="2270125">
                <a:moveTo>
                  <a:pt x="600789" y="2025538"/>
                </a:moveTo>
                <a:lnTo>
                  <a:pt x="587416" y="2021497"/>
                </a:lnTo>
                <a:lnTo>
                  <a:pt x="592813" y="2009861"/>
                </a:lnTo>
                <a:lnTo>
                  <a:pt x="604463" y="2013381"/>
                </a:lnTo>
                <a:lnTo>
                  <a:pt x="600789" y="2025538"/>
                </a:lnTo>
                <a:close/>
              </a:path>
              <a:path w="1327150" h="2270125">
                <a:moveTo>
                  <a:pt x="641680" y="2037897"/>
                </a:moveTo>
                <a:lnTo>
                  <a:pt x="639649" y="2024015"/>
                </a:lnTo>
                <a:lnTo>
                  <a:pt x="650109" y="2027177"/>
                </a:lnTo>
                <a:lnTo>
                  <a:pt x="641680" y="2037897"/>
                </a:lnTo>
                <a:close/>
              </a:path>
              <a:path w="1327150" h="2270125">
                <a:moveTo>
                  <a:pt x="685425" y="2051118"/>
                </a:moveTo>
                <a:lnTo>
                  <a:pt x="661651" y="2043932"/>
                </a:lnTo>
                <a:lnTo>
                  <a:pt x="663750" y="2031299"/>
                </a:lnTo>
                <a:lnTo>
                  <a:pt x="688149" y="2038673"/>
                </a:lnTo>
                <a:lnTo>
                  <a:pt x="685425" y="2051118"/>
                </a:lnTo>
                <a:close/>
              </a:path>
              <a:path w="1327150" h="2270125">
                <a:moveTo>
                  <a:pt x="694935" y="2053992"/>
                </a:moveTo>
                <a:lnTo>
                  <a:pt x="692082" y="2053130"/>
                </a:lnTo>
                <a:lnTo>
                  <a:pt x="691952" y="2039823"/>
                </a:lnTo>
                <a:lnTo>
                  <a:pt x="694935" y="2053992"/>
                </a:lnTo>
                <a:close/>
              </a:path>
              <a:path w="1327150" h="2270125">
                <a:moveTo>
                  <a:pt x="712053" y="2059165"/>
                </a:moveTo>
                <a:lnTo>
                  <a:pt x="694935" y="2053992"/>
                </a:lnTo>
                <a:lnTo>
                  <a:pt x="700511" y="2042410"/>
                </a:lnTo>
                <a:lnTo>
                  <a:pt x="715489" y="2046936"/>
                </a:lnTo>
                <a:lnTo>
                  <a:pt x="712053" y="2059165"/>
                </a:lnTo>
                <a:close/>
              </a:path>
              <a:path w="1327150" h="2270125">
                <a:moveTo>
                  <a:pt x="737729" y="2066925"/>
                </a:moveTo>
                <a:lnTo>
                  <a:pt x="729051" y="2064303"/>
                </a:lnTo>
                <a:lnTo>
                  <a:pt x="731106" y="2051656"/>
                </a:lnTo>
                <a:lnTo>
                  <a:pt x="744464" y="2055693"/>
                </a:lnTo>
                <a:lnTo>
                  <a:pt x="737729" y="2066925"/>
                </a:lnTo>
                <a:close/>
              </a:path>
              <a:path w="1327150" h="2270125">
                <a:moveTo>
                  <a:pt x="751172" y="2084255"/>
                </a:moveTo>
                <a:lnTo>
                  <a:pt x="737859" y="2080232"/>
                </a:lnTo>
                <a:lnTo>
                  <a:pt x="742484" y="2068362"/>
                </a:lnTo>
                <a:lnTo>
                  <a:pt x="748060" y="2056780"/>
                </a:lnTo>
                <a:lnTo>
                  <a:pt x="765177" y="2061953"/>
                </a:lnTo>
                <a:lnTo>
                  <a:pt x="759393" y="2073473"/>
                </a:lnTo>
                <a:lnTo>
                  <a:pt x="755797" y="2072386"/>
                </a:lnTo>
                <a:lnTo>
                  <a:pt x="751172" y="2084255"/>
                </a:lnTo>
                <a:close/>
              </a:path>
              <a:path w="1327150" h="2270125">
                <a:moveTo>
                  <a:pt x="775045" y="2074518"/>
                </a:moveTo>
                <a:lnTo>
                  <a:pt x="775638" y="2065115"/>
                </a:lnTo>
                <a:lnTo>
                  <a:pt x="788001" y="2068851"/>
                </a:lnTo>
                <a:lnTo>
                  <a:pt x="775045" y="2074518"/>
                </a:lnTo>
                <a:close/>
              </a:path>
              <a:path w="1327150" h="2270125">
                <a:moveTo>
                  <a:pt x="774817" y="2078134"/>
                </a:moveTo>
                <a:lnTo>
                  <a:pt x="770062" y="2076697"/>
                </a:lnTo>
                <a:lnTo>
                  <a:pt x="775045" y="2074518"/>
                </a:lnTo>
                <a:lnTo>
                  <a:pt x="774817" y="2078134"/>
                </a:lnTo>
                <a:close/>
              </a:path>
              <a:path w="1327150" h="2270125">
                <a:moveTo>
                  <a:pt x="370784" y="1969292"/>
                </a:moveTo>
                <a:lnTo>
                  <a:pt x="358421" y="1965556"/>
                </a:lnTo>
                <a:lnTo>
                  <a:pt x="361144" y="1953111"/>
                </a:lnTo>
                <a:lnTo>
                  <a:pt x="371605" y="1956273"/>
                </a:lnTo>
                <a:lnTo>
                  <a:pt x="370784" y="1969292"/>
                </a:lnTo>
                <a:close/>
              </a:path>
              <a:path w="1327150" h="2270125">
                <a:moveTo>
                  <a:pt x="403473" y="1979172"/>
                </a:moveTo>
                <a:lnTo>
                  <a:pt x="392656" y="1975902"/>
                </a:lnTo>
                <a:lnTo>
                  <a:pt x="395379" y="1963458"/>
                </a:lnTo>
                <a:lnTo>
                  <a:pt x="408232" y="1967342"/>
                </a:lnTo>
                <a:lnTo>
                  <a:pt x="403473" y="1979172"/>
                </a:lnTo>
                <a:close/>
              </a:path>
              <a:path w="1327150" h="2270125">
                <a:moveTo>
                  <a:pt x="509744" y="2011290"/>
                </a:moveTo>
                <a:lnTo>
                  <a:pt x="496891" y="2007405"/>
                </a:lnTo>
                <a:lnTo>
                  <a:pt x="502007" y="1995684"/>
                </a:lnTo>
                <a:lnTo>
                  <a:pt x="514057" y="1999326"/>
                </a:lnTo>
                <a:lnTo>
                  <a:pt x="509744" y="2011290"/>
                </a:lnTo>
                <a:close/>
              </a:path>
              <a:path w="1327150" h="2270125">
                <a:moveTo>
                  <a:pt x="554321" y="2024762"/>
                </a:moveTo>
                <a:lnTo>
                  <a:pt x="542820" y="2021286"/>
                </a:lnTo>
                <a:lnTo>
                  <a:pt x="544681" y="2008581"/>
                </a:lnTo>
                <a:lnTo>
                  <a:pt x="557653" y="2012502"/>
                </a:lnTo>
                <a:lnTo>
                  <a:pt x="554321" y="2024762"/>
                </a:lnTo>
                <a:close/>
              </a:path>
              <a:path w="1327150" h="2270125">
                <a:moveTo>
                  <a:pt x="579046" y="2032234"/>
                </a:moveTo>
                <a:lnTo>
                  <a:pt x="568585" y="2029073"/>
                </a:lnTo>
                <a:lnTo>
                  <a:pt x="569184" y="2015986"/>
                </a:lnTo>
                <a:lnTo>
                  <a:pt x="582720" y="2020078"/>
                </a:lnTo>
                <a:lnTo>
                  <a:pt x="579046" y="2032234"/>
                </a:lnTo>
                <a:close/>
              </a:path>
              <a:path w="1327150" h="2270125">
                <a:moveTo>
                  <a:pt x="614752" y="2043026"/>
                </a:moveTo>
                <a:lnTo>
                  <a:pt x="601870" y="2039132"/>
                </a:lnTo>
                <a:lnTo>
                  <a:pt x="608397" y="2027838"/>
                </a:lnTo>
                <a:lnTo>
                  <a:pt x="619689" y="2031251"/>
                </a:lnTo>
                <a:lnTo>
                  <a:pt x="614752" y="2043026"/>
                </a:lnTo>
                <a:close/>
              </a:path>
              <a:path w="1327150" h="2270125">
                <a:moveTo>
                  <a:pt x="648467" y="2053215"/>
                </a:moveTo>
                <a:lnTo>
                  <a:pt x="635153" y="2049192"/>
                </a:lnTo>
                <a:lnTo>
                  <a:pt x="640729" y="2037609"/>
                </a:lnTo>
                <a:lnTo>
                  <a:pt x="652631" y="2041207"/>
                </a:lnTo>
                <a:lnTo>
                  <a:pt x="648467" y="2053215"/>
                </a:lnTo>
                <a:close/>
              </a:path>
              <a:path w="1327150" h="2270125">
                <a:moveTo>
                  <a:pt x="691261" y="2066149"/>
                </a:moveTo>
                <a:lnTo>
                  <a:pt x="679849" y="2062700"/>
                </a:lnTo>
                <a:lnTo>
                  <a:pt x="682572" y="2050255"/>
                </a:lnTo>
                <a:lnTo>
                  <a:pt x="693033" y="2053417"/>
                </a:lnTo>
                <a:lnTo>
                  <a:pt x="691261" y="2066149"/>
                </a:lnTo>
                <a:close/>
              </a:path>
              <a:path w="1327150" h="2270125">
                <a:moveTo>
                  <a:pt x="694114" y="2067011"/>
                </a:moveTo>
                <a:lnTo>
                  <a:pt x="693033" y="2053417"/>
                </a:lnTo>
                <a:lnTo>
                  <a:pt x="702543" y="2056291"/>
                </a:lnTo>
                <a:lnTo>
                  <a:pt x="694114" y="2067011"/>
                </a:lnTo>
                <a:close/>
              </a:path>
              <a:path w="1327150" h="2270125">
                <a:moveTo>
                  <a:pt x="710518" y="2071969"/>
                </a:moveTo>
                <a:lnTo>
                  <a:pt x="697918" y="2068161"/>
                </a:lnTo>
                <a:lnTo>
                  <a:pt x="702543" y="2056291"/>
                </a:lnTo>
                <a:lnTo>
                  <a:pt x="711755" y="2059075"/>
                </a:lnTo>
                <a:lnTo>
                  <a:pt x="710518" y="2071969"/>
                </a:lnTo>
                <a:close/>
              </a:path>
              <a:path w="1327150" h="2270125">
                <a:moveTo>
                  <a:pt x="726447" y="2076783"/>
                </a:moveTo>
                <a:lnTo>
                  <a:pt x="715213" y="2073388"/>
                </a:lnTo>
                <a:lnTo>
                  <a:pt x="722038" y="2062183"/>
                </a:lnTo>
                <a:lnTo>
                  <a:pt x="726614" y="2063566"/>
                </a:lnTo>
                <a:lnTo>
                  <a:pt x="726447" y="2076783"/>
                </a:lnTo>
                <a:close/>
              </a:path>
              <a:path w="1327150" h="2270125">
                <a:moveTo>
                  <a:pt x="760756" y="2087152"/>
                </a:moveTo>
                <a:lnTo>
                  <a:pt x="752123" y="2084543"/>
                </a:lnTo>
                <a:lnTo>
                  <a:pt x="763405" y="2074685"/>
                </a:lnTo>
                <a:lnTo>
                  <a:pt x="768160" y="2076122"/>
                </a:lnTo>
                <a:lnTo>
                  <a:pt x="760756" y="2087152"/>
                </a:lnTo>
                <a:close/>
              </a:path>
              <a:path w="1327150" h="2270125">
                <a:moveTo>
                  <a:pt x="152190" y="1916494"/>
                </a:moveTo>
                <a:lnTo>
                  <a:pt x="137925" y="1912183"/>
                </a:lnTo>
                <a:lnTo>
                  <a:pt x="141599" y="1900026"/>
                </a:lnTo>
                <a:lnTo>
                  <a:pt x="154913" y="1904050"/>
                </a:lnTo>
                <a:lnTo>
                  <a:pt x="152190" y="1916494"/>
                </a:lnTo>
                <a:close/>
              </a:path>
              <a:path w="1327150" h="2270125">
                <a:moveTo>
                  <a:pt x="377570" y="1984610"/>
                </a:moveTo>
                <a:lnTo>
                  <a:pt x="367110" y="1981449"/>
                </a:lnTo>
                <a:lnTo>
                  <a:pt x="368882" y="1968717"/>
                </a:lnTo>
                <a:lnTo>
                  <a:pt x="381244" y="1972453"/>
                </a:lnTo>
                <a:lnTo>
                  <a:pt x="377570" y="1984610"/>
                </a:lnTo>
                <a:close/>
              </a:path>
              <a:path w="1327150" h="2270125">
                <a:moveTo>
                  <a:pt x="432726" y="2001280"/>
                </a:moveTo>
                <a:lnTo>
                  <a:pt x="418462" y="1996969"/>
                </a:lnTo>
                <a:lnTo>
                  <a:pt x="423087" y="1985099"/>
                </a:lnTo>
                <a:lnTo>
                  <a:pt x="436400" y="1989123"/>
                </a:lnTo>
                <a:lnTo>
                  <a:pt x="432726" y="2001280"/>
                </a:lnTo>
                <a:close/>
              </a:path>
              <a:path w="1327150" h="2270125">
                <a:moveTo>
                  <a:pt x="470780" y="2012781"/>
                </a:moveTo>
                <a:lnTo>
                  <a:pt x="462207" y="2010190"/>
                </a:lnTo>
                <a:lnTo>
                  <a:pt x="466832" y="1998320"/>
                </a:lnTo>
                <a:lnTo>
                  <a:pt x="478838" y="2001949"/>
                </a:lnTo>
                <a:lnTo>
                  <a:pt x="470780" y="2012781"/>
                </a:lnTo>
                <a:close/>
              </a:path>
              <a:path w="1327150" h="2270125">
                <a:moveTo>
                  <a:pt x="607705" y="2054163"/>
                </a:moveTo>
                <a:lnTo>
                  <a:pt x="593440" y="2049852"/>
                </a:lnTo>
                <a:lnTo>
                  <a:pt x="600918" y="2038845"/>
                </a:lnTo>
                <a:lnTo>
                  <a:pt x="607575" y="2040857"/>
                </a:lnTo>
                <a:lnTo>
                  <a:pt x="607705" y="2054163"/>
                </a:lnTo>
                <a:close/>
              </a:path>
              <a:path w="1327150" h="2270125">
                <a:moveTo>
                  <a:pt x="623901" y="2059058"/>
                </a:moveTo>
                <a:lnTo>
                  <a:pt x="619117" y="2057612"/>
                </a:lnTo>
                <a:lnTo>
                  <a:pt x="619685" y="2044517"/>
                </a:lnTo>
                <a:lnTo>
                  <a:pt x="631112" y="2047970"/>
                </a:lnTo>
                <a:lnTo>
                  <a:pt x="623901" y="2059058"/>
                </a:lnTo>
                <a:close/>
              </a:path>
              <a:path w="1327150" h="2270125">
                <a:moveTo>
                  <a:pt x="648597" y="2066522"/>
                </a:moveTo>
                <a:lnTo>
                  <a:pt x="635313" y="2062507"/>
                </a:lnTo>
                <a:lnTo>
                  <a:pt x="638006" y="2050054"/>
                </a:lnTo>
                <a:lnTo>
                  <a:pt x="652271" y="2054365"/>
                </a:lnTo>
                <a:lnTo>
                  <a:pt x="648597" y="2066522"/>
                </a:lnTo>
                <a:close/>
              </a:path>
              <a:path w="1327150" h="2270125">
                <a:moveTo>
                  <a:pt x="675224" y="2074569"/>
                </a:moveTo>
                <a:lnTo>
                  <a:pt x="661910" y="2070545"/>
                </a:lnTo>
                <a:lnTo>
                  <a:pt x="667486" y="2058963"/>
                </a:lnTo>
                <a:lnTo>
                  <a:pt x="679849" y="2062700"/>
                </a:lnTo>
                <a:lnTo>
                  <a:pt x="675224" y="2074569"/>
                </a:lnTo>
                <a:close/>
              </a:path>
              <a:path w="1327150" h="2270125">
                <a:moveTo>
                  <a:pt x="715165" y="2086640"/>
                </a:moveTo>
                <a:lnTo>
                  <a:pt x="717888" y="2074196"/>
                </a:lnTo>
                <a:lnTo>
                  <a:pt x="724545" y="2076208"/>
                </a:lnTo>
                <a:lnTo>
                  <a:pt x="715165" y="2086640"/>
                </a:lnTo>
                <a:close/>
              </a:path>
              <a:path w="1327150" h="2270125">
                <a:moveTo>
                  <a:pt x="737988" y="2093538"/>
                </a:moveTo>
                <a:lnTo>
                  <a:pt x="722951" y="2088994"/>
                </a:lnTo>
                <a:lnTo>
                  <a:pt x="727160" y="2076998"/>
                </a:lnTo>
                <a:lnTo>
                  <a:pt x="737859" y="2080232"/>
                </a:lnTo>
                <a:lnTo>
                  <a:pt x="737988" y="2093538"/>
                </a:lnTo>
                <a:close/>
              </a:path>
              <a:path w="1327150" h="2270125">
                <a:moveTo>
                  <a:pt x="748909" y="2096839"/>
                </a:moveTo>
                <a:lnTo>
                  <a:pt x="742743" y="2094975"/>
                </a:lnTo>
                <a:lnTo>
                  <a:pt x="746418" y="2082818"/>
                </a:lnTo>
                <a:lnTo>
                  <a:pt x="756759" y="2085944"/>
                </a:lnTo>
                <a:lnTo>
                  <a:pt x="748909" y="2096839"/>
                </a:lnTo>
                <a:close/>
              </a:path>
              <a:path w="1327150" h="2270125">
                <a:moveTo>
                  <a:pt x="265604" y="1964039"/>
                </a:moveTo>
                <a:lnTo>
                  <a:pt x="255025" y="1960841"/>
                </a:lnTo>
                <a:lnTo>
                  <a:pt x="256678" y="1948074"/>
                </a:lnTo>
                <a:lnTo>
                  <a:pt x="269263" y="1951877"/>
                </a:lnTo>
                <a:lnTo>
                  <a:pt x="265604" y="1964039"/>
                </a:lnTo>
                <a:close/>
              </a:path>
              <a:path w="1327150" h="2270125">
                <a:moveTo>
                  <a:pt x="308279" y="1976936"/>
                </a:moveTo>
                <a:lnTo>
                  <a:pt x="297699" y="1973739"/>
                </a:lnTo>
                <a:lnTo>
                  <a:pt x="301388" y="1961586"/>
                </a:lnTo>
                <a:lnTo>
                  <a:pt x="313974" y="1965390"/>
                </a:lnTo>
                <a:lnTo>
                  <a:pt x="308279" y="1976936"/>
                </a:lnTo>
                <a:close/>
              </a:path>
              <a:path w="1327150" h="2270125">
                <a:moveTo>
                  <a:pt x="451875" y="2020335"/>
                </a:moveTo>
                <a:lnTo>
                  <a:pt x="439988" y="2016742"/>
                </a:lnTo>
                <a:lnTo>
                  <a:pt x="449517" y="2006355"/>
                </a:lnTo>
                <a:lnTo>
                  <a:pt x="451875" y="2020335"/>
                </a:lnTo>
                <a:close/>
              </a:path>
              <a:path w="1327150" h="2270125">
                <a:moveTo>
                  <a:pt x="485159" y="2030394"/>
                </a:moveTo>
                <a:lnTo>
                  <a:pt x="473510" y="2026873"/>
                </a:lnTo>
                <a:lnTo>
                  <a:pt x="476263" y="2014438"/>
                </a:lnTo>
                <a:lnTo>
                  <a:pt x="489205" y="2018349"/>
                </a:lnTo>
                <a:lnTo>
                  <a:pt x="485159" y="2030394"/>
                </a:lnTo>
                <a:close/>
              </a:path>
              <a:path w="1327150" h="2270125">
                <a:moveTo>
                  <a:pt x="520108" y="2040956"/>
                </a:moveTo>
                <a:lnTo>
                  <a:pt x="509885" y="2037867"/>
                </a:lnTo>
                <a:lnTo>
                  <a:pt x="512608" y="2025422"/>
                </a:lnTo>
                <a:lnTo>
                  <a:pt x="525595" y="2029347"/>
                </a:lnTo>
                <a:lnTo>
                  <a:pt x="520108" y="2040956"/>
                </a:lnTo>
                <a:close/>
              </a:path>
              <a:path w="1327150" h="2270125">
                <a:moveTo>
                  <a:pt x="540316" y="2047064"/>
                </a:moveTo>
                <a:lnTo>
                  <a:pt x="527002" y="2043040"/>
                </a:lnTo>
                <a:lnTo>
                  <a:pt x="529726" y="2030596"/>
                </a:lnTo>
                <a:lnTo>
                  <a:pt x="543039" y="2034619"/>
                </a:lnTo>
                <a:lnTo>
                  <a:pt x="540316" y="2047064"/>
                </a:lnTo>
                <a:close/>
              </a:path>
              <a:path w="1327150" h="2270125">
                <a:moveTo>
                  <a:pt x="554581" y="2051375"/>
                </a:moveTo>
                <a:lnTo>
                  <a:pt x="543169" y="2047926"/>
                </a:lnTo>
                <a:lnTo>
                  <a:pt x="547794" y="2036057"/>
                </a:lnTo>
                <a:lnTo>
                  <a:pt x="560156" y="2039793"/>
                </a:lnTo>
                <a:lnTo>
                  <a:pt x="554581" y="2051375"/>
                </a:lnTo>
                <a:close/>
              </a:path>
              <a:path w="1327150" h="2270125">
                <a:moveTo>
                  <a:pt x="583110" y="2059997"/>
                </a:moveTo>
                <a:lnTo>
                  <a:pt x="569439" y="2055866"/>
                </a:lnTo>
                <a:lnTo>
                  <a:pt x="575417" y="2044405"/>
                </a:lnTo>
                <a:lnTo>
                  <a:pt x="585833" y="2047553"/>
                </a:lnTo>
                <a:lnTo>
                  <a:pt x="583110" y="2059997"/>
                </a:lnTo>
                <a:close/>
              </a:path>
              <a:path w="1327150" h="2270125">
                <a:moveTo>
                  <a:pt x="626854" y="2073218"/>
                </a:moveTo>
                <a:lnTo>
                  <a:pt x="613540" y="2069194"/>
                </a:lnTo>
                <a:lnTo>
                  <a:pt x="621018" y="2058187"/>
                </a:lnTo>
                <a:lnTo>
                  <a:pt x="622920" y="2058762"/>
                </a:lnTo>
                <a:lnTo>
                  <a:pt x="626854" y="2073218"/>
                </a:lnTo>
                <a:close/>
              </a:path>
              <a:path w="1327150" h="2270125">
                <a:moveTo>
                  <a:pt x="648266" y="2079689"/>
                </a:moveTo>
                <a:lnTo>
                  <a:pt x="637122" y="2076321"/>
                </a:lnTo>
                <a:lnTo>
                  <a:pt x="640038" y="2063935"/>
                </a:lnTo>
                <a:lnTo>
                  <a:pt x="645744" y="2065660"/>
                </a:lnTo>
                <a:lnTo>
                  <a:pt x="648266" y="2079689"/>
                </a:lnTo>
                <a:close/>
              </a:path>
              <a:path w="1327150" h="2270125">
                <a:moveTo>
                  <a:pt x="689009" y="2092003"/>
                </a:moveTo>
                <a:lnTo>
                  <a:pt x="676305" y="2088163"/>
                </a:lnTo>
                <a:lnTo>
                  <a:pt x="676175" y="2074857"/>
                </a:lnTo>
                <a:lnTo>
                  <a:pt x="690440" y="2079168"/>
                </a:lnTo>
                <a:lnTo>
                  <a:pt x="689009" y="2092003"/>
                </a:lnTo>
                <a:close/>
              </a:path>
              <a:path w="1327150" h="2270125">
                <a:moveTo>
                  <a:pt x="700079" y="2095348"/>
                </a:moveTo>
                <a:lnTo>
                  <a:pt x="691758" y="2092834"/>
                </a:lnTo>
                <a:lnTo>
                  <a:pt x="694659" y="2080443"/>
                </a:lnTo>
                <a:lnTo>
                  <a:pt x="706992" y="2084171"/>
                </a:lnTo>
                <a:lnTo>
                  <a:pt x="700079" y="2095348"/>
                </a:lnTo>
                <a:close/>
              </a:path>
              <a:path w="1327150" h="2270125">
                <a:moveTo>
                  <a:pt x="728608" y="2103971"/>
                </a:moveTo>
                <a:lnTo>
                  <a:pt x="714344" y="2099660"/>
                </a:lnTo>
                <a:lnTo>
                  <a:pt x="725626" y="2089802"/>
                </a:lnTo>
                <a:lnTo>
                  <a:pt x="729430" y="2090952"/>
                </a:lnTo>
                <a:lnTo>
                  <a:pt x="728608" y="2103971"/>
                </a:lnTo>
                <a:close/>
              </a:path>
              <a:path w="1327150" h="2270125">
                <a:moveTo>
                  <a:pt x="206655" y="1959490"/>
                </a:moveTo>
                <a:lnTo>
                  <a:pt x="196090" y="1956297"/>
                </a:lnTo>
                <a:lnTo>
                  <a:pt x="197847" y="1943561"/>
                </a:lnTo>
                <a:lnTo>
                  <a:pt x="210329" y="1947333"/>
                </a:lnTo>
                <a:lnTo>
                  <a:pt x="206655" y="1959490"/>
                </a:lnTo>
                <a:close/>
              </a:path>
              <a:path w="1327150" h="2270125">
                <a:moveTo>
                  <a:pt x="359865" y="2005794"/>
                </a:moveTo>
                <a:lnTo>
                  <a:pt x="349300" y="2002601"/>
                </a:lnTo>
                <a:lnTo>
                  <a:pt x="352974" y="1990444"/>
                </a:lnTo>
                <a:lnTo>
                  <a:pt x="365456" y="1994217"/>
                </a:lnTo>
                <a:lnTo>
                  <a:pt x="359865" y="2005794"/>
                </a:lnTo>
                <a:close/>
              </a:path>
              <a:path w="1327150" h="2270125">
                <a:moveTo>
                  <a:pt x="400415" y="2018049"/>
                </a:moveTo>
                <a:lnTo>
                  <a:pt x="389122" y="2014636"/>
                </a:lnTo>
                <a:lnTo>
                  <a:pt x="392915" y="2002515"/>
                </a:lnTo>
                <a:lnTo>
                  <a:pt x="399750" y="2004581"/>
                </a:lnTo>
                <a:lnTo>
                  <a:pt x="400415" y="2018049"/>
                </a:lnTo>
                <a:close/>
              </a:path>
              <a:path w="1327150" h="2270125">
                <a:moveTo>
                  <a:pt x="443446" y="2031055"/>
                </a:moveTo>
                <a:lnTo>
                  <a:pt x="442366" y="2017461"/>
                </a:lnTo>
                <a:lnTo>
                  <a:pt x="449023" y="2019473"/>
                </a:lnTo>
                <a:lnTo>
                  <a:pt x="443446" y="2031055"/>
                </a:lnTo>
                <a:close/>
              </a:path>
              <a:path w="1327150" h="2270125">
                <a:moveTo>
                  <a:pt x="507162" y="2050311"/>
                </a:moveTo>
                <a:lnTo>
                  <a:pt x="495824" y="2046885"/>
                </a:lnTo>
                <a:lnTo>
                  <a:pt x="499424" y="2034705"/>
                </a:lnTo>
                <a:lnTo>
                  <a:pt x="506081" y="2036717"/>
                </a:lnTo>
                <a:lnTo>
                  <a:pt x="507162" y="2050311"/>
                </a:lnTo>
                <a:close/>
              </a:path>
              <a:path w="1327150" h="2270125">
                <a:moveTo>
                  <a:pt x="521233" y="2054564"/>
                </a:moveTo>
                <a:lnTo>
                  <a:pt x="507162" y="2050311"/>
                </a:lnTo>
                <a:lnTo>
                  <a:pt x="515591" y="2039591"/>
                </a:lnTo>
                <a:lnTo>
                  <a:pt x="524149" y="2042178"/>
                </a:lnTo>
                <a:lnTo>
                  <a:pt x="521233" y="2054564"/>
                </a:lnTo>
                <a:close/>
              </a:path>
              <a:path w="1327150" h="2270125">
                <a:moveTo>
                  <a:pt x="560059" y="2066298"/>
                </a:moveTo>
                <a:lnTo>
                  <a:pt x="548083" y="2062679"/>
                </a:lnTo>
                <a:lnTo>
                  <a:pt x="551965" y="2050585"/>
                </a:lnTo>
                <a:lnTo>
                  <a:pt x="564610" y="2054406"/>
                </a:lnTo>
                <a:lnTo>
                  <a:pt x="560059" y="2066298"/>
                </a:lnTo>
                <a:close/>
              </a:path>
              <a:path w="1327150" h="2270125">
                <a:moveTo>
                  <a:pt x="622110" y="2085051"/>
                </a:moveTo>
                <a:lnTo>
                  <a:pt x="598455" y="2077902"/>
                </a:lnTo>
                <a:lnTo>
                  <a:pt x="604031" y="2066320"/>
                </a:lnTo>
                <a:lnTo>
                  <a:pt x="627523" y="2073420"/>
                </a:lnTo>
                <a:lnTo>
                  <a:pt x="622110" y="2085051"/>
                </a:lnTo>
                <a:close/>
              </a:path>
              <a:path w="1327150" h="2270125">
                <a:moveTo>
                  <a:pt x="637445" y="2089686"/>
                </a:moveTo>
                <a:lnTo>
                  <a:pt x="625082" y="2085950"/>
                </a:lnTo>
                <a:lnTo>
                  <a:pt x="629707" y="2074080"/>
                </a:lnTo>
                <a:lnTo>
                  <a:pt x="641119" y="2077529"/>
                </a:lnTo>
                <a:lnTo>
                  <a:pt x="637445" y="2089686"/>
                </a:lnTo>
                <a:close/>
              </a:path>
              <a:path w="1327150" h="2270125">
                <a:moveTo>
                  <a:pt x="708188" y="2111067"/>
                </a:moveTo>
                <a:lnTo>
                  <a:pt x="695454" y="2107218"/>
                </a:lnTo>
                <a:lnTo>
                  <a:pt x="698177" y="2094774"/>
                </a:lnTo>
                <a:lnTo>
                  <a:pt x="710897" y="2098618"/>
                </a:lnTo>
                <a:lnTo>
                  <a:pt x="708188" y="2111067"/>
                </a:lnTo>
                <a:close/>
              </a:path>
              <a:path w="1327150" h="2270125">
                <a:moveTo>
                  <a:pt x="430263" y="2040338"/>
                </a:moveTo>
                <a:lnTo>
                  <a:pt x="419683" y="2037140"/>
                </a:lnTo>
                <a:lnTo>
                  <a:pt x="421738" y="2024494"/>
                </a:lnTo>
                <a:lnTo>
                  <a:pt x="434888" y="2028468"/>
                </a:lnTo>
                <a:lnTo>
                  <a:pt x="430263" y="2040338"/>
                </a:lnTo>
                <a:close/>
              </a:path>
              <a:path w="1327150" h="2270125">
                <a:moveTo>
                  <a:pt x="459980" y="2049319"/>
                </a:moveTo>
                <a:lnTo>
                  <a:pt x="447380" y="2045511"/>
                </a:lnTo>
                <a:lnTo>
                  <a:pt x="452005" y="2033641"/>
                </a:lnTo>
                <a:lnTo>
                  <a:pt x="463625" y="2037153"/>
                </a:lnTo>
                <a:lnTo>
                  <a:pt x="459980" y="2049319"/>
                </a:lnTo>
                <a:close/>
              </a:path>
              <a:path w="1327150" h="2270125">
                <a:moveTo>
                  <a:pt x="483517" y="2056432"/>
                </a:moveTo>
                <a:lnTo>
                  <a:pt x="470203" y="2052409"/>
                </a:lnTo>
                <a:lnTo>
                  <a:pt x="475542" y="2040755"/>
                </a:lnTo>
                <a:lnTo>
                  <a:pt x="488142" y="2044563"/>
                </a:lnTo>
                <a:lnTo>
                  <a:pt x="483517" y="2056432"/>
                </a:lnTo>
                <a:close/>
              </a:path>
              <a:path w="1327150" h="2270125">
                <a:moveTo>
                  <a:pt x="532146" y="2084397"/>
                </a:moveTo>
                <a:lnTo>
                  <a:pt x="538544" y="2059795"/>
                </a:lnTo>
                <a:lnTo>
                  <a:pt x="555661" y="2064969"/>
                </a:lnTo>
                <a:lnTo>
                  <a:pt x="552938" y="2077413"/>
                </a:lnTo>
                <a:lnTo>
                  <a:pt x="545330" y="2075114"/>
                </a:lnTo>
                <a:lnTo>
                  <a:pt x="532146" y="2084397"/>
                </a:lnTo>
                <a:close/>
              </a:path>
              <a:path w="1327150" h="2270125">
                <a:moveTo>
                  <a:pt x="570056" y="2082587"/>
                </a:moveTo>
                <a:lnTo>
                  <a:pt x="556742" y="2078563"/>
                </a:lnTo>
                <a:lnTo>
                  <a:pt x="562318" y="2066981"/>
                </a:lnTo>
                <a:lnTo>
                  <a:pt x="571828" y="2069855"/>
                </a:lnTo>
                <a:lnTo>
                  <a:pt x="570056" y="2082587"/>
                </a:lnTo>
                <a:close/>
              </a:path>
              <a:path w="1327150" h="2270125">
                <a:moveTo>
                  <a:pt x="590026" y="2088622"/>
                </a:moveTo>
                <a:lnTo>
                  <a:pt x="577663" y="2084886"/>
                </a:lnTo>
                <a:lnTo>
                  <a:pt x="581338" y="2072729"/>
                </a:lnTo>
                <a:lnTo>
                  <a:pt x="593700" y="2076465"/>
                </a:lnTo>
                <a:lnTo>
                  <a:pt x="590026" y="2088622"/>
                </a:lnTo>
                <a:close/>
              </a:path>
              <a:path w="1327150" h="2270125">
                <a:moveTo>
                  <a:pt x="645182" y="2105292"/>
                </a:moveTo>
                <a:lnTo>
                  <a:pt x="632820" y="2101556"/>
                </a:lnTo>
                <a:lnTo>
                  <a:pt x="636494" y="2089399"/>
                </a:lnTo>
                <a:lnTo>
                  <a:pt x="649882" y="2093445"/>
                </a:lnTo>
                <a:lnTo>
                  <a:pt x="645182" y="2105292"/>
                </a:lnTo>
                <a:close/>
              </a:path>
              <a:path w="1327150" h="2270125">
                <a:moveTo>
                  <a:pt x="665851" y="2111538"/>
                </a:moveTo>
                <a:lnTo>
                  <a:pt x="656594" y="2108741"/>
                </a:lnTo>
                <a:lnTo>
                  <a:pt x="659317" y="2096296"/>
                </a:lnTo>
                <a:lnTo>
                  <a:pt x="672987" y="2100428"/>
                </a:lnTo>
                <a:lnTo>
                  <a:pt x="665851" y="2111538"/>
                </a:lnTo>
                <a:close/>
              </a:path>
              <a:path w="1327150" h="2270125">
                <a:moveTo>
                  <a:pt x="691780" y="2119375"/>
                </a:moveTo>
                <a:lnTo>
                  <a:pt x="673711" y="2113914"/>
                </a:lnTo>
                <a:lnTo>
                  <a:pt x="680238" y="2102619"/>
                </a:lnTo>
                <a:lnTo>
                  <a:pt x="691650" y="2106068"/>
                </a:lnTo>
                <a:lnTo>
                  <a:pt x="691780" y="2119375"/>
                </a:lnTo>
                <a:close/>
              </a:path>
              <a:path w="1327150" h="2270125">
                <a:moveTo>
                  <a:pt x="693682" y="2119950"/>
                </a:moveTo>
                <a:lnTo>
                  <a:pt x="696405" y="2107505"/>
                </a:lnTo>
                <a:lnTo>
                  <a:pt x="702111" y="2109230"/>
                </a:lnTo>
                <a:lnTo>
                  <a:pt x="693682" y="2119950"/>
                </a:lnTo>
                <a:close/>
              </a:path>
              <a:path w="1327150" h="2270125">
                <a:moveTo>
                  <a:pt x="333052" y="2024225"/>
                </a:moveTo>
                <a:lnTo>
                  <a:pt x="333145" y="2010986"/>
                </a:lnTo>
                <a:lnTo>
                  <a:pt x="341822" y="2013608"/>
                </a:lnTo>
                <a:lnTo>
                  <a:pt x="333052" y="2024225"/>
                </a:lnTo>
                <a:close/>
              </a:path>
              <a:path w="1327150" h="2270125">
                <a:moveTo>
                  <a:pt x="435147" y="2055081"/>
                </a:moveTo>
                <a:lnTo>
                  <a:pt x="422785" y="2051345"/>
                </a:lnTo>
                <a:lnTo>
                  <a:pt x="425508" y="2038900"/>
                </a:lnTo>
                <a:lnTo>
                  <a:pt x="436920" y="2042349"/>
                </a:lnTo>
                <a:lnTo>
                  <a:pt x="435147" y="2055081"/>
                </a:lnTo>
                <a:close/>
              </a:path>
              <a:path w="1327150" h="2270125">
                <a:moveTo>
                  <a:pt x="509947" y="2077688"/>
                </a:moveTo>
                <a:lnTo>
                  <a:pt x="497911" y="2074050"/>
                </a:lnTo>
                <a:lnTo>
                  <a:pt x="499684" y="2061318"/>
                </a:lnTo>
                <a:lnTo>
                  <a:pt x="512997" y="2065342"/>
                </a:lnTo>
                <a:lnTo>
                  <a:pt x="509947" y="2077688"/>
                </a:lnTo>
                <a:close/>
              </a:path>
              <a:path w="1327150" h="2270125">
                <a:moveTo>
                  <a:pt x="531195" y="2084109"/>
                </a:moveTo>
                <a:lnTo>
                  <a:pt x="521923" y="2081307"/>
                </a:lnTo>
                <a:lnTo>
                  <a:pt x="529788" y="2070417"/>
                </a:lnTo>
                <a:lnTo>
                  <a:pt x="531195" y="2084109"/>
                </a:lnTo>
                <a:close/>
              </a:path>
              <a:path w="1327150" h="2270125">
                <a:moveTo>
                  <a:pt x="575534" y="2097510"/>
                </a:moveTo>
                <a:lnTo>
                  <a:pt x="561627" y="2093306"/>
                </a:lnTo>
                <a:lnTo>
                  <a:pt x="565301" y="2081150"/>
                </a:lnTo>
                <a:lnTo>
                  <a:pt x="575865" y="2084342"/>
                </a:lnTo>
                <a:lnTo>
                  <a:pt x="575534" y="2097510"/>
                </a:lnTo>
                <a:close/>
              </a:path>
              <a:path w="1327150" h="2270125">
                <a:moveTo>
                  <a:pt x="603469" y="2105952"/>
                </a:moveTo>
                <a:lnTo>
                  <a:pt x="589205" y="2101641"/>
                </a:lnTo>
                <a:lnTo>
                  <a:pt x="593830" y="2089772"/>
                </a:lnTo>
                <a:lnTo>
                  <a:pt x="606192" y="2093508"/>
                </a:lnTo>
                <a:lnTo>
                  <a:pt x="603469" y="2105952"/>
                </a:lnTo>
                <a:close/>
              </a:path>
              <a:path w="1327150" h="2270125">
                <a:moveTo>
                  <a:pt x="629799" y="2113910"/>
                </a:moveTo>
                <a:lnTo>
                  <a:pt x="618031" y="2110353"/>
                </a:lnTo>
                <a:lnTo>
                  <a:pt x="623310" y="2098681"/>
                </a:lnTo>
                <a:lnTo>
                  <a:pt x="631869" y="2101268"/>
                </a:lnTo>
                <a:lnTo>
                  <a:pt x="629799" y="2113910"/>
                </a:lnTo>
                <a:close/>
              </a:path>
              <a:path w="1327150" h="2270125">
                <a:moveTo>
                  <a:pt x="678120" y="2128514"/>
                </a:moveTo>
                <a:lnTo>
                  <a:pt x="669086" y="2125784"/>
                </a:lnTo>
                <a:lnTo>
                  <a:pt x="668956" y="2112477"/>
                </a:lnTo>
                <a:lnTo>
                  <a:pt x="684261" y="2117102"/>
                </a:lnTo>
                <a:lnTo>
                  <a:pt x="678120" y="2128514"/>
                </a:lnTo>
                <a:close/>
              </a:path>
              <a:path w="1327150" h="2270125">
                <a:moveTo>
                  <a:pt x="688106" y="2131532"/>
                </a:moveTo>
                <a:lnTo>
                  <a:pt x="687025" y="2117938"/>
                </a:lnTo>
                <a:lnTo>
                  <a:pt x="701289" y="2122249"/>
                </a:lnTo>
                <a:lnTo>
                  <a:pt x="688106" y="2131532"/>
                </a:lnTo>
                <a:close/>
              </a:path>
              <a:path w="1327150" h="2270125">
                <a:moveTo>
                  <a:pt x="295202" y="2026053"/>
                </a:moveTo>
                <a:lnTo>
                  <a:pt x="285722" y="2023188"/>
                </a:lnTo>
                <a:lnTo>
                  <a:pt x="289649" y="2011108"/>
                </a:lnTo>
                <a:lnTo>
                  <a:pt x="299158" y="2013982"/>
                </a:lnTo>
                <a:lnTo>
                  <a:pt x="295202" y="2026053"/>
                </a:lnTo>
                <a:close/>
              </a:path>
              <a:path w="1327150" h="2270125">
                <a:moveTo>
                  <a:pt x="395336" y="2056316"/>
                </a:moveTo>
                <a:lnTo>
                  <a:pt x="382023" y="2052293"/>
                </a:lnTo>
                <a:lnTo>
                  <a:pt x="386648" y="2040423"/>
                </a:lnTo>
                <a:lnTo>
                  <a:pt x="399961" y="2044447"/>
                </a:lnTo>
                <a:lnTo>
                  <a:pt x="395336" y="2056316"/>
                </a:lnTo>
                <a:close/>
              </a:path>
              <a:path w="1327150" h="2270125">
                <a:moveTo>
                  <a:pt x="464995" y="2077369"/>
                </a:moveTo>
                <a:lnTo>
                  <a:pt x="452394" y="2073561"/>
                </a:lnTo>
                <a:lnTo>
                  <a:pt x="456069" y="2061404"/>
                </a:lnTo>
                <a:lnTo>
                  <a:pt x="466529" y="2064566"/>
                </a:lnTo>
                <a:lnTo>
                  <a:pt x="464995" y="2077369"/>
                </a:lnTo>
                <a:close/>
              </a:path>
              <a:path w="1327150" h="2270125">
                <a:moveTo>
                  <a:pt x="541960" y="2113897"/>
                </a:moveTo>
                <a:lnTo>
                  <a:pt x="534308" y="2111585"/>
                </a:lnTo>
                <a:lnTo>
                  <a:pt x="535129" y="2098566"/>
                </a:lnTo>
                <a:lnTo>
                  <a:pt x="546411" y="2088708"/>
                </a:lnTo>
                <a:lnTo>
                  <a:pt x="548443" y="2102589"/>
                </a:lnTo>
                <a:lnTo>
                  <a:pt x="549988" y="2103056"/>
                </a:lnTo>
                <a:lnTo>
                  <a:pt x="541960" y="2113897"/>
                </a:lnTo>
                <a:close/>
              </a:path>
              <a:path w="1327150" h="2270125">
                <a:moveTo>
                  <a:pt x="592187" y="2115810"/>
                </a:moveTo>
                <a:lnTo>
                  <a:pt x="582677" y="2112936"/>
                </a:lnTo>
                <a:lnTo>
                  <a:pt x="590155" y="2101929"/>
                </a:lnTo>
                <a:lnTo>
                  <a:pt x="592187" y="2115810"/>
                </a:lnTo>
                <a:close/>
              </a:path>
              <a:path w="1327150" h="2270125">
                <a:moveTo>
                  <a:pt x="646393" y="2132192"/>
                </a:moveTo>
                <a:lnTo>
                  <a:pt x="636883" y="2129318"/>
                </a:lnTo>
                <a:lnTo>
                  <a:pt x="639784" y="2116928"/>
                </a:lnTo>
                <a:lnTo>
                  <a:pt x="654822" y="2121472"/>
                </a:lnTo>
                <a:lnTo>
                  <a:pt x="646393" y="2132192"/>
                </a:lnTo>
                <a:close/>
              </a:path>
              <a:path w="1327150" h="2270125">
                <a:moveTo>
                  <a:pt x="672069" y="2139952"/>
                </a:moveTo>
                <a:lnTo>
                  <a:pt x="666363" y="2138228"/>
                </a:lnTo>
                <a:lnTo>
                  <a:pt x="670037" y="2126071"/>
                </a:lnTo>
                <a:lnTo>
                  <a:pt x="677645" y="2128370"/>
                </a:lnTo>
                <a:lnTo>
                  <a:pt x="672069" y="2139952"/>
                </a:lnTo>
                <a:close/>
              </a:path>
              <a:path w="1327150" h="2270125">
                <a:moveTo>
                  <a:pt x="205272" y="2012141"/>
                </a:moveTo>
                <a:lnTo>
                  <a:pt x="192968" y="2008423"/>
                </a:lnTo>
                <a:lnTo>
                  <a:pt x="198485" y="1996823"/>
                </a:lnTo>
                <a:lnTo>
                  <a:pt x="209317" y="2000097"/>
                </a:lnTo>
                <a:lnTo>
                  <a:pt x="205272" y="2012141"/>
                </a:lnTo>
                <a:close/>
              </a:path>
              <a:path w="1327150" h="2270125">
                <a:moveTo>
                  <a:pt x="331513" y="2050295"/>
                </a:moveTo>
                <a:lnTo>
                  <a:pt x="321290" y="2047205"/>
                </a:lnTo>
                <a:lnTo>
                  <a:pt x="324192" y="2034815"/>
                </a:lnTo>
                <a:lnTo>
                  <a:pt x="337268" y="2038767"/>
                </a:lnTo>
                <a:lnTo>
                  <a:pt x="331513" y="2050295"/>
                </a:lnTo>
                <a:close/>
              </a:path>
              <a:path w="1327150" h="2270125">
                <a:moveTo>
                  <a:pt x="364084" y="2060138"/>
                </a:moveTo>
                <a:lnTo>
                  <a:pt x="352048" y="2056501"/>
                </a:lnTo>
                <a:lnTo>
                  <a:pt x="359437" y="2045467"/>
                </a:lnTo>
                <a:lnTo>
                  <a:pt x="364221" y="2046913"/>
                </a:lnTo>
                <a:lnTo>
                  <a:pt x="364084" y="2060138"/>
                </a:lnTo>
                <a:close/>
              </a:path>
              <a:path w="1327150" h="2270125">
                <a:moveTo>
                  <a:pt x="418765" y="2076665"/>
                </a:moveTo>
                <a:lnTo>
                  <a:pt x="414188" y="2075281"/>
                </a:lnTo>
                <a:lnTo>
                  <a:pt x="414356" y="2062065"/>
                </a:lnTo>
                <a:lnTo>
                  <a:pt x="425589" y="2065460"/>
                </a:lnTo>
                <a:lnTo>
                  <a:pt x="418765" y="2076665"/>
                </a:lnTo>
                <a:close/>
              </a:path>
              <a:path w="1327150" h="2270125">
                <a:moveTo>
                  <a:pt x="494248" y="2099478"/>
                </a:moveTo>
                <a:lnTo>
                  <a:pt x="483906" y="2096352"/>
                </a:lnTo>
                <a:lnTo>
                  <a:pt x="485441" y="2083548"/>
                </a:lnTo>
                <a:lnTo>
                  <a:pt x="499215" y="2087711"/>
                </a:lnTo>
                <a:lnTo>
                  <a:pt x="494248" y="2099478"/>
                </a:lnTo>
                <a:close/>
              </a:path>
              <a:path w="1327150" h="2270125">
                <a:moveTo>
                  <a:pt x="564026" y="2120566"/>
                </a:moveTo>
                <a:lnTo>
                  <a:pt x="554040" y="2117548"/>
                </a:lnTo>
                <a:lnTo>
                  <a:pt x="557001" y="2105176"/>
                </a:lnTo>
                <a:lnTo>
                  <a:pt x="568413" y="2108625"/>
                </a:lnTo>
                <a:lnTo>
                  <a:pt x="564026" y="2120566"/>
                </a:lnTo>
                <a:close/>
              </a:path>
              <a:path w="1327150" h="2270125">
                <a:moveTo>
                  <a:pt x="624888" y="2138960"/>
                </a:moveTo>
                <a:lnTo>
                  <a:pt x="614903" y="2135943"/>
                </a:lnTo>
                <a:lnTo>
                  <a:pt x="617863" y="2123570"/>
                </a:lnTo>
                <a:lnTo>
                  <a:pt x="629275" y="2127019"/>
                </a:lnTo>
                <a:lnTo>
                  <a:pt x="624888" y="2138960"/>
                </a:lnTo>
                <a:close/>
              </a:path>
              <a:path w="1327150" h="2270125">
                <a:moveTo>
                  <a:pt x="652228" y="2147223"/>
                </a:moveTo>
                <a:lnTo>
                  <a:pt x="641768" y="2144062"/>
                </a:lnTo>
                <a:lnTo>
                  <a:pt x="643867" y="2131429"/>
                </a:lnTo>
                <a:lnTo>
                  <a:pt x="661608" y="2136791"/>
                </a:lnTo>
                <a:lnTo>
                  <a:pt x="652228" y="2147223"/>
                </a:lnTo>
                <a:close/>
              </a:path>
              <a:path w="1327150" h="2270125">
                <a:moveTo>
                  <a:pt x="281241" y="2048369"/>
                </a:moveTo>
                <a:lnTo>
                  <a:pt x="270543" y="2045135"/>
                </a:lnTo>
                <a:lnTo>
                  <a:pt x="278497" y="2034272"/>
                </a:lnTo>
                <a:lnTo>
                  <a:pt x="287055" y="2036858"/>
                </a:lnTo>
                <a:lnTo>
                  <a:pt x="281241" y="2048369"/>
                </a:lnTo>
                <a:close/>
              </a:path>
              <a:path w="1327150" h="2270125">
                <a:moveTo>
                  <a:pt x="442193" y="2097013"/>
                </a:moveTo>
                <a:lnTo>
                  <a:pt x="426978" y="2092414"/>
                </a:lnTo>
                <a:lnTo>
                  <a:pt x="433505" y="2081119"/>
                </a:lnTo>
                <a:lnTo>
                  <a:pt x="445407" y="2084716"/>
                </a:lnTo>
                <a:lnTo>
                  <a:pt x="442193" y="2097013"/>
                </a:lnTo>
                <a:close/>
              </a:path>
              <a:path w="1327150" h="2270125">
                <a:moveTo>
                  <a:pt x="501035" y="2114796"/>
                </a:moveTo>
                <a:lnTo>
                  <a:pt x="492595" y="2112245"/>
                </a:lnTo>
                <a:lnTo>
                  <a:pt x="494159" y="2099451"/>
                </a:lnTo>
                <a:lnTo>
                  <a:pt x="507101" y="2103362"/>
                </a:lnTo>
                <a:lnTo>
                  <a:pt x="501035" y="2114796"/>
                </a:lnTo>
                <a:close/>
              </a:path>
              <a:path w="1327150" h="2270125">
                <a:moveTo>
                  <a:pt x="528862" y="2136473"/>
                </a:moveTo>
                <a:lnTo>
                  <a:pt x="523453" y="2134839"/>
                </a:lnTo>
                <a:lnTo>
                  <a:pt x="524215" y="2121802"/>
                </a:lnTo>
                <a:lnTo>
                  <a:pt x="528732" y="2123167"/>
                </a:lnTo>
                <a:lnTo>
                  <a:pt x="541916" y="2113884"/>
                </a:lnTo>
                <a:lnTo>
                  <a:pt x="539193" y="2126328"/>
                </a:lnTo>
                <a:lnTo>
                  <a:pt x="528862" y="2136473"/>
                </a:lnTo>
                <a:close/>
              </a:path>
              <a:path w="1327150" h="2270125">
                <a:moveTo>
                  <a:pt x="590545" y="2141848"/>
                </a:moveTo>
                <a:lnTo>
                  <a:pt x="583888" y="2139837"/>
                </a:lnTo>
                <a:lnTo>
                  <a:pt x="582807" y="2126243"/>
                </a:lnTo>
                <a:lnTo>
                  <a:pt x="597072" y="2130554"/>
                </a:lnTo>
                <a:lnTo>
                  <a:pt x="590545" y="2141848"/>
                </a:lnTo>
                <a:close/>
              </a:path>
              <a:path w="1327150" h="2270125">
                <a:moveTo>
                  <a:pt x="609386" y="2147543"/>
                </a:moveTo>
                <a:lnTo>
                  <a:pt x="601303" y="2145100"/>
                </a:lnTo>
                <a:lnTo>
                  <a:pt x="609197" y="2134218"/>
                </a:lnTo>
                <a:lnTo>
                  <a:pt x="609386" y="2147543"/>
                </a:lnTo>
                <a:close/>
              </a:path>
              <a:path w="1327150" h="2270125">
                <a:moveTo>
                  <a:pt x="134208" y="2017199"/>
                </a:moveTo>
                <a:lnTo>
                  <a:pt x="129454" y="2015762"/>
                </a:lnTo>
                <a:lnTo>
                  <a:pt x="130275" y="2002743"/>
                </a:lnTo>
                <a:lnTo>
                  <a:pt x="140735" y="2005904"/>
                </a:lnTo>
                <a:lnTo>
                  <a:pt x="134208" y="2017199"/>
                </a:lnTo>
                <a:close/>
              </a:path>
              <a:path w="1327150" h="2270125">
                <a:moveTo>
                  <a:pt x="379514" y="2091337"/>
                </a:moveTo>
                <a:lnTo>
                  <a:pt x="378478" y="2077756"/>
                </a:lnTo>
                <a:lnTo>
                  <a:pt x="387631" y="2080523"/>
                </a:lnTo>
                <a:lnTo>
                  <a:pt x="379514" y="2091337"/>
                </a:lnTo>
                <a:close/>
              </a:path>
              <a:path w="1327150" h="2270125">
                <a:moveTo>
                  <a:pt x="416647" y="2102559"/>
                </a:moveTo>
                <a:lnTo>
                  <a:pt x="404344" y="2098841"/>
                </a:lnTo>
                <a:lnTo>
                  <a:pt x="411049" y="2087600"/>
                </a:lnTo>
                <a:lnTo>
                  <a:pt x="415863" y="2089055"/>
                </a:lnTo>
                <a:lnTo>
                  <a:pt x="416647" y="2102559"/>
                </a:lnTo>
                <a:close/>
              </a:path>
              <a:path w="1327150" h="2270125">
                <a:moveTo>
                  <a:pt x="458192" y="2115115"/>
                </a:moveTo>
                <a:lnTo>
                  <a:pt x="445503" y="2111280"/>
                </a:lnTo>
                <a:lnTo>
                  <a:pt x="450039" y="2099384"/>
                </a:lnTo>
                <a:lnTo>
                  <a:pt x="461213" y="2102761"/>
                </a:lnTo>
                <a:lnTo>
                  <a:pt x="458192" y="2115115"/>
                </a:lnTo>
                <a:close/>
              </a:path>
              <a:path w="1327150" h="2270125">
                <a:moveTo>
                  <a:pt x="506038" y="2129576"/>
                </a:moveTo>
                <a:lnTo>
                  <a:pt x="499961" y="2127739"/>
                </a:lnTo>
                <a:lnTo>
                  <a:pt x="501035" y="2114796"/>
                </a:lnTo>
                <a:lnTo>
                  <a:pt x="514200" y="2118775"/>
                </a:lnTo>
                <a:lnTo>
                  <a:pt x="506038" y="2129576"/>
                </a:lnTo>
                <a:close/>
              </a:path>
              <a:path w="1327150" h="2270125">
                <a:moveTo>
                  <a:pt x="552636" y="2143658"/>
                </a:moveTo>
                <a:lnTo>
                  <a:pt x="540273" y="2139922"/>
                </a:lnTo>
                <a:lnTo>
                  <a:pt x="542996" y="2127478"/>
                </a:lnTo>
                <a:lnTo>
                  <a:pt x="554408" y="2130927"/>
                </a:lnTo>
                <a:lnTo>
                  <a:pt x="552636" y="2143658"/>
                </a:lnTo>
                <a:close/>
              </a:path>
              <a:path w="1327150" h="2270125">
                <a:moveTo>
                  <a:pt x="563226" y="2160127"/>
                </a:moveTo>
                <a:lnTo>
                  <a:pt x="560243" y="2145958"/>
                </a:lnTo>
                <a:lnTo>
                  <a:pt x="563918" y="2133801"/>
                </a:lnTo>
                <a:lnTo>
                  <a:pt x="569624" y="2135525"/>
                </a:lnTo>
                <a:lnTo>
                  <a:pt x="571655" y="2149407"/>
                </a:lnTo>
                <a:lnTo>
                  <a:pt x="572606" y="2149694"/>
                </a:lnTo>
                <a:lnTo>
                  <a:pt x="563226" y="2160127"/>
                </a:lnTo>
                <a:close/>
              </a:path>
              <a:path w="1327150" h="2270125">
                <a:moveTo>
                  <a:pt x="594479" y="2156305"/>
                </a:moveTo>
                <a:lnTo>
                  <a:pt x="573557" y="2149982"/>
                </a:lnTo>
                <a:lnTo>
                  <a:pt x="584839" y="2140124"/>
                </a:lnTo>
                <a:lnTo>
                  <a:pt x="589594" y="2141561"/>
                </a:lnTo>
                <a:lnTo>
                  <a:pt x="594479" y="2156305"/>
                </a:lnTo>
                <a:close/>
              </a:path>
              <a:path w="1327150" h="2270125">
                <a:moveTo>
                  <a:pt x="608743" y="2160616"/>
                </a:moveTo>
                <a:lnTo>
                  <a:pt x="595430" y="2156592"/>
                </a:lnTo>
                <a:lnTo>
                  <a:pt x="598153" y="2144148"/>
                </a:lnTo>
                <a:lnTo>
                  <a:pt x="611466" y="2148171"/>
                </a:lnTo>
                <a:lnTo>
                  <a:pt x="608743" y="2160616"/>
                </a:lnTo>
                <a:close/>
              </a:path>
              <a:path w="1327150" h="2270125">
                <a:moveTo>
                  <a:pt x="367207" y="2100884"/>
                </a:moveTo>
                <a:lnTo>
                  <a:pt x="362794" y="2099551"/>
                </a:lnTo>
                <a:lnTo>
                  <a:pt x="360539" y="2085602"/>
                </a:lnTo>
                <a:lnTo>
                  <a:pt x="372976" y="2089361"/>
                </a:lnTo>
                <a:lnTo>
                  <a:pt x="367207" y="2100884"/>
                </a:lnTo>
                <a:close/>
              </a:path>
              <a:path w="1327150" h="2270125">
                <a:moveTo>
                  <a:pt x="435588" y="2121551"/>
                </a:moveTo>
                <a:lnTo>
                  <a:pt x="422482" y="2117590"/>
                </a:lnTo>
                <a:lnTo>
                  <a:pt x="428059" y="2106008"/>
                </a:lnTo>
                <a:lnTo>
                  <a:pt x="437568" y="2108882"/>
                </a:lnTo>
                <a:lnTo>
                  <a:pt x="435588" y="2121551"/>
                </a:lnTo>
                <a:close/>
              </a:path>
              <a:path w="1327150" h="2270125">
                <a:moveTo>
                  <a:pt x="466747" y="2130968"/>
                </a:moveTo>
                <a:lnTo>
                  <a:pt x="456613" y="2127905"/>
                </a:lnTo>
                <a:lnTo>
                  <a:pt x="460391" y="2115780"/>
                </a:lnTo>
                <a:lnTo>
                  <a:pt x="470852" y="2118941"/>
                </a:lnTo>
                <a:lnTo>
                  <a:pt x="466747" y="2130968"/>
                </a:lnTo>
                <a:close/>
              </a:path>
              <a:path w="1327150" h="2270125">
                <a:moveTo>
                  <a:pt x="508991" y="2143735"/>
                </a:moveTo>
                <a:lnTo>
                  <a:pt x="496183" y="2139864"/>
                </a:lnTo>
                <a:lnTo>
                  <a:pt x="499173" y="2127501"/>
                </a:lnTo>
                <a:lnTo>
                  <a:pt x="511268" y="2131156"/>
                </a:lnTo>
                <a:lnTo>
                  <a:pt x="508991" y="2143735"/>
                </a:lnTo>
                <a:close/>
              </a:path>
              <a:path w="1327150" h="2270125">
                <a:moveTo>
                  <a:pt x="541012" y="2153413"/>
                </a:moveTo>
                <a:lnTo>
                  <a:pt x="528040" y="2149492"/>
                </a:lnTo>
                <a:lnTo>
                  <a:pt x="530763" y="2137048"/>
                </a:lnTo>
                <a:lnTo>
                  <a:pt x="541224" y="2140210"/>
                </a:lnTo>
                <a:lnTo>
                  <a:pt x="541012" y="2153413"/>
                </a:lnTo>
                <a:close/>
              </a:path>
              <a:path w="1327150" h="2270125">
                <a:moveTo>
                  <a:pt x="160278" y="2051612"/>
                </a:moveTo>
                <a:lnTo>
                  <a:pt x="155270" y="2050099"/>
                </a:lnTo>
                <a:lnTo>
                  <a:pt x="155185" y="2036806"/>
                </a:lnTo>
                <a:lnTo>
                  <a:pt x="167622" y="2040565"/>
                </a:lnTo>
                <a:lnTo>
                  <a:pt x="160278" y="2051612"/>
                </a:lnTo>
                <a:close/>
              </a:path>
              <a:path w="1327150" h="2270125">
                <a:moveTo>
                  <a:pt x="315152" y="2098419"/>
                </a:moveTo>
                <a:lnTo>
                  <a:pt x="305643" y="2095545"/>
                </a:lnTo>
                <a:lnTo>
                  <a:pt x="308366" y="2083101"/>
                </a:lnTo>
                <a:lnTo>
                  <a:pt x="322630" y="2087412"/>
                </a:lnTo>
                <a:lnTo>
                  <a:pt x="315152" y="2098419"/>
                </a:lnTo>
                <a:close/>
              </a:path>
              <a:path w="1327150" h="2270125">
                <a:moveTo>
                  <a:pt x="341898" y="2106503"/>
                </a:moveTo>
                <a:lnTo>
                  <a:pt x="336891" y="2104989"/>
                </a:lnTo>
                <a:lnTo>
                  <a:pt x="336895" y="2091723"/>
                </a:lnTo>
                <a:lnTo>
                  <a:pt x="349332" y="2095482"/>
                </a:lnTo>
                <a:lnTo>
                  <a:pt x="341898" y="2106503"/>
                </a:lnTo>
                <a:close/>
              </a:path>
              <a:path w="1327150" h="2270125">
                <a:moveTo>
                  <a:pt x="400740" y="2124286"/>
                </a:moveTo>
                <a:lnTo>
                  <a:pt x="386475" y="2119975"/>
                </a:lnTo>
                <a:lnTo>
                  <a:pt x="391100" y="2108106"/>
                </a:lnTo>
                <a:lnTo>
                  <a:pt x="402512" y="2111555"/>
                </a:lnTo>
                <a:lnTo>
                  <a:pt x="400740" y="2124286"/>
                </a:lnTo>
                <a:close/>
              </a:path>
              <a:path w="1327150" h="2270125">
                <a:moveTo>
                  <a:pt x="487278" y="2150440"/>
                </a:moveTo>
                <a:lnTo>
                  <a:pt x="473965" y="2146417"/>
                </a:lnTo>
                <a:lnTo>
                  <a:pt x="475796" y="2133703"/>
                </a:lnTo>
                <a:lnTo>
                  <a:pt x="488100" y="2137421"/>
                </a:lnTo>
                <a:lnTo>
                  <a:pt x="487278" y="2150440"/>
                </a:lnTo>
                <a:close/>
              </a:path>
              <a:path w="1327150" h="2270125">
                <a:moveTo>
                  <a:pt x="564946" y="2173914"/>
                </a:moveTo>
                <a:lnTo>
                  <a:pt x="551870" y="2169962"/>
                </a:lnTo>
                <a:lnTo>
                  <a:pt x="556688" y="2158151"/>
                </a:lnTo>
                <a:lnTo>
                  <a:pt x="567981" y="2161564"/>
                </a:lnTo>
                <a:lnTo>
                  <a:pt x="564946" y="2173914"/>
                </a:lnTo>
                <a:close/>
              </a:path>
              <a:path w="1327150" h="2270125">
                <a:moveTo>
                  <a:pt x="286753" y="2103104"/>
                </a:moveTo>
                <a:lnTo>
                  <a:pt x="272488" y="2098793"/>
                </a:lnTo>
                <a:lnTo>
                  <a:pt x="275420" y="2086411"/>
                </a:lnTo>
                <a:lnTo>
                  <a:pt x="288525" y="2090372"/>
                </a:lnTo>
                <a:lnTo>
                  <a:pt x="286753" y="2103104"/>
                </a:lnTo>
                <a:close/>
              </a:path>
              <a:path w="1327150" h="2270125">
                <a:moveTo>
                  <a:pt x="445639" y="2151123"/>
                </a:moveTo>
                <a:lnTo>
                  <a:pt x="433202" y="2147365"/>
                </a:lnTo>
                <a:lnTo>
                  <a:pt x="437204" y="2135307"/>
                </a:lnTo>
                <a:lnTo>
                  <a:pt x="449239" y="2138944"/>
                </a:lnTo>
                <a:lnTo>
                  <a:pt x="445639" y="2151123"/>
                </a:lnTo>
                <a:close/>
              </a:path>
              <a:path w="1327150" h="2270125">
                <a:moveTo>
                  <a:pt x="500023" y="2167560"/>
                </a:moveTo>
                <a:lnTo>
                  <a:pt x="487527" y="2163783"/>
                </a:lnTo>
                <a:lnTo>
                  <a:pt x="490829" y="2151514"/>
                </a:lnTo>
                <a:lnTo>
                  <a:pt x="503326" y="2155290"/>
                </a:lnTo>
                <a:lnTo>
                  <a:pt x="500023" y="2167560"/>
                </a:lnTo>
                <a:close/>
              </a:path>
              <a:path w="1327150" h="2270125">
                <a:moveTo>
                  <a:pt x="536858" y="2178692"/>
                </a:moveTo>
                <a:lnTo>
                  <a:pt x="525447" y="2175243"/>
                </a:lnTo>
                <a:lnTo>
                  <a:pt x="526580" y="2162319"/>
                </a:lnTo>
                <a:lnTo>
                  <a:pt x="542434" y="2167110"/>
                </a:lnTo>
                <a:lnTo>
                  <a:pt x="536858" y="2178692"/>
                </a:lnTo>
                <a:close/>
              </a:path>
              <a:path w="1327150" h="2270125">
                <a:moveTo>
                  <a:pt x="329201" y="2129200"/>
                </a:moveTo>
                <a:lnTo>
                  <a:pt x="326991" y="2115265"/>
                </a:lnTo>
                <a:lnTo>
                  <a:pt x="338759" y="2118821"/>
                </a:lnTo>
                <a:lnTo>
                  <a:pt x="329201" y="2129200"/>
                </a:lnTo>
                <a:close/>
              </a:path>
              <a:path w="1327150" h="2270125">
                <a:moveTo>
                  <a:pt x="374372" y="2142852"/>
                </a:moveTo>
                <a:lnTo>
                  <a:pt x="361059" y="2138828"/>
                </a:lnTo>
                <a:lnTo>
                  <a:pt x="362608" y="2126029"/>
                </a:lnTo>
                <a:lnTo>
                  <a:pt x="374242" y="2129545"/>
                </a:lnTo>
                <a:lnTo>
                  <a:pt x="374372" y="2142852"/>
                </a:lnTo>
                <a:close/>
              </a:path>
              <a:path w="1327150" h="2270125">
                <a:moveTo>
                  <a:pt x="460034" y="2168741"/>
                </a:moveTo>
                <a:lnTo>
                  <a:pt x="447597" y="2164982"/>
                </a:lnTo>
                <a:lnTo>
                  <a:pt x="451598" y="2152924"/>
                </a:lnTo>
                <a:lnTo>
                  <a:pt x="463634" y="2156562"/>
                </a:lnTo>
                <a:lnTo>
                  <a:pt x="460034" y="2168741"/>
                </a:lnTo>
                <a:close/>
              </a:path>
              <a:path w="1327150" h="2270125">
                <a:moveTo>
                  <a:pt x="479915" y="2174750"/>
                </a:moveTo>
                <a:lnTo>
                  <a:pt x="468117" y="2171184"/>
                </a:lnTo>
                <a:lnTo>
                  <a:pt x="474094" y="2159723"/>
                </a:lnTo>
                <a:lnTo>
                  <a:pt x="480751" y="2161735"/>
                </a:lnTo>
                <a:lnTo>
                  <a:pt x="479915" y="2174750"/>
                </a:lnTo>
                <a:close/>
              </a:path>
              <a:path w="1327150" h="2270125">
                <a:moveTo>
                  <a:pt x="546498" y="2194873"/>
                </a:moveTo>
                <a:lnTo>
                  <a:pt x="531283" y="2190274"/>
                </a:lnTo>
                <a:lnTo>
                  <a:pt x="536220" y="2178499"/>
                </a:lnTo>
                <a:lnTo>
                  <a:pt x="547319" y="2181854"/>
                </a:lnTo>
                <a:lnTo>
                  <a:pt x="546498" y="2194873"/>
                </a:lnTo>
                <a:close/>
              </a:path>
              <a:path w="1327150" h="2270125">
                <a:moveTo>
                  <a:pt x="995757" y="256056"/>
                </a:moveTo>
                <a:lnTo>
                  <a:pt x="991022" y="254447"/>
                </a:lnTo>
                <a:lnTo>
                  <a:pt x="988167" y="250481"/>
                </a:lnTo>
                <a:lnTo>
                  <a:pt x="989320" y="245485"/>
                </a:lnTo>
                <a:lnTo>
                  <a:pt x="990847" y="243868"/>
                </a:lnTo>
                <a:lnTo>
                  <a:pt x="992085" y="243202"/>
                </a:lnTo>
                <a:lnTo>
                  <a:pt x="994275" y="242825"/>
                </a:lnTo>
                <a:lnTo>
                  <a:pt x="996840" y="244639"/>
                </a:lnTo>
                <a:lnTo>
                  <a:pt x="1001394" y="250174"/>
                </a:lnTo>
                <a:lnTo>
                  <a:pt x="1000243" y="253985"/>
                </a:lnTo>
                <a:lnTo>
                  <a:pt x="995757" y="256056"/>
                </a:lnTo>
                <a:close/>
              </a:path>
              <a:path w="1327150" h="2270125">
                <a:moveTo>
                  <a:pt x="964734" y="220381"/>
                </a:moveTo>
                <a:lnTo>
                  <a:pt x="958365" y="217417"/>
                </a:lnTo>
                <a:lnTo>
                  <a:pt x="957615" y="213032"/>
                </a:lnTo>
                <a:lnTo>
                  <a:pt x="958478" y="210174"/>
                </a:lnTo>
                <a:lnTo>
                  <a:pt x="960293" y="207604"/>
                </a:lnTo>
                <a:lnTo>
                  <a:pt x="964184" y="211899"/>
                </a:lnTo>
                <a:lnTo>
                  <a:pt x="970640" y="218008"/>
                </a:lnTo>
                <a:lnTo>
                  <a:pt x="968163" y="219339"/>
                </a:lnTo>
                <a:lnTo>
                  <a:pt x="964734" y="220381"/>
                </a:lnTo>
                <a:close/>
              </a:path>
              <a:path w="1327150" h="2270125">
                <a:moveTo>
                  <a:pt x="867778" y="135980"/>
                </a:moveTo>
                <a:lnTo>
                  <a:pt x="864463" y="129780"/>
                </a:lnTo>
                <a:lnTo>
                  <a:pt x="866853" y="125304"/>
                </a:lnTo>
                <a:lnTo>
                  <a:pt x="870081" y="128359"/>
                </a:lnTo>
                <a:lnTo>
                  <a:pt x="873597" y="130461"/>
                </a:lnTo>
                <a:lnTo>
                  <a:pt x="876825" y="133516"/>
                </a:lnTo>
                <a:lnTo>
                  <a:pt x="867778" y="135980"/>
                </a:lnTo>
                <a:close/>
              </a:path>
              <a:path w="1327150" h="2270125">
                <a:moveTo>
                  <a:pt x="772122" y="64446"/>
                </a:moveTo>
                <a:lnTo>
                  <a:pt x="766992" y="60817"/>
                </a:lnTo>
                <a:lnTo>
                  <a:pt x="766617" y="58624"/>
                </a:lnTo>
                <a:lnTo>
                  <a:pt x="767769" y="54814"/>
                </a:lnTo>
                <a:lnTo>
                  <a:pt x="771284" y="56916"/>
                </a:lnTo>
                <a:lnTo>
                  <a:pt x="775463" y="60258"/>
                </a:lnTo>
                <a:lnTo>
                  <a:pt x="778979" y="62360"/>
                </a:lnTo>
                <a:lnTo>
                  <a:pt x="776502" y="63691"/>
                </a:lnTo>
                <a:lnTo>
                  <a:pt x="772122" y="64446"/>
                </a:lnTo>
                <a:close/>
              </a:path>
              <a:path w="1327150" h="2270125">
                <a:moveTo>
                  <a:pt x="962768" y="250066"/>
                </a:moveTo>
                <a:lnTo>
                  <a:pt x="958265" y="247795"/>
                </a:lnTo>
                <a:lnTo>
                  <a:pt x="956301" y="243563"/>
                </a:lnTo>
                <a:lnTo>
                  <a:pt x="959264" y="238481"/>
                </a:lnTo>
                <a:lnTo>
                  <a:pt x="964695" y="237036"/>
                </a:lnTo>
                <a:lnTo>
                  <a:pt x="969349" y="239450"/>
                </a:lnTo>
                <a:lnTo>
                  <a:pt x="971000" y="244075"/>
                </a:lnTo>
                <a:lnTo>
                  <a:pt x="967421" y="249263"/>
                </a:lnTo>
                <a:lnTo>
                  <a:pt x="962768" y="250066"/>
                </a:lnTo>
                <a:close/>
              </a:path>
              <a:path w="1327150" h="2270125">
                <a:moveTo>
                  <a:pt x="942574" y="214724"/>
                </a:moveTo>
                <a:lnTo>
                  <a:pt x="932386" y="210767"/>
                </a:lnTo>
                <a:lnTo>
                  <a:pt x="931679" y="204414"/>
                </a:lnTo>
                <a:lnTo>
                  <a:pt x="937067" y="201072"/>
                </a:lnTo>
                <a:lnTo>
                  <a:pt x="945165" y="206150"/>
                </a:lnTo>
                <a:lnTo>
                  <a:pt x="942574" y="214724"/>
                </a:lnTo>
                <a:close/>
              </a:path>
              <a:path w="1327150" h="2270125">
                <a:moveTo>
                  <a:pt x="945708" y="236008"/>
                </a:moveTo>
                <a:lnTo>
                  <a:pt x="940244" y="232733"/>
                </a:lnTo>
                <a:lnTo>
                  <a:pt x="940558" y="221392"/>
                </a:lnTo>
                <a:lnTo>
                  <a:pt x="950644" y="222361"/>
                </a:lnTo>
                <a:lnTo>
                  <a:pt x="953008" y="228273"/>
                </a:lnTo>
                <a:lnTo>
                  <a:pt x="954160" y="234014"/>
                </a:lnTo>
                <a:lnTo>
                  <a:pt x="951037" y="236514"/>
                </a:lnTo>
                <a:lnTo>
                  <a:pt x="945708" y="236008"/>
                </a:lnTo>
                <a:close/>
              </a:path>
              <a:path w="1327150" h="2270125">
                <a:moveTo>
                  <a:pt x="908092" y="219572"/>
                </a:moveTo>
                <a:lnTo>
                  <a:pt x="903573" y="216711"/>
                </a:lnTo>
                <a:lnTo>
                  <a:pt x="901949" y="211997"/>
                </a:lnTo>
                <a:lnTo>
                  <a:pt x="905285" y="207613"/>
                </a:lnTo>
                <a:lnTo>
                  <a:pt x="910635" y="206436"/>
                </a:lnTo>
                <a:lnTo>
                  <a:pt x="914441" y="209080"/>
                </a:lnTo>
                <a:lnTo>
                  <a:pt x="915709" y="213687"/>
                </a:lnTo>
                <a:lnTo>
                  <a:pt x="913443" y="218395"/>
                </a:lnTo>
                <a:lnTo>
                  <a:pt x="908092" y="219572"/>
                </a:lnTo>
                <a:close/>
              </a:path>
              <a:path w="1327150" h="2270125">
                <a:moveTo>
                  <a:pt x="919616" y="188634"/>
                </a:moveTo>
                <a:lnTo>
                  <a:pt x="914962" y="186756"/>
                </a:lnTo>
                <a:lnTo>
                  <a:pt x="912187" y="182523"/>
                </a:lnTo>
                <a:lnTo>
                  <a:pt x="913259" y="177795"/>
                </a:lnTo>
                <a:lnTo>
                  <a:pt x="917919" y="175629"/>
                </a:lnTo>
                <a:lnTo>
                  <a:pt x="922944" y="177083"/>
                </a:lnTo>
                <a:lnTo>
                  <a:pt x="925858" y="181018"/>
                </a:lnTo>
                <a:lnTo>
                  <a:pt x="924182" y="186294"/>
                </a:lnTo>
                <a:lnTo>
                  <a:pt x="919616" y="188634"/>
                </a:lnTo>
                <a:close/>
              </a:path>
              <a:path w="1327150" h="2270125">
                <a:moveTo>
                  <a:pt x="861668" y="184635"/>
                </a:moveTo>
                <a:lnTo>
                  <a:pt x="857013" y="182757"/>
                </a:lnTo>
                <a:lnTo>
                  <a:pt x="854239" y="178524"/>
                </a:lnTo>
                <a:lnTo>
                  <a:pt x="855311" y="173796"/>
                </a:lnTo>
                <a:lnTo>
                  <a:pt x="859971" y="171631"/>
                </a:lnTo>
                <a:lnTo>
                  <a:pt x="864996" y="173085"/>
                </a:lnTo>
                <a:lnTo>
                  <a:pt x="867910" y="177019"/>
                </a:lnTo>
                <a:lnTo>
                  <a:pt x="866234" y="182295"/>
                </a:lnTo>
                <a:lnTo>
                  <a:pt x="861668" y="184635"/>
                </a:lnTo>
                <a:close/>
              </a:path>
              <a:path w="1327150" h="2270125">
                <a:moveTo>
                  <a:pt x="722147" y="102638"/>
                </a:moveTo>
                <a:lnTo>
                  <a:pt x="719025" y="99340"/>
                </a:lnTo>
                <a:lnTo>
                  <a:pt x="718717" y="93707"/>
                </a:lnTo>
                <a:lnTo>
                  <a:pt x="722747" y="90458"/>
                </a:lnTo>
                <a:lnTo>
                  <a:pt x="728108" y="90535"/>
                </a:lnTo>
                <a:lnTo>
                  <a:pt x="731789" y="94880"/>
                </a:lnTo>
                <a:lnTo>
                  <a:pt x="730841" y="99841"/>
                </a:lnTo>
                <a:lnTo>
                  <a:pt x="726857" y="102616"/>
                </a:lnTo>
                <a:lnTo>
                  <a:pt x="722147" y="102638"/>
                </a:lnTo>
                <a:close/>
              </a:path>
              <a:path w="1327150" h="2270125">
                <a:moveTo>
                  <a:pt x="374845" y="772424"/>
                </a:moveTo>
                <a:lnTo>
                  <a:pt x="371557" y="768441"/>
                </a:lnTo>
                <a:lnTo>
                  <a:pt x="372469" y="761830"/>
                </a:lnTo>
                <a:lnTo>
                  <a:pt x="376473" y="758881"/>
                </a:lnTo>
                <a:lnTo>
                  <a:pt x="382842" y="761846"/>
                </a:lnTo>
                <a:lnTo>
                  <a:pt x="384543" y="766519"/>
                </a:lnTo>
                <a:lnTo>
                  <a:pt x="379964" y="772282"/>
                </a:lnTo>
                <a:lnTo>
                  <a:pt x="374845" y="772424"/>
                </a:lnTo>
                <a:close/>
              </a:path>
              <a:path w="1327150" h="2270125">
                <a:moveTo>
                  <a:pt x="605737" y="90441"/>
                </a:moveTo>
                <a:lnTo>
                  <a:pt x="602607" y="85451"/>
                </a:lnTo>
                <a:lnTo>
                  <a:pt x="608111" y="78293"/>
                </a:lnTo>
                <a:lnTo>
                  <a:pt x="614104" y="79065"/>
                </a:lnTo>
                <a:lnTo>
                  <a:pt x="616757" y="84025"/>
                </a:lnTo>
                <a:lnTo>
                  <a:pt x="612215" y="90791"/>
                </a:lnTo>
                <a:lnTo>
                  <a:pt x="605737" y="90441"/>
                </a:lnTo>
                <a:close/>
              </a:path>
              <a:path w="1327150" h="2270125">
                <a:moveTo>
                  <a:pt x="706936" y="36965"/>
                </a:moveTo>
                <a:lnTo>
                  <a:pt x="700450" y="30310"/>
                </a:lnTo>
                <a:lnTo>
                  <a:pt x="704655" y="23264"/>
                </a:lnTo>
                <a:lnTo>
                  <a:pt x="714575" y="28000"/>
                </a:lnTo>
                <a:lnTo>
                  <a:pt x="713490" y="34381"/>
                </a:lnTo>
                <a:lnTo>
                  <a:pt x="706936" y="36965"/>
                </a:lnTo>
                <a:close/>
              </a:path>
              <a:path w="1327150" h="2270125">
                <a:moveTo>
                  <a:pt x="809349" y="115007"/>
                </a:moveTo>
                <a:lnTo>
                  <a:pt x="802274" y="108906"/>
                </a:lnTo>
                <a:lnTo>
                  <a:pt x="805529" y="101572"/>
                </a:lnTo>
                <a:lnTo>
                  <a:pt x="815345" y="105254"/>
                </a:lnTo>
                <a:lnTo>
                  <a:pt x="815163" y="111761"/>
                </a:lnTo>
                <a:lnTo>
                  <a:pt x="809349" y="115007"/>
                </a:lnTo>
                <a:close/>
              </a:path>
              <a:path w="1327150" h="2270125">
                <a:moveTo>
                  <a:pt x="438791" y="614498"/>
                </a:moveTo>
                <a:lnTo>
                  <a:pt x="434324" y="612108"/>
                </a:lnTo>
                <a:lnTo>
                  <a:pt x="433535" y="605973"/>
                </a:lnTo>
                <a:lnTo>
                  <a:pt x="435694" y="601996"/>
                </a:lnTo>
                <a:lnTo>
                  <a:pt x="439933" y="600792"/>
                </a:lnTo>
                <a:lnTo>
                  <a:pt x="445386" y="602976"/>
                </a:lnTo>
                <a:lnTo>
                  <a:pt x="448614" y="606031"/>
                </a:lnTo>
                <a:lnTo>
                  <a:pt x="447838" y="612034"/>
                </a:lnTo>
                <a:lnTo>
                  <a:pt x="443171" y="613742"/>
                </a:lnTo>
                <a:lnTo>
                  <a:pt x="439367" y="612592"/>
                </a:lnTo>
                <a:lnTo>
                  <a:pt x="438791" y="614498"/>
                </a:lnTo>
                <a:close/>
              </a:path>
              <a:path w="1327150" h="2270125">
                <a:moveTo>
                  <a:pt x="650784" y="128324"/>
                </a:moveTo>
                <a:lnTo>
                  <a:pt x="648061" y="124674"/>
                </a:lnTo>
                <a:lnTo>
                  <a:pt x="648545" y="119314"/>
                </a:lnTo>
                <a:lnTo>
                  <a:pt x="652424" y="116247"/>
                </a:lnTo>
                <a:lnTo>
                  <a:pt x="657168" y="116755"/>
                </a:lnTo>
                <a:lnTo>
                  <a:pt x="660249" y="122120"/>
                </a:lnTo>
                <a:lnTo>
                  <a:pt x="659537" y="127266"/>
                </a:lnTo>
                <a:lnTo>
                  <a:pt x="655496" y="129261"/>
                </a:lnTo>
                <a:lnTo>
                  <a:pt x="650784" y="128324"/>
                </a:lnTo>
                <a:close/>
              </a:path>
              <a:path w="1327150" h="2270125">
                <a:moveTo>
                  <a:pt x="646428" y="54528"/>
                </a:moveTo>
                <a:lnTo>
                  <a:pt x="646936" y="44691"/>
                </a:lnTo>
                <a:lnTo>
                  <a:pt x="652325" y="41885"/>
                </a:lnTo>
                <a:lnTo>
                  <a:pt x="657358" y="45404"/>
                </a:lnTo>
                <a:lnTo>
                  <a:pt x="656802" y="54544"/>
                </a:lnTo>
                <a:lnTo>
                  <a:pt x="652422" y="55300"/>
                </a:lnTo>
                <a:lnTo>
                  <a:pt x="651471" y="55012"/>
                </a:lnTo>
                <a:lnTo>
                  <a:pt x="646428" y="54528"/>
                </a:lnTo>
                <a:close/>
              </a:path>
              <a:path w="1327150" h="2270125">
                <a:moveTo>
                  <a:pt x="592476" y="13271"/>
                </a:moveTo>
                <a:lnTo>
                  <a:pt x="591726" y="8886"/>
                </a:lnTo>
                <a:lnTo>
                  <a:pt x="591062" y="7646"/>
                </a:lnTo>
                <a:lnTo>
                  <a:pt x="594676" y="1217"/>
                </a:lnTo>
                <a:lnTo>
                  <a:pt x="599730" y="0"/>
                </a:lnTo>
                <a:lnTo>
                  <a:pt x="603829" y="2587"/>
                </a:lnTo>
                <a:lnTo>
                  <a:pt x="604577" y="7572"/>
                </a:lnTo>
                <a:lnTo>
                  <a:pt x="604376" y="11670"/>
                </a:lnTo>
                <a:lnTo>
                  <a:pt x="601610" y="13953"/>
                </a:lnTo>
                <a:lnTo>
                  <a:pt x="597518" y="13756"/>
                </a:lnTo>
                <a:lnTo>
                  <a:pt x="592476" y="13271"/>
                </a:lnTo>
                <a:close/>
              </a:path>
              <a:path w="1327150" h="2270125">
                <a:moveTo>
                  <a:pt x="786957" y="162056"/>
                </a:moveTo>
                <a:lnTo>
                  <a:pt x="784451" y="157578"/>
                </a:lnTo>
                <a:lnTo>
                  <a:pt x="785978" y="152257"/>
                </a:lnTo>
                <a:lnTo>
                  <a:pt x="790583" y="150595"/>
                </a:lnTo>
                <a:lnTo>
                  <a:pt x="795572" y="152168"/>
                </a:lnTo>
                <a:lnTo>
                  <a:pt x="798253" y="156552"/>
                </a:lnTo>
                <a:lnTo>
                  <a:pt x="796527" y="161082"/>
                </a:lnTo>
                <a:lnTo>
                  <a:pt x="791872" y="163070"/>
                </a:lnTo>
                <a:lnTo>
                  <a:pt x="786957" y="162056"/>
                </a:lnTo>
                <a:close/>
              </a:path>
              <a:path w="1327150" h="2270125">
                <a:moveTo>
                  <a:pt x="419751" y="756156"/>
                </a:moveTo>
                <a:lnTo>
                  <a:pt x="416280" y="753369"/>
                </a:lnTo>
                <a:lnTo>
                  <a:pt x="415401" y="748441"/>
                </a:lnTo>
                <a:lnTo>
                  <a:pt x="417818" y="742268"/>
                </a:lnTo>
                <a:lnTo>
                  <a:pt x="425303" y="743686"/>
                </a:lnTo>
                <a:lnTo>
                  <a:pt x="428964" y="747456"/>
                </a:lnTo>
                <a:lnTo>
                  <a:pt x="428875" y="752042"/>
                </a:lnTo>
                <a:lnTo>
                  <a:pt x="425112" y="755908"/>
                </a:lnTo>
                <a:lnTo>
                  <a:pt x="419751" y="756156"/>
                </a:lnTo>
                <a:close/>
              </a:path>
              <a:path w="1327150" h="2270125">
                <a:moveTo>
                  <a:pt x="219411" y="2226767"/>
                </a:moveTo>
                <a:lnTo>
                  <a:pt x="215355" y="2223608"/>
                </a:lnTo>
                <a:lnTo>
                  <a:pt x="214543" y="2218409"/>
                </a:lnTo>
                <a:lnTo>
                  <a:pt x="215694" y="2214598"/>
                </a:lnTo>
                <a:lnTo>
                  <a:pt x="225693" y="2212422"/>
                </a:lnTo>
                <a:lnTo>
                  <a:pt x="226242" y="2220905"/>
                </a:lnTo>
                <a:lnTo>
                  <a:pt x="223958" y="2226371"/>
                </a:lnTo>
                <a:lnTo>
                  <a:pt x="219411" y="2226767"/>
                </a:lnTo>
                <a:close/>
              </a:path>
              <a:path w="1327150" h="2270125">
                <a:moveTo>
                  <a:pt x="379954" y="2166503"/>
                </a:moveTo>
                <a:lnTo>
                  <a:pt x="377044" y="2161481"/>
                </a:lnTo>
                <a:lnTo>
                  <a:pt x="377893" y="2155938"/>
                </a:lnTo>
                <a:lnTo>
                  <a:pt x="382024" y="2154020"/>
                </a:lnTo>
                <a:lnTo>
                  <a:pt x="386950" y="2155265"/>
                </a:lnTo>
                <a:lnTo>
                  <a:pt x="390184" y="2159214"/>
                </a:lnTo>
                <a:lnTo>
                  <a:pt x="389335" y="2164757"/>
                </a:lnTo>
                <a:lnTo>
                  <a:pt x="384988" y="2167391"/>
                </a:lnTo>
                <a:lnTo>
                  <a:pt x="379954" y="2166503"/>
                </a:lnTo>
                <a:close/>
              </a:path>
              <a:path w="1327150" h="2270125">
                <a:moveTo>
                  <a:pt x="250619" y="2215797"/>
                </a:moveTo>
                <a:lnTo>
                  <a:pt x="253210" y="2207224"/>
                </a:lnTo>
                <a:lnTo>
                  <a:pt x="262189" y="2207452"/>
                </a:lnTo>
                <a:lnTo>
                  <a:pt x="264579" y="2213389"/>
                </a:lnTo>
                <a:lnTo>
                  <a:pt x="260636" y="2218386"/>
                </a:lnTo>
                <a:lnTo>
                  <a:pt x="250619" y="2215797"/>
                </a:lnTo>
                <a:close/>
              </a:path>
              <a:path w="1327150" h="2270125">
                <a:moveTo>
                  <a:pt x="255617" y="2158050"/>
                </a:moveTo>
                <a:lnTo>
                  <a:pt x="253340" y="2155283"/>
                </a:lnTo>
                <a:lnTo>
                  <a:pt x="260311" y="2145954"/>
                </a:lnTo>
                <a:lnTo>
                  <a:pt x="267918" y="2148253"/>
                </a:lnTo>
                <a:lnTo>
                  <a:pt x="270283" y="2154165"/>
                </a:lnTo>
                <a:lnTo>
                  <a:pt x="269995" y="2155118"/>
                </a:lnTo>
                <a:lnTo>
                  <a:pt x="266366" y="2160259"/>
                </a:lnTo>
                <a:lnTo>
                  <a:pt x="255617" y="2158050"/>
                </a:lnTo>
                <a:close/>
              </a:path>
              <a:path w="1327150" h="2270125">
                <a:moveTo>
                  <a:pt x="335935" y="2197918"/>
                </a:moveTo>
                <a:lnTo>
                  <a:pt x="333082" y="2197056"/>
                </a:lnTo>
                <a:lnTo>
                  <a:pt x="328615" y="2194666"/>
                </a:lnTo>
                <a:lnTo>
                  <a:pt x="330919" y="2187046"/>
                </a:lnTo>
                <a:lnTo>
                  <a:pt x="337401" y="2182767"/>
                </a:lnTo>
                <a:lnTo>
                  <a:pt x="338064" y="2184007"/>
                </a:lnTo>
                <a:lnTo>
                  <a:pt x="343857" y="2188877"/>
                </a:lnTo>
                <a:lnTo>
                  <a:pt x="340315" y="2197163"/>
                </a:lnTo>
                <a:lnTo>
                  <a:pt x="335935" y="2197918"/>
                </a:lnTo>
                <a:close/>
              </a:path>
              <a:path w="1327150" h="2270125">
                <a:moveTo>
                  <a:pt x="419123" y="2193951"/>
                </a:moveTo>
                <a:lnTo>
                  <a:pt x="413993" y="2190321"/>
                </a:lnTo>
                <a:lnTo>
                  <a:pt x="417823" y="2181083"/>
                </a:lnTo>
                <a:lnTo>
                  <a:pt x="425920" y="2182247"/>
                </a:lnTo>
                <a:lnTo>
                  <a:pt x="428504" y="2186520"/>
                </a:lnTo>
                <a:lnTo>
                  <a:pt x="426858" y="2191269"/>
                </a:lnTo>
                <a:lnTo>
                  <a:pt x="422264" y="2193861"/>
                </a:lnTo>
                <a:lnTo>
                  <a:pt x="419123" y="2193951"/>
                </a:lnTo>
                <a:close/>
              </a:path>
              <a:path w="1327150" h="2270125">
                <a:moveTo>
                  <a:pt x="375345" y="2231921"/>
                </a:moveTo>
                <a:lnTo>
                  <a:pt x="371746" y="2226285"/>
                </a:lnTo>
                <a:lnTo>
                  <a:pt x="377377" y="2218760"/>
                </a:lnTo>
                <a:lnTo>
                  <a:pt x="385647" y="2222299"/>
                </a:lnTo>
                <a:lnTo>
                  <a:pt x="382028" y="2231861"/>
                </a:lnTo>
                <a:lnTo>
                  <a:pt x="375345" y="2231921"/>
                </a:lnTo>
                <a:close/>
              </a:path>
              <a:path w="1327150" h="2270125">
                <a:moveTo>
                  <a:pt x="339408" y="2255106"/>
                </a:moveTo>
                <a:lnTo>
                  <a:pt x="338457" y="2254819"/>
                </a:lnTo>
                <a:lnTo>
                  <a:pt x="333903" y="2249284"/>
                </a:lnTo>
                <a:lnTo>
                  <a:pt x="337733" y="2240046"/>
                </a:lnTo>
                <a:lnTo>
                  <a:pt x="348856" y="2244447"/>
                </a:lnTo>
                <a:lnTo>
                  <a:pt x="346265" y="2253021"/>
                </a:lnTo>
                <a:lnTo>
                  <a:pt x="339408" y="2255106"/>
                </a:lnTo>
                <a:close/>
              </a:path>
              <a:path w="1327150" h="2270125">
                <a:moveTo>
                  <a:pt x="230439" y="2179549"/>
                </a:moveTo>
                <a:lnTo>
                  <a:pt x="224270" y="2172487"/>
                </a:lnTo>
                <a:lnTo>
                  <a:pt x="229138" y="2166681"/>
                </a:lnTo>
                <a:lnTo>
                  <a:pt x="233150" y="2164190"/>
                </a:lnTo>
                <a:lnTo>
                  <a:pt x="237923" y="2164658"/>
                </a:lnTo>
                <a:lnTo>
                  <a:pt x="240724" y="2168428"/>
                </a:lnTo>
                <a:lnTo>
                  <a:pt x="238822" y="2175846"/>
                </a:lnTo>
                <a:lnTo>
                  <a:pt x="230439" y="2179549"/>
                </a:lnTo>
                <a:close/>
              </a:path>
              <a:path w="1327150" h="2270125">
                <a:moveTo>
                  <a:pt x="280019" y="2142554"/>
                </a:moveTo>
                <a:lnTo>
                  <a:pt x="278117" y="2141979"/>
                </a:lnTo>
                <a:lnTo>
                  <a:pt x="273563" y="2136444"/>
                </a:lnTo>
                <a:lnTo>
                  <a:pt x="277393" y="2127205"/>
                </a:lnTo>
                <a:lnTo>
                  <a:pt x="288805" y="2130654"/>
                </a:lnTo>
                <a:lnTo>
                  <a:pt x="285926" y="2140180"/>
                </a:lnTo>
                <a:lnTo>
                  <a:pt x="280019" y="2142554"/>
                </a:lnTo>
                <a:close/>
              </a:path>
              <a:path w="1327150" h="2270125">
                <a:moveTo>
                  <a:pt x="384441" y="2195814"/>
                </a:moveTo>
                <a:lnTo>
                  <a:pt x="382072" y="2192223"/>
                </a:lnTo>
                <a:lnTo>
                  <a:pt x="382785" y="2187127"/>
                </a:lnTo>
                <a:lnTo>
                  <a:pt x="386604" y="2183506"/>
                </a:lnTo>
                <a:lnTo>
                  <a:pt x="390716" y="2184066"/>
                </a:lnTo>
                <a:lnTo>
                  <a:pt x="394213" y="2187949"/>
                </a:lnTo>
                <a:lnTo>
                  <a:pt x="396186" y="2194296"/>
                </a:lnTo>
                <a:lnTo>
                  <a:pt x="389332" y="2196854"/>
                </a:lnTo>
                <a:lnTo>
                  <a:pt x="384441" y="2195814"/>
                </a:lnTo>
                <a:close/>
              </a:path>
              <a:path w="1327150" h="2270125">
                <a:moveTo>
                  <a:pt x="294566" y="2228884"/>
                </a:moveTo>
                <a:lnTo>
                  <a:pt x="286956" y="2222620"/>
                </a:lnTo>
                <a:lnTo>
                  <a:pt x="290210" y="2215287"/>
                </a:lnTo>
                <a:lnTo>
                  <a:pt x="300562" y="2219131"/>
                </a:lnTo>
                <a:lnTo>
                  <a:pt x="300558" y="2225692"/>
                </a:lnTo>
                <a:lnTo>
                  <a:pt x="294566" y="2228884"/>
                </a:lnTo>
                <a:close/>
              </a:path>
              <a:path w="1327150" h="2270125">
                <a:moveTo>
                  <a:pt x="435700" y="2224951"/>
                </a:moveTo>
                <a:lnTo>
                  <a:pt x="426190" y="2222077"/>
                </a:lnTo>
                <a:lnTo>
                  <a:pt x="422875" y="2215877"/>
                </a:lnTo>
                <a:lnTo>
                  <a:pt x="426074" y="2208885"/>
                </a:lnTo>
                <a:lnTo>
                  <a:pt x="430937" y="2207658"/>
                </a:lnTo>
                <a:lnTo>
                  <a:pt x="435147" y="2210522"/>
                </a:lnTo>
                <a:lnTo>
                  <a:pt x="436389" y="2215803"/>
                </a:lnTo>
                <a:lnTo>
                  <a:pt x="435700" y="2224951"/>
                </a:lnTo>
                <a:close/>
              </a:path>
              <a:path w="1327150" h="2270125">
                <a:moveTo>
                  <a:pt x="437579" y="2187346"/>
                </a:moveTo>
                <a:lnTo>
                  <a:pt x="435141" y="2182158"/>
                </a:lnTo>
                <a:lnTo>
                  <a:pt x="434591" y="2173675"/>
                </a:lnTo>
                <a:lnTo>
                  <a:pt x="447818" y="2174554"/>
                </a:lnTo>
                <a:lnTo>
                  <a:pt x="448943" y="2181132"/>
                </a:lnTo>
                <a:lnTo>
                  <a:pt x="447335" y="2186721"/>
                </a:lnTo>
                <a:lnTo>
                  <a:pt x="442595" y="2188830"/>
                </a:lnTo>
                <a:lnTo>
                  <a:pt x="437579" y="2187346"/>
                </a:lnTo>
                <a:close/>
              </a:path>
              <a:path w="1327150" h="2270125">
                <a:moveTo>
                  <a:pt x="463742" y="2201166"/>
                </a:moveTo>
                <a:lnTo>
                  <a:pt x="459465" y="2197826"/>
                </a:lnTo>
                <a:lnTo>
                  <a:pt x="457764" y="2193154"/>
                </a:lnTo>
                <a:lnTo>
                  <a:pt x="461681" y="2187060"/>
                </a:lnTo>
                <a:lnTo>
                  <a:pt x="468338" y="2189072"/>
                </a:lnTo>
                <a:lnTo>
                  <a:pt x="472517" y="2192415"/>
                </a:lnTo>
                <a:lnTo>
                  <a:pt x="472391" y="2198517"/>
                </a:lnTo>
                <a:lnTo>
                  <a:pt x="468759" y="2201415"/>
                </a:lnTo>
                <a:lnTo>
                  <a:pt x="463742" y="2201166"/>
                </a:lnTo>
                <a:close/>
              </a:path>
              <a:path w="1327150" h="2270125">
                <a:moveTo>
                  <a:pt x="320371" y="2157235"/>
                </a:moveTo>
                <a:lnTo>
                  <a:pt x="310826" y="2153943"/>
                </a:lnTo>
                <a:lnTo>
                  <a:pt x="310363" y="2148606"/>
                </a:lnTo>
                <a:lnTo>
                  <a:pt x="313417" y="2145370"/>
                </a:lnTo>
                <a:lnTo>
                  <a:pt x="315895" y="2144040"/>
                </a:lnTo>
                <a:lnTo>
                  <a:pt x="324050" y="2147853"/>
                </a:lnTo>
                <a:lnTo>
                  <a:pt x="325161" y="2153728"/>
                </a:lnTo>
                <a:lnTo>
                  <a:pt x="320371" y="2157235"/>
                </a:lnTo>
                <a:close/>
              </a:path>
              <a:path w="1327150" h="2270125">
                <a:moveTo>
                  <a:pt x="336093" y="2169280"/>
                </a:moveTo>
                <a:lnTo>
                  <a:pt x="332447" y="2165676"/>
                </a:lnTo>
                <a:lnTo>
                  <a:pt x="332442" y="2161614"/>
                </a:lnTo>
                <a:lnTo>
                  <a:pt x="336414" y="2158558"/>
                </a:lnTo>
                <a:lnTo>
                  <a:pt x="341392" y="2157594"/>
                </a:lnTo>
                <a:lnTo>
                  <a:pt x="344667" y="2160013"/>
                </a:lnTo>
                <a:lnTo>
                  <a:pt x="345472" y="2164805"/>
                </a:lnTo>
                <a:lnTo>
                  <a:pt x="343045" y="2170958"/>
                </a:lnTo>
                <a:lnTo>
                  <a:pt x="336093" y="2169280"/>
                </a:lnTo>
                <a:close/>
              </a:path>
              <a:path w="1327150" h="2270125">
                <a:moveTo>
                  <a:pt x="348420" y="2228721"/>
                </a:moveTo>
                <a:lnTo>
                  <a:pt x="342252" y="2221659"/>
                </a:lnTo>
                <a:lnTo>
                  <a:pt x="339312" y="2217652"/>
                </a:lnTo>
                <a:lnTo>
                  <a:pt x="344468" y="2210893"/>
                </a:lnTo>
                <a:lnTo>
                  <a:pt x="350749" y="2210712"/>
                </a:lnTo>
                <a:lnTo>
                  <a:pt x="358069" y="2213964"/>
                </a:lnTo>
                <a:lnTo>
                  <a:pt x="352625" y="2221675"/>
                </a:lnTo>
                <a:lnTo>
                  <a:pt x="348420" y="2228721"/>
                </a:lnTo>
                <a:close/>
              </a:path>
              <a:path w="1327150" h="2270125">
                <a:moveTo>
                  <a:pt x="333868" y="2225363"/>
                </a:moveTo>
                <a:lnTo>
                  <a:pt x="325309" y="2222776"/>
                </a:lnTo>
                <a:lnTo>
                  <a:pt x="323950" y="2217367"/>
                </a:lnTo>
                <a:lnTo>
                  <a:pt x="326574" y="2211723"/>
                </a:lnTo>
                <a:lnTo>
                  <a:pt x="331616" y="2212207"/>
                </a:lnTo>
                <a:lnTo>
                  <a:pt x="337898" y="2212026"/>
                </a:lnTo>
                <a:lnTo>
                  <a:pt x="339312" y="2217652"/>
                </a:lnTo>
                <a:lnTo>
                  <a:pt x="333868" y="2225363"/>
                </a:lnTo>
                <a:close/>
              </a:path>
              <a:path w="1327150" h="2270125">
                <a:moveTo>
                  <a:pt x="498841" y="2203879"/>
                </a:moveTo>
                <a:lnTo>
                  <a:pt x="497724" y="2201929"/>
                </a:lnTo>
                <a:lnTo>
                  <a:pt x="497905" y="2201127"/>
                </a:lnTo>
                <a:lnTo>
                  <a:pt x="497130" y="2200893"/>
                </a:lnTo>
                <a:lnTo>
                  <a:pt x="496410" y="2199636"/>
                </a:lnTo>
                <a:lnTo>
                  <a:pt x="497442" y="2194880"/>
                </a:lnTo>
                <a:lnTo>
                  <a:pt x="501735" y="2191889"/>
                </a:lnTo>
                <a:lnTo>
                  <a:pt x="507390" y="2193354"/>
                </a:lnTo>
                <a:lnTo>
                  <a:pt x="509798" y="2197834"/>
                </a:lnTo>
                <a:lnTo>
                  <a:pt x="508975" y="2202702"/>
                </a:lnTo>
                <a:lnTo>
                  <a:pt x="507118" y="2203912"/>
                </a:lnTo>
                <a:lnTo>
                  <a:pt x="497905" y="2201127"/>
                </a:lnTo>
                <a:lnTo>
                  <a:pt x="497189" y="2200995"/>
                </a:lnTo>
                <a:lnTo>
                  <a:pt x="507029" y="2203969"/>
                </a:lnTo>
                <a:lnTo>
                  <a:pt x="504937" y="2205332"/>
                </a:lnTo>
                <a:lnTo>
                  <a:pt x="498841" y="2203879"/>
                </a:lnTo>
                <a:close/>
              </a:path>
              <a:path w="1327150" h="2270125">
                <a:moveTo>
                  <a:pt x="494825" y="2214751"/>
                </a:moveTo>
                <a:lnTo>
                  <a:pt x="486267" y="2212164"/>
                </a:lnTo>
                <a:lnTo>
                  <a:pt x="481192" y="2209104"/>
                </a:lnTo>
                <a:lnTo>
                  <a:pt x="480314" y="2204388"/>
                </a:lnTo>
                <a:lnTo>
                  <a:pt x="483111" y="2200392"/>
                </a:lnTo>
                <a:lnTo>
                  <a:pt x="489058" y="2199493"/>
                </a:lnTo>
                <a:lnTo>
                  <a:pt x="497189" y="2200995"/>
                </a:lnTo>
                <a:lnTo>
                  <a:pt x="497724" y="2201929"/>
                </a:lnTo>
                <a:lnTo>
                  <a:pt x="494825" y="2214751"/>
                </a:lnTo>
                <a:close/>
              </a:path>
              <a:path w="1327150" h="2270125">
                <a:moveTo>
                  <a:pt x="356778" y="2199994"/>
                </a:moveTo>
                <a:lnTo>
                  <a:pt x="354211" y="2196684"/>
                </a:lnTo>
                <a:lnTo>
                  <a:pt x="354787" y="2191985"/>
                </a:lnTo>
                <a:lnTo>
                  <a:pt x="358898" y="2187185"/>
                </a:lnTo>
                <a:lnTo>
                  <a:pt x="365914" y="2189939"/>
                </a:lnTo>
                <a:lnTo>
                  <a:pt x="368171" y="2194276"/>
                </a:lnTo>
                <a:lnTo>
                  <a:pt x="366592" y="2198428"/>
                </a:lnTo>
                <a:lnTo>
                  <a:pt x="362100" y="2200628"/>
                </a:lnTo>
                <a:lnTo>
                  <a:pt x="356778" y="2199994"/>
                </a:lnTo>
                <a:close/>
              </a:path>
              <a:path w="1327150" h="2270125">
                <a:moveTo>
                  <a:pt x="318016" y="2196954"/>
                </a:moveTo>
                <a:lnTo>
                  <a:pt x="313340" y="2194988"/>
                </a:lnTo>
                <a:lnTo>
                  <a:pt x="311381" y="2191115"/>
                </a:lnTo>
                <a:lnTo>
                  <a:pt x="313600" y="2185970"/>
                </a:lnTo>
                <a:lnTo>
                  <a:pt x="317380" y="2184302"/>
                </a:lnTo>
                <a:lnTo>
                  <a:pt x="322252" y="2184816"/>
                </a:lnTo>
                <a:lnTo>
                  <a:pt x="325385" y="2188508"/>
                </a:lnTo>
                <a:lnTo>
                  <a:pt x="323948" y="2196375"/>
                </a:lnTo>
                <a:lnTo>
                  <a:pt x="318016" y="2196954"/>
                </a:lnTo>
                <a:close/>
              </a:path>
              <a:path w="1327150" h="2270125">
                <a:moveTo>
                  <a:pt x="407162" y="2182019"/>
                </a:moveTo>
                <a:lnTo>
                  <a:pt x="395750" y="2178570"/>
                </a:lnTo>
                <a:lnTo>
                  <a:pt x="393386" y="2172658"/>
                </a:lnTo>
                <a:lnTo>
                  <a:pt x="398256" y="2166852"/>
                </a:lnTo>
                <a:lnTo>
                  <a:pt x="405199" y="2167911"/>
                </a:lnTo>
                <a:lnTo>
                  <a:pt x="412519" y="2171163"/>
                </a:lnTo>
                <a:lnTo>
                  <a:pt x="407162" y="2182019"/>
                </a:lnTo>
                <a:close/>
              </a:path>
              <a:path w="1327150" h="2270125">
                <a:moveTo>
                  <a:pt x="185673" y="2231515"/>
                </a:moveTo>
                <a:lnTo>
                  <a:pt x="181119" y="2225981"/>
                </a:lnTo>
                <a:lnTo>
                  <a:pt x="183240" y="2219344"/>
                </a:lnTo>
                <a:lnTo>
                  <a:pt x="186389" y="2211979"/>
                </a:lnTo>
                <a:lnTo>
                  <a:pt x="191719" y="2211511"/>
                </a:lnTo>
                <a:lnTo>
                  <a:pt x="195122" y="2220856"/>
                </a:lnTo>
                <a:lnTo>
                  <a:pt x="196448" y="2223336"/>
                </a:lnTo>
                <a:lnTo>
                  <a:pt x="195585" y="2226194"/>
                </a:lnTo>
                <a:lnTo>
                  <a:pt x="191580" y="2229142"/>
                </a:lnTo>
                <a:lnTo>
                  <a:pt x="185673" y="2231515"/>
                </a:lnTo>
                <a:close/>
              </a:path>
              <a:path w="1327150" h="2270125">
                <a:moveTo>
                  <a:pt x="131866" y="2266454"/>
                </a:moveTo>
                <a:lnTo>
                  <a:pt x="127515" y="2263840"/>
                </a:lnTo>
                <a:lnTo>
                  <a:pt x="125990" y="2258960"/>
                </a:lnTo>
                <a:lnTo>
                  <a:pt x="129087" y="2253919"/>
                </a:lnTo>
                <a:lnTo>
                  <a:pt x="133862" y="2252714"/>
                </a:lnTo>
                <a:lnTo>
                  <a:pt x="138351" y="2255029"/>
                </a:lnTo>
                <a:lnTo>
                  <a:pt x="140248" y="2259484"/>
                </a:lnTo>
                <a:lnTo>
                  <a:pt x="137244" y="2264701"/>
                </a:lnTo>
                <a:lnTo>
                  <a:pt x="131866" y="2266454"/>
                </a:lnTo>
                <a:close/>
              </a:path>
              <a:path w="1327150" h="2270125">
                <a:moveTo>
                  <a:pt x="170737" y="2191655"/>
                </a:moveTo>
                <a:lnTo>
                  <a:pt x="160962" y="2188262"/>
                </a:lnTo>
                <a:lnTo>
                  <a:pt x="160447" y="2181917"/>
                </a:lnTo>
                <a:lnTo>
                  <a:pt x="165725" y="2178298"/>
                </a:lnTo>
                <a:lnTo>
                  <a:pt x="173328" y="2183081"/>
                </a:lnTo>
                <a:lnTo>
                  <a:pt x="170737" y="2191655"/>
                </a:lnTo>
                <a:close/>
              </a:path>
              <a:path w="1327150" h="2270125">
                <a:moveTo>
                  <a:pt x="198559" y="2140806"/>
                </a:moveTo>
                <a:lnTo>
                  <a:pt x="188386" y="2136691"/>
                </a:lnTo>
                <a:lnTo>
                  <a:pt x="188211" y="2130401"/>
                </a:lnTo>
                <a:lnTo>
                  <a:pt x="188499" y="2129448"/>
                </a:lnTo>
                <a:lnTo>
                  <a:pt x="193743" y="2125835"/>
                </a:lnTo>
                <a:lnTo>
                  <a:pt x="201350" y="2128134"/>
                </a:lnTo>
                <a:lnTo>
                  <a:pt x="201987" y="2139762"/>
                </a:lnTo>
                <a:lnTo>
                  <a:pt x="198559" y="2140806"/>
                </a:lnTo>
                <a:close/>
              </a:path>
              <a:path w="1327150" h="2270125">
                <a:moveTo>
                  <a:pt x="124849" y="1591449"/>
                </a:moveTo>
                <a:lnTo>
                  <a:pt x="123148" y="1586776"/>
                </a:lnTo>
                <a:lnTo>
                  <a:pt x="126051" y="1580766"/>
                </a:lnTo>
                <a:lnTo>
                  <a:pt x="130995" y="1579271"/>
                </a:lnTo>
                <a:lnTo>
                  <a:pt x="135178" y="1582225"/>
                </a:lnTo>
                <a:lnTo>
                  <a:pt x="135798" y="1589560"/>
                </a:lnTo>
                <a:lnTo>
                  <a:pt x="131794" y="1592508"/>
                </a:lnTo>
                <a:lnTo>
                  <a:pt x="124849" y="1591449"/>
                </a:lnTo>
                <a:close/>
              </a:path>
              <a:path w="1327150" h="2270125">
                <a:moveTo>
                  <a:pt x="207615" y="2172651"/>
                </a:moveTo>
                <a:lnTo>
                  <a:pt x="202686" y="2164924"/>
                </a:lnTo>
                <a:lnTo>
                  <a:pt x="205211" y="2157695"/>
                </a:lnTo>
                <a:lnTo>
                  <a:pt x="209631" y="2156108"/>
                </a:lnTo>
                <a:lnTo>
                  <a:pt x="213864" y="2158361"/>
                </a:lnTo>
                <a:lnTo>
                  <a:pt x="215825" y="2162658"/>
                </a:lnTo>
                <a:lnTo>
                  <a:pt x="216375" y="2171140"/>
                </a:lnTo>
                <a:lnTo>
                  <a:pt x="207615" y="2172651"/>
                </a:lnTo>
                <a:close/>
              </a:path>
              <a:path w="1327150" h="2270125">
                <a:moveTo>
                  <a:pt x="90127" y="1758224"/>
                </a:moveTo>
                <a:lnTo>
                  <a:pt x="87264" y="1754873"/>
                </a:lnTo>
                <a:lnTo>
                  <a:pt x="87669" y="1750366"/>
                </a:lnTo>
                <a:lnTo>
                  <a:pt x="91724" y="1745695"/>
                </a:lnTo>
                <a:lnTo>
                  <a:pt x="96767" y="1746179"/>
                </a:lnTo>
                <a:lnTo>
                  <a:pt x="96191" y="1748085"/>
                </a:lnTo>
                <a:lnTo>
                  <a:pt x="99995" y="1749234"/>
                </a:lnTo>
                <a:lnTo>
                  <a:pt x="102935" y="1753242"/>
                </a:lnTo>
                <a:lnTo>
                  <a:pt x="100256" y="1758670"/>
                </a:lnTo>
                <a:lnTo>
                  <a:pt x="95877" y="1759426"/>
                </a:lnTo>
                <a:lnTo>
                  <a:pt x="90127" y="1758224"/>
                </a:lnTo>
                <a:close/>
              </a:path>
              <a:path w="1327150" h="2270125">
                <a:moveTo>
                  <a:pt x="145095" y="2104262"/>
                </a:moveTo>
                <a:lnTo>
                  <a:pt x="143050" y="2098689"/>
                </a:lnTo>
                <a:lnTo>
                  <a:pt x="147229" y="2094413"/>
                </a:lnTo>
                <a:lnTo>
                  <a:pt x="156131" y="2095755"/>
                </a:lnTo>
                <a:lnTo>
                  <a:pt x="157457" y="2098235"/>
                </a:lnTo>
                <a:lnTo>
                  <a:pt x="158208" y="2102620"/>
                </a:lnTo>
                <a:lnTo>
                  <a:pt x="154866" y="2106808"/>
                </a:lnTo>
                <a:lnTo>
                  <a:pt x="145095" y="2104262"/>
                </a:lnTo>
                <a:close/>
              </a:path>
              <a:path w="1327150" h="2270125">
                <a:moveTo>
                  <a:pt x="83387" y="2147582"/>
                </a:moveTo>
                <a:lnTo>
                  <a:pt x="82550" y="2140051"/>
                </a:lnTo>
                <a:lnTo>
                  <a:pt x="82288" y="2130616"/>
                </a:lnTo>
                <a:lnTo>
                  <a:pt x="90183" y="2131962"/>
                </a:lnTo>
                <a:lnTo>
                  <a:pt x="95313" y="2135592"/>
                </a:lnTo>
                <a:lnTo>
                  <a:pt x="95488" y="2141883"/>
                </a:lnTo>
                <a:lnTo>
                  <a:pt x="94249" y="2142548"/>
                </a:lnTo>
                <a:lnTo>
                  <a:pt x="94624" y="2144740"/>
                </a:lnTo>
                <a:lnTo>
                  <a:pt x="89957" y="2146448"/>
                </a:lnTo>
                <a:lnTo>
                  <a:pt x="83387" y="2147582"/>
                </a:lnTo>
                <a:close/>
              </a:path>
              <a:path w="1327150" h="2270125">
                <a:moveTo>
                  <a:pt x="63465" y="1667501"/>
                </a:moveTo>
                <a:lnTo>
                  <a:pt x="59661" y="1666351"/>
                </a:lnTo>
                <a:lnTo>
                  <a:pt x="57497" y="1656341"/>
                </a:lnTo>
                <a:lnTo>
                  <a:pt x="59024" y="1654723"/>
                </a:lnTo>
                <a:lnTo>
                  <a:pt x="63403" y="1653968"/>
                </a:lnTo>
                <a:lnTo>
                  <a:pt x="69197" y="1658837"/>
                </a:lnTo>
                <a:lnTo>
                  <a:pt x="68390" y="1664106"/>
                </a:lnTo>
                <a:lnTo>
                  <a:pt x="63465" y="1667501"/>
                </a:lnTo>
                <a:close/>
              </a:path>
              <a:path w="1327150" h="2270125">
                <a:moveTo>
                  <a:pt x="68132" y="1665793"/>
                </a:moveTo>
                <a:lnTo>
                  <a:pt x="68390" y="1664106"/>
                </a:lnTo>
                <a:lnTo>
                  <a:pt x="68708" y="1663887"/>
                </a:lnTo>
                <a:lnTo>
                  <a:pt x="68132" y="1665793"/>
                </a:lnTo>
                <a:close/>
              </a:path>
              <a:path w="1327150" h="2270125">
                <a:moveTo>
                  <a:pt x="157211" y="1630744"/>
                </a:moveTo>
                <a:lnTo>
                  <a:pt x="150072" y="1628181"/>
                </a:lnTo>
                <a:lnTo>
                  <a:pt x="151479" y="1621702"/>
                </a:lnTo>
                <a:lnTo>
                  <a:pt x="154939" y="1618086"/>
                </a:lnTo>
                <a:lnTo>
                  <a:pt x="159373" y="1617688"/>
                </a:lnTo>
                <a:lnTo>
                  <a:pt x="163700" y="1620864"/>
                </a:lnTo>
                <a:lnTo>
                  <a:pt x="164732" y="1626033"/>
                </a:lnTo>
                <a:lnTo>
                  <a:pt x="162333" y="1629677"/>
                </a:lnTo>
                <a:lnTo>
                  <a:pt x="157211" y="1630744"/>
                </a:lnTo>
                <a:close/>
              </a:path>
              <a:path w="1327150" h="2270125">
                <a:moveTo>
                  <a:pt x="28111" y="2232609"/>
                </a:moveTo>
                <a:lnTo>
                  <a:pt x="22465" y="2228972"/>
                </a:lnTo>
                <a:lnTo>
                  <a:pt x="23112" y="2223969"/>
                </a:lnTo>
                <a:lnTo>
                  <a:pt x="23431" y="2223026"/>
                </a:lnTo>
                <a:lnTo>
                  <a:pt x="25344" y="2219446"/>
                </a:lnTo>
                <a:lnTo>
                  <a:pt x="31781" y="2220092"/>
                </a:lnTo>
                <a:lnTo>
                  <a:pt x="36233" y="2222477"/>
                </a:lnTo>
                <a:lnTo>
                  <a:pt x="37611" y="2226662"/>
                </a:lnTo>
                <a:lnTo>
                  <a:pt x="34827" y="2232708"/>
                </a:lnTo>
                <a:lnTo>
                  <a:pt x="28111" y="2232609"/>
                </a:lnTo>
                <a:close/>
              </a:path>
              <a:path w="1327150" h="2270125">
                <a:moveTo>
                  <a:pt x="28545" y="2232889"/>
                </a:moveTo>
                <a:lnTo>
                  <a:pt x="27594" y="2232601"/>
                </a:lnTo>
                <a:lnTo>
                  <a:pt x="28111" y="2232609"/>
                </a:lnTo>
                <a:lnTo>
                  <a:pt x="28545" y="2232889"/>
                </a:lnTo>
                <a:close/>
              </a:path>
            </a:pathLst>
          </a:custGeom>
          <a:solidFill>
            <a:srgbClr val="EF9045">
              <a:alpha val="65098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21" name="bg object 2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022039" y="0"/>
            <a:ext cx="3408721" cy="4508499"/>
          </a:xfrm>
          <a:prstGeom prst="rect">
            <a:avLst/>
          </a:prstGeom>
        </p:spPr>
      </p:pic>
      <p:sp>
        <p:nvSpPr>
          <p:cNvPr id="22" name="bg object 22"/>
          <p:cNvSpPr/>
          <p:nvPr/>
        </p:nvSpPr>
        <p:spPr>
          <a:xfrm>
            <a:off x="15698875" y="0"/>
            <a:ext cx="52705" cy="4933315"/>
          </a:xfrm>
          <a:custGeom>
            <a:avLst/>
            <a:gdLst/>
            <a:ahLst/>
            <a:cxnLst/>
            <a:rect l="l" t="t" r="r" b="b"/>
            <a:pathLst>
              <a:path w="52705" h="4933315">
                <a:moveTo>
                  <a:pt x="52547" y="4932866"/>
                </a:moveTo>
                <a:lnTo>
                  <a:pt x="0" y="4932866"/>
                </a:lnTo>
                <a:lnTo>
                  <a:pt x="25069" y="0"/>
                </a:lnTo>
                <a:lnTo>
                  <a:pt x="27477" y="0"/>
                </a:lnTo>
                <a:lnTo>
                  <a:pt x="52547" y="4932866"/>
                </a:lnTo>
                <a:close/>
              </a:path>
            </a:pathLst>
          </a:custGeom>
          <a:solidFill>
            <a:srgbClr val="B5C3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bg object 23"/>
          <p:cNvSpPr/>
          <p:nvPr/>
        </p:nvSpPr>
        <p:spPr>
          <a:xfrm>
            <a:off x="15698875" y="490661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9758" y="52510"/>
                </a:moveTo>
                <a:lnTo>
                  <a:pt x="22789" y="52510"/>
                </a:lnTo>
                <a:lnTo>
                  <a:pt x="19438" y="51844"/>
                </a:lnTo>
                <a:lnTo>
                  <a:pt x="0" y="29736"/>
                </a:lnTo>
                <a:lnTo>
                  <a:pt x="0" y="22773"/>
                </a:lnTo>
                <a:lnTo>
                  <a:pt x="22789" y="0"/>
                </a:lnTo>
                <a:lnTo>
                  <a:pt x="29758" y="0"/>
                </a:lnTo>
                <a:lnTo>
                  <a:pt x="52547" y="26255"/>
                </a:lnTo>
                <a:lnTo>
                  <a:pt x="52547" y="29736"/>
                </a:lnTo>
                <a:lnTo>
                  <a:pt x="29758" y="52510"/>
                </a:lnTo>
                <a:close/>
              </a:path>
            </a:pathLst>
          </a:custGeom>
          <a:solidFill>
            <a:srgbClr val="007832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bg object 24"/>
          <p:cNvSpPr/>
          <p:nvPr/>
        </p:nvSpPr>
        <p:spPr>
          <a:xfrm>
            <a:off x="14221283" y="1213357"/>
            <a:ext cx="3007995" cy="3063240"/>
          </a:xfrm>
          <a:custGeom>
            <a:avLst/>
            <a:gdLst/>
            <a:ahLst/>
            <a:cxnLst/>
            <a:rect l="l" t="t" r="r" b="b"/>
            <a:pathLst>
              <a:path w="3007994" h="3063240">
                <a:moveTo>
                  <a:pt x="2039048" y="93230"/>
                </a:moveTo>
                <a:lnTo>
                  <a:pt x="2038502" y="44094"/>
                </a:lnTo>
                <a:lnTo>
                  <a:pt x="2034336" y="0"/>
                </a:lnTo>
                <a:lnTo>
                  <a:pt x="2028825" y="50736"/>
                </a:lnTo>
                <a:lnTo>
                  <a:pt x="2022614" y="101206"/>
                </a:lnTo>
                <a:lnTo>
                  <a:pt x="2015680" y="151409"/>
                </a:lnTo>
                <a:lnTo>
                  <a:pt x="2008047" y="201345"/>
                </a:lnTo>
                <a:lnTo>
                  <a:pt x="1999703" y="251015"/>
                </a:lnTo>
                <a:lnTo>
                  <a:pt x="1990648" y="300405"/>
                </a:lnTo>
                <a:lnTo>
                  <a:pt x="1980869" y="349529"/>
                </a:lnTo>
                <a:lnTo>
                  <a:pt x="1970379" y="398360"/>
                </a:lnTo>
                <a:lnTo>
                  <a:pt x="1959165" y="446925"/>
                </a:lnTo>
                <a:lnTo>
                  <a:pt x="1947240" y="495211"/>
                </a:lnTo>
                <a:lnTo>
                  <a:pt x="1934591" y="543204"/>
                </a:lnTo>
                <a:lnTo>
                  <a:pt x="1921217" y="590918"/>
                </a:lnTo>
                <a:lnTo>
                  <a:pt x="1907108" y="638352"/>
                </a:lnTo>
                <a:lnTo>
                  <a:pt x="1892287" y="685495"/>
                </a:lnTo>
                <a:lnTo>
                  <a:pt x="1876729" y="732345"/>
                </a:lnTo>
                <a:lnTo>
                  <a:pt x="1860435" y="778916"/>
                </a:lnTo>
                <a:lnTo>
                  <a:pt x="1843417" y="825411"/>
                </a:lnTo>
                <a:lnTo>
                  <a:pt x="1825663" y="871626"/>
                </a:lnTo>
                <a:lnTo>
                  <a:pt x="1807171" y="917549"/>
                </a:lnTo>
                <a:lnTo>
                  <a:pt x="1787944" y="963180"/>
                </a:lnTo>
                <a:lnTo>
                  <a:pt x="1767992" y="1008532"/>
                </a:lnTo>
                <a:lnTo>
                  <a:pt x="1747304" y="1053604"/>
                </a:lnTo>
                <a:lnTo>
                  <a:pt x="1725879" y="1098384"/>
                </a:lnTo>
                <a:lnTo>
                  <a:pt x="1703730" y="1142885"/>
                </a:lnTo>
                <a:lnTo>
                  <a:pt x="1680845" y="1187119"/>
                </a:lnTo>
                <a:lnTo>
                  <a:pt x="1657223" y="1231061"/>
                </a:lnTo>
                <a:lnTo>
                  <a:pt x="1632864" y="1274737"/>
                </a:lnTo>
                <a:lnTo>
                  <a:pt x="1607781" y="1318145"/>
                </a:lnTo>
                <a:lnTo>
                  <a:pt x="1581962" y="1361274"/>
                </a:lnTo>
                <a:lnTo>
                  <a:pt x="1555407" y="1404137"/>
                </a:lnTo>
                <a:lnTo>
                  <a:pt x="1528127" y="1446733"/>
                </a:lnTo>
                <a:lnTo>
                  <a:pt x="1503857" y="1483398"/>
                </a:lnTo>
                <a:lnTo>
                  <a:pt x="1479600" y="1446733"/>
                </a:lnTo>
                <a:lnTo>
                  <a:pt x="1452308" y="1404137"/>
                </a:lnTo>
                <a:lnTo>
                  <a:pt x="1425752" y="1361274"/>
                </a:lnTo>
                <a:lnTo>
                  <a:pt x="1399933" y="1318145"/>
                </a:lnTo>
                <a:lnTo>
                  <a:pt x="1374851" y="1274737"/>
                </a:lnTo>
                <a:lnTo>
                  <a:pt x="1350492" y="1231061"/>
                </a:lnTo>
                <a:lnTo>
                  <a:pt x="1326883" y="1187119"/>
                </a:lnTo>
                <a:lnTo>
                  <a:pt x="1303997" y="1142885"/>
                </a:lnTo>
                <a:lnTo>
                  <a:pt x="1281836" y="1098384"/>
                </a:lnTo>
                <a:lnTo>
                  <a:pt x="1260411" y="1053604"/>
                </a:lnTo>
                <a:lnTo>
                  <a:pt x="1239723" y="1008532"/>
                </a:lnTo>
                <a:lnTo>
                  <a:pt x="1219771" y="963180"/>
                </a:lnTo>
                <a:lnTo>
                  <a:pt x="1200556" y="917549"/>
                </a:lnTo>
                <a:lnTo>
                  <a:pt x="1182065" y="871626"/>
                </a:lnTo>
                <a:lnTo>
                  <a:pt x="1164310" y="825411"/>
                </a:lnTo>
                <a:lnTo>
                  <a:pt x="1147292" y="778916"/>
                </a:lnTo>
                <a:lnTo>
                  <a:pt x="1130998" y="732345"/>
                </a:lnTo>
                <a:lnTo>
                  <a:pt x="1115441" y="685495"/>
                </a:lnTo>
                <a:lnTo>
                  <a:pt x="1100607" y="638352"/>
                </a:lnTo>
                <a:lnTo>
                  <a:pt x="1086510" y="590918"/>
                </a:lnTo>
                <a:lnTo>
                  <a:pt x="1073137" y="543204"/>
                </a:lnTo>
                <a:lnTo>
                  <a:pt x="1060488" y="495211"/>
                </a:lnTo>
                <a:lnTo>
                  <a:pt x="1048550" y="446925"/>
                </a:lnTo>
                <a:lnTo>
                  <a:pt x="1037348" y="398360"/>
                </a:lnTo>
                <a:lnTo>
                  <a:pt x="1026858" y="349529"/>
                </a:lnTo>
                <a:lnTo>
                  <a:pt x="1017079" y="300405"/>
                </a:lnTo>
                <a:lnTo>
                  <a:pt x="1008024" y="251015"/>
                </a:lnTo>
                <a:lnTo>
                  <a:pt x="999667" y="201345"/>
                </a:lnTo>
                <a:lnTo>
                  <a:pt x="992035" y="151409"/>
                </a:lnTo>
                <a:lnTo>
                  <a:pt x="985113" y="101206"/>
                </a:lnTo>
                <a:lnTo>
                  <a:pt x="978890" y="50736"/>
                </a:lnTo>
                <a:lnTo>
                  <a:pt x="973378" y="0"/>
                </a:lnTo>
                <a:lnTo>
                  <a:pt x="969225" y="44094"/>
                </a:lnTo>
                <a:lnTo>
                  <a:pt x="968679" y="93230"/>
                </a:lnTo>
                <a:lnTo>
                  <a:pt x="971334" y="146494"/>
                </a:lnTo>
                <a:lnTo>
                  <a:pt x="976795" y="202933"/>
                </a:lnTo>
                <a:lnTo>
                  <a:pt x="984656" y="261632"/>
                </a:lnTo>
                <a:lnTo>
                  <a:pt x="994511" y="321652"/>
                </a:lnTo>
                <a:lnTo>
                  <a:pt x="1005954" y="382079"/>
                </a:lnTo>
                <a:lnTo>
                  <a:pt x="1018578" y="441972"/>
                </a:lnTo>
                <a:lnTo>
                  <a:pt x="1031976" y="500392"/>
                </a:lnTo>
                <a:lnTo>
                  <a:pt x="1045743" y="556412"/>
                </a:lnTo>
                <a:lnTo>
                  <a:pt x="1059484" y="609117"/>
                </a:lnTo>
                <a:lnTo>
                  <a:pt x="1072781" y="657555"/>
                </a:lnTo>
                <a:lnTo>
                  <a:pt x="1085240" y="700811"/>
                </a:lnTo>
                <a:lnTo>
                  <a:pt x="1096454" y="737958"/>
                </a:lnTo>
                <a:lnTo>
                  <a:pt x="1113510" y="790168"/>
                </a:lnTo>
                <a:lnTo>
                  <a:pt x="1130935" y="837412"/>
                </a:lnTo>
                <a:lnTo>
                  <a:pt x="1149400" y="884897"/>
                </a:lnTo>
                <a:lnTo>
                  <a:pt x="1168857" y="932522"/>
                </a:lnTo>
                <a:lnTo>
                  <a:pt x="1189278" y="980224"/>
                </a:lnTo>
                <a:lnTo>
                  <a:pt x="1210602" y="1027938"/>
                </a:lnTo>
                <a:lnTo>
                  <a:pt x="1232789" y="1075575"/>
                </a:lnTo>
                <a:lnTo>
                  <a:pt x="1255801" y="1123086"/>
                </a:lnTo>
                <a:lnTo>
                  <a:pt x="1279588" y="1170393"/>
                </a:lnTo>
                <a:lnTo>
                  <a:pt x="1304112" y="1217422"/>
                </a:lnTo>
                <a:lnTo>
                  <a:pt x="1329321" y="1264107"/>
                </a:lnTo>
                <a:lnTo>
                  <a:pt x="1355178" y="1310360"/>
                </a:lnTo>
                <a:lnTo>
                  <a:pt x="1381645" y="1356118"/>
                </a:lnTo>
                <a:lnTo>
                  <a:pt x="1408658" y="1401318"/>
                </a:lnTo>
                <a:lnTo>
                  <a:pt x="1436179" y="1445882"/>
                </a:lnTo>
                <a:lnTo>
                  <a:pt x="1464183" y="1489735"/>
                </a:lnTo>
                <a:lnTo>
                  <a:pt x="1492605" y="1532813"/>
                </a:lnTo>
                <a:lnTo>
                  <a:pt x="1503857" y="1500009"/>
                </a:lnTo>
                <a:lnTo>
                  <a:pt x="1515122" y="1532813"/>
                </a:lnTo>
                <a:lnTo>
                  <a:pt x="1543545" y="1489735"/>
                </a:lnTo>
                <a:lnTo>
                  <a:pt x="1571536" y="1445882"/>
                </a:lnTo>
                <a:lnTo>
                  <a:pt x="1599069" y="1401318"/>
                </a:lnTo>
                <a:lnTo>
                  <a:pt x="1626082" y="1356118"/>
                </a:lnTo>
                <a:lnTo>
                  <a:pt x="1652536" y="1310360"/>
                </a:lnTo>
                <a:lnTo>
                  <a:pt x="1678393" y="1264107"/>
                </a:lnTo>
                <a:lnTo>
                  <a:pt x="1703603" y="1217422"/>
                </a:lnTo>
                <a:lnTo>
                  <a:pt x="1728127" y="1170393"/>
                </a:lnTo>
                <a:lnTo>
                  <a:pt x="1751914" y="1123086"/>
                </a:lnTo>
                <a:lnTo>
                  <a:pt x="1774926" y="1075575"/>
                </a:lnTo>
                <a:lnTo>
                  <a:pt x="1797113" y="1027938"/>
                </a:lnTo>
                <a:lnTo>
                  <a:pt x="1818449" y="980224"/>
                </a:lnTo>
                <a:lnTo>
                  <a:pt x="1838858" y="932522"/>
                </a:lnTo>
                <a:lnTo>
                  <a:pt x="1858327" y="884897"/>
                </a:lnTo>
                <a:lnTo>
                  <a:pt x="1876793" y="837412"/>
                </a:lnTo>
                <a:lnTo>
                  <a:pt x="1894217" y="790168"/>
                </a:lnTo>
                <a:lnTo>
                  <a:pt x="1911273" y="737958"/>
                </a:lnTo>
                <a:lnTo>
                  <a:pt x="1922475" y="700811"/>
                </a:lnTo>
                <a:lnTo>
                  <a:pt x="1934933" y="657555"/>
                </a:lnTo>
                <a:lnTo>
                  <a:pt x="1948230" y="609117"/>
                </a:lnTo>
                <a:lnTo>
                  <a:pt x="1961972" y="556412"/>
                </a:lnTo>
                <a:lnTo>
                  <a:pt x="1975751" y="500392"/>
                </a:lnTo>
                <a:lnTo>
                  <a:pt x="1989150" y="441972"/>
                </a:lnTo>
                <a:lnTo>
                  <a:pt x="2001761" y="382079"/>
                </a:lnTo>
                <a:lnTo>
                  <a:pt x="2013204" y="321652"/>
                </a:lnTo>
                <a:lnTo>
                  <a:pt x="2023059" y="261632"/>
                </a:lnTo>
                <a:lnTo>
                  <a:pt x="2030920" y="202933"/>
                </a:lnTo>
                <a:lnTo>
                  <a:pt x="2036381" y="146494"/>
                </a:lnTo>
                <a:lnTo>
                  <a:pt x="2039048" y="93230"/>
                </a:lnTo>
                <a:close/>
              </a:path>
              <a:path w="3007994" h="3063240">
                <a:moveTo>
                  <a:pt x="2724975" y="672642"/>
                </a:moveTo>
                <a:lnTo>
                  <a:pt x="2708338" y="720610"/>
                </a:lnTo>
                <a:lnTo>
                  <a:pt x="2690266" y="768261"/>
                </a:lnTo>
                <a:lnTo>
                  <a:pt x="2670822" y="815568"/>
                </a:lnTo>
                <a:lnTo>
                  <a:pt x="2650083" y="862520"/>
                </a:lnTo>
                <a:lnTo>
                  <a:pt x="2628100" y="909116"/>
                </a:lnTo>
                <a:lnTo>
                  <a:pt x="2604973" y="955332"/>
                </a:lnTo>
                <a:lnTo>
                  <a:pt x="2580741" y="1001166"/>
                </a:lnTo>
                <a:lnTo>
                  <a:pt x="2555494" y="1046607"/>
                </a:lnTo>
                <a:lnTo>
                  <a:pt x="2529306" y="1091641"/>
                </a:lnTo>
                <a:lnTo>
                  <a:pt x="2502217" y="1136256"/>
                </a:lnTo>
                <a:lnTo>
                  <a:pt x="2474328" y="1180439"/>
                </a:lnTo>
                <a:lnTo>
                  <a:pt x="2445689" y="1224178"/>
                </a:lnTo>
                <a:lnTo>
                  <a:pt x="2416391" y="1267460"/>
                </a:lnTo>
                <a:lnTo>
                  <a:pt x="2386482" y="1310284"/>
                </a:lnTo>
                <a:lnTo>
                  <a:pt x="2356040" y="1352626"/>
                </a:lnTo>
                <a:lnTo>
                  <a:pt x="2325141" y="1394485"/>
                </a:lnTo>
                <a:lnTo>
                  <a:pt x="2293836" y="1435836"/>
                </a:lnTo>
                <a:lnTo>
                  <a:pt x="2262225" y="1476679"/>
                </a:lnTo>
                <a:lnTo>
                  <a:pt x="2230348" y="1517015"/>
                </a:lnTo>
                <a:lnTo>
                  <a:pt x="2198293" y="1556804"/>
                </a:lnTo>
                <a:lnTo>
                  <a:pt x="2166112" y="1596047"/>
                </a:lnTo>
                <a:lnTo>
                  <a:pt x="2133904" y="1634744"/>
                </a:lnTo>
                <a:lnTo>
                  <a:pt x="2101710" y="1672869"/>
                </a:lnTo>
                <a:lnTo>
                  <a:pt x="2069617" y="1710410"/>
                </a:lnTo>
                <a:lnTo>
                  <a:pt x="2005990" y="1783727"/>
                </a:lnTo>
                <a:lnTo>
                  <a:pt x="1882952" y="1922894"/>
                </a:lnTo>
                <a:lnTo>
                  <a:pt x="1792097" y="2025256"/>
                </a:lnTo>
                <a:lnTo>
                  <a:pt x="1749501" y="2073986"/>
                </a:lnTo>
                <a:lnTo>
                  <a:pt x="1709127" y="2121014"/>
                </a:lnTo>
                <a:lnTo>
                  <a:pt x="1671231" y="2166353"/>
                </a:lnTo>
                <a:lnTo>
                  <a:pt x="1636064" y="2209939"/>
                </a:lnTo>
                <a:lnTo>
                  <a:pt x="1603883" y="2251773"/>
                </a:lnTo>
                <a:lnTo>
                  <a:pt x="1574939" y="2291829"/>
                </a:lnTo>
                <a:lnTo>
                  <a:pt x="1549488" y="2330056"/>
                </a:lnTo>
                <a:lnTo>
                  <a:pt x="1527771" y="2366441"/>
                </a:lnTo>
                <a:lnTo>
                  <a:pt x="1510042" y="2400947"/>
                </a:lnTo>
                <a:lnTo>
                  <a:pt x="1503857" y="2415921"/>
                </a:lnTo>
                <a:lnTo>
                  <a:pt x="1497672" y="2400947"/>
                </a:lnTo>
                <a:lnTo>
                  <a:pt x="1479956" y="2366441"/>
                </a:lnTo>
                <a:lnTo>
                  <a:pt x="1458239" y="2330056"/>
                </a:lnTo>
                <a:lnTo>
                  <a:pt x="1432775" y="2291829"/>
                </a:lnTo>
                <a:lnTo>
                  <a:pt x="1403832" y="2251773"/>
                </a:lnTo>
                <a:lnTo>
                  <a:pt x="1371650" y="2209939"/>
                </a:lnTo>
                <a:lnTo>
                  <a:pt x="1336484" y="2166353"/>
                </a:lnTo>
                <a:lnTo>
                  <a:pt x="1298587" y="2121014"/>
                </a:lnTo>
                <a:lnTo>
                  <a:pt x="1258214" y="2073986"/>
                </a:lnTo>
                <a:lnTo>
                  <a:pt x="1215618" y="2025256"/>
                </a:lnTo>
                <a:lnTo>
                  <a:pt x="1124762" y="1922894"/>
                </a:lnTo>
                <a:lnTo>
                  <a:pt x="1001737" y="1783727"/>
                </a:lnTo>
                <a:lnTo>
                  <a:pt x="938110" y="1710410"/>
                </a:lnTo>
                <a:lnTo>
                  <a:pt x="906018" y="1672869"/>
                </a:lnTo>
                <a:lnTo>
                  <a:pt x="873823" y="1634744"/>
                </a:lnTo>
                <a:lnTo>
                  <a:pt x="841603" y="1596047"/>
                </a:lnTo>
                <a:lnTo>
                  <a:pt x="809434" y="1556804"/>
                </a:lnTo>
                <a:lnTo>
                  <a:pt x="777379" y="1517015"/>
                </a:lnTo>
                <a:lnTo>
                  <a:pt x="745502" y="1476679"/>
                </a:lnTo>
                <a:lnTo>
                  <a:pt x="713879" y="1435836"/>
                </a:lnTo>
                <a:lnTo>
                  <a:pt x="682586" y="1394485"/>
                </a:lnTo>
                <a:lnTo>
                  <a:pt x="651675" y="1352626"/>
                </a:lnTo>
                <a:lnTo>
                  <a:pt x="621233" y="1310284"/>
                </a:lnTo>
                <a:lnTo>
                  <a:pt x="591324" y="1267460"/>
                </a:lnTo>
                <a:lnTo>
                  <a:pt x="562025" y="1224178"/>
                </a:lnTo>
                <a:lnTo>
                  <a:pt x="533387" y="1180439"/>
                </a:lnTo>
                <a:lnTo>
                  <a:pt x="505498" y="1136256"/>
                </a:lnTo>
                <a:lnTo>
                  <a:pt x="478421" y="1091641"/>
                </a:lnTo>
                <a:lnTo>
                  <a:pt x="452221" y="1046607"/>
                </a:lnTo>
                <a:lnTo>
                  <a:pt x="426974" y="1001166"/>
                </a:lnTo>
                <a:lnTo>
                  <a:pt x="402755" y="955332"/>
                </a:lnTo>
                <a:lnTo>
                  <a:pt x="379615" y="909116"/>
                </a:lnTo>
                <a:lnTo>
                  <a:pt x="357644" y="862520"/>
                </a:lnTo>
                <a:lnTo>
                  <a:pt x="336905" y="815568"/>
                </a:lnTo>
                <a:lnTo>
                  <a:pt x="317461" y="768261"/>
                </a:lnTo>
                <a:lnTo>
                  <a:pt x="299389" y="720610"/>
                </a:lnTo>
                <a:lnTo>
                  <a:pt x="282752" y="672642"/>
                </a:lnTo>
                <a:lnTo>
                  <a:pt x="291299" y="717448"/>
                </a:lnTo>
                <a:lnTo>
                  <a:pt x="303212" y="763663"/>
                </a:lnTo>
                <a:lnTo>
                  <a:pt x="318274" y="811123"/>
                </a:lnTo>
                <a:lnTo>
                  <a:pt x="336270" y="859650"/>
                </a:lnTo>
                <a:lnTo>
                  <a:pt x="356946" y="909078"/>
                </a:lnTo>
                <a:lnTo>
                  <a:pt x="380098" y="959231"/>
                </a:lnTo>
                <a:lnTo>
                  <a:pt x="405485" y="1009942"/>
                </a:lnTo>
                <a:lnTo>
                  <a:pt x="432892" y="1061046"/>
                </a:lnTo>
                <a:lnTo>
                  <a:pt x="462089" y="1112354"/>
                </a:lnTo>
                <a:lnTo>
                  <a:pt x="492848" y="1163701"/>
                </a:lnTo>
                <a:lnTo>
                  <a:pt x="524954" y="1214920"/>
                </a:lnTo>
                <a:lnTo>
                  <a:pt x="558152" y="1265834"/>
                </a:lnTo>
                <a:lnTo>
                  <a:pt x="592239" y="1316291"/>
                </a:lnTo>
                <a:lnTo>
                  <a:pt x="626986" y="1366088"/>
                </a:lnTo>
                <a:lnTo>
                  <a:pt x="662152" y="1415072"/>
                </a:lnTo>
                <a:lnTo>
                  <a:pt x="697534" y="1463065"/>
                </a:lnTo>
                <a:lnTo>
                  <a:pt x="732878" y="1509903"/>
                </a:lnTo>
                <a:lnTo>
                  <a:pt x="767981" y="1555407"/>
                </a:lnTo>
                <a:lnTo>
                  <a:pt x="802614" y="1599412"/>
                </a:lnTo>
                <a:lnTo>
                  <a:pt x="836536" y="1641754"/>
                </a:lnTo>
                <a:lnTo>
                  <a:pt x="869530" y="1682229"/>
                </a:lnTo>
                <a:lnTo>
                  <a:pt x="901357" y="1720710"/>
                </a:lnTo>
                <a:lnTo>
                  <a:pt x="931811" y="1756981"/>
                </a:lnTo>
                <a:lnTo>
                  <a:pt x="987666" y="1822297"/>
                </a:lnTo>
                <a:lnTo>
                  <a:pt x="1035278" y="1876806"/>
                </a:lnTo>
                <a:lnTo>
                  <a:pt x="1187704" y="2048103"/>
                </a:lnTo>
                <a:lnTo>
                  <a:pt x="1229525" y="2095804"/>
                </a:lnTo>
                <a:lnTo>
                  <a:pt x="1269174" y="2141829"/>
                </a:lnTo>
                <a:lnTo>
                  <a:pt x="1306360" y="2186127"/>
                </a:lnTo>
                <a:lnTo>
                  <a:pt x="1340853" y="2228634"/>
                </a:lnTo>
                <a:lnTo>
                  <a:pt x="1372387" y="2269325"/>
                </a:lnTo>
                <a:lnTo>
                  <a:pt x="1400708" y="2308110"/>
                </a:lnTo>
                <a:lnTo>
                  <a:pt x="1425549" y="2344953"/>
                </a:lnTo>
                <a:lnTo>
                  <a:pt x="1446669" y="2379789"/>
                </a:lnTo>
                <a:lnTo>
                  <a:pt x="1476692" y="2443251"/>
                </a:lnTo>
                <a:lnTo>
                  <a:pt x="1485087" y="2471763"/>
                </a:lnTo>
                <a:lnTo>
                  <a:pt x="1503857" y="2467749"/>
                </a:lnTo>
                <a:lnTo>
                  <a:pt x="1522628" y="2471763"/>
                </a:lnTo>
                <a:lnTo>
                  <a:pt x="1531023" y="2443251"/>
                </a:lnTo>
                <a:lnTo>
                  <a:pt x="1543913" y="2412568"/>
                </a:lnTo>
                <a:lnTo>
                  <a:pt x="1582166" y="2344953"/>
                </a:lnTo>
                <a:lnTo>
                  <a:pt x="1607019" y="2308110"/>
                </a:lnTo>
                <a:lnTo>
                  <a:pt x="1635328" y="2269325"/>
                </a:lnTo>
                <a:lnTo>
                  <a:pt x="1666862" y="2228634"/>
                </a:lnTo>
                <a:lnTo>
                  <a:pt x="1701355" y="2186127"/>
                </a:lnTo>
                <a:lnTo>
                  <a:pt x="1738553" y="2141829"/>
                </a:lnTo>
                <a:lnTo>
                  <a:pt x="1778190" y="2095804"/>
                </a:lnTo>
                <a:lnTo>
                  <a:pt x="1820024" y="2048103"/>
                </a:lnTo>
                <a:lnTo>
                  <a:pt x="1972449" y="1876806"/>
                </a:lnTo>
                <a:lnTo>
                  <a:pt x="2020049" y="1822297"/>
                </a:lnTo>
                <a:lnTo>
                  <a:pt x="2075903" y="1756981"/>
                </a:lnTo>
                <a:lnTo>
                  <a:pt x="2106358" y="1720710"/>
                </a:lnTo>
                <a:lnTo>
                  <a:pt x="2138197" y="1682229"/>
                </a:lnTo>
                <a:lnTo>
                  <a:pt x="2171192" y="1641754"/>
                </a:lnTo>
                <a:lnTo>
                  <a:pt x="2205113" y="1599412"/>
                </a:lnTo>
                <a:lnTo>
                  <a:pt x="2239734" y="1555407"/>
                </a:lnTo>
                <a:lnTo>
                  <a:pt x="2274836" y="1509903"/>
                </a:lnTo>
                <a:lnTo>
                  <a:pt x="2310193" y="1463065"/>
                </a:lnTo>
                <a:lnTo>
                  <a:pt x="2345563" y="1415072"/>
                </a:lnTo>
                <a:lnTo>
                  <a:pt x="2380742" y="1366088"/>
                </a:lnTo>
                <a:lnTo>
                  <a:pt x="2415476" y="1316291"/>
                </a:lnTo>
                <a:lnTo>
                  <a:pt x="2449563" y="1265834"/>
                </a:lnTo>
                <a:lnTo>
                  <a:pt x="2482773" y="1214920"/>
                </a:lnTo>
                <a:lnTo>
                  <a:pt x="2514866" y="1163701"/>
                </a:lnTo>
                <a:lnTo>
                  <a:pt x="2545626" y="1112354"/>
                </a:lnTo>
                <a:lnTo>
                  <a:pt x="2574823" y="1061046"/>
                </a:lnTo>
                <a:lnTo>
                  <a:pt x="2602230" y="1009942"/>
                </a:lnTo>
                <a:lnTo>
                  <a:pt x="2627617" y="959231"/>
                </a:lnTo>
                <a:lnTo>
                  <a:pt x="2650769" y="909078"/>
                </a:lnTo>
                <a:lnTo>
                  <a:pt x="2671457" y="859650"/>
                </a:lnTo>
                <a:lnTo>
                  <a:pt x="2689441" y="811123"/>
                </a:lnTo>
                <a:lnTo>
                  <a:pt x="2704503" y="763663"/>
                </a:lnTo>
                <a:lnTo>
                  <a:pt x="2716428" y="717448"/>
                </a:lnTo>
                <a:lnTo>
                  <a:pt x="2724975" y="672642"/>
                </a:lnTo>
                <a:close/>
              </a:path>
              <a:path w="3007994" h="3063240">
                <a:moveTo>
                  <a:pt x="3007728" y="1704098"/>
                </a:moveTo>
                <a:lnTo>
                  <a:pt x="2989097" y="1752688"/>
                </a:lnTo>
                <a:lnTo>
                  <a:pt x="2968231" y="1799551"/>
                </a:lnTo>
                <a:lnTo>
                  <a:pt x="2945219" y="1844713"/>
                </a:lnTo>
                <a:lnTo>
                  <a:pt x="2920200" y="1888274"/>
                </a:lnTo>
                <a:lnTo>
                  <a:pt x="2893250" y="1930260"/>
                </a:lnTo>
                <a:lnTo>
                  <a:pt x="2864510" y="1970735"/>
                </a:lnTo>
                <a:lnTo>
                  <a:pt x="2834068" y="2009775"/>
                </a:lnTo>
                <a:lnTo>
                  <a:pt x="2802051" y="2047417"/>
                </a:lnTo>
                <a:lnTo>
                  <a:pt x="2768562" y="2083727"/>
                </a:lnTo>
                <a:lnTo>
                  <a:pt x="2733700" y="2118779"/>
                </a:lnTo>
                <a:lnTo>
                  <a:pt x="2697594" y="2152599"/>
                </a:lnTo>
                <a:lnTo>
                  <a:pt x="2660345" y="2185276"/>
                </a:lnTo>
                <a:lnTo>
                  <a:pt x="2622067" y="2216861"/>
                </a:lnTo>
                <a:lnTo>
                  <a:pt x="2582862" y="2247404"/>
                </a:lnTo>
                <a:lnTo>
                  <a:pt x="2542844" y="2276970"/>
                </a:lnTo>
                <a:lnTo>
                  <a:pt x="2502128" y="2305608"/>
                </a:lnTo>
                <a:lnTo>
                  <a:pt x="2460815" y="2333396"/>
                </a:lnTo>
                <a:lnTo>
                  <a:pt x="2419032" y="2360371"/>
                </a:lnTo>
                <a:lnTo>
                  <a:pt x="2376868" y="2386609"/>
                </a:lnTo>
                <a:lnTo>
                  <a:pt x="2334450" y="2412149"/>
                </a:lnTo>
                <a:lnTo>
                  <a:pt x="2291880" y="2437066"/>
                </a:lnTo>
                <a:lnTo>
                  <a:pt x="2249271" y="2461412"/>
                </a:lnTo>
                <a:lnTo>
                  <a:pt x="2206726" y="2485250"/>
                </a:lnTo>
                <a:lnTo>
                  <a:pt x="2122297" y="2531618"/>
                </a:lnTo>
                <a:lnTo>
                  <a:pt x="2027161" y="2583370"/>
                </a:lnTo>
                <a:lnTo>
                  <a:pt x="1974786" y="2612123"/>
                </a:lnTo>
                <a:lnTo>
                  <a:pt x="1923745" y="2640673"/>
                </a:lnTo>
                <a:lnTo>
                  <a:pt x="1874278" y="2669146"/>
                </a:lnTo>
                <a:lnTo>
                  <a:pt x="1826590" y="2697670"/>
                </a:lnTo>
                <a:lnTo>
                  <a:pt x="1780921" y="2726398"/>
                </a:lnTo>
                <a:lnTo>
                  <a:pt x="1737487" y="2755442"/>
                </a:lnTo>
                <a:lnTo>
                  <a:pt x="1696529" y="2784945"/>
                </a:lnTo>
                <a:lnTo>
                  <a:pt x="1658277" y="2815031"/>
                </a:lnTo>
                <a:lnTo>
                  <a:pt x="1622945" y="2845841"/>
                </a:lnTo>
                <a:lnTo>
                  <a:pt x="1590763" y="2877489"/>
                </a:lnTo>
                <a:lnTo>
                  <a:pt x="1561960" y="2910128"/>
                </a:lnTo>
                <a:lnTo>
                  <a:pt x="1536763" y="2943885"/>
                </a:lnTo>
                <a:lnTo>
                  <a:pt x="1515402" y="2978874"/>
                </a:lnTo>
                <a:lnTo>
                  <a:pt x="1503857" y="3003156"/>
                </a:lnTo>
                <a:lnTo>
                  <a:pt x="1492313" y="2978874"/>
                </a:lnTo>
                <a:lnTo>
                  <a:pt x="1470952" y="2943885"/>
                </a:lnTo>
                <a:lnTo>
                  <a:pt x="1445755" y="2910128"/>
                </a:lnTo>
                <a:lnTo>
                  <a:pt x="1416964" y="2877489"/>
                </a:lnTo>
                <a:lnTo>
                  <a:pt x="1384782" y="2845841"/>
                </a:lnTo>
                <a:lnTo>
                  <a:pt x="1349438" y="2815031"/>
                </a:lnTo>
                <a:lnTo>
                  <a:pt x="1311186" y="2784945"/>
                </a:lnTo>
                <a:lnTo>
                  <a:pt x="1270228" y="2755442"/>
                </a:lnTo>
                <a:lnTo>
                  <a:pt x="1226807" y="2726398"/>
                </a:lnTo>
                <a:lnTo>
                  <a:pt x="1181138" y="2697670"/>
                </a:lnTo>
                <a:lnTo>
                  <a:pt x="1133449" y="2669146"/>
                </a:lnTo>
                <a:lnTo>
                  <a:pt x="1083970" y="2640673"/>
                </a:lnTo>
                <a:lnTo>
                  <a:pt x="1032929" y="2612123"/>
                </a:lnTo>
                <a:lnTo>
                  <a:pt x="980567" y="2583370"/>
                </a:lnTo>
                <a:lnTo>
                  <a:pt x="885418" y="2531618"/>
                </a:lnTo>
                <a:lnTo>
                  <a:pt x="800989" y="2485250"/>
                </a:lnTo>
                <a:lnTo>
                  <a:pt x="758444" y="2461412"/>
                </a:lnTo>
                <a:lnTo>
                  <a:pt x="715835" y="2437066"/>
                </a:lnTo>
                <a:lnTo>
                  <a:pt x="673265" y="2412149"/>
                </a:lnTo>
                <a:lnTo>
                  <a:pt x="630847" y="2386609"/>
                </a:lnTo>
                <a:lnTo>
                  <a:pt x="588683" y="2360371"/>
                </a:lnTo>
                <a:lnTo>
                  <a:pt x="546900" y="2333396"/>
                </a:lnTo>
                <a:lnTo>
                  <a:pt x="505587" y="2305608"/>
                </a:lnTo>
                <a:lnTo>
                  <a:pt x="464870" y="2276970"/>
                </a:lnTo>
                <a:lnTo>
                  <a:pt x="424865" y="2247404"/>
                </a:lnTo>
                <a:lnTo>
                  <a:pt x="385660" y="2216861"/>
                </a:lnTo>
                <a:lnTo>
                  <a:pt x="347370" y="2185276"/>
                </a:lnTo>
                <a:lnTo>
                  <a:pt x="310121" y="2152599"/>
                </a:lnTo>
                <a:lnTo>
                  <a:pt x="274015" y="2118779"/>
                </a:lnTo>
                <a:lnTo>
                  <a:pt x="239166" y="2083727"/>
                </a:lnTo>
                <a:lnTo>
                  <a:pt x="205663" y="2047417"/>
                </a:lnTo>
                <a:lnTo>
                  <a:pt x="173647" y="2009775"/>
                </a:lnTo>
                <a:lnTo>
                  <a:pt x="143205" y="1970735"/>
                </a:lnTo>
                <a:lnTo>
                  <a:pt x="114465" y="1930260"/>
                </a:lnTo>
                <a:lnTo>
                  <a:pt x="87528" y="1888274"/>
                </a:lnTo>
                <a:lnTo>
                  <a:pt x="62496" y="1844713"/>
                </a:lnTo>
                <a:lnTo>
                  <a:pt x="39497" y="1799551"/>
                </a:lnTo>
                <a:lnTo>
                  <a:pt x="18618" y="1752688"/>
                </a:lnTo>
                <a:lnTo>
                  <a:pt x="0" y="1704098"/>
                </a:lnTo>
                <a:lnTo>
                  <a:pt x="16192" y="1759432"/>
                </a:lnTo>
                <a:lnTo>
                  <a:pt x="36410" y="1813140"/>
                </a:lnTo>
                <a:lnTo>
                  <a:pt x="60325" y="1865210"/>
                </a:lnTo>
                <a:lnTo>
                  <a:pt x="87604" y="1915642"/>
                </a:lnTo>
                <a:lnTo>
                  <a:pt x="117944" y="1964410"/>
                </a:lnTo>
                <a:lnTo>
                  <a:pt x="151015" y="2011489"/>
                </a:lnTo>
                <a:lnTo>
                  <a:pt x="186474" y="2056866"/>
                </a:lnTo>
                <a:lnTo>
                  <a:pt x="224015" y="2100529"/>
                </a:lnTo>
                <a:lnTo>
                  <a:pt x="263296" y="2142464"/>
                </a:lnTo>
                <a:lnTo>
                  <a:pt x="304012" y="2182634"/>
                </a:lnTo>
                <a:lnTo>
                  <a:pt x="345833" y="2221039"/>
                </a:lnTo>
                <a:lnTo>
                  <a:pt x="388429" y="2257666"/>
                </a:lnTo>
                <a:lnTo>
                  <a:pt x="431469" y="2292477"/>
                </a:lnTo>
                <a:lnTo>
                  <a:pt x="474649" y="2325484"/>
                </a:lnTo>
                <a:lnTo>
                  <a:pt x="517626" y="2356637"/>
                </a:lnTo>
                <a:lnTo>
                  <a:pt x="560082" y="2385949"/>
                </a:lnTo>
                <a:lnTo>
                  <a:pt x="601687" y="2413381"/>
                </a:lnTo>
                <a:lnTo>
                  <a:pt x="642137" y="2438933"/>
                </a:lnTo>
                <a:lnTo>
                  <a:pt x="681088" y="2462568"/>
                </a:lnTo>
                <a:lnTo>
                  <a:pt x="718210" y="2484285"/>
                </a:lnTo>
                <a:lnTo>
                  <a:pt x="753198" y="2504071"/>
                </a:lnTo>
                <a:lnTo>
                  <a:pt x="815441" y="2537739"/>
                </a:lnTo>
                <a:lnTo>
                  <a:pt x="910818" y="2586786"/>
                </a:lnTo>
                <a:lnTo>
                  <a:pt x="1013548" y="2642844"/>
                </a:lnTo>
                <a:lnTo>
                  <a:pt x="1063155" y="2670530"/>
                </a:lnTo>
                <a:lnTo>
                  <a:pt x="1111262" y="2698127"/>
                </a:lnTo>
                <a:lnTo>
                  <a:pt x="1157643" y="2725775"/>
                </a:lnTo>
                <a:lnTo>
                  <a:pt x="1202067" y="2753550"/>
                </a:lnTo>
                <a:lnTo>
                  <a:pt x="1244307" y="2781566"/>
                </a:lnTo>
                <a:lnTo>
                  <a:pt x="1284135" y="2809951"/>
                </a:lnTo>
                <a:lnTo>
                  <a:pt x="1321295" y="2838805"/>
                </a:lnTo>
                <a:lnTo>
                  <a:pt x="1355572" y="2868231"/>
                </a:lnTo>
                <a:lnTo>
                  <a:pt x="1386738" y="2898356"/>
                </a:lnTo>
                <a:lnTo>
                  <a:pt x="1414538" y="2929280"/>
                </a:lnTo>
                <a:lnTo>
                  <a:pt x="1438757" y="2961106"/>
                </a:lnTo>
                <a:lnTo>
                  <a:pt x="1459166" y="2993948"/>
                </a:lnTo>
                <a:lnTo>
                  <a:pt x="1487601" y="3063125"/>
                </a:lnTo>
                <a:lnTo>
                  <a:pt x="1503857" y="3058490"/>
                </a:lnTo>
                <a:lnTo>
                  <a:pt x="1520126" y="3063125"/>
                </a:lnTo>
                <a:lnTo>
                  <a:pt x="1532191" y="3027921"/>
                </a:lnTo>
                <a:lnTo>
                  <a:pt x="1548549" y="2993948"/>
                </a:lnTo>
                <a:lnTo>
                  <a:pt x="1568958" y="2961106"/>
                </a:lnTo>
                <a:lnTo>
                  <a:pt x="1593176" y="2929280"/>
                </a:lnTo>
                <a:lnTo>
                  <a:pt x="1620989" y="2898356"/>
                </a:lnTo>
                <a:lnTo>
                  <a:pt x="1652143" y="2868231"/>
                </a:lnTo>
                <a:lnTo>
                  <a:pt x="1686420" y="2838805"/>
                </a:lnTo>
                <a:lnTo>
                  <a:pt x="1723593" y="2809951"/>
                </a:lnTo>
                <a:lnTo>
                  <a:pt x="1763407" y="2781566"/>
                </a:lnTo>
                <a:lnTo>
                  <a:pt x="1805647" y="2753550"/>
                </a:lnTo>
                <a:lnTo>
                  <a:pt x="1850085" y="2725775"/>
                </a:lnTo>
                <a:lnTo>
                  <a:pt x="1896465" y="2698127"/>
                </a:lnTo>
                <a:lnTo>
                  <a:pt x="1944573" y="2670530"/>
                </a:lnTo>
                <a:lnTo>
                  <a:pt x="1994166" y="2642844"/>
                </a:lnTo>
                <a:lnTo>
                  <a:pt x="2096897" y="2586786"/>
                </a:lnTo>
                <a:lnTo>
                  <a:pt x="2165667" y="2551595"/>
                </a:lnTo>
                <a:lnTo>
                  <a:pt x="2192274" y="2537739"/>
                </a:lnTo>
                <a:lnTo>
                  <a:pt x="2254516" y="2504071"/>
                </a:lnTo>
                <a:lnTo>
                  <a:pt x="2289505" y="2484285"/>
                </a:lnTo>
                <a:lnTo>
                  <a:pt x="2326640" y="2462568"/>
                </a:lnTo>
                <a:lnTo>
                  <a:pt x="2365591" y="2438933"/>
                </a:lnTo>
                <a:lnTo>
                  <a:pt x="2406027" y="2413381"/>
                </a:lnTo>
                <a:lnTo>
                  <a:pt x="2447645" y="2385949"/>
                </a:lnTo>
                <a:lnTo>
                  <a:pt x="2490101" y="2356637"/>
                </a:lnTo>
                <a:lnTo>
                  <a:pt x="2533078" y="2325484"/>
                </a:lnTo>
                <a:lnTo>
                  <a:pt x="2576245" y="2292477"/>
                </a:lnTo>
                <a:lnTo>
                  <a:pt x="2619298" y="2257666"/>
                </a:lnTo>
                <a:lnTo>
                  <a:pt x="2661894" y="2221039"/>
                </a:lnTo>
                <a:lnTo>
                  <a:pt x="2703703" y="2182634"/>
                </a:lnTo>
                <a:lnTo>
                  <a:pt x="2744419" y="2142464"/>
                </a:lnTo>
                <a:lnTo>
                  <a:pt x="2783713" y="2100529"/>
                </a:lnTo>
                <a:lnTo>
                  <a:pt x="2821254" y="2056866"/>
                </a:lnTo>
                <a:lnTo>
                  <a:pt x="2856712" y="2011489"/>
                </a:lnTo>
                <a:lnTo>
                  <a:pt x="2889770" y="1964410"/>
                </a:lnTo>
                <a:lnTo>
                  <a:pt x="2920111" y="1915642"/>
                </a:lnTo>
                <a:lnTo>
                  <a:pt x="2947403" y="1865210"/>
                </a:lnTo>
                <a:lnTo>
                  <a:pt x="2971317" y="1813140"/>
                </a:lnTo>
                <a:lnTo>
                  <a:pt x="2991535" y="1759432"/>
                </a:lnTo>
                <a:lnTo>
                  <a:pt x="3007728" y="1704098"/>
                </a:lnTo>
                <a:close/>
              </a:path>
            </a:pathLst>
          </a:custGeom>
          <a:solidFill>
            <a:srgbClr val="B5C3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bg object 25"/>
          <p:cNvSpPr/>
          <p:nvPr/>
        </p:nvSpPr>
        <p:spPr>
          <a:xfrm>
            <a:off x="11520191" y="542273"/>
            <a:ext cx="2345690" cy="2349500"/>
          </a:xfrm>
          <a:custGeom>
            <a:avLst/>
            <a:gdLst/>
            <a:ahLst/>
            <a:cxnLst/>
            <a:rect l="l" t="t" r="r" b="b"/>
            <a:pathLst>
              <a:path w="2345690" h="2349500">
                <a:moveTo>
                  <a:pt x="1172839" y="2349467"/>
                </a:moveTo>
                <a:lnTo>
                  <a:pt x="1115290" y="2348053"/>
                </a:lnTo>
                <a:lnTo>
                  <a:pt x="1057880" y="2343811"/>
                </a:lnTo>
                <a:lnTo>
                  <a:pt x="1000747" y="2336753"/>
                </a:lnTo>
                <a:lnTo>
                  <a:pt x="944029" y="2326895"/>
                </a:lnTo>
                <a:lnTo>
                  <a:pt x="887862" y="2314262"/>
                </a:lnTo>
                <a:lnTo>
                  <a:pt x="832381" y="2298884"/>
                </a:lnTo>
                <a:lnTo>
                  <a:pt x="777721" y="2280797"/>
                </a:lnTo>
                <a:lnTo>
                  <a:pt x="724012" y="2260046"/>
                </a:lnTo>
                <a:lnTo>
                  <a:pt x="671385" y="2236680"/>
                </a:lnTo>
                <a:lnTo>
                  <a:pt x="619966" y="2210756"/>
                </a:lnTo>
                <a:lnTo>
                  <a:pt x="569879" y="2182336"/>
                </a:lnTo>
                <a:lnTo>
                  <a:pt x="521244" y="2151488"/>
                </a:lnTo>
                <a:lnTo>
                  <a:pt x="474179" y="2118288"/>
                </a:lnTo>
                <a:lnTo>
                  <a:pt x="428797" y="2082815"/>
                </a:lnTo>
                <a:lnTo>
                  <a:pt x="385208" y="2045154"/>
                </a:lnTo>
                <a:lnTo>
                  <a:pt x="343516" y="2005396"/>
                </a:lnTo>
                <a:lnTo>
                  <a:pt x="303822" y="1963637"/>
                </a:lnTo>
                <a:lnTo>
                  <a:pt x="266221" y="1919977"/>
                </a:lnTo>
                <a:lnTo>
                  <a:pt x="230805" y="1874521"/>
                </a:lnTo>
                <a:lnTo>
                  <a:pt x="197658" y="1827380"/>
                </a:lnTo>
                <a:lnTo>
                  <a:pt x="166861" y="1778667"/>
                </a:lnTo>
                <a:lnTo>
                  <a:pt x="138487" y="1728499"/>
                </a:lnTo>
                <a:lnTo>
                  <a:pt x="112604" y="1676997"/>
                </a:lnTo>
                <a:lnTo>
                  <a:pt x="89276" y="1624284"/>
                </a:lnTo>
                <a:lnTo>
                  <a:pt x="68559" y="1570489"/>
                </a:lnTo>
                <a:lnTo>
                  <a:pt x="50501" y="1515741"/>
                </a:lnTo>
                <a:lnTo>
                  <a:pt x="35148" y="1460170"/>
                </a:lnTo>
                <a:lnTo>
                  <a:pt x="22535" y="1403912"/>
                </a:lnTo>
                <a:lnTo>
                  <a:pt x="12693" y="1347102"/>
                </a:lnTo>
                <a:lnTo>
                  <a:pt x="5647" y="1289878"/>
                </a:lnTo>
                <a:lnTo>
                  <a:pt x="1412" y="1232375"/>
                </a:lnTo>
                <a:lnTo>
                  <a:pt x="0" y="1174733"/>
                </a:lnTo>
                <a:lnTo>
                  <a:pt x="353" y="1145904"/>
                </a:lnTo>
                <a:lnTo>
                  <a:pt x="3177" y="1088315"/>
                </a:lnTo>
                <a:lnTo>
                  <a:pt x="8820" y="1030933"/>
                </a:lnTo>
                <a:lnTo>
                  <a:pt x="17266" y="973898"/>
                </a:lnTo>
                <a:lnTo>
                  <a:pt x="28497" y="917347"/>
                </a:lnTo>
                <a:lnTo>
                  <a:pt x="42484" y="861417"/>
                </a:lnTo>
                <a:lnTo>
                  <a:pt x="59195" y="806241"/>
                </a:lnTo>
                <a:lnTo>
                  <a:pt x="78588" y="751952"/>
                </a:lnTo>
                <a:lnTo>
                  <a:pt x="100617" y="698682"/>
                </a:lnTo>
                <a:lnTo>
                  <a:pt x="125230" y="646559"/>
                </a:lnTo>
                <a:lnTo>
                  <a:pt x="152366" y="595709"/>
                </a:lnTo>
                <a:lnTo>
                  <a:pt x="181961" y="546253"/>
                </a:lnTo>
                <a:lnTo>
                  <a:pt x="213943" y="498312"/>
                </a:lnTo>
                <a:lnTo>
                  <a:pt x="248235" y="452000"/>
                </a:lnTo>
                <a:lnTo>
                  <a:pt x="284754" y="407429"/>
                </a:lnTo>
                <a:lnTo>
                  <a:pt x="323413" y="364707"/>
                </a:lnTo>
                <a:lnTo>
                  <a:pt x="364118" y="323936"/>
                </a:lnTo>
                <a:lnTo>
                  <a:pt x="406772" y="285214"/>
                </a:lnTo>
                <a:lnTo>
                  <a:pt x="451271" y="248636"/>
                </a:lnTo>
                <a:lnTo>
                  <a:pt x="497508" y="214289"/>
                </a:lnTo>
                <a:lnTo>
                  <a:pt x="545372" y="182255"/>
                </a:lnTo>
                <a:lnTo>
                  <a:pt x="594748" y="152613"/>
                </a:lnTo>
                <a:lnTo>
                  <a:pt x="645517" y="125432"/>
                </a:lnTo>
                <a:lnTo>
                  <a:pt x="697555" y="100780"/>
                </a:lnTo>
                <a:lnTo>
                  <a:pt x="750739" y="78715"/>
                </a:lnTo>
                <a:lnTo>
                  <a:pt x="804940" y="59290"/>
                </a:lnTo>
                <a:lnTo>
                  <a:pt x="860027" y="42553"/>
                </a:lnTo>
                <a:lnTo>
                  <a:pt x="915868" y="28543"/>
                </a:lnTo>
                <a:lnTo>
                  <a:pt x="972328" y="17294"/>
                </a:lnTo>
                <a:lnTo>
                  <a:pt x="1029270" y="8834"/>
                </a:lnTo>
                <a:lnTo>
                  <a:pt x="1086559" y="3183"/>
                </a:lnTo>
                <a:lnTo>
                  <a:pt x="1144055" y="353"/>
                </a:lnTo>
                <a:lnTo>
                  <a:pt x="1172839" y="0"/>
                </a:lnTo>
                <a:lnTo>
                  <a:pt x="1201621" y="353"/>
                </a:lnTo>
                <a:lnTo>
                  <a:pt x="1259118" y="3183"/>
                </a:lnTo>
                <a:lnTo>
                  <a:pt x="1316407" y="8834"/>
                </a:lnTo>
                <a:lnTo>
                  <a:pt x="1373349" y="17294"/>
                </a:lnTo>
                <a:lnTo>
                  <a:pt x="1429809" y="28543"/>
                </a:lnTo>
                <a:lnTo>
                  <a:pt x="1485650" y="42553"/>
                </a:lnTo>
                <a:lnTo>
                  <a:pt x="1540737" y="59290"/>
                </a:lnTo>
                <a:lnTo>
                  <a:pt x="1594937" y="78715"/>
                </a:lnTo>
                <a:lnTo>
                  <a:pt x="1648121" y="100780"/>
                </a:lnTo>
                <a:lnTo>
                  <a:pt x="1700160" y="125432"/>
                </a:lnTo>
                <a:lnTo>
                  <a:pt x="1750929" y="152613"/>
                </a:lnTo>
                <a:lnTo>
                  <a:pt x="1800304" y="182255"/>
                </a:lnTo>
                <a:lnTo>
                  <a:pt x="1848168" y="214289"/>
                </a:lnTo>
                <a:lnTo>
                  <a:pt x="1894406" y="248636"/>
                </a:lnTo>
                <a:lnTo>
                  <a:pt x="1938905" y="285214"/>
                </a:lnTo>
                <a:lnTo>
                  <a:pt x="1981558" y="323936"/>
                </a:lnTo>
                <a:lnTo>
                  <a:pt x="2022263" y="364707"/>
                </a:lnTo>
                <a:lnTo>
                  <a:pt x="2060922" y="407429"/>
                </a:lnTo>
                <a:lnTo>
                  <a:pt x="2097442" y="452000"/>
                </a:lnTo>
                <a:lnTo>
                  <a:pt x="2131733" y="498312"/>
                </a:lnTo>
                <a:lnTo>
                  <a:pt x="2163715" y="546253"/>
                </a:lnTo>
                <a:lnTo>
                  <a:pt x="2193310" y="595709"/>
                </a:lnTo>
                <a:lnTo>
                  <a:pt x="2220447" y="646560"/>
                </a:lnTo>
                <a:lnTo>
                  <a:pt x="2245059" y="698683"/>
                </a:lnTo>
                <a:lnTo>
                  <a:pt x="2267089" y="751952"/>
                </a:lnTo>
                <a:lnTo>
                  <a:pt x="2286482" y="806241"/>
                </a:lnTo>
                <a:lnTo>
                  <a:pt x="2303193" y="861417"/>
                </a:lnTo>
                <a:lnTo>
                  <a:pt x="2317181" y="917347"/>
                </a:lnTo>
                <a:lnTo>
                  <a:pt x="2328411" y="973898"/>
                </a:lnTo>
                <a:lnTo>
                  <a:pt x="2336858" y="1030933"/>
                </a:lnTo>
                <a:lnTo>
                  <a:pt x="2342500" y="1088315"/>
                </a:lnTo>
                <a:lnTo>
                  <a:pt x="2345324" y="1145904"/>
                </a:lnTo>
                <a:lnTo>
                  <a:pt x="2345678" y="1174733"/>
                </a:lnTo>
                <a:lnTo>
                  <a:pt x="2345324" y="1203563"/>
                </a:lnTo>
                <a:lnTo>
                  <a:pt x="2342500" y="1261152"/>
                </a:lnTo>
                <a:lnTo>
                  <a:pt x="2336858" y="1318534"/>
                </a:lnTo>
                <a:lnTo>
                  <a:pt x="2328411" y="1375569"/>
                </a:lnTo>
                <a:lnTo>
                  <a:pt x="2317181" y="1432119"/>
                </a:lnTo>
                <a:lnTo>
                  <a:pt x="2303193" y="1488050"/>
                </a:lnTo>
                <a:lnTo>
                  <a:pt x="2286482" y="1543226"/>
                </a:lnTo>
                <a:lnTo>
                  <a:pt x="2267089" y="1597514"/>
                </a:lnTo>
                <a:lnTo>
                  <a:pt x="2245059" y="1650784"/>
                </a:lnTo>
                <a:lnTo>
                  <a:pt x="2220447" y="1702907"/>
                </a:lnTo>
                <a:lnTo>
                  <a:pt x="2193310" y="1753758"/>
                </a:lnTo>
                <a:lnTo>
                  <a:pt x="2163715" y="1803213"/>
                </a:lnTo>
                <a:lnTo>
                  <a:pt x="2131733" y="1851155"/>
                </a:lnTo>
                <a:lnTo>
                  <a:pt x="2097442" y="1897467"/>
                </a:lnTo>
                <a:lnTo>
                  <a:pt x="2060922" y="1942038"/>
                </a:lnTo>
                <a:lnTo>
                  <a:pt x="2022263" y="1984760"/>
                </a:lnTo>
                <a:lnTo>
                  <a:pt x="1981558" y="2025531"/>
                </a:lnTo>
                <a:lnTo>
                  <a:pt x="1938904" y="2064252"/>
                </a:lnTo>
                <a:lnTo>
                  <a:pt x="1894406" y="2100830"/>
                </a:lnTo>
                <a:lnTo>
                  <a:pt x="1848168" y="2135178"/>
                </a:lnTo>
                <a:lnTo>
                  <a:pt x="1800304" y="2167211"/>
                </a:lnTo>
                <a:lnTo>
                  <a:pt x="1750928" y="2196854"/>
                </a:lnTo>
                <a:lnTo>
                  <a:pt x="1700160" y="2224034"/>
                </a:lnTo>
                <a:lnTo>
                  <a:pt x="1648121" y="2248686"/>
                </a:lnTo>
                <a:lnTo>
                  <a:pt x="1594937" y="2270751"/>
                </a:lnTo>
                <a:lnTo>
                  <a:pt x="1540736" y="2290176"/>
                </a:lnTo>
                <a:lnTo>
                  <a:pt x="1485649" y="2306914"/>
                </a:lnTo>
                <a:lnTo>
                  <a:pt x="1429809" y="2320924"/>
                </a:lnTo>
                <a:lnTo>
                  <a:pt x="1373349" y="2332172"/>
                </a:lnTo>
                <a:lnTo>
                  <a:pt x="1316407" y="2340633"/>
                </a:lnTo>
                <a:lnTo>
                  <a:pt x="1259118" y="2346284"/>
                </a:lnTo>
                <a:lnTo>
                  <a:pt x="1201621" y="2349114"/>
                </a:lnTo>
                <a:lnTo>
                  <a:pt x="1172839" y="2349467"/>
                </a:lnTo>
                <a:close/>
              </a:path>
            </a:pathLst>
          </a:custGeom>
          <a:solidFill>
            <a:srgbClr val="FFCC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bg object 26"/>
          <p:cNvSpPr/>
          <p:nvPr/>
        </p:nvSpPr>
        <p:spPr>
          <a:xfrm>
            <a:off x="11520191" y="663870"/>
            <a:ext cx="2345690" cy="2216785"/>
          </a:xfrm>
          <a:custGeom>
            <a:avLst/>
            <a:gdLst/>
            <a:ahLst/>
            <a:cxnLst/>
            <a:rect l="l" t="t" r="r" b="b"/>
            <a:pathLst>
              <a:path w="2345690" h="2216785">
                <a:moveTo>
                  <a:pt x="2345678" y="1080628"/>
                </a:moveTo>
                <a:lnTo>
                  <a:pt x="2344622" y="1079570"/>
                </a:lnTo>
                <a:lnTo>
                  <a:pt x="2343566" y="1077456"/>
                </a:lnTo>
                <a:lnTo>
                  <a:pt x="2342511" y="1076399"/>
                </a:lnTo>
                <a:lnTo>
                  <a:pt x="2340399" y="1071112"/>
                </a:lnTo>
                <a:lnTo>
                  <a:pt x="2342511" y="1065825"/>
                </a:lnTo>
                <a:lnTo>
                  <a:pt x="2345678" y="1062653"/>
                </a:lnTo>
                <a:lnTo>
                  <a:pt x="2345678" y="1080628"/>
                </a:lnTo>
                <a:close/>
              </a:path>
              <a:path w="2345690" h="2216785">
                <a:moveTo>
                  <a:pt x="2182051" y="1653720"/>
                </a:moveTo>
                <a:lnTo>
                  <a:pt x="2182050" y="1649491"/>
                </a:lnTo>
                <a:lnTo>
                  <a:pt x="2184162" y="1646319"/>
                </a:lnTo>
                <a:lnTo>
                  <a:pt x="2186273" y="1645261"/>
                </a:lnTo>
                <a:lnTo>
                  <a:pt x="2182051" y="1653720"/>
                </a:lnTo>
                <a:close/>
              </a:path>
              <a:path w="2345690" h="2216785">
                <a:moveTo>
                  <a:pt x="2128212" y="1735138"/>
                </a:moveTo>
                <a:lnTo>
                  <a:pt x="2126100" y="1730908"/>
                </a:lnTo>
                <a:lnTo>
                  <a:pt x="2126100" y="1727736"/>
                </a:lnTo>
                <a:lnTo>
                  <a:pt x="2126942" y="1718616"/>
                </a:lnTo>
                <a:lnTo>
                  <a:pt x="2130455" y="1714255"/>
                </a:lnTo>
                <a:lnTo>
                  <a:pt x="2135750" y="1713462"/>
                </a:lnTo>
                <a:lnTo>
                  <a:pt x="2141935" y="1715048"/>
                </a:lnTo>
                <a:lnTo>
                  <a:pt x="2137713" y="1721392"/>
                </a:lnTo>
                <a:lnTo>
                  <a:pt x="2132434" y="1728793"/>
                </a:lnTo>
                <a:lnTo>
                  <a:pt x="2128212" y="1735138"/>
                </a:lnTo>
                <a:close/>
              </a:path>
              <a:path w="2345690" h="2216785">
                <a:moveTo>
                  <a:pt x="2087041" y="1788006"/>
                </a:moveTo>
                <a:lnTo>
                  <a:pt x="2080707" y="1788006"/>
                </a:lnTo>
                <a:lnTo>
                  <a:pt x="2075428" y="1779547"/>
                </a:lnTo>
                <a:lnTo>
                  <a:pt x="2073317" y="1774260"/>
                </a:lnTo>
                <a:lnTo>
                  <a:pt x="2082818" y="1761572"/>
                </a:lnTo>
                <a:lnTo>
                  <a:pt x="2091264" y="1763687"/>
                </a:lnTo>
                <a:lnTo>
                  <a:pt x="2098653" y="1766859"/>
                </a:lnTo>
                <a:lnTo>
                  <a:pt x="2099709" y="1772145"/>
                </a:lnTo>
                <a:lnTo>
                  <a:pt x="2087041" y="1788006"/>
                </a:lnTo>
                <a:close/>
              </a:path>
              <a:path w="2345690" h="2216785">
                <a:moveTo>
                  <a:pt x="478181" y="311682"/>
                </a:moveTo>
                <a:lnTo>
                  <a:pt x="463863" y="311682"/>
                </a:lnTo>
                <a:lnTo>
                  <a:pt x="457100" y="298982"/>
                </a:lnTo>
                <a:lnTo>
                  <a:pt x="463715" y="286282"/>
                </a:lnTo>
                <a:lnTo>
                  <a:pt x="478923" y="286282"/>
                </a:lnTo>
                <a:lnTo>
                  <a:pt x="481381" y="298982"/>
                </a:lnTo>
                <a:lnTo>
                  <a:pt x="478181" y="311682"/>
                </a:lnTo>
                <a:close/>
              </a:path>
              <a:path w="2345690" h="2216785">
                <a:moveTo>
                  <a:pt x="669107" y="311682"/>
                </a:moveTo>
                <a:lnTo>
                  <a:pt x="647054" y="311682"/>
                </a:lnTo>
                <a:lnTo>
                  <a:pt x="645536" y="298982"/>
                </a:lnTo>
                <a:lnTo>
                  <a:pt x="646394" y="298982"/>
                </a:lnTo>
                <a:lnTo>
                  <a:pt x="652398" y="286282"/>
                </a:lnTo>
                <a:lnTo>
                  <a:pt x="665066" y="286282"/>
                </a:lnTo>
                <a:lnTo>
                  <a:pt x="668233" y="298982"/>
                </a:lnTo>
                <a:lnTo>
                  <a:pt x="669107" y="311682"/>
                </a:lnTo>
                <a:close/>
              </a:path>
              <a:path w="2345690" h="2216785">
                <a:moveTo>
                  <a:pt x="912536" y="311682"/>
                </a:moveTo>
                <a:lnTo>
                  <a:pt x="892693" y="311682"/>
                </a:lnTo>
                <a:lnTo>
                  <a:pt x="894919" y="298982"/>
                </a:lnTo>
                <a:lnTo>
                  <a:pt x="902590" y="286282"/>
                </a:lnTo>
                <a:lnTo>
                  <a:pt x="914218" y="298982"/>
                </a:lnTo>
                <a:lnTo>
                  <a:pt x="916445" y="298982"/>
                </a:lnTo>
                <a:lnTo>
                  <a:pt x="912536" y="311682"/>
                </a:lnTo>
                <a:close/>
              </a:path>
              <a:path w="2345690" h="2216785">
                <a:moveTo>
                  <a:pt x="1147486" y="298982"/>
                </a:moveTo>
                <a:lnTo>
                  <a:pt x="1127445" y="298982"/>
                </a:lnTo>
                <a:lnTo>
                  <a:pt x="1128732" y="286282"/>
                </a:lnTo>
                <a:lnTo>
                  <a:pt x="1152781" y="286282"/>
                </a:lnTo>
                <a:lnTo>
                  <a:pt x="1147486" y="298982"/>
                </a:lnTo>
                <a:close/>
              </a:path>
              <a:path w="2345690" h="2216785">
                <a:moveTo>
                  <a:pt x="346091" y="324382"/>
                </a:moveTo>
                <a:lnTo>
                  <a:pt x="329168" y="324382"/>
                </a:lnTo>
                <a:lnTo>
                  <a:pt x="325407" y="311682"/>
                </a:lnTo>
                <a:lnTo>
                  <a:pt x="327584" y="311682"/>
                </a:lnTo>
                <a:lnTo>
                  <a:pt x="335700" y="298982"/>
                </a:lnTo>
                <a:lnTo>
                  <a:pt x="347477" y="298982"/>
                </a:lnTo>
                <a:lnTo>
                  <a:pt x="349951" y="311682"/>
                </a:lnTo>
                <a:lnTo>
                  <a:pt x="346091" y="324382"/>
                </a:lnTo>
                <a:close/>
              </a:path>
              <a:path w="2345690" h="2216785">
                <a:moveTo>
                  <a:pt x="253358" y="324382"/>
                </a:moveTo>
                <a:lnTo>
                  <a:pt x="245968" y="324382"/>
                </a:lnTo>
                <a:lnTo>
                  <a:pt x="253358" y="311682"/>
                </a:lnTo>
                <a:lnTo>
                  <a:pt x="253358" y="324382"/>
                </a:lnTo>
                <a:close/>
              </a:path>
              <a:path w="2345690" h="2216785">
                <a:moveTo>
                  <a:pt x="391056" y="349782"/>
                </a:moveTo>
                <a:lnTo>
                  <a:pt x="376013" y="349782"/>
                </a:lnTo>
                <a:lnTo>
                  <a:pt x="372648" y="337082"/>
                </a:lnTo>
                <a:lnTo>
                  <a:pt x="374231" y="324382"/>
                </a:lnTo>
                <a:lnTo>
                  <a:pt x="389274" y="324382"/>
                </a:lnTo>
                <a:lnTo>
                  <a:pt x="397984" y="337082"/>
                </a:lnTo>
                <a:lnTo>
                  <a:pt x="391056" y="349782"/>
                </a:lnTo>
                <a:close/>
              </a:path>
              <a:path w="2345690" h="2216785">
                <a:moveTo>
                  <a:pt x="537727" y="349782"/>
                </a:moveTo>
                <a:lnTo>
                  <a:pt x="515162" y="349782"/>
                </a:lnTo>
                <a:lnTo>
                  <a:pt x="513892" y="337082"/>
                </a:lnTo>
                <a:lnTo>
                  <a:pt x="516086" y="337082"/>
                </a:lnTo>
                <a:lnTo>
                  <a:pt x="521248" y="324382"/>
                </a:lnTo>
                <a:lnTo>
                  <a:pt x="528885" y="324382"/>
                </a:lnTo>
                <a:lnTo>
                  <a:pt x="540498" y="337082"/>
                </a:lnTo>
                <a:lnTo>
                  <a:pt x="537727" y="349782"/>
                </a:lnTo>
                <a:close/>
              </a:path>
              <a:path w="2345690" h="2216785">
                <a:moveTo>
                  <a:pt x="1275667" y="349782"/>
                </a:moveTo>
                <a:lnTo>
                  <a:pt x="1252013" y="349782"/>
                </a:lnTo>
                <a:lnTo>
                  <a:pt x="1255180" y="337082"/>
                </a:lnTo>
                <a:lnTo>
                  <a:pt x="1274182" y="337082"/>
                </a:lnTo>
                <a:lnTo>
                  <a:pt x="1275667" y="349782"/>
                </a:lnTo>
                <a:close/>
              </a:path>
              <a:path w="2345690" h="2216785">
                <a:moveTo>
                  <a:pt x="245968" y="375182"/>
                </a:moveTo>
                <a:lnTo>
                  <a:pt x="234175" y="362482"/>
                </a:lnTo>
                <a:lnTo>
                  <a:pt x="230002" y="362482"/>
                </a:lnTo>
                <a:lnTo>
                  <a:pt x="232756" y="349782"/>
                </a:lnTo>
                <a:lnTo>
                  <a:pt x="255733" y="349782"/>
                </a:lnTo>
                <a:lnTo>
                  <a:pt x="253028" y="362482"/>
                </a:lnTo>
                <a:lnTo>
                  <a:pt x="245968" y="375182"/>
                </a:lnTo>
                <a:close/>
              </a:path>
              <a:path w="2345690" h="2216785">
                <a:moveTo>
                  <a:pt x="314586" y="362482"/>
                </a:moveTo>
                <a:lnTo>
                  <a:pt x="291626" y="362482"/>
                </a:lnTo>
                <a:lnTo>
                  <a:pt x="295387" y="349782"/>
                </a:lnTo>
                <a:lnTo>
                  <a:pt x="312904" y="349782"/>
                </a:lnTo>
                <a:lnTo>
                  <a:pt x="314586" y="362482"/>
                </a:lnTo>
                <a:close/>
              </a:path>
              <a:path w="2345690" h="2216785">
                <a:moveTo>
                  <a:pt x="1271510" y="362482"/>
                </a:moveTo>
                <a:lnTo>
                  <a:pt x="1264681" y="362482"/>
                </a:lnTo>
                <a:lnTo>
                  <a:pt x="1249902" y="349782"/>
                </a:lnTo>
                <a:lnTo>
                  <a:pt x="1274974" y="349782"/>
                </a:lnTo>
                <a:lnTo>
                  <a:pt x="1271510" y="362482"/>
                </a:lnTo>
                <a:close/>
              </a:path>
              <a:path w="2345690" h="2216785">
                <a:moveTo>
                  <a:pt x="301918" y="375182"/>
                </a:moveTo>
                <a:lnTo>
                  <a:pt x="293803" y="362482"/>
                </a:lnTo>
                <a:lnTo>
                  <a:pt x="310727" y="362482"/>
                </a:lnTo>
                <a:lnTo>
                  <a:pt x="301918" y="375182"/>
                </a:lnTo>
                <a:close/>
              </a:path>
              <a:path w="2345690" h="2216785">
                <a:moveTo>
                  <a:pt x="409876" y="387882"/>
                </a:moveTo>
                <a:lnTo>
                  <a:pt x="398643" y="387882"/>
                </a:lnTo>
                <a:lnTo>
                  <a:pt x="390775" y="375182"/>
                </a:lnTo>
                <a:lnTo>
                  <a:pt x="399039" y="362482"/>
                </a:lnTo>
                <a:lnTo>
                  <a:pt x="411707" y="375182"/>
                </a:lnTo>
                <a:lnTo>
                  <a:pt x="409876" y="387882"/>
                </a:lnTo>
                <a:close/>
              </a:path>
              <a:path w="2345690" h="2216785">
                <a:moveTo>
                  <a:pt x="846870" y="387882"/>
                </a:moveTo>
                <a:lnTo>
                  <a:pt x="825130" y="387882"/>
                </a:lnTo>
                <a:lnTo>
                  <a:pt x="825312" y="375182"/>
                </a:lnTo>
                <a:lnTo>
                  <a:pt x="832916" y="362482"/>
                </a:lnTo>
                <a:lnTo>
                  <a:pt x="844165" y="375182"/>
                </a:lnTo>
                <a:lnTo>
                  <a:pt x="848487" y="375182"/>
                </a:lnTo>
                <a:lnTo>
                  <a:pt x="846870" y="387882"/>
                </a:lnTo>
                <a:close/>
              </a:path>
              <a:path w="2345690" h="2216785">
                <a:moveTo>
                  <a:pt x="1138563" y="387882"/>
                </a:moveTo>
                <a:lnTo>
                  <a:pt x="1117944" y="387882"/>
                </a:lnTo>
                <a:lnTo>
                  <a:pt x="1118010" y="375182"/>
                </a:lnTo>
                <a:lnTo>
                  <a:pt x="1126390" y="362482"/>
                </a:lnTo>
                <a:lnTo>
                  <a:pt x="1137309" y="375182"/>
                </a:lnTo>
                <a:lnTo>
                  <a:pt x="1140905" y="375182"/>
                </a:lnTo>
                <a:lnTo>
                  <a:pt x="1138563" y="387882"/>
                </a:lnTo>
                <a:close/>
              </a:path>
              <a:path w="2345690" h="2216785">
                <a:moveTo>
                  <a:pt x="262117" y="387882"/>
                </a:moveTo>
                <a:lnTo>
                  <a:pt x="242373" y="387882"/>
                </a:lnTo>
                <a:lnTo>
                  <a:pt x="253358" y="375182"/>
                </a:lnTo>
                <a:lnTo>
                  <a:pt x="262117" y="387882"/>
                </a:lnTo>
                <a:close/>
              </a:path>
              <a:path w="2345690" h="2216785">
                <a:moveTo>
                  <a:pt x="612283" y="400582"/>
                </a:moveTo>
                <a:lnTo>
                  <a:pt x="605949" y="400582"/>
                </a:lnTo>
                <a:lnTo>
                  <a:pt x="600670" y="387882"/>
                </a:lnTo>
                <a:lnTo>
                  <a:pt x="600670" y="375182"/>
                </a:lnTo>
                <a:lnTo>
                  <a:pt x="620745" y="375182"/>
                </a:lnTo>
                <a:lnTo>
                  <a:pt x="623763" y="387882"/>
                </a:lnTo>
                <a:lnTo>
                  <a:pt x="621041" y="387882"/>
                </a:lnTo>
                <a:lnTo>
                  <a:pt x="612283" y="400582"/>
                </a:lnTo>
                <a:close/>
              </a:path>
              <a:path w="2345690" h="2216785">
                <a:moveTo>
                  <a:pt x="260632" y="400582"/>
                </a:moveTo>
                <a:lnTo>
                  <a:pt x="244154" y="400582"/>
                </a:lnTo>
                <a:lnTo>
                  <a:pt x="239898" y="387882"/>
                </a:lnTo>
                <a:lnTo>
                  <a:pt x="264047" y="387882"/>
                </a:lnTo>
                <a:lnTo>
                  <a:pt x="260632" y="400582"/>
                </a:lnTo>
                <a:close/>
              </a:path>
              <a:path w="2345690" h="2216785">
                <a:moveTo>
                  <a:pt x="466997" y="400582"/>
                </a:moveTo>
                <a:lnTo>
                  <a:pt x="442321" y="400582"/>
                </a:lnTo>
                <a:lnTo>
                  <a:pt x="444812" y="387882"/>
                </a:lnTo>
                <a:lnTo>
                  <a:pt x="465628" y="387882"/>
                </a:lnTo>
                <a:lnTo>
                  <a:pt x="466997" y="400582"/>
                </a:lnTo>
                <a:close/>
              </a:path>
              <a:path w="2345690" h="2216785">
                <a:moveTo>
                  <a:pt x="504869" y="413282"/>
                </a:moveTo>
                <a:lnTo>
                  <a:pt x="482964" y="413282"/>
                </a:lnTo>
                <a:lnTo>
                  <a:pt x="481546" y="400582"/>
                </a:lnTo>
                <a:lnTo>
                  <a:pt x="483492" y="400582"/>
                </a:lnTo>
                <a:lnTo>
                  <a:pt x="488770" y="387882"/>
                </a:lnTo>
                <a:lnTo>
                  <a:pt x="503550" y="387882"/>
                </a:lnTo>
                <a:lnTo>
                  <a:pt x="505298" y="400582"/>
                </a:lnTo>
                <a:lnTo>
                  <a:pt x="504869" y="413282"/>
                </a:lnTo>
                <a:close/>
              </a:path>
              <a:path w="2345690" h="2216785">
                <a:moveTo>
                  <a:pt x="1011735" y="413282"/>
                </a:moveTo>
                <a:lnTo>
                  <a:pt x="999710" y="400582"/>
                </a:lnTo>
                <a:lnTo>
                  <a:pt x="1009211" y="387882"/>
                </a:lnTo>
                <a:lnTo>
                  <a:pt x="1023908" y="387882"/>
                </a:lnTo>
                <a:lnTo>
                  <a:pt x="1022275" y="400582"/>
                </a:lnTo>
                <a:lnTo>
                  <a:pt x="1011735" y="413282"/>
                </a:lnTo>
                <a:close/>
              </a:path>
              <a:path w="2345690" h="2216785">
                <a:moveTo>
                  <a:pt x="312475" y="425982"/>
                </a:moveTo>
                <a:lnTo>
                  <a:pt x="300863" y="425982"/>
                </a:lnTo>
                <a:lnTo>
                  <a:pt x="287139" y="413282"/>
                </a:lnTo>
                <a:lnTo>
                  <a:pt x="296640" y="400582"/>
                </a:lnTo>
                <a:lnTo>
                  <a:pt x="313531" y="400582"/>
                </a:lnTo>
                <a:lnTo>
                  <a:pt x="313531" y="413282"/>
                </a:lnTo>
                <a:lnTo>
                  <a:pt x="312475" y="425982"/>
                </a:lnTo>
                <a:close/>
              </a:path>
              <a:path w="2345690" h="2216785">
                <a:moveTo>
                  <a:pt x="461323" y="413282"/>
                </a:moveTo>
                <a:lnTo>
                  <a:pt x="426486" y="413282"/>
                </a:lnTo>
                <a:lnTo>
                  <a:pt x="431765" y="400582"/>
                </a:lnTo>
                <a:lnTo>
                  <a:pt x="465002" y="400582"/>
                </a:lnTo>
                <a:lnTo>
                  <a:pt x="461323" y="413282"/>
                </a:lnTo>
                <a:close/>
              </a:path>
              <a:path w="2345690" h="2216785">
                <a:moveTo>
                  <a:pt x="216723" y="425982"/>
                </a:moveTo>
                <a:lnTo>
                  <a:pt x="197721" y="425982"/>
                </a:lnTo>
                <a:lnTo>
                  <a:pt x="207965" y="413282"/>
                </a:lnTo>
                <a:lnTo>
                  <a:pt x="216723" y="425982"/>
                </a:lnTo>
                <a:close/>
              </a:path>
              <a:path w="2345690" h="2216785">
                <a:moveTo>
                  <a:pt x="446412" y="425982"/>
                </a:moveTo>
                <a:lnTo>
                  <a:pt x="427542" y="425982"/>
                </a:lnTo>
                <a:lnTo>
                  <a:pt x="425629" y="413282"/>
                </a:lnTo>
                <a:lnTo>
                  <a:pt x="448639" y="413282"/>
                </a:lnTo>
                <a:lnTo>
                  <a:pt x="446412" y="425982"/>
                </a:lnTo>
                <a:close/>
              </a:path>
              <a:path w="2345690" h="2216785">
                <a:moveTo>
                  <a:pt x="215239" y="438682"/>
                </a:moveTo>
                <a:lnTo>
                  <a:pt x="198612" y="438682"/>
                </a:lnTo>
                <a:lnTo>
                  <a:pt x="194901" y="425982"/>
                </a:lnTo>
                <a:lnTo>
                  <a:pt x="218653" y="425982"/>
                </a:lnTo>
                <a:lnTo>
                  <a:pt x="215239" y="438682"/>
                </a:lnTo>
                <a:close/>
              </a:path>
              <a:path w="2345690" h="2216785">
                <a:moveTo>
                  <a:pt x="358000" y="451382"/>
                </a:moveTo>
                <a:lnTo>
                  <a:pt x="350792" y="438682"/>
                </a:lnTo>
                <a:lnTo>
                  <a:pt x="346256" y="438682"/>
                </a:lnTo>
                <a:lnTo>
                  <a:pt x="346932" y="425982"/>
                </a:lnTo>
                <a:lnTo>
                  <a:pt x="370536" y="425982"/>
                </a:lnTo>
                <a:lnTo>
                  <a:pt x="365407" y="438682"/>
                </a:lnTo>
                <a:lnTo>
                  <a:pt x="358000" y="451382"/>
                </a:lnTo>
                <a:close/>
              </a:path>
              <a:path w="2345690" h="2216785">
                <a:moveTo>
                  <a:pt x="173128" y="451382"/>
                </a:moveTo>
                <a:lnTo>
                  <a:pt x="164682" y="451382"/>
                </a:lnTo>
                <a:lnTo>
                  <a:pt x="166794" y="438682"/>
                </a:lnTo>
                <a:lnTo>
                  <a:pt x="169961" y="438682"/>
                </a:lnTo>
                <a:lnTo>
                  <a:pt x="173128" y="451382"/>
                </a:lnTo>
                <a:close/>
              </a:path>
              <a:path w="2345690" h="2216785">
                <a:moveTo>
                  <a:pt x="540366" y="464082"/>
                </a:moveTo>
                <a:lnTo>
                  <a:pt x="532861" y="464082"/>
                </a:lnTo>
                <a:lnTo>
                  <a:pt x="524663" y="451382"/>
                </a:lnTo>
                <a:lnTo>
                  <a:pt x="523211" y="451382"/>
                </a:lnTo>
                <a:lnTo>
                  <a:pt x="526510" y="438682"/>
                </a:lnTo>
                <a:lnTo>
                  <a:pt x="545776" y="438682"/>
                </a:lnTo>
                <a:lnTo>
                  <a:pt x="545298" y="451382"/>
                </a:lnTo>
                <a:lnTo>
                  <a:pt x="540366" y="464082"/>
                </a:lnTo>
                <a:close/>
              </a:path>
              <a:path w="2345690" h="2216785">
                <a:moveTo>
                  <a:pt x="695680" y="464082"/>
                </a:moveTo>
                <a:lnTo>
                  <a:pt x="686674" y="464082"/>
                </a:lnTo>
                <a:lnTo>
                  <a:pt x="679845" y="451382"/>
                </a:lnTo>
                <a:lnTo>
                  <a:pt x="676975" y="451382"/>
                </a:lnTo>
                <a:lnTo>
                  <a:pt x="679845" y="438682"/>
                </a:lnTo>
                <a:lnTo>
                  <a:pt x="697791" y="438682"/>
                </a:lnTo>
                <a:lnTo>
                  <a:pt x="702014" y="451382"/>
                </a:lnTo>
                <a:lnTo>
                  <a:pt x="695680" y="464082"/>
                </a:lnTo>
                <a:close/>
              </a:path>
              <a:path w="2345690" h="2216785">
                <a:moveTo>
                  <a:pt x="996543" y="464082"/>
                </a:moveTo>
                <a:lnTo>
                  <a:pt x="981632" y="464082"/>
                </a:lnTo>
                <a:lnTo>
                  <a:pt x="977541" y="451382"/>
                </a:lnTo>
                <a:lnTo>
                  <a:pt x="978069" y="451382"/>
                </a:lnTo>
                <a:lnTo>
                  <a:pt x="983347" y="438682"/>
                </a:lnTo>
                <a:lnTo>
                  <a:pt x="991793" y="438682"/>
                </a:lnTo>
                <a:lnTo>
                  <a:pt x="1001822" y="451382"/>
                </a:lnTo>
                <a:lnTo>
                  <a:pt x="996543" y="464082"/>
                </a:lnTo>
                <a:close/>
              </a:path>
              <a:path w="2345690" h="2216785">
                <a:moveTo>
                  <a:pt x="176394" y="464082"/>
                </a:moveTo>
                <a:lnTo>
                  <a:pt x="156237" y="464082"/>
                </a:lnTo>
                <a:lnTo>
                  <a:pt x="159404" y="451382"/>
                </a:lnTo>
                <a:lnTo>
                  <a:pt x="178406" y="451382"/>
                </a:lnTo>
                <a:lnTo>
                  <a:pt x="176394" y="464082"/>
                </a:lnTo>
                <a:close/>
              </a:path>
              <a:path w="2345690" h="2216785">
                <a:moveTo>
                  <a:pt x="271288" y="464082"/>
                </a:moveTo>
                <a:lnTo>
                  <a:pt x="252880" y="464082"/>
                </a:lnTo>
                <a:lnTo>
                  <a:pt x="250851" y="451382"/>
                </a:lnTo>
                <a:lnTo>
                  <a:pt x="273811" y="451382"/>
                </a:lnTo>
                <a:lnTo>
                  <a:pt x="271288" y="464082"/>
                </a:lnTo>
                <a:close/>
              </a:path>
              <a:path w="2345690" h="2216785">
                <a:moveTo>
                  <a:pt x="440210" y="476782"/>
                </a:moveTo>
                <a:lnTo>
                  <a:pt x="428053" y="476782"/>
                </a:lnTo>
                <a:lnTo>
                  <a:pt x="422132" y="464082"/>
                </a:lnTo>
                <a:lnTo>
                  <a:pt x="423138" y="451382"/>
                </a:lnTo>
                <a:lnTo>
                  <a:pt x="444812" y="451382"/>
                </a:lnTo>
                <a:lnTo>
                  <a:pt x="445620" y="464082"/>
                </a:lnTo>
                <a:lnTo>
                  <a:pt x="444251" y="464082"/>
                </a:lnTo>
                <a:lnTo>
                  <a:pt x="440210" y="476782"/>
                </a:lnTo>
                <a:close/>
              </a:path>
              <a:path w="2345690" h="2216785">
                <a:moveTo>
                  <a:pt x="1396639" y="476782"/>
                </a:moveTo>
                <a:lnTo>
                  <a:pt x="1385027" y="476782"/>
                </a:lnTo>
                <a:lnTo>
                  <a:pt x="1378693" y="464082"/>
                </a:lnTo>
                <a:lnTo>
                  <a:pt x="1376581" y="464082"/>
                </a:lnTo>
                <a:lnTo>
                  <a:pt x="1381695" y="451382"/>
                </a:lnTo>
                <a:lnTo>
                  <a:pt x="1398255" y="451382"/>
                </a:lnTo>
                <a:lnTo>
                  <a:pt x="1399806" y="464082"/>
                </a:lnTo>
                <a:lnTo>
                  <a:pt x="1396639" y="476782"/>
                </a:lnTo>
                <a:close/>
              </a:path>
              <a:path w="2345690" h="2216785">
                <a:moveTo>
                  <a:pt x="226967" y="476782"/>
                </a:moveTo>
                <a:lnTo>
                  <a:pt x="211923" y="476782"/>
                </a:lnTo>
                <a:lnTo>
                  <a:pt x="218752" y="464082"/>
                </a:lnTo>
                <a:lnTo>
                  <a:pt x="226967" y="476782"/>
                </a:lnTo>
                <a:close/>
              </a:path>
              <a:path w="2345690" h="2216785">
                <a:moveTo>
                  <a:pt x="295057" y="489482"/>
                </a:moveTo>
                <a:lnTo>
                  <a:pt x="273877" y="489482"/>
                </a:lnTo>
                <a:lnTo>
                  <a:pt x="271304" y="476782"/>
                </a:lnTo>
                <a:lnTo>
                  <a:pt x="275065" y="476782"/>
                </a:lnTo>
                <a:lnTo>
                  <a:pt x="283972" y="464082"/>
                </a:lnTo>
                <a:lnTo>
                  <a:pt x="294067" y="476782"/>
                </a:lnTo>
                <a:lnTo>
                  <a:pt x="295057" y="489482"/>
                </a:lnTo>
                <a:close/>
              </a:path>
              <a:path w="2345690" h="2216785">
                <a:moveTo>
                  <a:pt x="329366" y="489482"/>
                </a:moveTo>
                <a:lnTo>
                  <a:pt x="306141" y="489482"/>
                </a:lnTo>
                <a:lnTo>
                  <a:pt x="307725" y="476782"/>
                </a:lnTo>
                <a:lnTo>
                  <a:pt x="314059" y="464082"/>
                </a:lnTo>
                <a:lnTo>
                  <a:pt x="322768" y="476782"/>
                </a:lnTo>
                <a:lnTo>
                  <a:pt x="331477" y="476782"/>
                </a:lnTo>
                <a:lnTo>
                  <a:pt x="329366" y="489482"/>
                </a:lnTo>
                <a:close/>
              </a:path>
              <a:path w="2345690" h="2216785">
                <a:moveTo>
                  <a:pt x="225779" y="489482"/>
                </a:moveTo>
                <a:lnTo>
                  <a:pt x="204798" y="489482"/>
                </a:lnTo>
                <a:lnTo>
                  <a:pt x="207074" y="476782"/>
                </a:lnTo>
                <a:lnTo>
                  <a:pt x="229292" y="476782"/>
                </a:lnTo>
                <a:lnTo>
                  <a:pt x="225779" y="489482"/>
                </a:lnTo>
                <a:close/>
              </a:path>
              <a:path w="2345690" h="2216785">
                <a:moveTo>
                  <a:pt x="783366" y="502182"/>
                </a:moveTo>
                <a:lnTo>
                  <a:pt x="759020" y="502182"/>
                </a:lnTo>
                <a:lnTo>
                  <a:pt x="764611" y="489482"/>
                </a:lnTo>
                <a:lnTo>
                  <a:pt x="772083" y="476782"/>
                </a:lnTo>
                <a:lnTo>
                  <a:pt x="779357" y="489482"/>
                </a:lnTo>
                <a:lnTo>
                  <a:pt x="784355" y="489482"/>
                </a:lnTo>
                <a:lnTo>
                  <a:pt x="783366" y="502182"/>
                </a:lnTo>
                <a:close/>
              </a:path>
              <a:path w="2345690" h="2216785">
                <a:moveTo>
                  <a:pt x="909979" y="489482"/>
                </a:moveTo>
                <a:lnTo>
                  <a:pt x="898367" y="489482"/>
                </a:lnTo>
                <a:lnTo>
                  <a:pt x="903975" y="476782"/>
                </a:lnTo>
                <a:lnTo>
                  <a:pt x="909979" y="489482"/>
                </a:lnTo>
                <a:close/>
              </a:path>
              <a:path w="2345690" h="2216785">
                <a:moveTo>
                  <a:pt x="182629" y="514882"/>
                </a:moveTo>
                <a:lnTo>
                  <a:pt x="172105" y="514882"/>
                </a:lnTo>
                <a:lnTo>
                  <a:pt x="166530" y="502182"/>
                </a:lnTo>
                <a:lnTo>
                  <a:pt x="166893" y="502182"/>
                </a:lnTo>
                <a:lnTo>
                  <a:pt x="174183" y="489482"/>
                </a:lnTo>
                <a:lnTo>
                  <a:pt x="188699" y="489482"/>
                </a:lnTo>
                <a:lnTo>
                  <a:pt x="189029" y="502182"/>
                </a:lnTo>
                <a:lnTo>
                  <a:pt x="182629" y="514882"/>
                </a:lnTo>
                <a:close/>
              </a:path>
              <a:path w="2345690" h="2216785">
                <a:moveTo>
                  <a:pt x="390940" y="514882"/>
                </a:moveTo>
                <a:lnTo>
                  <a:pt x="380037" y="514882"/>
                </a:lnTo>
                <a:lnTo>
                  <a:pt x="375501" y="502182"/>
                </a:lnTo>
                <a:lnTo>
                  <a:pt x="377002" y="489482"/>
                </a:lnTo>
                <a:lnTo>
                  <a:pt x="393761" y="489482"/>
                </a:lnTo>
                <a:lnTo>
                  <a:pt x="398891" y="502182"/>
                </a:lnTo>
                <a:lnTo>
                  <a:pt x="397588" y="502182"/>
                </a:lnTo>
                <a:lnTo>
                  <a:pt x="390940" y="514882"/>
                </a:lnTo>
                <a:close/>
              </a:path>
              <a:path w="2345690" h="2216785">
                <a:moveTo>
                  <a:pt x="443377" y="514882"/>
                </a:moveTo>
                <a:lnTo>
                  <a:pt x="435987" y="502182"/>
                </a:lnTo>
                <a:lnTo>
                  <a:pt x="426487" y="502182"/>
                </a:lnTo>
                <a:lnTo>
                  <a:pt x="429703" y="489482"/>
                </a:lnTo>
                <a:lnTo>
                  <a:pt x="450767" y="489482"/>
                </a:lnTo>
                <a:lnTo>
                  <a:pt x="447600" y="502182"/>
                </a:lnTo>
                <a:lnTo>
                  <a:pt x="443377" y="514882"/>
                </a:lnTo>
                <a:close/>
              </a:path>
              <a:path w="2345690" h="2216785">
                <a:moveTo>
                  <a:pt x="545776" y="502182"/>
                </a:moveTo>
                <a:lnTo>
                  <a:pt x="531393" y="502182"/>
                </a:lnTo>
                <a:lnTo>
                  <a:pt x="537149" y="489482"/>
                </a:lnTo>
                <a:lnTo>
                  <a:pt x="545776" y="502182"/>
                </a:lnTo>
                <a:close/>
              </a:path>
              <a:path w="2345690" h="2216785">
                <a:moveTo>
                  <a:pt x="914201" y="502182"/>
                </a:moveTo>
                <a:lnTo>
                  <a:pt x="893501" y="502182"/>
                </a:lnTo>
                <a:lnTo>
                  <a:pt x="892033" y="489482"/>
                </a:lnTo>
                <a:lnTo>
                  <a:pt x="916313" y="489482"/>
                </a:lnTo>
                <a:lnTo>
                  <a:pt x="914201" y="502182"/>
                </a:lnTo>
                <a:close/>
              </a:path>
              <a:path w="2345690" h="2216785">
                <a:moveTo>
                  <a:pt x="1184451" y="502182"/>
                </a:moveTo>
                <a:lnTo>
                  <a:pt x="1167758" y="502182"/>
                </a:lnTo>
                <a:lnTo>
                  <a:pt x="1165713" y="489482"/>
                </a:lnTo>
                <a:lnTo>
                  <a:pt x="1189729" y="489482"/>
                </a:lnTo>
                <a:lnTo>
                  <a:pt x="1184451" y="502182"/>
                </a:lnTo>
                <a:close/>
              </a:path>
              <a:path w="2345690" h="2216785">
                <a:moveTo>
                  <a:pt x="1370247" y="501434"/>
                </a:moveTo>
                <a:lnTo>
                  <a:pt x="1353356" y="489482"/>
                </a:lnTo>
                <a:lnTo>
                  <a:pt x="1370247" y="489482"/>
                </a:lnTo>
                <a:lnTo>
                  <a:pt x="1370247" y="501434"/>
                </a:lnTo>
                <a:close/>
              </a:path>
              <a:path w="2345690" h="2216785">
                <a:moveTo>
                  <a:pt x="1371303" y="502182"/>
                </a:moveTo>
                <a:lnTo>
                  <a:pt x="1370247" y="502182"/>
                </a:lnTo>
                <a:lnTo>
                  <a:pt x="1370247" y="501434"/>
                </a:lnTo>
                <a:lnTo>
                  <a:pt x="1371303" y="502182"/>
                </a:lnTo>
                <a:close/>
              </a:path>
              <a:path w="2345690" h="2216785">
                <a:moveTo>
                  <a:pt x="143569" y="527582"/>
                </a:moveTo>
                <a:lnTo>
                  <a:pt x="135124" y="514882"/>
                </a:lnTo>
                <a:lnTo>
                  <a:pt x="128790" y="514882"/>
                </a:lnTo>
                <a:lnTo>
                  <a:pt x="130901" y="502182"/>
                </a:lnTo>
                <a:lnTo>
                  <a:pt x="154126" y="502182"/>
                </a:lnTo>
                <a:lnTo>
                  <a:pt x="143569" y="527582"/>
                </a:lnTo>
                <a:close/>
              </a:path>
              <a:path w="2345690" h="2216785">
                <a:moveTo>
                  <a:pt x="240690" y="514882"/>
                </a:moveTo>
                <a:lnTo>
                  <a:pt x="232245" y="514882"/>
                </a:lnTo>
                <a:lnTo>
                  <a:pt x="232245" y="502182"/>
                </a:lnTo>
                <a:lnTo>
                  <a:pt x="240690" y="514882"/>
                </a:lnTo>
                <a:close/>
              </a:path>
              <a:path w="2345690" h="2216785">
                <a:moveTo>
                  <a:pt x="342825" y="527582"/>
                </a:moveTo>
                <a:lnTo>
                  <a:pt x="323032" y="527582"/>
                </a:lnTo>
                <a:lnTo>
                  <a:pt x="319865" y="514882"/>
                </a:lnTo>
                <a:lnTo>
                  <a:pt x="326199" y="514882"/>
                </a:lnTo>
                <a:lnTo>
                  <a:pt x="338339" y="502182"/>
                </a:lnTo>
                <a:lnTo>
                  <a:pt x="345728" y="514882"/>
                </a:lnTo>
                <a:lnTo>
                  <a:pt x="342825" y="527582"/>
                </a:lnTo>
                <a:close/>
              </a:path>
              <a:path w="2345690" h="2216785">
                <a:moveTo>
                  <a:pt x="550790" y="514882"/>
                </a:moveTo>
                <a:lnTo>
                  <a:pt x="525718" y="514882"/>
                </a:lnTo>
                <a:lnTo>
                  <a:pt x="527813" y="502182"/>
                </a:lnTo>
                <a:lnTo>
                  <a:pt x="551054" y="502182"/>
                </a:lnTo>
                <a:lnTo>
                  <a:pt x="550790" y="514882"/>
                </a:lnTo>
                <a:close/>
              </a:path>
              <a:path w="2345690" h="2216785">
                <a:moveTo>
                  <a:pt x="1494683" y="514882"/>
                </a:moveTo>
                <a:lnTo>
                  <a:pt x="1472646" y="514882"/>
                </a:lnTo>
                <a:lnTo>
                  <a:pt x="1472646" y="502182"/>
                </a:lnTo>
                <a:lnTo>
                  <a:pt x="1494766" y="502182"/>
                </a:lnTo>
                <a:lnTo>
                  <a:pt x="1494683" y="514882"/>
                </a:lnTo>
                <a:close/>
              </a:path>
              <a:path w="2345690" h="2216785">
                <a:moveTo>
                  <a:pt x="245045" y="527582"/>
                </a:moveTo>
                <a:lnTo>
                  <a:pt x="221688" y="527582"/>
                </a:lnTo>
                <a:lnTo>
                  <a:pt x="221787" y="514882"/>
                </a:lnTo>
                <a:lnTo>
                  <a:pt x="244797" y="514882"/>
                </a:lnTo>
                <a:lnTo>
                  <a:pt x="245045" y="527582"/>
                </a:lnTo>
                <a:close/>
              </a:path>
              <a:path w="2345690" h="2216785">
                <a:moveTo>
                  <a:pt x="300863" y="540282"/>
                </a:moveTo>
                <a:lnTo>
                  <a:pt x="280145" y="540282"/>
                </a:lnTo>
                <a:lnTo>
                  <a:pt x="278809" y="527582"/>
                </a:lnTo>
                <a:lnTo>
                  <a:pt x="289251" y="514882"/>
                </a:lnTo>
                <a:lnTo>
                  <a:pt x="302974" y="527582"/>
                </a:lnTo>
                <a:lnTo>
                  <a:pt x="300863" y="527582"/>
                </a:lnTo>
                <a:lnTo>
                  <a:pt x="300863" y="540282"/>
                </a:lnTo>
                <a:close/>
              </a:path>
              <a:path w="2345690" h="2216785">
                <a:moveTo>
                  <a:pt x="461191" y="527582"/>
                </a:moveTo>
                <a:lnTo>
                  <a:pt x="447600" y="527582"/>
                </a:lnTo>
                <a:lnTo>
                  <a:pt x="456325" y="514882"/>
                </a:lnTo>
                <a:lnTo>
                  <a:pt x="461191" y="527582"/>
                </a:lnTo>
                <a:close/>
              </a:path>
              <a:path w="2345690" h="2216785">
                <a:moveTo>
                  <a:pt x="114011" y="552982"/>
                </a:moveTo>
                <a:lnTo>
                  <a:pt x="110844" y="552982"/>
                </a:lnTo>
                <a:lnTo>
                  <a:pt x="117178" y="527582"/>
                </a:lnTo>
                <a:lnTo>
                  <a:pt x="122324" y="527582"/>
                </a:lnTo>
                <a:lnTo>
                  <a:pt x="121928" y="540282"/>
                </a:lnTo>
                <a:lnTo>
                  <a:pt x="119157" y="540282"/>
                </a:lnTo>
                <a:lnTo>
                  <a:pt x="114011" y="552982"/>
                </a:lnTo>
                <a:close/>
              </a:path>
              <a:path w="2345690" h="2216785">
                <a:moveTo>
                  <a:pt x="408540" y="540282"/>
                </a:moveTo>
                <a:lnTo>
                  <a:pt x="389010" y="540282"/>
                </a:lnTo>
                <a:lnTo>
                  <a:pt x="396796" y="527582"/>
                </a:lnTo>
                <a:lnTo>
                  <a:pt x="408540" y="540282"/>
                </a:lnTo>
                <a:close/>
              </a:path>
              <a:path w="2345690" h="2216785">
                <a:moveTo>
                  <a:pt x="464490" y="540282"/>
                </a:moveTo>
                <a:lnTo>
                  <a:pt x="440210" y="540282"/>
                </a:lnTo>
                <a:lnTo>
                  <a:pt x="441266" y="527582"/>
                </a:lnTo>
                <a:lnTo>
                  <a:pt x="463484" y="527582"/>
                </a:lnTo>
                <a:lnTo>
                  <a:pt x="464490" y="540282"/>
                </a:lnTo>
                <a:close/>
              </a:path>
              <a:path w="2345690" h="2216785">
                <a:moveTo>
                  <a:pt x="591169" y="552982"/>
                </a:moveTo>
                <a:lnTo>
                  <a:pt x="566098" y="552982"/>
                </a:lnTo>
                <a:lnTo>
                  <a:pt x="567120" y="540282"/>
                </a:lnTo>
                <a:lnTo>
                  <a:pt x="574279" y="527582"/>
                </a:lnTo>
                <a:lnTo>
                  <a:pt x="579557" y="527582"/>
                </a:lnTo>
                <a:lnTo>
                  <a:pt x="586947" y="540282"/>
                </a:lnTo>
                <a:lnTo>
                  <a:pt x="591169" y="552982"/>
                </a:lnTo>
                <a:close/>
              </a:path>
              <a:path w="2345690" h="2216785">
                <a:moveTo>
                  <a:pt x="675095" y="540282"/>
                </a:moveTo>
                <a:lnTo>
                  <a:pt x="651408" y="540282"/>
                </a:lnTo>
                <a:lnTo>
                  <a:pt x="655565" y="527582"/>
                </a:lnTo>
                <a:lnTo>
                  <a:pt x="672191" y="527582"/>
                </a:lnTo>
                <a:lnTo>
                  <a:pt x="675095" y="540282"/>
                </a:lnTo>
                <a:close/>
              </a:path>
              <a:path w="2345690" h="2216785">
                <a:moveTo>
                  <a:pt x="1571433" y="552982"/>
                </a:moveTo>
                <a:lnTo>
                  <a:pt x="1556687" y="552982"/>
                </a:lnTo>
                <a:lnTo>
                  <a:pt x="1552877" y="540282"/>
                </a:lnTo>
                <a:lnTo>
                  <a:pt x="1554460" y="527582"/>
                </a:lnTo>
                <a:lnTo>
                  <a:pt x="1569503" y="527582"/>
                </a:lnTo>
                <a:lnTo>
                  <a:pt x="1578212" y="540282"/>
                </a:lnTo>
                <a:lnTo>
                  <a:pt x="1571433" y="552982"/>
                </a:lnTo>
                <a:close/>
              </a:path>
              <a:path w="2345690" h="2216785">
                <a:moveTo>
                  <a:pt x="403658" y="552982"/>
                </a:moveTo>
                <a:lnTo>
                  <a:pt x="388483" y="552982"/>
                </a:lnTo>
                <a:lnTo>
                  <a:pt x="385975" y="540282"/>
                </a:lnTo>
                <a:lnTo>
                  <a:pt x="408524" y="540282"/>
                </a:lnTo>
                <a:lnTo>
                  <a:pt x="403658" y="552982"/>
                </a:lnTo>
                <a:close/>
              </a:path>
              <a:path w="2345690" h="2216785">
                <a:moveTo>
                  <a:pt x="529941" y="552982"/>
                </a:moveTo>
                <a:lnTo>
                  <a:pt x="516218" y="552982"/>
                </a:lnTo>
                <a:lnTo>
                  <a:pt x="524069" y="540282"/>
                </a:lnTo>
                <a:lnTo>
                  <a:pt x="529941" y="552982"/>
                </a:lnTo>
                <a:close/>
              </a:path>
              <a:path w="2345690" h="2216785">
                <a:moveTo>
                  <a:pt x="665066" y="552982"/>
                </a:moveTo>
                <a:lnTo>
                  <a:pt x="657346" y="552982"/>
                </a:lnTo>
                <a:lnTo>
                  <a:pt x="652398" y="540282"/>
                </a:lnTo>
                <a:lnTo>
                  <a:pt x="672455" y="540282"/>
                </a:lnTo>
                <a:lnTo>
                  <a:pt x="665066" y="552982"/>
                </a:lnTo>
                <a:close/>
              </a:path>
              <a:path w="2345690" h="2216785">
                <a:moveTo>
                  <a:pt x="1251782" y="565682"/>
                </a:moveTo>
                <a:lnTo>
                  <a:pt x="1229844" y="565682"/>
                </a:lnTo>
                <a:lnTo>
                  <a:pt x="1230669" y="552982"/>
                </a:lnTo>
                <a:lnTo>
                  <a:pt x="1237234" y="540282"/>
                </a:lnTo>
                <a:lnTo>
                  <a:pt x="1249077" y="552982"/>
                </a:lnTo>
                <a:lnTo>
                  <a:pt x="1253597" y="552982"/>
                </a:lnTo>
                <a:lnTo>
                  <a:pt x="1251782" y="565682"/>
                </a:lnTo>
                <a:close/>
              </a:path>
              <a:path w="2345690" h="2216785">
                <a:moveTo>
                  <a:pt x="267873" y="578382"/>
                </a:moveTo>
                <a:lnTo>
                  <a:pt x="262331" y="578382"/>
                </a:lnTo>
                <a:lnTo>
                  <a:pt x="256789" y="565682"/>
                </a:lnTo>
                <a:lnTo>
                  <a:pt x="251247" y="565682"/>
                </a:lnTo>
                <a:lnTo>
                  <a:pt x="258719" y="552982"/>
                </a:lnTo>
                <a:lnTo>
                  <a:pt x="274851" y="552982"/>
                </a:lnTo>
                <a:lnTo>
                  <a:pt x="273416" y="565682"/>
                </a:lnTo>
                <a:lnTo>
                  <a:pt x="267873" y="578382"/>
                </a:lnTo>
                <a:close/>
              </a:path>
              <a:path w="2345690" h="2216785">
                <a:moveTo>
                  <a:pt x="352706" y="578382"/>
                </a:moveTo>
                <a:lnTo>
                  <a:pt x="341638" y="578382"/>
                </a:lnTo>
                <a:lnTo>
                  <a:pt x="337893" y="565682"/>
                </a:lnTo>
                <a:lnTo>
                  <a:pt x="350479" y="552982"/>
                </a:lnTo>
                <a:lnTo>
                  <a:pt x="362091" y="565682"/>
                </a:lnTo>
                <a:lnTo>
                  <a:pt x="352706" y="578382"/>
                </a:lnTo>
                <a:close/>
              </a:path>
              <a:path w="2345690" h="2216785">
                <a:moveTo>
                  <a:pt x="488770" y="578382"/>
                </a:moveTo>
                <a:lnTo>
                  <a:pt x="480144" y="578382"/>
                </a:lnTo>
                <a:lnTo>
                  <a:pt x="475179" y="565682"/>
                </a:lnTo>
                <a:lnTo>
                  <a:pt x="471995" y="565682"/>
                </a:lnTo>
                <a:lnTo>
                  <a:pt x="468713" y="552982"/>
                </a:lnTo>
                <a:lnTo>
                  <a:pt x="495104" y="552982"/>
                </a:lnTo>
                <a:lnTo>
                  <a:pt x="488770" y="578382"/>
                </a:lnTo>
                <a:close/>
              </a:path>
              <a:path w="2345690" h="2216785">
                <a:moveTo>
                  <a:pt x="524663" y="565682"/>
                </a:moveTo>
                <a:lnTo>
                  <a:pt x="508564" y="565682"/>
                </a:lnTo>
                <a:lnTo>
                  <a:pt x="508333" y="552982"/>
                </a:lnTo>
                <a:lnTo>
                  <a:pt x="531063" y="552982"/>
                </a:lnTo>
                <a:lnTo>
                  <a:pt x="524663" y="565682"/>
                </a:lnTo>
                <a:close/>
              </a:path>
              <a:path w="2345690" h="2216785">
                <a:moveTo>
                  <a:pt x="120345" y="578382"/>
                </a:moveTo>
                <a:lnTo>
                  <a:pt x="98176" y="578382"/>
                </a:lnTo>
                <a:lnTo>
                  <a:pt x="99232" y="565682"/>
                </a:lnTo>
                <a:lnTo>
                  <a:pt x="117969" y="565682"/>
                </a:lnTo>
                <a:lnTo>
                  <a:pt x="120345" y="578382"/>
                </a:lnTo>
                <a:close/>
              </a:path>
              <a:path w="2345690" h="2216785">
                <a:moveTo>
                  <a:pt x="176295" y="578382"/>
                </a:moveTo>
                <a:lnTo>
                  <a:pt x="155099" y="578382"/>
                </a:lnTo>
                <a:lnTo>
                  <a:pt x="161516" y="565682"/>
                </a:lnTo>
                <a:lnTo>
                  <a:pt x="170390" y="565682"/>
                </a:lnTo>
                <a:lnTo>
                  <a:pt x="176295" y="578382"/>
                </a:lnTo>
                <a:close/>
              </a:path>
              <a:path w="2345690" h="2216785">
                <a:moveTo>
                  <a:pt x="205919" y="578382"/>
                </a:moveTo>
                <a:lnTo>
                  <a:pt x="183420" y="578382"/>
                </a:lnTo>
                <a:lnTo>
                  <a:pt x="182893" y="565682"/>
                </a:lnTo>
                <a:lnTo>
                  <a:pt x="205589" y="565682"/>
                </a:lnTo>
                <a:lnTo>
                  <a:pt x="205919" y="578382"/>
                </a:lnTo>
                <a:close/>
              </a:path>
              <a:path w="2345690" h="2216785">
                <a:moveTo>
                  <a:pt x="324005" y="591082"/>
                </a:moveTo>
                <a:lnTo>
                  <a:pt x="309852" y="591082"/>
                </a:lnTo>
                <a:lnTo>
                  <a:pt x="299807" y="578382"/>
                </a:lnTo>
                <a:lnTo>
                  <a:pt x="305696" y="565682"/>
                </a:lnTo>
                <a:lnTo>
                  <a:pt x="321036" y="565682"/>
                </a:lnTo>
                <a:lnTo>
                  <a:pt x="325143" y="578382"/>
                </a:lnTo>
                <a:lnTo>
                  <a:pt x="324005" y="591082"/>
                </a:lnTo>
                <a:close/>
              </a:path>
              <a:path w="2345690" h="2216785">
                <a:moveTo>
                  <a:pt x="112559" y="591082"/>
                </a:moveTo>
                <a:lnTo>
                  <a:pt x="104163" y="591082"/>
                </a:lnTo>
                <a:lnTo>
                  <a:pt x="96065" y="578382"/>
                </a:lnTo>
                <a:lnTo>
                  <a:pt x="118778" y="578382"/>
                </a:lnTo>
                <a:lnTo>
                  <a:pt x="112559" y="591082"/>
                </a:lnTo>
                <a:close/>
              </a:path>
              <a:path w="2345690" h="2216785">
                <a:moveTo>
                  <a:pt x="143916" y="603782"/>
                </a:moveTo>
                <a:lnTo>
                  <a:pt x="135256" y="603782"/>
                </a:lnTo>
                <a:lnTo>
                  <a:pt x="128378" y="591082"/>
                </a:lnTo>
                <a:lnTo>
                  <a:pt x="127734" y="591082"/>
                </a:lnTo>
                <a:lnTo>
                  <a:pt x="134464" y="578382"/>
                </a:lnTo>
                <a:lnTo>
                  <a:pt x="149112" y="578382"/>
                </a:lnTo>
                <a:lnTo>
                  <a:pt x="149903" y="591082"/>
                </a:lnTo>
                <a:lnTo>
                  <a:pt x="143916" y="603782"/>
                </a:lnTo>
                <a:close/>
              </a:path>
              <a:path w="2345690" h="2216785">
                <a:moveTo>
                  <a:pt x="168905" y="591082"/>
                </a:moveTo>
                <a:lnTo>
                  <a:pt x="158101" y="591082"/>
                </a:lnTo>
                <a:lnTo>
                  <a:pt x="153730" y="578382"/>
                </a:lnTo>
                <a:lnTo>
                  <a:pt x="176658" y="578382"/>
                </a:lnTo>
                <a:lnTo>
                  <a:pt x="168905" y="591082"/>
                </a:lnTo>
                <a:close/>
              </a:path>
              <a:path w="2345690" h="2216785">
                <a:moveTo>
                  <a:pt x="374066" y="603782"/>
                </a:moveTo>
                <a:lnTo>
                  <a:pt x="363147" y="591082"/>
                </a:lnTo>
                <a:lnTo>
                  <a:pt x="368277" y="578382"/>
                </a:lnTo>
                <a:lnTo>
                  <a:pt x="387427" y="578382"/>
                </a:lnTo>
                <a:lnTo>
                  <a:pt x="387196" y="591082"/>
                </a:lnTo>
                <a:lnTo>
                  <a:pt x="382413" y="591082"/>
                </a:lnTo>
                <a:lnTo>
                  <a:pt x="374066" y="603782"/>
                </a:lnTo>
                <a:close/>
              </a:path>
              <a:path w="2345690" h="2216785">
                <a:moveTo>
                  <a:pt x="450371" y="591082"/>
                </a:moveTo>
                <a:lnTo>
                  <a:pt x="425431" y="591082"/>
                </a:lnTo>
                <a:lnTo>
                  <a:pt x="435855" y="578382"/>
                </a:lnTo>
                <a:lnTo>
                  <a:pt x="447072" y="578382"/>
                </a:lnTo>
                <a:lnTo>
                  <a:pt x="450371" y="591082"/>
                </a:lnTo>
                <a:close/>
              </a:path>
              <a:path w="2345690" h="2216785">
                <a:moveTo>
                  <a:pt x="594337" y="603782"/>
                </a:moveTo>
                <a:lnTo>
                  <a:pt x="580613" y="591082"/>
                </a:lnTo>
                <a:lnTo>
                  <a:pt x="581669" y="578382"/>
                </a:lnTo>
                <a:lnTo>
                  <a:pt x="605949" y="578382"/>
                </a:lnTo>
                <a:lnTo>
                  <a:pt x="603837" y="591082"/>
                </a:lnTo>
                <a:lnTo>
                  <a:pt x="600671" y="591082"/>
                </a:lnTo>
                <a:lnTo>
                  <a:pt x="594337" y="603782"/>
                </a:lnTo>
                <a:close/>
              </a:path>
              <a:path w="2345690" h="2216785">
                <a:moveTo>
                  <a:pt x="750178" y="603782"/>
                </a:moveTo>
                <a:lnTo>
                  <a:pt x="731572" y="603782"/>
                </a:lnTo>
                <a:lnTo>
                  <a:pt x="733552" y="591082"/>
                </a:lnTo>
                <a:lnTo>
                  <a:pt x="739490" y="578382"/>
                </a:lnTo>
                <a:lnTo>
                  <a:pt x="747011" y="578382"/>
                </a:lnTo>
                <a:lnTo>
                  <a:pt x="753741" y="591082"/>
                </a:lnTo>
                <a:lnTo>
                  <a:pt x="754286" y="591082"/>
                </a:lnTo>
                <a:lnTo>
                  <a:pt x="750178" y="603782"/>
                </a:lnTo>
                <a:close/>
              </a:path>
              <a:path w="2345690" h="2216785">
                <a:moveTo>
                  <a:pt x="916313" y="603782"/>
                </a:moveTo>
                <a:lnTo>
                  <a:pt x="904767" y="591082"/>
                </a:lnTo>
                <a:lnTo>
                  <a:pt x="900742" y="591082"/>
                </a:lnTo>
                <a:lnTo>
                  <a:pt x="902655" y="578382"/>
                </a:lnTo>
                <a:lnTo>
                  <a:pt x="924098" y="578382"/>
                </a:lnTo>
                <a:lnTo>
                  <a:pt x="924511" y="591082"/>
                </a:lnTo>
                <a:lnTo>
                  <a:pt x="916313" y="603782"/>
                </a:lnTo>
                <a:close/>
              </a:path>
              <a:path w="2345690" h="2216785">
                <a:moveTo>
                  <a:pt x="1604604" y="603782"/>
                </a:moveTo>
                <a:lnTo>
                  <a:pt x="1587928" y="603782"/>
                </a:lnTo>
                <a:lnTo>
                  <a:pt x="1588373" y="591082"/>
                </a:lnTo>
                <a:lnTo>
                  <a:pt x="1598517" y="578382"/>
                </a:lnTo>
                <a:lnTo>
                  <a:pt x="1610938" y="591082"/>
                </a:lnTo>
                <a:lnTo>
                  <a:pt x="1604604" y="603782"/>
                </a:lnTo>
                <a:close/>
              </a:path>
              <a:path w="2345690" h="2216785">
                <a:moveTo>
                  <a:pt x="230397" y="603782"/>
                </a:moveTo>
                <a:lnTo>
                  <a:pt x="205062" y="603782"/>
                </a:lnTo>
                <a:lnTo>
                  <a:pt x="207569" y="591082"/>
                </a:lnTo>
                <a:lnTo>
                  <a:pt x="227164" y="591082"/>
                </a:lnTo>
                <a:lnTo>
                  <a:pt x="230397" y="603782"/>
                </a:lnTo>
                <a:close/>
              </a:path>
              <a:path w="2345690" h="2216785">
                <a:moveTo>
                  <a:pt x="267560" y="629182"/>
                </a:moveTo>
                <a:lnTo>
                  <a:pt x="246331" y="629182"/>
                </a:lnTo>
                <a:lnTo>
                  <a:pt x="255469" y="616482"/>
                </a:lnTo>
                <a:lnTo>
                  <a:pt x="253737" y="603782"/>
                </a:lnTo>
                <a:lnTo>
                  <a:pt x="258240" y="591082"/>
                </a:lnTo>
                <a:lnTo>
                  <a:pt x="266900" y="591082"/>
                </a:lnTo>
                <a:lnTo>
                  <a:pt x="277638" y="603782"/>
                </a:lnTo>
                <a:lnTo>
                  <a:pt x="274471" y="616482"/>
                </a:lnTo>
                <a:lnTo>
                  <a:pt x="263915" y="616482"/>
                </a:lnTo>
                <a:lnTo>
                  <a:pt x="267560" y="629182"/>
                </a:lnTo>
                <a:close/>
              </a:path>
              <a:path w="2345690" h="2216785">
                <a:moveTo>
                  <a:pt x="665066" y="616482"/>
                </a:moveTo>
                <a:lnTo>
                  <a:pt x="652398" y="603782"/>
                </a:lnTo>
                <a:lnTo>
                  <a:pt x="654674" y="591082"/>
                </a:lnTo>
                <a:lnTo>
                  <a:pt x="673478" y="591082"/>
                </a:lnTo>
                <a:lnTo>
                  <a:pt x="665066" y="616482"/>
                </a:lnTo>
                <a:close/>
              </a:path>
              <a:path w="2345690" h="2216785">
                <a:moveTo>
                  <a:pt x="1233011" y="616482"/>
                </a:moveTo>
                <a:lnTo>
                  <a:pt x="1217704" y="616482"/>
                </a:lnTo>
                <a:lnTo>
                  <a:pt x="1215197" y="603782"/>
                </a:lnTo>
                <a:lnTo>
                  <a:pt x="1221399" y="591082"/>
                </a:lnTo>
                <a:lnTo>
                  <a:pt x="1231972" y="591082"/>
                </a:lnTo>
                <a:lnTo>
                  <a:pt x="1237894" y="603782"/>
                </a:lnTo>
                <a:lnTo>
                  <a:pt x="1238471" y="603782"/>
                </a:lnTo>
                <a:lnTo>
                  <a:pt x="1233011" y="616482"/>
                </a:lnTo>
                <a:close/>
              </a:path>
              <a:path w="2345690" h="2216785">
                <a:moveTo>
                  <a:pt x="220633" y="616482"/>
                </a:moveTo>
                <a:lnTo>
                  <a:pt x="209284" y="603782"/>
                </a:lnTo>
                <a:lnTo>
                  <a:pt x="227692" y="603782"/>
                </a:lnTo>
                <a:lnTo>
                  <a:pt x="220633" y="616482"/>
                </a:lnTo>
                <a:close/>
              </a:path>
              <a:path w="2345690" h="2216785">
                <a:moveTo>
                  <a:pt x="496160" y="629182"/>
                </a:moveTo>
                <a:lnTo>
                  <a:pt x="482436" y="616482"/>
                </a:lnTo>
                <a:lnTo>
                  <a:pt x="492993" y="603782"/>
                </a:lnTo>
                <a:lnTo>
                  <a:pt x="507772" y="603782"/>
                </a:lnTo>
                <a:lnTo>
                  <a:pt x="508828" y="616482"/>
                </a:lnTo>
                <a:lnTo>
                  <a:pt x="507772" y="616482"/>
                </a:lnTo>
                <a:lnTo>
                  <a:pt x="496160" y="629182"/>
                </a:lnTo>
                <a:close/>
              </a:path>
              <a:path w="2345690" h="2216785">
                <a:moveTo>
                  <a:pt x="539888" y="629182"/>
                </a:moveTo>
                <a:lnTo>
                  <a:pt x="520440" y="629182"/>
                </a:lnTo>
                <a:lnTo>
                  <a:pt x="522552" y="616482"/>
                </a:lnTo>
                <a:lnTo>
                  <a:pt x="529727" y="603782"/>
                </a:lnTo>
                <a:lnTo>
                  <a:pt x="535615" y="603782"/>
                </a:lnTo>
                <a:lnTo>
                  <a:pt x="540514" y="616482"/>
                </a:lnTo>
                <a:lnTo>
                  <a:pt x="544721" y="616482"/>
                </a:lnTo>
                <a:lnTo>
                  <a:pt x="539888" y="629182"/>
                </a:lnTo>
                <a:close/>
              </a:path>
              <a:path w="2345690" h="2216785">
                <a:moveTo>
                  <a:pt x="82341" y="629182"/>
                </a:moveTo>
                <a:lnTo>
                  <a:pt x="76007" y="629182"/>
                </a:lnTo>
                <a:lnTo>
                  <a:pt x="79174" y="616482"/>
                </a:lnTo>
                <a:lnTo>
                  <a:pt x="88675" y="616482"/>
                </a:lnTo>
                <a:lnTo>
                  <a:pt x="82341" y="629182"/>
                </a:lnTo>
                <a:close/>
              </a:path>
              <a:path w="2345690" h="2216785">
                <a:moveTo>
                  <a:pt x="125656" y="641882"/>
                </a:moveTo>
                <a:lnTo>
                  <a:pt x="117178" y="641882"/>
                </a:lnTo>
                <a:lnTo>
                  <a:pt x="110283" y="629182"/>
                </a:lnTo>
                <a:lnTo>
                  <a:pt x="108732" y="616482"/>
                </a:lnTo>
                <a:lnTo>
                  <a:pt x="130258" y="616482"/>
                </a:lnTo>
                <a:lnTo>
                  <a:pt x="131957" y="629182"/>
                </a:lnTo>
                <a:lnTo>
                  <a:pt x="125656" y="641882"/>
                </a:lnTo>
                <a:close/>
              </a:path>
              <a:path w="2345690" h="2216785">
                <a:moveTo>
                  <a:pt x="339922" y="641882"/>
                </a:moveTo>
                <a:lnTo>
                  <a:pt x="325407" y="641882"/>
                </a:lnTo>
                <a:lnTo>
                  <a:pt x="324780" y="629182"/>
                </a:lnTo>
                <a:lnTo>
                  <a:pt x="331477" y="616482"/>
                </a:lnTo>
                <a:lnTo>
                  <a:pt x="340071" y="616482"/>
                </a:lnTo>
                <a:lnTo>
                  <a:pt x="346388" y="629182"/>
                </a:lnTo>
                <a:lnTo>
                  <a:pt x="347361" y="629182"/>
                </a:lnTo>
                <a:lnTo>
                  <a:pt x="339922" y="641882"/>
                </a:lnTo>
                <a:close/>
              </a:path>
              <a:path w="2345690" h="2216785">
                <a:moveTo>
                  <a:pt x="400755" y="641882"/>
                </a:moveTo>
                <a:lnTo>
                  <a:pt x="394173" y="629182"/>
                </a:lnTo>
                <a:lnTo>
                  <a:pt x="385316" y="629182"/>
                </a:lnTo>
                <a:lnTo>
                  <a:pt x="389126" y="616482"/>
                </a:lnTo>
                <a:lnTo>
                  <a:pt x="410651" y="616482"/>
                </a:lnTo>
                <a:lnTo>
                  <a:pt x="405951" y="629182"/>
                </a:lnTo>
                <a:lnTo>
                  <a:pt x="400755" y="641882"/>
                </a:lnTo>
                <a:close/>
              </a:path>
              <a:path w="2345690" h="2216785">
                <a:moveTo>
                  <a:pt x="630064" y="641882"/>
                </a:moveTo>
                <a:lnTo>
                  <a:pt x="612844" y="641882"/>
                </a:lnTo>
                <a:lnTo>
                  <a:pt x="609380" y="629182"/>
                </a:lnTo>
                <a:lnTo>
                  <a:pt x="611854" y="629182"/>
                </a:lnTo>
                <a:lnTo>
                  <a:pt x="619672" y="616482"/>
                </a:lnTo>
                <a:lnTo>
                  <a:pt x="630262" y="616482"/>
                </a:lnTo>
                <a:lnTo>
                  <a:pt x="633132" y="629182"/>
                </a:lnTo>
                <a:lnTo>
                  <a:pt x="630064" y="641882"/>
                </a:lnTo>
                <a:close/>
              </a:path>
              <a:path w="2345690" h="2216785">
                <a:moveTo>
                  <a:pt x="1427385" y="641882"/>
                </a:moveTo>
                <a:lnTo>
                  <a:pt x="1405084" y="641882"/>
                </a:lnTo>
                <a:lnTo>
                  <a:pt x="1406140" y="629182"/>
                </a:lnTo>
                <a:lnTo>
                  <a:pt x="1407196" y="629182"/>
                </a:lnTo>
                <a:lnTo>
                  <a:pt x="1415641" y="616482"/>
                </a:lnTo>
                <a:lnTo>
                  <a:pt x="1429579" y="629182"/>
                </a:lnTo>
                <a:lnTo>
                  <a:pt x="1427385" y="641882"/>
                </a:lnTo>
                <a:close/>
              </a:path>
              <a:path w="2345690" h="2216785">
                <a:moveTo>
                  <a:pt x="205457" y="641882"/>
                </a:moveTo>
                <a:lnTo>
                  <a:pt x="183552" y="641882"/>
                </a:lnTo>
                <a:lnTo>
                  <a:pt x="183470" y="629182"/>
                </a:lnTo>
                <a:lnTo>
                  <a:pt x="205325" y="629182"/>
                </a:lnTo>
                <a:lnTo>
                  <a:pt x="205457" y="641882"/>
                </a:lnTo>
                <a:close/>
              </a:path>
              <a:path w="2345690" h="2216785">
                <a:moveTo>
                  <a:pt x="266141" y="641882"/>
                </a:moveTo>
                <a:lnTo>
                  <a:pt x="248641" y="641882"/>
                </a:lnTo>
                <a:lnTo>
                  <a:pt x="244121" y="629182"/>
                </a:lnTo>
                <a:lnTo>
                  <a:pt x="268533" y="629182"/>
                </a:lnTo>
                <a:lnTo>
                  <a:pt x="266141" y="641882"/>
                </a:lnTo>
                <a:close/>
              </a:path>
              <a:path w="2345690" h="2216785">
                <a:moveTo>
                  <a:pt x="294529" y="654582"/>
                </a:moveTo>
                <a:lnTo>
                  <a:pt x="278034" y="654582"/>
                </a:lnTo>
                <a:lnTo>
                  <a:pt x="274207" y="641882"/>
                </a:lnTo>
                <a:lnTo>
                  <a:pt x="276319" y="629182"/>
                </a:lnTo>
                <a:lnTo>
                  <a:pt x="297696" y="629182"/>
                </a:lnTo>
                <a:lnTo>
                  <a:pt x="298751" y="641882"/>
                </a:lnTo>
                <a:lnTo>
                  <a:pt x="296640" y="641882"/>
                </a:lnTo>
                <a:lnTo>
                  <a:pt x="294529" y="654582"/>
                </a:lnTo>
                <a:close/>
              </a:path>
              <a:path w="2345690" h="2216785">
                <a:moveTo>
                  <a:pt x="880932" y="654582"/>
                </a:moveTo>
                <a:lnTo>
                  <a:pt x="864586" y="641882"/>
                </a:lnTo>
                <a:lnTo>
                  <a:pt x="875142" y="629182"/>
                </a:lnTo>
                <a:lnTo>
                  <a:pt x="889080" y="629182"/>
                </a:lnTo>
                <a:lnTo>
                  <a:pt x="890053" y="641882"/>
                </a:lnTo>
                <a:lnTo>
                  <a:pt x="880932" y="654582"/>
                </a:lnTo>
                <a:close/>
              </a:path>
              <a:path w="2345690" h="2216785">
                <a:moveTo>
                  <a:pt x="966325" y="654582"/>
                </a:moveTo>
                <a:lnTo>
                  <a:pt x="941649" y="654582"/>
                </a:lnTo>
                <a:lnTo>
                  <a:pt x="952205" y="629182"/>
                </a:lnTo>
                <a:lnTo>
                  <a:pt x="964956" y="641882"/>
                </a:lnTo>
                <a:lnTo>
                  <a:pt x="966325" y="654582"/>
                </a:lnTo>
                <a:close/>
              </a:path>
              <a:path w="2345690" h="2216785">
                <a:moveTo>
                  <a:pt x="1086274" y="654582"/>
                </a:moveTo>
                <a:lnTo>
                  <a:pt x="1071825" y="641882"/>
                </a:lnTo>
                <a:lnTo>
                  <a:pt x="1070440" y="629182"/>
                </a:lnTo>
                <a:lnTo>
                  <a:pt x="1092608" y="629182"/>
                </a:lnTo>
                <a:lnTo>
                  <a:pt x="1094720" y="641882"/>
                </a:lnTo>
                <a:lnTo>
                  <a:pt x="1086274" y="654582"/>
                </a:lnTo>
                <a:close/>
              </a:path>
              <a:path w="2345690" h="2216785">
                <a:moveTo>
                  <a:pt x="101343" y="667282"/>
                </a:moveTo>
                <a:lnTo>
                  <a:pt x="92898" y="654582"/>
                </a:lnTo>
                <a:lnTo>
                  <a:pt x="78646" y="654582"/>
                </a:lnTo>
                <a:lnTo>
                  <a:pt x="81681" y="641882"/>
                </a:lnTo>
                <a:lnTo>
                  <a:pt x="102399" y="641882"/>
                </a:lnTo>
                <a:lnTo>
                  <a:pt x="102398" y="654582"/>
                </a:lnTo>
                <a:lnTo>
                  <a:pt x="101343" y="667282"/>
                </a:lnTo>
                <a:close/>
              </a:path>
              <a:path w="2345690" h="2216785">
                <a:moveTo>
                  <a:pt x="162208" y="667282"/>
                </a:moveTo>
                <a:lnTo>
                  <a:pt x="141458" y="667282"/>
                </a:lnTo>
                <a:lnTo>
                  <a:pt x="141392" y="654582"/>
                </a:lnTo>
                <a:lnTo>
                  <a:pt x="148848" y="641882"/>
                </a:lnTo>
                <a:lnTo>
                  <a:pt x="159503" y="641882"/>
                </a:lnTo>
                <a:lnTo>
                  <a:pt x="163627" y="654582"/>
                </a:lnTo>
                <a:lnTo>
                  <a:pt x="162208" y="667282"/>
                </a:lnTo>
                <a:close/>
              </a:path>
              <a:path w="2345690" h="2216785">
                <a:moveTo>
                  <a:pt x="437043" y="667282"/>
                </a:moveTo>
                <a:lnTo>
                  <a:pt x="427855" y="654582"/>
                </a:lnTo>
                <a:lnTo>
                  <a:pt x="422923" y="654582"/>
                </a:lnTo>
                <a:lnTo>
                  <a:pt x="422940" y="641882"/>
                </a:lnTo>
                <a:lnTo>
                  <a:pt x="445884" y="641882"/>
                </a:lnTo>
                <a:lnTo>
                  <a:pt x="445076" y="654582"/>
                </a:lnTo>
                <a:lnTo>
                  <a:pt x="437043" y="667282"/>
                </a:lnTo>
                <a:close/>
              </a:path>
              <a:path w="2345690" h="2216785">
                <a:moveTo>
                  <a:pt x="492993" y="654582"/>
                </a:moveTo>
                <a:lnTo>
                  <a:pt x="472391" y="654582"/>
                </a:lnTo>
                <a:lnTo>
                  <a:pt x="478214" y="641882"/>
                </a:lnTo>
                <a:lnTo>
                  <a:pt x="487682" y="641882"/>
                </a:lnTo>
                <a:lnTo>
                  <a:pt x="492993" y="654582"/>
                </a:lnTo>
                <a:close/>
              </a:path>
              <a:path w="2345690" h="2216785">
                <a:moveTo>
                  <a:pt x="545859" y="667282"/>
                </a:moveTo>
                <a:lnTo>
                  <a:pt x="522552" y="667282"/>
                </a:lnTo>
                <a:lnTo>
                  <a:pt x="522552" y="654582"/>
                </a:lnTo>
                <a:lnTo>
                  <a:pt x="523607" y="654582"/>
                </a:lnTo>
                <a:lnTo>
                  <a:pt x="535219" y="641882"/>
                </a:lnTo>
                <a:lnTo>
                  <a:pt x="546832" y="654582"/>
                </a:lnTo>
                <a:lnTo>
                  <a:pt x="545859" y="667282"/>
                </a:lnTo>
                <a:close/>
              </a:path>
              <a:path w="2345690" h="2216785">
                <a:moveTo>
                  <a:pt x="714253" y="667282"/>
                </a:moveTo>
                <a:lnTo>
                  <a:pt x="694393" y="667282"/>
                </a:lnTo>
                <a:lnTo>
                  <a:pt x="696736" y="654582"/>
                </a:lnTo>
                <a:lnTo>
                  <a:pt x="703070" y="641882"/>
                </a:lnTo>
                <a:lnTo>
                  <a:pt x="700958" y="654582"/>
                </a:lnTo>
                <a:lnTo>
                  <a:pt x="717849" y="654582"/>
                </a:lnTo>
                <a:lnTo>
                  <a:pt x="714253" y="667282"/>
                </a:lnTo>
                <a:close/>
              </a:path>
              <a:path w="2345690" h="2216785">
                <a:moveTo>
                  <a:pt x="717849" y="654582"/>
                </a:moveTo>
                <a:lnTo>
                  <a:pt x="700958" y="654582"/>
                </a:lnTo>
                <a:lnTo>
                  <a:pt x="704125" y="641882"/>
                </a:lnTo>
                <a:lnTo>
                  <a:pt x="715737" y="641882"/>
                </a:lnTo>
                <a:lnTo>
                  <a:pt x="717849" y="654582"/>
                </a:lnTo>
                <a:close/>
              </a:path>
              <a:path w="2345690" h="2216785">
                <a:moveTo>
                  <a:pt x="1613049" y="667282"/>
                </a:moveTo>
                <a:lnTo>
                  <a:pt x="1598270" y="667282"/>
                </a:lnTo>
                <a:lnTo>
                  <a:pt x="1594047" y="654582"/>
                </a:lnTo>
                <a:lnTo>
                  <a:pt x="1595103" y="641882"/>
                </a:lnTo>
                <a:lnTo>
                  <a:pt x="1615161" y="641882"/>
                </a:lnTo>
                <a:lnTo>
                  <a:pt x="1619383" y="654582"/>
                </a:lnTo>
                <a:lnTo>
                  <a:pt x="1613049" y="667282"/>
                </a:lnTo>
                <a:close/>
              </a:path>
              <a:path w="2345690" h="2216785">
                <a:moveTo>
                  <a:pt x="87619" y="667282"/>
                </a:moveTo>
                <a:lnTo>
                  <a:pt x="80362" y="654582"/>
                </a:lnTo>
                <a:lnTo>
                  <a:pt x="92898" y="654582"/>
                </a:lnTo>
                <a:lnTo>
                  <a:pt x="87619" y="667282"/>
                </a:lnTo>
                <a:close/>
              </a:path>
              <a:path w="2345690" h="2216785">
                <a:moveTo>
                  <a:pt x="204253" y="679982"/>
                </a:moveTo>
                <a:lnTo>
                  <a:pt x="189309" y="679982"/>
                </a:lnTo>
                <a:lnTo>
                  <a:pt x="188963" y="667282"/>
                </a:lnTo>
                <a:lnTo>
                  <a:pt x="196435" y="654582"/>
                </a:lnTo>
                <a:lnTo>
                  <a:pt x="205193" y="654582"/>
                </a:lnTo>
                <a:lnTo>
                  <a:pt x="211379" y="667282"/>
                </a:lnTo>
                <a:lnTo>
                  <a:pt x="211132" y="667282"/>
                </a:lnTo>
                <a:lnTo>
                  <a:pt x="204253" y="679982"/>
                </a:lnTo>
                <a:close/>
              </a:path>
              <a:path w="2345690" h="2216785">
                <a:moveTo>
                  <a:pt x="277638" y="679982"/>
                </a:moveTo>
                <a:lnTo>
                  <a:pt x="266026" y="679982"/>
                </a:lnTo>
                <a:lnTo>
                  <a:pt x="256756" y="667282"/>
                </a:lnTo>
                <a:lnTo>
                  <a:pt x="253622" y="667282"/>
                </a:lnTo>
                <a:lnTo>
                  <a:pt x="255634" y="654582"/>
                </a:lnTo>
                <a:lnTo>
                  <a:pt x="276583" y="654582"/>
                </a:lnTo>
                <a:lnTo>
                  <a:pt x="276583" y="667282"/>
                </a:lnTo>
                <a:lnTo>
                  <a:pt x="277638" y="679982"/>
                </a:lnTo>
                <a:close/>
              </a:path>
              <a:path w="2345690" h="2216785">
                <a:moveTo>
                  <a:pt x="334644" y="679982"/>
                </a:moveTo>
                <a:lnTo>
                  <a:pt x="318941" y="679982"/>
                </a:lnTo>
                <a:lnTo>
                  <a:pt x="318463" y="667282"/>
                </a:lnTo>
                <a:lnTo>
                  <a:pt x="326199" y="654582"/>
                </a:lnTo>
                <a:lnTo>
                  <a:pt x="335386" y="654582"/>
                </a:lnTo>
                <a:lnTo>
                  <a:pt x="341110" y="667282"/>
                </a:lnTo>
                <a:lnTo>
                  <a:pt x="341489" y="667282"/>
                </a:lnTo>
                <a:lnTo>
                  <a:pt x="334644" y="679982"/>
                </a:lnTo>
                <a:close/>
              </a:path>
              <a:path w="2345690" h="2216785">
                <a:moveTo>
                  <a:pt x="385316" y="679982"/>
                </a:moveTo>
                <a:lnTo>
                  <a:pt x="377712" y="667282"/>
                </a:lnTo>
                <a:lnTo>
                  <a:pt x="373571" y="667282"/>
                </a:lnTo>
                <a:lnTo>
                  <a:pt x="374775" y="654582"/>
                </a:lnTo>
                <a:lnTo>
                  <a:pt x="397324" y="654582"/>
                </a:lnTo>
                <a:lnTo>
                  <a:pt x="394338" y="667282"/>
                </a:lnTo>
                <a:lnTo>
                  <a:pt x="385316" y="679982"/>
                </a:lnTo>
                <a:close/>
              </a:path>
              <a:path w="2345690" h="2216785">
                <a:moveTo>
                  <a:pt x="485603" y="667282"/>
                </a:moveTo>
                <a:lnTo>
                  <a:pt x="475393" y="667282"/>
                </a:lnTo>
                <a:lnTo>
                  <a:pt x="471220" y="654582"/>
                </a:lnTo>
                <a:lnTo>
                  <a:pt x="492762" y="654582"/>
                </a:lnTo>
                <a:lnTo>
                  <a:pt x="485603" y="667282"/>
                </a:lnTo>
                <a:close/>
              </a:path>
              <a:path w="2345690" h="2216785">
                <a:moveTo>
                  <a:pt x="810747" y="679982"/>
                </a:moveTo>
                <a:lnTo>
                  <a:pt x="803275" y="679982"/>
                </a:lnTo>
                <a:lnTo>
                  <a:pt x="797683" y="667282"/>
                </a:lnTo>
                <a:lnTo>
                  <a:pt x="795456" y="667282"/>
                </a:lnTo>
                <a:lnTo>
                  <a:pt x="798079" y="654582"/>
                </a:lnTo>
                <a:lnTo>
                  <a:pt x="820248" y="654582"/>
                </a:lnTo>
                <a:lnTo>
                  <a:pt x="819192" y="667282"/>
                </a:lnTo>
                <a:lnTo>
                  <a:pt x="810747" y="679982"/>
                </a:lnTo>
                <a:close/>
              </a:path>
              <a:path w="2345690" h="2216785">
                <a:moveTo>
                  <a:pt x="80675" y="679982"/>
                </a:moveTo>
                <a:lnTo>
                  <a:pt x="60172" y="679982"/>
                </a:lnTo>
                <a:lnTo>
                  <a:pt x="61228" y="667282"/>
                </a:lnTo>
                <a:lnTo>
                  <a:pt x="83397" y="667282"/>
                </a:lnTo>
                <a:lnTo>
                  <a:pt x="80675" y="679982"/>
                </a:lnTo>
                <a:close/>
              </a:path>
              <a:path w="2345690" h="2216785">
                <a:moveTo>
                  <a:pt x="138291" y="692682"/>
                </a:moveTo>
                <a:lnTo>
                  <a:pt x="118728" y="692682"/>
                </a:lnTo>
                <a:lnTo>
                  <a:pt x="118761" y="679982"/>
                </a:lnTo>
                <a:lnTo>
                  <a:pt x="127503" y="667282"/>
                </a:lnTo>
                <a:lnTo>
                  <a:pt x="140402" y="679982"/>
                </a:lnTo>
                <a:lnTo>
                  <a:pt x="138291" y="692682"/>
                </a:lnTo>
                <a:close/>
              </a:path>
              <a:path w="2345690" h="2216785">
                <a:moveTo>
                  <a:pt x="460911" y="692682"/>
                </a:moveTo>
                <a:lnTo>
                  <a:pt x="443690" y="692682"/>
                </a:lnTo>
                <a:lnTo>
                  <a:pt x="442189" y="679982"/>
                </a:lnTo>
                <a:lnTo>
                  <a:pt x="446033" y="667282"/>
                </a:lnTo>
                <a:lnTo>
                  <a:pt x="463253" y="667282"/>
                </a:lnTo>
                <a:lnTo>
                  <a:pt x="465150" y="679982"/>
                </a:lnTo>
                <a:lnTo>
                  <a:pt x="460911" y="692682"/>
                </a:lnTo>
                <a:close/>
              </a:path>
              <a:path w="2345690" h="2216785">
                <a:moveTo>
                  <a:pt x="925797" y="692682"/>
                </a:moveTo>
                <a:lnTo>
                  <a:pt x="916181" y="692682"/>
                </a:lnTo>
                <a:lnTo>
                  <a:pt x="911117" y="679982"/>
                </a:lnTo>
                <a:lnTo>
                  <a:pt x="915257" y="667282"/>
                </a:lnTo>
                <a:lnTo>
                  <a:pt x="930037" y="667282"/>
                </a:lnTo>
                <a:lnTo>
                  <a:pt x="935315" y="679982"/>
                </a:lnTo>
                <a:lnTo>
                  <a:pt x="925797" y="692682"/>
                </a:lnTo>
                <a:close/>
              </a:path>
              <a:path w="2345690" h="2216785">
                <a:moveTo>
                  <a:pt x="75232" y="692682"/>
                </a:moveTo>
                <a:lnTo>
                  <a:pt x="63339" y="692682"/>
                </a:lnTo>
                <a:lnTo>
                  <a:pt x="59116" y="679982"/>
                </a:lnTo>
                <a:lnTo>
                  <a:pt x="78250" y="679982"/>
                </a:lnTo>
                <a:lnTo>
                  <a:pt x="75232" y="692682"/>
                </a:lnTo>
                <a:close/>
              </a:path>
              <a:path w="2345690" h="2216785">
                <a:moveTo>
                  <a:pt x="228022" y="705382"/>
                </a:moveTo>
                <a:lnTo>
                  <a:pt x="211527" y="705382"/>
                </a:lnTo>
                <a:lnTo>
                  <a:pt x="210950" y="692682"/>
                </a:lnTo>
                <a:lnTo>
                  <a:pt x="216410" y="679982"/>
                </a:lnTo>
                <a:lnTo>
                  <a:pt x="224311" y="679982"/>
                </a:lnTo>
                <a:lnTo>
                  <a:pt x="231321" y="692682"/>
                </a:lnTo>
                <a:lnTo>
                  <a:pt x="233779" y="692682"/>
                </a:lnTo>
                <a:lnTo>
                  <a:pt x="228022" y="705382"/>
                </a:lnTo>
                <a:close/>
              </a:path>
              <a:path w="2345690" h="2216785">
                <a:moveTo>
                  <a:pt x="266026" y="705382"/>
                </a:moveTo>
                <a:lnTo>
                  <a:pt x="247024" y="705382"/>
                </a:lnTo>
                <a:lnTo>
                  <a:pt x="241746" y="692682"/>
                </a:lnTo>
                <a:lnTo>
                  <a:pt x="246150" y="692682"/>
                </a:lnTo>
                <a:lnTo>
                  <a:pt x="251643" y="679982"/>
                </a:lnTo>
                <a:lnTo>
                  <a:pt x="258521" y="679982"/>
                </a:lnTo>
                <a:lnTo>
                  <a:pt x="267082" y="692682"/>
                </a:lnTo>
                <a:lnTo>
                  <a:pt x="266026" y="705382"/>
                </a:lnTo>
                <a:close/>
              </a:path>
              <a:path w="2345690" h="2216785">
                <a:moveTo>
                  <a:pt x="518329" y="692682"/>
                </a:moveTo>
                <a:lnTo>
                  <a:pt x="501818" y="692682"/>
                </a:lnTo>
                <a:lnTo>
                  <a:pt x="506717" y="679982"/>
                </a:lnTo>
                <a:lnTo>
                  <a:pt x="518329" y="692682"/>
                </a:lnTo>
                <a:close/>
              </a:path>
              <a:path w="2345690" h="2216785">
                <a:moveTo>
                  <a:pt x="617561" y="705382"/>
                </a:moveTo>
                <a:lnTo>
                  <a:pt x="605866" y="692682"/>
                </a:lnTo>
                <a:lnTo>
                  <a:pt x="600802" y="692682"/>
                </a:lnTo>
                <a:lnTo>
                  <a:pt x="602270" y="679982"/>
                </a:lnTo>
                <a:lnTo>
                  <a:pt x="624555" y="679982"/>
                </a:lnTo>
                <a:lnTo>
                  <a:pt x="623681" y="692682"/>
                </a:lnTo>
                <a:lnTo>
                  <a:pt x="617561" y="705382"/>
                </a:lnTo>
                <a:close/>
              </a:path>
              <a:path w="2345690" h="2216785">
                <a:moveTo>
                  <a:pt x="1108443" y="692682"/>
                </a:moveTo>
                <a:lnTo>
                  <a:pt x="1091553" y="692682"/>
                </a:lnTo>
                <a:lnTo>
                  <a:pt x="1097887" y="679982"/>
                </a:lnTo>
                <a:lnTo>
                  <a:pt x="1098942" y="679982"/>
                </a:lnTo>
                <a:lnTo>
                  <a:pt x="1108443" y="692682"/>
                </a:lnTo>
                <a:close/>
              </a:path>
              <a:path w="2345690" h="2216785">
                <a:moveTo>
                  <a:pt x="1467533" y="705382"/>
                </a:moveTo>
                <a:lnTo>
                  <a:pt x="1457339" y="705382"/>
                </a:lnTo>
                <a:lnTo>
                  <a:pt x="1451896" y="692682"/>
                </a:lnTo>
                <a:lnTo>
                  <a:pt x="1458923" y="679982"/>
                </a:lnTo>
                <a:lnTo>
                  <a:pt x="1470535" y="679982"/>
                </a:lnTo>
                <a:lnTo>
                  <a:pt x="1474757" y="692682"/>
                </a:lnTo>
                <a:lnTo>
                  <a:pt x="1467533" y="705382"/>
                </a:lnTo>
                <a:close/>
              </a:path>
              <a:path w="2345690" h="2216785">
                <a:moveTo>
                  <a:pt x="60172" y="718082"/>
                </a:moveTo>
                <a:lnTo>
                  <a:pt x="48560" y="718082"/>
                </a:lnTo>
                <a:lnTo>
                  <a:pt x="50671" y="705382"/>
                </a:lnTo>
                <a:lnTo>
                  <a:pt x="53838" y="692682"/>
                </a:lnTo>
                <a:lnTo>
                  <a:pt x="58061" y="692682"/>
                </a:lnTo>
                <a:lnTo>
                  <a:pt x="62283" y="705382"/>
                </a:lnTo>
                <a:lnTo>
                  <a:pt x="65450" y="705382"/>
                </a:lnTo>
                <a:lnTo>
                  <a:pt x="60172" y="718082"/>
                </a:lnTo>
                <a:close/>
              </a:path>
              <a:path w="2345690" h="2216785">
                <a:moveTo>
                  <a:pt x="163544" y="718082"/>
                </a:moveTo>
                <a:lnTo>
                  <a:pt x="152410" y="718082"/>
                </a:lnTo>
                <a:lnTo>
                  <a:pt x="147413" y="705382"/>
                </a:lnTo>
                <a:lnTo>
                  <a:pt x="158349" y="692682"/>
                </a:lnTo>
                <a:lnTo>
                  <a:pt x="171017" y="692682"/>
                </a:lnTo>
                <a:lnTo>
                  <a:pt x="163544" y="718082"/>
                </a:lnTo>
                <a:close/>
              </a:path>
              <a:path w="2345690" h="2216785">
                <a:moveTo>
                  <a:pt x="193020" y="705382"/>
                </a:moveTo>
                <a:lnTo>
                  <a:pt x="173128" y="705382"/>
                </a:lnTo>
                <a:lnTo>
                  <a:pt x="173128" y="692682"/>
                </a:lnTo>
                <a:lnTo>
                  <a:pt x="198464" y="692682"/>
                </a:lnTo>
                <a:lnTo>
                  <a:pt x="193020" y="705382"/>
                </a:lnTo>
                <a:close/>
              </a:path>
              <a:path w="2345690" h="2216785">
                <a:moveTo>
                  <a:pt x="305234" y="705382"/>
                </a:moveTo>
                <a:lnTo>
                  <a:pt x="283098" y="705382"/>
                </a:lnTo>
                <a:lnTo>
                  <a:pt x="285160" y="692682"/>
                </a:lnTo>
                <a:lnTo>
                  <a:pt x="304030" y="692682"/>
                </a:lnTo>
                <a:lnTo>
                  <a:pt x="305234" y="705382"/>
                </a:lnTo>
                <a:close/>
              </a:path>
              <a:path w="2345690" h="2216785">
                <a:moveTo>
                  <a:pt x="387246" y="718082"/>
                </a:moveTo>
                <a:lnTo>
                  <a:pt x="374874" y="718082"/>
                </a:lnTo>
                <a:lnTo>
                  <a:pt x="366314" y="705382"/>
                </a:lnTo>
                <a:lnTo>
                  <a:pt x="370124" y="692682"/>
                </a:lnTo>
                <a:lnTo>
                  <a:pt x="383683" y="692682"/>
                </a:lnTo>
                <a:lnTo>
                  <a:pt x="391650" y="705382"/>
                </a:lnTo>
                <a:lnTo>
                  <a:pt x="387246" y="718082"/>
                </a:lnTo>
                <a:close/>
              </a:path>
              <a:path w="2345690" h="2216785">
                <a:moveTo>
                  <a:pt x="421703" y="718082"/>
                </a:moveTo>
                <a:lnTo>
                  <a:pt x="406330" y="718082"/>
                </a:lnTo>
                <a:lnTo>
                  <a:pt x="405373" y="705382"/>
                </a:lnTo>
                <a:lnTo>
                  <a:pt x="412268" y="692682"/>
                </a:lnTo>
                <a:lnTo>
                  <a:pt x="420944" y="692682"/>
                </a:lnTo>
                <a:lnTo>
                  <a:pt x="427641" y="705382"/>
                </a:lnTo>
                <a:lnTo>
                  <a:pt x="428598" y="705382"/>
                </a:lnTo>
                <a:lnTo>
                  <a:pt x="421703" y="718082"/>
                </a:lnTo>
                <a:close/>
              </a:path>
              <a:path w="2345690" h="2216785">
                <a:moveTo>
                  <a:pt x="515921" y="705382"/>
                </a:moveTo>
                <a:lnTo>
                  <a:pt x="497216" y="705382"/>
                </a:lnTo>
                <a:lnTo>
                  <a:pt x="495583" y="692682"/>
                </a:lnTo>
                <a:lnTo>
                  <a:pt x="520440" y="692682"/>
                </a:lnTo>
                <a:lnTo>
                  <a:pt x="515921" y="705382"/>
                </a:lnTo>
                <a:close/>
              </a:path>
              <a:path w="2345690" h="2216785">
                <a:moveTo>
                  <a:pt x="555277" y="718082"/>
                </a:moveTo>
                <a:lnTo>
                  <a:pt x="531261" y="718082"/>
                </a:lnTo>
                <a:lnTo>
                  <a:pt x="532085" y="705382"/>
                </a:lnTo>
                <a:lnTo>
                  <a:pt x="536275" y="705382"/>
                </a:lnTo>
                <a:lnTo>
                  <a:pt x="542609" y="692682"/>
                </a:lnTo>
                <a:lnTo>
                  <a:pt x="555277" y="705382"/>
                </a:lnTo>
                <a:lnTo>
                  <a:pt x="555277" y="718082"/>
                </a:lnTo>
                <a:close/>
              </a:path>
              <a:path w="2345690" h="2216785">
                <a:moveTo>
                  <a:pt x="736356" y="718082"/>
                </a:moveTo>
                <a:lnTo>
                  <a:pt x="716529" y="718082"/>
                </a:lnTo>
                <a:lnTo>
                  <a:pt x="714187" y="705382"/>
                </a:lnTo>
                <a:lnTo>
                  <a:pt x="716793" y="705382"/>
                </a:lnTo>
                <a:lnTo>
                  <a:pt x="723127" y="692682"/>
                </a:lnTo>
                <a:lnTo>
                  <a:pt x="733783" y="692682"/>
                </a:lnTo>
                <a:lnTo>
                  <a:pt x="737642" y="705382"/>
                </a:lnTo>
                <a:lnTo>
                  <a:pt x="736356" y="718082"/>
                </a:lnTo>
                <a:close/>
              </a:path>
              <a:path w="2345690" h="2216785">
                <a:moveTo>
                  <a:pt x="1107124" y="705382"/>
                </a:moveTo>
                <a:lnTo>
                  <a:pt x="1088386" y="705382"/>
                </a:lnTo>
                <a:lnTo>
                  <a:pt x="1088386" y="692682"/>
                </a:lnTo>
                <a:lnTo>
                  <a:pt x="1110654" y="692682"/>
                </a:lnTo>
                <a:lnTo>
                  <a:pt x="1107124" y="705382"/>
                </a:lnTo>
                <a:close/>
              </a:path>
              <a:path w="2345690" h="2216785">
                <a:moveTo>
                  <a:pt x="1177474" y="705382"/>
                </a:moveTo>
                <a:lnTo>
                  <a:pt x="1162859" y="705382"/>
                </a:lnTo>
                <a:lnTo>
                  <a:pt x="1170859" y="692682"/>
                </a:lnTo>
                <a:lnTo>
                  <a:pt x="1177474" y="705382"/>
                </a:lnTo>
                <a:close/>
              </a:path>
              <a:path w="2345690" h="2216785">
                <a:moveTo>
                  <a:pt x="93937" y="730782"/>
                </a:moveTo>
                <a:lnTo>
                  <a:pt x="73896" y="730782"/>
                </a:lnTo>
                <a:lnTo>
                  <a:pt x="78118" y="718082"/>
                </a:lnTo>
                <a:lnTo>
                  <a:pt x="87619" y="705382"/>
                </a:lnTo>
                <a:lnTo>
                  <a:pt x="99232" y="718082"/>
                </a:lnTo>
                <a:lnTo>
                  <a:pt x="100287" y="718082"/>
                </a:lnTo>
                <a:lnTo>
                  <a:pt x="93937" y="730782"/>
                </a:lnTo>
                <a:close/>
              </a:path>
              <a:path w="2345690" h="2216785">
                <a:moveTo>
                  <a:pt x="473430" y="730782"/>
                </a:moveTo>
                <a:lnTo>
                  <a:pt x="458057" y="730782"/>
                </a:lnTo>
                <a:lnTo>
                  <a:pt x="457100" y="718082"/>
                </a:lnTo>
                <a:lnTo>
                  <a:pt x="463995" y="705382"/>
                </a:lnTo>
                <a:lnTo>
                  <a:pt x="472672" y="705382"/>
                </a:lnTo>
                <a:lnTo>
                  <a:pt x="479368" y="718082"/>
                </a:lnTo>
                <a:lnTo>
                  <a:pt x="480325" y="718082"/>
                </a:lnTo>
                <a:lnTo>
                  <a:pt x="473430" y="730782"/>
                </a:lnTo>
                <a:close/>
              </a:path>
              <a:path w="2345690" h="2216785">
                <a:moveTo>
                  <a:pt x="675622" y="718082"/>
                </a:moveTo>
                <a:lnTo>
                  <a:pt x="655994" y="718082"/>
                </a:lnTo>
                <a:lnTo>
                  <a:pt x="660843" y="705382"/>
                </a:lnTo>
                <a:lnTo>
                  <a:pt x="670014" y="705382"/>
                </a:lnTo>
                <a:lnTo>
                  <a:pt x="675622" y="718082"/>
                </a:lnTo>
                <a:close/>
              </a:path>
              <a:path w="2345690" h="2216785">
                <a:moveTo>
                  <a:pt x="1177028" y="718082"/>
                </a:moveTo>
                <a:lnTo>
                  <a:pt x="1162711" y="718082"/>
                </a:lnTo>
                <a:lnTo>
                  <a:pt x="1155948" y="705382"/>
                </a:lnTo>
                <a:lnTo>
                  <a:pt x="1180228" y="705382"/>
                </a:lnTo>
                <a:lnTo>
                  <a:pt x="1177028" y="718082"/>
                </a:lnTo>
                <a:close/>
              </a:path>
              <a:path w="2345690" h="2216785">
                <a:moveTo>
                  <a:pt x="1369983" y="730782"/>
                </a:moveTo>
                <a:lnTo>
                  <a:pt x="1361934" y="730782"/>
                </a:lnTo>
                <a:lnTo>
                  <a:pt x="1349134" y="718082"/>
                </a:lnTo>
                <a:lnTo>
                  <a:pt x="1350800" y="718082"/>
                </a:lnTo>
                <a:lnTo>
                  <a:pt x="1355336" y="705382"/>
                </a:lnTo>
                <a:lnTo>
                  <a:pt x="1370247" y="705382"/>
                </a:lnTo>
                <a:lnTo>
                  <a:pt x="1372886" y="718082"/>
                </a:lnTo>
                <a:lnTo>
                  <a:pt x="1369983" y="730782"/>
                </a:lnTo>
                <a:close/>
              </a:path>
              <a:path w="2345690" h="2216785">
                <a:moveTo>
                  <a:pt x="1694995" y="730782"/>
                </a:moveTo>
                <a:lnTo>
                  <a:pt x="1688381" y="730782"/>
                </a:lnTo>
                <a:lnTo>
                  <a:pt x="1678500" y="718082"/>
                </a:lnTo>
                <a:lnTo>
                  <a:pt x="1679622" y="705382"/>
                </a:lnTo>
                <a:lnTo>
                  <a:pt x="1702780" y="705382"/>
                </a:lnTo>
                <a:lnTo>
                  <a:pt x="1699432" y="718082"/>
                </a:lnTo>
                <a:lnTo>
                  <a:pt x="1694995" y="730782"/>
                </a:lnTo>
                <a:close/>
              </a:path>
              <a:path w="2345690" h="2216785">
                <a:moveTo>
                  <a:pt x="120345" y="743482"/>
                </a:moveTo>
                <a:lnTo>
                  <a:pt x="105796" y="743482"/>
                </a:lnTo>
                <a:lnTo>
                  <a:pt x="102398" y="730782"/>
                </a:lnTo>
                <a:lnTo>
                  <a:pt x="108732" y="718082"/>
                </a:lnTo>
                <a:lnTo>
                  <a:pt x="126679" y="718082"/>
                </a:lnTo>
                <a:lnTo>
                  <a:pt x="126679" y="730782"/>
                </a:lnTo>
                <a:lnTo>
                  <a:pt x="127734" y="730782"/>
                </a:lnTo>
                <a:lnTo>
                  <a:pt x="120345" y="743482"/>
                </a:lnTo>
                <a:close/>
              </a:path>
              <a:path w="2345690" h="2216785">
                <a:moveTo>
                  <a:pt x="177350" y="756182"/>
                </a:moveTo>
                <a:lnTo>
                  <a:pt x="164682" y="743482"/>
                </a:lnTo>
                <a:lnTo>
                  <a:pt x="163627" y="730782"/>
                </a:lnTo>
                <a:lnTo>
                  <a:pt x="165738" y="730782"/>
                </a:lnTo>
                <a:lnTo>
                  <a:pt x="176295" y="718082"/>
                </a:lnTo>
                <a:lnTo>
                  <a:pt x="186851" y="730782"/>
                </a:lnTo>
                <a:lnTo>
                  <a:pt x="187907" y="743482"/>
                </a:lnTo>
                <a:lnTo>
                  <a:pt x="186851" y="743482"/>
                </a:lnTo>
                <a:lnTo>
                  <a:pt x="177350" y="756182"/>
                </a:lnTo>
                <a:close/>
              </a:path>
              <a:path w="2345690" h="2216785">
                <a:moveTo>
                  <a:pt x="226967" y="743482"/>
                </a:moveTo>
                <a:lnTo>
                  <a:pt x="212187" y="743482"/>
                </a:lnTo>
                <a:lnTo>
                  <a:pt x="217317" y="730782"/>
                </a:lnTo>
                <a:lnTo>
                  <a:pt x="228682" y="718082"/>
                </a:lnTo>
                <a:lnTo>
                  <a:pt x="235494" y="730782"/>
                </a:lnTo>
                <a:lnTo>
                  <a:pt x="226967" y="743482"/>
                </a:lnTo>
                <a:close/>
              </a:path>
              <a:path w="2345690" h="2216785">
                <a:moveTo>
                  <a:pt x="543665" y="730782"/>
                </a:moveTo>
                <a:lnTo>
                  <a:pt x="534791" y="718082"/>
                </a:lnTo>
                <a:lnTo>
                  <a:pt x="554221" y="718082"/>
                </a:lnTo>
                <a:lnTo>
                  <a:pt x="543665" y="730782"/>
                </a:lnTo>
                <a:close/>
              </a:path>
              <a:path w="2345690" h="2216785">
                <a:moveTo>
                  <a:pt x="668233" y="730782"/>
                </a:moveTo>
                <a:lnTo>
                  <a:pt x="654509" y="730782"/>
                </a:lnTo>
                <a:lnTo>
                  <a:pt x="653420" y="718082"/>
                </a:lnTo>
                <a:lnTo>
                  <a:pt x="675688" y="718082"/>
                </a:lnTo>
                <a:lnTo>
                  <a:pt x="668233" y="730782"/>
                </a:lnTo>
                <a:close/>
              </a:path>
              <a:path w="2345690" h="2216785">
                <a:moveTo>
                  <a:pt x="987966" y="743482"/>
                </a:moveTo>
                <a:lnTo>
                  <a:pt x="981352" y="743482"/>
                </a:lnTo>
                <a:lnTo>
                  <a:pt x="972263" y="730782"/>
                </a:lnTo>
                <a:lnTo>
                  <a:pt x="969327" y="730782"/>
                </a:lnTo>
                <a:lnTo>
                  <a:pt x="972527" y="718082"/>
                </a:lnTo>
                <a:lnTo>
                  <a:pt x="993376" y="718082"/>
                </a:lnTo>
                <a:lnTo>
                  <a:pt x="992007" y="730782"/>
                </a:lnTo>
                <a:lnTo>
                  <a:pt x="987966" y="743482"/>
                </a:lnTo>
                <a:close/>
              </a:path>
              <a:path w="2345690" h="2216785">
                <a:moveTo>
                  <a:pt x="1052493" y="743482"/>
                </a:moveTo>
                <a:lnTo>
                  <a:pt x="1038242" y="730782"/>
                </a:lnTo>
                <a:lnTo>
                  <a:pt x="1040617" y="718082"/>
                </a:lnTo>
                <a:lnTo>
                  <a:pt x="1051306" y="718082"/>
                </a:lnTo>
                <a:lnTo>
                  <a:pt x="1061994" y="730782"/>
                </a:lnTo>
                <a:lnTo>
                  <a:pt x="1052493" y="743482"/>
                </a:lnTo>
                <a:close/>
              </a:path>
              <a:path w="2345690" h="2216785">
                <a:moveTo>
                  <a:pt x="64263" y="756182"/>
                </a:moveTo>
                <a:lnTo>
                  <a:pt x="49616" y="756182"/>
                </a:lnTo>
                <a:lnTo>
                  <a:pt x="42787" y="743482"/>
                </a:lnTo>
                <a:lnTo>
                  <a:pt x="44073" y="743482"/>
                </a:lnTo>
                <a:lnTo>
                  <a:pt x="50506" y="730782"/>
                </a:lnTo>
                <a:lnTo>
                  <a:pt x="59116" y="730782"/>
                </a:lnTo>
                <a:lnTo>
                  <a:pt x="65797" y="743482"/>
                </a:lnTo>
                <a:lnTo>
                  <a:pt x="64263" y="756182"/>
                </a:lnTo>
                <a:close/>
              </a:path>
              <a:path w="2345690" h="2216785">
                <a:moveTo>
                  <a:pt x="286083" y="756182"/>
                </a:moveTo>
                <a:lnTo>
                  <a:pt x="277638" y="756182"/>
                </a:lnTo>
                <a:lnTo>
                  <a:pt x="270249" y="743482"/>
                </a:lnTo>
                <a:lnTo>
                  <a:pt x="268929" y="743482"/>
                </a:lnTo>
                <a:lnTo>
                  <a:pt x="271436" y="730782"/>
                </a:lnTo>
                <a:lnTo>
                  <a:pt x="291890" y="730782"/>
                </a:lnTo>
                <a:lnTo>
                  <a:pt x="289976" y="743482"/>
                </a:lnTo>
                <a:lnTo>
                  <a:pt x="286083" y="756182"/>
                </a:lnTo>
                <a:close/>
              </a:path>
              <a:path w="2345690" h="2216785">
                <a:moveTo>
                  <a:pt x="582856" y="743482"/>
                </a:moveTo>
                <a:lnTo>
                  <a:pt x="559500" y="743482"/>
                </a:lnTo>
                <a:lnTo>
                  <a:pt x="565834" y="730782"/>
                </a:lnTo>
                <a:lnTo>
                  <a:pt x="575681" y="730782"/>
                </a:lnTo>
                <a:lnTo>
                  <a:pt x="582856" y="743482"/>
                </a:lnTo>
                <a:close/>
              </a:path>
              <a:path w="2345690" h="2216785">
                <a:moveTo>
                  <a:pt x="623730" y="756182"/>
                </a:moveTo>
                <a:lnTo>
                  <a:pt x="608093" y="756182"/>
                </a:lnTo>
                <a:lnTo>
                  <a:pt x="603837" y="743482"/>
                </a:lnTo>
                <a:lnTo>
                  <a:pt x="604975" y="743482"/>
                </a:lnTo>
                <a:lnTo>
                  <a:pt x="610567" y="730782"/>
                </a:lnTo>
                <a:lnTo>
                  <a:pt x="619128" y="730782"/>
                </a:lnTo>
                <a:lnTo>
                  <a:pt x="629173" y="743482"/>
                </a:lnTo>
                <a:lnTo>
                  <a:pt x="623730" y="756182"/>
                </a:lnTo>
                <a:close/>
              </a:path>
              <a:path w="2345690" h="2216785">
                <a:moveTo>
                  <a:pt x="814970" y="743482"/>
                </a:moveTo>
                <a:lnTo>
                  <a:pt x="797023" y="743482"/>
                </a:lnTo>
                <a:lnTo>
                  <a:pt x="805766" y="730782"/>
                </a:lnTo>
                <a:lnTo>
                  <a:pt x="820479" y="730782"/>
                </a:lnTo>
                <a:lnTo>
                  <a:pt x="814970" y="743482"/>
                </a:lnTo>
                <a:close/>
              </a:path>
              <a:path w="2345690" h="2216785">
                <a:moveTo>
                  <a:pt x="936915" y="756182"/>
                </a:moveTo>
                <a:lnTo>
                  <a:pt x="922433" y="756182"/>
                </a:lnTo>
                <a:lnTo>
                  <a:pt x="914202" y="743482"/>
                </a:lnTo>
                <a:lnTo>
                  <a:pt x="916346" y="743482"/>
                </a:lnTo>
                <a:lnTo>
                  <a:pt x="923439" y="730782"/>
                </a:lnTo>
                <a:lnTo>
                  <a:pt x="931719" y="730782"/>
                </a:lnTo>
                <a:lnTo>
                  <a:pt x="937426" y="743482"/>
                </a:lnTo>
                <a:lnTo>
                  <a:pt x="936915" y="756182"/>
                </a:lnTo>
                <a:close/>
              </a:path>
              <a:path w="2345690" h="2216785">
                <a:moveTo>
                  <a:pt x="152015" y="756182"/>
                </a:moveTo>
                <a:lnTo>
                  <a:pt x="127338" y="756182"/>
                </a:lnTo>
                <a:lnTo>
                  <a:pt x="129846" y="743482"/>
                </a:lnTo>
                <a:lnTo>
                  <a:pt x="150959" y="743482"/>
                </a:lnTo>
                <a:lnTo>
                  <a:pt x="152015" y="756182"/>
                </a:lnTo>
                <a:close/>
              </a:path>
              <a:path w="2345690" h="2216785">
                <a:moveTo>
                  <a:pt x="316384" y="768882"/>
                </a:moveTo>
                <a:lnTo>
                  <a:pt x="294529" y="768882"/>
                </a:lnTo>
                <a:lnTo>
                  <a:pt x="298488" y="756182"/>
                </a:lnTo>
                <a:lnTo>
                  <a:pt x="304822" y="743482"/>
                </a:lnTo>
                <a:lnTo>
                  <a:pt x="312343" y="743482"/>
                </a:lnTo>
                <a:lnTo>
                  <a:pt x="319865" y="756182"/>
                </a:lnTo>
                <a:lnTo>
                  <a:pt x="316384" y="768882"/>
                </a:lnTo>
                <a:close/>
              </a:path>
              <a:path w="2345690" h="2216785">
                <a:moveTo>
                  <a:pt x="362091" y="768882"/>
                </a:moveTo>
                <a:lnTo>
                  <a:pt x="348367" y="756182"/>
                </a:lnTo>
                <a:lnTo>
                  <a:pt x="351996" y="743482"/>
                </a:lnTo>
                <a:lnTo>
                  <a:pt x="370338" y="743482"/>
                </a:lnTo>
                <a:lnTo>
                  <a:pt x="362091" y="768882"/>
                </a:lnTo>
                <a:close/>
              </a:path>
              <a:path w="2345690" h="2216785">
                <a:moveTo>
                  <a:pt x="402850" y="768882"/>
                </a:moveTo>
                <a:lnTo>
                  <a:pt x="391254" y="768882"/>
                </a:lnTo>
                <a:lnTo>
                  <a:pt x="385398" y="756182"/>
                </a:lnTo>
                <a:lnTo>
                  <a:pt x="395872" y="743482"/>
                </a:lnTo>
                <a:lnTo>
                  <a:pt x="409596" y="743482"/>
                </a:lnTo>
                <a:lnTo>
                  <a:pt x="402850" y="768882"/>
                </a:lnTo>
                <a:close/>
              </a:path>
              <a:path w="2345690" h="2216785">
                <a:moveTo>
                  <a:pt x="578501" y="756182"/>
                </a:moveTo>
                <a:lnTo>
                  <a:pt x="564778" y="756182"/>
                </a:lnTo>
                <a:lnTo>
                  <a:pt x="558444" y="743482"/>
                </a:lnTo>
                <a:lnTo>
                  <a:pt x="584687" y="743482"/>
                </a:lnTo>
                <a:lnTo>
                  <a:pt x="578501" y="756182"/>
                </a:lnTo>
                <a:close/>
              </a:path>
              <a:path w="2345690" h="2216785">
                <a:moveTo>
                  <a:pt x="1581379" y="768882"/>
                </a:moveTo>
                <a:lnTo>
                  <a:pt x="1570179" y="756182"/>
                </a:lnTo>
                <a:lnTo>
                  <a:pt x="1565412" y="756182"/>
                </a:lnTo>
                <a:lnTo>
                  <a:pt x="1567573" y="743482"/>
                </a:lnTo>
                <a:lnTo>
                  <a:pt x="1590880" y="743482"/>
                </a:lnTo>
                <a:lnTo>
                  <a:pt x="1581379" y="768882"/>
                </a:lnTo>
                <a:close/>
              </a:path>
              <a:path w="2345690" h="2216785">
                <a:moveTo>
                  <a:pt x="1785072" y="768882"/>
                </a:moveTo>
                <a:lnTo>
                  <a:pt x="1763085" y="768882"/>
                </a:lnTo>
                <a:lnTo>
                  <a:pt x="1765840" y="756182"/>
                </a:lnTo>
                <a:lnTo>
                  <a:pt x="1772454" y="743482"/>
                </a:lnTo>
                <a:lnTo>
                  <a:pt x="1783654" y="756182"/>
                </a:lnTo>
                <a:lnTo>
                  <a:pt x="1787629" y="756182"/>
                </a:lnTo>
                <a:lnTo>
                  <a:pt x="1785072" y="768882"/>
                </a:lnTo>
                <a:close/>
              </a:path>
              <a:path w="2345690" h="2216785">
                <a:moveTo>
                  <a:pt x="37063" y="781582"/>
                </a:moveTo>
                <a:lnTo>
                  <a:pt x="31669" y="781582"/>
                </a:lnTo>
                <a:lnTo>
                  <a:pt x="32725" y="768882"/>
                </a:lnTo>
                <a:lnTo>
                  <a:pt x="34836" y="756182"/>
                </a:lnTo>
                <a:lnTo>
                  <a:pt x="40593" y="768882"/>
                </a:lnTo>
                <a:lnTo>
                  <a:pt x="37063" y="781582"/>
                </a:lnTo>
                <a:close/>
              </a:path>
              <a:path w="2345690" h="2216785">
                <a:moveTo>
                  <a:pt x="140402" y="768882"/>
                </a:moveTo>
                <a:lnTo>
                  <a:pt x="133409" y="768882"/>
                </a:lnTo>
                <a:lnTo>
                  <a:pt x="128790" y="756182"/>
                </a:lnTo>
                <a:lnTo>
                  <a:pt x="150959" y="756182"/>
                </a:lnTo>
                <a:lnTo>
                  <a:pt x="140402" y="768882"/>
                </a:lnTo>
                <a:close/>
              </a:path>
              <a:path w="2345690" h="2216785">
                <a:moveTo>
                  <a:pt x="225911" y="781582"/>
                </a:moveTo>
                <a:lnTo>
                  <a:pt x="206909" y="781582"/>
                </a:lnTo>
                <a:lnTo>
                  <a:pt x="212187" y="768882"/>
                </a:lnTo>
                <a:lnTo>
                  <a:pt x="219577" y="756182"/>
                </a:lnTo>
                <a:lnTo>
                  <a:pt x="231189" y="768882"/>
                </a:lnTo>
                <a:lnTo>
                  <a:pt x="233300" y="768882"/>
                </a:lnTo>
                <a:lnTo>
                  <a:pt x="225911" y="781582"/>
                </a:lnTo>
                <a:close/>
              </a:path>
              <a:path w="2345690" h="2216785">
                <a:moveTo>
                  <a:pt x="465513" y="781582"/>
                </a:moveTo>
                <a:lnTo>
                  <a:pt x="451195" y="781582"/>
                </a:lnTo>
                <a:lnTo>
                  <a:pt x="444433" y="768882"/>
                </a:lnTo>
                <a:lnTo>
                  <a:pt x="451492" y="756182"/>
                </a:lnTo>
                <a:lnTo>
                  <a:pt x="459740" y="756182"/>
                </a:lnTo>
                <a:lnTo>
                  <a:pt x="466404" y="768882"/>
                </a:lnTo>
                <a:lnTo>
                  <a:pt x="468713" y="768882"/>
                </a:lnTo>
                <a:lnTo>
                  <a:pt x="465513" y="781582"/>
                </a:lnTo>
                <a:close/>
              </a:path>
              <a:path w="2345690" h="2216785">
                <a:moveTo>
                  <a:pt x="521496" y="781582"/>
                </a:moveTo>
                <a:lnTo>
                  <a:pt x="510774" y="781582"/>
                </a:lnTo>
                <a:lnTo>
                  <a:pt x="504605" y="768882"/>
                </a:lnTo>
                <a:lnTo>
                  <a:pt x="503978" y="768882"/>
                </a:lnTo>
                <a:lnTo>
                  <a:pt x="509884" y="756182"/>
                </a:lnTo>
                <a:lnTo>
                  <a:pt x="525191" y="756182"/>
                </a:lnTo>
                <a:lnTo>
                  <a:pt x="527698" y="768882"/>
                </a:lnTo>
                <a:lnTo>
                  <a:pt x="521496" y="781582"/>
                </a:lnTo>
                <a:close/>
              </a:path>
              <a:path w="2345690" h="2216785">
                <a:moveTo>
                  <a:pt x="553298" y="781582"/>
                </a:moveTo>
                <a:lnTo>
                  <a:pt x="531129" y="781582"/>
                </a:lnTo>
                <a:lnTo>
                  <a:pt x="530733" y="768882"/>
                </a:lnTo>
                <a:lnTo>
                  <a:pt x="537067" y="756182"/>
                </a:lnTo>
                <a:lnTo>
                  <a:pt x="548943" y="756182"/>
                </a:lnTo>
                <a:lnTo>
                  <a:pt x="553842" y="768882"/>
                </a:lnTo>
                <a:lnTo>
                  <a:pt x="553298" y="781582"/>
                </a:lnTo>
                <a:close/>
              </a:path>
              <a:path w="2345690" h="2216785">
                <a:moveTo>
                  <a:pt x="737906" y="768882"/>
                </a:moveTo>
                <a:lnTo>
                  <a:pt x="714682" y="768882"/>
                </a:lnTo>
                <a:lnTo>
                  <a:pt x="716793" y="756182"/>
                </a:lnTo>
                <a:lnTo>
                  <a:pt x="737906" y="756182"/>
                </a:lnTo>
                <a:lnTo>
                  <a:pt x="737906" y="768882"/>
                </a:lnTo>
                <a:close/>
              </a:path>
              <a:path w="2345690" h="2216785">
                <a:moveTo>
                  <a:pt x="788578" y="768882"/>
                </a:moveTo>
                <a:lnTo>
                  <a:pt x="764298" y="768882"/>
                </a:lnTo>
                <a:lnTo>
                  <a:pt x="771358" y="756182"/>
                </a:lnTo>
                <a:lnTo>
                  <a:pt x="786269" y="756182"/>
                </a:lnTo>
                <a:lnTo>
                  <a:pt x="788578" y="768882"/>
                </a:lnTo>
                <a:close/>
              </a:path>
              <a:path w="2345690" h="2216785">
                <a:moveTo>
                  <a:pt x="1341167" y="781582"/>
                </a:moveTo>
                <a:lnTo>
                  <a:pt x="1333299" y="781582"/>
                </a:lnTo>
                <a:lnTo>
                  <a:pt x="1324392" y="768882"/>
                </a:lnTo>
                <a:lnTo>
                  <a:pt x="1323006" y="768882"/>
                </a:lnTo>
                <a:lnTo>
                  <a:pt x="1326767" y="756182"/>
                </a:lnTo>
                <a:lnTo>
                  <a:pt x="1345027" y="756182"/>
                </a:lnTo>
                <a:lnTo>
                  <a:pt x="1346363" y="768882"/>
                </a:lnTo>
                <a:lnTo>
                  <a:pt x="1341167" y="781582"/>
                </a:lnTo>
                <a:close/>
              </a:path>
              <a:path w="2345690" h="2216785">
                <a:moveTo>
                  <a:pt x="74951" y="794282"/>
                </a:moveTo>
                <a:lnTo>
                  <a:pt x="61013" y="781582"/>
                </a:lnTo>
                <a:lnTo>
                  <a:pt x="60832" y="768882"/>
                </a:lnTo>
                <a:lnTo>
                  <a:pt x="85508" y="768882"/>
                </a:lnTo>
                <a:lnTo>
                  <a:pt x="74951" y="794282"/>
                </a:lnTo>
                <a:close/>
              </a:path>
              <a:path w="2345690" h="2216785">
                <a:moveTo>
                  <a:pt x="180517" y="794282"/>
                </a:moveTo>
                <a:lnTo>
                  <a:pt x="166794" y="794282"/>
                </a:lnTo>
                <a:lnTo>
                  <a:pt x="166315" y="781582"/>
                </a:lnTo>
                <a:lnTo>
                  <a:pt x="163379" y="781582"/>
                </a:lnTo>
                <a:lnTo>
                  <a:pt x="164682" y="768882"/>
                </a:lnTo>
                <a:lnTo>
                  <a:pt x="187165" y="768882"/>
                </a:lnTo>
                <a:lnTo>
                  <a:pt x="186851" y="781582"/>
                </a:lnTo>
                <a:lnTo>
                  <a:pt x="180517" y="794282"/>
                </a:lnTo>
                <a:close/>
              </a:path>
              <a:path w="2345690" h="2216785">
                <a:moveTo>
                  <a:pt x="276583" y="794282"/>
                </a:moveTo>
                <a:lnTo>
                  <a:pt x="269391" y="794282"/>
                </a:lnTo>
                <a:lnTo>
                  <a:pt x="266554" y="781582"/>
                </a:lnTo>
                <a:lnTo>
                  <a:pt x="262859" y="781582"/>
                </a:lnTo>
                <a:lnTo>
                  <a:pt x="270249" y="768882"/>
                </a:lnTo>
                <a:lnTo>
                  <a:pt x="287667" y="768882"/>
                </a:lnTo>
                <a:lnTo>
                  <a:pt x="285391" y="781582"/>
                </a:lnTo>
                <a:lnTo>
                  <a:pt x="276583" y="794282"/>
                </a:lnTo>
                <a:close/>
              </a:path>
              <a:path w="2345690" h="2216785">
                <a:moveTo>
                  <a:pt x="674567" y="794282"/>
                </a:moveTo>
                <a:lnTo>
                  <a:pt x="660843" y="794282"/>
                </a:lnTo>
                <a:lnTo>
                  <a:pt x="659721" y="781582"/>
                </a:lnTo>
                <a:lnTo>
                  <a:pt x="666121" y="768882"/>
                </a:lnTo>
                <a:lnTo>
                  <a:pt x="674715" y="768882"/>
                </a:lnTo>
                <a:lnTo>
                  <a:pt x="681033" y="781582"/>
                </a:lnTo>
                <a:lnTo>
                  <a:pt x="682006" y="781582"/>
                </a:lnTo>
                <a:lnTo>
                  <a:pt x="674567" y="794282"/>
                </a:lnTo>
                <a:close/>
              </a:path>
              <a:path w="2345690" h="2216785">
                <a:moveTo>
                  <a:pt x="729989" y="781582"/>
                </a:moveTo>
                <a:lnTo>
                  <a:pt x="721280" y="781582"/>
                </a:lnTo>
                <a:lnTo>
                  <a:pt x="712571" y="768882"/>
                </a:lnTo>
                <a:lnTo>
                  <a:pt x="736323" y="768882"/>
                </a:lnTo>
                <a:lnTo>
                  <a:pt x="729989" y="781582"/>
                </a:lnTo>
                <a:close/>
              </a:path>
              <a:path w="2345690" h="2216785">
                <a:moveTo>
                  <a:pt x="779209" y="781582"/>
                </a:moveTo>
                <a:lnTo>
                  <a:pt x="771209" y="768882"/>
                </a:lnTo>
                <a:lnTo>
                  <a:pt x="785823" y="768882"/>
                </a:lnTo>
                <a:lnTo>
                  <a:pt x="779209" y="781582"/>
                </a:lnTo>
                <a:close/>
              </a:path>
              <a:path w="2345690" h="2216785">
                <a:moveTo>
                  <a:pt x="1015545" y="794282"/>
                </a:moveTo>
                <a:lnTo>
                  <a:pt x="998654" y="794282"/>
                </a:lnTo>
                <a:lnTo>
                  <a:pt x="1002184" y="768882"/>
                </a:lnTo>
                <a:lnTo>
                  <a:pt x="1013434" y="768882"/>
                </a:lnTo>
                <a:lnTo>
                  <a:pt x="1021516" y="781582"/>
                </a:lnTo>
                <a:lnTo>
                  <a:pt x="1015545" y="794282"/>
                </a:lnTo>
                <a:close/>
              </a:path>
              <a:path w="2345690" h="2216785">
                <a:moveTo>
                  <a:pt x="1199230" y="781582"/>
                </a:moveTo>
                <a:lnTo>
                  <a:pt x="1174637" y="781582"/>
                </a:lnTo>
                <a:lnTo>
                  <a:pt x="1179305" y="768882"/>
                </a:lnTo>
                <a:lnTo>
                  <a:pt x="1192896" y="768882"/>
                </a:lnTo>
                <a:lnTo>
                  <a:pt x="1199230" y="781582"/>
                </a:lnTo>
                <a:close/>
              </a:path>
              <a:path w="2345690" h="2216785">
                <a:moveTo>
                  <a:pt x="1925426" y="794282"/>
                </a:moveTo>
                <a:lnTo>
                  <a:pt x="1911801" y="781582"/>
                </a:lnTo>
                <a:lnTo>
                  <a:pt x="1919191" y="768882"/>
                </a:lnTo>
                <a:lnTo>
                  <a:pt x="1935257" y="768882"/>
                </a:lnTo>
                <a:lnTo>
                  <a:pt x="1935290" y="781582"/>
                </a:lnTo>
                <a:lnTo>
                  <a:pt x="1925426" y="794282"/>
                </a:lnTo>
                <a:close/>
              </a:path>
              <a:path w="2345690" h="2216785">
                <a:moveTo>
                  <a:pt x="2002786" y="781582"/>
                </a:moveTo>
                <a:lnTo>
                  <a:pt x="1980502" y="781582"/>
                </a:lnTo>
                <a:lnTo>
                  <a:pt x="1986753" y="768882"/>
                </a:lnTo>
                <a:lnTo>
                  <a:pt x="2002852" y="768882"/>
                </a:lnTo>
                <a:lnTo>
                  <a:pt x="2002786" y="781582"/>
                </a:lnTo>
                <a:close/>
              </a:path>
              <a:path w="2345690" h="2216785">
                <a:moveTo>
                  <a:pt x="41170" y="806982"/>
                </a:moveTo>
                <a:lnTo>
                  <a:pt x="25335" y="806982"/>
                </a:lnTo>
                <a:lnTo>
                  <a:pt x="26391" y="794282"/>
                </a:lnTo>
                <a:lnTo>
                  <a:pt x="28502" y="781582"/>
                </a:lnTo>
                <a:lnTo>
                  <a:pt x="32725" y="781582"/>
                </a:lnTo>
                <a:lnTo>
                  <a:pt x="41170" y="806982"/>
                </a:lnTo>
                <a:close/>
              </a:path>
              <a:path w="2345690" h="2216785">
                <a:moveTo>
                  <a:pt x="122456" y="806982"/>
                </a:moveTo>
                <a:lnTo>
                  <a:pt x="106258" y="806982"/>
                </a:lnTo>
                <a:lnTo>
                  <a:pt x="106885" y="794282"/>
                </a:lnTo>
                <a:lnTo>
                  <a:pt x="117409" y="781582"/>
                </a:lnTo>
                <a:lnTo>
                  <a:pt x="130901" y="794282"/>
                </a:lnTo>
                <a:lnTo>
                  <a:pt x="122456" y="806982"/>
                </a:lnTo>
                <a:close/>
              </a:path>
              <a:path w="2345690" h="2216785">
                <a:moveTo>
                  <a:pt x="247403" y="806982"/>
                </a:moveTo>
                <a:lnTo>
                  <a:pt x="231272" y="806982"/>
                </a:lnTo>
                <a:lnTo>
                  <a:pt x="233301" y="794282"/>
                </a:lnTo>
                <a:lnTo>
                  <a:pt x="236468" y="781582"/>
                </a:lnTo>
                <a:lnTo>
                  <a:pt x="245969" y="781582"/>
                </a:lnTo>
                <a:lnTo>
                  <a:pt x="255469" y="794282"/>
                </a:lnTo>
                <a:lnTo>
                  <a:pt x="247403" y="806982"/>
                </a:lnTo>
                <a:close/>
              </a:path>
              <a:path w="2345690" h="2216785">
                <a:moveTo>
                  <a:pt x="322372" y="806982"/>
                </a:moveTo>
                <a:lnTo>
                  <a:pt x="308384" y="806982"/>
                </a:lnTo>
                <a:lnTo>
                  <a:pt x="299807" y="794282"/>
                </a:lnTo>
                <a:lnTo>
                  <a:pt x="307197" y="781582"/>
                </a:lnTo>
                <a:lnTo>
                  <a:pt x="315642" y="781582"/>
                </a:lnTo>
                <a:lnTo>
                  <a:pt x="326199" y="794282"/>
                </a:lnTo>
                <a:lnTo>
                  <a:pt x="322372" y="806982"/>
                </a:lnTo>
                <a:close/>
              </a:path>
              <a:path w="2345690" h="2216785">
                <a:moveTo>
                  <a:pt x="517735" y="794282"/>
                </a:moveTo>
                <a:lnTo>
                  <a:pt x="502692" y="794282"/>
                </a:lnTo>
                <a:lnTo>
                  <a:pt x="509620" y="781582"/>
                </a:lnTo>
                <a:lnTo>
                  <a:pt x="517735" y="794282"/>
                </a:lnTo>
                <a:close/>
              </a:path>
              <a:path w="2345690" h="2216785">
                <a:moveTo>
                  <a:pt x="612151" y="806982"/>
                </a:moveTo>
                <a:lnTo>
                  <a:pt x="590724" y="806982"/>
                </a:lnTo>
                <a:lnTo>
                  <a:pt x="588398" y="794282"/>
                </a:lnTo>
                <a:lnTo>
                  <a:pt x="592209" y="794282"/>
                </a:lnTo>
                <a:lnTo>
                  <a:pt x="600670" y="781582"/>
                </a:lnTo>
                <a:lnTo>
                  <a:pt x="611507" y="794282"/>
                </a:lnTo>
                <a:lnTo>
                  <a:pt x="612151" y="806982"/>
                </a:lnTo>
                <a:close/>
              </a:path>
              <a:path w="2345690" h="2216785">
                <a:moveTo>
                  <a:pt x="951546" y="806982"/>
                </a:moveTo>
                <a:lnTo>
                  <a:pt x="944469" y="806982"/>
                </a:lnTo>
                <a:lnTo>
                  <a:pt x="935315" y="794282"/>
                </a:lnTo>
                <a:lnTo>
                  <a:pt x="935315" y="781582"/>
                </a:lnTo>
                <a:lnTo>
                  <a:pt x="960651" y="781582"/>
                </a:lnTo>
                <a:lnTo>
                  <a:pt x="956840" y="794282"/>
                </a:lnTo>
                <a:lnTo>
                  <a:pt x="951546" y="806982"/>
                </a:lnTo>
                <a:close/>
              </a:path>
              <a:path w="2345690" h="2216785">
                <a:moveTo>
                  <a:pt x="1114150" y="806982"/>
                </a:moveTo>
                <a:lnTo>
                  <a:pt x="1093664" y="806982"/>
                </a:lnTo>
                <a:lnTo>
                  <a:pt x="1097474" y="794282"/>
                </a:lnTo>
                <a:lnTo>
                  <a:pt x="1103561" y="781582"/>
                </a:lnTo>
                <a:lnTo>
                  <a:pt x="1111033" y="781582"/>
                </a:lnTo>
                <a:lnTo>
                  <a:pt x="1119000" y="794282"/>
                </a:lnTo>
                <a:lnTo>
                  <a:pt x="1114150" y="806982"/>
                </a:lnTo>
                <a:close/>
              </a:path>
              <a:path w="2345690" h="2216785">
                <a:moveTo>
                  <a:pt x="1188129" y="794282"/>
                </a:moveTo>
                <a:lnTo>
                  <a:pt x="1175560" y="794282"/>
                </a:lnTo>
                <a:lnTo>
                  <a:pt x="1172839" y="781582"/>
                </a:lnTo>
                <a:lnTo>
                  <a:pt x="1195007" y="781582"/>
                </a:lnTo>
                <a:lnTo>
                  <a:pt x="1188129" y="794282"/>
                </a:lnTo>
                <a:close/>
              </a:path>
              <a:path w="2345690" h="2216785">
                <a:moveTo>
                  <a:pt x="1241968" y="806982"/>
                </a:moveTo>
                <a:lnTo>
                  <a:pt x="1224599" y="806982"/>
                </a:lnTo>
                <a:lnTo>
                  <a:pt x="1222719" y="794282"/>
                </a:lnTo>
                <a:lnTo>
                  <a:pt x="1226776" y="781582"/>
                </a:lnTo>
                <a:lnTo>
                  <a:pt x="1236178" y="781582"/>
                </a:lnTo>
                <a:lnTo>
                  <a:pt x="1244442" y="794282"/>
                </a:lnTo>
                <a:lnTo>
                  <a:pt x="1246075" y="794282"/>
                </a:lnTo>
                <a:lnTo>
                  <a:pt x="1241968" y="806982"/>
                </a:lnTo>
                <a:close/>
              </a:path>
              <a:path w="2345690" h="2216785">
                <a:moveTo>
                  <a:pt x="1505207" y="806982"/>
                </a:moveTo>
                <a:lnTo>
                  <a:pt x="1488283" y="806982"/>
                </a:lnTo>
                <a:lnTo>
                  <a:pt x="1484258" y="794282"/>
                </a:lnTo>
                <a:lnTo>
                  <a:pt x="1486568" y="794282"/>
                </a:lnTo>
                <a:lnTo>
                  <a:pt x="1494815" y="781582"/>
                </a:lnTo>
                <a:lnTo>
                  <a:pt x="1504085" y="781582"/>
                </a:lnTo>
                <a:lnTo>
                  <a:pt x="1507219" y="794282"/>
                </a:lnTo>
                <a:lnTo>
                  <a:pt x="1505207" y="806982"/>
                </a:lnTo>
                <a:close/>
              </a:path>
              <a:path w="2345690" h="2216785">
                <a:moveTo>
                  <a:pt x="1986605" y="794282"/>
                </a:moveTo>
                <a:lnTo>
                  <a:pt x="1981079" y="781582"/>
                </a:lnTo>
                <a:lnTo>
                  <a:pt x="1995198" y="781582"/>
                </a:lnTo>
                <a:lnTo>
                  <a:pt x="1986605" y="794282"/>
                </a:lnTo>
                <a:close/>
              </a:path>
              <a:path w="2345690" h="2216785">
                <a:moveTo>
                  <a:pt x="153598" y="832382"/>
                </a:moveTo>
                <a:lnTo>
                  <a:pt x="147693" y="832382"/>
                </a:lnTo>
                <a:lnTo>
                  <a:pt x="137235" y="819682"/>
                </a:lnTo>
                <a:lnTo>
                  <a:pt x="135124" y="819682"/>
                </a:lnTo>
                <a:lnTo>
                  <a:pt x="137235" y="806982"/>
                </a:lnTo>
                <a:lnTo>
                  <a:pt x="138291" y="806982"/>
                </a:lnTo>
                <a:lnTo>
                  <a:pt x="146736" y="794282"/>
                </a:lnTo>
                <a:lnTo>
                  <a:pt x="160460" y="806982"/>
                </a:lnTo>
                <a:lnTo>
                  <a:pt x="157128" y="819682"/>
                </a:lnTo>
                <a:lnTo>
                  <a:pt x="153598" y="832382"/>
                </a:lnTo>
                <a:close/>
              </a:path>
              <a:path w="2345690" h="2216785">
                <a:moveTo>
                  <a:pt x="185532" y="806982"/>
                </a:moveTo>
                <a:lnTo>
                  <a:pt x="161252" y="806982"/>
                </a:lnTo>
                <a:lnTo>
                  <a:pt x="163825" y="794282"/>
                </a:lnTo>
                <a:lnTo>
                  <a:pt x="184608" y="794282"/>
                </a:lnTo>
                <a:lnTo>
                  <a:pt x="185532" y="806982"/>
                </a:lnTo>
                <a:close/>
              </a:path>
              <a:path w="2345690" h="2216785">
                <a:moveTo>
                  <a:pt x="348368" y="819682"/>
                </a:moveTo>
                <a:lnTo>
                  <a:pt x="340401" y="806982"/>
                </a:lnTo>
                <a:lnTo>
                  <a:pt x="336887" y="806982"/>
                </a:lnTo>
                <a:lnTo>
                  <a:pt x="337530" y="794282"/>
                </a:lnTo>
                <a:lnTo>
                  <a:pt x="359452" y="794282"/>
                </a:lnTo>
                <a:lnTo>
                  <a:pt x="357473" y="806982"/>
                </a:lnTo>
                <a:lnTo>
                  <a:pt x="348368" y="819682"/>
                </a:lnTo>
                <a:close/>
              </a:path>
              <a:path w="2345690" h="2216785">
                <a:moveTo>
                  <a:pt x="426486" y="806982"/>
                </a:moveTo>
                <a:lnTo>
                  <a:pt x="402206" y="806982"/>
                </a:lnTo>
                <a:lnTo>
                  <a:pt x="405373" y="794282"/>
                </a:lnTo>
                <a:lnTo>
                  <a:pt x="425431" y="794282"/>
                </a:lnTo>
                <a:lnTo>
                  <a:pt x="426486" y="806982"/>
                </a:lnTo>
                <a:close/>
              </a:path>
              <a:path w="2345690" h="2216785">
                <a:moveTo>
                  <a:pt x="473727" y="819682"/>
                </a:moveTo>
                <a:lnTo>
                  <a:pt x="449711" y="819682"/>
                </a:lnTo>
                <a:lnTo>
                  <a:pt x="458156" y="794282"/>
                </a:lnTo>
                <a:lnTo>
                  <a:pt x="473166" y="806982"/>
                </a:lnTo>
                <a:lnTo>
                  <a:pt x="473727" y="819682"/>
                </a:lnTo>
                <a:close/>
              </a:path>
              <a:path w="2345690" h="2216785">
                <a:moveTo>
                  <a:pt x="513727" y="806982"/>
                </a:moveTo>
                <a:lnTo>
                  <a:pt x="500432" y="806982"/>
                </a:lnTo>
                <a:lnTo>
                  <a:pt x="499327" y="794282"/>
                </a:lnTo>
                <a:lnTo>
                  <a:pt x="522552" y="794282"/>
                </a:lnTo>
                <a:lnTo>
                  <a:pt x="513727" y="806982"/>
                </a:lnTo>
                <a:close/>
              </a:path>
              <a:path w="2345690" h="2216785">
                <a:moveTo>
                  <a:pt x="858252" y="819682"/>
                </a:moveTo>
                <a:lnTo>
                  <a:pt x="848190" y="806982"/>
                </a:lnTo>
                <a:lnTo>
                  <a:pt x="843472" y="806982"/>
                </a:lnTo>
                <a:lnTo>
                  <a:pt x="844297" y="794282"/>
                </a:lnTo>
                <a:lnTo>
                  <a:pt x="866037" y="794282"/>
                </a:lnTo>
                <a:lnTo>
                  <a:pt x="866449" y="806982"/>
                </a:lnTo>
                <a:lnTo>
                  <a:pt x="858252" y="819682"/>
                </a:lnTo>
                <a:close/>
              </a:path>
              <a:path w="2345690" h="2216785">
                <a:moveTo>
                  <a:pt x="998655" y="819682"/>
                </a:moveTo>
                <a:lnTo>
                  <a:pt x="989154" y="819682"/>
                </a:lnTo>
                <a:lnTo>
                  <a:pt x="982176" y="806982"/>
                </a:lnTo>
                <a:lnTo>
                  <a:pt x="983216" y="794282"/>
                </a:lnTo>
                <a:lnTo>
                  <a:pt x="1002877" y="794282"/>
                </a:lnTo>
                <a:lnTo>
                  <a:pt x="1007100" y="806982"/>
                </a:lnTo>
                <a:lnTo>
                  <a:pt x="1003933" y="806982"/>
                </a:lnTo>
                <a:lnTo>
                  <a:pt x="998655" y="819682"/>
                </a:lnTo>
                <a:close/>
              </a:path>
              <a:path w="2345690" h="2216785">
                <a:moveTo>
                  <a:pt x="1565627" y="819682"/>
                </a:moveTo>
                <a:lnTo>
                  <a:pt x="1545487" y="819682"/>
                </a:lnTo>
                <a:lnTo>
                  <a:pt x="1545388" y="806982"/>
                </a:lnTo>
                <a:lnTo>
                  <a:pt x="1551821" y="794282"/>
                </a:lnTo>
                <a:lnTo>
                  <a:pt x="1562757" y="806982"/>
                </a:lnTo>
                <a:lnTo>
                  <a:pt x="1567260" y="806982"/>
                </a:lnTo>
                <a:lnTo>
                  <a:pt x="1565627" y="819682"/>
                </a:lnTo>
                <a:close/>
              </a:path>
              <a:path w="2345690" h="2216785">
                <a:moveTo>
                  <a:pt x="1881187" y="806982"/>
                </a:moveTo>
                <a:lnTo>
                  <a:pt x="1855851" y="806982"/>
                </a:lnTo>
                <a:lnTo>
                  <a:pt x="1864296" y="794282"/>
                </a:lnTo>
                <a:lnTo>
                  <a:pt x="1882243" y="794282"/>
                </a:lnTo>
                <a:lnTo>
                  <a:pt x="1881187" y="806982"/>
                </a:lnTo>
                <a:close/>
              </a:path>
              <a:path w="2345690" h="2216785">
                <a:moveTo>
                  <a:pt x="59067" y="832382"/>
                </a:moveTo>
                <a:lnTo>
                  <a:pt x="39059" y="832382"/>
                </a:lnTo>
                <a:lnTo>
                  <a:pt x="39092" y="819682"/>
                </a:lnTo>
                <a:lnTo>
                  <a:pt x="46448" y="806982"/>
                </a:lnTo>
                <a:lnTo>
                  <a:pt x="55388" y="819682"/>
                </a:lnTo>
                <a:lnTo>
                  <a:pt x="60172" y="819682"/>
                </a:lnTo>
                <a:lnTo>
                  <a:pt x="59067" y="832382"/>
                </a:lnTo>
                <a:close/>
              </a:path>
              <a:path w="2345690" h="2216785">
                <a:moveTo>
                  <a:pt x="87190" y="832382"/>
                </a:moveTo>
                <a:lnTo>
                  <a:pt x="68486" y="832382"/>
                </a:lnTo>
                <a:lnTo>
                  <a:pt x="67611" y="819682"/>
                </a:lnTo>
                <a:lnTo>
                  <a:pt x="71784" y="806982"/>
                </a:lnTo>
                <a:lnTo>
                  <a:pt x="79174" y="806982"/>
                </a:lnTo>
                <a:lnTo>
                  <a:pt x="87652" y="819682"/>
                </a:lnTo>
                <a:lnTo>
                  <a:pt x="89995" y="819682"/>
                </a:lnTo>
                <a:lnTo>
                  <a:pt x="87190" y="832382"/>
                </a:lnTo>
                <a:close/>
              </a:path>
              <a:path w="2345690" h="2216785">
                <a:moveTo>
                  <a:pt x="176295" y="819682"/>
                </a:moveTo>
                <a:lnTo>
                  <a:pt x="163825" y="806982"/>
                </a:lnTo>
                <a:lnTo>
                  <a:pt x="182893" y="806982"/>
                </a:lnTo>
                <a:lnTo>
                  <a:pt x="176295" y="819682"/>
                </a:lnTo>
                <a:close/>
              </a:path>
              <a:path w="2345690" h="2216785">
                <a:moveTo>
                  <a:pt x="221688" y="832382"/>
                </a:moveTo>
                <a:lnTo>
                  <a:pt x="210224" y="832382"/>
                </a:lnTo>
                <a:lnTo>
                  <a:pt x="204402" y="819682"/>
                </a:lnTo>
                <a:lnTo>
                  <a:pt x="210076" y="806982"/>
                </a:lnTo>
                <a:lnTo>
                  <a:pt x="224987" y="806982"/>
                </a:lnTo>
                <a:lnTo>
                  <a:pt x="227742" y="819682"/>
                </a:lnTo>
                <a:lnTo>
                  <a:pt x="221688" y="832382"/>
                </a:lnTo>
                <a:close/>
              </a:path>
              <a:path w="2345690" h="2216785">
                <a:moveTo>
                  <a:pt x="278694" y="832382"/>
                </a:moveTo>
                <a:lnTo>
                  <a:pt x="271304" y="819682"/>
                </a:lnTo>
                <a:lnTo>
                  <a:pt x="261803" y="819682"/>
                </a:lnTo>
                <a:lnTo>
                  <a:pt x="270249" y="806982"/>
                </a:lnTo>
                <a:lnTo>
                  <a:pt x="287535" y="806982"/>
                </a:lnTo>
                <a:lnTo>
                  <a:pt x="285737" y="819682"/>
                </a:lnTo>
                <a:lnTo>
                  <a:pt x="278694" y="832382"/>
                </a:lnTo>
                <a:close/>
              </a:path>
              <a:path w="2345690" h="2216785">
                <a:moveTo>
                  <a:pt x="414082" y="819682"/>
                </a:moveTo>
                <a:lnTo>
                  <a:pt x="407781" y="819682"/>
                </a:lnTo>
                <a:lnTo>
                  <a:pt x="400095" y="806982"/>
                </a:lnTo>
                <a:lnTo>
                  <a:pt x="419988" y="806982"/>
                </a:lnTo>
                <a:lnTo>
                  <a:pt x="414082" y="819682"/>
                </a:lnTo>
                <a:close/>
              </a:path>
              <a:path w="2345690" h="2216785">
                <a:moveTo>
                  <a:pt x="587524" y="832382"/>
                </a:moveTo>
                <a:lnTo>
                  <a:pt x="566757" y="832382"/>
                </a:lnTo>
                <a:lnTo>
                  <a:pt x="568258" y="819682"/>
                </a:lnTo>
                <a:lnTo>
                  <a:pt x="576390" y="806982"/>
                </a:lnTo>
                <a:lnTo>
                  <a:pt x="586963" y="819682"/>
                </a:lnTo>
                <a:lnTo>
                  <a:pt x="590510" y="819682"/>
                </a:lnTo>
                <a:lnTo>
                  <a:pt x="587524" y="832382"/>
                </a:lnTo>
                <a:close/>
              </a:path>
              <a:path w="2345690" h="2216785">
                <a:moveTo>
                  <a:pt x="724925" y="832382"/>
                </a:moveTo>
                <a:lnTo>
                  <a:pt x="704785" y="832382"/>
                </a:lnTo>
                <a:lnTo>
                  <a:pt x="706121" y="819682"/>
                </a:lnTo>
                <a:lnTo>
                  <a:pt x="714682" y="806982"/>
                </a:lnTo>
                <a:lnTo>
                  <a:pt x="727201" y="819682"/>
                </a:lnTo>
                <a:lnTo>
                  <a:pt x="729329" y="819682"/>
                </a:lnTo>
                <a:lnTo>
                  <a:pt x="724925" y="832382"/>
                </a:lnTo>
                <a:close/>
              </a:path>
              <a:path w="2345690" h="2216785">
                <a:moveTo>
                  <a:pt x="1871686" y="819682"/>
                </a:moveTo>
                <a:lnTo>
                  <a:pt x="1864297" y="819682"/>
                </a:lnTo>
                <a:lnTo>
                  <a:pt x="1859018" y="806982"/>
                </a:lnTo>
                <a:lnTo>
                  <a:pt x="1880131" y="806982"/>
                </a:lnTo>
                <a:lnTo>
                  <a:pt x="1871686" y="819682"/>
                </a:lnTo>
                <a:close/>
              </a:path>
              <a:path w="2345690" h="2216785">
                <a:moveTo>
                  <a:pt x="128130" y="845082"/>
                </a:moveTo>
                <a:lnTo>
                  <a:pt x="121054" y="845082"/>
                </a:lnTo>
                <a:lnTo>
                  <a:pt x="115066" y="832382"/>
                </a:lnTo>
                <a:lnTo>
                  <a:pt x="113301" y="819682"/>
                </a:lnTo>
                <a:lnTo>
                  <a:pt x="137235" y="819682"/>
                </a:lnTo>
                <a:lnTo>
                  <a:pt x="134217" y="832382"/>
                </a:lnTo>
                <a:lnTo>
                  <a:pt x="128130" y="845082"/>
                </a:lnTo>
                <a:close/>
              </a:path>
              <a:path w="2345690" h="2216785">
                <a:moveTo>
                  <a:pt x="391798" y="845082"/>
                </a:moveTo>
                <a:lnTo>
                  <a:pt x="380879" y="845082"/>
                </a:lnTo>
                <a:lnTo>
                  <a:pt x="372648" y="832382"/>
                </a:lnTo>
                <a:lnTo>
                  <a:pt x="373044" y="832382"/>
                </a:lnTo>
                <a:lnTo>
                  <a:pt x="375468" y="819682"/>
                </a:lnTo>
                <a:lnTo>
                  <a:pt x="392705" y="819682"/>
                </a:lnTo>
                <a:lnTo>
                  <a:pt x="395872" y="832382"/>
                </a:lnTo>
                <a:lnTo>
                  <a:pt x="391798" y="845082"/>
                </a:lnTo>
                <a:close/>
              </a:path>
              <a:path w="2345690" h="2216785">
                <a:moveTo>
                  <a:pt x="508828" y="845082"/>
                </a:moveTo>
                <a:lnTo>
                  <a:pt x="484812" y="845082"/>
                </a:lnTo>
                <a:lnTo>
                  <a:pt x="487022" y="832382"/>
                </a:lnTo>
                <a:lnTo>
                  <a:pt x="496160" y="819682"/>
                </a:lnTo>
                <a:lnTo>
                  <a:pt x="507772" y="832382"/>
                </a:lnTo>
                <a:lnTo>
                  <a:pt x="508828" y="845082"/>
                </a:lnTo>
                <a:close/>
              </a:path>
              <a:path w="2345690" h="2216785">
                <a:moveTo>
                  <a:pt x="537892" y="845082"/>
                </a:moveTo>
                <a:lnTo>
                  <a:pt x="516218" y="845082"/>
                </a:lnTo>
                <a:lnTo>
                  <a:pt x="520655" y="832382"/>
                </a:lnTo>
                <a:lnTo>
                  <a:pt x="526378" y="819682"/>
                </a:lnTo>
                <a:lnTo>
                  <a:pt x="533883" y="819682"/>
                </a:lnTo>
                <a:lnTo>
                  <a:pt x="543665" y="832382"/>
                </a:lnTo>
                <a:lnTo>
                  <a:pt x="537892" y="845082"/>
                </a:lnTo>
                <a:close/>
              </a:path>
              <a:path w="2345690" h="2216785">
                <a:moveTo>
                  <a:pt x="646493" y="832382"/>
                </a:moveTo>
                <a:lnTo>
                  <a:pt x="629421" y="832382"/>
                </a:lnTo>
                <a:lnTo>
                  <a:pt x="638674" y="819682"/>
                </a:lnTo>
                <a:lnTo>
                  <a:pt x="646493" y="832382"/>
                </a:lnTo>
                <a:close/>
              </a:path>
              <a:path w="2345690" h="2216785">
                <a:moveTo>
                  <a:pt x="819324" y="845082"/>
                </a:moveTo>
                <a:lnTo>
                  <a:pt x="811786" y="832382"/>
                </a:lnTo>
                <a:lnTo>
                  <a:pt x="806524" y="832382"/>
                </a:lnTo>
                <a:lnTo>
                  <a:pt x="806590" y="819682"/>
                </a:lnTo>
                <a:lnTo>
                  <a:pt x="829749" y="819682"/>
                </a:lnTo>
                <a:lnTo>
                  <a:pt x="826268" y="832382"/>
                </a:lnTo>
                <a:lnTo>
                  <a:pt x="819324" y="845082"/>
                </a:lnTo>
                <a:close/>
              </a:path>
              <a:path w="2345690" h="2216785">
                <a:moveTo>
                  <a:pt x="879365" y="845082"/>
                </a:moveTo>
                <a:lnTo>
                  <a:pt x="870920" y="845082"/>
                </a:lnTo>
                <a:lnTo>
                  <a:pt x="862474" y="832382"/>
                </a:lnTo>
                <a:lnTo>
                  <a:pt x="865641" y="819682"/>
                </a:lnTo>
                <a:lnTo>
                  <a:pt x="886754" y="819682"/>
                </a:lnTo>
                <a:lnTo>
                  <a:pt x="884643" y="832382"/>
                </a:lnTo>
                <a:lnTo>
                  <a:pt x="879365" y="845082"/>
                </a:lnTo>
                <a:close/>
              </a:path>
              <a:path w="2345690" h="2216785">
                <a:moveTo>
                  <a:pt x="963290" y="845082"/>
                </a:moveTo>
                <a:lnTo>
                  <a:pt x="940593" y="845082"/>
                </a:lnTo>
                <a:lnTo>
                  <a:pt x="941649" y="832382"/>
                </a:lnTo>
                <a:lnTo>
                  <a:pt x="947983" y="819682"/>
                </a:lnTo>
                <a:lnTo>
                  <a:pt x="958540" y="832382"/>
                </a:lnTo>
                <a:lnTo>
                  <a:pt x="963191" y="832382"/>
                </a:lnTo>
                <a:lnTo>
                  <a:pt x="963290" y="845082"/>
                </a:lnTo>
                <a:close/>
              </a:path>
              <a:path w="2345690" h="2216785">
                <a:moveTo>
                  <a:pt x="1075718" y="845082"/>
                </a:moveTo>
                <a:lnTo>
                  <a:pt x="1065161" y="832382"/>
                </a:lnTo>
                <a:lnTo>
                  <a:pt x="1064105" y="832382"/>
                </a:lnTo>
                <a:lnTo>
                  <a:pt x="1065161" y="819682"/>
                </a:lnTo>
                <a:lnTo>
                  <a:pt x="1085483" y="819682"/>
                </a:lnTo>
                <a:lnTo>
                  <a:pt x="1088023" y="832382"/>
                </a:lnTo>
                <a:lnTo>
                  <a:pt x="1075718" y="845082"/>
                </a:lnTo>
                <a:close/>
              </a:path>
              <a:path w="2345690" h="2216785">
                <a:moveTo>
                  <a:pt x="1166505" y="845082"/>
                </a:moveTo>
                <a:lnTo>
                  <a:pt x="1159362" y="845082"/>
                </a:lnTo>
                <a:lnTo>
                  <a:pt x="1154496" y="832382"/>
                </a:lnTo>
                <a:lnTo>
                  <a:pt x="1152995" y="832382"/>
                </a:lnTo>
                <a:lnTo>
                  <a:pt x="1155948" y="819682"/>
                </a:lnTo>
                <a:lnTo>
                  <a:pt x="1177061" y="819682"/>
                </a:lnTo>
                <a:lnTo>
                  <a:pt x="1174950" y="832382"/>
                </a:lnTo>
                <a:lnTo>
                  <a:pt x="1166505" y="845082"/>
                </a:lnTo>
                <a:close/>
              </a:path>
              <a:path w="2345690" h="2216785">
                <a:moveTo>
                  <a:pt x="1392680" y="832382"/>
                </a:moveTo>
                <a:lnTo>
                  <a:pt x="1369422" y="832382"/>
                </a:lnTo>
                <a:lnTo>
                  <a:pt x="1373414" y="819682"/>
                </a:lnTo>
                <a:lnTo>
                  <a:pt x="1390206" y="819682"/>
                </a:lnTo>
                <a:lnTo>
                  <a:pt x="1392680" y="832382"/>
                </a:lnTo>
                <a:close/>
              </a:path>
              <a:path w="2345690" h="2216785">
                <a:moveTo>
                  <a:pt x="2059593" y="845082"/>
                </a:moveTo>
                <a:lnTo>
                  <a:pt x="2047602" y="832382"/>
                </a:lnTo>
                <a:lnTo>
                  <a:pt x="2047585" y="819682"/>
                </a:lnTo>
                <a:lnTo>
                  <a:pt x="2071206" y="819682"/>
                </a:lnTo>
                <a:lnTo>
                  <a:pt x="2069095" y="832382"/>
                </a:lnTo>
                <a:lnTo>
                  <a:pt x="2065928" y="832382"/>
                </a:lnTo>
                <a:lnTo>
                  <a:pt x="2059593" y="845082"/>
                </a:lnTo>
                <a:close/>
              </a:path>
              <a:path w="2345690" h="2216785">
                <a:moveTo>
                  <a:pt x="46448" y="845082"/>
                </a:moveTo>
                <a:lnTo>
                  <a:pt x="24280" y="845082"/>
                </a:lnTo>
                <a:lnTo>
                  <a:pt x="26391" y="832382"/>
                </a:lnTo>
                <a:lnTo>
                  <a:pt x="50523" y="832382"/>
                </a:lnTo>
                <a:lnTo>
                  <a:pt x="46448" y="845082"/>
                </a:lnTo>
                <a:close/>
              </a:path>
              <a:path w="2345690" h="2216785">
                <a:moveTo>
                  <a:pt x="195297" y="857782"/>
                </a:moveTo>
                <a:lnTo>
                  <a:pt x="184740" y="857782"/>
                </a:lnTo>
                <a:lnTo>
                  <a:pt x="178406" y="845082"/>
                </a:lnTo>
                <a:lnTo>
                  <a:pt x="156633" y="845082"/>
                </a:lnTo>
                <a:lnTo>
                  <a:pt x="164006" y="832382"/>
                </a:lnTo>
                <a:lnTo>
                  <a:pt x="199915" y="832382"/>
                </a:lnTo>
                <a:lnTo>
                  <a:pt x="202505" y="845082"/>
                </a:lnTo>
                <a:lnTo>
                  <a:pt x="195297" y="857782"/>
                </a:lnTo>
                <a:close/>
              </a:path>
              <a:path w="2345690" h="2216785">
                <a:moveTo>
                  <a:pt x="329646" y="845082"/>
                </a:moveTo>
                <a:lnTo>
                  <a:pt x="318677" y="845082"/>
                </a:lnTo>
                <a:lnTo>
                  <a:pt x="315428" y="832382"/>
                </a:lnTo>
                <a:lnTo>
                  <a:pt x="339922" y="832382"/>
                </a:lnTo>
                <a:lnTo>
                  <a:pt x="329646" y="845082"/>
                </a:lnTo>
                <a:close/>
              </a:path>
              <a:path w="2345690" h="2216785">
                <a:moveTo>
                  <a:pt x="459212" y="857782"/>
                </a:moveTo>
                <a:lnTo>
                  <a:pt x="441101" y="857782"/>
                </a:lnTo>
                <a:lnTo>
                  <a:pt x="435987" y="845082"/>
                </a:lnTo>
                <a:lnTo>
                  <a:pt x="447599" y="832382"/>
                </a:lnTo>
                <a:lnTo>
                  <a:pt x="463434" y="845082"/>
                </a:lnTo>
                <a:lnTo>
                  <a:pt x="459212" y="857782"/>
                </a:lnTo>
                <a:close/>
              </a:path>
              <a:path w="2345690" h="2216785">
                <a:moveTo>
                  <a:pt x="644315" y="845082"/>
                </a:moveTo>
                <a:lnTo>
                  <a:pt x="626353" y="845082"/>
                </a:lnTo>
                <a:lnTo>
                  <a:pt x="624819" y="832382"/>
                </a:lnTo>
                <a:lnTo>
                  <a:pt x="648175" y="832382"/>
                </a:lnTo>
                <a:lnTo>
                  <a:pt x="644315" y="845082"/>
                </a:lnTo>
                <a:close/>
              </a:path>
              <a:path w="2345690" h="2216785">
                <a:moveTo>
                  <a:pt x="704851" y="845082"/>
                </a:moveTo>
                <a:lnTo>
                  <a:pt x="686888" y="845082"/>
                </a:lnTo>
                <a:lnTo>
                  <a:pt x="696736" y="832382"/>
                </a:lnTo>
                <a:lnTo>
                  <a:pt x="704851" y="845082"/>
                </a:lnTo>
                <a:close/>
              </a:path>
              <a:path w="2345690" h="2216785">
                <a:moveTo>
                  <a:pt x="763160" y="857782"/>
                </a:moveTo>
                <a:lnTo>
                  <a:pt x="738962" y="857782"/>
                </a:lnTo>
                <a:lnTo>
                  <a:pt x="744702" y="845082"/>
                </a:lnTo>
                <a:lnTo>
                  <a:pt x="752422" y="832382"/>
                </a:lnTo>
                <a:lnTo>
                  <a:pt x="759745" y="845082"/>
                </a:lnTo>
                <a:lnTo>
                  <a:pt x="764298" y="845082"/>
                </a:lnTo>
                <a:lnTo>
                  <a:pt x="763160" y="857782"/>
                </a:lnTo>
                <a:close/>
              </a:path>
              <a:path w="2345690" h="2216785">
                <a:moveTo>
                  <a:pt x="1383971" y="845082"/>
                </a:moveTo>
                <a:lnTo>
                  <a:pt x="1376086" y="845082"/>
                </a:lnTo>
                <a:lnTo>
                  <a:pt x="1370775" y="832382"/>
                </a:lnTo>
                <a:lnTo>
                  <a:pt x="1390008" y="832382"/>
                </a:lnTo>
                <a:lnTo>
                  <a:pt x="1383971" y="845082"/>
                </a:lnTo>
                <a:close/>
              </a:path>
              <a:path w="2345690" h="2216785">
                <a:moveTo>
                  <a:pt x="1480448" y="845082"/>
                </a:moveTo>
                <a:lnTo>
                  <a:pt x="1458923" y="845082"/>
                </a:lnTo>
                <a:lnTo>
                  <a:pt x="1460655" y="832382"/>
                </a:lnTo>
                <a:lnTo>
                  <a:pt x="1484258" y="832382"/>
                </a:lnTo>
                <a:lnTo>
                  <a:pt x="1480448" y="845082"/>
                </a:lnTo>
                <a:close/>
              </a:path>
              <a:path w="2345690" h="2216785">
                <a:moveTo>
                  <a:pt x="42226" y="857782"/>
                </a:moveTo>
                <a:lnTo>
                  <a:pt x="26391" y="857782"/>
                </a:lnTo>
                <a:lnTo>
                  <a:pt x="22168" y="845082"/>
                </a:lnTo>
                <a:lnTo>
                  <a:pt x="45393" y="845082"/>
                </a:lnTo>
                <a:lnTo>
                  <a:pt x="42226" y="857782"/>
                </a:lnTo>
                <a:close/>
              </a:path>
              <a:path w="2345690" h="2216785">
                <a:moveTo>
                  <a:pt x="225845" y="857782"/>
                </a:moveTo>
                <a:lnTo>
                  <a:pt x="202686" y="857782"/>
                </a:lnTo>
                <a:lnTo>
                  <a:pt x="206035" y="845082"/>
                </a:lnTo>
                <a:lnTo>
                  <a:pt x="226967" y="845082"/>
                </a:lnTo>
                <a:lnTo>
                  <a:pt x="225845" y="857782"/>
                </a:lnTo>
                <a:close/>
              </a:path>
              <a:path w="2345690" h="2216785">
                <a:moveTo>
                  <a:pt x="260484" y="857782"/>
                </a:moveTo>
                <a:lnTo>
                  <a:pt x="237573" y="857782"/>
                </a:lnTo>
                <a:lnTo>
                  <a:pt x="240690" y="845082"/>
                </a:lnTo>
                <a:lnTo>
                  <a:pt x="256723" y="845082"/>
                </a:lnTo>
                <a:lnTo>
                  <a:pt x="260484" y="857782"/>
                </a:lnTo>
                <a:close/>
              </a:path>
              <a:path w="2345690" h="2216785">
                <a:moveTo>
                  <a:pt x="423320" y="857782"/>
                </a:moveTo>
                <a:lnTo>
                  <a:pt x="397984" y="857782"/>
                </a:lnTo>
                <a:lnTo>
                  <a:pt x="403872" y="845082"/>
                </a:lnTo>
                <a:lnTo>
                  <a:pt x="423320" y="845082"/>
                </a:lnTo>
                <a:lnTo>
                  <a:pt x="423320" y="857782"/>
                </a:lnTo>
                <a:close/>
              </a:path>
              <a:path w="2345690" h="2216785">
                <a:moveTo>
                  <a:pt x="500383" y="857782"/>
                </a:moveTo>
                <a:lnTo>
                  <a:pt x="489331" y="845082"/>
                </a:lnTo>
                <a:lnTo>
                  <a:pt x="507772" y="845082"/>
                </a:lnTo>
                <a:lnTo>
                  <a:pt x="500383" y="857782"/>
                </a:lnTo>
                <a:close/>
              </a:path>
              <a:path w="2345690" h="2216785">
                <a:moveTo>
                  <a:pt x="702080" y="857782"/>
                </a:moveTo>
                <a:lnTo>
                  <a:pt x="685008" y="857782"/>
                </a:lnTo>
                <a:lnTo>
                  <a:pt x="682880" y="845082"/>
                </a:lnTo>
                <a:lnTo>
                  <a:pt x="706237" y="845082"/>
                </a:lnTo>
                <a:lnTo>
                  <a:pt x="702080" y="857782"/>
                </a:lnTo>
                <a:close/>
              </a:path>
              <a:path w="2345690" h="2216785">
                <a:moveTo>
                  <a:pt x="900478" y="857782"/>
                </a:moveTo>
                <a:lnTo>
                  <a:pt x="885963" y="857782"/>
                </a:lnTo>
                <a:lnTo>
                  <a:pt x="891439" y="845082"/>
                </a:lnTo>
                <a:lnTo>
                  <a:pt x="900478" y="857782"/>
                </a:lnTo>
                <a:close/>
              </a:path>
              <a:path w="2345690" h="2216785">
                <a:moveTo>
                  <a:pt x="1230455" y="870482"/>
                </a:moveTo>
                <a:lnTo>
                  <a:pt x="1211898" y="870482"/>
                </a:lnTo>
                <a:lnTo>
                  <a:pt x="1212574" y="857782"/>
                </a:lnTo>
                <a:lnTo>
                  <a:pt x="1218100" y="845082"/>
                </a:lnTo>
                <a:lnTo>
                  <a:pt x="1226595" y="845082"/>
                </a:lnTo>
                <a:lnTo>
                  <a:pt x="1236178" y="857782"/>
                </a:lnTo>
                <a:lnTo>
                  <a:pt x="1230455" y="870482"/>
                </a:lnTo>
                <a:close/>
              </a:path>
              <a:path w="2345690" h="2216785">
                <a:moveTo>
                  <a:pt x="1301893" y="870482"/>
                </a:moveTo>
                <a:lnTo>
                  <a:pt x="1278405" y="870482"/>
                </a:lnTo>
                <a:lnTo>
                  <a:pt x="1280516" y="857782"/>
                </a:lnTo>
                <a:lnTo>
                  <a:pt x="1288961" y="845082"/>
                </a:lnTo>
                <a:lnTo>
                  <a:pt x="1300376" y="857782"/>
                </a:lnTo>
                <a:lnTo>
                  <a:pt x="1301893" y="870482"/>
                </a:lnTo>
                <a:close/>
              </a:path>
              <a:path w="2345690" h="2216785">
                <a:moveTo>
                  <a:pt x="1645049" y="870482"/>
                </a:moveTo>
                <a:lnTo>
                  <a:pt x="1630138" y="870482"/>
                </a:lnTo>
                <a:lnTo>
                  <a:pt x="1627829" y="857782"/>
                </a:lnTo>
                <a:lnTo>
                  <a:pt x="1631474" y="845082"/>
                </a:lnTo>
                <a:lnTo>
                  <a:pt x="1645494" y="845082"/>
                </a:lnTo>
                <a:lnTo>
                  <a:pt x="1652109" y="857782"/>
                </a:lnTo>
                <a:lnTo>
                  <a:pt x="1645049" y="870482"/>
                </a:lnTo>
                <a:close/>
              </a:path>
              <a:path w="2345690" h="2216785">
                <a:moveTo>
                  <a:pt x="40114" y="883182"/>
                </a:moveTo>
                <a:lnTo>
                  <a:pt x="33781" y="883182"/>
                </a:lnTo>
                <a:lnTo>
                  <a:pt x="30614" y="870482"/>
                </a:lnTo>
                <a:lnTo>
                  <a:pt x="35892" y="857782"/>
                </a:lnTo>
                <a:lnTo>
                  <a:pt x="52288" y="857782"/>
                </a:lnTo>
                <a:lnTo>
                  <a:pt x="54630" y="870482"/>
                </a:lnTo>
                <a:lnTo>
                  <a:pt x="50242" y="870482"/>
                </a:lnTo>
                <a:lnTo>
                  <a:pt x="40114" y="883182"/>
                </a:lnTo>
                <a:close/>
              </a:path>
              <a:path w="2345690" h="2216785">
                <a:moveTo>
                  <a:pt x="111520" y="883182"/>
                </a:moveTo>
                <a:lnTo>
                  <a:pt x="100947" y="870482"/>
                </a:lnTo>
                <a:lnTo>
                  <a:pt x="96906" y="870482"/>
                </a:lnTo>
                <a:lnTo>
                  <a:pt x="106621" y="857782"/>
                </a:lnTo>
                <a:lnTo>
                  <a:pt x="121400" y="857782"/>
                </a:lnTo>
                <a:lnTo>
                  <a:pt x="111520" y="883182"/>
                </a:lnTo>
                <a:close/>
              </a:path>
              <a:path w="2345690" h="2216785">
                <a:moveTo>
                  <a:pt x="250191" y="870482"/>
                </a:moveTo>
                <a:lnTo>
                  <a:pt x="243214" y="870482"/>
                </a:lnTo>
                <a:lnTo>
                  <a:pt x="238711" y="857782"/>
                </a:lnTo>
                <a:lnTo>
                  <a:pt x="258306" y="857782"/>
                </a:lnTo>
                <a:lnTo>
                  <a:pt x="250191" y="870482"/>
                </a:lnTo>
                <a:close/>
              </a:path>
              <a:path w="2345690" h="2216785">
                <a:moveTo>
                  <a:pt x="377926" y="883182"/>
                </a:moveTo>
                <a:lnTo>
                  <a:pt x="365258" y="870482"/>
                </a:lnTo>
                <a:lnTo>
                  <a:pt x="368425" y="857782"/>
                </a:lnTo>
                <a:lnTo>
                  <a:pt x="388483" y="857782"/>
                </a:lnTo>
                <a:lnTo>
                  <a:pt x="390594" y="870482"/>
                </a:lnTo>
                <a:lnTo>
                  <a:pt x="388483" y="870482"/>
                </a:lnTo>
                <a:lnTo>
                  <a:pt x="377926" y="883182"/>
                </a:lnTo>
                <a:close/>
              </a:path>
              <a:path w="2345690" h="2216785">
                <a:moveTo>
                  <a:pt x="406429" y="870482"/>
                </a:moveTo>
                <a:lnTo>
                  <a:pt x="403262" y="857782"/>
                </a:lnTo>
                <a:lnTo>
                  <a:pt x="414874" y="857782"/>
                </a:lnTo>
                <a:lnTo>
                  <a:pt x="406429" y="870482"/>
                </a:lnTo>
                <a:close/>
              </a:path>
              <a:path w="2345690" h="2216785">
                <a:moveTo>
                  <a:pt x="477339" y="883182"/>
                </a:moveTo>
                <a:lnTo>
                  <a:pt x="470956" y="883182"/>
                </a:lnTo>
                <a:lnTo>
                  <a:pt x="465562" y="870482"/>
                </a:lnTo>
                <a:lnTo>
                  <a:pt x="460268" y="870482"/>
                </a:lnTo>
                <a:lnTo>
                  <a:pt x="470758" y="857782"/>
                </a:lnTo>
                <a:lnTo>
                  <a:pt x="484614" y="857782"/>
                </a:lnTo>
                <a:lnTo>
                  <a:pt x="485603" y="870482"/>
                </a:lnTo>
                <a:lnTo>
                  <a:pt x="477339" y="883182"/>
                </a:lnTo>
                <a:close/>
              </a:path>
              <a:path w="2345690" h="2216785">
                <a:moveTo>
                  <a:pt x="508828" y="870482"/>
                </a:moveTo>
                <a:lnTo>
                  <a:pt x="491904" y="870482"/>
                </a:lnTo>
                <a:lnTo>
                  <a:pt x="496160" y="857782"/>
                </a:lnTo>
                <a:lnTo>
                  <a:pt x="501207" y="857782"/>
                </a:lnTo>
                <a:lnTo>
                  <a:pt x="508828" y="870482"/>
                </a:lnTo>
                <a:close/>
              </a:path>
              <a:path w="2345690" h="2216785">
                <a:moveTo>
                  <a:pt x="577842" y="870482"/>
                </a:moveTo>
                <a:lnTo>
                  <a:pt x="553298" y="870482"/>
                </a:lnTo>
                <a:lnTo>
                  <a:pt x="557207" y="857782"/>
                </a:lnTo>
                <a:lnTo>
                  <a:pt x="574724" y="857782"/>
                </a:lnTo>
                <a:lnTo>
                  <a:pt x="577842" y="870482"/>
                </a:lnTo>
                <a:close/>
              </a:path>
              <a:path w="2345690" h="2216785">
                <a:moveTo>
                  <a:pt x="612283" y="883182"/>
                </a:moveTo>
                <a:lnTo>
                  <a:pt x="601033" y="883182"/>
                </a:lnTo>
                <a:lnTo>
                  <a:pt x="596712" y="870482"/>
                </a:lnTo>
                <a:lnTo>
                  <a:pt x="598328" y="870482"/>
                </a:lnTo>
                <a:lnTo>
                  <a:pt x="604893" y="857782"/>
                </a:lnTo>
                <a:lnTo>
                  <a:pt x="619277" y="857782"/>
                </a:lnTo>
                <a:lnTo>
                  <a:pt x="619887" y="870482"/>
                </a:lnTo>
                <a:lnTo>
                  <a:pt x="612283" y="883182"/>
                </a:lnTo>
                <a:close/>
              </a:path>
              <a:path w="2345690" h="2216785">
                <a:moveTo>
                  <a:pt x="830804" y="883182"/>
                </a:moveTo>
                <a:lnTo>
                  <a:pt x="815827" y="883182"/>
                </a:lnTo>
                <a:lnTo>
                  <a:pt x="815497" y="870482"/>
                </a:lnTo>
                <a:lnTo>
                  <a:pt x="825460" y="857782"/>
                </a:lnTo>
                <a:lnTo>
                  <a:pt x="841361" y="870482"/>
                </a:lnTo>
                <a:lnTo>
                  <a:pt x="830804" y="883182"/>
                </a:lnTo>
                <a:close/>
              </a:path>
              <a:path w="2345690" h="2216785">
                <a:moveTo>
                  <a:pt x="905756" y="870482"/>
                </a:moveTo>
                <a:lnTo>
                  <a:pt x="882532" y="870482"/>
                </a:lnTo>
                <a:lnTo>
                  <a:pt x="883258" y="857782"/>
                </a:lnTo>
                <a:lnTo>
                  <a:pt x="909979" y="857782"/>
                </a:lnTo>
                <a:lnTo>
                  <a:pt x="905756" y="870482"/>
                </a:lnTo>
                <a:close/>
              </a:path>
              <a:path w="2345690" h="2216785">
                <a:moveTo>
                  <a:pt x="1103561" y="883182"/>
                </a:moveTo>
                <a:lnTo>
                  <a:pt x="1089441" y="883182"/>
                </a:lnTo>
                <a:lnTo>
                  <a:pt x="1084269" y="874292"/>
                </a:lnTo>
                <a:lnTo>
                  <a:pt x="1085219" y="870482"/>
                </a:lnTo>
                <a:lnTo>
                  <a:pt x="1089722" y="857782"/>
                </a:lnTo>
                <a:lnTo>
                  <a:pt x="1099915" y="857782"/>
                </a:lnTo>
                <a:lnTo>
                  <a:pt x="1107387" y="870482"/>
                </a:lnTo>
                <a:lnTo>
                  <a:pt x="1106513" y="870482"/>
                </a:lnTo>
                <a:lnTo>
                  <a:pt x="1103561" y="883182"/>
                </a:lnTo>
                <a:close/>
              </a:path>
              <a:path w="2345690" h="2216785">
                <a:moveTo>
                  <a:pt x="1549017" y="883182"/>
                </a:moveTo>
                <a:lnTo>
                  <a:pt x="1540209" y="883182"/>
                </a:lnTo>
                <a:lnTo>
                  <a:pt x="1531054" y="870482"/>
                </a:lnTo>
                <a:lnTo>
                  <a:pt x="1529520" y="870482"/>
                </a:lnTo>
                <a:lnTo>
                  <a:pt x="1534122" y="857782"/>
                </a:lnTo>
                <a:lnTo>
                  <a:pt x="1551194" y="857782"/>
                </a:lnTo>
                <a:lnTo>
                  <a:pt x="1552876" y="870482"/>
                </a:lnTo>
                <a:lnTo>
                  <a:pt x="1549017" y="883182"/>
                </a:lnTo>
                <a:close/>
              </a:path>
              <a:path w="2345690" h="2216785">
                <a:moveTo>
                  <a:pt x="1805575" y="895882"/>
                </a:moveTo>
                <a:lnTo>
                  <a:pt x="1796817" y="883182"/>
                </a:lnTo>
                <a:lnTo>
                  <a:pt x="1786178" y="883182"/>
                </a:lnTo>
                <a:lnTo>
                  <a:pt x="1797790" y="857782"/>
                </a:lnTo>
                <a:lnTo>
                  <a:pt x="1811514" y="870482"/>
                </a:lnTo>
                <a:lnTo>
                  <a:pt x="1810969" y="883182"/>
                </a:lnTo>
                <a:lnTo>
                  <a:pt x="1805575" y="895882"/>
                </a:lnTo>
                <a:close/>
              </a:path>
              <a:path w="2345690" h="2216785">
                <a:moveTo>
                  <a:pt x="97120" y="895882"/>
                </a:moveTo>
                <a:lnTo>
                  <a:pt x="67924" y="895882"/>
                </a:lnTo>
                <a:lnTo>
                  <a:pt x="63339" y="883182"/>
                </a:lnTo>
                <a:lnTo>
                  <a:pt x="62712" y="870482"/>
                </a:lnTo>
                <a:lnTo>
                  <a:pt x="83397" y="870482"/>
                </a:lnTo>
                <a:lnTo>
                  <a:pt x="86563" y="883182"/>
                </a:lnTo>
                <a:lnTo>
                  <a:pt x="92898" y="883182"/>
                </a:lnTo>
                <a:lnTo>
                  <a:pt x="97120" y="895882"/>
                </a:lnTo>
                <a:close/>
              </a:path>
              <a:path w="2345690" h="2216785">
                <a:moveTo>
                  <a:pt x="244913" y="883182"/>
                </a:moveTo>
                <a:lnTo>
                  <a:pt x="233301" y="883182"/>
                </a:lnTo>
                <a:lnTo>
                  <a:pt x="242801" y="870482"/>
                </a:lnTo>
                <a:lnTo>
                  <a:pt x="244913" y="883182"/>
                </a:lnTo>
                <a:close/>
              </a:path>
              <a:path w="2345690" h="2216785">
                <a:moveTo>
                  <a:pt x="296640" y="883182"/>
                </a:moveTo>
                <a:lnTo>
                  <a:pt x="275263" y="883182"/>
                </a:lnTo>
                <a:lnTo>
                  <a:pt x="273680" y="870482"/>
                </a:lnTo>
                <a:lnTo>
                  <a:pt x="295255" y="870482"/>
                </a:lnTo>
                <a:lnTo>
                  <a:pt x="296640" y="883182"/>
                </a:lnTo>
                <a:close/>
              </a:path>
              <a:path w="2345690" h="2216785">
                <a:moveTo>
                  <a:pt x="351534" y="883182"/>
                </a:moveTo>
                <a:lnTo>
                  <a:pt x="326858" y="883182"/>
                </a:lnTo>
                <a:lnTo>
                  <a:pt x="329102" y="870482"/>
                </a:lnTo>
                <a:lnTo>
                  <a:pt x="350479" y="870482"/>
                </a:lnTo>
                <a:lnTo>
                  <a:pt x="351534" y="883182"/>
                </a:lnTo>
                <a:close/>
              </a:path>
              <a:path w="2345690" h="2216785">
                <a:moveTo>
                  <a:pt x="440622" y="895882"/>
                </a:moveTo>
                <a:lnTo>
                  <a:pt x="426008" y="895882"/>
                </a:lnTo>
                <a:lnTo>
                  <a:pt x="419097" y="883182"/>
                </a:lnTo>
                <a:lnTo>
                  <a:pt x="424524" y="870482"/>
                </a:lnTo>
                <a:lnTo>
                  <a:pt x="439732" y="870482"/>
                </a:lnTo>
                <a:lnTo>
                  <a:pt x="443377" y="883182"/>
                </a:lnTo>
                <a:lnTo>
                  <a:pt x="440622" y="895882"/>
                </a:lnTo>
                <a:close/>
              </a:path>
              <a:path w="2345690" h="2216785">
                <a:moveTo>
                  <a:pt x="511599" y="883182"/>
                </a:moveTo>
                <a:lnTo>
                  <a:pt x="488985" y="883182"/>
                </a:lnTo>
                <a:lnTo>
                  <a:pt x="486659" y="870482"/>
                </a:lnTo>
                <a:lnTo>
                  <a:pt x="510956" y="870482"/>
                </a:lnTo>
                <a:lnTo>
                  <a:pt x="511599" y="883182"/>
                </a:lnTo>
                <a:close/>
              </a:path>
              <a:path w="2345690" h="2216785">
                <a:moveTo>
                  <a:pt x="564778" y="883182"/>
                </a:moveTo>
                <a:lnTo>
                  <a:pt x="555129" y="870482"/>
                </a:lnTo>
                <a:lnTo>
                  <a:pt x="574427" y="870482"/>
                </a:lnTo>
                <a:lnTo>
                  <a:pt x="564778" y="883182"/>
                </a:lnTo>
                <a:close/>
              </a:path>
              <a:path w="2345690" h="2216785">
                <a:moveTo>
                  <a:pt x="1082052" y="883182"/>
                </a:moveTo>
                <a:lnTo>
                  <a:pt x="1082052" y="870482"/>
                </a:lnTo>
                <a:lnTo>
                  <a:pt x="1084269" y="874292"/>
                </a:lnTo>
                <a:lnTo>
                  <a:pt x="1082052" y="883182"/>
                </a:lnTo>
                <a:close/>
              </a:path>
              <a:path w="2345690" h="2216785">
                <a:moveTo>
                  <a:pt x="1158059" y="895882"/>
                </a:moveTo>
                <a:lnTo>
                  <a:pt x="1147503" y="895882"/>
                </a:lnTo>
                <a:lnTo>
                  <a:pt x="1137161" y="883182"/>
                </a:lnTo>
                <a:lnTo>
                  <a:pt x="1139189" y="870482"/>
                </a:lnTo>
                <a:lnTo>
                  <a:pt x="1160171" y="870482"/>
                </a:lnTo>
                <a:lnTo>
                  <a:pt x="1160171" y="883182"/>
                </a:lnTo>
                <a:lnTo>
                  <a:pt x="1158059" y="895882"/>
                </a:lnTo>
                <a:close/>
              </a:path>
              <a:path w="2345690" h="2216785">
                <a:moveTo>
                  <a:pt x="1683779" y="895882"/>
                </a:moveTo>
                <a:lnTo>
                  <a:pt x="1668471" y="895882"/>
                </a:lnTo>
                <a:lnTo>
                  <a:pt x="1665667" y="883182"/>
                </a:lnTo>
                <a:lnTo>
                  <a:pt x="1672166" y="870482"/>
                </a:lnTo>
                <a:lnTo>
                  <a:pt x="1688661" y="870482"/>
                </a:lnTo>
                <a:lnTo>
                  <a:pt x="1689535" y="883182"/>
                </a:lnTo>
                <a:lnTo>
                  <a:pt x="1683779" y="895882"/>
                </a:lnTo>
                <a:close/>
              </a:path>
              <a:path w="2345690" h="2216785">
                <a:moveTo>
                  <a:pt x="2159750" y="883182"/>
                </a:moveTo>
                <a:lnTo>
                  <a:pt x="2134546" y="883182"/>
                </a:lnTo>
                <a:lnTo>
                  <a:pt x="2142991" y="870482"/>
                </a:lnTo>
                <a:lnTo>
                  <a:pt x="2151915" y="870482"/>
                </a:lnTo>
                <a:lnTo>
                  <a:pt x="2159750" y="883182"/>
                </a:lnTo>
                <a:close/>
              </a:path>
              <a:path w="2345690" h="2216785">
                <a:moveTo>
                  <a:pt x="28502" y="908582"/>
                </a:moveTo>
                <a:lnTo>
                  <a:pt x="8445" y="908582"/>
                </a:lnTo>
                <a:lnTo>
                  <a:pt x="11612" y="883182"/>
                </a:lnTo>
                <a:lnTo>
                  <a:pt x="47504" y="883182"/>
                </a:lnTo>
                <a:lnTo>
                  <a:pt x="41170" y="895882"/>
                </a:lnTo>
                <a:lnTo>
                  <a:pt x="34836" y="895882"/>
                </a:lnTo>
                <a:lnTo>
                  <a:pt x="28502" y="908582"/>
                </a:lnTo>
                <a:close/>
              </a:path>
              <a:path w="2345690" h="2216785">
                <a:moveTo>
                  <a:pt x="138984" y="908582"/>
                </a:moveTo>
                <a:lnTo>
                  <a:pt x="115858" y="908582"/>
                </a:lnTo>
                <a:lnTo>
                  <a:pt x="117574" y="895882"/>
                </a:lnTo>
                <a:lnTo>
                  <a:pt x="125623" y="883182"/>
                </a:lnTo>
                <a:lnTo>
                  <a:pt x="135091" y="895882"/>
                </a:lnTo>
                <a:lnTo>
                  <a:pt x="139611" y="895882"/>
                </a:lnTo>
                <a:lnTo>
                  <a:pt x="138984" y="908582"/>
                </a:lnTo>
                <a:close/>
              </a:path>
              <a:path w="2345690" h="2216785">
                <a:moveTo>
                  <a:pt x="178406" y="895882"/>
                </a:moveTo>
                <a:lnTo>
                  <a:pt x="154126" y="895882"/>
                </a:lnTo>
                <a:lnTo>
                  <a:pt x="157722" y="883182"/>
                </a:lnTo>
                <a:lnTo>
                  <a:pt x="178802" y="883182"/>
                </a:lnTo>
                <a:lnTo>
                  <a:pt x="178406" y="895882"/>
                </a:lnTo>
                <a:close/>
              </a:path>
              <a:path w="2345690" h="2216785">
                <a:moveTo>
                  <a:pt x="220732" y="908582"/>
                </a:moveTo>
                <a:lnTo>
                  <a:pt x="191074" y="908582"/>
                </a:lnTo>
                <a:lnTo>
                  <a:pt x="211132" y="883182"/>
                </a:lnTo>
                <a:lnTo>
                  <a:pt x="249136" y="883182"/>
                </a:lnTo>
                <a:lnTo>
                  <a:pt x="244501" y="895882"/>
                </a:lnTo>
                <a:lnTo>
                  <a:pt x="228022" y="895882"/>
                </a:lnTo>
                <a:lnTo>
                  <a:pt x="220732" y="908582"/>
                </a:lnTo>
                <a:close/>
              </a:path>
              <a:path w="2345690" h="2216785">
                <a:moveTo>
                  <a:pt x="321052" y="908582"/>
                </a:moveTo>
                <a:lnTo>
                  <a:pt x="302710" y="908582"/>
                </a:lnTo>
                <a:lnTo>
                  <a:pt x="310364" y="883182"/>
                </a:lnTo>
                <a:lnTo>
                  <a:pt x="324087" y="895882"/>
                </a:lnTo>
                <a:lnTo>
                  <a:pt x="321052" y="908582"/>
                </a:lnTo>
                <a:close/>
              </a:path>
              <a:path w="2345690" h="2216785">
                <a:moveTo>
                  <a:pt x="342033" y="895882"/>
                </a:moveTo>
                <a:lnTo>
                  <a:pt x="336095" y="895882"/>
                </a:lnTo>
                <a:lnTo>
                  <a:pt x="329365" y="883182"/>
                </a:lnTo>
                <a:lnTo>
                  <a:pt x="347180" y="883182"/>
                </a:lnTo>
                <a:lnTo>
                  <a:pt x="342033" y="895882"/>
                </a:lnTo>
                <a:close/>
              </a:path>
              <a:path w="2345690" h="2216785">
                <a:moveTo>
                  <a:pt x="377151" y="908582"/>
                </a:moveTo>
                <a:lnTo>
                  <a:pt x="363460" y="908582"/>
                </a:lnTo>
                <a:lnTo>
                  <a:pt x="356813" y="895882"/>
                </a:lnTo>
                <a:lnTo>
                  <a:pt x="364203" y="883182"/>
                </a:lnTo>
                <a:lnTo>
                  <a:pt x="375815" y="883182"/>
                </a:lnTo>
                <a:lnTo>
                  <a:pt x="383204" y="895882"/>
                </a:lnTo>
                <a:lnTo>
                  <a:pt x="377151" y="908582"/>
                </a:lnTo>
                <a:close/>
              </a:path>
              <a:path w="2345690" h="2216785">
                <a:moveTo>
                  <a:pt x="663482" y="895882"/>
                </a:moveTo>
                <a:lnTo>
                  <a:pt x="643161" y="895882"/>
                </a:lnTo>
                <a:lnTo>
                  <a:pt x="646328" y="883182"/>
                </a:lnTo>
                <a:lnTo>
                  <a:pt x="660942" y="883182"/>
                </a:lnTo>
                <a:lnTo>
                  <a:pt x="663482" y="895882"/>
                </a:lnTo>
                <a:close/>
              </a:path>
              <a:path w="2345690" h="2216785">
                <a:moveTo>
                  <a:pt x="798574" y="895882"/>
                </a:moveTo>
                <a:lnTo>
                  <a:pt x="778945" y="895882"/>
                </a:lnTo>
                <a:lnTo>
                  <a:pt x="777675" y="883182"/>
                </a:lnTo>
                <a:lnTo>
                  <a:pt x="799135" y="883182"/>
                </a:lnTo>
                <a:lnTo>
                  <a:pt x="798574" y="895882"/>
                </a:lnTo>
                <a:close/>
              </a:path>
              <a:path w="2345690" h="2216785">
                <a:moveTo>
                  <a:pt x="1061681" y="908582"/>
                </a:moveTo>
                <a:lnTo>
                  <a:pt x="1040881" y="908582"/>
                </a:lnTo>
                <a:lnTo>
                  <a:pt x="1039825" y="895882"/>
                </a:lnTo>
                <a:lnTo>
                  <a:pt x="1051438" y="883182"/>
                </a:lnTo>
                <a:lnTo>
                  <a:pt x="1061582" y="895882"/>
                </a:lnTo>
                <a:lnTo>
                  <a:pt x="1064501" y="895882"/>
                </a:lnTo>
                <a:lnTo>
                  <a:pt x="1061681" y="908582"/>
                </a:lnTo>
                <a:close/>
              </a:path>
              <a:path w="2345690" h="2216785">
                <a:moveTo>
                  <a:pt x="1120056" y="908582"/>
                </a:moveTo>
                <a:lnTo>
                  <a:pt x="1097887" y="908582"/>
                </a:lnTo>
                <a:lnTo>
                  <a:pt x="1099998" y="895882"/>
                </a:lnTo>
                <a:lnTo>
                  <a:pt x="1108625" y="883182"/>
                </a:lnTo>
                <a:lnTo>
                  <a:pt x="1116757" y="883182"/>
                </a:lnTo>
                <a:lnTo>
                  <a:pt x="1121524" y="895882"/>
                </a:lnTo>
                <a:lnTo>
                  <a:pt x="1120056" y="908582"/>
                </a:lnTo>
                <a:close/>
              </a:path>
              <a:path w="2345690" h="2216785">
                <a:moveTo>
                  <a:pt x="1411418" y="908582"/>
                </a:moveTo>
                <a:lnTo>
                  <a:pt x="1397694" y="908582"/>
                </a:lnTo>
                <a:lnTo>
                  <a:pt x="1405331" y="883182"/>
                </a:lnTo>
                <a:lnTo>
                  <a:pt x="1416828" y="883182"/>
                </a:lnTo>
                <a:lnTo>
                  <a:pt x="1422189" y="895882"/>
                </a:lnTo>
                <a:lnTo>
                  <a:pt x="1411418" y="908582"/>
                </a:lnTo>
                <a:close/>
              </a:path>
              <a:path w="2345690" h="2216785">
                <a:moveTo>
                  <a:pt x="2153548" y="895882"/>
                </a:moveTo>
                <a:lnTo>
                  <a:pt x="2142991" y="895882"/>
                </a:lnTo>
                <a:lnTo>
                  <a:pt x="2139824" y="883182"/>
                </a:lnTo>
                <a:lnTo>
                  <a:pt x="2161844" y="883182"/>
                </a:lnTo>
                <a:lnTo>
                  <a:pt x="2153548" y="895882"/>
                </a:lnTo>
                <a:close/>
              </a:path>
              <a:path w="2345690" h="2216785">
                <a:moveTo>
                  <a:pt x="34836" y="908582"/>
                </a:moveTo>
                <a:lnTo>
                  <a:pt x="34836" y="895882"/>
                </a:lnTo>
                <a:lnTo>
                  <a:pt x="41170" y="895882"/>
                </a:lnTo>
                <a:lnTo>
                  <a:pt x="34836" y="908582"/>
                </a:lnTo>
                <a:close/>
              </a:path>
              <a:path w="2345690" h="2216785">
                <a:moveTo>
                  <a:pt x="63339" y="921282"/>
                </a:moveTo>
                <a:lnTo>
                  <a:pt x="52964" y="921282"/>
                </a:lnTo>
                <a:lnTo>
                  <a:pt x="46844" y="908582"/>
                </a:lnTo>
                <a:lnTo>
                  <a:pt x="54894" y="895882"/>
                </a:lnTo>
                <a:lnTo>
                  <a:pt x="69013" y="895882"/>
                </a:lnTo>
                <a:lnTo>
                  <a:pt x="69591" y="908582"/>
                </a:lnTo>
                <a:lnTo>
                  <a:pt x="63339" y="921282"/>
                </a:lnTo>
                <a:close/>
              </a:path>
              <a:path w="2345690" h="2216785">
                <a:moveTo>
                  <a:pt x="92898" y="908582"/>
                </a:moveTo>
                <a:lnTo>
                  <a:pt x="72840" y="908582"/>
                </a:lnTo>
                <a:lnTo>
                  <a:pt x="73896" y="895882"/>
                </a:lnTo>
                <a:lnTo>
                  <a:pt x="95009" y="895882"/>
                </a:lnTo>
                <a:lnTo>
                  <a:pt x="92898" y="908582"/>
                </a:lnTo>
                <a:close/>
              </a:path>
              <a:path w="2345690" h="2216785">
                <a:moveTo>
                  <a:pt x="180732" y="921282"/>
                </a:moveTo>
                <a:lnTo>
                  <a:pt x="154126" y="921282"/>
                </a:lnTo>
                <a:lnTo>
                  <a:pt x="162571" y="908582"/>
                </a:lnTo>
                <a:lnTo>
                  <a:pt x="155181" y="895882"/>
                </a:lnTo>
                <a:lnTo>
                  <a:pt x="175239" y="895882"/>
                </a:lnTo>
                <a:lnTo>
                  <a:pt x="177334" y="908582"/>
                </a:lnTo>
                <a:lnTo>
                  <a:pt x="180121" y="908582"/>
                </a:lnTo>
                <a:lnTo>
                  <a:pt x="180732" y="921282"/>
                </a:lnTo>
                <a:close/>
              </a:path>
              <a:path w="2345690" h="2216785">
                <a:moveTo>
                  <a:pt x="405373" y="921282"/>
                </a:moveTo>
                <a:lnTo>
                  <a:pt x="401151" y="921282"/>
                </a:lnTo>
                <a:lnTo>
                  <a:pt x="387641" y="908582"/>
                </a:lnTo>
                <a:lnTo>
                  <a:pt x="389670" y="895882"/>
                </a:lnTo>
                <a:lnTo>
                  <a:pt x="399814" y="895882"/>
                </a:lnTo>
                <a:lnTo>
                  <a:pt x="410651" y="908582"/>
                </a:lnTo>
                <a:lnTo>
                  <a:pt x="408540" y="908582"/>
                </a:lnTo>
                <a:lnTo>
                  <a:pt x="405373" y="921282"/>
                </a:lnTo>
                <a:close/>
              </a:path>
              <a:path w="2345690" h="2216785">
                <a:moveTo>
                  <a:pt x="481694" y="921282"/>
                </a:moveTo>
                <a:lnTo>
                  <a:pt x="465513" y="921282"/>
                </a:lnTo>
                <a:lnTo>
                  <a:pt x="461323" y="908582"/>
                </a:lnTo>
                <a:lnTo>
                  <a:pt x="463467" y="908582"/>
                </a:lnTo>
                <a:lnTo>
                  <a:pt x="472935" y="895882"/>
                </a:lnTo>
                <a:lnTo>
                  <a:pt x="482321" y="895882"/>
                </a:lnTo>
                <a:lnTo>
                  <a:pt x="484680" y="908582"/>
                </a:lnTo>
                <a:lnTo>
                  <a:pt x="481694" y="921282"/>
                </a:lnTo>
                <a:close/>
              </a:path>
              <a:path w="2345690" h="2216785">
                <a:moveTo>
                  <a:pt x="530997" y="908582"/>
                </a:moveTo>
                <a:lnTo>
                  <a:pt x="506717" y="908582"/>
                </a:lnTo>
                <a:lnTo>
                  <a:pt x="508828" y="895882"/>
                </a:lnTo>
                <a:lnTo>
                  <a:pt x="516218" y="895882"/>
                </a:lnTo>
                <a:lnTo>
                  <a:pt x="530997" y="908582"/>
                </a:lnTo>
                <a:close/>
              </a:path>
              <a:path w="2345690" h="2216785">
                <a:moveTo>
                  <a:pt x="554221" y="921282"/>
                </a:moveTo>
                <a:lnTo>
                  <a:pt x="540498" y="921282"/>
                </a:lnTo>
                <a:lnTo>
                  <a:pt x="535219" y="908582"/>
                </a:lnTo>
                <a:lnTo>
                  <a:pt x="540382" y="895882"/>
                </a:lnTo>
                <a:lnTo>
                  <a:pt x="555854" y="895882"/>
                </a:lnTo>
                <a:lnTo>
                  <a:pt x="561611" y="908582"/>
                </a:lnTo>
                <a:lnTo>
                  <a:pt x="554221" y="921282"/>
                </a:lnTo>
                <a:close/>
              </a:path>
              <a:path w="2345690" h="2216785">
                <a:moveTo>
                  <a:pt x="662954" y="908582"/>
                </a:moveTo>
                <a:lnTo>
                  <a:pt x="643953" y="908582"/>
                </a:lnTo>
                <a:lnTo>
                  <a:pt x="642765" y="895882"/>
                </a:lnTo>
                <a:lnTo>
                  <a:pt x="667177" y="895882"/>
                </a:lnTo>
                <a:lnTo>
                  <a:pt x="662954" y="908582"/>
                </a:lnTo>
                <a:close/>
              </a:path>
              <a:path w="2345690" h="2216785">
                <a:moveTo>
                  <a:pt x="699375" y="908582"/>
                </a:moveTo>
                <a:lnTo>
                  <a:pt x="675622" y="908582"/>
                </a:lnTo>
                <a:lnTo>
                  <a:pt x="679845" y="895882"/>
                </a:lnTo>
                <a:lnTo>
                  <a:pt x="695020" y="895882"/>
                </a:lnTo>
                <a:lnTo>
                  <a:pt x="699375" y="908582"/>
                </a:lnTo>
                <a:close/>
              </a:path>
              <a:path w="2345690" h="2216785">
                <a:moveTo>
                  <a:pt x="731704" y="921282"/>
                </a:moveTo>
                <a:lnTo>
                  <a:pt x="723869" y="921282"/>
                </a:lnTo>
                <a:lnTo>
                  <a:pt x="715737" y="908582"/>
                </a:lnTo>
                <a:lnTo>
                  <a:pt x="722071" y="895882"/>
                </a:lnTo>
                <a:lnTo>
                  <a:pt x="742129" y="895882"/>
                </a:lnTo>
                <a:lnTo>
                  <a:pt x="738154" y="908582"/>
                </a:lnTo>
                <a:lnTo>
                  <a:pt x="731704" y="921282"/>
                </a:lnTo>
                <a:close/>
              </a:path>
              <a:path w="2345690" h="2216785">
                <a:moveTo>
                  <a:pt x="33781" y="933982"/>
                </a:moveTo>
                <a:lnTo>
                  <a:pt x="14647" y="933982"/>
                </a:lnTo>
                <a:lnTo>
                  <a:pt x="14927" y="921282"/>
                </a:lnTo>
                <a:lnTo>
                  <a:pt x="23224" y="908582"/>
                </a:lnTo>
                <a:lnTo>
                  <a:pt x="36948" y="921282"/>
                </a:lnTo>
                <a:lnTo>
                  <a:pt x="38003" y="921282"/>
                </a:lnTo>
                <a:lnTo>
                  <a:pt x="33781" y="933982"/>
                </a:lnTo>
                <a:close/>
              </a:path>
              <a:path w="2345690" h="2216785">
                <a:moveTo>
                  <a:pt x="207965" y="921282"/>
                </a:moveTo>
                <a:lnTo>
                  <a:pt x="194373" y="921282"/>
                </a:lnTo>
                <a:lnTo>
                  <a:pt x="190299" y="908582"/>
                </a:lnTo>
                <a:lnTo>
                  <a:pt x="211693" y="908582"/>
                </a:lnTo>
                <a:lnTo>
                  <a:pt x="207965" y="921282"/>
                </a:lnTo>
                <a:close/>
              </a:path>
              <a:path w="2345690" h="2216785">
                <a:moveTo>
                  <a:pt x="256212" y="933982"/>
                </a:moveTo>
                <a:lnTo>
                  <a:pt x="239436" y="933982"/>
                </a:lnTo>
                <a:lnTo>
                  <a:pt x="235676" y="921282"/>
                </a:lnTo>
                <a:lnTo>
                  <a:pt x="237853" y="921282"/>
                </a:lnTo>
                <a:lnTo>
                  <a:pt x="245968" y="908582"/>
                </a:lnTo>
                <a:lnTo>
                  <a:pt x="256113" y="908582"/>
                </a:lnTo>
                <a:lnTo>
                  <a:pt x="259032" y="921282"/>
                </a:lnTo>
                <a:lnTo>
                  <a:pt x="256212" y="933982"/>
                </a:lnTo>
                <a:close/>
              </a:path>
              <a:path w="2345690" h="2216785">
                <a:moveTo>
                  <a:pt x="522552" y="921282"/>
                </a:moveTo>
                <a:lnTo>
                  <a:pt x="511995" y="921282"/>
                </a:lnTo>
                <a:lnTo>
                  <a:pt x="505661" y="908582"/>
                </a:lnTo>
                <a:lnTo>
                  <a:pt x="526774" y="908582"/>
                </a:lnTo>
                <a:lnTo>
                  <a:pt x="522552" y="921282"/>
                </a:lnTo>
                <a:close/>
              </a:path>
              <a:path w="2345690" h="2216785">
                <a:moveTo>
                  <a:pt x="598559" y="933982"/>
                </a:moveTo>
                <a:lnTo>
                  <a:pt x="581669" y="933982"/>
                </a:lnTo>
                <a:lnTo>
                  <a:pt x="579936" y="932378"/>
                </a:lnTo>
                <a:lnTo>
                  <a:pt x="576390" y="921282"/>
                </a:lnTo>
                <a:lnTo>
                  <a:pt x="581669" y="908582"/>
                </a:lnTo>
                <a:lnTo>
                  <a:pt x="594732" y="908582"/>
                </a:lnTo>
                <a:lnTo>
                  <a:pt x="600670" y="921282"/>
                </a:lnTo>
                <a:lnTo>
                  <a:pt x="598559" y="933982"/>
                </a:lnTo>
                <a:close/>
              </a:path>
              <a:path w="2345690" h="2216785">
                <a:moveTo>
                  <a:pt x="657841" y="933982"/>
                </a:moveTo>
                <a:lnTo>
                  <a:pt x="634451" y="933982"/>
                </a:lnTo>
                <a:lnTo>
                  <a:pt x="640785" y="908582"/>
                </a:lnTo>
                <a:lnTo>
                  <a:pt x="659787" y="921282"/>
                </a:lnTo>
                <a:lnTo>
                  <a:pt x="657841" y="933982"/>
                </a:lnTo>
                <a:close/>
              </a:path>
              <a:path w="2345690" h="2216785">
                <a:moveTo>
                  <a:pt x="691457" y="921282"/>
                </a:moveTo>
                <a:lnTo>
                  <a:pt x="678394" y="921282"/>
                </a:lnTo>
                <a:lnTo>
                  <a:pt x="675870" y="908582"/>
                </a:lnTo>
                <a:lnTo>
                  <a:pt x="698979" y="908582"/>
                </a:lnTo>
                <a:lnTo>
                  <a:pt x="691457" y="921282"/>
                </a:lnTo>
                <a:close/>
              </a:path>
              <a:path w="2345690" h="2216785">
                <a:moveTo>
                  <a:pt x="858136" y="933982"/>
                </a:moveTo>
                <a:lnTo>
                  <a:pt x="843159" y="933982"/>
                </a:lnTo>
                <a:lnTo>
                  <a:pt x="838326" y="921282"/>
                </a:lnTo>
                <a:lnTo>
                  <a:pt x="837650" y="921282"/>
                </a:lnTo>
                <a:lnTo>
                  <a:pt x="842417" y="908582"/>
                </a:lnTo>
                <a:lnTo>
                  <a:pt x="859621" y="908582"/>
                </a:lnTo>
                <a:lnTo>
                  <a:pt x="861551" y="921282"/>
                </a:lnTo>
                <a:lnTo>
                  <a:pt x="858136" y="933982"/>
                </a:lnTo>
                <a:close/>
              </a:path>
              <a:path w="2345690" h="2216785">
                <a:moveTo>
                  <a:pt x="1135890" y="933982"/>
                </a:moveTo>
                <a:lnTo>
                  <a:pt x="1119132" y="933982"/>
                </a:lnTo>
                <a:lnTo>
                  <a:pt x="1117037" y="921282"/>
                </a:lnTo>
                <a:lnTo>
                  <a:pt x="1125334" y="908582"/>
                </a:lnTo>
                <a:lnTo>
                  <a:pt x="1131668" y="908582"/>
                </a:lnTo>
                <a:lnTo>
                  <a:pt x="1135890" y="921282"/>
                </a:lnTo>
                <a:lnTo>
                  <a:pt x="1144336" y="921282"/>
                </a:lnTo>
                <a:lnTo>
                  <a:pt x="1135890" y="933982"/>
                </a:lnTo>
                <a:close/>
              </a:path>
              <a:path w="2345690" h="2216785">
                <a:moveTo>
                  <a:pt x="1366025" y="933982"/>
                </a:moveTo>
                <a:lnTo>
                  <a:pt x="1354660" y="933982"/>
                </a:lnTo>
                <a:lnTo>
                  <a:pt x="1351113" y="921282"/>
                </a:lnTo>
                <a:lnTo>
                  <a:pt x="1353703" y="908582"/>
                </a:lnTo>
                <a:lnTo>
                  <a:pt x="1369439" y="908582"/>
                </a:lnTo>
                <a:lnTo>
                  <a:pt x="1374074" y="921282"/>
                </a:lnTo>
                <a:lnTo>
                  <a:pt x="1373365" y="921282"/>
                </a:lnTo>
                <a:lnTo>
                  <a:pt x="1366025" y="933982"/>
                </a:lnTo>
                <a:close/>
              </a:path>
              <a:path w="2345690" h="2216785">
                <a:moveTo>
                  <a:pt x="102003" y="946682"/>
                </a:moveTo>
                <a:lnTo>
                  <a:pt x="90522" y="946682"/>
                </a:lnTo>
                <a:lnTo>
                  <a:pt x="77063" y="933982"/>
                </a:lnTo>
                <a:lnTo>
                  <a:pt x="67562" y="933982"/>
                </a:lnTo>
                <a:lnTo>
                  <a:pt x="70085" y="921282"/>
                </a:lnTo>
                <a:lnTo>
                  <a:pt x="104510" y="921282"/>
                </a:lnTo>
                <a:lnTo>
                  <a:pt x="105566" y="933982"/>
                </a:lnTo>
                <a:lnTo>
                  <a:pt x="102003" y="946682"/>
                </a:lnTo>
                <a:close/>
              </a:path>
              <a:path w="2345690" h="2216785">
                <a:moveTo>
                  <a:pt x="128213" y="946682"/>
                </a:moveTo>
                <a:lnTo>
                  <a:pt x="120213" y="946682"/>
                </a:lnTo>
                <a:lnTo>
                  <a:pt x="113598" y="933982"/>
                </a:lnTo>
                <a:lnTo>
                  <a:pt x="110844" y="933982"/>
                </a:lnTo>
                <a:lnTo>
                  <a:pt x="114044" y="921282"/>
                </a:lnTo>
                <a:lnTo>
                  <a:pt x="128361" y="921282"/>
                </a:lnTo>
                <a:lnTo>
                  <a:pt x="135124" y="933982"/>
                </a:lnTo>
                <a:lnTo>
                  <a:pt x="128213" y="946682"/>
                </a:lnTo>
                <a:close/>
              </a:path>
              <a:path w="2345690" h="2216785">
                <a:moveTo>
                  <a:pt x="165738" y="933982"/>
                </a:moveTo>
                <a:lnTo>
                  <a:pt x="160460" y="921282"/>
                </a:lnTo>
                <a:lnTo>
                  <a:pt x="172072" y="921282"/>
                </a:lnTo>
                <a:lnTo>
                  <a:pt x="165738" y="933982"/>
                </a:lnTo>
                <a:close/>
              </a:path>
              <a:path w="2345690" h="2216785">
                <a:moveTo>
                  <a:pt x="184624" y="933982"/>
                </a:moveTo>
                <a:lnTo>
                  <a:pt x="166794" y="933982"/>
                </a:lnTo>
                <a:lnTo>
                  <a:pt x="172072" y="921282"/>
                </a:lnTo>
                <a:lnTo>
                  <a:pt x="173128" y="921282"/>
                </a:lnTo>
                <a:lnTo>
                  <a:pt x="184624" y="933982"/>
                </a:lnTo>
                <a:close/>
              </a:path>
              <a:path w="2345690" h="2216785">
                <a:moveTo>
                  <a:pt x="209020" y="946682"/>
                </a:moveTo>
                <a:lnTo>
                  <a:pt x="196352" y="946682"/>
                </a:lnTo>
                <a:lnTo>
                  <a:pt x="198629" y="933982"/>
                </a:lnTo>
                <a:lnTo>
                  <a:pt x="209812" y="921282"/>
                </a:lnTo>
                <a:lnTo>
                  <a:pt x="217433" y="933982"/>
                </a:lnTo>
                <a:lnTo>
                  <a:pt x="209020" y="946682"/>
                </a:lnTo>
                <a:close/>
              </a:path>
              <a:path w="2345690" h="2216785">
                <a:moveTo>
                  <a:pt x="300088" y="933982"/>
                </a:moveTo>
                <a:lnTo>
                  <a:pt x="282916" y="933982"/>
                </a:lnTo>
                <a:lnTo>
                  <a:pt x="289251" y="921282"/>
                </a:lnTo>
                <a:lnTo>
                  <a:pt x="291362" y="921282"/>
                </a:lnTo>
                <a:lnTo>
                  <a:pt x="300088" y="933982"/>
                </a:lnTo>
                <a:close/>
              </a:path>
              <a:path w="2345690" h="2216785">
                <a:moveTo>
                  <a:pt x="339922" y="946682"/>
                </a:moveTo>
                <a:lnTo>
                  <a:pt x="318974" y="946682"/>
                </a:lnTo>
                <a:lnTo>
                  <a:pt x="316962" y="933982"/>
                </a:lnTo>
                <a:lnTo>
                  <a:pt x="321679" y="921282"/>
                </a:lnTo>
                <a:lnTo>
                  <a:pt x="337811" y="921282"/>
                </a:lnTo>
                <a:lnTo>
                  <a:pt x="340978" y="933982"/>
                </a:lnTo>
                <a:lnTo>
                  <a:pt x="339922" y="946682"/>
                </a:lnTo>
                <a:close/>
              </a:path>
              <a:path w="2345690" h="2216785">
                <a:moveTo>
                  <a:pt x="374495" y="946682"/>
                </a:moveTo>
                <a:lnTo>
                  <a:pt x="366149" y="946682"/>
                </a:lnTo>
                <a:lnTo>
                  <a:pt x="353646" y="933982"/>
                </a:lnTo>
                <a:lnTo>
                  <a:pt x="355163" y="933982"/>
                </a:lnTo>
                <a:lnTo>
                  <a:pt x="359452" y="921282"/>
                </a:lnTo>
                <a:lnTo>
                  <a:pt x="374759" y="921282"/>
                </a:lnTo>
                <a:lnTo>
                  <a:pt x="377695" y="933982"/>
                </a:lnTo>
                <a:lnTo>
                  <a:pt x="374495" y="946682"/>
                </a:lnTo>
                <a:close/>
              </a:path>
              <a:path w="2345690" h="2216785">
                <a:moveTo>
                  <a:pt x="442849" y="946682"/>
                </a:moveTo>
                <a:lnTo>
                  <a:pt x="434998" y="946682"/>
                </a:lnTo>
                <a:lnTo>
                  <a:pt x="424375" y="933982"/>
                </a:lnTo>
                <a:lnTo>
                  <a:pt x="426486" y="921282"/>
                </a:lnTo>
                <a:lnTo>
                  <a:pt x="448655" y="921282"/>
                </a:lnTo>
                <a:lnTo>
                  <a:pt x="447534" y="933982"/>
                </a:lnTo>
                <a:lnTo>
                  <a:pt x="442849" y="946682"/>
                </a:lnTo>
                <a:close/>
              </a:path>
              <a:path w="2345690" h="2216785">
                <a:moveTo>
                  <a:pt x="518329" y="946682"/>
                </a:moveTo>
                <a:lnTo>
                  <a:pt x="495104" y="946682"/>
                </a:lnTo>
                <a:lnTo>
                  <a:pt x="498618" y="933982"/>
                </a:lnTo>
                <a:lnTo>
                  <a:pt x="503418" y="921282"/>
                </a:lnTo>
                <a:lnTo>
                  <a:pt x="510395" y="921282"/>
                </a:lnTo>
                <a:lnTo>
                  <a:pt x="520440" y="933982"/>
                </a:lnTo>
                <a:lnTo>
                  <a:pt x="519385" y="933982"/>
                </a:lnTo>
                <a:lnTo>
                  <a:pt x="518329" y="946682"/>
                </a:lnTo>
                <a:close/>
              </a:path>
              <a:path w="2345690" h="2216785">
                <a:moveTo>
                  <a:pt x="578501" y="946682"/>
                </a:moveTo>
                <a:lnTo>
                  <a:pt x="556333" y="946682"/>
                </a:lnTo>
                <a:lnTo>
                  <a:pt x="555277" y="933982"/>
                </a:lnTo>
                <a:lnTo>
                  <a:pt x="567945" y="921282"/>
                </a:lnTo>
                <a:lnTo>
                  <a:pt x="579936" y="932378"/>
                </a:lnTo>
                <a:lnTo>
                  <a:pt x="580448" y="933982"/>
                </a:lnTo>
                <a:lnTo>
                  <a:pt x="581669" y="933982"/>
                </a:lnTo>
                <a:lnTo>
                  <a:pt x="578501" y="946682"/>
                </a:lnTo>
                <a:close/>
              </a:path>
              <a:path w="2345690" h="2216785">
                <a:moveTo>
                  <a:pt x="775729" y="933982"/>
                </a:moveTo>
                <a:lnTo>
                  <a:pt x="751630" y="933982"/>
                </a:lnTo>
                <a:lnTo>
                  <a:pt x="757964" y="921282"/>
                </a:lnTo>
                <a:lnTo>
                  <a:pt x="767465" y="921282"/>
                </a:lnTo>
                <a:lnTo>
                  <a:pt x="775729" y="933982"/>
                </a:lnTo>
                <a:close/>
              </a:path>
              <a:path w="2345690" h="2216785">
                <a:moveTo>
                  <a:pt x="828693" y="946682"/>
                </a:moveTo>
                <a:lnTo>
                  <a:pt x="816025" y="946682"/>
                </a:lnTo>
                <a:lnTo>
                  <a:pt x="810747" y="933982"/>
                </a:lnTo>
                <a:lnTo>
                  <a:pt x="819192" y="921282"/>
                </a:lnTo>
                <a:lnTo>
                  <a:pt x="831860" y="921282"/>
                </a:lnTo>
                <a:lnTo>
                  <a:pt x="838194" y="933982"/>
                </a:lnTo>
                <a:lnTo>
                  <a:pt x="828693" y="946682"/>
                </a:lnTo>
                <a:close/>
              </a:path>
              <a:path w="2345690" h="2216785">
                <a:moveTo>
                  <a:pt x="1174950" y="946682"/>
                </a:moveTo>
                <a:lnTo>
                  <a:pt x="1164740" y="946682"/>
                </a:lnTo>
                <a:lnTo>
                  <a:pt x="1160567" y="933982"/>
                </a:lnTo>
                <a:lnTo>
                  <a:pt x="1161738" y="933982"/>
                </a:lnTo>
                <a:lnTo>
                  <a:pt x="1167560" y="921282"/>
                </a:lnTo>
                <a:lnTo>
                  <a:pt x="1182339" y="921282"/>
                </a:lnTo>
                <a:lnTo>
                  <a:pt x="1182405" y="933982"/>
                </a:lnTo>
                <a:lnTo>
                  <a:pt x="1174950" y="946682"/>
                </a:lnTo>
                <a:close/>
              </a:path>
              <a:path w="2345690" h="2216785">
                <a:moveTo>
                  <a:pt x="1222851" y="946682"/>
                </a:moveTo>
                <a:lnTo>
                  <a:pt x="1215807" y="933982"/>
                </a:lnTo>
                <a:lnTo>
                  <a:pt x="1210842" y="921282"/>
                </a:lnTo>
                <a:lnTo>
                  <a:pt x="1232962" y="921282"/>
                </a:lnTo>
                <a:lnTo>
                  <a:pt x="1234067" y="933982"/>
                </a:lnTo>
                <a:lnTo>
                  <a:pt x="1229696" y="933982"/>
                </a:lnTo>
                <a:lnTo>
                  <a:pt x="1222851" y="946682"/>
                </a:lnTo>
                <a:close/>
              </a:path>
              <a:path w="2345690" h="2216785">
                <a:moveTo>
                  <a:pt x="1481091" y="946682"/>
                </a:moveTo>
                <a:lnTo>
                  <a:pt x="1467368" y="933982"/>
                </a:lnTo>
                <a:lnTo>
                  <a:pt x="1467912" y="921282"/>
                </a:lnTo>
                <a:lnTo>
                  <a:pt x="1482065" y="921282"/>
                </a:lnTo>
                <a:lnTo>
                  <a:pt x="1492704" y="933982"/>
                </a:lnTo>
                <a:lnTo>
                  <a:pt x="1481091" y="946682"/>
                </a:lnTo>
                <a:close/>
              </a:path>
              <a:path w="2345690" h="2216785">
                <a:moveTo>
                  <a:pt x="1607771" y="946682"/>
                </a:moveTo>
                <a:lnTo>
                  <a:pt x="1597346" y="933982"/>
                </a:lnTo>
                <a:lnTo>
                  <a:pt x="1590880" y="933982"/>
                </a:lnTo>
                <a:lnTo>
                  <a:pt x="1589957" y="921282"/>
                </a:lnTo>
                <a:lnTo>
                  <a:pt x="1611466" y="921282"/>
                </a:lnTo>
                <a:lnTo>
                  <a:pt x="1614270" y="933982"/>
                </a:lnTo>
                <a:lnTo>
                  <a:pt x="1607771" y="946682"/>
                </a:lnTo>
                <a:close/>
              </a:path>
              <a:path w="2345690" h="2216785">
                <a:moveTo>
                  <a:pt x="1770656" y="933982"/>
                </a:moveTo>
                <a:lnTo>
                  <a:pt x="1752396" y="933982"/>
                </a:lnTo>
                <a:lnTo>
                  <a:pt x="1752314" y="921282"/>
                </a:lnTo>
                <a:lnTo>
                  <a:pt x="1775621" y="921282"/>
                </a:lnTo>
                <a:lnTo>
                  <a:pt x="1770656" y="933982"/>
                </a:lnTo>
                <a:close/>
              </a:path>
              <a:path w="2345690" h="2216785">
                <a:moveTo>
                  <a:pt x="2142991" y="933982"/>
                </a:moveTo>
                <a:lnTo>
                  <a:pt x="2127156" y="921282"/>
                </a:lnTo>
                <a:lnTo>
                  <a:pt x="2141935" y="921282"/>
                </a:lnTo>
                <a:lnTo>
                  <a:pt x="2142991" y="933982"/>
                </a:lnTo>
                <a:close/>
              </a:path>
              <a:path w="2345690" h="2216785">
                <a:moveTo>
                  <a:pt x="7389" y="959382"/>
                </a:moveTo>
                <a:lnTo>
                  <a:pt x="3166" y="959382"/>
                </a:lnTo>
                <a:lnTo>
                  <a:pt x="5278" y="933982"/>
                </a:lnTo>
                <a:lnTo>
                  <a:pt x="9467" y="933982"/>
                </a:lnTo>
                <a:lnTo>
                  <a:pt x="11876" y="946682"/>
                </a:lnTo>
                <a:lnTo>
                  <a:pt x="11513" y="946682"/>
                </a:lnTo>
                <a:lnTo>
                  <a:pt x="7389" y="959382"/>
                </a:lnTo>
                <a:close/>
              </a:path>
              <a:path w="2345690" h="2216785">
                <a:moveTo>
                  <a:pt x="45393" y="959382"/>
                </a:moveTo>
                <a:lnTo>
                  <a:pt x="37179" y="959382"/>
                </a:lnTo>
                <a:lnTo>
                  <a:pt x="26391" y="946682"/>
                </a:lnTo>
                <a:lnTo>
                  <a:pt x="33781" y="933982"/>
                </a:lnTo>
                <a:lnTo>
                  <a:pt x="44337" y="933982"/>
                </a:lnTo>
                <a:lnTo>
                  <a:pt x="51727" y="946682"/>
                </a:lnTo>
                <a:lnTo>
                  <a:pt x="50440" y="946682"/>
                </a:lnTo>
                <a:lnTo>
                  <a:pt x="45393" y="959382"/>
                </a:lnTo>
                <a:close/>
              </a:path>
              <a:path w="2345690" h="2216785">
                <a:moveTo>
                  <a:pt x="157095" y="959382"/>
                </a:moveTo>
                <a:lnTo>
                  <a:pt x="145153" y="959382"/>
                </a:lnTo>
                <a:lnTo>
                  <a:pt x="140336" y="946682"/>
                </a:lnTo>
                <a:lnTo>
                  <a:pt x="154126" y="933982"/>
                </a:lnTo>
                <a:lnTo>
                  <a:pt x="164682" y="946682"/>
                </a:lnTo>
                <a:lnTo>
                  <a:pt x="157095" y="959382"/>
                </a:lnTo>
                <a:close/>
              </a:path>
              <a:path w="2345690" h="2216785">
                <a:moveTo>
                  <a:pt x="187824" y="946682"/>
                </a:moveTo>
                <a:lnTo>
                  <a:pt x="164682" y="946682"/>
                </a:lnTo>
                <a:lnTo>
                  <a:pt x="164682" y="933982"/>
                </a:lnTo>
                <a:lnTo>
                  <a:pt x="188303" y="933982"/>
                </a:lnTo>
                <a:lnTo>
                  <a:pt x="187824" y="946682"/>
                </a:lnTo>
                <a:close/>
              </a:path>
              <a:path w="2345690" h="2216785">
                <a:moveTo>
                  <a:pt x="243857" y="972082"/>
                </a:moveTo>
                <a:lnTo>
                  <a:pt x="231931" y="959382"/>
                </a:lnTo>
                <a:lnTo>
                  <a:pt x="230793" y="946682"/>
                </a:lnTo>
                <a:lnTo>
                  <a:pt x="250191" y="946682"/>
                </a:lnTo>
                <a:lnTo>
                  <a:pt x="259593" y="933982"/>
                </a:lnTo>
                <a:lnTo>
                  <a:pt x="273647" y="933982"/>
                </a:lnTo>
                <a:lnTo>
                  <a:pt x="272360" y="946682"/>
                </a:lnTo>
                <a:lnTo>
                  <a:pt x="267692" y="959382"/>
                </a:lnTo>
                <a:lnTo>
                  <a:pt x="247024" y="959382"/>
                </a:lnTo>
                <a:lnTo>
                  <a:pt x="243857" y="972082"/>
                </a:lnTo>
                <a:close/>
              </a:path>
              <a:path w="2345690" h="2216785">
                <a:moveTo>
                  <a:pt x="297745" y="946682"/>
                </a:moveTo>
                <a:lnTo>
                  <a:pt x="278958" y="946682"/>
                </a:lnTo>
                <a:lnTo>
                  <a:pt x="278562" y="933982"/>
                </a:lnTo>
                <a:lnTo>
                  <a:pt x="301786" y="933982"/>
                </a:lnTo>
                <a:lnTo>
                  <a:pt x="297745" y="946682"/>
                </a:lnTo>
                <a:close/>
              </a:path>
              <a:path w="2345690" h="2216785">
                <a:moveTo>
                  <a:pt x="483492" y="959382"/>
                </a:moveTo>
                <a:lnTo>
                  <a:pt x="462379" y="959382"/>
                </a:lnTo>
                <a:lnTo>
                  <a:pt x="465018" y="946682"/>
                </a:lnTo>
                <a:lnTo>
                  <a:pt x="470032" y="933982"/>
                </a:lnTo>
                <a:lnTo>
                  <a:pt x="477818" y="933982"/>
                </a:lnTo>
                <a:lnTo>
                  <a:pt x="488770" y="946682"/>
                </a:lnTo>
                <a:lnTo>
                  <a:pt x="486659" y="946682"/>
                </a:lnTo>
                <a:lnTo>
                  <a:pt x="483492" y="959382"/>
                </a:lnTo>
                <a:close/>
              </a:path>
              <a:path w="2345690" h="2216785">
                <a:moveTo>
                  <a:pt x="634864" y="946682"/>
                </a:moveTo>
                <a:lnTo>
                  <a:pt x="613338" y="946682"/>
                </a:lnTo>
                <a:lnTo>
                  <a:pt x="617528" y="933982"/>
                </a:lnTo>
                <a:lnTo>
                  <a:pt x="639730" y="933982"/>
                </a:lnTo>
                <a:lnTo>
                  <a:pt x="634864" y="946682"/>
                </a:lnTo>
                <a:close/>
              </a:path>
              <a:path w="2345690" h="2216785">
                <a:moveTo>
                  <a:pt x="700958" y="959382"/>
                </a:moveTo>
                <a:lnTo>
                  <a:pt x="690402" y="959382"/>
                </a:lnTo>
                <a:lnTo>
                  <a:pt x="688175" y="933982"/>
                </a:lnTo>
                <a:lnTo>
                  <a:pt x="708661" y="933982"/>
                </a:lnTo>
                <a:lnTo>
                  <a:pt x="709404" y="946682"/>
                </a:lnTo>
                <a:lnTo>
                  <a:pt x="700958" y="959382"/>
                </a:lnTo>
                <a:close/>
              </a:path>
              <a:path w="2345690" h="2216785">
                <a:moveTo>
                  <a:pt x="738352" y="959382"/>
                </a:moveTo>
                <a:lnTo>
                  <a:pt x="725255" y="959382"/>
                </a:lnTo>
                <a:lnTo>
                  <a:pt x="718904" y="946682"/>
                </a:lnTo>
                <a:lnTo>
                  <a:pt x="725255" y="933982"/>
                </a:lnTo>
                <a:lnTo>
                  <a:pt x="739539" y="933982"/>
                </a:lnTo>
                <a:lnTo>
                  <a:pt x="745296" y="946682"/>
                </a:lnTo>
                <a:lnTo>
                  <a:pt x="738352" y="959382"/>
                </a:lnTo>
                <a:close/>
              </a:path>
              <a:path w="2345690" h="2216785">
                <a:moveTo>
                  <a:pt x="766129" y="946682"/>
                </a:moveTo>
                <a:lnTo>
                  <a:pt x="754797" y="933982"/>
                </a:lnTo>
                <a:lnTo>
                  <a:pt x="774195" y="933982"/>
                </a:lnTo>
                <a:lnTo>
                  <a:pt x="766129" y="946682"/>
                </a:lnTo>
                <a:close/>
              </a:path>
              <a:path w="2345690" h="2216785">
                <a:moveTo>
                  <a:pt x="882136" y="959382"/>
                </a:moveTo>
                <a:lnTo>
                  <a:pt x="875324" y="959382"/>
                </a:lnTo>
                <a:lnTo>
                  <a:pt x="865641" y="946682"/>
                </a:lnTo>
                <a:lnTo>
                  <a:pt x="863695" y="946682"/>
                </a:lnTo>
                <a:lnTo>
                  <a:pt x="864322" y="933982"/>
                </a:lnTo>
                <a:lnTo>
                  <a:pt x="886754" y="933982"/>
                </a:lnTo>
                <a:lnTo>
                  <a:pt x="885979" y="946682"/>
                </a:lnTo>
                <a:lnTo>
                  <a:pt x="882136" y="959382"/>
                </a:lnTo>
                <a:close/>
              </a:path>
              <a:path w="2345690" h="2216785">
                <a:moveTo>
                  <a:pt x="923835" y="946682"/>
                </a:moveTo>
                <a:lnTo>
                  <a:pt x="908923" y="946682"/>
                </a:lnTo>
                <a:lnTo>
                  <a:pt x="916824" y="933982"/>
                </a:lnTo>
                <a:lnTo>
                  <a:pt x="923835" y="946682"/>
                </a:lnTo>
                <a:close/>
              </a:path>
              <a:path w="2345690" h="2216785">
                <a:moveTo>
                  <a:pt x="1647408" y="959382"/>
                </a:moveTo>
                <a:lnTo>
                  <a:pt x="1633387" y="959382"/>
                </a:lnTo>
                <a:lnTo>
                  <a:pt x="1626773" y="946682"/>
                </a:lnTo>
                <a:lnTo>
                  <a:pt x="1633833" y="933982"/>
                </a:lnTo>
                <a:lnTo>
                  <a:pt x="1642080" y="933982"/>
                </a:lnTo>
                <a:lnTo>
                  <a:pt x="1648744" y="946682"/>
                </a:lnTo>
                <a:lnTo>
                  <a:pt x="1651053" y="946682"/>
                </a:lnTo>
                <a:lnTo>
                  <a:pt x="1647408" y="959382"/>
                </a:lnTo>
                <a:close/>
              </a:path>
              <a:path w="2345690" h="2216785">
                <a:moveTo>
                  <a:pt x="1919521" y="959382"/>
                </a:moveTo>
                <a:lnTo>
                  <a:pt x="1909162" y="946682"/>
                </a:lnTo>
                <a:lnTo>
                  <a:pt x="1904346" y="946682"/>
                </a:lnTo>
                <a:lnTo>
                  <a:pt x="1911801" y="933982"/>
                </a:lnTo>
                <a:lnTo>
                  <a:pt x="1928692" y="933982"/>
                </a:lnTo>
                <a:lnTo>
                  <a:pt x="1919521" y="959382"/>
                </a:lnTo>
                <a:close/>
              </a:path>
              <a:path w="2345690" h="2216785">
                <a:moveTo>
                  <a:pt x="1999421" y="959382"/>
                </a:moveTo>
                <a:lnTo>
                  <a:pt x="1978968" y="959382"/>
                </a:lnTo>
                <a:lnTo>
                  <a:pt x="1977252" y="946682"/>
                </a:lnTo>
                <a:lnTo>
                  <a:pt x="1985038" y="933982"/>
                </a:lnTo>
                <a:lnTo>
                  <a:pt x="2001532" y="946682"/>
                </a:lnTo>
                <a:lnTo>
                  <a:pt x="1999421" y="959382"/>
                </a:lnTo>
                <a:close/>
              </a:path>
              <a:path w="2345690" h="2216785">
                <a:moveTo>
                  <a:pt x="178686" y="972082"/>
                </a:moveTo>
                <a:lnTo>
                  <a:pt x="163627" y="959382"/>
                </a:lnTo>
                <a:lnTo>
                  <a:pt x="165128" y="959382"/>
                </a:lnTo>
                <a:lnTo>
                  <a:pt x="166926" y="946682"/>
                </a:lnTo>
                <a:lnTo>
                  <a:pt x="186637" y="946682"/>
                </a:lnTo>
                <a:lnTo>
                  <a:pt x="185136" y="959382"/>
                </a:lnTo>
                <a:lnTo>
                  <a:pt x="178686" y="972082"/>
                </a:lnTo>
                <a:close/>
              </a:path>
              <a:path w="2345690" h="2216785">
                <a:moveTo>
                  <a:pt x="422660" y="972082"/>
                </a:moveTo>
                <a:lnTo>
                  <a:pt x="399435" y="972082"/>
                </a:lnTo>
                <a:lnTo>
                  <a:pt x="399616" y="959382"/>
                </a:lnTo>
                <a:lnTo>
                  <a:pt x="409596" y="946682"/>
                </a:lnTo>
                <a:lnTo>
                  <a:pt x="419361" y="959382"/>
                </a:lnTo>
                <a:lnTo>
                  <a:pt x="422000" y="959382"/>
                </a:lnTo>
                <a:lnTo>
                  <a:pt x="422660" y="972082"/>
                </a:lnTo>
                <a:close/>
              </a:path>
              <a:path w="2345690" h="2216785">
                <a:moveTo>
                  <a:pt x="453752" y="972082"/>
                </a:moveTo>
                <a:lnTo>
                  <a:pt x="447600" y="972082"/>
                </a:lnTo>
                <a:lnTo>
                  <a:pt x="435987" y="959382"/>
                </a:lnTo>
                <a:lnTo>
                  <a:pt x="436532" y="946682"/>
                </a:lnTo>
                <a:lnTo>
                  <a:pt x="450684" y="946682"/>
                </a:lnTo>
                <a:lnTo>
                  <a:pt x="461323" y="959382"/>
                </a:lnTo>
                <a:lnTo>
                  <a:pt x="456441" y="959382"/>
                </a:lnTo>
                <a:lnTo>
                  <a:pt x="453752" y="972082"/>
                </a:lnTo>
                <a:close/>
              </a:path>
              <a:path w="2345690" h="2216785">
                <a:moveTo>
                  <a:pt x="609842" y="959382"/>
                </a:moveTo>
                <a:lnTo>
                  <a:pt x="586947" y="959382"/>
                </a:lnTo>
                <a:lnTo>
                  <a:pt x="596448" y="946682"/>
                </a:lnTo>
                <a:lnTo>
                  <a:pt x="601726" y="946682"/>
                </a:lnTo>
                <a:lnTo>
                  <a:pt x="609842" y="959382"/>
                </a:lnTo>
                <a:close/>
              </a:path>
              <a:path w="2345690" h="2216785">
                <a:moveTo>
                  <a:pt x="920536" y="959382"/>
                </a:moveTo>
                <a:lnTo>
                  <a:pt x="903645" y="959382"/>
                </a:lnTo>
                <a:lnTo>
                  <a:pt x="903018" y="946682"/>
                </a:lnTo>
                <a:lnTo>
                  <a:pt x="926292" y="946682"/>
                </a:lnTo>
                <a:lnTo>
                  <a:pt x="920536" y="959382"/>
                </a:lnTo>
                <a:close/>
              </a:path>
              <a:path w="2345690" h="2216785">
                <a:moveTo>
                  <a:pt x="955933" y="972082"/>
                </a:moveTo>
                <a:lnTo>
                  <a:pt x="934259" y="972082"/>
                </a:lnTo>
                <a:lnTo>
                  <a:pt x="934259" y="959382"/>
                </a:lnTo>
                <a:lnTo>
                  <a:pt x="935315" y="959382"/>
                </a:lnTo>
                <a:lnTo>
                  <a:pt x="949039" y="946682"/>
                </a:lnTo>
                <a:lnTo>
                  <a:pt x="959595" y="959382"/>
                </a:lnTo>
                <a:lnTo>
                  <a:pt x="955933" y="972082"/>
                </a:lnTo>
                <a:close/>
              </a:path>
              <a:path w="2345690" h="2216785">
                <a:moveTo>
                  <a:pt x="1067273" y="972082"/>
                </a:moveTo>
                <a:lnTo>
                  <a:pt x="1041277" y="972082"/>
                </a:lnTo>
                <a:lnTo>
                  <a:pt x="1041590" y="959382"/>
                </a:lnTo>
                <a:lnTo>
                  <a:pt x="1049326" y="946682"/>
                </a:lnTo>
                <a:lnTo>
                  <a:pt x="1055660" y="946682"/>
                </a:lnTo>
                <a:lnTo>
                  <a:pt x="1063050" y="959382"/>
                </a:lnTo>
                <a:lnTo>
                  <a:pt x="1065161" y="959382"/>
                </a:lnTo>
                <a:lnTo>
                  <a:pt x="1067273" y="972082"/>
                </a:lnTo>
                <a:close/>
              </a:path>
              <a:path w="2345690" h="2216785">
                <a:moveTo>
                  <a:pt x="24280" y="972082"/>
                </a:moveTo>
                <a:lnTo>
                  <a:pt x="11612" y="972082"/>
                </a:lnTo>
                <a:lnTo>
                  <a:pt x="16890" y="959382"/>
                </a:lnTo>
                <a:lnTo>
                  <a:pt x="24280" y="972082"/>
                </a:lnTo>
                <a:close/>
              </a:path>
              <a:path w="2345690" h="2216785">
                <a:moveTo>
                  <a:pt x="97120" y="972082"/>
                </a:moveTo>
                <a:lnTo>
                  <a:pt x="73896" y="972082"/>
                </a:lnTo>
                <a:lnTo>
                  <a:pt x="81830" y="959382"/>
                </a:lnTo>
                <a:lnTo>
                  <a:pt x="96906" y="959382"/>
                </a:lnTo>
                <a:lnTo>
                  <a:pt x="97120" y="972082"/>
                </a:lnTo>
                <a:close/>
              </a:path>
              <a:path w="2345690" h="2216785">
                <a:moveTo>
                  <a:pt x="142844" y="984782"/>
                </a:moveTo>
                <a:lnTo>
                  <a:pt x="122456" y="984782"/>
                </a:lnTo>
                <a:lnTo>
                  <a:pt x="122456" y="972082"/>
                </a:lnTo>
                <a:lnTo>
                  <a:pt x="123512" y="959382"/>
                </a:lnTo>
                <a:lnTo>
                  <a:pt x="135124" y="959382"/>
                </a:lnTo>
                <a:lnTo>
                  <a:pt x="144031" y="972082"/>
                </a:lnTo>
                <a:lnTo>
                  <a:pt x="146208" y="972082"/>
                </a:lnTo>
                <a:lnTo>
                  <a:pt x="142844" y="984782"/>
                </a:lnTo>
                <a:close/>
              </a:path>
              <a:path w="2345690" h="2216785">
                <a:moveTo>
                  <a:pt x="244913" y="972082"/>
                </a:moveTo>
                <a:lnTo>
                  <a:pt x="247024" y="959382"/>
                </a:lnTo>
                <a:lnTo>
                  <a:pt x="249135" y="959382"/>
                </a:lnTo>
                <a:lnTo>
                  <a:pt x="244913" y="972082"/>
                </a:lnTo>
                <a:close/>
              </a:path>
              <a:path w="2345690" h="2216785">
                <a:moveTo>
                  <a:pt x="351534" y="984782"/>
                </a:moveTo>
                <a:lnTo>
                  <a:pt x="329613" y="984782"/>
                </a:lnTo>
                <a:lnTo>
                  <a:pt x="326331" y="972082"/>
                </a:lnTo>
                <a:lnTo>
                  <a:pt x="328788" y="972082"/>
                </a:lnTo>
                <a:lnTo>
                  <a:pt x="335700" y="959382"/>
                </a:lnTo>
                <a:lnTo>
                  <a:pt x="350479" y="972082"/>
                </a:lnTo>
                <a:lnTo>
                  <a:pt x="351534" y="984782"/>
                </a:lnTo>
                <a:close/>
              </a:path>
              <a:path w="2345690" h="2216785">
                <a:moveTo>
                  <a:pt x="376870" y="984782"/>
                </a:moveTo>
                <a:lnTo>
                  <a:pt x="366314" y="984782"/>
                </a:lnTo>
                <a:lnTo>
                  <a:pt x="357868" y="972082"/>
                </a:lnTo>
                <a:lnTo>
                  <a:pt x="357868" y="959382"/>
                </a:lnTo>
                <a:lnTo>
                  <a:pt x="380697" y="959382"/>
                </a:lnTo>
                <a:lnTo>
                  <a:pt x="381307" y="972082"/>
                </a:lnTo>
                <a:lnTo>
                  <a:pt x="376870" y="984782"/>
                </a:lnTo>
                <a:close/>
              </a:path>
              <a:path w="2345690" h="2216785">
                <a:moveTo>
                  <a:pt x="608258" y="972082"/>
                </a:moveTo>
                <a:lnTo>
                  <a:pt x="585891" y="972082"/>
                </a:lnTo>
                <a:lnTo>
                  <a:pt x="588003" y="959382"/>
                </a:lnTo>
                <a:lnTo>
                  <a:pt x="612019" y="959382"/>
                </a:lnTo>
                <a:lnTo>
                  <a:pt x="608258" y="972082"/>
                </a:lnTo>
                <a:close/>
              </a:path>
              <a:path w="2345690" h="2216785">
                <a:moveTo>
                  <a:pt x="677734" y="984782"/>
                </a:moveTo>
                <a:lnTo>
                  <a:pt x="658286" y="984782"/>
                </a:lnTo>
                <a:lnTo>
                  <a:pt x="659788" y="972082"/>
                </a:lnTo>
                <a:lnTo>
                  <a:pt x="665214" y="959382"/>
                </a:lnTo>
                <a:lnTo>
                  <a:pt x="671532" y="959382"/>
                </a:lnTo>
                <a:lnTo>
                  <a:pt x="678047" y="972082"/>
                </a:lnTo>
                <a:lnTo>
                  <a:pt x="684068" y="972082"/>
                </a:lnTo>
                <a:lnTo>
                  <a:pt x="677734" y="984782"/>
                </a:lnTo>
                <a:close/>
              </a:path>
              <a:path w="2345690" h="2216785">
                <a:moveTo>
                  <a:pt x="818846" y="984782"/>
                </a:moveTo>
                <a:lnTo>
                  <a:pt x="797023" y="984782"/>
                </a:lnTo>
                <a:lnTo>
                  <a:pt x="797271" y="972082"/>
                </a:lnTo>
                <a:lnTo>
                  <a:pt x="798953" y="972082"/>
                </a:lnTo>
                <a:lnTo>
                  <a:pt x="803357" y="959382"/>
                </a:lnTo>
                <a:lnTo>
                  <a:pt x="816025" y="959382"/>
                </a:lnTo>
                <a:lnTo>
                  <a:pt x="822359" y="972082"/>
                </a:lnTo>
                <a:lnTo>
                  <a:pt x="818846" y="984782"/>
                </a:lnTo>
                <a:close/>
              </a:path>
              <a:path w="2345690" h="2216785">
                <a:moveTo>
                  <a:pt x="1016601" y="984782"/>
                </a:moveTo>
                <a:lnTo>
                  <a:pt x="997698" y="984782"/>
                </a:lnTo>
                <a:lnTo>
                  <a:pt x="994432" y="972082"/>
                </a:lnTo>
                <a:lnTo>
                  <a:pt x="996708" y="972082"/>
                </a:lnTo>
                <a:lnTo>
                  <a:pt x="1003933" y="959382"/>
                </a:lnTo>
                <a:lnTo>
                  <a:pt x="1016601" y="959382"/>
                </a:lnTo>
                <a:lnTo>
                  <a:pt x="1018085" y="972082"/>
                </a:lnTo>
                <a:lnTo>
                  <a:pt x="1016601" y="984782"/>
                </a:lnTo>
                <a:close/>
              </a:path>
              <a:path w="2345690" h="2216785">
                <a:moveTo>
                  <a:pt x="1139750" y="984782"/>
                </a:moveTo>
                <a:lnTo>
                  <a:pt x="1116625" y="984782"/>
                </a:lnTo>
                <a:lnTo>
                  <a:pt x="1118340" y="972082"/>
                </a:lnTo>
                <a:lnTo>
                  <a:pt x="1126390" y="959382"/>
                </a:lnTo>
                <a:lnTo>
                  <a:pt x="1135857" y="972082"/>
                </a:lnTo>
                <a:lnTo>
                  <a:pt x="1140377" y="972082"/>
                </a:lnTo>
                <a:lnTo>
                  <a:pt x="1139750" y="984782"/>
                </a:lnTo>
                <a:close/>
              </a:path>
              <a:path w="2345690" h="2216785">
                <a:moveTo>
                  <a:pt x="1729304" y="984782"/>
                </a:moveTo>
                <a:lnTo>
                  <a:pt x="1721040" y="984782"/>
                </a:lnTo>
                <a:lnTo>
                  <a:pt x="1712281" y="972082"/>
                </a:lnTo>
                <a:lnTo>
                  <a:pt x="1710352" y="972082"/>
                </a:lnTo>
                <a:lnTo>
                  <a:pt x="1715052" y="959382"/>
                </a:lnTo>
                <a:lnTo>
                  <a:pt x="1731283" y="959382"/>
                </a:lnTo>
                <a:lnTo>
                  <a:pt x="1733807" y="972082"/>
                </a:lnTo>
                <a:lnTo>
                  <a:pt x="1729304" y="984782"/>
                </a:lnTo>
                <a:close/>
              </a:path>
              <a:path w="2345690" h="2216785">
                <a:moveTo>
                  <a:pt x="1813229" y="984782"/>
                </a:moveTo>
                <a:lnTo>
                  <a:pt x="1805262" y="984782"/>
                </a:lnTo>
                <a:lnTo>
                  <a:pt x="1794623" y="972082"/>
                </a:lnTo>
                <a:lnTo>
                  <a:pt x="1798433" y="959382"/>
                </a:lnTo>
                <a:lnTo>
                  <a:pt x="1819959" y="959382"/>
                </a:lnTo>
                <a:lnTo>
                  <a:pt x="1818227" y="972082"/>
                </a:lnTo>
                <a:lnTo>
                  <a:pt x="1813229" y="984782"/>
                </a:lnTo>
                <a:close/>
              </a:path>
              <a:path w="2345690" h="2216785">
                <a:moveTo>
                  <a:pt x="52783" y="984782"/>
                </a:moveTo>
                <a:lnTo>
                  <a:pt x="7125" y="984782"/>
                </a:lnTo>
                <a:lnTo>
                  <a:pt x="8577" y="972082"/>
                </a:lnTo>
                <a:lnTo>
                  <a:pt x="51727" y="972082"/>
                </a:lnTo>
                <a:lnTo>
                  <a:pt x="52783" y="984782"/>
                </a:lnTo>
                <a:close/>
              </a:path>
              <a:path w="2345690" h="2216785">
                <a:moveTo>
                  <a:pt x="86663" y="984782"/>
                </a:moveTo>
                <a:lnTo>
                  <a:pt x="81813" y="984782"/>
                </a:lnTo>
                <a:lnTo>
                  <a:pt x="77756" y="972082"/>
                </a:lnTo>
                <a:lnTo>
                  <a:pt x="92898" y="972082"/>
                </a:lnTo>
                <a:lnTo>
                  <a:pt x="86663" y="984782"/>
                </a:lnTo>
                <a:close/>
              </a:path>
              <a:path w="2345690" h="2216785">
                <a:moveTo>
                  <a:pt x="108733" y="997482"/>
                </a:moveTo>
                <a:lnTo>
                  <a:pt x="98836" y="997482"/>
                </a:lnTo>
                <a:lnTo>
                  <a:pt x="94481" y="984782"/>
                </a:lnTo>
                <a:lnTo>
                  <a:pt x="93294" y="984782"/>
                </a:lnTo>
                <a:lnTo>
                  <a:pt x="92898" y="972082"/>
                </a:lnTo>
                <a:lnTo>
                  <a:pt x="115594" y="972082"/>
                </a:lnTo>
                <a:lnTo>
                  <a:pt x="115825" y="984782"/>
                </a:lnTo>
                <a:lnTo>
                  <a:pt x="108733" y="997482"/>
                </a:lnTo>
                <a:close/>
              </a:path>
              <a:path w="2345690" h="2216785">
                <a:moveTo>
                  <a:pt x="192789" y="997482"/>
                </a:moveTo>
                <a:lnTo>
                  <a:pt x="185251" y="997482"/>
                </a:lnTo>
                <a:lnTo>
                  <a:pt x="178406" y="984782"/>
                </a:lnTo>
                <a:lnTo>
                  <a:pt x="176641" y="984782"/>
                </a:lnTo>
                <a:lnTo>
                  <a:pt x="179330" y="972082"/>
                </a:lnTo>
                <a:lnTo>
                  <a:pt x="198464" y="972082"/>
                </a:lnTo>
                <a:lnTo>
                  <a:pt x="198150" y="984782"/>
                </a:lnTo>
                <a:lnTo>
                  <a:pt x="192789" y="997482"/>
                </a:lnTo>
                <a:close/>
              </a:path>
              <a:path w="2345690" h="2216785">
                <a:moveTo>
                  <a:pt x="230315" y="984782"/>
                </a:moveTo>
                <a:lnTo>
                  <a:pt x="213243" y="984782"/>
                </a:lnTo>
                <a:lnTo>
                  <a:pt x="218802" y="972082"/>
                </a:lnTo>
                <a:lnTo>
                  <a:pt x="224459" y="972082"/>
                </a:lnTo>
                <a:lnTo>
                  <a:pt x="230315" y="984782"/>
                </a:lnTo>
                <a:close/>
              </a:path>
              <a:path w="2345690" h="2216785">
                <a:moveTo>
                  <a:pt x="274471" y="997482"/>
                </a:moveTo>
                <a:lnTo>
                  <a:pt x="258372" y="997482"/>
                </a:lnTo>
                <a:lnTo>
                  <a:pt x="259329" y="984782"/>
                </a:lnTo>
                <a:lnTo>
                  <a:pt x="266026" y="972082"/>
                </a:lnTo>
                <a:lnTo>
                  <a:pt x="274323" y="972082"/>
                </a:lnTo>
                <a:lnTo>
                  <a:pt x="280937" y="984782"/>
                </a:lnTo>
                <a:lnTo>
                  <a:pt x="282207" y="984782"/>
                </a:lnTo>
                <a:lnTo>
                  <a:pt x="274471" y="997482"/>
                </a:lnTo>
                <a:close/>
              </a:path>
              <a:path w="2345690" h="2216785">
                <a:moveTo>
                  <a:pt x="319634" y="984782"/>
                </a:moveTo>
                <a:lnTo>
                  <a:pt x="295584" y="984782"/>
                </a:lnTo>
                <a:lnTo>
                  <a:pt x="297696" y="972082"/>
                </a:lnTo>
                <a:lnTo>
                  <a:pt x="318809" y="972082"/>
                </a:lnTo>
                <a:lnTo>
                  <a:pt x="319634" y="984782"/>
                </a:lnTo>
                <a:close/>
              </a:path>
              <a:path w="2345690" h="2216785">
                <a:moveTo>
                  <a:pt x="423319" y="997482"/>
                </a:moveTo>
                <a:lnTo>
                  <a:pt x="410651" y="997482"/>
                </a:lnTo>
                <a:lnTo>
                  <a:pt x="409596" y="984782"/>
                </a:lnTo>
                <a:lnTo>
                  <a:pt x="407485" y="984782"/>
                </a:lnTo>
                <a:lnTo>
                  <a:pt x="403806" y="972082"/>
                </a:lnTo>
                <a:lnTo>
                  <a:pt x="426486" y="972082"/>
                </a:lnTo>
                <a:lnTo>
                  <a:pt x="430885" y="982665"/>
                </a:lnTo>
                <a:lnTo>
                  <a:pt x="430709" y="984782"/>
                </a:lnTo>
                <a:lnTo>
                  <a:pt x="423319" y="997482"/>
                </a:lnTo>
                <a:close/>
              </a:path>
              <a:path w="2345690" h="2216785">
                <a:moveTo>
                  <a:pt x="431765" y="984782"/>
                </a:moveTo>
                <a:lnTo>
                  <a:pt x="430885" y="982665"/>
                </a:lnTo>
                <a:lnTo>
                  <a:pt x="431765" y="972082"/>
                </a:lnTo>
                <a:lnTo>
                  <a:pt x="431765" y="984782"/>
                </a:lnTo>
                <a:close/>
              </a:path>
              <a:path w="2345690" h="2216785">
                <a:moveTo>
                  <a:pt x="457925" y="984782"/>
                </a:moveTo>
                <a:lnTo>
                  <a:pt x="446544" y="984782"/>
                </a:lnTo>
                <a:lnTo>
                  <a:pt x="451822" y="972082"/>
                </a:lnTo>
                <a:lnTo>
                  <a:pt x="457925" y="984782"/>
                </a:lnTo>
                <a:close/>
              </a:path>
              <a:path w="2345690" h="2216785">
                <a:moveTo>
                  <a:pt x="555277" y="984782"/>
                </a:moveTo>
                <a:lnTo>
                  <a:pt x="532052" y="984782"/>
                </a:lnTo>
                <a:lnTo>
                  <a:pt x="538386" y="972082"/>
                </a:lnTo>
                <a:lnTo>
                  <a:pt x="556498" y="972082"/>
                </a:lnTo>
                <a:lnTo>
                  <a:pt x="555277" y="984782"/>
                </a:lnTo>
                <a:close/>
              </a:path>
              <a:path w="2345690" h="2216785">
                <a:moveTo>
                  <a:pt x="651342" y="997482"/>
                </a:moveTo>
                <a:lnTo>
                  <a:pt x="632340" y="997482"/>
                </a:lnTo>
                <a:lnTo>
                  <a:pt x="627062" y="984782"/>
                </a:lnTo>
                <a:lnTo>
                  <a:pt x="631911" y="984782"/>
                </a:lnTo>
                <a:lnTo>
                  <a:pt x="637355" y="972082"/>
                </a:lnTo>
                <a:lnTo>
                  <a:pt x="643985" y="972082"/>
                </a:lnTo>
                <a:lnTo>
                  <a:pt x="652398" y="984782"/>
                </a:lnTo>
                <a:lnTo>
                  <a:pt x="651342" y="997482"/>
                </a:lnTo>
                <a:close/>
              </a:path>
              <a:path w="2345690" h="2216785">
                <a:moveTo>
                  <a:pt x="770632" y="997482"/>
                </a:moveTo>
                <a:lnTo>
                  <a:pt x="752685" y="997482"/>
                </a:lnTo>
                <a:lnTo>
                  <a:pt x="747407" y="984782"/>
                </a:lnTo>
                <a:lnTo>
                  <a:pt x="751960" y="984782"/>
                </a:lnTo>
                <a:lnTo>
                  <a:pt x="756117" y="972082"/>
                </a:lnTo>
                <a:lnTo>
                  <a:pt x="762253" y="972082"/>
                </a:lnTo>
                <a:lnTo>
                  <a:pt x="772743" y="984782"/>
                </a:lnTo>
                <a:lnTo>
                  <a:pt x="770632" y="997482"/>
                </a:lnTo>
                <a:close/>
              </a:path>
              <a:path w="2345690" h="2216785">
                <a:moveTo>
                  <a:pt x="863530" y="997482"/>
                </a:moveTo>
                <a:lnTo>
                  <a:pt x="849427" y="984782"/>
                </a:lnTo>
                <a:lnTo>
                  <a:pt x="848883" y="972082"/>
                </a:lnTo>
                <a:lnTo>
                  <a:pt x="858037" y="972082"/>
                </a:lnTo>
                <a:lnTo>
                  <a:pt x="873031" y="984782"/>
                </a:lnTo>
                <a:lnTo>
                  <a:pt x="863530" y="997482"/>
                </a:lnTo>
                <a:close/>
              </a:path>
              <a:path w="2345690" h="2216785">
                <a:moveTo>
                  <a:pt x="1222405" y="997482"/>
                </a:moveTo>
                <a:lnTo>
                  <a:pt x="1207675" y="984782"/>
                </a:lnTo>
                <a:lnTo>
                  <a:pt x="1209787" y="972082"/>
                </a:lnTo>
                <a:lnTo>
                  <a:pt x="1231279" y="972082"/>
                </a:lnTo>
                <a:lnTo>
                  <a:pt x="1231296" y="984782"/>
                </a:lnTo>
                <a:lnTo>
                  <a:pt x="1222405" y="997482"/>
                </a:lnTo>
                <a:close/>
              </a:path>
              <a:path w="2345690" h="2216785">
                <a:moveTo>
                  <a:pt x="1287114" y="997482"/>
                </a:moveTo>
                <a:lnTo>
                  <a:pt x="1277646" y="997482"/>
                </a:lnTo>
                <a:lnTo>
                  <a:pt x="1263625" y="984782"/>
                </a:lnTo>
                <a:lnTo>
                  <a:pt x="1268904" y="972082"/>
                </a:lnTo>
                <a:lnTo>
                  <a:pt x="1277349" y="972082"/>
                </a:lnTo>
                <a:lnTo>
                  <a:pt x="1288269" y="984782"/>
                </a:lnTo>
                <a:lnTo>
                  <a:pt x="1287114" y="997482"/>
                </a:lnTo>
                <a:close/>
              </a:path>
              <a:path w="2345690" h="2216785">
                <a:moveTo>
                  <a:pt x="68617" y="1010182"/>
                </a:moveTo>
                <a:lnTo>
                  <a:pt x="46449" y="1010182"/>
                </a:lnTo>
                <a:lnTo>
                  <a:pt x="47504" y="997482"/>
                </a:lnTo>
                <a:lnTo>
                  <a:pt x="46449" y="984782"/>
                </a:lnTo>
                <a:lnTo>
                  <a:pt x="69673" y="984782"/>
                </a:lnTo>
                <a:lnTo>
                  <a:pt x="69673" y="997482"/>
                </a:lnTo>
                <a:lnTo>
                  <a:pt x="68617" y="1010182"/>
                </a:lnTo>
                <a:close/>
              </a:path>
              <a:path w="2345690" h="2216785">
                <a:moveTo>
                  <a:pt x="235412" y="997482"/>
                </a:moveTo>
                <a:lnTo>
                  <a:pt x="214167" y="997482"/>
                </a:lnTo>
                <a:lnTo>
                  <a:pt x="211379" y="984782"/>
                </a:lnTo>
                <a:lnTo>
                  <a:pt x="236467" y="984782"/>
                </a:lnTo>
                <a:lnTo>
                  <a:pt x="235412" y="997482"/>
                </a:lnTo>
                <a:close/>
              </a:path>
              <a:path w="2345690" h="2216785">
                <a:moveTo>
                  <a:pt x="350941" y="997482"/>
                </a:moveTo>
                <a:lnTo>
                  <a:pt x="335898" y="997482"/>
                </a:lnTo>
                <a:lnTo>
                  <a:pt x="342825" y="984782"/>
                </a:lnTo>
                <a:lnTo>
                  <a:pt x="350941" y="997482"/>
                </a:lnTo>
                <a:close/>
              </a:path>
              <a:path w="2345690" h="2216785">
                <a:moveTo>
                  <a:pt x="455649" y="1010182"/>
                </a:moveTo>
                <a:lnTo>
                  <a:pt x="449711" y="997482"/>
                </a:lnTo>
                <a:lnTo>
                  <a:pt x="440210" y="997482"/>
                </a:lnTo>
                <a:lnTo>
                  <a:pt x="443377" y="984782"/>
                </a:lnTo>
                <a:lnTo>
                  <a:pt x="465777" y="984782"/>
                </a:lnTo>
                <a:lnTo>
                  <a:pt x="462379" y="997482"/>
                </a:lnTo>
                <a:lnTo>
                  <a:pt x="455649" y="1010182"/>
                </a:lnTo>
                <a:close/>
              </a:path>
              <a:path w="2345690" h="2216785">
                <a:moveTo>
                  <a:pt x="521628" y="1010182"/>
                </a:moveTo>
                <a:lnTo>
                  <a:pt x="514947" y="1010182"/>
                </a:lnTo>
                <a:lnTo>
                  <a:pt x="507772" y="997482"/>
                </a:lnTo>
                <a:lnTo>
                  <a:pt x="505661" y="984782"/>
                </a:lnTo>
                <a:lnTo>
                  <a:pt x="532052" y="984782"/>
                </a:lnTo>
                <a:lnTo>
                  <a:pt x="529941" y="997482"/>
                </a:lnTo>
                <a:lnTo>
                  <a:pt x="526923" y="997482"/>
                </a:lnTo>
                <a:lnTo>
                  <a:pt x="521628" y="1010182"/>
                </a:lnTo>
                <a:close/>
              </a:path>
              <a:path w="2345690" h="2216785">
                <a:moveTo>
                  <a:pt x="546832" y="997482"/>
                </a:moveTo>
                <a:lnTo>
                  <a:pt x="537331" y="997482"/>
                </a:lnTo>
                <a:lnTo>
                  <a:pt x="535219" y="984782"/>
                </a:lnTo>
                <a:lnTo>
                  <a:pt x="553166" y="984782"/>
                </a:lnTo>
                <a:lnTo>
                  <a:pt x="546832" y="997482"/>
                </a:lnTo>
                <a:close/>
              </a:path>
              <a:path w="2345690" h="2216785">
                <a:moveTo>
                  <a:pt x="599615" y="997482"/>
                </a:moveTo>
                <a:lnTo>
                  <a:pt x="573487" y="997482"/>
                </a:lnTo>
                <a:lnTo>
                  <a:pt x="575236" y="984782"/>
                </a:lnTo>
                <a:lnTo>
                  <a:pt x="593281" y="984782"/>
                </a:lnTo>
                <a:lnTo>
                  <a:pt x="599615" y="997482"/>
                </a:lnTo>
                <a:close/>
              </a:path>
              <a:path w="2345690" h="2216785">
                <a:moveTo>
                  <a:pt x="728406" y="997482"/>
                </a:moveTo>
                <a:lnTo>
                  <a:pt x="704125" y="997482"/>
                </a:lnTo>
                <a:lnTo>
                  <a:pt x="714682" y="984782"/>
                </a:lnTo>
                <a:lnTo>
                  <a:pt x="729461" y="984782"/>
                </a:lnTo>
                <a:lnTo>
                  <a:pt x="728406" y="997482"/>
                </a:lnTo>
                <a:close/>
              </a:path>
              <a:path w="2345690" h="2216785">
                <a:moveTo>
                  <a:pt x="909979" y="997482"/>
                </a:moveTo>
                <a:lnTo>
                  <a:pt x="886227" y="997482"/>
                </a:lnTo>
                <a:lnTo>
                  <a:pt x="888206" y="984782"/>
                </a:lnTo>
                <a:lnTo>
                  <a:pt x="907868" y="984782"/>
                </a:lnTo>
                <a:lnTo>
                  <a:pt x="909979" y="997482"/>
                </a:lnTo>
                <a:close/>
              </a:path>
              <a:path w="2345690" h="2216785">
                <a:moveTo>
                  <a:pt x="1091965" y="1010182"/>
                </a:moveTo>
                <a:lnTo>
                  <a:pt x="1079462" y="1010182"/>
                </a:lnTo>
                <a:lnTo>
                  <a:pt x="1070440" y="997482"/>
                </a:lnTo>
                <a:lnTo>
                  <a:pt x="1074266" y="997482"/>
                </a:lnTo>
                <a:lnTo>
                  <a:pt x="1080468" y="984782"/>
                </a:lnTo>
                <a:lnTo>
                  <a:pt x="1088254" y="984782"/>
                </a:lnTo>
                <a:lnTo>
                  <a:pt x="1096831" y="997482"/>
                </a:lnTo>
                <a:lnTo>
                  <a:pt x="1091965" y="1010182"/>
                </a:lnTo>
                <a:close/>
              </a:path>
              <a:path w="2345690" h="2216785">
                <a:moveTo>
                  <a:pt x="1198174" y="1010182"/>
                </a:moveTo>
                <a:lnTo>
                  <a:pt x="1177688" y="1010182"/>
                </a:lnTo>
                <a:lnTo>
                  <a:pt x="1175214" y="997482"/>
                </a:lnTo>
                <a:lnTo>
                  <a:pt x="1179469" y="997482"/>
                </a:lnTo>
                <a:lnTo>
                  <a:pt x="1188674" y="984782"/>
                </a:lnTo>
                <a:lnTo>
                  <a:pt x="1200286" y="997482"/>
                </a:lnTo>
                <a:lnTo>
                  <a:pt x="1198174" y="1010182"/>
                </a:lnTo>
                <a:close/>
              </a:path>
              <a:path w="2345690" h="2216785">
                <a:moveTo>
                  <a:pt x="10853" y="1022882"/>
                </a:moveTo>
                <a:lnTo>
                  <a:pt x="0" y="1022882"/>
                </a:lnTo>
                <a:lnTo>
                  <a:pt x="0" y="1010182"/>
                </a:lnTo>
                <a:lnTo>
                  <a:pt x="1055" y="997482"/>
                </a:lnTo>
                <a:lnTo>
                  <a:pt x="7752" y="997482"/>
                </a:lnTo>
                <a:lnTo>
                  <a:pt x="11876" y="1010182"/>
                </a:lnTo>
                <a:lnTo>
                  <a:pt x="10853" y="1022882"/>
                </a:lnTo>
                <a:close/>
              </a:path>
              <a:path w="2345690" h="2216785">
                <a:moveTo>
                  <a:pt x="156369" y="1022882"/>
                </a:moveTo>
                <a:lnTo>
                  <a:pt x="149491" y="1010182"/>
                </a:lnTo>
                <a:lnTo>
                  <a:pt x="145681" y="1010182"/>
                </a:lnTo>
                <a:lnTo>
                  <a:pt x="147264" y="997482"/>
                </a:lnTo>
                <a:lnTo>
                  <a:pt x="171017" y="997482"/>
                </a:lnTo>
                <a:lnTo>
                  <a:pt x="164237" y="1010182"/>
                </a:lnTo>
                <a:lnTo>
                  <a:pt x="156369" y="1022882"/>
                </a:lnTo>
                <a:close/>
              </a:path>
              <a:path w="2345690" h="2216785">
                <a:moveTo>
                  <a:pt x="312343" y="1022882"/>
                </a:moveTo>
                <a:lnTo>
                  <a:pt x="288591" y="1022882"/>
                </a:lnTo>
                <a:lnTo>
                  <a:pt x="292698" y="1010182"/>
                </a:lnTo>
                <a:lnTo>
                  <a:pt x="300863" y="997482"/>
                </a:lnTo>
                <a:lnTo>
                  <a:pt x="311403" y="1010182"/>
                </a:lnTo>
                <a:lnTo>
                  <a:pt x="312343" y="1022882"/>
                </a:lnTo>
                <a:close/>
              </a:path>
              <a:path w="2345690" h="2216785">
                <a:moveTo>
                  <a:pt x="350347" y="1010182"/>
                </a:moveTo>
                <a:lnTo>
                  <a:pt x="335304" y="1010182"/>
                </a:lnTo>
                <a:lnTo>
                  <a:pt x="332533" y="997482"/>
                </a:lnTo>
                <a:lnTo>
                  <a:pt x="357868" y="997482"/>
                </a:lnTo>
                <a:lnTo>
                  <a:pt x="350347" y="1010182"/>
                </a:lnTo>
                <a:close/>
              </a:path>
              <a:path w="2345690" h="2216785">
                <a:moveTo>
                  <a:pt x="504605" y="1022882"/>
                </a:moveTo>
                <a:lnTo>
                  <a:pt x="480457" y="1022882"/>
                </a:lnTo>
                <a:lnTo>
                  <a:pt x="482915" y="1010182"/>
                </a:lnTo>
                <a:lnTo>
                  <a:pt x="489826" y="997482"/>
                </a:lnTo>
                <a:lnTo>
                  <a:pt x="504605" y="1010182"/>
                </a:lnTo>
                <a:lnTo>
                  <a:pt x="504605" y="1022882"/>
                </a:lnTo>
                <a:close/>
              </a:path>
              <a:path w="2345690" h="2216785">
                <a:moveTo>
                  <a:pt x="583697" y="1022882"/>
                </a:moveTo>
                <a:lnTo>
                  <a:pt x="559500" y="1022882"/>
                </a:lnTo>
                <a:lnTo>
                  <a:pt x="565240" y="1010182"/>
                </a:lnTo>
                <a:lnTo>
                  <a:pt x="572959" y="997482"/>
                </a:lnTo>
                <a:lnTo>
                  <a:pt x="580283" y="1010182"/>
                </a:lnTo>
                <a:lnTo>
                  <a:pt x="584836" y="1010182"/>
                </a:lnTo>
                <a:lnTo>
                  <a:pt x="583697" y="1022882"/>
                </a:lnTo>
                <a:close/>
              </a:path>
              <a:path w="2345690" h="2216785">
                <a:moveTo>
                  <a:pt x="588003" y="1010182"/>
                </a:moveTo>
                <a:lnTo>
                  <a:pt x="577677" y="997482"/>
                </a:lnTo>
                <a:lnTo>
                  <a:pt x="592225" y="997482"/>
                </a:lnTo>
                <a:lnTo>
                  <a:pt x="588003" y="1010182"/>
                </a:lnTo>
                <a:close/>
              </a:path>
              <a:path w="2345690" h="2216785">
                <a:moveTo>
                  <a:pt x="727201" y="1010182"/>
                </a:moveTo>
                <a:lnTo>
                  <a:pt x="707292" y="1010182"/>
                </a:lnTo>
                <a:lnTo>
                  <a:pt x="706237" y="997482"/>
                </a:lnTo>
                <a:lnTo>
                  <a:pt x="730517" y="997482"/>
                </a:lnTo>
                <a:lnTo>
                  <a:pt x="727201" y="1010182"/>
                </a:lnTo>
                <a:close/>
              </a:path>
              <a:path w="2345690" h="2216785">
                <a:moveTo>
                  <a:pt x="832916" y="1010182"/>
                </a:moveTo>
                <a:lnTo>
                  <a:pt x="812858" y="1010182"/>
                </a:lnTo>
                <a:lnTo>
                  <a:pt x="822359" y="997482"/>
                </a:lnTo>
                <a:lnTo>
                  <a:pt x="832916" y="1010182"/>
                </a:lnTo>
                <a:close/>
              </a:path>
              <a:path w="2345690" h="2216785">
                <a:moveTo>
                  <a:pt x="903645" y="1010182"/>
                </a:moveTo>
                <a:lnTo>
                  <a:pt x="891373" y="997482"/>
                </a:lnTo>
                <a:lnTo>
                  <a:pt x="908924" y="997482"/>
                </a:lnTo>
                <a:lnTo>
                  <a:pt x="903645" y="1010182"/>
                </a:lnTo>
                <a:close/>
              </a:path>
              <a:path w="2345690" h="2216785">
                <a:moveTo>
                  <a:pt x="1006407" y="1022882"/>
                </a:moveTo>
                <a:lnTo>
                  <a:pt x="989038" y="1022882"/>
                </a:lnTo>
                <a:lnTo>
                  <a:pt x="986910" y="1010182"/>
                </a:lnTo>
                <a:lnTo>
                  <a:pt x="990918" y="997482"/>
                </a:lnTo>
                <a:lnTo>
                  <a:pt x="1008584" y="997482"/>
                </a:lnTo>
                <a:lnTo>
                  <a:pt x="1010267" y="1010182"/>
                </a:lnTo>
                <a:lnTo>
                  <a:pt x="1006407" y="1022882"/>
                </a:lnTo>
                <a:close/>
              </a:path>
              <a:path w="2345690" h="2216785">
                <a:moveTo>
                  <a:pt x="1414585" y="1022882"/>
                </a:moveTo>
                <a:lnTo>
                  <a:pt x="1405084" y="1022882"/>
                </a:lnTo>
                <a:lnTo>
                  <a:pt x="1396639" y="1010182"/>
                </a:lnTo>
                <a:lnTo>
                  <a:pt x="1397694" y="997482"/>
                </a:lnTo>
                <a:lnTo>
                  <a:pt x="1419863" y="997482"/>
                </a:lnTo>
                <a:lnTo>
                  <a:pt x="1423030" y="1010182"/>
                </a:lnTo>
                <a:lnTo>
                  <a:pt x="1414585" y="1022882"/>
                </a:lnTo>
                <a:close/>
              </a:path>
              <a:path w="2345690" h="2216785">
                <a:moveTo>
                  <a:pt x="1450477" y="1022882"/>
                </a:moveTo>
                <a:lnTo>
                  <a:pt x="1437809" y="1010182"/>
                </a:lnTo>
                <a:lnTo>
                  <a:pt x="1448547" y="997482"/>
                </a:lnTo>
                <a:lnTo>
                  <a:pt x="1459582" y="997482"/>
                </a:lnTo>
                <a:lnTo>
                  <a:pt x="1462898" y="1010182"/>
                </a:lnTo>
                <a:lnTo>
                  <a:pt x="1450477" y="1022882"/>
                </a:lnTo>
                <a:close/>
              </a:path>
              <a:path w="2345690" h="2216785">
                <a:moveTo>
                  <a:pt x="1790598" y="1010182"/>
                </a:moveTo>
                <a:lnTo>
                  <a:pt x="1773675" y="1010182"/>
                </a:lnTo>
                <a:lnTo>
                  <a:pt x="1779844" y="997482"/>
                </a:lnTo>
                <a:lnTo>
                  <a:pt x="1790598" y="1010182"/>
                </a:lnTo>
                <a:close/>
              </a:path>
              <a:path w="2345690" h="2216785">
                <a:moveTo>
                  <a:pt x="67116" y="1035582"/>
                </a:moveTo>
                <a:lnTo>
                  <a:pt x="52370" y="1035582"/>
                </a:lnTo>
                <a:lnTo>
                  <a:pt x="48560" y="1022882"/>
                </a:lnTo>
                <a:lnTo>
                  <a:pt x="50143" y="1010182"/>
                </a:lnTo>
                <a:lnTo>
                  <a:pt x="65187" y="1010182"/>
                </a:lnTo>
                <a:lnTo>
                  <a:pt x="73896" y="1022882"/>
                </a:lnTo>
                <a:lnTo>
                  <a:pt x="67116" y="1035582"/>
                </a:lnTo>
                <a:close/>
              </a:path>
              <a:path w="2345690" h="2216785">
                <a:moveTo>
                  <a:pt x="145070" y="1035582"/>
                </a:moveTo>
                <a:lnTo>
                  <a:pt x="120345" y="1035582"/>
                </a:lnTo>
                <a:lnTo>
                  <a:pt x="110844" y="1022882"/>
                </a:lnTo>
                <a:lnTo>
                  <a:pt x="82473" y="1022882"/>
                </a:lnTo>
                <a:lnTo>
                  <a:pt x="83149" y="1010182"/>
                </a:lnTo>
                <a:lnTo>
                  <a:pt x="133458" y="1010182"/>
                </a:lnTo>
                <a:lnTo>
                  <a:pt x="143569" y="1022882"/>
                </a:lnTo>
                <a:lnTo>
                  <a:pt x="145070" y="1035582"/>
                </a:lnTo>
                <a:close/>
              </a:path>
              <a:path w="2345690" h="2216785">
                <a:moveTo>
                  <a:pt x="196171" y="1035582"/>
                </a:moveTo>
                <a:lnTo>
                  <a:pt x="188831" y="1035582"/>
                </a:lnTo>
                <a:lnTo>
                  <a:pt x="184460" y="1022882"/>
                </a:lnTo>
                <a:lnTo>
                  <a:pt x="184740" y="1010182"/>
                </a:lnTo>
                <a:lnTo>
                  <a:pt x="204039" y="1010182"/>
                </a:lnTo>
                <a:lnTo>
                  <a:pt x="209020" y="1022882"/>
                </a:lnTo>
                <a:lnTo>
                  <a:pt x="204797" y="1022882"/>
                </a:lnTo>
                <a:lnTo>
                  <a:pt x="196171" y="1035582"/>
                </a:lnTo>
                <a:close/>
              </a:path>
              <a:path w="2345690" h="2216785">
                <a:moveTo>
                  <a:pt x="231189" y="1022882"/>
                </a:moveTo>
                <a:lnTo>
                  <a:pt x="209020" y="1022882"/>
                </a:lnTo>
                <a:lnTo>
                  <a:pt x="213243" y="1010182"/>
                </a:lnTo>
                <a:lnTo>
                  <a:pt x="224855" y="1010182"/>
                </a:lnTo>
                <a:lnTo>
                  <a:pt x="231189" y="1022882"/>
                </a:lnTo>
                <a:close/>
              </a:path>
              <a:path w="2345690" h="2216785">
                <a:moveTo>
                  <a:pt x="396928" y="1022882"/>
                </a:moveTo>
                <a:lnTo>
                  <a:pt x="381093" y="1022882"/>
                </a:lnTo>
                <a:lnTo>
                  <a:pt x="378470" y="1010182"/>
                </a:lnTo>
                <a:lnTo>
                  <a:pt x="401283" y="1010182"/>
                </a:lnTo>
                <a:lnTo>
                  <a:pt x="396928" y="1022882"/>
                </a:lnTo>
                <a:close/>
              </a:path>
              <a:path w="2345690" h="2216785">
                <a:moveTo>
                  <a:pt x="620200" y="1035582"/>
                </a:moveTo>
                <a:lnTo>
                  <a:pt x="611458" y="1035582"/>
                </a:lnTo>
                <a:lnTo>
                  <a:pt x="601726" y="1022882"/>
                </a:lnTo>
                <a:lnTo>
                  <a:pt x="608060" y="1010182"/>
                </a:lnTo>
                <a:lnTo>
                  <a:pt x="626006" y="1010182"/>
                </a:lnTo>
                <a:lnTo>
                  <a:pt x="625775" y="1022882"/>
                </a:lnTo>
                <a:lnTo>
                  <a:pt x="620200" y="1035582"/>
                </a:lnTo>
                <a:close/>
              </a:path>
              <a:path w="2345690" h="2216785">
                <a:moveTo>
                  <a:pt x="696736" y="1022882"/>
                </a:moveTo>
                <a:lnTo>
                  <a:pt x="670344" y="1022882"/>
                </a:lnTo>
                <a:lnTo>
                  <a:pt x="674154" y="1010182"/>
                </a:lnTo>
                <a:lnTo>
                  <a:pt x="695680" y="1010182"/>
                </a:lnTo>
                <a:lnTo>
                  <a:pt x="696736" y="1022882"/>
                </a:lnTo>
                <a:close/>
              </a:path>
              <a:path w="2345690" h="2216785">
                <a:moveTo>
                  <a:pt x="747803" y="1035582"/>
                </a:moveTo>
                <a:lnTo>
                  <a:pt x="727350" y="1035582"/>
                </a:lnTo>
                <a:lnTo>
                  <a:pt x="726987" y="1022882"/>
                </a:lnTo>
                <a:lnTo>
                  <a:pt x="729197" y="1010182"/>
                </a:lnTo>
                <a:lnTo>
                  <a:pt x="742129" y="1010182"/>
                </a:lnTo>
                <a:lnTo>
                  <a:pt x="749469" y="1022882"/>
                </a:lnTo>
                <a:lnTo>
                  <a:pt x="747803" y="1035582"/>
                </a:lnTo>
                <a:close/>
              </a:path>
              <a:path w="2345690" h="2216785">
                <a:moveTo>
                  <a:pt x="831860" y="1022882"/>
                </a:moveTo>
                <a:lnTo>
                  <a:pt x="810747" y="1022882"/>
                </a:lnTo>
                <a:lnTo>
                  <a:pt x="811803" y="1010182"/>
                </a:lnTo>
                <a:lnTo>
                  <a:pt x="835555" y="1010182"/>
                </a:lnTo>
                <a:lnTo>
                  <a:pt x="831860" y="1022882"/>
                </a:lnTo>
                <a:close/>
              </a:path>
              <a:path w="2345690" h="2216785">
                <a:moveTo>
                  <a:pt x="863134" y="1035582"/>
                </a:moveTo>
                <a:lnTo>
                  <a:pt x="848487" y="1035582"/>
                </a:lnTo>
                <a:lnTo>
                  <a:pt x="847695" y="1022882"/>
                </a:lnTo>
                <a:lnTo>
                  <a:pt x="854722" y="1010182"/>
                </a:lnTo>
                <a:lnTo>
                  <a:pt x="863530" y="1010182"/>
                </a:lnTo>
                <a:lnTo>
                  <a:pt x="869963" y="1022882"/>
                </a:lnTo>
                <a:lnTo>
                  <a:pt x="863134" y="1035582"/>
                </a:lnTo>
                <a:close/>
              </a:path>
              <a:path w="2345690" h="2216785">
                <a:moveTo>
                  <a:pt x="965929" y="1035582"/>
                </a:moveTo>
                <a:lnTo>
                  <a:pt x="958540" y="1035582"/>
                </a:lnTo>
                <a:lnTo>
                  <a:pt x="950325" y="1022882"/>
                </a:lnTo>
                <a:lnTo>
                  <a:pt x="955373" y="1010182"/>
                </a:lnTo>
                <a:lnTo>
                  <a:pt x="974374" y="1010182"/>
                </a:lnTo>
                <a:lnTo>
                  <a:pt x="977541" y="1022882"/>
                </a:lnTo>
                <a:lnTo>
                  <a:pt x="968040" y="1022882"/>
                </a:lnTo>
                <a:lnTo>
                  <a:pt x="965929" y="1035582"/>
                </a:lnTo>
                <a:close/>
              </a:path>
              <a:path w="2345690" h="2216785">
                <a:moveTo>
                  <a:pt x="1481356" y="1035582"/>
                </a:moveTo>
                <a:lnTo>
                  <a:pt x="1461034" y="1035582"/>
                </a:lnTo>
                <a:lnTo>
                  <a:pt x="1458923" y="1022882"/>
                </a:lnTo>
                <a:lnTo>
                  <a:pt x="1468424" y="1010182"/>
                </a:lnTo>
                <a:lnTo>
                  <a:pt x="1480036" y="1022882"/>
                </a:lnTo>
                <a:lnTo>
                  <a:pt x="1481982" y="1022882"/>
                </a:lnTo>
                <a:lnTo>
                  <a:pt x="1481356" y="1035582"/>
                </a:lnTo>
                <a:close/>
              </a:path>
              <a:path w="2345690" h="2216785">
                <a:moveTo>
                  <a:pt x="1792314" y="1022882"/>
                </a:moveTo>
                <a:lnTo>
                  <a:pt x="1774796" y="1022882"/>
                </a:lnTo>
                <a:lnTo>
                  <a:pt x="1771662" y="1010182"/>
                </a:lnTo>
                <a:lnTo>
                  <a:pt x="1794623" y="1010182"/>
                </a:lnTo>
                <a:lnTo>
                  <a:pt x="1792314" y="1022882"/>
                </a:lnTo>
                <a:close/>
              </a:path>
              <a:path w="2345690" h="2216785">
                <a:moveTo>
                  <a:pt x="26391" y="1048282"/>
                </a:moveTo>
                <a:lnTo>
                  <a:pt x="16032" y="1035582"/>
                </a:lnTo>
                <a:lnTo>
                  <a:pt x="11612" y="1035582"/>
                </a:lnTo>
                <a:lnTo>
                  <a:pt x="12733" y="1022882"/>
                </a:lnTo>
                <a:lnTo>
                  <a:pt x="33781" y="1022882"/>
                </a:lnTo>
                <a:lnTo>
                  <a:pt x="34144" y="1035582"/>
                </a:lnTo>
                <a:lnTo>
                  <a:pt x="26391" y="1048282"/>
                </a:lnTo>
                <a:close/>
              </a:path>
              <a:path w="2345690" h="2216785">
                <a:moveTo>
                  <a:pt x="105104" y="1035582"/>
                </a:moveTo>
                <a:lnTo>
                  <a:pt x="86564" y="1035582"/>
                </a:lnTo>
                <a:lnTo>
                  <a:pt x="85162" y="1022882"/>
                </a:lnTo>
                <a:lnTo>
                  <a:pt x="103718" y="1022882"/>
                </a:lnTo>
                <a:lnTo>
                  <a:pt x="105104" y="1035582"/>
                </a:lnTo>
                <a:close/>
              </a:path>
              <a:path w="2345690" h="2216785">
                <a:moveTo>
                  <a:pt x="181837" y="1035582"/>
                </a:moveTo>
                <a:lnTo>
                  <a:pt x="158085" y="1035582"/>
                </a:lnTo>
                <a:lnTo>
                  <a:pt x="160328" y="1022882"/>
                </a:lnTo>
                <a:lnTo>
                  <a:pt x="179033" y="1022882"/>
                </a:lnTo>
                <a:lnTo>
                  <a:pt x="181837" y="1035582"/>
                </a:lnTo>
                <a:close/>
              </a:path>
              <a:path w="2345690" h="2216785">
                <a:moveTo>
                  <a:pt x="247420" y="1035582"/>
                </a:moveTo>
                <a:lnTo>
                  <a:pt x="209284" y="1035582"/>
                </a:lnTo>
                <a:lnTo>
                  <a:pt x="204797" y="1022882"/>
                </a:lnTo>
                <a:lnTo>
                  <a:pt x="240640" y="1022882"/>
                </a:lnTo>
                <a:lnTo>
                  <a:pt x="247420" y="1035582"/>
                </a:lnTo>
                <a:close/>
              </a:path>
              <a:path w="2345690" h="2216785">
                <a:moveTo>
                  <a:pt x="275923" y="1035582"/>
                </a:moveTo>
                <a:lnTo>
                  <a:pt x="256673" y="1035582"/>
                </a:lnTo>
                <a:lnTo>
                  <a:pt x="262859" y="1022882"/>
                </a:lnTo>
                <a:lnTo>
                  <a:pt x="270628" y="1022882"/>
                </a:lnTo>
                <a:lnTo>
                  <a:pt x="275923" y="1035582"/>
                </a:lnTo>
                <a:close/>
              </a:path>
              <a:path w="2345690" h="2216785">
                <a:moveTo>
                  <a:pt x="326017" y="1048282"/>
                </a:moveTo>
                <a:lnTo>
                  <a:pt x="318149" y="1048282"/>
                </a:lnTo>
                <a:lnTo>
                  <a:pt x="316417" y="1035582"/>
                </a:lnTo>
                <a:lnTo>
                  <a:pt x="324087" y="1022882"/>
                </a:lnTo>
                <a:lnTo>
                  <a:pt x="336755" y="1022882"/>
                </a:lnTo>
                <a:lnTo>
                  <a:pt x="338867" y="1035582"/>
                </a:lnTo>
                <a:lnTo>
                  <a:pt x="336755" y="1035582"/>
                </a:lnTo>
                <a:lnTo>
                  <a:pt x="326017" y="1048282"/>
                </a:lnTo>
                <a:close/>
              </a:path>
              <a:path w="2345690" h="2216785">
                <a:moveTo>
                  <a:pt x="361151" y="1035582"/>
                </a:moveTo>
                <a:lnTo>
                  <a:pt x="344145" y="1035582"/>
                </a:lnTo>
                <a:lnTo>
                  <a:pt x="348368" y="1022882"/>
                </a:lnTo>
                <a:lnTo>
                  <a:pt x="353646" y="1022882"/>
                </a:lnTo>
                <a:lnTo>
                  <a:pt x="361151" y="1035582"/>
                </a:lnTo>
                <a:close/>
              </a:path>
              <a:path w="2345690" h="2216785">
                <a:moveTo>
                  <a:pt x="439699" y="1035582"/>
                </a:moveTo>
                <a:lnTo>
                  <a:pt x="415930" y="1035582"/>
                </a:lnTo>
                <a:lnTo>
                  <a:pt x="426486" y="1022882"/>
                </a:lnTo>
                <a:lnTo>
                  <a:pt x="438495" y="1022882"/>
                </a:lnTo>
                <a:lnTo>
                  <a:pt x="439699" y="1035582"/>
                </a:lnTo>
                <a:close/>
              </a:path>
              <a:path w="2345690" h="2216785">
                <a:moveTo>
                  <a:pt x="473463" y="1035582"/>
                </a:moveTo>
                <a:lnTo>
                  <a:pt x="452878" y="1035582"/>
                </a:lnTo>
                <a:lnTo>
                  <a:pt x="460268" y="1022882"/>
                </a:lnTo>
                <a:lnTo>
                  <a:pt x="468746" y="1022882"/>
                </a:lnTo>
                <a:lnTo>
                  <a:pt x="473463" y="1035582"/>
                </a:lnTo>
                <a:close/>
              </a:path>
              <a:path w="2345690" h="2216785">
                <a:moveTo>
                  <a:pt x="662954" y="1035582"/>
                </a:moveTo>
                <a:lnTo>
                  <a:pt x="643952" y="1035582"/>
                </a:lnTo>
                <a:lnTo>
                  <a:pt x="650286" y="1022882"/>
                </a:lnTo>
                <a:lnTo>
                  <a:pt x="662954" y="1035582"/>
                </a:lnTo>
                <a:close/>
              </a:path>
              <a:path w="2345690" h="2216785">
                <a:moveTo>
                  <a:pt x="757964" y="1048282"/>
                </a:moveTo>
                <a:lnTo>
                  <a:pt x="754797" y="1035582"/>
                </a:lnTo>
                <a:lnTo>
                  <a:pt x="750574" y="1022882"/>
                </a:lnTo>
                <a:lnTo>
                  <a:pt x="775910" y="1022882"/>
                </a:lnTo>
                <a:lnTo>
                  <a:pt x="769576" y="1035582"/>
                </a:lnTo>
                <a:lnTo>
                  <a:pt x="757964" y="1048282"/>
                </a:lnTo>
                <a:close/>
              </a:path>
              <a:path w="2345690" h="2216785">
                <a:moveTo>
                  <a:pt x="922647" y="1035582"/>
                </a:moveTo>
                <a:lnTo>
                  <a:pt x="899422" y="1035582"/>
                </a:lnTo>
                <a:lnTo>
                  <a:pt x="905130" y="1022882"/>
                </a:lnTo>
                <a:lnTo>
                  <a:pt x="920503" y="1022882"/>
                </a:lnTo>
                <a:lnTo>
                  <a:pt x="922647" y="1035582"/>
                </a:lnTo>
                <a:close/>
              </a:path>
              <a:path w="2345690" h="2216785">
                <a:moveTo>
                  <a:pt x="1293184" y="1048282"/>
                </a:moveTo>
                <a:lnTo>
                  <a:pt x="1282957" y="1048282"/>
                </a:lnTo>
                <a:lnTo>
                  <a:pt x="1277085" y="1035582"/>
                </a:lnTo>
                <a:lnTo>
                  <a:pt x="1277151" y="1022882"/>
                </a:lnTo>
                <a:lnTo>
                  <a:pt x="1298858" y="1022882"/>
                </a:lnTo>
                <a:lnTo>
                  <a:pt x="1299435" y="1035582"/>
                </a:lnTo>
                <a:lnTo>
                  <a:pt x="1293184" y="1048282"/>
                </a:lnTo>
                <a:close/>
              </a:path>
              <a:path w="2345690" h="2216785">
                <a:moveTo>
                  <a:pt x="1359690" y="1048282"/>
                </a:moveTo>
                <a:lnTo>
                  <a:pt x="1344219" y="1035582"/>
                </a:lnTo>
                <a:lnTo>
                  <a:pt x="1344384" y="1022882"/>
                </a:lnTo>
                <a:lnTo>
                  <a:pt x="1354049" y="1022882"/>
                </a:lnTo>
                <a:lnTo>
                  <a:pt x="1367080" y="1035582"/>
                </a:lnTo>
                <a:lnTo>
                  <a:pt x="1359690" y="1048282"/>
                </a:lnTo>
                <a:close/>
              </a:path>
              <a:path w="2345690" h="2216785">
                <a:moveTo>
                  <a:pt x="1556868" y="1048282"/>
                </a:moveTo>
                <a:lnTo>
                  <a:pt x="1535986" y="1048282"/>
                </a:lnTo>
                <a:lnTo>
                  <a:pt x="1538097" y="1035582"/>
                </a:lnTo>
                <a:lnTo>
                  <a:pt x="1542320" y="1022882"/>
                </a:lnTo>
                <a:lnTo>
                  <a:pt x="1551821" y="1022882"/>
                </a:lnTo>
                <a:lnTo>
                  <a:pt x="1560365" y="1035582"/>
                </a:lnTo>
                <a:lnTo>
                  <a:pt x="1561586" y="1035582"/>
                </a:lnTo>
                <a:lnTo>
                  <a:pt x="1556868" y="1048282"/>
                </a:lnTo>
                <a:close/>
              </a:path>
              <a:path w="2345690" h="2216785">
                <a:moveTo>
                  <a:pt x="107957" y="1048282"/>
                </a:moveTo>
                <a:lnTo>
                  <a:pt x="87619" y="1048282"/>
                </a:lnTo>
                <a:lnTo>
                  <a:pt x="82341" y="1035582"/>
                </a:lnTo>
                <a:lnTo>
                  <a:pt x="107677" y="1035582"/>
                </a:lnTo>
                <a:lnTo>
                  <a:pt x="107957" y="1048282"/>
                </a:lnTo>
                <a:close/>
              </a:path>
              <a:path w="2345690" h="2216785">
                <a:moveTo>
                  <a:pt x="154126" y="1048282"/>
                </a:moveTo>
                <a:lnTo>
                  <a:pt x="129648" y="1048282"/>
                </a:lnTo>
                <a:lnTo>
                  <a:pt x="123512" y="1035582"/>
                </a:lnTo>
                <a:lnTo>
                  <a:pt x="152031" y="1035582"/>
                </a:lnTo>
                <a:lnTo>
                  <a:pt x="154126" y="1048282"/>
                </a:lnTo>
                <a:close/>
              </a:path>
              <a:path w="2345690" h="2216785">
                <a:moveTo>
                  <a:pt x="171017" y="1048282"/>
                </a:moveTo>
                <a:lnTo>
                  <a:pt x="161779" y="1035582"/>
                </a:lnTo>
                <a:lnTo>
                  <a:pt x="178703" y="1035582"/>
                </a:lnTo>
                <a:lnTo>
                  <a:pt x="171017" y="1048282"/>
                </a:lnTo>
                <a:close/>
              </a:path>
              <a:path w="2345690" h="2216785">
                <a:moveTo>
                  <a:pt x="217829" y="1048282"/>
                </a:moveTo>
                <a:lnTo>
                  <a:pt x="196352" y="1048282"/>
                </a:lnTo>
                <a:lnTo>
                  <a:pt x="200526" y="1035582"/>
                </a:lnTo>
                <a:lnTo>
                  <a:pt x="216410" y="1035582"/>
                </a:lnTo>
                <a:lnTo>
                  <a:pt x="217829" y="1048282"/>
                </a:lnTo>
                <a:close/>
              </a:path>
              <a:path w="2345690" h="2216785">
                <a:moveTo>
                  <a:pt x="247024" y="1048282"/>
                </a:moveTo>
                <a:lnTo>
                  <a:pt x="228764" y="1048282"/>
                </a:lnTo>
                <a:lnTo>
                  <a:pt x="225911" y="1035582"/>
                </a:lnTo>
                <a:lnTo>
                  <a:pt x="250042" y="1035582"/>
                </a:lnTo>
                <a:lnTo>
                  <a:pt x="247024" y="1048282"/>
                </a:lnTo>
                <a:close/>
              </a:path>
              <a:path w="2345690" h="2216785">
                <a:moveTo>
                  <a:pt x="275527" y="1048282"/>
                </a:moveTo>
                <a:lnTo>
                  <a:pt x="258554" y="1048282"/>
                </a:lnTo>
                <a:lnTo>
                  <a:pt x="255337" y="1035582"/>
                </a:lnTo>
                <a:lnTo>
                  <a:pt x="277853" y="1035582"/>
                </a:lnTo>
                <a:lnTo>
                  <a:pt x="275527" y="1048282"/>
                </a:lnTo>
                <a:close/>
              </a:path>
              <a:path w="2345690" h="2216785">
                <a:moveTo>
                  <a:pt x="357951" y="1048282"/>
                </a:moveTo>
                <a:lnTo>
                  <a:pt x="339922" y="1048282"/>
                </a:lnTo>
                <a:lnTo>
                  <a:pt x="336755" y="1035582"/>
                </a:lnTo>
                <a:lnTo>
                  <a:pt x="362223" y="1035582"/>
                </a:lnTo>
                <a:lnTo>
                  <a:pt x="357951" y="1048282"/>
                </a:lnTo>
                <a:close/>
              </a:path>
              <a:path w="2345690" h="2216785">
                <a:moveTo>
                  <a:pt x="404004" y="1060982"/>
                </a:moveTo>
                <a:lnTo>
                  <a:pt x="383204" y="1060982"/>
                </a:lnTo>
                <a:lnTo>
                  <a:pt x="383204" y="1035582"/>
                </a:lnTo>
                <a:lnTo>
                  <a:pt x="404037" y="1035582"/>
                </a:lnTo>
                <a:lnTo>
                  <a:pt x="407089" y="1048282"/>
                </a:lnTo>
                <a:lnTo>
                  <a:pt x="404004" y="1060982"/>
                </a:lnTo>
                <a:close/>
              </a:path>
              <a:path w="2345690" h="2216785">
                <a:moveTo>
                  <a:pt x="430033" y="1048282"/>
                </a:moveTo>
                <a:lnTo>
                  <a:pt x="424507" y="1048282"/>
                </a:lnTo>
                <a:lnTo>
                  <a:pt x="419971" y="1035582"/>
                </a:lnTo>
                <a:lnTo>
                  <a:pt x="437043" y="1035582"/>
                </a:lnTo>
                <a:lnTo>
                  <a:pt x="430033" y="1048282"/>
                </a:lnTo>
                <a:close/>
              </a:path>
              <a:path w="2345690" h="2216785">
                <a:moveTo>
                  <a:pt x="470824" y="1048282"/>
                </a:moveTo>
                <a:lnTo>
                  <a:pt x="450767" y="1048282"/>
                </a:lnTo>
                <a:lnTo>
                  <a:pt x="453934" y="1035582"/>
                </a:lnTo>
                <a:lnTo>
                  <a:pt x="474222" y="1035582"/>
                </a:lnTo>
                <a:lnTo>
                  <a:pt x="470824" y="1048282"/>
                </a:lnTo>
                <a:close/>
              </a:path>
              <a:path w="2345690" h="2216785">
                <a:moveTo>
                  <a:pt x="570716" y="1060982"/>
                </a:moveTo>
                <a:lnTo>
                  <a:pt x="547887" y="1060982"/>
                </a:lnTo>
                <a:lnTo>
                  <a:pt x="556333" y="1035582"/>
                </a:lnTo>
                <a:lnTo>
                  <a:pt x="565834" y="1035582"/>
                </a:lnTo>
                <a:lnTo>
                  <a:pt x="572976" y="1048282"/>
                </a:lnTo>
                <a:lnTo>
                  <a:pt x="570716" y="1060982"/>
                </a:lnTo>
                <a:close/>
              </a:path>
              <a:path w="2345690" h="2216785">
                <a:moveTo>
                  <a:pt x="661899" y="1048282"/>
                </a:moveTo>
                <a:lnTo>
                  <a:pt x="641841" y="1048282"/>
                </a:lnTo>
                <a:lnTo>
                  <a:pt x="640786" y="1035582"/>
                </a:lnTo>
                <a:lnTo>
                  <a:pt x="665066" y="1035582"/>
                </a:lnTo>
                <a:lnTo>
                  <a:pt x="661899" y="1048282"/>
                </a:lnTo>
                <a:close/>
              </a:path>
              <a:path w="2345690" h="2216785">
                <a:moveTo>
                  <a:pt x="716760" y="1060982"/>
                </a:moveTo>
                <a:lnTo>
                  <a:pt x="702443" y="1060982"/>
                </a:lnTo>
                <a:lnTo>
                  <a:pt x="695680" y="1048282"/>
                </a:lnTo>
                <a:lnTo>
                  <a:pt x="702294" y="1035582"/>
                </a:lnTo>
                <a:lnTo>
                  <a:pt x="717502" y="1035582"/>
                </a:lnTo>
                <a:lnTo>
                  <a:pt x="719960" y="1048282"/>
                </a:lnTo>
                <a:lnTo>
                  <a:pt x="716760" y="1060982"/>
                </a:lnTo>
                <a:close/>
              </a:path>
              <a:path w="2345690" h="2216785">
                <a:moveTo>
                  <a:pt x="783745" y="1060982"/>
                </a:moveTo>
                <a:lnTo>
                  <a:pt x="774195" y="1060982"/>
                </a:lnTo>
                <a:lnTo>
                  <a:pt x="772364" y="1048282"/>
                </a:lnTo>
                <a:lnTo>
                  <a:pt x="783300" y="1035582"/>
                </a:lnTo>
                <a:lnTo>
                  <a:pt x="793856" y="1048282"/>
                </a:lnTo>
                <a:lnTo>
                  <a:pt x="795968" y="1048282"/>
                </a:lnTo>
                <a:lnTo>
                  <a:pt x="783745" y="1060982"/>
                </a:lnTo>
                <a:close/>
              </a:path>
              <a:path w="2345690" h="2216785">
                <a:moveTo>
                  <a:pt x="833477" y="1048282"/>
                </a:moveTo>
                <a:lnTo>
                  <a:pt x="816883" y="1048282"/>
                </a:lnTo>
                <a:lnTo>
                  <a:pt x="824471" y="1035582"/>
                </a:lnTo>
                <a:lnTo>
                  <a:pt x="833477" y="1048282"/>
                </a:lnTo>
                <a:close/>
              </a:path>
              <a:path w="2345690" h="2216785">
                <a:moveTo>
                  <a:pt x="908659" y="1048282"/>
                </a:moveTo>
                <a:lnTo>
                  <a:pt x="901270" y="1035582"/>
                </a:lnTo>
                <a:lnTo>
                  <a:pt x="917237" y="1035582"/>
                </a:lnTo>
                <a:lnTo>
                  <a:pt x="908659" y="1048282"/>
                </a:lnTo>
                <a:close/>
              </a:path>
              <a:path w="2345690" h="2216785">
                <a:moveTo>
                  <a:pt x="961970" y="1060982"/>
                </a:moveTo>
                <a:lnTo>
                  <a:pt x="954350" y="1048282"/>
                </a:lnTo>
                <a:lnTo>
                  <a:pt x="962762" y="1035582"/>
                </a:lnTo>
                <a:lnTo>
                  <a:pt x="975430" y="1035582"/>
                </a:lnTo>
                <a:lnTo>
                  <a:pt x="973154" y="1048282"/>
                </a:lnTo>
                <a:lnTo>
                  <a:pt x="961970" y="1060982"/>
                </a:lnTo>
                <a:close/>
              </a:path>
              <a:path w="2345690" h="2216785">
                <a:moveTo>
                  <a:pt x="1025640" y="1048282"/>
                </a:moveTo>
                <a:lnTo>
                  <a:pt x="1006044" y="1048282"/>
                </a:lnTo>
                <a:lnTo>
                  <a:pt x="1003108" y="1035582"/>
                </a:lnTo>
                <a:lnTo>
                  <a:pt x="1027157" y="1035582"/>
                </a:lnTo>
                <a:lnTo>
                  <a:pt x="1025640" y="1048282"/>
                </a:lnTo>
                <a:close/>
              </a:path>
              <a:path w="2345690" h="2216785">
                <a:moveTo>
                  <a:pt x="1085268" y="1060982"/>
                </a:moveTo>
                <a:lnTo>
                  <a:pt x="1068328" y="1048282"/>
                </a:lnTo>
                <a:lnTo>
                  <a:pt x="1078885" y="1035582"/>
                </a:lnTo>
                <a:lnTo>
                  <a:pt x="1092229" y="1035582"/>
                </a:lnTo>
                <a:lnTo>
                  <a:pt x="1093796" y="1048282"/>
                </a:lnTo>
                <a:lnTo>
                  <a:pt x="1085268" y="1060982"/>
                </a:lnTo>
                <a:close/>
              </a:path>
              <a:path w="2345690" h="2216785">
                <a:moveTo>
                  <a:pt x="1145392" y="1048282"/>
                </a:moveTo>
                <a:lnTo>
                  <a:pt x="1122678" y="1048282"/>
                </a:lnTo>
                <a:lnTo>
                  <a:pt x="1128633" y="1035582"/>
                </a:lnTo>
                <a:lnTo>
                  <a:pt x="1136369" y="1035582"/>
                </a:lnTo>
                <a:lnTo>
                  <a:pt x="1145392" y="1048282"/>
                </a:lnTo>
                <a:close/>
              </a:path>
              <a:path w="2345690" h="2216785">
                <a:moveTo>
                  <a:pt x="1515796" y="1048282"/>
                </a:moveTo>
                <a:lnTo>
                  <a:pt x="1493809" y="1048282"/>
                </a:lnTo>
                <a:lnTo>
                  <a:pt x="1502205" y="1035582"/>
                </a:lnTo>
                <a:lnTo>
                  <a:pt x="1512811" y="1035582"/>
                </a:lnTo>
                <a:lnTo>
                  <a:pt x="1515796" y="1048282"/>
                </a:lnTo>
                <a:close/>
              </a:path>
              <a:path w="2345690" h="2216785">
                <a:moveTo>
                  <a:pt x="1582435" y="1048282"/>
                </a:moveTo>
                <a:lnTo>
                  <a:pt x="1565808" y="1048282"/>
                </a:lnTo>
                <a:lnTo>
                  <a:pt x="1573825" y="1035582"/>
                </a:lnTo>
                <a:lnTo>
                  <a:pt x="1582435" y="1048282"/>
                </a:lnTo>
                <a:close/>
              </a:path>
              <a:path w="2345690" h="2216785">
                <a:moveTo>
                  <a:pt x="1946638" y="1060982"/>
                </a:moveTo>
                <a:lnTo>
                  <a:pt x="1934762" y="1048282"/>
                </a:lnTo>
                <a:lnTo>
                  <a:pt x="1933178" y="1035582"/>
                </a:lnTo>
                <a:lnTo>
                  <a:pt x="1955545" y="1035582"/>
                </a:lnTo>
                <a:lnTo>
                  <a:pt x="1956931" y="1048282"/>
                </a:lnTo>
                <a:lnTo>
                  <a:pt x="1953170" y="1048282"/>
                </a:lnTo>
                <a:lnTo>
                  <a:pt x="1946638" y="1060982"/>
                </a:lnTo>
                <a:close/>
              </a:path>
              <a:path w="2345690" h="2216785">
                <a:moveTo>
                  <a:pt x="4222" y="1073682"/>
                </a:moveTo>
                <a:lnTo>
                  <a:pt x="1055" y="1073682"/>
                </a:lnTo>
                <a:lnTo>
                  <a:pt x="1055" y="1048282"/>
                </a:lnTo>
                <a:lnTo>
                  <a:pt x="7191" y="1048282"/>
                </a:lnTo>
                <a:lnTo>
                  <a:pt x="10556" y="1060982"/>
                </a:lnTo>
                <a:lnTo>
                  <a:pt x="9962" y="1060982"/>
                </a:lnTo>
                <a:lnTo>
                  <a:pt x="4222" y="1073682"/>
                </a:lnTo>
                <a:close/>
              </a:path>
              <a:path w="2345690" h="2216785">
                <a:moveTo>
                  <a:pt x="62679" y="1073682"/>
                </a:moveTo>
                <a:lnTo>
                  <a:pt x="54350" y="1073682"/>
                </a:lnTo>
                <a:lnTo>
                  <a:pt x="44337" y="1060982"/>
                </a:lnTo>
                <a:lnTo>
                  <a:pt x="49302" y="1048282"/>
                </a:lnTo>
                <a:lnTo>
                  <a:pt x="63191" y="1048282"/>
                </a:lnTo>
                <a:lnTo>
                  <a:pt x="67562" y="1060982"/>
                </a:lnTo>
                <a:lnTo>
                  <a:pt x="62679" y="1073682"/>
                </a:lnTo>
                <a:close/>
              </a:path>
              <a:path w="2345690" h="2216785">
                <a:moveTo>
                  <a:pt x="116122" y="1073682"/>
                </a:moveTo>
                <a:lnTo>
                  <a:pt x="92073" y="1073682"/>
                </a:lnTo>
                <a:lnTo>
                  <a:pt x="93425" y="1060982"/>
                </a:lnTo>
                <a:lnTo>
                  <a:pt x="104279" y="1048282"/>
                </a:lnTo>
                <a:lnTo>
                  <a:pt x="116122" y="1073682"/>
                </a:lnTo>
                <a:close/>
              </a:path>
              <a:path w="2345690" h="2216785">
                <a:moveTo>
                  <a:pt x="149112" y="1060982"/>
                </a:moveTo>
                <a:lnTo>
                  <a:pt x="136180" y="1060982"/>
                </a:lnTo>
                <a:lnTo>
                  <a:pt x="130044" y="1048282"/>
                </a:lnTo>
                <a:lnTo>
                  <a:pt x="153103" y="1048282"/>
                </a:lnTo>
                <a:lnTo>
                  <a:pt x="149112" y="1060982"/>
                </a:lnTo>
                <a:close/>
              </a:path>
              <a:path w="2345690" h="2216785">
                <a:moveTo>
                  <a:pt x="211956" y="1060982"/>
                </a:moveTo>
                <a:lnTo>
                  <a:pt x="195297" y="1060982"/>
                </a:lnTo>
                <a:lnTo>
                  <a:pt x="191074" y="1048282"/>
                </a:lnTo>
                <a:lnTo>
                  <a:pt x="216674" y="1048282"/>
                </a:lnTo>
                <a:lnTo>
                  <a:pt x="211956" y="1060982"/>
                </a:lnTo>
                <a:close/>
              </a:path>
              <a:path w="2345690" h="2216785">
                <a:moveTo>
                  <a:pt x="283395" y="1073682"/>
                </a:moveTo>
                <a:lnTo>
                  <a:pt x="268847" y="1073682"/>
                </a:lnTo>
                <a:lnTo>
                  <a:pt x="264574" y="1060982"/>
                </a:lnTo>
                <a:lnTo>
                  <a:pt x="263667" y="1060982"/>
                </a:lnTo>
                <a:lnTo>
                  <a:pt x="266026" y="1048282"/>
                </a:lnTo>
                <a:lnTo>
                  <a:pt x="284747" y="1048282"/>
                </a:lnTo>
                <a:lnTo>
                  <a:pt x="286743" y="1060982"/>
                </a:lnTo>
                <a:lnTo>
                  <a:pt x="283395" y="1073682"/>
                </a:lnTo>
                <a:close/>
              </a:path>
              <a:path w="2345690" h="2216785">
                <a:moveTo>
                  <a:pt x="501438" y="1073682"/>
                </a:moveTo>
                <a:lnTo>
                  <a:pt x="489826" y="1060982"/>
                </a:lnTo>
                <a:lnTo>
                  <a:pt x="488770" y="1048282"/>
                </a:lnTo>
                <a:lnTo>
                  <a:pt x="512655" y="1048282"/>
                </a:lnTo>
                <a:lnTo>
                  <a:pt x="510560" y="1060982"/>
                </a:lnTo>
                <a:lnTo>
                  <a:pt x="501438" y="1073682"/>
                </a:lnTo>
                <a:close/>
              </a:path>
              <a:path w="2345690" h="2216785">
                <a:moveTo>
                  <a:pt x="623285" y="1060982"/>
                </a:moveTo>
                <a:lnTo>
                  <a:pt x="600670" y="1060982"/>
                </a:lnTo>
                <a:lnTo>
                  <a:pt x="600670" y="1048282"/>
                </a:lnTo>
                <a:lnTo>
                  <a:pt x="624819" y="1048282"/>
                </a:lnTo>
                <a:lnTo>
                  <a:pt x="623285" y="1060982"/>
                </a:lnTo>
                <a:close/>
              </a:path>
              <a:path w="2345690" h="2216785">
                <a:moveTo>
                  <a:pt x="669651" y="1073682"/>
                </a:moveTo>
                <a:lnTo>
                  <a:pt x="651689" y="1073682"/>
                </a:lnTo>
                <a:lnTo>
                  <a:pt x="646724" y="1060982"/>
                </a:lnTo>
                <a:lnTo>
                  <a:pt x="647499" y="1060982"/>
                </a:lnTo>
                <a:lnTo>
                  <a:pt x="654509" y="1048282"/>
                </a:lnTo>
                <a:lnTo>
                  <a:pt x="663383" y="1048282"/>
                </a:lnTo>
                <a:lnTo>
                  <a:pt x="669288" y="1060982"/>
                </a:lnTo>
                <a:lnTo>
                  <a:pt x="669651" y="1073682"/>
                </a:lnTo>
                <a:close/>
              </a:path>
              <a:path w="2345690" h="2216785">
                <a:moveTo>
                  <a:pt x="836050" y="1060982"/>
                </a:moveTo>
                <a:lnTo>
                  <a:pt x="814376" y="1060982"/>
                </a:lnTo>
                <a:lnTo>
                  <a:pt x="814442" y="1048282"/>
                </a:lnTo>
                <a:lnTo>
                  <a:pt x="837138" y="1048282"/>
                </a:lnTo>
                <a:lnTo>
                  <a:pt x="836050" y="1060982"/>
                </a:lnTo>
                <a:close/>
              </a:path>
              <a:path w="2345690" h="2216785">
                <a:moveTo>
                  <a:pt x="1138926" y="1060982"/>
                </a:moveTo>
                <a:lnTo>
                  <a:pt x="1131668" y="1060982"/>
                </a:lnTo>
                <a:lnTo>
                  <a:pt x="1119000" y="1048282"/>
                </a:lnTo>
                <a:lnTo>
                  <a:pt x="1141911" y="1048282"/>
                </a:lnTo>
                <a:lnTo>
                  <a:pt x="1138926" y="1060982"/>
                </a:lnTo>
                <a:close/>
              </a:path>
              <a:path w="2345690" h="2216785">
                <a:moveTo>
                  <a:pt x="1257687" y="1073682"/>
                </a:moveTo>
                <a:lnTo>
                  <a:pt x="1249358" y="1073682"/>
                </a:lnTo>
                <a:lnTo>
                  <a:pt x="1239345" y="1060982"/>
                </a:lnTo>
                <a:lnTo>
                  <a:pt x="1243419" y="1048282"/>
                </a:lnTo>
                <a:lnTo>
                  <a:pt x="1262570" y="1048282"/>
                </a:lnTo>
                <a:lnTo>
                  <a:pt x="1262652" y="1060982"/>
                </a:lnTo>
                <a:lnTo>
                  <a:pt x="1257687" y="1073682"/>
                </a:lnTo>
                <a:close/>
              </a:path>
              <a:path w="2345690" h="2216785">
                <a:moveTo>
                  <a:pt x="1506427" y="1060982"/>
                </a:moveTo>
                <a:lnTo>
                  <a:pt x="1495227" y="1060982"/>
                </a:lnTo>
                <a:lnTo>
                  <a:pt x="1491252" y="1048282"/>
                </a:lnTo>
                <a:lnTo>
                  <a:pt x="1513042" y="1048282"/>
                </a:lnTo>
                <a:lnTo>
                  <a:pt x="1506427" y="1060982"/>
                </a:lnTo>
                <a:close/>
              </a:path>
              <a:path w="2345690" h="2216785">
                <a:moveTo>
                  <a:pt x="1581379" y="1060982"/>
                </a:moveTo>
                <a:lnTo>
                  <a:pt x="1563433" y="1060982"/>
                </a:lnTo>
                <a:lnTo>
                  <a:pt x="1561355" y="1048282"/>
                </a:lnTo>
                <a:lnTo>
                  <a:pt x="1585998" y="1048282"/>
                </a:lnTo>
                <a:lnTo>
                  <a:pt x="1581379" y="1060982"/>
                </a:lnTo>
                <a:close/>
              </a:path>
              <a:path w="2345690" h="2216785">
                <a:moveTo>
                  <a:pt x="1701725" y="1073682"/>
                </a:moveTo>
                <a:lnTo>
                  <a:pt x="1688001" y="1060982"/>
                </a:lnTo>
                <a:lnTo>
                  <a:pt x="1697502" y="1048282"/>
                </a:lnTo>
                <a:lnTo>
                  <a:pt x="1708702" y="1048282"/>
                </a:lnTo>
                <a:lnTo>
                  <a:pt x="1713469" y="1060982"/>
                </a:lnTo>
                <a:lnTo>
                  <a:pt x="1711308" y="1060982"/>
                </a:lnTo>
                <a:lnTo>
                  <a:pt x="1701725" y="1073682"/>
                </a:lnTo>
                <a:close/>
              </a:path>
              <a:path w="2345690" h="2216785">
                <a:moveTo>
                  <a:pt x="2150215" y="1073682"/>
                </a:moveTo>
                <a:lnTo>
                  <a:pt x="2135766" y="1073682"/>
                </a:lnTo>
                <a:lnTo>
                  <a:pt x="2130323" y="1060982"/>
                </a:lnTo>
                <a:lnTo>
                  <a:pt x="2130867" y="1060982"/>
                </a:lnTo>
                <a:lnTo>
                  <a:pt x="2136261" y="1048282"/>
                </a:lnTo>
                <a:lnTo>
                  <a:pt x="2145020" y="1048282"/>
                </a:lnTo>
                <a:lnTo>
                  <a:pt x="2155659" y="1060982"/>
                </a:lnTo>
                <a:lnTo>
                  <a:pt x="2150215" y="1073682"/>
                </a:lnTo>
                <a:close/>
              </a:path>
              <a:path w="2345690" h="2216785">
                <a:moveTo>
                  <a:pt x="36948" y="1086382"/>
                </a:moveTo>
                <a:lnTo>
                  <a:pt x="14779" y="1086382"/>
                </a:lnTo>
                <a:lnTo>
                  <a:pt x="15834" y="1073682"/>
                </a:lnTo>
                <a:lnTo>
                  <a:pt x="17946" y="1073682"/>
                </a:lnTo>
                <a:lnTo>
                  <a:pt x="26391" y="1060982"/>
                </a:lnTo>
                <a:lnTo>
                  <a:pt x="39059" y="1073682"/>
                </a:lnTo>
                <a:lnTo>
                  <a:pt x="36948" y="1086382"/>
                </a:lnTo>
                <a:close/>
              </a:path>
              <a:path w="2345690" h="2216785">
                <a:moveTo>
                  <a:pt x="123512" y="1099082"/>
                </a:moveTo>
                <a:lnTo>
                  <a:pt x="111899" y="1086382"/>
                </a:lnTo>
                <a:lnTo>
                  <a:pt x="108732" y="1086382"/>
                </a:lnTo>
                <a:lnTo>
                  <a:pt x="108732" y="1073682"/>
                </a:lnTo>
                <a:lnTo>
                  <a:pt x="116122" y="1073682"/>
                </a:lnTo>
                <a:lnTo>
                  <a:pt x="125623" y="1060982"/>
                </a:lnTo>
                <a:lnTo>
                  <a:pt x="134068" y="1073682"/>
                </a:lnTo>
                <a:lnTo>
                  <a:pt x="131957" y="1086382"/>
                </a:lnTo>
                <a:lnTo>
                  <a:pt x="123512" y="1099082"/>
                </a:lnTo>
                <a:close/>
              </a:path>
              <a:path w="2345690" h="2216785">
                <a:moveTo>
                  <a:pt x="210142" y="1073682"/>
                </a:moveTo>
                <a:lnTo>
                  <a:pt x="192921" y="1073682"/>
                </a:lnTo>
                <a:lnTo>
                  <a:pt x="202686" y="1060982"/>
                </a:lnTo>
                <a:lnTo>
                  <a:pt x="210142" y="1073682"/>
                </a:lnTo>
                <a:close/>
              </a:path>
              <a:path w="2345690" h="2216785">
                <a:moveTo>
                  <a:pt x="262199" y="1111782"/>
                </a:moveTo>
                <a:lnTo>
                  <a:pt x="247024" y="1099082"/>
                </a:lnTo>
                <a:lnTo>
                  <a:pt x="252302" y="1086382"/>
                </a:lnTo>
                <a:lnTo>
                  <a:pt x="239816" y="1086382"/>
                </a:lnTo>
                <a:lnTo>
                  <a:pt x="238711" y="1073682"/>
                </a:lnTo>
                <a:lnTo>
                  <a:pt x="246513" y="1060982"/>
                </a:lnTo>
                <a:lnTo>
                  <a:pt x="260748" y="1073682"/>
                </a:lnTo>
                <a:lnTo>
                  <a:pt x="261803" y="1073682"/>
                </a:lnTo>
                <a:lnTo>
                  <a:pt x="258636" y="1086382"/>
                </a:lnTo>
                <a:lnTo>
                  <a:pt x="270776" y="1099082"/>
                </a:lnTo>
                <a:lnTo>
                  <a:pt x="271040" y="1099082"/>
                </a:lnTo>
                <a:lnTo>
                  <a:pt x="262199" y="1111782"/>
                </a:lnTo>
                <a:close/>
              </a:path>
              <a:path w="2345690" h="2216785">
                <a:moveTo>
                  <a:pt x="311419" y="1086382"/>
                </a:moveTo>
                <a:lnTo>
                  <a:pt x="297696" y="1086382"/>
                </a:lnTo>
                <a:lnTo>
                  <a:pt x="293473" y="1073682"/>
                </a:lnTo>
                <a:lnTo>
                  <a:pt x="302215" y="1060982"/>
                </a:lnTo>
                <a:lnTo>
                  <a:pt x="311947" y="1060982"/>
                </a:lnTo>
                <a:lnTo>
                  <a:pt x="316929" y="1073682"/>
                </a:lnTo>
                <a:lnTo>
                  <a:pt x="311419" y="1086382"/>
                </a:lnTo>
                <a:close/>
              </a:path>
              <a:path w="2345690" h="2216785">
                <a:moveTo>
                  <a:pt x="349951" y="1086382"/>
                </a:moveTo>
                <a:lnTo>
                  <a:pt x="326199" y="1086382"/>
                </a:lnTo>
                <a:lnTo>
                  <a:pt x="333126" y="1073682"/>
                </a:lnTo>
                <a:lnTo>
                  <a:pt x="341242" y="1060982"/>
                </a:lnTo>
                <a:lnTo>
                  <a:pt x="348170" y="1073682"/>
                </a:lnTo>
                <a:lnTo>
                  <a:pt x="351534" y="1073682"/>
                </a:lnTo>
                <a:lnTo>
                  <a:pt x="349951" y="1086382"/>
                </a:lnTo>
                <a:close/>
              </a:path>
              <a:path w="2345690" h="2216785">
                <a:moveTo>
                  <a:pt x="377926" y="1073682"/>
                </a:moveTo>
                <a:lnTo>
                  <a:pt x="363015" y="1073682"/>
                </a:lnTo>
                <a:lnTo>
                  <a:pt x="369926" y="1060982"/>
                </a:lnTo>
                <a:lnTo>
                  <a:pt x="377926" y="1073682"/>
                </a:lnTo>
                <a:close/>
              </a:path>
              <a:path w="2345690" h="2216785">
                <a:moveTo>
                  <a:pt x="434536" y="1073682"/>
                </a:moveTo>
                <a:lnTo>
                  <a:pt x="409596" y="1073682"/>
                </a:lnTo>
                <a:lnTo>
                  <a:pt x="420020" y="1060982"/>
                </a:lnTo>
                <a:lnTo>
                  <a:pt x="431237" y="1060982"/>
                </a:lnTo>
                <a:lnTo>
                  <a:pt x="434536" y="1073682"/>
                </a:lnTo>
                <a:close/>
              </a:path>
              <a:path w="2345690" h="2216785">
                <a:moveTo>
                  <a:pt x="470824" y="1086382"/>
                </a:moveTo>
                <a:lnTo>
                  <a:pt x="465546" y="1086382"/>
                </a:lnTo>
                <a:lnTo>
                  <a:pt x="457100" y="1073682"/>
                </a:lnTo>
                <a:lnTo>
                  <a:pt x="454989" y="1073682"/>
                </a:lnTo>
                <a:lnTo>
                  <a:pt x="452878" y="1060982"/>
                </a:lnTo>
                <a:lnTo>
                  <a:pt x="477290" y="1060982"/>
                </a:lnTo>
                <a:lnTo>
                  <a:pt x="478263" y="1073682"/>
                </a:lnTo>
                <a:lnTo>
                  <a:pt x="470824" y="1086382"/>
                </a:lnTo>
                <a:close/>
              </a:path>
              <a:path w="2345690" h="2216785">
                <a:moveTo>
                  <a:pt x="700661" y="1099082"/>
                </a:moveTo>
                <a:lnTo>
                  <a:pt x="676579" y="1099082"/>
                </a:lnTo>
                <a:lnTo>
                  <a:pt x="681956" y="1086382"/>
                </a:lnTo>
                <a:lnTo>
                  <a:pt x="674567" y="1073682"/>
                </a:lnTo>
                <a:lnTo>
                  <a:pt x="672719" y="1060982"/>
                </a:lnTo>
                <a:lnTo>
                  <a:pt x="696208" y="1060982"/>
                </a:lnTo>
                <a:lnTo>
                  <a:pt x="694756" y="1073682"/>
                </a:lnTo>
                <a:lnTo>
                  <a:pt x="689346" y="1086382"/>
                </a:lnTo>
                <a:lnTo>
                  <a:pt x="700661" y="1099082"/>
                </a:lnTo>
                <a:close/>
              </a:path>
              <a:path w="2345690" h="2216785">
                <a:moveTo>
                  <a:pt x="744867" y="1073682"/>
                </a:moveTo>
                <a:lnTo>
                  <a:pt x="730550" y="1073682"/>
                </a:lnTo>
                <a:lnTo>
                  <a:pt x="737115" y="1060982"/>
                </a:lnTo>
                <a:lnTo>
                  <a:pt x="744867" y="1073682"/>
                </a:lnTo>
                <a:close/>
              </a:path>
              <a:path w="2345690" h="2216785">
                <a:moveTo>
                  <a:pt x="773716" y="1073682"/>
                </a:moveTo>
                <a:lnTo>
                  <a:pt x="757964" y="1073682"/>
                </a:lnTo>
                <a:lnTo>
                  <a:pt x="764298" y="1060982"/>
                </a:lnTo>
                <a:lnTo>
                  <a:pt x="773716" y="1073682"/>
                </a:lnTo>
                <a:close/>
              </a:path>
              <a:path w="2345690" h="2216785">
                <a:moveTo>
                  <a:pt x="810895" y="1086382"/>
                </a:moveTo>
                <a:lnTo>
                  <a:pt x="790030" y="1086382"/>
                </a:lnTo>
                <a:lnTo>
                  <a:pt x="790145" y="1073682"/>
                </a:lnTo>
                <a:lnTo>
                  <a:pt x="794912" y="1060982"/>
                </a:lnTo>
                <a:lnTo>
                  <a:pt x="801246" y="1060982"/>
                </a:lnTo>
                <a:lnTo>
                  <a:pt x="809741" y="1073682"/>
                </a:lnTo>
                <a:lnTo>
                  <a:pt x="812990" y="1073682"/>
                </a:lnTo>
                <a:lnTo>
                  <a:pt x="810895" y="1086382"/>
                </a:lnTo>
                <a:close/>
              </a:path>
              <a:path w="2345690" h="2216785">
                <a:moveTo>
                  <a:pt x="823415" y="1073682"/>
                </a:moveTo>
                <a:lnTo>
                  <a:pt x="813914" y="1060982"/>
                </a:lnTo>
                <a:lnTo>
                  <a:pt x="830804" y="1060982"/>
                </a:lnTo>
                <a:lnTo>
                  <a:pt x="823415" y="1073682"/>
                </a:lnTo>
                <a:close/>
              </a:path>
              <a:path w="2345690" h="2216785">
                <a:moveTo>
                  <a:pt x="886969" y="1086382"/>
                </a:moveTo>
                <a:lnTo>
                  <a:pt x="871975" y="1073682"/>
                </a:lnTo>
                <a:lnTo>
                  <a:pt x="881476" y="1060982"/>
                </a:lnTo>
                <a:lnTo>
                  <a:pt x="895579" y="1060982"/>
                </a:lnTo>
                <a:lnTo>
                  <a:pt x="896123" y="1073682"/>
                </a:lnTo>
                <a:lnTo>
                  <a:pt x="886969" y="1086382"/>
                </a:lnTo>
                <a:close/>
              </a:path>
              <a:path w="2345690" h="2216785">
                <a:moveTo>
                  <a:pt x="934259" y="1073682"/>
                </a:moveTo>
                <a:lnTo>
                  <a:pt x="911991" y="1073682"/>
                </a:lnTo>
                <a:lnTo>
                  <a:pt x="911035" y="1060982"/>
                </a:lnTo>
                <a:lnTo>
                  <a:pt x="933303" y="1060982"/>
                </a:lnTo>
                <a:lnTo>
                  <a:pt x="934259" y="1073682"/>
                </a:lnTo>
                <a:close/>
              </a:path>
              <a:path w="2345690" h="2216785">
                <a:moveTo>
                  <a:pt x="960502" y="1073682"/>
                </a:moveTo>
                <a:lnTo>
                  <a:pt x="942391" y="1073682"/>
                </a:lnTo>
                <a:lnTo>
                  <a:pt x="949039" y="1060982"/>
                </a:lnTo>
                <a:lnTo>
                  <a:pt x="960502" y="1073682"/>
                </a:lnTo>
                <a:close/>
              </a:path>
              <a:path w="2345690" h="2216785">
                <a:moveTo>
                  <a:pt x="1170727" y="1073682"/>
                </a:moveTo>
                <a:lnTo>
                  <a:pt x="1148130" y="1073682"/>
                </a:lnTo>
                <a:lnTo>
                  <a:pt x="1148822" y="1060982"/>
                </a:lnTo>
                <a:lnTo>
                  <a:pt x="1170727" y="1060982"/>
                </a:lnTo>
                <a:lnTo>
                  <a:pt x="1170727" y="1073682"/>
                </a:lnTo>
                <a:close/>
              </a:path>
              <a:path w="2345690" h="2216785">
                <a:moveTo>
                  <a:pt x="1209787" y="1086382"/>
                </a:moveTo>
                <a:lnTo>
                  <a:pt x="1196063" y="1086382"/>
                </a:lnTo>
                <a:lnTo>
                  <a:pt x="1202661" y="1060982"/>
                </a:lnTo>
                <a:lnTo>
                  <a:pt x="1214009" y="1060982"/>
                </a:lnTo>
                <a:lnTo>
                  <a:pt x="1219815" y="1073682"/>
                </a:lnTo>
                <a:lnTo>
                  <a:pt x="1209787" y="1086382"/>
                </a:lnTo>
                <a:close/>
              </a:path>
              <a:path w="2345690" h="2216785">
                <a:moveTo>
                  <a:pt x="1343328" y="1086382"/>
                </a:moveTo>
                <a:lnTo>
                  <a:pt x="1328285" y="1086382"/>
                </a:lnTo>
                <a:lnTo>
                  <a:pt x="1319576" y="1073682"/>
                </a:lnTo>
                <a:lnTo>
                  <a:pt x="1326503" y="1073682"/>
                </a:lnTo>
                <a:lnTo>
                  <a:pt x="1334619" y="1060982"/>
                </a:lnTo>
                <a:lnTo>
                  <a:pt x="1341546" y="1060982"/>
                </a:lnTo>
                <a:lnTo>
                  <a:pt x="1344911" y="1073682"/>
                </a:lnTo>
                <a:lnTo>
                  <a:pt x="1343328" y="1086382"/>
                </a:lnTo>
                <a:close/>
              </a:path>
              <a:path w="2345690" h="2216785">
                <a:moveTo>
                  <a:pt x="82341" y="1099082"/>
                </a:moveTo>
                <a:lnTo>
                  <a:pt x="61937" y="1099082"/>
                </a:lnTo>
                <a:lnTo>
                  <a:pt x="58457" y="1086382"/>
                </a:lnTo>
                <a:lnTo>
                  <a:pt x="61112" y="1086382"/>
                </a:lnTo>
                <a:lnTo>
                  <a:pt x="68617" y="1073682"/>
                </a:lnTo>
                <a:lnTo>
                  <a:pt x="80230" y="1086382"/>
                </a:lnTo>
                <a:lnTo>
                  <a:pt x="82341" y="1099082"/>
                </a:lnTo>
                <a:close/>
              </a:path>
              <a:path w="2345690" h="2216785">
                <a:moveTo>
                  <a:pt x="156237" y="1099082"/>
                </a:moveTo>
                <a:lnTo>
                  <a:pt x="147792" y="1086382"/>
                </a:lnTo>
                <a:lnTo>
                  <a:pt x="158349" y="1073682"/>
                </a:lnTo>
                <a:lnTo>
                  <a:pt x="172006" y="1073682"/>
                </a:lnTo>
                <a:lnTo>
                  <a:pt x="172072" y="1086382"/>
                </a:lnTo>
                <a:lnTo>
                  <a:pt x="166794" y="1086382"/>
                </a:lnTo>
                <a:lnTo>
                  <a:pt x="156237" y="1099082"/>
                </a:lnTo>
                <a:close/>
              </a:path>
              <a:path w="2345690" h="2216785">
                <a:moveTo>
                  <a:pt x="204798" y="1086382"/>
                </a:moveTo>
                <a:lnTo>
                  <a:pt x="193185" y="1086382"/>
                </a:lnTo>
                <a:lnTo>
                  <a:pt x="189491" y="1073682"/>
                </a:lnTo>
                <a:lnTo>
                  <a:pt x="210406" y="1073682"/>
                </a:lnTo>
                <a:lnTo>
                  <a:pt x="204798" y="1086382"/>
                </a:lnTo>
                <a:close/>
              </a:path>
              <a:path w="2345690" h="2216785">
                <a:moveTo>
                  <a:pt x="379641" y="1086382"/>
                </a:moveTo>
                <a:lnTo>
                  <a:pt x="359980" y="1086382"/>
                </a:lnTo>
                <a:lnTo>
                  <a:pt x="359073" y="1073682"/>
                </a:lnTo>
                <a:lnTo>
                  <a:pt x="381208" y="1073682"/>
                </a:lnTo>
                <a:lnTo>
                  <a:pt x="379641" y="1086382"/>
                </a:lnTo>
                <a:close/>
              </a:path>
              <a:path w="2345690" h="2216785">
                <a:moveTo>
                  <a:pt x="402206" y="1099082"/>
                </a:moveTo>
                <a:lnTo>
                  <a:pt x="392705" y="1099082"/>
                </a:lnTo>
                <a:lnTo>
                  <a:pt x="388483" y="1086382"/>
                </a:lnTo>
                <a:lnTo>
                  <a:pt x="384260" y="1086382"/>
                </a:lnTo>
                <a:lnTo>
                  <a:pt x="393151" y="1073682"/>
                </a:lnTo>
                <a:lnTo>
                  <a:pt x="408161" y="1073682"/>
                </a:lnTo>
                <a:lnTo>
                  <a:pt x="402206" y="1099082"/>
                </a:lnTo>
                <a:close/>
              </a:path>
              <a:path w="2345690" h="2216785">
                <a:moveTo>
                  <a:pt x="557702" y="1099082"/>
                </a:moveTo>
                <a:lnTo>
                  <a:pt x="542362" y="1099082"/>
                </a:lnTo>
                <a:lnTo>
                  <a:pt x="539442" y="1086382"/>
                </a:lnTo>
                <a:lnTo>
                  <a:pt x="543252" y="1073682"/>
                </a:lnTo>
                <a:lnTo>
                  <a:pt x="557999" y="1073682"/>
                </a:lnTo>
                <a:lnTo>
                  <a:pt x="564778" y="1086382"/>
                </a:lnTo>
                <a:lnTo>
                  <a:pt x="557702" y="1099082"/>
                </a:lnTo>
                <a:close/>
              </a:path>
              <a:path w="2345690" h="2216785">
                <a:moveTo>
                  <a:pt x="585809" y="1086382"/>
                </a:moveTo>
                <a:lnTo>
                  <a:pt x="574559" y="1086382"/>
                </a:lnTo>
                <a:lnTo>
                  <a:pt x="579689" y="1073682"/>
                </a:lnTo>
                <a:lnTo>
                  <a:pt x="585809" y="1086382"/>
                </a:lnTo>
                <a:close/>
              </a:path>
              <a:path w="2345690" h="2216785">
                <a:moveTo>
                  <a:pt x="645354" y="1099082"/>
                </a:moveTo>
                <a:lnTo>
                  <a:pt x="640785" y="1099082"/>
                </a:lnTo>
                <a:lnTo>
                  <a:pt x="626006" y="1086382"/>
                </a:lnTo>
                <a:lnTo>
                  <a:pt x="630361" y="1073682"/>
                </a:lnTo>
                <a:lnTo>
                  <a:pt x="648175" y="1073682"/>
                </a:lnTo>
                <a:lnTo>
                  <a:pt x="650138" y="1086382"/>
                </a:lnTo>
                <a:lnTo>
                  <a:pt x="648835" y="1086382"/>
                </a:lnTo>
                <a:lnTo>
                  <a:pt x="645354" y="1099082"/>
                </a:lnTo>
                <a:close/>
              </a:path>
              <a:path w="2345690" h="2216785">
                <a:moveTo>
                  <a:pt x="744570" y="1086382"/>
                </a:moveTo>
                <a:lnTo>
                  <a:pt x="729659" y="1086382"/>
                </a:lnTo>
                <a:lnTo>
                  <a:pt x="727350" y="1073682"/>
                </a:lnTo>
                <a:lnTo>
                  <a:pt x="751630" y="1073682"/>
                </a:lnTo>
                <a:lnTo>
                  <a:pt x="744570" y="1086382"/>
                </a:lnTo>
                <a:close/>
              </a:path>
              <a:path w="2345690" h="2216785">
                <a:moveTo>
                  <a:pt x="777510" y="1086382"/>
                </a:moveTo>
                <a:lnTo>
                  <a:pt x="755853" y="1086382"/>
                </a:lnTo>
                <a:lnTo>
                  <a:pt x="755853" y="1073682"/>
                </a:lnTo>
                <a:lnTo>
                  <a:pt x="778681" y="1073682"/>
                </a:lnTo>
                <a:lnTo>
                  <a:pt x="777510" y="1086382"/>
                </a:lnTo>
                <a:close/>
              </a:path>
              <a:path w="2345690" h="2216785">
                <a:moveTo>
                  <a:pt x="959282" y="1086382"/>
                </a:moveTo>
                <a:lnTo>
                  <a:pt x="941764" y="1086382"/>
                </a:lnTo>
                <a:lnTo>
                  <a:pt x="939406" y="1073682"/>
                </a:lnTo>
                <a:lnTo>
                  <a:pt x="963158" y="1073682"/>
                </a:lnTo>
                <a:lnTo>
                  <a:pt x="959282" y="1086382"/>
                </a:lnTo>
                <a:close/>
              </a:path>
              <a:path w="2345690" h="2216785">
                <a:moveTo>
                  <a:pt x="984931" y="1099082"/>
                </a:moveTo>
                <a:lnTo>
                  <a:pt x="970927" y="1086382"/>
                </a:lnTo>
                <a:lnTo>
                  <a:pt x="969492" y="1073682"/>
                </a:lnTo>
                <a:lnTo>
                  <a:pt x="991265" y="1073682"/>
                </a:lnTo>
                <a:lnTo>
                  <a:pt x="993376" y="1086382"/>
                </a:lnTo>
                <a:lnTo>
                  <a:pt x="984931" y="1099082"/>
                </a:lnTo>
                <a:close/>
              </a:path>
              <a:path w="2345690" h="2216785">
                <a:moveTo>
                  <a:pt x="1026465" y="1099082"/>
                </a:moveTo>
                <a:lnTo>
                  <a:pt x="1011223" y="1099082"/>
                </a:lnTo>
                <a:lnTo>
                  <a:pt x="1011322" y="1086382"/>
                </a:lnTo>
                <a:lnTo>
                  <a:pt x="1018943" y="1073682"/>
                </a:lnTo>
                <a:lnTo>
                  <a:pt x="1027157" y="1073682"/>
                </a:lnTo>
                <a:lnTo>
                  <a:pt x="1032996" y="1086382"/>
                </a:lnTo>
                <a:lnTo>
                  <a:pt x="1033491" y="1086382"/>
                </a:lnTo>
                <a:lnTo>
                  <a:pt x="1026465" y="1099082"/>
                </a:lnTo>
                <a:close/>
              </a:path>
              <a:path w="2345690" h="2216785">
                <a:moveTo>
                  <a:pt x="1118604" y="1099082"/>
                </a:moveTo>
                <a:lnTo>
                  <a:pt x="1110291" y="1099082"/>
                </a:lnTo>
                <a:lnTo>
                  <a:pt x="1103957" y="1086382"/>
                </a:lnTo>
                <a:lnTo>
                  <a:pt x="1103165" y="1086382"/>
                </a:lnTo>
                <a:lnTo>
                  <a:pt x="1109598" y="1073682"/>
                </a:lnTo>
                <a:lnTo>
                  <a:pt x="1124839" y="1073682"/>
                </a:lnTo>
                <a:lnTo>
                  <a:pt x="1125334" y="1086382"/>
                </a:lnTo>
                <a:lnTo>
                  <a:pt x="1118604" y="1099082"/>
                </a:lnTo>
                <a:close/>
              </a:path>
              <a:path w="2345690" h="2216785">
                <a:moveTo>
                  <a:pt x="1162282" y="1086382"/>
                </a:moveTo>
                <a:lnTo>
                  <a:pt x="1149614" y="1073682"/>
                </a:lnTo>
                <a:lnTo>
                  <a:pt x="1168616" y="1073682"/>
                </a:lnTo>
                <a:lnTo>
                  <a:pt x="1162282" y="1086382"/>
                </a:lnTo>
                <a:close/>
              </a:path>
              <a:path w="2345690" h="2216785">
                <a:moveTo>
                  <a:pt x="1423541" y="1099082"/>
                </a:moveTo>
                <a:lnTo>
                  <a:pt x="1407195" y="1086382"/>
                </a:lnTo>
                <a:lnTo>
                  <a:pt x="1417752" y="1073682"/>
                </a:lnTo>
                <a:lnTo>
                  <a:pt x="1430502" y="1073682"/>
                </a:lnTo>
                <a:lnTo>
                  <a:pt x="1431871" y="1086382"/>
                </a:lnTo>
                <a:lnTo>
                  <a:pt x="1423541" y="1099082"/>
                </a:lnTo>
                <a:close/>
              </a:path>
              <a:path w="2345690" h="2216785">
                <a:moveTo>
                  <a:pt x="1848462" y="1086382"/>
                </a:moveTo>
                <a:lnTo>
                  <a:pt x="1827084" y="1086382"/>
                </a:lnTo>
                <a:lnTo>
                  <a:pt x="1832627" y="1073682"/>
                </a:lnTo>
                <a:lnTo>
                  <a:pt x="1840544" y="1073682"/>
                </a:lnTo>
                <a:lnTo>
                  <a:pt x="1848462" y="1086382"/>
                </a:lnTo>
                <a:close/>
              </a:path>
              <a:path w="2345690" h="2216785">
                <a:moveTo>
                  <a:pt x="1850573" y="1086382"/>
                </a:moveTo>
                <a:lnTo>
                  <a:pt x="1849517" y="1086382"/>
                </a:lnTo>
                <a:lnTo>
                  <a:pt x="1852684" y="1073682"/>
                </a:lnTo>
                <a:lnTo>
                  <a:pt x="1850573" y="1086382"/>
                </a:lnTo>
                <a:close/>
              </a:path>
              <a:path w="2345690" h="2216785">
                <a:moveTo>
                  <a:pt x="188963" y="1099082"/>
                </a:moveTo>
                <a:lnTo>
                  <a:pt x="165738" y="1099082"/>
                </a:lnTo>
                <a:lnTo>
                  <a:pt x="166794" y="1086382"/>
                </a:lnTo>
                <a:lnTo>
                  <a:pt x="190019" y="1086382"/>
                </a:lnTo>
                <a:lnTo>
                  <a:pt x="188963" y="1099082"/>
                </a:lnTo>
                <a:close/>
              </a:path>
              <a:path w="2345690" h="2216785">
                <a:moveTo>
                  <a:pt x="228022" y="1099082"/>
                </a:moveTo>
                <a:lnTo>
                  <a:pt x="203824" y="1099082"/>
                </a:lnTo>
                <a:lnTo>
                  <a:pt x="209152" y="1086382"/>
                </a:lnTo>
                <a:lnTo>
                  <a:pt x="217845" y="1086382"/>
                </a:lnTo>
                <a:lnTo>
                  <a:pt x="228022" y="1099082"/>
                </a:lnTo>
                <a:close/>
              </a:path>
              <a:path w="2345690" h="2216785">
                <a:moveTo>
                  <a:pt x="298751" y="1111782"/>
                </a:moveTo>
                <a:lnTo>
                  <a:pt x="277638" y="1111782"/>
                </a:lnTo>
                <a:lnTo>
                  <a:pt x="273416" y="1099082"/>
                </a:lnTo>
                <a:lnTo>
                  <a:pt x="279750" y="1099082"/>
                </a:lnTo>
                <a:lnTo>
                  <a:pt x="282916" y="1086382"/>
                </a:lnTo>
                <a:lnTo>
                  <a:pt x="294529" y="1086382"/>
                </a:lnTo>
                <a:lnTo>
                  <a:pt x="299213" y="1099082"/>
                </a:lnTo>
                <a:lnTo>
                  <a:pt x="298751" y="1111782"/>
                </a:lnTo>
                <a:close/>
              </a:path>
              <a:path w="2345690" h="2216785">
                <a:moveTo>
                  <a:pt x="504308" y="1111782"/>
                </a:moveTo>
                <a:lnTo>
                  <a:pt x="485604" y="1111782"/>
                </a:lnTo>
                <a:lnTo>
                  <a:pt x="483377" y="1099082"/>
                </a:lnTo>
                <a:lnTo>
                  <a:pt x="485208" y="1099082"/>
                </a:lnTo>
                <a:lnTo>
                  <a:pt x="489612" y="1086382"/>
                </a:lnTo>
                <a:lnTo>
                  <a:pt x="507772" y="1086382"/>
                </a:lnTo>
                <a:lnTo>
                  <a:pt x="508828" y="1099082"/>
                </a:lnTo>
                <a:lnTo>
                  <a:pt x="504308" y="1111782"/>
                </a:lnTo>
                <a:close/>
              </a:path>
              <a:path w="2345690" h="2216785">
                <a:moveTo>
                  <a:pt x="592225" y="1099082"/>
                </a:moveTo>
                <a:lnTo>
                  <a:pt x="570601" y="1099082"/>
                </a:lnTo>
                <a:lnTo>
                  <a:pt x="571112" y="1086382"/>
                </a:lnTo>
                <a:lnTo>
                  <a:pt x="593281" y="1086382"/>
                </a:lnTo>
                <a:lnTo>
                  <a:pt x="592225" y="1099082"/>
                </a:lnTo>
                <a:close/>
              </a:path>
              <a:path w="2345690" h="2216785">
                <a:moveTo>
                  <a:pt x="623977" y="1111782"/>
                </a:moveTo>
                <a:lnTo>
                  <a:pt x="600670" y="1111782"/>
                </a:lnTo>
                <a:lnTo>
                  <a:pt x="602782" y="1099082"/>
                </a:lnTo>
                <a:lnTo>
                  <a:pt x="607004" y="1099082"/>
                </a:lnTo>
                <a:lnTo>
                  <a:pt x="613338" y="1086382"/>
                </a:lnTo>
                <a:lnTo>
                  <a:pt x="623895" y="1099082"/>
                </a:lnTo>
                <a:lnTo>
                  <a:pt x="623977" y="1111782"/>
                </a:lnTo>
                <a:close/>
              </a:path>
              <a:path w="2345690" h="2216785">
                <a:moveTo>
                  <a:pt x="666930" y="1111782"/>
                </a:moveTo>
                <a:lnTo>
                  <a:pt x="649264" y="1111782"/>
                </a:lnTo>
                <a:lnTo>
                  <a:pt x="647383" y="1099082"/>
                </a:lnTo>
                <a:lnTo>
                  <a:pt x="651441" y="1086382"/>
                </a:lnTo>
                <a:lnTo>
                  <a:pt x="660843" y="1086382"/>
                </a:lnTo>
                <a:lnTo>
                  <a:pt x="668810" y="1099082"/>
                </a:lnTo>
                <a:lnTo>
                  <a:pt x="670740" y="1099082"/>
                </a:lnTo>
                <a:lnTo>
                  <a:pt x="666930" y="1111782"/>
                </a:lnTo>
                <a:close/>
              </a:path>
              <a:path w="2345690" h="2216785">
                <a:moveTo>
                  <a:pt x="850087" y="1099082"/>
                </a:moveTo>
                <a:lnTo>
                  <a:pt x="826846" y="1099082"/>
                </a:lnTo>
                <a:lnTo>
                  <a:pt x="827110" y="1086382"/>
                </a:lnTo>
                <a:lnTo>
                  <a:pt x="845584" y="1086382"/>
                </a:lnTo>
                <a:lnTo>
                  <a:pt x="850087" y="1099082"/>
                </a:lnTo>
                <a:close/>
              </a:path>
              <a:path w="2345690" h="2216785">
                <a:moveTo>
                  <a:pt x="895200" y="1099082"/>
                </a:moveTo>
                <a:lnTo>
                  <a:pt x="874086" y="1099082"/>
                </a:lnTo>
                <a:lnTo>
                  <a:pt x="876792" y="1086382"/>
                </a:lnTo>
                <a:lnTo>
                  <a:pt x="888932" y="1086382"/>
                </a:lnTo>
                <a:lnTo>
                  <a:pt x="895200" y="1099082"/>
                </a:lnTo>
                <a:close/>
              </a:path>
              <a:path w="2345690" h="2216785">
                <a:moveTo>
                  <a:pt x="1085516" y="1099082"/>
                </a:moveTo>
                <a:lnTo>
                  <a:pt x="1067701" y="1099082"/>
                </a:lnTo>
                <a:lnTo>
                  <a:pt x="1073606" y="1086382"/>
                </a:lnTo>
                <a:lnTo>
                  <a:pt x="1085516" y="1099082"/>
                </a:lnTo>
                <a:close/>
              </a:path>
              <a:path w="2345690" h="2216785">
                <a:moveTo>
                  <a:pt x="1283650" y="1099082"/>
                </a:moveTo>
                <a:lnTo>
                  <a:pt x="1272335" y="1099082"/>
                </a:lnTo>
                <a:lnTo>
                  <a:pt x="1268541" y="1086382"/>
                </a:lnTo>
                <a:lnTo>
                  <a:pt x="1293184" y="1086382"/>
                </a:lnTo>
                <a:lnTo>
                  <a:pt x="1283650" y="1099082"/>
                </a:lnTo>
                <a:close/>
              </a:path>
              <a:path w="2345690" h="2216785">
                <a:moveTo>
                  <a:pt x="1386610" y="1111782"/>
                </a:moveTo>
                <a:lnTo>
                  <a:pt x="1366025" y="1111782"/>
                </a:lnTo>
                <a:lnTo>
                  <a:pt x="1363913" y="1099082"/>
                </a:lnTo>
                <a:lnTo>
                  <a:pt x="1367080" y="1099082"/>
                </a:lnTo>
                <a:lnTo>
                  <a:pt x="1375525" y="1086382"/>
                </a:lnTo>
                <a:lnTo>
                  <a:pt x="1386511" y="1099082"/>
                </a:lnTo>
                <a:lnTo>
                  <a:pt x="1386610" y="1111782"/>
                </a:lnTo>
                <a:close/>
              </a:path>
              <a:path w="2345690" h="2216785">
                <a:moveTo>
                  <a:pt x="1594575" y="1111782"/>
                </a:moveTo>
                <a:lnTo>
                  <a:pt x="1586724" y="1111782"/>
                </a:lnTo>
                <a:lnTo>
                  <a:pt x="1576101" y="1099082"/>
                </a:lnTo>
                <a:lnTo>
                  <a:pt x="1579449" y="1086382"/>
                </a:lnTo>
                <a:lnTo>
                  <a:pt x="1600381" y="1086382"/>
                </a:lnTo>
                <a:lnTo>
                  <a:pt x="1599259" y="1099082"/>
                </a:lnTo>
                <a:lnTo>
                  <a:pt x="1594575" y="1111782"/>
                </a:lnTo>
                <a:close/>
              </a:path>
              <a:path w="2345690" h="2216785">
                <a:moveTo>
                  <a:pt x="1768231" y="1111782"/>
                </a:moveTo>
                <a:lnTo>
                  <a:pt x="1754508" y="1099082"/>
                </a:lnTo>
                <a:lnTo>
                  <a:pt x="1760809" y="1086382"/>
                </a:lnTo>
                <a:lnTo>
                  <a:pt x="1772454" y="1086382"/>
                </a:lnTo>
                <a:lnTo>
                  <a:pt x="1778557" y="1099082"/>
                </a:lnTo>
                <a:lnTo>
                  <a:pt x="1768231" y="1111782"/>
                </a:lnTo>
                <a:close/>
              </a:path>
              <a:path w="2345690" h="2216785">
                <a:moveTo>
                  <a:pt x="1845146" y="1099082"/>
                </a:moveTo>
                <a:lnTo>
                  <a:pt x="1831258" y="1099082"/>
                </a:lnTo>
                <a:lnTo>
                  <a:pt x="1826293" y="1086382"/>
                </a:lnTo>
                <a:lnTo>
                  <a:pt x="1849517" y="1086382"/>
                </a:lnTo>
                <a:lnTo>
                  <a:pt x="1845146" y="1099082"/>
                </a:lnTo>
                <a:close/>
              </a:path>
              <a:path w="2345690" h="2216785">
                <a:moveTo>
                  <a:pt x="1916832" y="1111782"/>
                </a:moveTo>
                <a:lnTo>
                  <a:pt x="1908634" y="1099082"/>
                </a:lnTo>
                <a:lnTo>
                  <a:pt x="1905995" y="1086382"/>
                </a:lnTo>
                <a:lnTo>
                  <a:pt x="1929747" y="1086382"/>
                </a:lnTo>
                <a:lnTo>
                  <a:pt x="1928081" y="1099082"/>
                </a:lnTo>
                <a:lnTo>
                  <a:pt x="1923545" y="1099082"/>
                </a:lnTo>
                <a:lnTo>
                  <a:pt x="1916832" y="1111782"/>
                </a:lnTo>
                <a:close/>
              </a:path>
              <a:path w="2345690" h="2216785">
                <a:moveTo>
                  <a:pt x="2116022" y="1111782"/>
                </a:moveTo>
                <a:lnTo>
                  <a:pt x="2101408" y="1111782"/>
                </a:lnTo>
                <a:lnTo>
                  <a:pt x="2098653" y="1099082"/>
                </a:lnTo>
                <a:lnTo>
                  <a:pt x="2101853" y="1086382"/>
                </a:lnTo>
                <a:lnTo>
                  <a:pt x="2116171" y="1086382"/>
                </a:lnTo>
                <a:lnTo>
                  <a:pt x="2122933" y="1099082"/>
                </a:lnTo>
                <a:lnTo>
                  <a:pt x="2116022" y="1111782"/>
                </a:lnTo>
                <a:close/>
              </a:path>
              <a:path w="2345690" h="2216785">
                <a:moveTo>
                  <a:pt x="55290" y="1111782"/>
                </a:moveTo>
                <a:lnTo>
                  <a:pt x="31141" y="1111782"/>
                </a:lnTo>
                <a:lnTo>
                  <a:pt x="32296" y="1099082"/>
                </a:lnTo>
                <a:lnTo>
                  <a:pt x="51743" y="1099082"/>
                </a:lnTo>
                <a:lnTo>
                  <a:pt x="55290" y="1111782"/>
                </a:lnTo>
                <a:close/>
              </a:path>
              <a:path w="2345690" h="2216785">
                <a:moveTo>
                  <a:pt x="118811" y="1111782"/>
                </a:moveTo>
                <a:lnTo>
                  <a:pt x="101442" y="1111782"/>
                </a:lnTo>
                <a:lnTo>
                  <a:pt x="110844" y="1099082"/>
                </a:lnTo>
                <a:lnTo>
                  <a:pt x="118811" y="1111782"/>
                </a:lnTo>
                <a:close/>
              </a:path>
              <a:path w="2345690" h="2216785">
                <a:moveTo>
                  <a:pt x="149112" y="1111782"/>
                </a:moveTo>
                <a:lnTo>
                  <a:pt x="128213" y="1111782"/>
                </a:lnTo>
                <a:lnTo>
                  <a:pt x="135124" y="1099082"/>
                </a:lnTo>
                <a:lnTo>
                  <a:pt x="145285" y="1099082"/>
                </a:lnTo>
                <a:lnTo>
                  <a:pt x="149112" y="1111782"/>
                </a:lnTo>
                <a:close/>
              </a:path>
              <a:path w="2345690" h="2216785">
                <a:moveTo>
                  <a:pt x="178406" y="1111782"/>
                </a:moveTo>
                <a:lnTo>
                  <a:pt x="166794" y="1099082"/>
                </a:lnTo>
                <a:lnTo>
                  <a:pt x="187907" y="1099082"/>
                </a:lnTo>
                <a:lnTo>
                  <a:pt x="178406" y="1111782"/>
                </a:lnTo>
                <a:close/>
              </a:path>
              <a:path w="2345690" h="2216785">
                <a:moveTo>
                  <a:pt x="225911" y="1111782"/>
                </a:moveTo>
                <a:lnTo>
                  <a:pt x="205853" y="1111782"/>
                </a:lnTo>
                <a:lnTo>
                  <a:pt x="203742" y="1099082"/>
                </a:lnTo>
                <a:lnTo>
                  <a:pt x="226967" y="1099082"/>
                </a:lnTo>
                <a:lnTo>
                  <a:pt x="225911" y="1111782"/>
                </a:lnTo>
                <a:close/>
              </a:path>
              <a:path w="2345690" h="2216785">
                <a:moveTo>
                  <a:pt x="318809" y="1124482"/>
                </a:moveTo>
                <a:lnTo>
                  <a:pt x="307197" y="1124482"/>
                </a:lnTo>
                <a:lnTo>
                  <a:pt x="301918" y="1111782"/>
                </a:lnTo>
                <a:lnTo>
                  <a:pt x="310793" y="1099082"/>
                </a:lnTo>
                <a:lnTo>
                  <a:pt x="320656" y="1099082"/>
                </a:lnTo>
                <a:lnTo>
                  <a:pt x="325374" y="1111782"/>
                </a:lnTo>
                <a:lnTo>
                  <a:pt x="318809" y="1124482"/>
                </a:lnTo>
                <a:close/>
              </a:path>
              <a:path w="2345690" h="2216785">
                <a:moveTo>
                  <a:pt x="381390" y="1124482"/>
                </a:moveTo>
                <a:lnTo>
                  <a:pt x="365984" y="1124482"/>
                </a:lnTo>
                <a:lnTo>
                  <a:pt x="361036" y="1111782"/>
                </a:lnTo>
                <a:lnTo>
                  <a:pt x="360046" y="1111782"/>
                </a:lnTo>
                <a:lnTo>
                  <a:pt x="364203" y="1099082"/>
                </a:lnTo>
                <a:lnTo>
                  <a:pt x="381720" y="1099082"/>
                </a:lnTo>
                <a:lnTo>
                  <a:pt x="384524" y="1111782"/>
                </a:lnTo>
                <a:lnTo>
                  <a:pt x="381390" y="1124482"/>
                </a:lnTo>
                <a:close/>
              </a:path>
              <a:path w="2345690" h="2216785">
                <a:moveTo>
                  <a:pt x="407485" y="1124482"/>
                </a:moveTo>
                <a:lnTo>
                  <a:pt x="395740" y="1111782"/>
                </a:lnTo>
                <a:lnTo>
                  <a:pt x="393497" y="1099082"/>
                </a:lnTo>
                <a:lnTo>
                  <a:pt x="418041" y="1099082"/>
                </a:lnTo>
                <a:lnTo>
                  <a:pt x="415633" y="1111782"/>
                </a:lnTo>
                <a:lnTo>
                  <a:pt x="407485" y="1124482"/>
                </a:lnTo>
                <a:close/>
              </a:path>
              <a:path w="2345690" h="2216785">
                <a:moveTo>
                  <a:pt x="466321" y="1111782"/>
                </a:moveTo>
                <a:lnTo>
                  <a:pt x="445488" y="1111782"/>
                </a:lnTo>
                <a:lnTo>
                  <a:pt x="447765" y="1099082"/>
                </a:lnTo>
                <a:lnTo>
                  <a:pt x="469637" y="1099082"/>
                </a:lnTo>
                <a:lnTo>
                  <a:pt x="466321" y="1111782"/>
                </a:lnTo>
                <a:close/>
              </a:path>
              <a:path w="2345690" h="2216785">
                <a:moveTo>
                  <a:pt x="551186" y="1111782"/>
                </a:moveTo>
                <a:lnTo>
                  <a:pt x="529842" y="1111782"/>
                </a:lnTo>
                <a:lnTo>
                  <a:pt x="535219" y="1099082"/>
                </a:lnTo>
                <a:lnTo>
                  <a:pt x="546617" y="1099082"/>
                </a:lnTo>
                <a:lnTo>
                  <a:pt x="551186" y="1111782"/>
                </a:lnTo>
                <a:close/>
              </a:path>
              <a:path w="2345690" h="2216785">
                <a:moveTo>
                  <a:pt x="754929" y="1137182"/>
                </a:moveTo>
                <a:lnTo>
                  <a:pt x="734492" y="1137182"/>
                </a:lnTo>
                <a:lnTo>
                  <a:pt x="743185" y="1124482"/>
                </a:lnTo>
                <a:lnTo>
                  <a:pt x="732628" y="1124482"/>
                </a:lnTo>
                <a:lnTo>
                  <a:pt x="732628" y="1111782"/>
                </a:lnTo>
                <a:lnTo>
                  <a:pt x="740414" y="1099082"/>
                </a:lnTo>
                <a:lnTo>
                  <a:pt x="752158" y="1099082"/>
                </a:lnTo>
                <a:lnTo>
                  <a:pt x="757568" y="1111782"/>
                </a:lnTo>
                <a:lnTo>
                  <a:pt x="746352" y="1124482"/>
                </a:lnTo>
                <a:lnTo>
                  <a:pt x="754929" y="1137182"/>
                </a:lnTo>
                <a:close/>
              </a:path>
              <a:path w="2345690" h="2216785">
                <a:moveTo>
                  <a:pt x="841279" y="1111782"/>
                </a:moveTo>
                <a:lnTo>
                  <a:pt x="829749" y="1099082"/>
                </a:lnTo>
                <a:lnTo>
                  <a:pt x="848355" y="1099082"/>
                </a:lnTo>
                <a:lnTo>
                  <a:pt x="841279" y="1111782"/>
                </a:lnTo>
                <a:close/>
              </a:path>
              <a:path w="2345690" h="2216785">
                <a:moveTo>
                  <a:pt x="895794" y="1111782"/>
                </a:moveTo>
                <a:lnTo>
                  <a:pt x="875406" y="1111782"/>
                </a:lnTo>
                <a:lnTo>
                  <a:pt x="874152" y="1099082"/>
                </a:lnTo>
                <a:lnTo>
                  <a:pt x="896783" y="1099082"/>
                </a:lnTo>
                <a:lnTo>
                  <a:pt x="895794" y="1111782"/>
                </a:lnTo>
                <a:close/>
              </a:path>
              <a:path w="2345690" h="2216785">
                <a:moveTo>
                  <a:pt x="1054605" y="1124482"/>
                </a:moveTo>
                <a:lnTo>
                  <a:pt x="1032931" y="1124482"/>
                </a:lnTo>
                <a:lnTo>
                  <a:pt x="1034547" y="1111782"/>
                </a:lnTo>
                <a:lnTo>
                  <a:pt x="1044081" y="1099082"/>
                </a:lnTo>
                <a:lnTo>
                  <a:pt x="1054605" y="1111782"/>
                </a:lnTo>
                <a:lnTo>
                  <a:pt x="1055660" y="1111782"/>
                </a:lnTo>
                <a:lnTo>
                  <a:pt x="1054605" y="1124482"/>
                </a:lnTo>
                <a:close/>
              </a:path>
              <a:path w="2345690" h="2216785">
                <a:moveTo>
                  <a:pt x="1082810" y="1111782"/>
                </a:moveTo>
                <a:lnTo>
                  <a:pt x="1066184" y="1111782"/>
                </a:lnTo>
                <a:lnTo>
                  <a:pt x="1064369" y="1099082"/>
                </a:lnTo>
                <a:lnTo>
                  <a:pt x="1087330" y="1099082"/>
                </a:lnTo>
                <a:lnTo>
                  <a:pt x="1082810" y="1111782"/>
                </a:lnTo>
                <a:close/>
              </a:path>
              <a:path w="2345690" h="2216785">
                <a:moveTo>
                  <a:pt x="1244277" y="1124482"/>
                </a:moveTo>
                <a:lnTo>
                  <a:pt x="1222851" y="1124482"/>
                </a:lnTo>
                <a:lnTo>
                  <a:pt x="1223296" y="1111782"/>
                </a:lnTo>
                <a:lnTo>
                  <a:pt x="1231956" y="1099082"/>
                </a:lnTo>
                <a:lnTo>
                  <a:pt x="1242001" y="1099082"/>
                </a:lnTo>
                <a:lnTo>
                  <a:pt x="1245811" y="1111782"/>
                </a:lnTo>
                <a:lnTo>
                  <a:pt x="1244277" y="1124482"/>
                </a:lnTo>
                <a:close/>
              </a:path>
              <a:path w="2345690" h="2216785">
                <a:moveTo>
                  <a:pt x="1494815" y="1124482"/>
                </a:moveTo>
                <a:lnTo>
                  <a:pt x="1481091" y="1111782"/>
                </a:lnTo>
                <a:lnTo>
                  <a:pt x="1485017" y="1099082"/>
                </a:lnTo>
                <a:lnTo>
                  <a:pt x="1502766" y="1099082"/>
                </a:lnTo>
                <a:lnTo>
                  <a:pt x="1494815" y="1124482"/>
                </a:lnTo>
                <a:close/>
              </a:path>
              <a:path w="2345690" h="2216785">
                <a:moveTo>
                  <a:pt x="1636274" y="1124482"/>
                </a:moveTo>
                <a:lnTo>
                  <a:pt x="1625717" y="1124482"/>
                </a:lnTo>
                <a:lnTo>
                  <a:pt x="1614105" y="1111782"/>
                </a:lnTo>
                <a:lnTo>
                  <a:pt x="1615161" y="1099082"/>
                </a:lnTo>
                <a:lnTo>
                  <a:pt x="1627828" y="1099082"/>
                </a:lnTo>
                <a:lnTo>
                  <a:pt x="1639441" y="1111782"/>
                </a:lnTo>
                <a:lnTo>
                  <a:pt x="1636274" y="1111782"/>
                </a:lnTo>
                <a:lnTo>
                  <a:pt x="1636274" y="1124482"/>
                </a:lnTo>
                <a:close/>
              </a:path>
              <a:path w="2345690" h="2216785">
                <a:moveTo>
                  <a:pt x="27166" y="1149882"/>
                </a:moveTo>
                <a:lnTo>
                  <a:pt x="4222" y="1149882"/>
                </a:lnTo>
                <a:lnTo>
                  <a:pt x="5278" y="1137182"/>
                </a:lnTo>
                <a:lnTo>
                  <a:pt x="9006" y="1137182"/>
                </a:lnTo>
                <a:lnTo>
                  <a:pt x="7917" y="1124482"/>
                </a:lnTo>
                <a:lnTo>
                  <a:pt x="6333" y="1124482"/>
                </a:lnTo>
                <a:lnTo>
                  <a:pt x="16511" y="1111782"/>
                </a:lnTo>
                <a:lnTo>
                  <a:pt x="25995" y="1111782"/>
                </a:lnTo>
                <a:lnTo>
                  <a:pt x="29343" y="1124482"/>
                </a:lnTo>
                <a:lnTo>
                  <a:pt x="21113" y="1137182"/>
                </a:lnTo>
                <a:lnTo>
                  <a:pt x="27166" y="1149882"/>
                </a:lnTo>
                <a:close/>
              </a:path>
              <a:path w="2345690" h="2216785">
                <a:moveTo>
                  <a:pt x="43281" y="1124482"/>
                </a:moveTo>
                <a:lnTo>
                  <a:pt x="35529" y="1111782"/>
                </a:lnTo>
                <a:lnTo>
                  <a:pt x="52304" y="1111782"/>
                </a:lnTo>
                <a:lnTo>
                  <a:pt x="43281" y="1124482"/>
                </a:lnTo>
                <a:close/>
              </a:path>
              <a:path w="2345690" h="2216785">
                <a:moveTo>
                  <a:pt x="78118" y="1137182"/>
                </a:moveTo>
                <a:lnTo>
                  <a:pt x="71784" y="1137182"/>
                </a:lnTo>
                <a:lnTo>
                  <a:pt x="71784" y="1124482"/>
                </a:lnTo>
                <a:lnTo>
                  <a:pt x="67562" y="1124482"/>
                </a:lnTo>
                <a:lnTo>
                  <a:pt x="66094" y="1111782"/>
                </a:lnTo>
                <a:lnTo>
                  <a:pt x="87306" y="1111782"/>
                </a:lnTo>
                <a:lnTo>
                  <a:pt x="82712" y="1124482"/>
                </a:lnTo>
                <a:lnTo>
                  <a:pt x="71784" y="1124482"/>
                </a:lnTo>
                <a:lnTo>
                  <a:pt x="70377" y="1132948"/>
                </a:lnTo>
                <a:lnTo>
                  <a:pt x="79649" y="1132948"/>
                </a:lnTo>
                <a:lnTo>
                  <a:pt x="78118" y="1137182"/>
                </a:lnTo>
                <a:close/>
              </a:path>
              <a:path w="2345690" h="2216785">
                <a:moveTo>
                  <a:pt x="115743" y="1124482"/>
                </a:moveTo>
                <a:lnTo>
                  <a:pt x="99265" y="1124482"/>
                </a:lnTo>
                <a:lnTo>
                  <a:pt x="97384" y="1111782"/>
                </a:lnTo>
                <a:lnTo>
                  <a:pt x="119949" y="1111782"/>
                </a:lnTo>
                <a:lnTo>
                  <a:pt x="115743" y="1124482"/>
                </a:lnTo>
                <a:close/>
              </a:path>
              <a:path w="2345690" h="2216785">
                <a:moveTo>
                  <a:pt x="139347" y="1124482"/>
                </a:moveTo>
                <a:lnTo>
                  <a:pt x="130225" y="1124482"/>
                </a:lnTo>
                <a:lnTo>
                  <a:pt x="126547" y="1111782"/>
                </a:lnTo>
                <a:lnTo>
                  <a:pt x="147000" y="1111782"/>
                </a:lnTo>
                <a:lnTo>
                  <a:pt x="139347" y="1124482"/>
                </a:lnTo>
                <a:close/>
              </a:path>
              <a:path w="2345690" h="2216785">
                <a:moveTo>
                  <a:pt x="167850" y="1137182"/>
                </a:moveTo>
                <a:lnTo>
                  <a:pt x="155182" y="1137182"/>
                </a:lnTo>
                <a:lnTo>
                  <a:pt x="160872" y="1111782"/>
                </a:lnTo>
                <a:lnTo>
                  <a:pt x="172204" y="1111782"/>
                </a:lnTo>
                <a:lnTo>
                  <a:pt x="178192" y="1124482"/>
                </a:lnTo>
                <a:lnTo>
                  <a:pt x="167850" y="1137182"/>
                </a:lnTo>
                <a:close/>
              </a:path>
              <a:path w="2345690" h="2216785">
                <a:moveTo>
                  <a:pt x="211577" y="1137182"/>
                </a:moveTo>
                <a:lnTo>
                  <a:pt x="193070" y="1137182"/>
                </a:lnTo>
                <a:lnTo>
                  <a:pt x="201631" y="1111782"/>
                </a:lnTo>
                <a:lnTo>
                  <a:pt x="214299" y="1124482"/>
                </a:lnTo>
                <a:lnTo>
                  <a:pt x="211577" y="1137182"/>
                </a:lnTo>
                <a:close/>
              </a:path>
              <a:path w="2345690" h="2216785">
                <a:moveTo>
                  <a:pt x="242026" y="1137182"/>
                </a:moveTo>
                <a:lnTo>
                  <a:pt x="222925" y="1137182"/>
                </a:lnTo>
                <a:lnTo>
                  <a:pt x="231189" y="1111782"/>
                </a:lnTo>
                <a:lnTo>
                  <a:pt x="243857" y="1124482"/>
                </a:lnTo>
                <a:lnTo>
                  <a:pt x="242026" y="1137182"/>
                </a:lnTo>
                <a:close/>
              </a:path>
              <a:path w="2345690" h="2216785">
                <a:moveTo>
                  <a:pt x="348367" y="1137182"/>
                </a:moveTo>
                <a:lnTo>
                  <a:pt x="329366" y="1137182"/>
                </a:lnTo>
                <a:lnTo>
                  <a:pt x="328706" y="1124482"/>
                </a:lnTo>
                <a:lnTo>
                  <a:pt x="326463" y="1124482"/>
                </a:lnTo>
                <a:lnTo>
                  <a:pt x="326990" y="1111782"/>
                </a:lnTo>
                <a:lnTo>
                  <a:pt x="348236" y="1111782"/>
                </a:lnTo>
                <a:lnTo>
                  <a:pt x="348153" y="1124482"/>
                </a:lnTo>
                <a:lnTo>
                  <a:pt x="348367" y="1137182"/>
                </a:lnTo>
                <a:close/>
              </a:path>
              <a:path w="2345690" h="2216785">
                <a:moveTo>
                  <a:pt x="542609" y="1124482"/>
                </a:moveTo>
                <a:lnTo>
                  <a:pt x="530172" y="1124482"/>
                </a:lnTo>
                <a:lnTo>
                  <a:pt x="527038" y="1111782"/>
                </a:lnTo>
                <a:lnTo>
                  <a:pt x="549619" y="1111782"/>
                </a:lnTo>
                <a:lnTo>
                  <a:pt x="542609" y="1124482"/>
                </a:lnTo>
                <a:close/>
              </a:path>
              <a:path w="2345690" h="2216785">
                <a:moveTo>
                  <a:pt x="647120" y="1124482"/>
                </a:moveTo>
                <a:lnTo>
                  <a:pt x="625033" y="1124482"/>
                </a:lnTo>
                <a:lnTo>
                  <a:pt x="632340" y="1111782"/>
                </a:lnTo>
                <a:lnTo>
                  <a:pt x="647119" y="1111782"/>
                </a:lnTo>
                <a:lnTo>
                  <a:pt x="647120" y="1124482"/>
                </a:lnTo>
                <a:close/>
              </a:path>
              <a:path w="2345690" h="2216785">
                <a:moveTo>
                  <a:pt x="830825" y="1136137"/>
                </a:moveTo>
                <a:lnTo>
                  <a:pt x="819275" y="1124482"/>
                </a:lnTo>
                <a:lnTo>
                  <a:pt x="816685" y="1124482"/>
                </a:lnTo>
                <a:lnTo>
                  <a:pt x="822211" y="1111782"/>
                </a:lnTo>
                <a:lnTo>
                  <a:pt x="842417" y="1111782"/>
                </a:lnTo>
                <a:lnTo>
                  <a:pt x="833545" y="1133128"/>
                </a:lnTo>
                <a:lnTo>
                  <a:pt x="830825" y="1136137"/>
                </a:lnTo>
                <a:close/>
              </a:path>
              <a:path w="2345690" h="2216785">
                <a:moveTo>
                  <a:pt x="892561" y="1137182"/>
                </a:moveTo>
                <a:lnTo>
                  <a:pt x="885963" y="1137182"/>
                </a:lnTo>
                <a:lnTo>
                  <a:pt x="879365" y="1124482"/>
                </a:lnTo>
                <a:lnTo>
                  <a:pt x="878309" y="1111782"/>
                </a:lnTo>
                <a:lnTo>
                  <a:pt x="900478" y="1111782"/>
                </a:lnTo>
                <a:lnTo>
                  <a:pt x="902589" y="1124482"/>
                </a:lnTo>
                <a:lnTo>
                  <a:pt x="898367" y="1124482"/>
                </a:lnTo>
                <a:lnTo>
                  <a:pt x="892561" y="1137182"/>
                </a:lnTo>
                <a:close/>
              </a:path>
              <a:path w="2345690" h="2216785">
                <a:moveTo>
                  <a:pt x="947983" y="1137182"/>
                </a:moveTo>
                <a:lnTo>
                  <a:pt x="941649" y="1124482"/>
                </a:lnTo>
                <a:lnTo>
                  <a:pt x="933204" y="1124482"/>
                </a:lnTo>
                <a:lnTo>
                  <a:pt x="932148" y="1111782"/>
                </a:lnTo>
                <a:lnTo>
                  <a:pt x="955768" y="1111782"/>
                </a:lnTo>
                <a:lnTo>
                  <a:pt x="955884" y="1124482"/>
                </a:lnTo>
                <a:lnTo>
                  <a:pt x="947983" y="1137182"/>
                </a:lnTo>
                <a:close/>
              </a:path>
              <a:path w="2345690" h="2216785">
                <a:moveTo>
                  <a:pt x="1111858" y="1137182"/>
                </a:moveTo>
                <a:lnTo>
                  <a:pt x="1093746" y="1137182"/>
                </a:lnTo>
                <a:lnTo>
                  <a:pt x="1090101" y="1124482"/>
                </a:lnTo>
                <a:lnTo>
                  <a:pt x="1092196" y="1124482"/>
                </a:lnTo>
                <a:lnTo>
                  <a:pt x="1098942" y="1111782"/>
                </a:lnTo>
                <a:lnTo>
                  <a:pt x="1106150" y="1111782"/>
                </a:lnTo>
                <a:lnTo>
                  <a:pt x="1111478" y="1124482"/>
                </a:lnTo>
                <a:lnTo>
                  <a:pt x="1111858" y="1137182"/>
                </a:lnTo>
                <a:close/>
              </a:path>
              <a:path w="2345690" h="2216785">
                <a:moveTo>
                  <a:pt x="1444407" y="1137182"/>
                </a:moveTo>
                <a:lnTo>
                  <a:pt x="1437084" y="1137182"/>
                </a:lnTo>
                <a:lnTo>
                  <a:pt x="1432531" y="1124482"/>
                </a:lnTo>
                <a:lnTo>
                  <a:pt x="1433076" y="1111782"/>
                </a:lnTo>
                <a:lnTo>
                  <a:pt x="1457867" y="1111782"/>
                </a:lnTo>
                <a:lnTo>
                  <a:pt x="1452127" y="1124482"/>
                </a:lnTo>
                <a:lnTo>
                  <a:pt x="1444407" y="1137182"/>
                </a:lnTo>
                <a:close/>
              </a:path>
              <a:path w="2345690" h="2216785">
                <a:moveTo>
                  <a:pt x="1657387" y="1137182"/>
                </a:moveTo>
                <a:lnTo>
                  <a:pt x="1643664" y="1124482"/>
                </a:lnTo>
                <a:lnTo>
                  <a:pt x="1647292" y="1111782"/>
                </a:lnTo>
                <a:lnTo>
                  <a:pt x="1665634" y="1111782"/>
                </a:lnTo>
                <a:lnTo>
                  <a:pt x="1657387" y="1137182"/>
                </a:lnTo>
                <a:close/>
              </a:path>
              <a:path w="2345690" h="2216785">
                <a:moveTo>
                  <a:pt x="86877" y="1149882"/>
                </a:moveTo>
                <a:lnTo>
                  <a:pt x="54894" y="1149882"/>
                </a:lnTo>
                <a:lnTo>
                  <a:pt x="45030" y="1137182"/>
                </a:lnTo>
                <a:lnTo>
                  <a:pt x="46448" y="1124482"/>
                </a:lnTo>
                <a:lnTo>
                  <a:pt x="55784" y="1124482"/>
                </a:lnTo>
                <a:lnTo>
                  <a:pt x="69673" y="1137182"/>
                </a:lnTo>
                <a:lnTo>
                  <a:pt x="87487" y="1137182"/>
                </a:lnTo>
                <a:lnTo>
                  <a:pt x="86877" y="1149882"/>
                </a:lnTo>
                <a:close/>
              </a:path>
              <a:path w="2345690" h="2216785">
                <a:moveTo>
                  <a:pt x="276583" y="1149882"/>
                </a:moveTo>
                <a:lnTo>
                  <a:pt x="262496" y="1149882"/>
                </a:lnTo>
                <a:lnTo>
                  <a:pt x="262067" y="1137182"/>
                </a:lnTo>
                <a:lnTo>
                  <a:pt x="271535" y="1124482"/>
                </a:lnTo>
                <a:lnTo>
                  <a:pt x="287139" y="1137182"/>
                </a:lnTo>
                <a:lnTo>
                  <a:pt x="276583" y="1149882"/>
                </a:lnTo>
                <a:close/>
              </a:path>
              <a:path w="2345690" h="2216785">
                <a:moveTo>
                  <a:pt x="311040" y="1149882"/>
                </a:moveTo>
                <a:lnTo>
                  <a:pt x="286083" y="1149882"/>
                </a:lnTo>
                <a:lnTo>
                  <a:pt x="296640" y="1124482"/>
                </a:lnTo>
                <a:lnTo>
                  <a:pt x="306850" y="1124482"/>
                </a:lnTo>
                <a:lnTo>
                  <a:pt x="311815" y="1137182"/>
                </a:lnTo>
                <a:lnTo>
                  <a:pt x="311040" y="1149882"/>
                </a:lnTo>
                <a:close/>
              </a:path>
              <a:path w="2345690" h="2216785">
                <a:moveTo>
                  <a:pt x="425431" y="1137182"/>
                </a:moveTo>
                <a:lnTo>
                  <a:pt x="401678" y="1137182"/>
                </a:lnTo>
                <a:lnTo>
                  <a:pt x="405967" y="1124482"/>
                </a:lnTo>
                <a:lnTo>
                  <a:pt x="422890" y="1124482"/>
                </a:lnTo>
                <a:lnTo>
                  <a:pt x="425431" y="1137182"/>
                </a:lnTo>
                <a:close/>
              </a:path>
              <a:path w="2345690" h="2216785">
                <a:moveTo>
                  <a:pt x="487286" y="1137182"/>
                </a:moveTo>
                <a:lnTo>
                  <a:pt x="469769" y="1137182"/>
                </a:lnTo>
                <a:lnTo>
                  <a:pt x="474816" y="1124482"/>
                </a:lnTo>
                <a:lnTo>
                  <a:pt x="481645" y="1124482"/>
                </a:lnTo>
                <a:lnTo>
                  <a:pt x="487286" y="1137182"/>
                </a:lnTo>
                <a:close/>
              </a:path>
              <a:path w="2345690" h="2216785">
                <a:moveTo>
                  <a:pt x="536869" y="1137182"/>
                </a:moveTo>
                <a:lnTo>
                  <a:pt x="507195" y="1137182"/>
                </a:lnTo>
                <a:lnTo>
                  <a:pt x="517273" y="1124482"/>
                </a:lnTo>
                <a:lnTo>
                  <a:pt x="531525" y="1124482"/>
                </a:lnTo>
                <a:lnTo>
                  <a:pt x="536869" y="1137182"/>
                </a:lnTo>
                <a:close/>
              </a:path>
              <a:path w="2345690" h="2216785">
                <a:moveTo>
                  <a:pt x="559500" y="1149882"/>
                </a:moveTo>
                <a:lnTo>
                  <a:pt x="514750" y="1149882"/>
                </a:lnTo>
                <a:lnTo>
                  <a:pt x="508696" y="1137182"/>
                </a:lnTo>
                <a:lnTo>
                  <a:pt x="536869" y="1137182"/>
                </a:lnTo>
                <a:lnTo>
                  <a:pt x="542609" y="1124482"/>
                </a:lnTo>
                <a:lnTo>
                  <a:pt x="557388" y="1124482"/>
                </a:lnTo>
                <a:lnTo>
                  <a:pt x="561611" y="1137182"/>
                </a:lnTo>
                <a:lnTo>
                  <a:pt x="559500" y="1149882"/>
                </a:lnTo>
                <a:close/>
              </a:path>
              <a:path w="2345690" h="2216785">
                <a:moveTo>
                  <a:pt x="646443" y="1137182"/>
                </a:moveTo>
                <a:lnTo>
                  <a:pt x="630229" y="1137182"/>
                </a:lnTo>
                <a:lnTo>
                  <a:pt x="629817" y="1124482"/>
                </a:lnTo>
                <a:lnTo>
                  <a:pt x="646064" y="1124482"/>
                </a:lnTo>
                <a:lnTo>
                  <a:pt x="646443" y="1137182"/>
                </a:lnTo>
                <a:close/>
              </a:path>
              <a:path w="2345690" h="2216785">
                <a:moveTo>
                  <a:pt x="685651" y="1149882"/>
                </a:moveTo>
                <a:lnTo>
                  <a:pt x="677074" y="1149882"/>
                </a:lnTo>
                <a:lnTo>
                  <a:pt x="669288" y="1137182"/>
                </a:lnTo>
                <a:lnTo>
                  <a:pt x="671433" y="1124482"/>
                </a:lnTo>
                <a:lnTo>
                  <a:pt x="692513" y="1124482"/>
                </a:lnTo>
                <a:lnTo>
                  <a:pt x="691853" y="1137182"/>
                </a:lnTo>
                <a:lnTo>
                  <a:pt x="685651" y="1149882"/>
                </a:lnTo>
                <a:close/>
              </a:path>
              <a:path w="2345690" h="2216785">
                <a:moveTo>
                  <a:pt x="800223" y="1149882"/>
                </a:moveTo>
                <a:lnTo>
                  <a:pt x="781964" y="1149882"/>
                </a:lnTo>
                <a:lnTo>
                  <a:pt x="780265" y="1137182"/>
                </a:lnTo>
                <a:lnTo>
                  <a:pt x="784306" y="1124482"/>
                </a:lnTo>
                <a:lnTo>
                  <a:pt x="802269" y="1124482"/>
                </a:lnTo>
                <a:lnTo>
                  <a:pt x="804413" y="1137182"/>
                </a:lnTo>
                <a:lnTo>
                  <a:pt x="800223" y="1149882"/>
                </a:lnTo>
                <a:close/>
              </a:path>
              <a:path w="2345690" h="2216785">
                <a:moveTo>
                  <a:pt x="848734" y="1137182"/>
                </a:moveTo>
                <a:lnTo>
                  <a:pt x="831860" y="1137182"/>
                </a:lnTo>
                <a:lnTo>
                  <a:pt x="833545" y="1133128"/>
                </a:lnTo>
                <a:lnTo>
                  <a:pt x="841361" y="1124482"/>
                </a:lnTo>
                <a:lnTo>
                  <a:pt x="848734" y="1137182"/>
                </a:lnTo>
                <a:close/>
              </a:path>
              <a:path w="2345690" h="2216785">
                <a:moveTo>
                  <a:pt x="915257" y="1162582"/>
                </a:moveTo>
                <a:lnTo>
                  <a:pt x="903645" y="1149882"/>
                </a:lnTo>
                <a:lnTo>
                  <a:pt x="902589" y="1149882"/>
                </a:lnTo>
                <a:lnTo>
                  <a:pt x="903117" y="1137182"/>
                </a:lnTo>
                <a:lnTo>
                  <a:pt x="906020" y="1137182"/>
                </a:lnTo>
                <a:lnTo>
                  <a:pt x="912090" y="1124482"/>
                </a:lnTo>
                <a:lnTo>
                  <a:pt x="925814" y="1137182"/>
                </a:lnTo>
                <a:lnTo>
                  <a:pt x="924758" y="1149882"/>
                </a:lnTo>
                <a:lnTo>
                  <a:pt x="915257" y="1162582"/>
                </a:lnTo>
                <a:close/>
              </a:path>
              <a:path w="2345690" h="2216785">
                <a:moveTo>
                  <a:pt x="1162150" y="1137182"/>
                </a:moveTo>
                <a:lnTo>
                  <a:pt x="1140113" y="1137182"/>
                </a:lnTo>
                <a:lnTo>
                  <a:pt x="1140113" y="1124482"/>
                </a:lnTo>
                <a:lnTo>
                  <a:pt x="1162233" y="1124482"/>
                </a:lnTo>
                <a:lnTo>
                  <a:pt x="1162150" y="1137182"/>
                </a:lnTo>
                <a:close/>
              </a:path>
              <a:path w="2345690" h="2216785">
                <a:moveTo>
                  <a:pt x="1385026" y="1149882"/>
                </a:moveTo>
                <a:lnTo>
                  <a:pt x="1364969" y="1149882"/>
                </a:lnTo>
                <a:lnTo>
                  <a:pt x="1365893" y="1137182"/>
                </a:lnTo>
                <a:lnTo>
                  <a:pt x="1370775" y="1124482"/>
                </a:lnTo>
                <a:lnTo>
                  <a:pt x="1378033" y="1124482"/>
                </a:lnTo>
                <a:lnTo>
                  <a:pt x="1386082" y="1137182"/>
                </a:lnTo>
                <a:lnTo>
                  <a:pt x="1387830" y="1137182"/>
                </a:lnTo>
                <a:lnTo>
                  <a:pt x="1385026" y="1149882"/>
                </a:lnTo>
                <a:close/>
              </a:path>
              <a:path w="2345690" h="2216785">
                <a:moveTo>
                  <a:pt x="1546543" y="1149882"/>
                </a:moveTo>
                <a:lnTo>
                  <a:pt x="1532819" y="1137182"/>
                </a:lnTo>
                <a:lnTo>
                  <a:pt x="1543128" y="1124482"/>
                </a:lnTo>
                <a:lnTo>
                  <a:pt x="1554328" y="1124482"/>
                </a:lnTo>
                <a:lnTo>
                  <a:pt x="1558204" y="1137182"/>
                </a:lnTo>
                <a:lnTo>
                  <a:pt x="1546543" y="1149882"/>
                </a:lnTo>
                <a:close/>
              </a:path>
              <a:path w="2345690" h="2216785">
                <a:moveTo>
                  <a:pt x="71784" y="1137182"/>
                </a:moveTo>
                <a:lnTo>
                  <a:pt x="69673" y="1137182"/>
                </a:lnTo>
                <a:lnTo>
                  <a:pt x="70377" y="1132948"/>
                </a:lnTo>
                <a:lnTo>
                  <a:pt x="71784" y="1137182"/>
                </a:lnTo>
                <a:close/>
              </a:path>
              <a:path w="2345690" h="2216785">
                <a:moveTo>
                  <a:pt x="851604" y="1149882"/>
                </a:moveTo>
                <a:lnTo>
                  <a:pt x="827901" y="1149882"/>
                </a:lnTo>
                <a:lnTo>
                  <a:pt x="829881" y="1137182"/>
                </a:lnTo>
                <a:lnTo>
                  <a:pt x="830825" y="1136137"/>
                </a:lnTo>
                <a:lnTo>
                  <a:pt x="831860" y="1137182"/>
                </a:lnTo>
                <a:lnTo>
                  <a:pt x="852050" y="1137182"/>
                </a:lnTo>
                <a:lnTo>
                  <a:pt x="851604" y="1149882"/>
                </a:lnTo>
                <a:close/>
              </a:path>
              <a:path w="2345690" h="2216785">
                <a:moveTo>
                  <a:pt x="152229" y="1149882"/>
                </a:moveTo>
                <a:lnTo>
                  <a:pt x="104510" y="1149882"/>
                </a:lnTo>
                <a:lnTo>
                  <a:pt x="107512" y="1137182"/>
                </a:lnTo>
                <a:lnTo>
                  <a:pt x="146736" y="1137182"/>
                </a:lnTo>
                <a:lnTo>
                  <a:pt x="152229" y="1149882"/>
                </a:lnTo>
                <a:close/>
              </a:path>
              <a:path w="2345690" h="2216785">
                <a:moveTo>
                  <a:pt x="351534" y="1149882"/>
                </a:moveTo>
                <a:lnTo>
                  <a:pt x="328310" y="1149882"/>
                </a:lnTo>
                <a:lnTo>
                  <a:pt x="327254" y="1137182"/>
                </a:lnTo>
                <a:lnTo>
                  <a:pt x="352673" y="1137182"/>
                </a:lnTo>
                <a:lnTo>
                  <a:pt x="351534" y="1149882"/>
                </a:lnTo>
                <a:close/>
              </a:path>
              <a:path w="2345690" h="2216785">
                <a:moveTo>
                  <a:pt x="414874" y="1149882"/>
                </a:moveTo>
                <a:lnTo>
                  <a:pt x="403724" y="1137182"/>
                </a:lnTo>
                <a:lnTo>
                  <a:pt x="422429" y="1137182"/>
                </a:lnTo>
                <a:lnTo>
                  <a:pt x="414874" y="1149882"/>
                </a:lnTo>
                <a:close/>
              </a:path>
              <a:path w="2345690" h="2216785">
                <a:moveTo>
                  <a:pt x="444433" y="1162582"/>
                </a:moveTo>
                <a:lnTo>
                  <a:pt x="429653" y="1162582"/>
                </a:lnTo>
                <a:lnTo>
                  <a:pt x="423319" y="1149882"/>
                </a:lnTo>
                <a:lnTo>
                  <a:pt x="428185" y="1137182"/>
                </a:lnTo>
                <a:lnTo>
                  <a:pt x="449711" y="1137182"/>
                </a:lnTo>
                <a:lnTo>
                  <a:pt x="444433" y="1162582"/>
                </a:lnTo>
                <a:close/>
              </a:path>
              <a:path w="2345690" h="2216785">
                <a:moveTo>
                  <a:pt x="499871" y="1149882"/>
                </a:moveTo>
                <a:lnTo>
                  <a:pt x="465942" y="1149882"/>
                </a:lnTo>
                <a:lnTo>
                  <a:pt x="465331" y="1137182"/>
                </a:lnTo>
                <a:lnTo>
                  <a:pt x="488770" y="1137182"/>
                </a:lnTo>
                <a:lnTo>
                  <a:pt x="499871" y="1149882"/>
                </a:lnTo>
                <a:close/>
              </a:path>
              <a:path w="2345690" h="2216785">
                <a:moveTo>
                  <a:pt x="586947" y="1149882"/>
                </a:moveTo>
                <a:lnTo>
                  <a:pt x="563590" y="1149882"/>
                </a:lnTo>
                <a:lnTo>
                  <a:pt x="564728" y="1137182"/>
                </a:lnTo>
                <a:lnTo>
                  <a:pt x="586600" y="1137182"/>
                </a:lnTo>
                <a:lnTo>
                  <a:pt x="586947" y="1149882"/>
                </a:lnTo>
                <a:close/>
              </a:path>
              <a:path w="2345690" h="2216785">
                <a:moveTo>
                  <a:pt x="650468" y="1149882"/>
                </a:moveTo>
                <a:lnTo>
                  <a:pt x="608274" y="1149882"/>
                </a:lnTo>
                <a:lnTo>
                  <a:pt x="611227" y="1137182"/>
                </a:lnTo>
                <a:lnTo>
                  <a:pt x="651342" y="1137182"/>
                </a:lnTo>
                <a:lnTo>
                  <a:pt x="650468" y="1149882"/>
                </a:lnTo>
                <a:close/>
              </a:path>
              <a:path w="2345690" h="2216785">
                <a:moveTo>
                  <a:pt x="706237" y="1162582"/>
                </a:moveTo>
                <a:lnTo>
                  <a:pt x="693569" y="1162582"/>
                </a:lnTo>
                <a:lnTo>
                  <a:pt x="690402" y="1149882"/>
                </a:lnTo>
                <a:lnTo>
                  <a:pt x="699556" y="1137182"/>
                </a:lnTo>
                <a:lnTo>
                  <a:pt x="709008" y="1137182"/>
                </a:lnTo>
                <a:lnTo>
                  <a:pt x="713115" y="1149882"/>
                </a:lnTo>
                <a:lnTo>
                  <a:pt x="706237" y="1162582"/>
                </a:lnTo>
                <a:close/>
              </a:path>
              <a:path w="2345690" h="2216785">
                <a:moveTo>
                  <a:pt x="753741" y="1149882"/>
                </a:moveTo>
                <a:lnTo>
                  <a:pt x="736504" y="1149882"/>
                </a:lnTo>
                <a:lnTo>
                  <a:pt x="733816" y="1137182"/>
                </a:lnTo>
                <a:lnTo>
                  <a:pt x="753477" y="1137182"/>
                </a:lnTo>
                <a:lnTo>
                  <a:pt x="753741" y="1149882"/>
                </a:lnTo>
                <a:close/>
              </a:path>
              <a:path w="2345690" h="2216785">
                <a:moveTo>
                  <a:pt x="964610" y="1149882"/>
                </a:moveTo>
                <a:lnTo>
                  <a:pt x="939538" y="1149882"/>
                </a:lnTo>
                <a:lnTo>
                  <a:pt x="943892" y="1137182"/>
                </a:lnTo>
                <a:lnTo>
                  <a:pt x="965038" y="1137182"/>
                </a:lnTo>
                <a:lnTo>
                  <a:pt x="964610" y="1149882"/>
                </a:lnTo>
                <a:close/>
              </a:path>
              <a:path w="2345690" h="2216785">
                <a:moveTo>
                  <a:pt x="1036708" y="1149882"/>
                </a:moveTo>
                <a:lnTo>
                  <a:pt x="1014325" y="1149882"/>
                </a:lnTo>
                <a:lnTo>
                  <a:pt x="1013962" y="1137182"/>
                </a:lnTo>
                <a:lnTo>
                  <a:pt x="1038770" y="1137182"/>
                </a:lnTo>
                <a:lnTo>
                  <a:pt x="1036708" y="1149882"/>
                </a:lnTo>
                <a:close/>
              </a:path>
              <a:path w="2345690" h="2216785">
                <a:moveTo>
                  <a:pt x="1191577" y="1162582"/>
                </a:moveTo>
                <a:lnTo>
                  <a:pt x="1184286" y="1162582"/>
                </a:lnTo>
                <a:lnTo>
                  <a:pt x="1176006" y="1149882"/>
                </a:lnTo>
                <a:lnTo>
                  <a:pt x="1178117" y="1137182"/>
                </a:lnTo>
                <a:lnTo>
                  <a:pt x="1202397" y="1137182"/>
                </a:lnTo>
                <a:lnTo>
                  <a:pt x="1197680" y="1149882"/>
                </a:lnTo>
                <a:lnTo>
                  <a:pt x="1191577" y="1162582"/>
                </a:lnTo>
                <a:close/>
              </a:path>
              <a:path w="2345690" h="2216785">
                <a:moveTo>
                  <a:pt x="1286850" y="1162582"/>
                </a:moveTo>
                <a:lnTo>
                  <a:pt x="1272071" y="1162582"/>
                </a:lnTo>
                <a:lnTo>
                  <a:pt x="1272005" y="1149882"/>
                </a:lnTo>
                <a:lnTo>
                  <a:pt x="1279460" y="1137182"/>
                </a:lnTo>
                <a:lnTo>
                  <a:pt x="1289077" y="1137182"/>
                </a:lnTo>
                <a:lnTo>
                  <a:pt x="1293844" y="1149882"/>
                </a:lnTo>
                <a:lnTo>
                  <a:pt x="1293266" y="1149882"/>
                </a:lnTo>
                <a:lnTo>
                  <a:pt x="1286850" y="1162582"/>
                </a:lnTo>
                <a:close/>
              </a:path>
              <a:path w="2345690" h="2216785">
                <a:moveTo>
                  <a:pt x="1776413" y="1162582"/>
                </a:moveTo>
                <a:lnTo>
                  <a:pt x="1767835" y="1162582"/>
                </a:lnTo>
                <a:lnTo>
                  <a:pt x="1757675" y="1149882"/>
                </a:lnTo>
                <a:lnTo>
                  <a:pt x="1762046" y="1137182"/>
                </a:lnTo>
                <a:lnTo>
                  <a:pt x="1775934" y="1137182"/>
                </a:lnTo>
                <a:lnTo>
                  <a:pt x="1780899" y="1149882"/>
                </a:lnTo>
                <a:lnTo>
                  <a:pt x="1781427" y="1149882"/>
                </a:lnTo>
                <a:lnTo>
                  <a:pt x="1776413" y="1162582"/>
                </a:lnTo>
                <a:close/>
              </a:path>
              <a:path w="2345690" h="2216785">
                <a:moveTo>
                  <a:pt x="19001" y="1162582"/>
                </a:moveTo>
                <a:lnTo>
                  <a:pt x="7389" y="1162582"/>
                </a:lnTo>
                <a:lnTo>
                  <a:pt x="5278" y="1149882"/>
                </a:lnTo>
                <a:lnTo>
                  <a:pt x="25418" y="1149882"/>
                </a:lnTo>
                <a:lnTo>
                  <a:pt x="19001" y="1162582"/>
                </a:lnTo>
                <a:close/>
              </a:path>
              <a:path w="2345690" h="2216785">
                <a:moveTo>
                  <a:pt x="53179" y="1162582"/>
                </a:moveTo>
                <a:lnTo>
                  <a:pt x="29690" y="1162582"/>
                </a:lnTo>
                <a:lnTo>
                  <a:pt x="32379" y="1149882"/>
                </a:lnTo>
                <a:lnTo>
                  <a:pt x="48577" y="1149882"/>
                </a:lnTo>
                <a:lnTo>
                  <a:pt x="53179" y="1162582"/>
                </a:lnTo>
                <a:close/>
              </a:path>
              <a:path w="2345690" h="2216785">
                <a:moveTo>
                  <a:pt x="87619" y="1213382"/>
                </a:moveTo>
                <a:lnTo>
                  <a:pt x="66110" y="1213382"/>
                </a:lnTo>
                <a:lnTo>
                  <a:pt x="67776" y="1200682"/>
                </a:lnTo>
                <a:lnTo>
                  <a:pt x="70729" y="1187982"/>
                </a:lnTo>
                <a:lnTo>
                  <a:pt x="70729" y="1162582"/>
                </a:lnTo>
                <a:lnTo>
                  <a:pt x="69986" y="1162582"/>
                </a:lnTo>
                <a:lnTo>
                  <a:pt x="67562" y="1149882"/>
                </a:lnTo>
                <a:lnTo>
                  <a:pt x="83396" y="1149882"/>
                </a:lnTo>
                <a:lnTo>
                  <a:pt x="95009" y="1162582"/>
                </a:lnTo>
                <a:lnTo>
                  <a:pt x="89731" y="1175282"/>
                </a:lnTo>
                <a:lnTo>
                  <a:pt x="95009" y="1175282"/>
                </a:lnTo>
                <a:lnTo>
                  <a:pt x="102399" y="1187982"/>
                </a:lnTo>
                <a:lnTo>
                  <a:pt x="127074" y="1187982"/>
                </a:lnTo>
                <a:lnTo>
                  <a:pt x="127487" y="1200682"/>
                </a:lnTo>
                <a:lnTo>
                  <a:pt x="92073" y="1200682"/>
                </a:lnTo>
                <a:lnTo>
                  <a:pt x="87619" y="1213382"/>
                </a:lnTo>
                <a:close/>
              </a:path>
              <a:path w="2345690" h="2216785">
                <a:moveTo>
                  <a:pt x="163627" y="1162582"/>
                </a:moveTo>
                <a:lnTo>
                  <a:pt x="112889" y="1162582"/>
                </a:lnTo>
                <a:lnTo>
                  <a:pt x="106621" y="1149882"/>
                </a:lnTo>
                <a:lnTo>
                  <a:pt x="165738" y="1149882"/>
                </a:lnTo>
                <a:lnTo>
                  <a:pt x="163627" y="1162582"/>
                </a:lnTo>
                <a:close/>
              </a:path>
              <a:path w="2345690" h="2216785">
                <a:moveTo>
                  <a:pt x="210076" y="1162582"/>
                </a:moveTo>
                <a:lnTo>
                  <a:pt x="167850" y="1162582"/>
                </a:lnTo>
                <a:lnTo>
                  <a:pt x="165738" y="1149882"/>
                </a:lnTo>
                <a:lnTo>
                  <a:pt x="205787" y="1149882"/>
                </a:lnTo>
                <a:lnTo>
                  <a:pt x="210076" y="1162582"/>
                </a:lnTo>
                <a:close/>
              </a:path>
              <a:path w="2345690" h="2216785">
                <a:moveTo>
                  <a:pt x="253292" y="1175282"/>
                </a:moveTo>
                <a:lnTo>
                  <a:pt x="232245" y="1175282"/>
                </a:lnTo>
                <a:lnTo>
                  <a:pt x="231189" y="1162582"/>
                </a:lnTo>
                <a:lnTo>
                  <a:pt x="229078" y="1162582"/>
                </a:lnTo>
                <a:lnTo>
                  <a:pt x="236467" y="1149882"/>
                </a:lnTo>
                <a:lnTo>
                  <a:pt x="251181" y="1149882"/>
                </a:lnTo>
                <a:lnTo>
                  <a:pt x="255205" y="1162582"/>
                </a:lnTo>
                <a:lnTo>
                  <a:pt x="253292" y="1175282"/>
                </a:lnTo>
                <a:close/>
              </a:path>
              <a:path w="2345690" h="2216785">
                <a:moveTo>
                  <a:pt x="299807" y="1162582"/>
                </a:moveTo>
                <a:lnTo>
                  <a:pt x="290306" y="1162582"/>
                </a:lnTo>
                <a:lnTo>
                  <a:pt x="291362" y="1149882"/>
                </a:lnTo>
                <a:lnTo>
                  <a:pt x="299807" y="1162582"/>
                </a:lnTo>
                <a:close/>
              </a:path>
              <a:path w="2345690" h="2216785">
                <a:moveTo>
                  <a:pt x="375815" y="1175282"/>
                </a:moveTo>
                <a:lnTo>
                  <a:pt x="360491" y="1162582"/>
                </a:lnTo>
                <a:lnTo>
                  <a:pt x="360903" y="1149882"/>
                </a:lnTo>
                <a:lnTo>
                  <a:pt x="370619" y="1149882"/>
                </a:lnTo>
                <a:lnTo>
                  <a:pt x="383204" y="1162582"/>
                </a:lnTo>
                <a:lnTo>
                  <a:pt x="375815" y="1175282"/>
                </a:lnTo>
                <a:close/>
              </a:path>
              <a:path w="2345690" h="2216785">
                <a:moveTo>
                  <a:pt x="503467" y="1162582"/>
                </a:moveTo>
                <a:lnTo>
                  <a:pt x="482436" y="1162582"/>
                </a:lnTo>
                <a:lnTo>
                  <a:pt x="480325" y="1149882"/>
                </a:lnTo>
                <a:lnTo>
                  <a:pt x="504737" y="1149882"/>
                </a:lnTo>
                <a:lnTo>
                  <a:pt x="503467" y="1162582"/>
                </a:lnTo>
                <a:close/>
              </a:path>
              <a:path w="2345690" h="2216785">
                <a:moveTo>
                  <a:pt x="534164" y="1162582"/>
                </a:moveTo>
                <a:lnTo>
                  <a:pt x="527385" y="1149882"/>
                </a:lnTo>
                <a:lnTo>
                  <a:pt x="540498" y="1149882"/>
                </a:lnTo>
                <a:lnTo>
                  <a:pt x="534164" y="1162582"/>
                </a:lnTo>
                <a:close/>
              </a:path>
              <a:path w="2345690" h="2216785">
                <a:moveTo>
                  <a:pt x="597338" y="1175282"/>
                </a:moveTo>
                <a:lnTo>
                  <a:pt x="584836" y="1162582"/>
                </a:lnTo>
                <a:lnTo>
                  <a:pt x="581669" y="1162582"/>
                </a:lnTo>
                <a:lnTo>
                  <a:pt x="580613" y="1149882"/>
                </a:lnTo>
                <a:lnTo>
                  <a:pt x="600571" y="1149882"/>
                </a:lnTo>
                <a:lnTo>
                  <a:pt x="603310" y="1162582"/>
                </a:lnTo>
                <a:lnTo>
                  <a:pt x="597338" y="1175282"/>
                </a:lnTo>
                <a:close/>
              </a:path>
              <a:path w="2345690" h="2216785">
                <a:moveTo>
                  <a:pt x="627062" y="1162582"/>
                </a:moveTo>
                <a:lnTo>
                  <a:pt x="614641" y="1162582"/>
                </a:lnTo>
                <a:lnTo>
                  <a:pt x="609776" y="1149882"/>
                </a:lnTo>
                <a:lnTo>
                  <a:pt x="626006" y="1149882"/>
                </a:lnTo>
                <a:lnTo>
                  <a:pt x="627062" y="1162582"/>
                </a:lnTo>
                <a:close/>
              </a:path>
              <a:path w="2345690" h="2216785">
                <a:moveTo>
                  <a:pt x="748463" y="1175282"/>
                </a:moveTo>
                <a:lnTo>
                  <a:pt x="734739" y="1162582"/>
                </a:lnTo>
                <a:lnTo>
                  <a:pt x="737906" y="1149882"/>
                </a:lnTo>
                <a:lnTo>
                  <a:pt x="756479" y="1149882"/>
                </a:lnTo>
                <a:lnTo>
                  <a:pt x="759020" y="1162582"/>
                </a:lnTo>
                <a:lnTo>
                  <a:pt x="757601" y="1162582"/>
                </a:lnTo>
                <a:lnTo>
                  <a:pt x="748463" y="1175282"/>
                </a:lnTo>
                <a:close/>
              </a:path>
              <a:path w="2345690" h="2216785">
                <a:moveTo>
                  <a:pt x="956428" y="1162582"/>
                </a:moveTo>
                <a:lnTo>
                  <a:pt x="944816" y="1162582"/>
                </a:lnTo>
                <a:lnTo>
                  <a:pt x="943760" y="1149882"/>
                </a:lnTo>
                <a:lnTo>
                  <a:pt x="961410" y="1149882"/>
                </a:lnTo>
                <a:lnTo>
                  <a:pt x="956428" y="1162582"/>
                </a:lnTo>
                <a:close/>
              </a:path>
              <a:path w="2345690" h="2216785">
                <a:moveTo>
                  <a:pt x="1002861" y="1175282"/>
                </a:moveTo>
                <a:lnTo>
                  <a:pt x="991265" y="1175282"/>
                </a:lnTo>
                <a:lnTo>
                  <a:pt x="984750" y="1162582"/>
                </a:lnTo>
                <a:lnTo>
                  <a:pt x="983479" y="1162582"/>
                </a:lnTo>
                <a:lnTo>
                  <a:pt x="986366" y="1149882"/>
                </a:lnTo>
                <a:lnTo>
                  <a:pt x="1003883" y="1149882"/>
                </a:lnTo>
                <a:lnTo>
                  <a:pt x="1007232" y="1162582"/>
                </a:lnTo>
                <a:lnTo>
                  <a:pt x="1002861" y="1175282"/>
                </a:lnTo>
                <a:close/>
              </a:path>
              <a:path w="2345690" h="2216785">
                <a:moveTo>
                  <a:pt x="1237234" y="1175282"/>
                </a:moveTo>
                <a:lnTo>
                  <a:pt x="1225292" y="1175282"/>
                </a:lnTo>
                <a:lnTo>
                  <a:pt x="1220871" y="1162582"/>
                </a:lnTo>
                <a:lnTo>
                  <a:pt x="1223576" y="1149882"/>
                </a:lnTo>
                <a:lnTo>
                  <a:pt x="1246735" y="1149882"/>
                </a:lnTo>
                <a:lnTo>
                  <a:pt x="1237234" y="1175282"/>
                </a:lnTo>
                <a:close/>
              </a:path>
              <a:path w="2345690" h="2216785">
                <a:moveTo>
                  <a:pt x="1324854" y="1187982"/>
                </a:moveTo>
                <a:lnTo>
                  <a:pt x="1312186" y="1175282"/>
                </a:lnTo>
                <a:lnTo>
                  <a:pt x="1322627" y="1149882"/>
                </a:lnTo>
                <a:lnTo>
                  <a:pt x="1333167" y="1162582"/>
                </a:lnTo>
                <a:lnTo>
                  <a:pt x="1336384" y="1175282"/>
                </a:lnTo>
                <a:lnTo>
                  <a:pt x="1324854" y="1187982"/>
                </a:lnTo>
                <a:close/>
              </a:path>
              <a:path w="2345690" h="2216785">
                <a:moveTo>
                  <a:pt x="1430222" y="1162582"/>
                </a:moveTo>
                <a:lnTo>
                  <a:pt x="1415311" y="1162582"/>
                </a:lnTo>
                <a:lnTo>
                  <a:pt x="1423558" y="1149882"/>
                </a:lnTo>
                <a:lnTo>
                  <a:pt x="1430222" y="1162582"/>
                </a:lnTo>
                <a:close/>
              </a:path>
              <a:path w="2345690" h="2216785">
                <a:moveTo>
                  <a:pt x="1683779" y="1162582"/>
                </a:moveTo>
                <a:lnTo>
                  <a:pt x="1659498" y="1162582"/>
                </a:lnTo>
                <a:lnTo>
                  <a:pt x="1665832" y="1149882"/>
                </a:lnTo>
                <a:lnTo>
                  <a:pt x="1684834" y="1149882"/>
                </a:lnTo>
                <a:lnTo>
                  <a:pt x="1683779" y="1162582"/>
                </a:lnTo>
                <a:close/>
              </a:path>
              <a:path w="2345690" h="2216785">
                <a:moveTo>
                  <a:pt x="49616" y="1175282"/>
                </a:moveTo>
                <a:lnTo>
                  <a:pt x="39059" y="1175282"/>
                </a:lnTo>
                <a:lnTo>
                  <a:pt x="31950" y="1162582"/>
                </a:lnTo>
                <a:lnTo>
                  <a:pt x="53624" y="1162582"/>
                </a:lnTo>
                <a:lnTo>
                  <a:pt x="49616" y="1175282"/>
                </a:lnTo>
                <a:close/>
              </a:path>
              <a:path w="2345690" h="2216785">
                <a:moveTo>
                  <a:pt x="139347" y="1175282"/>
                </a:moveTo>
                <a:lnTo>
                  <a:pt x="117178" y="1175282"/>
                </a:lnTo>
                <a:lnTo>
                  <a:pt x="118976" y="1162582"/>
                </a:lnTo>
                <a:lnTo>
                  <a:pt x="145681" y="1162582"/>
                </a:lnTo>
                <a:lnTo>
                  <a:pt x="139347" y="1175282"/>
                </a:lnTo>
                <a:close/>
              </a:path>
              <a:path w="2345690" h="2216785">
                <a:moveTo>
                  <a:pt x="166134" y="1187982"/>
                </a:moveTo>
                <a:lnTo>
                  <a:pt x="140072" y="1187982"/>
                </a:lnTo>
                <a:lnTo>
                  <a:pt x="140402" y="1175282"/>
                </a:lnTo>
                <a:lnTo>
                  <a:pt x="147792" y="1175282"/>
                </a:lnTo>
                <a:lnTo>
                  <a:pt x="147825" y="1162582"/>
                </a:lnTo>
                <a:lnTo>
                  <a:pt x="155181" y="1162582"/>
                </a:lnTo>
                <a:lnTo>
                  <a:pt x="163280" y="1175282"/>
                </a:lnTo>
                <a:lnTo>
                  <a:pt x="166134" y="1187982"/>
                </a:lnTo>
                <a:close/>
              </a:path>
              <a:path w="2345690" h="2216785">
                <a:moveTo>
                  <a:pt x="207965" y="1175282"/>
                </a:moveTo>
                <a:lnTo>
                  <a:pt x="175569" y="1175282"/>
                </a:lnTo>
                <a:lnTo>
                  <a:pt x="168905" y="1162582"/>
                </a:lnTo>
                <a:lnTo>
                  <a:pt x="214299" y="1162582"/>
                </a:lnTo>
                <a:lnTo>
                  <a:pt x="207965" y="1175282"/>
                </a:lnTo>
                <a:close/>
              </a:path>
              <a:path w="2345690" h="2216785">
                <a:moveTo>
                  <a:pt x="304426" y="1175282"/>
                </a:moveTo>
                <a:lnTo>
                  <a:pt x="261540" y="1175282"/>
                </a:lnTo>
                <a:lnTo>
                  <a:pt x="264476" y="1162582"/>
                </a:lnTo>
                <a:lnTo>
                  <a:pt x="304442" y="1162582"/>
                </a:lnTo>
                <a:lnTo>
                  <a:pt x="304426" y="1175282"/>
                </a:lnTo>
                <a:close/>
              </a:path>
              <a:path w="2345690" h="2216785">
                <a:moveTo>
                  <a:pt x="352574" y="1200682"/>
                </a:moveTo>
                <a:lnTo>
                  <a:pt x="345596" y="1200682"/>
                </a:lnTo>
                <a:lnTo>
                  <a:pt x="338421" y="1187982"/>
                </a:lnTo>
                <a:lnTo>
                  <a:pt x="309308" y="1187982"/>
                </a:lnTo>
                <a:lnTo>
                  <a:pt x="314471" y="1175282"/>
                </a:lnTo>
                <a:lnTo>
                  <a:pt x="320524" y="1162582"/>
                </a:lnTo>
                <a:lnTo>
                  <a:pt x="327568" y="1175282"/>
                </a:lnTo>
                <a:lnTo>
                  <a:pt x="357522" y="1175282"/>
                </a:lnTo>
                <a:lnTo>
                  <a:pt x="357868" y="1187982"/>
                </a:lnTo>
                <a:lnTo>
                  <a:pt x="352574" y="1200682"/>
                </a:lnTo>
                <a:close/>
              </a:path>
              <a:path w="2345690" h="2216785">
                <a:moveTo>
                  <a:pt x="395839" y="1187982"/>
                </a:moveTo>
                <a:lnTo>
                  <a:pt x="384524" y="1187982"/>
                </a:lnTo>
                <a:lnTo>
                  <a:pt x="380730" y="1175282"/>
                </a:lnTo>
                <a:lnTo>
                  <a:pt x="393761" y="1162582"/>
                </a:lnTo>
                <a:lnTo>
                  <a:pt x="405373" y="1162582"/>
                </a:lnTo>
                <a:lnTo>
                  <a:pt x="395839" y="1187982"/>
                </a:lnTo>
                <a:close/>
              </a:path>
              <a:path w="2345690" h="2216785">
                <a:moveTo>
                  <a:pt x="421472" y="1187982"/>
                </a:moveTo>
                <a:lnTo>
                  <a:pt x="414148" y="1187982"/>
                </a:lnTo>
                <a:lnTo>
                  <a:pt x="409596" y="1175282"/>
                </a:lnTo>
                <a:lnTo>
                  <a:pt x="412763" y="1162582"/>
                </a:lnTo>
                <a:lnTo>
                  <a:pt x="434932" y="1162582"/>
                </a:lnTo>
                <a:lnTo>
                  <a:pt x="429192" y="1175282"/>
                </a:lnTo>
                <a:lnTo>
                  <a:pt x="421472" y="1187982"/>
                </a:lnTo>
                <a:close/>
              </a:path>
              <a:path w="2345690" h="2216785">
                <a:moveTo>
                  <a:pt x="453406" y="1187982"/>
                </a:moveTo>
                <a:lnTo>
                  <a:pt x="446214" y="1187982"/>
                </a:lnTo>
                <a:lnTo>
                  <a:pt x="437043" y="1175282"/>
                </a:lnTo>
                <a:lnTo>
                  <a:pt x="444433" y="1162582"/>
                </a:lnTo>
                <a:lnTo>
                  <a:pt x="463435" y="1162582"/>
                </a:lnTo>
                <a:lnTo>
                  <a:pt x="459014" y="1175282"/>
                </a:lnTo>
                <a:lnTo>
                  <a:pt x="453406" y="1187982"/>
                </a:lnTo>
                <a:close/>
              </a:path>
              <a:path w="2345690" h="2216785">
                <a:moveTo>
                  <a:pt x="520869" y="1187982"/>
                </a:moveTo>
                <a:lnTo>
                  <a:pt x="500383" y="1187982"/>
                </a:lnTo>
                <a:lnTo>
                  <a:pt x="504193" y="1175282"/>
                </a:lnTo>
                <a:lnTo>
                  <a:pt x="510279" y="1162582"/>
                </a:lnTo>
                <a:lnTo>
                  <a:pt x="517751" y="1162582"/>
                </a:lnTo>
                <a:lnTo>
                  <a:pt x="525718" y="1175282"/>
                </a:lnTo>
                <a:lnTo>
                  <a:pt x="520869" y="1187982"/>
                </a:lnTo>
                <a:close/>
              </a:path>
              <a:path w="2345690" h="2216785">
                <a:moveTo>
                  <a:pt x="718904" y="1175282"/>
                </a:moveTo>
                <a:lnTo>
                  <a:pt x="695680" y="1175282"/>
                </a:lnTo>
                <a:lnTo>
                  <a:pt x="700942" y="1162582"/>
                </a:lnTo>
                <a:lnTo>
                  <a:pt x="714236" y="1162582"/>
                </a:lnTo>
                <a:lnTo>
                  <a:pt x="718904" y="1175282"/>
                </a:lnTo>
                <a:close/>
              </a:path>
              <a:path w="2345690" h="2216785">
                <a:moveTo>
                  <a:pt x="734739" y="1175282"/>
                </a:moveTo>
                <a:lnTo>
                  <a:pt x="725238" y="1175282"/>
                </a:lnTo>
                <a:lnTo>
                  <a:pt x="727350" y="1162582"/>
                </a:lnTo>
                <a:lnTo>
                  <a:pt x="734739" y="1175282"/>
                </a:lnTo>
                <a:close/>
              </a:path>
              <a:path w="2345690" h="2216785">
                <a:moveTo>
                  <a:pt x="817081" y="1175282"/>
                </a:moveTo>
                <a:lnTo>
                  <a:pt x="800586" y="1175282"/>
                </a:lnTo>
                <a:lnTo>
                  <a:pt x="799712" y="1162582"/>
                </a:lnTo>
                <a:lnTo>
                  <a:pt x="824025" y="1162582"/>
                </a:lnTo>
                <a:lnTo>
                  <a:pt x="817081" y="1175282"/>
                </a:lnTo>
                <a:close/>
              </a:path>
              <a:path w="2345690" h="2216785">
                <a:moveTo>
                  <a:pt x="850862" y="1175282"/>
                </a:moveTo>
                <a:lnTo>
                  <a:pt x="830046" y="1175282"/>
                </a:lnTo>
                <a:lnTo>
                  <a:pt x="833708" y="1162582"/>
                </a:lnTo>
                <a:lnTo>
                  <a:pt x="848751" y="1162582"/>
                </a:lnTo>
                <a:lnTo>
                  <a:pt x="850862" y="1175282"/>
                </a:lnTo>
                <a:close/>
              </a:path>
              <a:path w="2345690" h="2216785">
                <a:moveTo>
                  <a:pt x="876841" y="1187982"/>
                </a:moveTo>
                <a:lnTo>
                  <a:pt x="866301" y="1187982"/>
                </a:lnTo>
                <a:lnTo>
                  <a:pt x="861501" y="1175282"/>
                </a:lnTo>
                <a:lnTo>
                  <a:pt x="869864" y="1162582"/>
                </a:lnTo>
                <a:lnTo>
                  <a:pt x="885699" y="1175282"/>
                </a:lnTo>
                <a:lnTo>
                  <a:pt x="876841" y="1187982"/>
                </a:lnTo>
                <a:close/>
              </a:path>
              <a:path w="2345690" h="2216785">
                <a:moveTo>
                  <a:pt x="964873" y="1175282"/>
                </a:moveTo>
                <a:lnTo>
                  <a:pt x="944816" y="1175282"/>
                </a:lnTo>
                <a:lnTo>
                  <a:pt x="953261" y="1162582"/>
                </a:lnTo>
                <a:lnTo>
                  <a:pt x="964873" y="1175282"/>
                </a:lnTo>
                <a:close/>
              </a:path>
              <a:path w="2345690" h="2216785">
                <a:moveTo>
                  <a:pt x="1043273" y="1187982"/>
                </a:moveTo>
                <a:lnTo>
                  <a:pt x="1030225" y="1187982"/>
                </a:lnTo>
                <a:lnTo>
                  <a:pt x="1025310" y="1175282"/>
                </a:lnTo>
                <a:lnTo>
                  <a:pt x="1026333" y="1162582"/>
                </a:lnTo>
                <a:lnTo>
                  <a:pt x="1048271" y="1162582"/>
                </a:lnTo>
                <a:lnTo>
                  <a:pt x="1049326" y="1175282"/>
                </a:lnTo>
                <a:lnTo>
                  <a:pt x="1050382" y="1175282"/>
                </a:lnTo>
                <a:lnTo>
                  <a:pt x="1045294" y="1185484"/>
                </a:lnTo>
                <a:lnTo>
                  <a:pt x="1043273" y="1187982"/>
                </a:lnTo>
                <a:close/>
              </a:path>
              <a:path w="2345690" h="2216785">
                <a:moveTo>
                  <a:pt x="1372359" y="1175282"/>
                </a:moveTo>
                <a:lnTo>
                  <a:pt x="1348342" y="1175282"/>
                </a:lnTo>
                <a:lnTo>
                  <a:pt x="1350388" y="1162582"/>
                </a:lnTo>
                <a:lnTo>
                  <a:pt x="1372359" y="1162582"/>
                </a:lnTo>
                <a:lnTo>
                  <a:pt x="1372359" y="1175282"/>
                </a:lnTo>
                <a:close/>
              </a:path>
              <a:path w="2345690" h="2216785">
                <a:moveTo>
                  <a:pt x="1429331" y="1175282"/>
                </a:moveTo>
                <a:lnTo>
                  <a:pt x="1415014" y="1175282"/>
                </a:lnTo>
                <a:lnTo>
                  <a:pt x="1408251" y="1162582"/>
                </a:lnTo>
                <a:lnTo>
                  <a:pt x="1432531" y="1162582"/>
                </a:lnTo>
                <a:lnTo>
                  <a:pt x="1429331" y="1175282"/>
                </a:lnTo>
                <a:close/>
              </a:path>
              <a:path w="2345690" h="2216785">
                <a:moveTo>
                  <a:pt x="1674278" y="1175282"/>
                </a:moveTo>
                <a:lnTo>
                  <a:pt x="1663721" y="1162582"/>
                </a:lnTo>
                <a:lnTo>
                  <a:pt x="1682723" y="1162582"/>
                </a:lnTo>
                <a:lnTo>
                  <a:pt x="1674278" y="1175282"/>
                </a:lnTo>
                <a:close/>
              </a:path>
              <a:path w="2345690" h="2216785">
                <a:moveTo>
                  <a:pt x="1872742" y="1187982"/>
                </a:moveTo>
                <a:lnTo>
                  <a:pt x="1849303" y="1187982"/>
                </a:lnTo>
                <a:lnTo>
                  <a:pt x="1851497" y="1175282"/>
                </a:lnTo>
                <a:lnTo>
                  <a:pt x="1862202" y="1162582"/>
                </a:lnTo>
                <a:lnTo>
                  <a:pt x="1873797" y="1175282"/>
                </a:lnTo>
                <a:lnTo>
                  <a:pt x="1872742" y="1187982"/>
                </a:lnTo>
                <a:close/>
              </a:path>
              <a:path w="2345690" h="2216785">
                <a:moveTo>
                  <a:pt x="27051" y="1200682"/>
                </a:moveTo>
                <a:lnTo>
                  <a:pt x="19447" y="1187982"/>
                </a:lnTo>
                <a:lnTo>
                  <a:pt x="8445" y="1187982"/>
                </a:lnTo>
                <a:lnTo>
                  <a:pt x="7389" y="1175282"/>
                </a:lnTo>
                <a:lnTo>
                  <a:pt x="38003" y="1175282"/>
                </a:lnTo>
                <a:lnTo>
                  <a:pt x="33269" y="1187982"/>
                </a:lnTo>
                <a:lnTo>
                  <a:pt x="27051" y="1200682"/>
                </a:lnTo>
                <a:close/>
              </a:path>
              <a:path w="2345690" h="2216785">
                <a:moveTo>
                  <a:pt x="62680" y="1187982"/>
                </a:moveTo>
                <a:lnTo>
                  <a:pt x="36948" y="1187982"/>
                </a:lnTo>
                <a:lnTo>
                  <a:pt x="43282" y="1175282"/>
                </a:lnTo>
                <a:lnTo>
                  <a:pt x="59166" y="1175282"/>
                </a:lnTo>
                <a:lnTo>
                  <a:pt x="62680" y="1187982"/>
                </a:lnTo>
                <a:close/>
              </a:path>
              <a:path w="2345690" h="2216785">
                <a:moveTo>
                  <a:pt x="121400" y="1187982"/>
                </a:moveTo>
                <a:lnTo>
                  <a:pt x="112427" y="1187982"/>
                </a:lnTo>
                <a:lnTo>
                  <a:pt x="114638" y="1175282"/>
                </a:lnTo>
                <a:lnTo>
                  <a:pt x="121400" y="1187982"/>
                </a:lnTo>
                <a:close/>
              </a:path>
              <a:path w="2345690" h="2216785">
                <a:moveTo>
                  <a:pt x="124567" y="1187982"/>
                </a:moveTo>
                <a:lnTo>
                  <a:pt x="125623" y="1175282"/>
                </a:lnTo>
                <a:lnTo>
                  <a:pt x="135124" y="1175282"/>
                </a:lnTo>
                <a:lnTo>
                  <a:pt x="124567" y="1187982"/>
                </a:lnTo>
                <a:close/>
              </a:path>
              <a:path w="2345690" h="2216785">
                <a:moveTo>
                  <a:pt x="221144" y="1187982"/>
                </a:moveTo>
                <a:lnTo>
                  <a:pt x="203181" y="1187982"/>
                </a:lnTo>
                <a:lnTo>
                  <a:pt x="212187" y="1175282"/>
                </a:lnTo>
                <a:lnTo>
                  <a:pt x="221144" y="1187982"/>
                </a:lnTo>
                <a:close/>
              </a:path>
              <a:path w="2345690" h="2216785">
                <a:moveTo>
                  <a:pt x="277605" y="1187982"/>
                </a:moveTo>
                <a:lnTo>
                  <a:pt x="271304" y="1187982"/>
                </a:lnTo>
                <a:lnTo>
                  <a:pt x="263750" y="1175282"/>
                </a:lnTo>
                <a:lnTo>
                  <a:pt x="279750" y="1175282"/>
                </a:lnTo>
                <a:lnTo>
                  <a:pt x="277605" y="1187982"/>
                </a:lnTo>
                <a:close/>
              </a:path>
              <a:path w="2345690" h="2216785">
                <a:moveTo>
                  <a:pt x="301919" y="1187982"/>
                </a:moveTo>
                <a:lnTo>
                  <a:pt x="286314" y="1187982"/>
                </a:lnTo>
                <a:lnTo>
                  <a:pt x="285028" y="1175282"/>
                </a:lnTo>
                <a:lnTo>
                  <a:pt x="302628" y="1175282"/>
                </a:lnTo>
                <a:lnTo>
                  <a:pt x="301919" y="1187982"/>
                </a:lnTo>
                <a:close/>
              </a:path>
              <a:path w="2345690" h="2216785">
                <a:moveTo>
                  <a:pt x="496111" y="1187982"/>
                </a:moveTo>
                <a:lnTo>
                  <a:pt x="473991" y="1187982"/>
                </a:lnTo>
                <a:lnTo>
                  <a:pt x="477026" y="1175282"/>
                </a:lnTo>
                <a:lnTo>
                  <a:pt x="497216" y="1175282"/>
                </a:lnTo>
                <a:lnTo>
                  <a:pt x="496111" y="1187982"/>
                </a:lnTo>
                <a:close/>
              </a:path>
              <a:path w="2345690" h="2216785">
                <a:moveTo>
                  <a:pt x="560555" y="1187982"/>
                </a:moveTo>
                <a:lnTo>
                  <a:pt x="536275" y="1187982"/>
                </a:lnTo>
                <a:lnTo>
                  <a:pt x="542889" y="1175282"/>
                </a:lnTo>
                <a:lnTo>
                  <a:pt x="558098" y="1175282"/>
                </a:lnTo>
                <a:lnTo>
                  <a:pt x="560555" y="1187982"/>
                </a:lnTo>
                <a:close/>
              </a:path>
              <a:path w="2345690" h="2216785">
                <a:moveTo>
                  <a:pt x="664802" y="1187982"/>
                </a:moveTo>
                <a:lnTo>
                  <a:pt x="619573" y="1187982"/>
                </a:lnTo>
                <a:lnTo>
                  <a:pt x="623103" y="1175282"/>
                </a:lnTo>
                <a:lnTo>
                  <a:pt x="661668" y="1175282"/>
                </a:lnTo>
                <a:lnTo>
                  <a:pt x="664802" y="1187982"/>
                </a:lnTo>
                <a:close/>
              </a:path>
              <a:path w="2345690" h="2216785">
                <a:moveTo>
                  <a:pt x="729247" y="1200682"/>
                </a:moveTo>
                <a:lnTo>
                  <a:pt x="715737" y="1187982"/>
                </a:lnTo>
                <a:lnTo>
                  <a:pt x="699771" y="1187982"/>
                </a:lnTo>
                <a:lnTo>
                  <a:pt x="695400" y="1175282"/>
                </a:lnTo>
                <a:lnTo>
                  <a:pt x="740826" y="1175282"/>
                </a:lnTo>
                <a:lnTo>
                  <a:pt x="738302" y="1187982"/>
                </a:lnTo>
                <a:lnTo>
                  <a:pt x="729247" y="1200682"/>
                </a:lnTo>
                <a:close/>
              </a:path>
              <a:path w="2345690" h="2216785">
                <a:moveTo>
                  <a:pt x="785411" y="1187982"/>
                </a:moveTo>
                <a:lnTo>
                  <a:pt x="766178" y="1187982"/>
                </a:lnTo>
                <a:lnTo>
                  <a:pt x="774854" y="1175282"/>
                </a:lnTo>
                <a:lnTo>
                  <a:pt x="783300" y="1175282"/>
                </a:lnTo>
                <a:lnTo>
                  <a:pt x="785411" y="1187982"/>
                </a:lnTo>
                <a:close/>
              </a:path>
              <a:path w="2345690" h="2216785">
                <a:moveTo>
                  <a:pt x="848751" y="1187982"/>
                </a:moveTo>
                <a:lnTo>
                  <a:pt x="831860" y="1187982"/>
                </a:lnTo>
                <a:lnTo>
                  <a:pt x="826582" y="1175282"/>
                </a:lnTo>
                <a:lnTo>
                  <a:pt x="855085" y="1175282"/>
                </a:lnTo>
                <a:lnTo>
                  <a:pt x="848751" y="1187982"/>
                </a:lnTo>
                <a:close/>
              </a:path>
              <a:path w="2345690" h="2216785">
                <a:moveTo>
                  <a:pt x="941649" y="1187982"/>
                </a:moveTo>
                <a:lnTo>
                  <a:pt x="924445" y="1187982"/>
                </a:lnTo>
                <a:lnTo>
                  <a:pt x="927925" y="1175282"/>
                </a:lnTo>
                <a:lnTo>
                  <a:pt x="941649" y="1187982"/>
                </a:lnTo>
                <a:close/>
              </a:path>
              <a:path w="2345690" h="2216785">
                <a:moveTo>
                  <a:pt x="963158" y="1187982"/>
                </a:moveTo>
                <a:lnTo>
                  <a:pt x="941649" y="1187982"/>
                </a:lnTo>
                <a:lnTo>
                  <a:pt x="943760" y="1175282"/>
                </a:lnTo>
                <a:lnTo>
                  <a:pt x="966044" y="1175282"/>
                </a:lnTo>
                <a:lnTo>
                  <a:pt x="963158" y="1187982"/>
                </a:lnTo>
                <a:close/>
              </a:path>
              <a:path w="2345690" h="2216785">
                <a:moveTo>
                  <a:pt x="1063132" y="1187982"/>
                </a:moveTo>
                <a:lnTo>
                  <a:pt x="1044048" y="1187982"/>
                </a:lnTo>
                <a:lnTo>
                  <a:pt x="1045294" y="1185484"/>
                </a:lnTo>
                <a:lnTo>
                  <a:pt x="1053549" y="1175282"/>
                </a:lnTo>
                <a:lnTo>
                  <a:pt x="1063132" y="1187982"/>
                </a:lnTo>
                <a:close/>
              </a:path>
              <a:path w="2345690" h="2216785">
                <a:moveTo>
                  <a:pt x="1117944" y="1200682"/>
                </a:moveTo>
                <a:lnTo>
                  <a:pt x="1107388" y="1200682"/>
                </a:lnTo>
                <a:lnTo>
                  <a:pt x="1092608" y="1187982"/>
                </a:lnTo>
                <a:lnTo>
                  <a:pt x="1103165" y="1175282"/>
                </a:lnTo>
                <a:lnTo>
                  <a:pt x="1119000" y="1175282"/>
                </a:lnTo>
                <a:lnTo>
                  <a:pt x="1119000" y="1187982"/>
                </a:lnTo>
                <a:lnTo>
                  <a:pt x="1117944" y="1200682"/>
                </a:lnTo>
                <a:close/>
              </a:path>
              <a:path w="2345690" h="2216785">
                <a:moveTo>
                  <a:pt x="1150670" y="1200682"/>
                </a:moveTo>
                <a:lnTo>
                  <a:pt x="1136996" y="1187982"/>
                </a:lnTo>
                <a:lnTo>
                  <a:pt x="1137078" y="1175282"/>
                </a:lnTo>
                <a:lnTo>
                  <a:pt x="1159115" y="1175282"/>
                </a:lnTo>
                <a:lnTo>
                  <a:pt x="1159115" y="1187982"/>
                </a:lnTo>
                <a:lnTo>
                  <a:pt x="1157004" y="1187982"/>
                </a:lnTo>
                <a:lnTo>
                  <a:pt x="1150670" y="1200682"/>
                </a:lnTo>
                <a:close/>
              </a:path>
              <a:path w="2345690" h="2216785">
                <a:moveTo>
                  <a:pt x="1198950" y="1200682"/>
                </a:moveTo>
                <a:lnTo>
                  <a:pt x="1181581" y="1200682"/>
                </a:lnTo>
                <a:lnTo>
                  <a:pt x="1180492" y="1187982"/>
                </a:lnTo>
                <a:lnTo>
                  <a:pt x="1184550" y="1175282"/>
                </a:lnTo>
                <a:lnTo>
                  <a:pt x="1190785" y="1175282"/>
                </a:lnTo>
                <a:lnTo>
                  <a:pt x="1202216" y="1187982"/>
                </a:lnTo>
                <a:lnTo>
                  <a:pt x="1203849" y="1187982"/>
                </a:lnTo>
                <a:lnTo>
                  <a:pt x="1198950" y="1200682"/>
                </a:lnTo>
                <a:close/>
              </a:path>
              <a:path w="2345690" h="2216785">
                <a:moveTo>
                  <a:pt x="1362858" y="1187982"/>
                </a:moveTo>
                <a:lnTo>
                  <a:pt x="1352235" y="1175282"/>
                </a:lnTo>
                <a:lnTo>
                  <a:pt x="1368136" y="1175282"/>
                </a:lnTo>
                <a:lnTo>
                  <a:pt x="1362858" y="1187982"/>
                </a:lnTo>
                <a:close/>
              </a:path>
              <a:path w="2345690" h="2216785">
                <a:moveTo>
                  <a:pt x="1490592" y="1187982"/>
                </a:moveTo>
                <a:lnTo>
                  <a:pt x="1475170" y="1187982"/>
                </a:lnTo>
                <a:lnTo>
                  <a:pt x="1474625" y="1175282"/>
                </a:lnTo>
                <a:lnTo>
                  <a:pt x="1495871" y="1175282"/>
                </a:lnTo>
                <a:lnTo>
                  <a:pt x="1490592" y="1187982"/>
                </a:lnTo>
                <a:close/>
              </a:path>
              <a:path w="2345690" h="2216785">
                <a:moveTo>
                  <a:pt x="1570955" y="1187982"/>
                </a:moveTo>
                <a:lnTo>
                  <a:pt x="1547829" y="1187982"/>
                </a:lnTo>
                <a:lnTo>
                  <a:pt x="1554988" y="1175282"/>
                </a:lnTo>
                <a:lnTo>
                  <a:pt x="1566682" y="1175282"/>
                </a:lnTo>
                <a:lnTo>
                  <a:pt x="1570955" y="1187982"/>
                </a:lnTo>
                <a:close/>
              </a:path>
              <a:path w="2345690" h="2216785">
                <a:moveTo>
                  <a:pt x="1606715" y="1200682"/>
                </a:moveTo>
                <a:lnTo>
                  <a:pt x="1590814" y="1187982"/>
                </a:lnTo>
                <a:lnTo>
                  <a:pt x="1592728" y="1175282"/>
                </a:lnTo>
                <a:lnTo>
                  <a:pt x="1615161" y="1175282"/>
                </a:lnTo>
                <a:lnTo>
                  <a:pt x="1606715" y="1200682"/>
                </a:lnTo>
                <a:close/>
              </a:path>
              <a:path w="2345690" h="2216785">
                <a:moveTo>
                  <a:pt x="54630" y="1213382"/>
                </a:moveTo>
                <a:lnTo>
                  <a:pt x="31405" y="1213382"/>
                </a:lnTo>
                <a:lnTo>
                  <a:pt x="33583" y="1200682"/>
                </a:lnTo>
                <a:lnTo>
                  <a:pt x="43282" y="1187982"/>
                </a:lnTo>
                <a:lnTo>
                  <a:pt x="60453" y="1187982"/>
                </a:lnTo>
                <a:lnTo>
                  <a:pt x="52783" y="1200682"/>
                </a:lnTo>
                <a:lnTo>
                  <a:pt x="54201" y="1200682"/>
                </a:lnTo>
                <a:lnTo>
                  <a:pt x="54630" y="1213382"/>
                </a:lnTo>
                <a:close/>
              </a:path>
              <a:path w="2345690" h="2216785">
                <a:moveTo>
                  <a:pt x="195346" y="1200682"/>
                </a:moveTo>
                <a:lnTo>
                  <a:pt x="147792" y="1200682"/>
                </a:lnTo>
                <a:lnTo>
                  <a:pt x="143371" y="1187982"/>
                </a:lnTo>
                <a:lnTo>
                  <a:pt x="194637" y="1187982"/>
                </a:lnTo>
                <a:lnTo>
                  <a:pt x="195346" y="1200682"/>
                </a:lnTo>
                <a:close/>
              </a:path>
              <a:path w="2345690" h="2216785">
                <a:moveTo>
                  <a:pt x="222430" y="1200682"/>
                </a:moveTo>
                <a:lnTo>
                  <a:pt x="205358" y="1200682"/>
                </a:lnTo>
                <a:lnTo>
                  <a:pt x="201103" y="1187982"/>
                </a:lnTo>
                <a:lnTo>
                  <a:pt x="224459" y="1187982"/>
                </a:lnTo>
                <a:lnTo>
                  <a:pt x="222430" y="1200682"/>
                </a:lnTo>
                <a:close/>
              </a:path>
              <a:path w="2345690" h="2216785">
                <a:moveTo>
                  <a:pt x="257581" y="1200682"/>
                </a:moveTo>
                <a:lnTo>
                  <a:pt x="242801" y="1200682"/>
                </a:lnTo>
                <a:lnTo>
                  <a:pt x="250092" y="1187982"/>
                </a:lnTo>
                <a:lnTo>
                  <a:pt x="257581" y="1200682"/>
                </a:lnTo>
                <a:close/>
              </a:path>
              <a:path w="2345690" h="2216785">
                <a:moveTo>
                  <a:pt x="301011" y="1200682"/>
                </a:moveTo>
                <a:lnTo>
                  <a:pt x="285473" y="1200682"/>
                </a:lnTo>
                <a:lnTo>
                  <a:pt x="281861" y="1187982"/>
                </a:lnTo>
                <a:lnTo>
                  <a:pt x="304030" y="1187982"/>
                </a:lnTo>
                <a:lnTo>
                  <a:pt x="301011" y="1200682"/>
                </a:lnTo>
                <a:close/>
              </a:path>
              <a:path w="2345690" h="2216785">
                <a:moveTo>
                  <a:pt x="381093" y="1200682"/>
                </a:moveTo>
                <a:lnTo>
                  <a:pt x="356813" y="1200682"/>
                </a:lnTo>
                <a:lnTo>
                  <a:pt x="359567" y="1187982"/>
                </a:lnTo>
                <a:lnTo>
                  <a:pt x="371806" y="1187982"/>
                </a:lnTo>
                <a:lnTo>
                  <a:pt x="381093" y="1200682"/>
                </a:lnTo>
                <a:close/>
              </a:path>
              <a:path w="2345690" h="2216785">
                <a:moveTo>
                  <a:pt x="415583" y="1213382"/>
                </a:moveTo>
                <a:lnTo>
                  <a:pt x="395608" y="1213382"/>
                </a:lnTo>
                <a:lnTo>
                  <a:pt x="393266" y="1200682"/>
                </a:lnTo>
                <a:lnTo>
                  <a:pt x="395872" y="1200682"/>
                </a:lnTo>
                <a:lnTo>
                  <a:pt x="402206" y="1187982"/>
                </a:lnTo>
                <a:lnTo>
                  <a:pt x="413307" y="1187982"/>
                </a:lnTo>
                <a:lnTo>
                  <a:pt x="417117" y="1200682"/>
                </a:lnTo>
                <a:lnTo>
                  <a:pt x="415583" y="1213382"/>
                </a:lnTo>
                <a:close/>
              </a:path>
              <a:path w="2345690" h="2216785">
                <a:moveTo>
                  <a:pt x="582774" y="1213382"/>
                </a:moveTo>
                <a:lnTo>
                  <a:pt x="573223" y="1213382"/>
                </a:lnTo>
                <a:lnTo>
                  <a:pt x="564662" y="1200682"/>
                </a:lnTo>
                <a:lnTo>
                  <a:pt x="563326" y="1200682"/>
                </a:lnTo>
                <a:lnTo>
                  <a:pt x="567730" y="1187982"/>
                </a:lnTo>
                <a:lnTo>
                  <a:pt x="585248" y="1187982"/>
                </a:lnTo>
                <a:lnTo>
                  <a:pt x="587079" y="1200682"/>
                </a:lnTo>
                <a:lnTo>
                  <a:pt x="582774" y="1213382"/>
                </a:lnTo>
                <a:close/>
              </a:path>
              <a:path w="2345690" h="2216785">
                <a:moveTo>
                  <a:pt x="617429" y="1200682"/>
                </a:moveTo>
                <a:lnTo>
                  <a:pt x="593281" y="1200682"/>
                </a:lnTo>
                <a:lnTo>
                  <a:pt x="595260" y="1187982"/>
                </a:lnTo>
                <a:lnTo>
                  <a:pt x="615301" y="1187982"/>
                </a:lnTo>
                <a:lnTo>
                  <a:pt x="617429" y="1200682"/>
                </a:lnTo>
                <a:close/>
              </a:path>
              <a:path w="2345690" h="2216785">
                <a:moveTo>
                  <a:pt x="631284" y="1200682"/>
                </a:moveTo>
                <a:lnTo>
                  <a:pt x="618617" y="1187982"/>
                </a:lnTo>
                <a:lnTo>
                  <a:pt x="641841" y="1187982"/>
                </a:lnTo>
                <a:lnTo>
                  <a:pt x="631284" y="1200682"/>
                </a:lnTo>
                <a:close/>
              </a:path>
              <a:path w="2345690" h="2216785">
                <a:moveTo>
                  <a:pt x="656620" y="1200682"/>
                </a:moveTo>
                <a:lnTo>
                  <a:pt x="641841" y="1187982"/>
                </a:lnTo>
                <a:lnTo>
                  <a:pt x="662789" y="1187982"/>
                </a:lnTo>
                <a:lnTo>
                  <a:pt x="656620" y="1200682"/>
                </a:lnTo>
                <a:close/>
              </a:path>
              <a:path w="2345690" h="2216785">
                <a:moveTo>
                  <a:pt x="780133" y="1200682"/>
                </a:moveTo>
                <a:lnTo>
                  <a:pt x="768620" y="1200682"/>
                </a:lnTo>
                <a:lnTo>
                  <a:pt x="764034" y="1187982"/>
                </a:lnTo>
                <a:lnTo>
                  <a:pt x="789634" y="1187982"/>
                </a:lnTo>
                <a:lnTo>
                  <a:pt x="780133" y="1200682"/>
                </a:lnTo>
                <a:close/>
              </a:path>
              <a:path w="2345690" h="2216785">
                <a:moveTo>
                  <a:pt x="825526" y="1200682"/>
                </a:moveTo>
                <a:lnTo>
                  <a:pt x="803357" y="1200682"/>
                </a:lnTo>
                <a:lnTo>
                  <a:pt x="809097" y="1187982"/>
                </a:lnTo>
                <a:lnTo>
                  <a:pt x="828693" y="1187982"/>
                </a:lnTo>
                <a:lnTo>
                  <a:pt x="825526" y="1200682"/>
                </a:lnTo>
                <a:close/>
              </a:path>
              <a:path w="2345690" h="2216785">
                <a:moveTo>
                  <a:pt x="912090" y="1213382"/>
                </a:moveTo>
                <a:lnTo>
                  <a:pt x="898367" y="1213382"/>
                </a:lnTo>
                <a:lnTo>
                  <a:pt x="888866" y="1200682"/>
                </a:lnTo>
                <a:lnTo>
                  <a:pt x="896255" y="1187982"/>
                </a:lnTo>
                <a:lnTo>
                  <a:pt x="908923" y="1187982"/>
                </a:lnTo>
                <a:lnTo>
                  <a:pt x="915257" y="1200682"/>
                </a:lnTo>
                <a:lnTo>
                  <a:pt x="912090" y="1213382"/>
                </a:lnTo>
                <a:close/>
              </a:path>
              <a:path w="2345690" h="2216785">
                <a:moveTo>
                  <a:pt x="942111" y="1200682"/>
                </a:moveTo>
                <a:lnTo>
                  <a:pt x="920651" y="1200682"/>
                </a:lnTo>
                <a:lnTo>
                  <a:pt x="921459" y="1187982"/>
                </a:lnTo>
                <a:lnTo>
                  <a:pt x="945872" y="1187982"/>
                </a:lnTo>
                <a:lnTo>
                  <a:pt x="942111" y="1200682"/>
                </a:lnTo>
                <a:close/>
              </a:path>
              <a:path w="2345690" h="2216785">
                <a:moveTo>
                  <a:pt x="982044" y="1213382"/>
                </a:moveTo>
                <a:lnTo>
                  <a:pt x="966770" y="1213382"/>
                </a:lnTo>
                <a:lnTo>
                  <a:pt x="971207" y="1187982"/>
                </a:lnTo>
                <a:lnTo>
                  <a:pt x="983875" y="1187982"/>
                </a:lnTo>
                <a:lnTo>
                  <a:pt x="991265" y="1200682"/>
                </a:lnTo>
                <a:lnTo>
                  <a:pt x="982044" y="1213382"/>
                </a:lnTo>
                <a:close/>
              </a:path>
              <a:path w="2345690" h="2216785">
                <a:moveTo>
                  <a:pt x="1072551" y="1200682"/>
                </a:moveTo>
                <a:lnTo>
                  <a:pt x="1042596" y="1200682"/>
                </a:lnTo>
                <a:lnTo>
                  <a:pt x="1043273" y="1187982"/>
                </a:lnTo>
                <a:lnTo>
                  <a:pt x="1068328" y="1187982"/>
                </a:lnTo>
                <a:lnTo>
                  <a:pt x="1072551" y="1200682"/>
                </a:lnTo>
                <a:close/>
              </a:path>
              <a:path w="2345690" h="2216785">
                <a:moveTo>
                  <a:pt x="1246735" y="1200682"/>
                </a:moveTo>
                <a:lnTo>
                  <a:pt x="1228657" y="1200682"/>
                </a:lnTo>
                <a:lnTo>
                  <a:pt x="1235271" y="1187982"/>
                </a:lnTo>
                <a:lnTo>
                  <a:pt x="1246735" y="1200682"/>
                </a:lnTo>
                <a:close/>
              </a:path>
              <a:path w="2345690" h="2216785">
                <a:moveTo>
                  <a:pt x="1304796" y="1213382"/>
                </a:moveTo>
                <a:lnTo>
                  <a:pt x="1292129" y="1200682"/>
                </a:lnTo>
                <a:lnTo>
                  <a:pt x="1293316" y="1187982"/>
                </a:lnTo>
                <a:lnTo>
                  <a:pt x="1316079" y="1187982"/>
                </a:lnTo>
                <a:lnTo>
                  <a:pt x="1313506" y="1200682"/>
                </a:lnTo>
                <a:lnTo>
                  <a:pt x="1308161" y="1200682"/>
                </a:lnTo>
                <a:lnTo>
                  <a:pt x="1304796" y="1213382"/>
                </a:lnTo>
                <a:close/>
              </a:path>
              <a:path w="2345690" h="2216785">
                <a:moveTo>
                  <a:pt x="1562378" y="1200682"/>
                </a:moveTo>
                <a:lnTo>
                  <a:pt x="1552910" y="1200682"/>
                </a:lnTo>
                <a:lnTo>
                  <a:pt x="1547598" y="1187982"/>
                </a:lnTo>
                <a:lnTo>
                  <a:pt x="1569091" y="1187982"/>
                </a:lnTo>
                <a:lnTo>
                  <a:pt x="1562378" y="1200682"/>
                </a:lnTo>
                <a:close/>
              </a:path>
              <a:path w="2345690" h="2216785">
                <a:moveTo>
                  <a:pt x="1956551" y="1200682"/>
                </a:moveTo>
                <a:lnTo>
                  <a:pt x="1935026" y="1200682"/>
                </a:lnTo>
                <a:lnTo>
                  <a:pt x="1932651" y="1187982"/>
                </a:lnTo>
                <a:lnTo>
                  <a:pt x="1954028" y="1187982"/>
                </a:lnTo>
                <a:lnTo>
                  <a:pt x="1956551" y="1200682"/>
                </a:lnTo>
                <a:close/>
              </a:path>
              <a:path w="2345690" h="2216785">
                <a:moveTo>
                  <a:pt x="2061177" y="1200682"/>
                </a:moveTo>
                <a:lnTo>
                  <a:pt x="2045870" y="1200682"/>
                </a:lnTo>
                <a:lnTo>
                  <a:pt x="2053919" y="1187982"/>
                </a:lnTo>
                <a:lnTo>
                  <a:pt x="2061177" y="1200682"/>
                </a:lnTo>
                <a:close/>
              </a:path>
              <a:path w="2345690" h="2216785">
                <a:moveTo>
                  <a:pt x="13723" y="1213382"/>
                </a:moveTo>
                <a:lnTo>
                  <a:pt x="11612" y="1213382"/>
                </a:lnTo>
                <a:lnTo>
                  <a:pt x="10556" y="1200682"/>
                </a:lnTo>
                <a:lnTo>
                  <a:pt x="12667" y="1200682"/>
                </a:lnTo>
                <a:lnTo>
                  <a:pt x="13723" y="1213382"/>
                </a:lnTo>
                <a:close/>
              </a:path>
              <a:path w="2345690" h="2216785">
                <a:moveTo>
                  <a:pt x="162901" y="1251482"/>
                </a:moveTo>
                <a:lnTo>
                  <a:pt x="126678" y="1251482"/>
                </a:lnTo>
                <a:lnTo>
                  <a:pt x="120344" y="1238782"/>
                </a:lnTo>
                <a:lnTo>
                  <a:pt x="126678" y="1226082"/>
                </a:lnTo>
                <a:lnTo>
                  <a:pt x="115066" y="1213382"/>
                </a:lnTo>
                <a:lnTo>
                  <a:pt x="116122" y="1200682"/>
                </a:lnTo>
                <a:lnTo>
                  <a:pt x="140402" y="1200682"/>
                </a:lnTo>
                <a:lnTo>
                  <a:pt x="137384" y="1226082"/>
                </a:lnTo>
                <a:lnTo>
                  <a:pt x="144410" y="1226082"/>
                </a:lnTo>
                <a:lnTo>
                  <a:pt x="154596" y="1237019"/>
                </a:lnTo>
                <a:lnTo>
                  <a:pt x="155182" y="1238782"/>
                </a:lnTo>
                <a:lnTo>
                  <a:pt x="156237" y="1238782"/>
                </a:lnTo>
                <a:lnTo>
                  <a:pt x="162901" y="1251482"/>
                </a:lnTo>
                <a:close/>
              </a:path>
              <a:path w="2345690" h="2216785">
                <a:moveTo>
                  <a:pt x="163544" y="1213382"/>
                </a:moveTo>
                <a:lnTo>
                  <a:pt x="158348" y="1213382"/>
                </a:lnTo>
                <a:lnTo>
                  <a:pt x="152691" y="1200682"/>
                </a:lnTo>
                <a:lnTo>
                  <a:pt x="166662" y="1200682"/>
                </a:lnTo>
                <a:lnTo>
                  <a:pt x="163544" y="1213382"/>
                </a:lnTo>
                <a:close/>
              </a:path>
              <a:path w="2345690" h="2216785">
                <a:moveTo>
                  <a:pt x="187907" y="1213382"/>
                </a:moveTo>
                <a:lnTo>
                  <a:pt x="183684" y="1213382"/>
                </a:lnTo>
                <a:lnTo>
                  <a:pt x="177350" y="1200682"/>
                </a:lnTo>
                <a:lnTo>
                  <a:pt x="193185" y="1200682"/>
                </a:lnTo>
                <a:lnTo>
                  <a:pt x="187907" y="1213382"/>
                </a:lnTo>
                <a:close/>
              </a:path>
              <a:path w="2345690" h="2216785">
                <a:moveTo>
                  <a:pt x="253358" y="1213382"/>
                </a:moveTo>
                <a:lnTo>
                  <a:pt x="237391" y="1213382"/>
                </a:lnTo>
                <a:lnTo>
                  <a:pt x="236583" y="1200682"/>
                </a:lnTo>
                <a:lnTo>
                  <a:pt x="260319" y="1200682"/>
                </a:lnTo>
                <a:lnTo>
                  <a:pt x="253358" y="1213382"/>
                </a:lnTo>
                <a:close/>
              </a:path>
              <a:path w="2345690" h="2216785">
                <a:moveTo>
                  <a:pt x="359782" y="1226082"/>
                </a:moveTo>
                <a:lnTo>
                  <a:pt x="337811" y="1226082"/>
                </a:lnTo>
                <a:lnTo>
                  <a:pt x="340186" y="1213382"/>
                </a:lnTo>
                <a:lnTo>
                  <a:pt x="343353" y="1200682"/>
                </a:lnTo>
                <a:lnTo>
                  <a:pt x="379163" y="1200682"/>
                </a:lnTo>
                <a:lnTo>
                  <a:pt x="375947" y="1213382"/>
                </a:lnTo>
                <a:lnTo>
                  <a:pt x="362091" y="1213382"/>
                </a:lnTo>
                <a:lnTo>
                  <a:pt x="359782" y="1226082"/>
                </a:lnTo>
                <a:close/>
              </a:path>
              <a:path w="2345690" h="2216785">
                <a:moveTo>
                  <a:pt x="466602" y="1226082"/>
                </a:moveTo>
                <a:lnTo>
                  <a:pt x="459740" y="1226082"/>
                </a:lnTo>
                <a:lnTo>
                  <a:pt x="449711" y="1213382"/>
                </a:lnTo>
                <a:lnTo>
                  <a:pt x="450767" y="1200682"/>
                </a:lnTo>
                <a:lnTo>
                  <a:pt x="473991" y="1200682"/>
                </a:lnTo>
                <a:lnTo>
                  <a:pt x="471088" y="1213382"/>
                </a:lnTo>
                <a:lnTo>
                  <a:pt x="466602" y="1226082"/>
                </a:lnTo>
                <a:close/>
              </a:path>
              <a:path w="2345690" h="2216785">
                <a:moveTo>
                  <a:pt x="543929" y="1213382"/>
                </a:moveTo>
                <a:lnTo>
                  <a:pt x="522288" y="1213382"/>
                </a:lnTo>
                <a:lnTo>
                  <a:pt x="522914" y="1200682"/>
                </a:lnTo>
                <a:lnTo>
                  <a:pt x="546040" y="1200682"/>
                </a:lnTo>
                <a:lnTo>
                  <a:pt x="543929" y="1213382"/>
                </a:lnTo>
                <a:close/>
              </a:path>
              <a:path w="2345690" h="2216785">
                <a:moveTo>
                  <a:pt x="605949" y="1213382"/>
                </a:moveTo>
                <a:lnTo>
                  <a:pt x="597635" y="1200682"/>
                </a:lnTo>
                <a:lnTo>
                  <a:pt x="613817" y="1200682"/>
                </a:lnTo>
                <a:lnTo>
                  <a:pt x="605949" y="1213382"/>
                </a:lnTo>
                <a:close/>
              </a:path>
              <a:path w="2345690" h="2216785">
                <a:moveTo>
                  <a:pt x="649198" y="1226082"/>
                </a:moveTo>
                <a:lnTo>
                  <a:pt x="634880" y="1226082"/>
                </a:lnTo>
                <a:lnTo>
                  <a:pt x="628118" y="1213382"/>
                </a:lnTo>
                <a:lnTo>
                  <a:pt x="635177" y="1200682"/>
                </a:lnTo>
                <a:lnTo>
                  <a:pt x="643425" y="1200682"/>
                </a:lnTo>
                <a:lnTo>
                  <a:pt x="650089" y="1213382"/>
                </a:lnTo>
                <a:lnTo>
                  <a:pt x="652398" y="1213382"/>
                </a:lnTo>
                <a:lnTo>
                  <a:pt x="649198" y="1226082"/>
                </a:lnTo>
                <a:close/>
              </a:path>
              <a:path w="2345690" h="2216785">
                <a:moveTo>
                  <a:pt x="693338" y="1226082"/>
                </a:moveTo>
                <a:lnTo>
                  <a:pt x="679845" y="1213382"/>
                </a:lnTo>
                <a:lnTo>
                  <a:pt x="680901" y="1213382"/>
                </a:lnTo>
                <a:lnTo>
                  <a:pt x="688290" y="1200682"/>
                </a:lnTo>
                <a:lnTo>
                  <a:pt x="702113" y="1200682"/>
                </a:lnTo>
                <a:lnTo>
                  <a:pt x="702278" y="1213382"/>
                </a:lnTo>
                <a:lnTo>
                  <a:pt x="693338" y="1226082"/>
                </a:lnTo>
                <a:close/>
              </a:path>
              <a:path w="2345690" h="2216785">
                <a:moveTo>
                  <a:pt x="757436" y="1213382"/>
                </a:moveTo>
                <a:lnTo>
                  <a:pt x="734080" y="1213382"/>
                </a:lnTo>
                <a:lnTo>
                  <a:pt x="738714" y="1200682"/>
                </a:lnTo>
                <a:lnTo>
                  <a:pt x="757271" y="1200682"/>
                </a:lnTo>
                <a:lnTo>
                  <a:pt x="757436" y="1213382"/>
                </a:lnTo>
                <a:close/>
              </a:path>
              <a:path w="2345690" h="2216785">
                <a:moveTo>
                  <a:pt x="816025" y="1213382"/>
                </a:moveTo>
                <a:lnTo>
                  <a:pt x="804413" y="1213382"/>
                </a:lnTo>
                <a:lnTo>
                  <a:pt x="805469" y="1200682"/>
                </a:lnTo>
                <a:lnTo>
                  <a:pt x="828693" y="1200682"/>
                </a:lnTo>
                <a:lnTo>
                  <a:pt x="816025" y="1213382"/>
                </a:lnTo>
                <a:close/>
              </a:path>
              <a:path w="2345690" h="2216785">
                <a:moveTo>
                  <a:pt x="1022011" y="1226082"/>
                </a:moveTo>
                <a:lnTo>
                  <a:pt x="1015331" y="1226082"/>
                </a:lnTo>
                <a:lnTo>
                  <a:pt x="1004989" y="1213382"/>
                </a:lnTo>
                <a:lnTo>
                  <a:pt x="1007166" y="1200682"/>
                </a:lnTo>
                <a:lnTo>
                  <a:pt x="1030324" y="1200682"/>
                </a:lnTo>
                <a:lnTo>
                  <a:pt x="1026514" y="1213382"/>
                </a:lnTo>
                <a:lnTo>
                  <a:pt x="1022011" y="1226082"/>
                </a:lnTo>
                <a:close/>
              </a:path>
              <a:path w="2345690" h="2216785">
                <a:moveTo>
                  <a:pt x="1073606" y="1213382"/>
                </a:moveTo>
                <a:lnTo>
                  <a:pt x="1056089" y="1213382"/>
                </a:lnTo>
                <a:lnTo>
                  <a:pt x="1051438" y="1200682"/>
                </a:lnTo>
                <a:lnTo>
                  <a:pt x="1079940" y="1200682"/>
                </a:lnTo>
                <a:lnTo>
                  <a:pt x="1073606" y="1213382"/>
                </a:lnTo>
                <a:close/>
              </a:path>
              <a:path w="2345690" h="2216785">
                <a:moveTo>
                  <a:pt x="1249638" y="1213382"/>
                </a:moveTo>
                <a:lnTo>
                  <a:pt x="1235123" y="1213382"/>
                </a:lnTo>
                <a:lnTo>
                  <a:pt x="1228178" y="1200682"/>
                </a:lnTo>
                <a:lnTo>
                  <a:pt x="1250562" y="1200682"/>
                </a:lnTo>
                <a:lnTo>
                  <a:pt x="1249638" y="1213382"/>
                </a:lnTo>
                <a:close/>
              </a:path>
              <a:path w="2345690" h="2216785">
                <a:moveTo>
                  <a:pt x="1356524" y="1226082"/>
                </a:moveTo>
                <a:lnTo>
                  <a:pt x="1338577" y="1226082"/>
                </a:lnTo>
                <a:lnTo>
                  <a:pt x="1336466" y="1213382"/>
                </a:lnTo>
                <a:lnTo>
                  <a:pt x="1345967" y="1200682"/>
                </a:lnTo>
                <a:lnTo>
                  <a:pt x="1358635" y="1200682"/>
                </a:lnTo>
                <a:lnTo>
                  <a:pt x="1360746" y="1213382"/>
                </a:lnTo>
                <a:lnTo>
                  <a:pt x="1359690" y="1213382"/>
                </a:lnTo>
                <a:lnTo>
                  <a:pt x="1356524" y="1226082"/>
                </a:lnTo>
                <a:close/>
              </a:path>
              <a:path w="2345690" h="2216785">
                <a:moveTo>
                  <a:pt x="1395583" y="1226082"/>
                </a:moveTo>
                <a:lnTo>
                  <a:pt x="1385934" y="1226082"/>
                </a:lnTo>
                <a:lnTo>
                  <a:pt x="1381727" y="1213382"/>
                </a:lnTo>
                <a:lnTo>
                  <a:pt x="1384449" y="1200682"/>
                </a:lnTo>
                <a:lnTo>
                  <a:pt x="1403896" y="1200682"/>
                </a:lnTo>
                <a:lnTo>
                  <a:pt x="1405876" y="1213382"/>
                </a:lnTo>
                <a:lnTo>
                  <a:pt x="1402709" y="1213382"/>
                </a:lnTo>
                <a:lnTo>
                  <a:pt x="1395583" y="1226082"/>
                </a:lnTo>
                <a:close/>
              </a:path>
              <a:path w="2345690" h="2216785">
                <a:moveTo>
                  <a:pt x="1447311" y="1226082"/>
                </a:moveTo>
                <a:lnTo>
                  <a:pt x="1435698" y="1213382"/>
                </a:lnTo>
                <a:lnTo>
                  <a:pt x="1438997" y="1200682"/>
                </a:lnTo>
                <a:lnTo>
                  <a:pt x="1458263" y="1200682"/>
                </a:lnTo>
                <a:lnTo>
                  <a:pt x="1447311" y="1226082"/>
                </a:lnTo>
                <a:close/>
              </a:path>
              <a:path w="2345690" h="2216785">
                <a:moveTo>
                  <a:pt x="1690508" y="1226082"/>
                </a:moveTo>
                <a:lnTo>
                  <a:pt x="1680364" y="1226082"/>
                </a:lnTo>
                <a:lnTo>
                  <a:pt x="1667944" y="1213382"/>
                </a:lnTo>
                <a:lnTo>
                  <a:pt x="1674278" y="1200682"/>
                </a:lnTo>
                <a:lnTo>
                  <a:pt x="1690954" y="1213382"/>
                </a:lnTo>
                <a:lnTo>
                  <a:pt x="1690508" y="1226082"/>
                </a:lnTo>
                <a:close/>
              </a:path>
              <a:path w="2345690" h="2216785">
                <a:moveTo>
                  <a:pt x="2057482" y="1213382"/>
                </a:moveTo>
                <a:lnTo>
                  <a:pt x="2040988" y="1213382"/>
                </a:lnTo>
                <a:lnTo>
                  <a:pt x="2040410" y="1200682"/>
                </a:lnTo>
                <a:lnTo>
                  <a:pt x="2063684" y="1200682"/>
                </a:lnTo>
                <a:lnTo>
                  <a:pt x="2057482" y="1213382"/>
                </a:lnTo>
                <a:close/>
              </a:path>
              <a:path w="2345690" h="2216785">
                <a:moveTo>
                  <a:pt x="52783" y="1238782"/>
                </a:moveTo>
                <a:lnTo>
                  <a:pt x="15834" y="1238782"/>
                </a:lnTo>
                <a:lnTo>
                  <a:pt x="20057" y="1226082"/>
                </a:lnTo>
                <a:lnTo>
                  <a:pt x="40115" y="1226082"/>
                </a:lnTo>
                <a:lnTo>
                  <a:pt x="34374" y="1213382"/>
                </a:lnTo>
                <a:lnTo>
                  <a:pt x="48560" y="1213382"/>
                </a:lnTo>
                <a:lnTo>
                  <a:pt x="59117" y="1226082"/>
                </a:lnTo>
                <a:lnTo>
                  <a:pt x="52783" y="1238782"/>
                </a:lnTo>
                <a:close/>
              </a:path>
              <a:path w="2345690" h="2216785">
                <a:moveTo>
                  <a:pt x="92716" y="1238782"/>
                </a:moveTo>
                <a:lnTo>
                  <a:pt x="77442" y="1238782"/>
                </a:lnTo>
                <a:lnTo>
                  <a:pt x="81285" y="1213382"/>
                </a:lnTo>
                <a:lnTo>
                  <a:pt x="93953" y="1213382"/>
                </a:lnTo>
                <a:lnTo>
                  <a:pt x="97120" y="1226082"/>
                </a:lnTo>
                <a:lnTo>
                  <a:pt x="101343" y="1226082"/>
                </a:lnTo>
                <a:lnTo>
                  <a:pt x="92716" y="1238782"/>
                </a:lnTo>
                <a:close/>
              </a:path>
              <a:path w="2345690" h="2216785">
                <a:moveTo>
                  <a:pt x="169169" y="1238782"/>
                </a:moveTo>
                <a:lnTo>
                  <a:pt x="156237" y="1238782"/>
                </a:lnTo>
                <a:lnTo>
                  <a:pt x="154596" y="1237019"/>
                </a:lnTo>
                <a:lnTo>
                  <a:pt x="150959" y="1226082"/>
                </a:lnTo>
                <a:lnTo>
                  <a:pt x="157293" y="1213382"/>
                </a:lnTo>
                <a:lnTo>
                  <a:pt x="176295" y="1213382"/>
                </a:lnTo>
                <a:lnTo>
                  <a:pt x="174052" y="1226082"/>
                </a:lnTo>
                <a:lnTo>
                  <a:pt x="171808" y="1226082"/>
                </a:lnTo>
                <a:lnTo>
                  <a:pt x="169169" y="1238782"/>
                </a:lnTo>
                <a:close/>
              </a:path>
              <a:path w="2345690" h="2216785">
                <a:moveTo>
                  <a:pt x="274471" y="1238782"/>
                </a:moveTo>
                <a:lnTo>
                  <a:pt x="261803" y="1226082"/>
                </a:lnTo>
                <a:lnTo>
                  <a:pt x="263486" y="1213382"/>
                </a:lnTo>
                <a:lnTo>
                  <a:pt x="282290" y="1213382"/>
                </a:lnTo>
                <a:lnTo>
                  <a:pt x="274471" y="1238782"/>
                </a:lnTo>
                <a:close/>
              </a:path>
              <a:path w="2345690" h="2216785">
                <a:moveTo>
                  <a:pt x="318809" y="1238782"/>
                </a:moveTo>
                <a:lnTo>
                  <a:pt x="311947" y="1226082"/>
                </a:lnTo>
                <a:lnTo>
                  <a:pt x="304558" y="1226082"/>
                </a:lnTo>
                <a:lnTo>
                  <a:pt x="307197" y="1213382"/>
                </a:lnTo>
                <a:lnTo>
                  <a:pt x="329366" y="1213382"/>
                </a:lnTo>
                <a:lnTo>
                  <a:pt x="327254" y="1226082"/>
                </a:lnTo>
                <a:lnTo>
                  <a:pt x="318809" y="1238782"/>
                </a:lnTo>
                <a:close/>
              </a:path>
              <a:path w="2345690" h="2216785">
                <a:moveTo>
                  <a:pt x="440243" y="1238782"/>
                </a:moveTo>
                <a:lnTo>
                  <a:pt x="424821" y="1238782"/>
                </a:lnTo>
                <a:lnTo>
                  <a:pt x="420284" y="1226082"/>
                </a:lnTo>
                <a:lnTo>
                  <a:pt x="419905" y="1226082"/>
                </a:lnTo>
                <a:lnTo>
                  <a:pt x="424375" y="1213382"/>
                </a:lnTo>
                <a:lnTo>
                  <a:pt x="442024" y="1213382"/>
                </a:lnTo>
                <a:lnTo>
                  <a:pt x="443905" y="1226082"/>
                </a:lnTo>
                <a:lnTo>
                  <a:pt x="440243" y="1238782"/>
                </a:lnTo>
                <a:close/>
              </a:path>
              <a:path w="2345690" h="2216785">
                <a:moveTo>
                  <a:pt x="498271" y="1238782"/>
                </a:moveTo>
                <a:lnTo>
                  <a:pt x="491410" y="1238782"/>
                </a:lnTo>
                <a:lnTo>
                  <a:pt x="481381" y="1226082"/>
                </a:lnTo>
                <a:lnTo>
                  <a:pt x="482436" y="1213382"/>
                </a:lnTo>
                <a:lnTo>
                  <a:pt x="492993" y="1213382"/>
                </a:lnTo>
                <a:lnTo>
                  <a:pt x="505661" y="1226082"/>
                </a:lnTo>
                <a:lnTo>
                  <a:pt x="502758" y="1226082"/>
                </a:lnTo>
                <a:lnTo>
                  <a:pt x="498271" y="1238782"/>
                </a:lnTo>
                <a:close/>
              </a:path>
              <a:path w="2345690" h="2216785">
                <a:moveTo>
                  <a:pt x="742129" y="1226082"/>
                </a:moveTo>
                <a:lnTo>
                  <a:pt x="734789" y="1213382"/>
                </a:lnTo>
                <a:lnTo>
                  <a:pt x="751267" y="1213382"/>
                </a:lnTo>
                <a:lnTo>
                  <a:pt x="742129" y="1226082"/>
                </a:lnTo>
                <a:close/>
              </a:path>
              <a:path w="2345690" h="2216785">
                <a:moveTo>
                  <a:pt x="796875" y="1238782"/>
                </a:moveTo>
                <a:lnTo>
                  <a:pt x="778021" y="1238782"/>
                </a:lnTo>
                <a:lnTo>
                  <a:pt x="775069" y="1226082"/>
                </a:lnTo>
                <a:lnTo>
                  <a:pt x="777362" y="1226082"/>
                </a:lnTo>
                <a:lnTo>
                  <a:pt x="782623" y="1213382"/>
                </a:lnTo>
                <a:lnTo>
                  <a:pt x="788578" y="1213382"/>
                </a:lnTo>
                <a:lnTo>
                  <a:pt x="800190" y="1226082"/>
                </a:lnTo>
                <a:lnTo>
                  <a:pt x="796875" y="1238782"/>
                </a:lnTo>
                <a:close/>
              </a:path>
              <a:path w="2345690" h="2216785">
                <a:moveTo>
                  <a:pt x="865163" y="1238782"/>
                </a:moveTo>
                <a:lnTo>
                  <a:pt x="852198" y="1238782"/>
                </a:lnTo>
                <a:lnTo>
                  <a:pt x="844528" y="1226082"/>
                </a:lnTo>
                <a:lnTo>
                  <a:pt x="846639" y="1226082"/>
                </a:lnTo>
                <a:lnTo>
                  <a:pt x="848751" y="1213382"/>
                </a:lnTo>
                <a:lnTo>
                  <a:pt x="867753" y="1213382"/>
                </a:lnTo>
                <a:lnTo>
                  <a:pt x="869864" y="1226082"/>
                </a:lnTo>
                <a:lnTo>
                  <a:pt x="865163" y="1238782"/>
                </a:lnTo>
                <a:close/>
              </a:path>
              <a:path w="2345690" h="2216785">
                <a:moveTo>
                  <a:pt x="900478" y="1226082"/>
                </a:moveTo>
                <a:lnTo>
                  <a:pt x="900478" y="1213382"/>
                </a:lnTo>
                <a:lnTo>
                  <a:pt x="903645" y="1213382"/>
                </a:lnTo>
                <a:lnTo>
                  <a:pt x="900478" y="1226082"/>
                </a:lnTo>
                <a:close/>
              </a:path>
              <a:path w="2345690" h="2216785">
                <a:moveTo>
                  <a:pt x="945872" y="1238782"/>
                </a:moveTo>
                <a:lnTo>
                  <a:pt x="933204" y="1226082"/>
                </a:lnTo>
                <a:lnTo>
                  <a:pt x="934160" y="1213382"/>
                </a:lnTo>
                <a:lnTo>
                  <a:pt x="956428" y="1213382"/>
                </a:lnTo>
                <a:lnTo>
                  <a:pt x="954036" y="1226082"/>
                </a:lnTo>
                <a:lnTo>
                  <a:pt x="951232" y="1226082"/>
                </a:lnTo>
                <a:lnTo>
                  <a:pt x="945872" y="1238782"/>
                </a:lnTo>
                <a:close/>
              </a:path>
              <a:path w="2345690" h="2216785">
                <a:moveTo>
                  <a:pt x="999710" y="1238782"/>
                </a:moveTo>
                <a:lnTo>
                  <a:pt x="980049" y="1238782"/>
                </a:lnTo>
                <a:lnTo>
                  <a:pt x="981352" y="1226082"/>
                </a:lnTo>
                <a:lnTo>
                  <a:pt x="988098" y="1213382"/>
                </a:lnTo>
                <a:lnTo>
                  <a:pt x="999710" y="1213382"/>
                </a:lnTo>
                <a:lnTo>
                  <a:pt x="1001822" y="1226082"/>
                </a:lnTo>
                <a:lnTo>
                  <a:pt x="1003933" y="1226082"/>
                </a:lnTo>
                <a:lnTo>
                  <a:pt x="999710" y="1238782"/>
                </a:lnTo>
                <a:close/>
              </a:path>
              <a:path w="2345690" h="2216785">
                <a:moveTo>
                  <a:pt x="1273126" y="1238782"/>
                </a:moveTo>
                <a:lnTo>
                  <a:pt x="1263197" y="1238782"/>
                </a:lnTo>
                <a:lnTo>
                  <a:pt x="1257028" y="1226082"/>
                </a:lnTo>
                <a:lnTo>
                  <a:pt x="1256797" y="1213382"/>
                </a:lnTo>
                <a:lnTo>
                  <a:pt x="1279592" y="1213382"/>
                </a:lnTo>
                <a:lnTo>
                  <a:pt x="1279675" y="1226082"/>
                </a:lnTo>
                <a:lnTo>
                  <a:pt x="1273126" y="1238782"/>
                </a:lnTo>
                <a:close/>
              </a:path>
              <a:path w="2345690" h="2216785">
                <a:moveTo>
                  <a:pt x="1484259" y="1238782"/>
                </a:moveTo>
                <a:lnTo>
                  <a:pt x="1472646" y="1238782"/>
                </a:lnTo>
                <a:lnTo>
                  <a:pt x="1479211" y="1213382"/>
                </a:lnTo>
                <a:lnTo>
                  <a:pt x="1491120" y="1213382"/>
                </a:lnTo>
                <a:lnTo>
                  <a:pt x="1496696" y="1226082"/>
                </a:lnTo>
                <a:lnTo>
                  <a:pt x="1484259" y="1238782"/>
                </a:lnTo>
                <a:close/>
              </a:path>
              <a:path w="2345690" h="2216785">
                <a:moveTo>
                  <a:pt x="1537042" y="1238782"/>
                </a:moveTo>
                <a:lnTo>
                  <a:pt x="1520151" y="1238782"/>
                </a:lnTo>
                <a:lnTo>
                  <a:pt x="1519524" y="1226082"/>
                </a:lnTo>
                <a:lnTo>
                  <a:pt x="1525429" y="1213382"/>
                </a:lnTo>
                <a:lnTo>
                  <a:pt x="1533182" y="1213382"/>
                </a:lnTo>
                <a:lnTo>
                  <a:pt x="1539945" y="1226082"/>
                </a:lnTo>
                <a:lnTo>
                  <a:pt x="1542353" y="1226082"/>
                </a:lnTo>
                <a:lnTo>
                  <a:pt x="1537042" y="1238782"/>
                </a:lnTo>
                <a:close/>
              </a:path>
              <a:path w="2345690" h="2216785">
                <a:moveTo>
                  <a:pt x="1992114" y="1226082"/>
                </a:moveTo>
                <a:lnTo>
                  <a:pt x="1973030" y="1226082"/>
                </a:lnTo>
                <a:lnTo>
                  <a:pt x="1979364" y="1213382"/>
                </a:lnTo>
                <a:lnTo>
                  <a:pt x="1984642" y="1213382"/>
                </a:lnTo>
                <a:lnTo>
                  <a:pt x="1992114" y="1226082"/>
                </a:lnTo>
                <a:close/>
              </a:path>
              <a:path w="2345690" h="2216785">
                <a:moveTo>
                  <a:pt x="207140" y="1251482"/>
                </a:moveTo>
                <a:lnTo>
                  <a:pt x="183684" y="1251482"/>
                </a:lnTo>
                <a:lnTo>
                  <a:pt x="185796" y="1238782"/>
                </a:lnTo>
                <a:lnTo>
                  <a:pt x="187907" y="1238782"/>
                </a:lnTo>
                <a:lnTo>
                  <a:pt x="195297" y="1226082"/>
                </a:lnTo>
                <a:lnTo>
                  <a:pt x="209020" y="1238782"/>
                </a:lnTo>
                <a:lnTo>
                  <a:pt x="207140" y="1251482"/>
                </a:lnTo>
                <a:close/>
              </a:path>
              <a:path w="2345690" h="2216785">
                <a:moveTo>
                  <a:pt x="255602" y="1238782"/>
                </a:moveTo>
                <a:lnTo>
                  <a:pt x="215354" y="1238782"/>
                </a:lnTo>
                <a:lnTo>
                  <a:pt x="216410" y="1226082"/>
                </a:lnTo>
                <a:lnTo>
                  <a:pt x="247734" y="1226082"/>
                </a:lnTo>
                <a:lnTo>
                  <a:pt x="255602" y="1238782"/>
                </a:lnTo>
                <a:close/>
              </a:path>
              <a:path w="2345690" h="2216785">
                <a:moveTo>
                  <a:pt x="369481" y="1251482"/>
                </a:moveTo>
                <a:lnTo>
                  <a:pt x="357868" y="1238782"/>
                </a:lnTo>
                <a:lnTo>
                  <a:pt x="368293" y="1226082"/>
                </a:lnTo>
                <a:lnTo>
                  <a:pt x="379509" y="1226082"/>
                </a:lnTo>
                <a:lnTo>
                  <a:pt x="382808" y="1238782"/>
                </a:lnTo>
                <a:lnTo>
                  <a:pt x="369481" y="1251482"/>
                </a:lnTo>
                <a:close/>
              </a:path>
              <a:path w="2345690" h="2216785">
                <a:moveTo>
                  <a:pt x="532052" y="1251482"/>
                </a:moveTo>
                <a:lnTo>
                  <a:pt x="518329" y="1251482"/>
                </a:lnTo>
                <a:lnTo>
                  <a:pt x="513051" y="1238782"/>
                </a:lnTo>
                <a:lnTo>
                  <a:pt x="517587" y="1226082"/>
                </a:lnTo>
                <a:lnTo>
                  <a:pt x="529826" y="1226082"/>
                </a:lnTo>
                <a:lnTo>
                  <a:pt x="537331" y="1238782"/>
                </a:lnTo>
                <a:lnTo>
                  <a:pt x="532052" y="1251482"/>
                </a:lnTo>
                <a:close/>
              </a:path>
              <a:path w="2345690" h="2216785">
                <a:moveTo>
                  <a:pt x="605949" y="1251482"/>
                </a:moveTo>
                <a:lnTo>
                  <a:pt x="586205" y="1251482"/>
                </a:lnTo>
                <a:lnTo>
                  <a:pt x="584836" y="1238782"/>
                </a:lnTo>
                <a:lnTo>
                  <a:pt x="579557" y="1238782"/>
                </a:lnTo>
                <a:lnTo>
                  <a:pt x="581669" y="1226082"/>
                </a:lnTo>
                <a:lnTo>
                  <a:pt x="604497" y="1226082"/>
                </a:lnTo>
                <a:lnTo>
                  <a:pt x="604085" y="1238782"/>
                </a:lnTo>
                <a:lnTo>
                  <a:pt x="605949" y="1251482"/>
                </a:lnTo>
                <a:close/>
              </a:path>
              <a:path w="2345690" h="2216785">
                <a:moveTo>
                  <a:pt x="676678" y="1238782"/>
                </a:moveTo>
                <a:lnTo>
                  <a:pt x="654509" y="1238782"/>
                </a:lnTo>
                <a:lnTo>
                  <a:pt x="659012" y="1226082"/>
                </a:lnTo>
                <a:lnTo>
                  <a:pt x="671581" y="1226082"/>
                </a:lnTo>
                <a:lnTo>
                  <a:pt x="676678" y="1238782"/>
                </a:lnTo>
                <a:close/>
              </a:path>
              <a:path w="2345690" h="2216785">
                <a:moveTo>
                  <a:pt x="759300" y="1251482"/>
                </a:moveTo>
                <a:lnTo>
                  <a:pt x="719927" y="1251482"/>
                </a:lnTo>
                <a:lnTo>
                  <a:pt x="718904" y="1238782"/>
                </a:lnTo>
                <a:lnTo>
                  <a:pt x="721016" y="1226082"/>
                </a:lnTo>
                <a:lnTo>
                  <a:pt x="736851" y="1226082"/>
                </a:lnTo>
                <a:lnTo>
                  <a:pt x="742129" y="1238782"/>
                </a:lnTo>
                <a:lnTo>
                  <a:pt x="752685" y="1238782"/>
                </a:lnTo>
                <a:lnTo>
                  <a:pt x="759300" y="1251482"/>
                </a:lnTo>
                <a:close/>
              </a:path>
              <a:path w="2345690" h="2216785">
                <a:moveTo>
                  <a:pt x="825064" y="1238782"/>
                </a:moveTo>
                <a:lnTo>
                  <a:pt x="803093" y="1238782"/>
                </a:lnTo>
                <a:lnTo>
                  <a:pt x="807580" y="1226082"/>
                </a:lnTo>
                <a:lnTo>
                  <a:pt x="824471" y="1226082"/>
                </a:lnTo>
                <a:lnTo>
                  <a:pt x="825064" y="1238782"/>
                </a:lnTo>
                <a:close/>
              </a:path>
              <a:path w="2345690" h="2216785">
                <a:moveTo>
                  <a:pt x="903909" y="1238782"/>
                </a:moveTo>
                <a:lnTo>
                  <a:pt x="878309" y="1238782"/>
                </a:lnTo>
                <a:lnTo>
                  <a:pt x="880421" y="1226082"/>
                </a:lnTo>
                <a:lnTo>
                  <a:pt x="901270" y="1226082"/>
                </a:lnTo>
                <a:lnTo>
                  <a:pt x="903909" y="1238782"/>
                </a:lnTo>
                <a:close/>
              </a:path>
              <a:path w="2345690" h="2216785">
                <a:moveTo>
                  <a:pt x="1052097" y="1251482"/>
                </a:moveTo>
                <a:lnTo>
                  <a:pt x="1043784" y="1251482"/>
                </a:lnTo>
                <a:lnTo>
                  <a:pt x="1037450" y="1238782"/>
                </a:lnTo>
                <a:lnTo>
                  <a:pt x="1036658" y="1238782"/>
                </a:lnTo>
                <a:lnTo>
                  <a:pt x="1043537" y="1226082"/>
                </a:lnTo>
                <a:lnTo>
                  <a:pt x="1058481" y="1226082"/>
                </a:lnTo>
                <a:lnTo>
                  <a:pt x="1058827" y="1238782"/>
                </a:lnTo>
                <a:lnTo>
                  <a:pt x="1052097" y="1251482"/>
                </a:lnTo>
                <a:close/>
              </a:path>
              <a:path w="2345690" h="2216785">
                <a:moveTo>
                  <a:pt x="1084163" y="1251482"/>
                </a:moveTo>
                <a:lnTo>
                  <a:pt x="1073145" y="1251482"/>
                </a:lnTo>
                <a:lnTo>
                  <a:pt x="1067273" y="1238782"/>
                </a:lnTo>
                <a:lnTo>
                  <a:pt x="1066943" y="1238782"/>
                </a:lnTo>
                <a:lnTo>
                  <a:pt x="1072551" y="1226082"/>
                </a:lnTo>
                <a:lnTo>
                  <a:pt x="1087462" y="1226082"/>
                </a:lnTo>
                <a:lnTo>
                  <a:pt x="1089623" y="1238782"/>
                </a:lnTo>
                <a:lnTo>
                  <a:pt x="1084163" y="1251482"/>
                </a:lnTo>
                <a:close/>
              </a:path>
              <a:path w="2345690" h="2216785">
                <a:moveTo>
                  <a:pt x="1116625" y="1251482"/>
                </a:moveTo>
                <a:lnTo>
                  <a:pt x="1109697" y="1238782"/>
                </a:lnTo>
                <a:lnTo>
                  <a:pt x="1106332" y="1238782"/>
                </a:lnTo>
                <a:lnTo>
                  <a:pt x="1108509" y="1226082"/>
                </a:lnTo>
                <a:lnTo>
                  <a:pt x="1131668" y="1226082"/>
                </a:lnTo>
                <a:lnTo>
                  <a:pt x="1124740" y="1238782"/>
                </a:lnTo>
                <a:lnTo>
                  <a:pt x="1116625" y="1251482"/>
                </a:lnTo>
                <a:close/>
              </a:path>
              <a:path w="2345690" h="2216785">
                <a:moveTo>
                  <a:pt x="1159874" y="1238782"/>
                </a:moveTo>
                <a:lnTo>
                  <a:pt x="1138035" y="1238782"/>
                </a:lnTo>
                <a:lnTo>
                  <a:pt x="1139849" y="1226082"/>
                </a:lnTo>
                <a:lnTo>
                  <a:pt x="1159115" y="1226082"/>
                </a:lnTo>
                <a:lnTo>
                  <a:pt x="1159874" y="1238782"/>
                </a:lnTo>
                <a:close/>
              </a:path>
              <a:path w="2345690" h="2216785">
                <a:moveTo>
                  <a:pt x="1227799" y="1251482"/>
                </a:moveTo>
                <a:lnTo>
                  <a:pt x="1209985" y="1251482"/>
                </a:lnTo>
                <a:lnTo>
                  <a:pt x="1207411" y="1238782"/>
                </a:lnTo>
                <a:lnTo>
                  <a:pt x="1208401" y="1238782"/>
                </a:lnTo>
                <a:lnTo>
                  <a:pt x="1212954" y="1226082"/>
                </a:lnTo>
                <a:lnTo>
                  <a:pt x="1226215" y="1226082"/>
                </a:lnTo>
                <a:lnTo>
                  <a:pt x="1231164" y="1238782"/>
                </a:lnTo>
                <a:lnTo>
                  <a:pt x="1227799" y="1251482"/>
                </a:lnTo>
                <a:close/>
              </a:path>
              <a:path w="2345690" h="2216785">
                <a:moveTo>
                  <a:pt x="1378429" y="1238782"/>
                </a:moveTo>
                <a:lnTo>
                  <a:pt x="1360746" y="1238782"/>
                </a:lnTo>
                <a:lnTo>
                  <a:pt x="1366025" y="1226082"/>
                </a:lnTo>
                <a:lnTo>
                  <a:pt x="1372920" y="1226082"/>
                </a:lnTo>
                <a:lnTo>
                  <a:pt x="1378429" y="1238782"/>
                </a:lnTo>
                <a:close/>
              </a:path>
              <a:path w="2345690" h="2216785">
                <a:moveTo>
                  <a:pt x="1606715" y="1251482"/>
                </a:moveTo>
                <a:lnTo>
                  <a:pt x="1596802" y="1238782"/>
                </a:lnTo>
                <a:lnTo>
                  <a:pt x="1597874" y="1226082"/>
                </a:lnTo>
                <a:lnTo>
                  <a:pt x="1618327" y="1226082"/>
                </a:lnTo>
                <a:lnTo>
                  <a:pt x="1619383" y="1238782"/>
                </a:lnTo>
                <a:lnTo>
                  <a:pt x="1615161" y="1238782"/>
                </a:lnTo>
                <a:lnTo>
                  <a:pt x="1606715" y="1251482"/>
                </a:lnTo>
                <a:close/>
              </a:path>
              <a:path w="2345690" h="2216785">
                <a:moveTo>
                  <a:pt x="1906523" y="1238782"/>
                </a:moveTo>
                <a:lnTo>
                  <a:pt x="1884882" y="1238782"/>
                </a:lnTo>
                <a:lnTo>
                  <a:pt x="1891744" y="1226082"/>
                </a:lnTo>
                <a:lnTo>
                  <a:pt x="1901805" y="1226082"/>
                </a:lnTo>
                <a:lnTo>
                  <a:pt x="1906523" y="1238782"/>
                </a:lnTo>
                <a:close/>
              </a:path>
              <a:path w="2345690" h="2216785">
                <a:moveTo>
                  <a:pt x="1992807" y="1238782"/>
                </a:moveTo>
                <a:lnTo>
                  <a:pt x="1974085" y="1238782"/>
                </a:lnTo>
                <a:lnTo>
                  <a:pt x="1970588" y="1226082"/>
                </a:lnTo>
                <a:lnTo>
                  <a:pt x="1994539" y="1226082"/>
                </a:lnTo>
                <a:lnTo>
                  <a:pt x="1992807" y="1238782"/>
                </a:lnTo>
                <a:close/>
              </a:path>
              <a:path w="2345690" h="2216785">
                <a:moveTo>
                  <a:pt x="2167535" y="1251482"/>
                </a:moveTo>
                <a:lnTo>
                  <a:pt x="2144047" y="1251482"/>
                </a:lnTo>
                <a:lnTo>
                  <a:pt x="2148269" y="1238782"/>
                </a:lnTo>
                <a:lnTo>
                  <a:pt x="2147214" y="1238782"/>
                </a:lnTo>
                <a:lnTo>
                  <a:pt x="2157770" y="1226082"/>
                </a:lnTo>
                <a:lnTo>
                  <a:pt x="2168690" y="1238782"/>
                </a:lnTo>
                <a:lnTo>
                  <a:pt x="2167535" y="1251482"/>
                </a:lnTo>
                <a:close/>
              </a:path>
              <a:path w="2345690" h="2216785">
                <a:moveTo>
                  <a:pt x="34837" y="1251482"/>
                </a:moveTo>
                <a:lnTo>
                  <a:pt x="16890" y="1251482"/>
                </a:lnTo>
                <a:lnTo>
                  <a:pt x="16890" y="1238782"/>
                </a:lnTo>
                <a:lnTo>
                  <a:pt x="37773" y="1238782"/>
                </a:lnTo>
                <a:lnTo>
                  <a:pt x="34837" y="1251482"/>
                </a:lnTo>
                <a:close/>
              </a:path>
              <a:path w="2345690" h="2216785">
                <a:moveTo>
                  <a:pt x="74952" y="1251482"/>
                </a:moveTo>
                <a:lnTo>
                  <a:pt x="51727" y="1251482"/>
                </a:lnTo>
                <a:lnTo>
                  <a:pt x="50672" y="1238782"/>
                </a:lnTo>
                <a:lnTo>
                  <a:pt x="70003" y="1238782"/>
                </a:lnTo>
                <a:lnTo>
                  <a:pt x="74952" y="1251482"/>
                </a:lnTo>
                <a:close/>
              </a:path>
              <a:path w="2345690" h="2216785">
                <a:moveTo>
                  <a:pt x="254414" y="1251482"/>
                </a:moveTo>
                <a:lnTo>
                  <a:pt x="236979" y="1251482"/>
                </a:lnTo>
                <a:lnTo>
                  <a:pt x="224855" y="1238782"/>
                </a:lnTo>
                <a:lnTo>
                  <a:pt x="258125" y="1238782"/>
                </a:lnTo>
                <a:lnTo>
                  <a:pt x="254414" y="1251482"/>
                </a:lnTo>
                <a:close/>
              </a:path>
              <a:path w="2345690" h="2216785">
                <a:moveTo>
                  <a:pt x="291098" y="1264182"/>
                </a:moveTo>
                <a:lnTo>
                  <a:pt x="283840" y="1264182"/>
                </a:lnTo>
                <a:lnTo>
                  <a:pt x="279749" y="1251482"/>
                </a:lnTo>
                <a:lnTo>
                  <a:pt x="280426" y="1238782"/>
                </a:lnTo>
                <a:lnTo>
                  <a:pt x="304030" y="1238782"/>
                </a:lnTo>
                <a:lnTo>
                  <a:pt x="298751" y="1251482"/>
                </a:lnTo>
                <a:lnTo>
                  <a:pt x="291098" y="1264182"/>
                </a:lnTo>
                <a:close/>
              </a:path>
              <a:path w="2345690" h="2216785">
                <a:moveTo>
                  <a:pt x="352590" y="1264182"/>
                </a:moveTo>
                <a:lnTo>
                  <a:pt x="331477" y="1264182"/>
                </a:lnTo>
                <a:lnTo>
                  <a:pt x="339823" y="1251482"/>
                </a:lnTo>
                <a:lnTo>
                  <a:pt x="349159" y="1238782"/>
                </a:lnTo>
                <a:lnTo>
                  <a:pt x="354932" y="1251482"/>
                </a:lnTo>
                <a:lnTo>
                  <a:pt x="352590" y="1264182"/>
                </a:lnTo>
                <a:close/>
              </a:path>
              <a:path w="2345690" h="2216785">
                <a:moveTo>
                  <a:pt x="441266" y="1251482"/>
                </a:moveTo>
                <a:lnTo>
                  <a:pt x="422132" y="1251482"/>
                </a:lnTo>
                <a:lnTo>
                  <a:pt x="429670" y="1238782"/>
                </a:lnTo>
                <a:lnTo>
                  <a:pt x="441266" y="1251482"/>
                </a:lnTo>
                <a:close/>
              </a:path>
              <a:path w="2345690" h="2216785">
                <a:moveTo>
                  <a:pt x="482436" y="1264182"/>
                </a:moveTo>
                <a:lnTo>
                  <a:pt x="461323" y="1264182"/>
                </a:lnTo>
                <a:lnTo>
                  <a:pt x="447781" y="1251482"/>
                </a:lnTo>
                <a:lnTo>
                  <a:pt x="448787" y="1238782"/>
                </a:lnTo>
                <a:lnTo>
                  <a:pt x="470824" y="1238782"/>
                </a:lnTo>
                <a:lnTo>
                  <a:pt x="468713" y="1251482"/>
                </a:lnTo>
                <a:lnTo>
                  <a:pt x="477158" y="1251482"/>
                </a:lnTo>
                <a:lnTo>
                  <a:pt x="482436" y="1264182"/>
                </a:lnTo>
                <a:close/>
              </a:path>
              <a:path w="2345690" h="2216785">
                <a:moveTo>
                  <a:pt x="581883" y="1251482"/>
                </a:moveTo>
                <a:lnTo>
                  <a:pt x="558444" y="1251482"/>
                </a:lnTo>
                <a:lnTo>
                  <a:pt x="560951" y="1238782"/>
                </a:lnTo>
                <a:lnTo>
                  <a:pt x="584836" y="1238782"/>
                </a:lnTo>
                <a:lnTo>
                  <a:pt x="581883" y="1251482"/>
                </a:lnTo>
                <a:close/>
              </a:path>
              <a:path w="2345690" h="2216785">
                <a:moveTo>
                  <a:pt x="675754" y="1251482"/>
                </a:moveTo>
                <a:lnTo>
                  <a:pt x="632868" y="1251482"/>
                </a:lnTo>
                <a:lnTo>
                  <a:pt x="639829" y="1238782"/>
                </a:lnTo>
                <a:lnTo>
                  <a:pt x="677849" y="1238782"/>
                </a:lnTo>
                <a:lnTo>
                  <a:pt x="675754" y="1251482"/>
                </a:lnTo>
                <a:close/>
              </a:path>
              <a:path w="2345690" h="2216785">
                <a:moveTo>
                  <a:pt x="708348" y="1276882"/>
                </a:moveTo>
                <a:lnTo>
                  <a:pt x="702014" y="1276882"/>
                </a:lnTo>
                <a:lnTo>
                  <a:pt x="691457" y="1264182"/>
                </a:lnTo>
                <a:lnTo>
                  <a:pt x="681214" y="1264182"/>
                </a:lnTo>
                <a:lnTo>
                  <a:pt x="676678" y="1251482"/>
                </a:lnTo>
                <a:lnTo>
                  <a:pt x="686179" y="1238782"/>
                </a:lnTo>
                <a:lnTo>
                  <a:pt x="697791" y="1238782"/>
                </a:lnTo>
                <a:lnTo>
                  <a:pt x="706121" y="1251482"/>
                </a:lnTo>
                <a:lnTo>
                  <a:pt x="714550" y="1251482"/>
                </a:lnTo>
                <a:lnTo>
                  <a:pt x="717239" y="1264182"/>
                </a:lnTo>
                <a:lnTo>
                  <a:pt x="708348" y="1276882"/>
                </a:lnTo>
                <a:close/>
              </a:path>
              <a:path w="2345690" h="2216785">
                <a:moveTo>
                  <a:pt x="814970" y="1251482"/>
                </a:moveTo>
                <a:lnTo>
                  <a:pt x="806392" y="1238782"/>
                </a:lnTo>
                <a:lnTo>
                  <a:pt x="821502" y="1238782"/>
                </a:lnTo>
                <a:lnTo>
                  <a:pt x="814970" y="1251482"/>
                </a:lnTo>
                <a:close/>
              </a:path>
              <a:path w="2345690" h="2216785">
                <a:moveTo>
                  <a:pt x="894144" y="1251482"/>
                </a:moveTo>
                <a:lnTo>
                  <a:pt x="879365" y="1238782"/>
                </a:lnTo>
                <a:lnTo>
                  <a:pt x="901402" y="1238782"/>
                </a:lnTo>
                <a:lnTo>
                  <a:pt x="894144" y="1251482"/>
                </a:lnTo>
                <a:close/>
              </a:path>
              <a:path w="2345690" h="2216785">
                <a:moveTo>
                  <a:pt x="932131" y="1264182"/>
                </a:moveTo>
                <a:lnTo>
                  <a:pt x="921195" y="1264182"/>
                </a:lnTo>
                <a:lnTo>
                  <a:pt x="913624" y="1251482"/>
                </a:lnTo>
                <a:lnTo>
                  <a:pt x="921591" y="1238782"/>
                </a:lnTo>
                <a:lnTo>
                  <a:pt x="934259" y="1238782"/>
                </a:lnTo>
                <a:lnTo>
                  <a:pt x="932131" y="1264182"/>
                </a:lnTo>
                <a:close/>
              </a:path>
              <a:path w="2345690" h="2216785">
                <a:moveTo>
                  <a:pt x="1304268" y="1264182"/>
                </a:moveTo>
                <a:lnTo>
                  <a:pt x="1296417" y="1264182"/>
                </a:lnTo>
                <a:lnTo>
                  <a:pt x="1285794" y="1251482"/>
                </a:lnTo>
                <a:lnTo>
                  <a:pt x="1289588" y="1238782"/>
                </a:lnTo>
                <a:lnTo>
                  <a:pt x="1310074" y="1238782"/>
                </a:lnTo>
                <a:lnTo>
                  <a:pt x="1308953" y="1251482"/>
                </a:lnTo>
                <a:lnTo>
                  <a:pt x="1304268" y="1264182"/>
                </a:lnTo>
                <a:close/>
              </a:path>
              <a:path w="2345690" h="2216785">
                <a:moveTo>
                  <a:pt x="1379748" y="1251482"/>
                </a:moveTo>
                <a:lnTo>
                  <a:pt x="1357579" y="1251482"/>
                </a:lnTo>
                <a:lnTo>
                  <a:pt x="1357579" y="1238782"/>
                </a:lnTo>
                <a:lnTo>
                  <a:pt x="1381167" y="1238782"/>
                </a:lnTo>
                <a:lnTo>
                  <a:pt x="1379748" y="1251482"/>
                </a:lnTo>
                <a:close/>
              </a:path>
              <a:path w="2345690" h="2216785">
                <a:moveTo>
                  <a:pt x="1453232" y="1276882"/>
                </a:moveTo>
                <a:lnTo>
                  <a:pt x="1438865" y="1264182"/>
                </a:lnTo>
                <a:lnTo>
                  <a:pt x="1422799" y="1264182"/>
                </a:lnTo>
                <a:lnTo>
                  <a:pt x="1423558" y="1251482"/>
                </a:lnTo>
                <a:lnTo>
                  <a:pt x="1433818" y="1238782"/>
                </a:lnTo>
                <a:lnTo>
                  <a:pt x="1446255" y="1251482"/>
                </a:lnTo>
                <a:lnTo>
                  <a:pt x="1462172" y="1251482"/>
                </a:lnTo>
                <a:lnTo>
                  <a:pt x="1462750" y="1264182"/>
                </a:lnTo>
                <a:lnTo>
                  <a:pt x="1453232" y="1276882"/>
                </a:lnTo>
                <a:close/>
              </a:path>
              <a:path w="2345690" h="2216785">
                <a:moveTo>
                  <a:pt x="1586080" y="1264182"/>
                </a:moveTo>
                <a:lnTo>
                  <a:pt x="1566930" y="1264182"/>
                </a:lnTo>
                <a:lnTo>
                  <a:pt x="1566336" y="1251482"/>
                </a:lnTo>
                <a:lnTo>
                  <a:pt x="1571680" y="1238782"/>
                </a:lnTo>
                <a:lnTo>
                  <a:pt x="1587565" y="1238782"/>
                </a:lnTo>
                <a:lnTo>
                  <a:pt x="1589693" y="1251482"/>
                </a:lnTo>
                <a:lnTo>
                  <a:pt x="1586080" y="1264182"/>
                </a:lnTo>
                <a:close/>
              </a:path>
              <a:path w="2345690" h="2216785">
                <a:moveTo>
                  <a:pt x="1664513" y="1251482"/>
                </a:moveTo>
                <a:lnTo>
                  <a:pt x="1649998" y="1251482"/>
                </a:lnTo>
                <a:lnTo>
                  <a:pt x="1658443" y="1238782"/>
                </a:lnTo>
                <a:lnTo>
                  <a:pt x="1664513" y="1251482"/>
                </a:lnTo>
                <a:close/>
              </a:path>
              <a:path w="2345690" h="2216785">
                <a:moveTo>
                  <a:pt x="1899133" y="1251482"/>
                </a:moveTo>
                <a:lnTo>
                  <a:pt x="1889368" y="1251482"/>
                </a:lnTo>
                <a:lnTo>
                  <a:pt x="1884354" y="1238782"/>
                </a:lnTo>
                <a:lnTo>
                  <a:pt x="1905698" y="1238782"/>
                </a:lnTo>
                <a:lnTo>
                  <a:pt x="1899133" y="1251482"/>
                </a:lnTo>
                <a:close/>
              </a:path>
              <a:path w="2345690" h="2216785">
                <a:moveTo>
                  <a:pt x="2115544" y="1251482"/>
                </a:moveTo>
                <a:lnTo>
                  <a:pt x="2093375" y="1251482"/>
                </a:lnTo>
                <a:lnTo>
                  <a:pt x="2102876" y="1238782"/>
                </a:lnTo>
                <a:lnTo>
                  <a:pt x="2115544" y="1251482"/>
                </a:lnTo>
                <a:close/>
              </a:path>
              <a:path w="2345690" h="2216785">
                <a:moveTo>
                  <a:pt x="24280" y="1264182"/>
                </a:moveTo>
                <a:lnTo>
                  <a:pt x="21113" y="1264182"/>
                </a:lnTo>
                <a:lnTo>
                  <a:pt x="17946" y="1251482"/>
                </a:lnTo>
                <a:lnTo>
                  <a:pt x="23224" y="1251482"/>
                </a:lnTo>
                <a:lnTo>
                  <a:pt x="24280" y="1264182"/>
                </a:lnTo>
                <a:close/>
              </a:path>
              <a:path w="2345690" h="2216785">
                <a:moveTo>
                  <a:pt x="86564" y="1276882"/>
                </a:moveTo>
                <a:lnTo>
                  <a:pt x="74952" y="1264182"/>
                </a:lnTo>
                <a:lnTo>
                  <a:pt x="56214" y="1264182"/>
                </a:lnTo>
                <a:lnTo>
                  <a:pt x="49616" y="1251482"/>
                </a:lnTo>
                <a:lnTo>
                  <a:pt x="92238" y="1251482"/>
                </a:lnTo>
                <a:lnTo>
                  <a:pt x="93805" y="1264182"/>
                </a:lnTo>
                <a:lnTo>
                  <a:pt x="86564" y="1276882"/>
                </a:lnTo>
                <a:close/>
              </a:path>
              <a:path w="2345690" h="2216785">
                <a:moveTo>
                  <a:pt x="125656" y="1276882"/>
                </a:moveTo>
                <a:lnTo>
                  <a:pt x="117178" y="1276882"/>
                </a:lnTo>
                <a:lnTo>
                  <a:pt x="110283" y="1264182"/>
                </a:lnTo>
                <a:lnTo>
                  <a:pt x="108732" y="1264182"/>
                </a:lnTo>
                <a:lnTo>
                  <a:pt x="114737" y="1251482"/>
                </a:lnTo>
                <a:lnTo>
                  <a:pt x="130703" y="1251482"/>
                </a:lnTo>
                <a:lnTo>
                  <a:pt x="131957" y="1264182"/>
                </a:lnTo>
                <a:lnTo>
                  <a:pt x="125656" y="1276882"/>
                </a:lnTo>
                <a:close/>
              </a:path>
              <a:path w="2345690" h="2216785">
                <a:moveTo>
                  <a:pt x="163957" y="1264182"/>
                </a:moveTo>
                <a:lnTo>
                  <a:pt x="144625" y="1264182"/>
                </a:lnTo>
                <a:lnTo>
                  <a:pt x="137235" y="1251482"/>
                </a:lnTo>
                <a:lnTo>
                  <a:pt x="166002" y="1251482"/>
                </a:lnTo>
                <a:lnTo>
                  <a:pt x="163957" y="1264182"/>
                </a:lnTo>
                <a:close/>
              </a:path>
              <a:path w="2345690" h="2216785">
                <a:moveTo>
                  <a:pt x="190695" y="1276882"/>
                </a:moveTo>
                <a:lnTo>
                  <a:pt x="166777" y="1276882"/>
                </a:lnTo>
                <a:lnTo>
                  <a:pt x="167849" y="1264182"/>
                </a:lnTo>
                <a:lnTo>
                  <a:pt x="173689" y="1251482"/>
                </a:lnTo>
                <a:lnTo>
                  <a:pt x="180517" y="1251482"/>
                </a:lnTo>
                <a:lnTo>
                  <a:pt x="186554" y="1264182"/>
                </a:lnTo>
                <a:lnTo>
                  <a:pt x="190018" y="1264182"/>
                </a:lnTo>
                <a:lnTo>
                  <a:pt x="190695" y="1276882"/>
                </a:lnTo>
                <a:close/>
              </a:path>
              <a:path w="2345690" h="2216785">
                <a:moveTo>
                  <a:pt x="239634" y="1264182"/>
                </a:moveTo>
                <a:lnTo>
                  <a:pt x="219577" y="1264182"/>
                </a:lnTo>
                <a:lnTo>
                  <a:pt x="221672" y="1251482"/>
                </a:lnTo>
                <a:lnTo>
                  <a:pt x="232195" y="1251482"/>
                </a:lnTo>
                <a:lnTo>
                  <a:pt x="239634" y="1264182"/>
                </a:lnTo>
                <a:close/>
              </a:path>
              <a:path w="2345690" h="2216785">
                <a:moveTo>
                  <a:pt x="271041" y="1264182"/>
                </a:moveTo>
                <a:lnTo>
                  <a:pt x="248080" y="1264182"/>
                </a:lnTo>
                <a:lnTo>
                  <a:pt x="250191" y="1251482"/>
                </a:lnTo>
                <a:lnTo>
                  <a:pt x="264707" y="1251482"/>
                </a:lnTo>
                <a:lnTo>
                  <a:pt x="271041" y="1264182"/>
                </a:lnTo>
                <a:close/>
              </a:path>
              <a:path w="2345690" h="2216785">
                <a:moveTo>
                  <a:pt x="331477" y="1264182"/>
                </a:moveTo>
                <a:lnTo>
                  <a:pt x="314850" y="1264182"/>
                </a:lnTo>
                <a:lnTo>
                  <a:pt x="320590" y="1251482"/>
                </a:lnTo>
                <a:lnTo>
                  <a:pt x="331477" y="1264182"/>
                </a:lnTo>
                <a:close/>
              </a:path>
              <a:path w="2345690" h="2216785">
                <a:moveTo>
                  <a:pt x="409942" y="1276882"/>
                </a:moveTo>
                <a:lnTo>
                  <a:pt x="398907" y="1276882"/>
                </a:lnTo>
                <a:lnTo>
                  <a:pt x="393217" y="1264182"/>
                </a:lnTo>
                <a:lnTo>
                  <a:pt x="403262" y="1251482"/>
                </a:lnTo>
                <a:lnTo>
                  <a:pt x="415930" y="1264182"/>
                </a:lnTo>
                <a:lnTo>
                  <a:pt x="409942" y="1276882"/>
                </a:lnTo>
                <a:close/>
              </a:path>
              <a:path w="2345690" h="2216785">
                <a:moveTo>
                  <a:pt x="436383" y="1264182"/>
                </a:moveTo>
                <a:lnTo>
                  <a:pt x="421208" y="1264182"/>
                </a:lnTo>
                <a:lnTo>
                  <a:pt x="419146" y="1251482"/>
                </a:lnTo>
                <a:lnTo>
                  <a:pt x="440952" y="1251482"/>
                </a:lnTo>
                <a:lnTo>
                  <a:pt x="436383" y="1264182"/>
                </a:lnTo>
                <a:close/>
              </a:path>
              <a:path w="2345690" h="2216785">
                <a:moveTo>
                  <a:pt x="497216" y="1264182"/>
                </a:moveTo>
                <a:lnTo>
                  <a:pt x="492993" y="1264182"/>
                </a:lnTo>
                <a:lnTo>
                  <a:pt x="499327" y="1251482"/>
                </a:lnTo>
                <a:lnTo>
                  <a:pt x="497216" y="1264182"/>
                </a:lnTo>
                <a:close/>
              </a:path>
              <a:path w="2345690" h="2216785">
                <a:moveTo>
                  <a:pt x="540366" y="1276882"/>
                </a:moveTo>
                <a:lnTo>
                  <a:pt x="532894" y="1276882"/>
                </a:lnTo>
                <a:lnTo>
                  <a:pt x="522552" y="1264182"/>
                </a:lnTo>
                <a:lnTo>
                  <a:pt x="529941" y="1251482"/>
                </a:lnTo>
                <a:lnTo>
                  <a:pt x="547887" y="1251482"/>
                </a:lnTo>
                <a:lnTo>
                  <a:pt x="545265" y="1264182"/>
                </a:lnTo>
                <a:lnTo>
                  <a:pt x="540366" y="1276882"/>
                </a:lnTo>
                <a:close/>
              </a:path>
              <a:path w="2345690" h="2216785">
                <a:moveTo>
                  <a:pt x="575186" y="1264182"/>
                </a:moveTo>
                <a:lnTo>
                  <a:pt x="566889" y="1264182"/>
                </a:lnTo>
                <a:lnTo>
                  <a:pt x="559896" y="1251482"/>
                </a:lnTo>
                <a:lnTo>
                  <a:pt x="579425" y="1251482"/>
                </a:lnTo>
                <a:lnTo>
                  <a:pt x="575186" y="1264182"/>
                </a:lnTo>
                <a:close/>
              </a:path>
              <a:path w="2345690" h="2216785">
                <a:moveTo>
                  <a:pt x="605949" y="1264182"/>
                </a:moveTo>
                <a:lnTo>
                  <a:pt x="586947" y="1264182"/>
                </a:lnTo>
                <a:lnTo>
                  <a:pt x="583796" y="1251482"/>
                </a:lnTo>
                <a:lnTo>
                  <a:pt x="610171" y="1251482"/>
                </a:lnTo>
                <a:lnTo>
                  <a:pt x="605949" y="1264182"/>
                </a:lnTo>
                <a:close/>
              </a:path>
              <a:path w="2345690" h="2216785">
                <a:moveTo>
                  <a:pt x="651342" y="1264182"/>
                </a:moveTo>
                <a:lnTo>
                  <a:pt x="646064" y="1264182"/>
                </a:lnTo>
                <a:lnTo>
                  <a:pt x="634617" y="1251482"/>
                </a:lnTo>
                <a:lnTo>
                  <a:pt x="654509" y="1251482"/>
                </a:lnTo>
                <a:lnTo>
                  <a:pt x="651342" y="1264182"/>
                </a:lnTo>
                <a:close/>
              </a:path>
              <a:path w="2345690" h="2216785">
                <a:moveTo>
                  <a:pt x="755506" y="1264182"/>
                </a:moveTo>
                <a:lnTo>
                  <a:pt x="738962" y="1264182"/>
                </a:lnTo>
                <a:lnTo>
                  <a:pt x="736851" y="1251482"/>
                </a:lnTo>
                <a:lnTo>
                  <a:pt x="759679" y="1251482"/>
                </a:lnTo>
                <a:lnTo>
                  <a:pt x="755506" y="1264182"/>
                </a:lnTo>
                <a:close/>
              </a:path>
              <a:path w="2345690" h="2216785">
                <a:moveTo>
                  <a:pt x="798079" y="1264182"/>
                </a:moveTo>
                <a:lnTo>
                  <a:pt x="776174" y="1264182"/>
                </a:lnTo>
                <a:lnTo>
                  <a:pt x="784355" y="1251482"/>
                </a:lnTo>
                <a:lnTo>
                  <a:pt x="792504" y="1251482"/>
                </a:lnTo>
                <a:lnTo>
                  <a:pt x="798079" y="1264182"/>
                </a:lnTo>
                <a:close/>
              </a:path>
              <a:path w="2345690" h="2216785">
                <a:moveTo>
                  <a:pt x="848850" y="1276882"/>
                </a:moveTo>
                <a:lnTo>
                  <a:pt x="826582" y="1276882"/>
                </a:lnTo>
                <a:lnTo>
                  <a:pt x="829171" y="1264182"/>
                </a:lnTo>
                <a:lnTo>
                  <a:pt x="836215" y="1251482"/>
                </a:lnTo>
                <a:lnTo>
                  <a:pt x="844248" y="1251482"/>
                </a:lnTo>
                <a:lnTo>
                  <a:pt x="849806" y="1264182"/>
                </a:lnTo>
                <a:lnTo>
                  <a:pt x="848850" y="1276882"/>
                </a:lnTo>
                <a:close/>
              </a:path>
              <a:path w="2345690" h="2216785">
                <a:moveTo>
                  <a:pt x="960420" y="1276882"/>
                </a:moveTo>
                <a:lnTo>
                  <a:pt x="945558" y="1276882"/>
                </a:lnTo>
                <a:lnTo>
                  <a:pt x="942573" y="1264182"/>
                </a:lnTo>
                <a:lnTo>
                  <a:pt x="945723" y="1251482"/>
                </a:lnTo>
                <a:lnTo>
                  <a:pt x="964873" y="1251482"/>
                </a:lnTo>
                <a:lnTo>
                  <a:pt x="964577" y="1264182"/>
                </a:lnTo>
                <a:lnTo>
                  <a:pt x="963290" y="1264182"/>
                </a:lnTo>
                <a:lnTo>
                  <a:pt x="960420" y="1276882"/>
                </a:lnTo>
                <a:close/>
              </a:path>
              <a:path w="2345690" h="2216785">
                <a:moveTo>
                  <a:pt x="1021879" y="1264182"/>
                </a:moveTo>
                <a:lnTo>
                  <a:pt x="997995" y="1264182"/>
                </a:lnTo>
                <a:lnTo>
                  <a:pt x="1000650" y="1251482"/>
                </a:lnTo>
                <a:lnTo>
                  <a:pt x="1020823" y="1251482"/>
                </a:lnTo>
                <a:lnTo>
                  <a:pt x="1021879" y="1264182"/>
                </a:lnTo>
                <a:close/>
              </a:path>
              <a:path w="2345690" h="2216785">
                <a:moveTo>
                  <a:pt x="1187354" y="1264182"/>
                </a:moveTo>
                <a:lnTo>
                  <a:pt x="1164014" y="1264182"/>
                </a:lnTo>
                <a:lnTo>
                  <a:pt x="1172839" y="1251482"/>
                </a:lnTo>
                <a:lnTo>
                  <a:pt x="1184055" y="1251482"/>
                </a:lnTo>
                <a:lnTo>
                  <a:pt x="1187354" y="1264182"/>
                </a:lnTo>
                <a:close/>
              </a:path>
              <a:path w="2345690" h="2216785">
                <a:moveTo>
                  <a:pt x="1252755" y="1276882"/>
                </a:moveTo>
                <a:lnTo>
                  <a:pt x="1235766" y="1276882"/>
                </a:lnTo>
                <a:lnTo>
                  <a:pt x="1233011" y="1264182"/>
                </a:lnTo>
                <a:lnTo>
                  <a:pt x="1238290" y="1251482"/>
                </a:lnTo>
                <a:lnTo>
                  <a:pt x="1246735" y="1251482"/>
                </a:lnTo>
                <a:lnTo>
                  <a:pt x="1254388" y="1264182"/>
                </a:lnTo>
                <a:lnTo>
                  <a:pt x="1257291" y="1264182"/>
                </a:lnTo>
                <a:lnTo>
                  <a:pt x="1252755" y="1276882"/>
                </a:lnTo>
                <a:close/>
              </a:path>
              <a:path w="2345690" h="2216785">
                <a:moveTo>
                  <a:pt x="1658443" y="1264182"/>
                </a:moveTo>
                <a:lnTo>
                  <a:pt x="1642740" y="1264182"/>
                </a:lnTo>
                <a:lnTo>
                  <a:pt x="1642558" y="1251482"/>
                </a:lnTo>
                <a:lnTo>
                  <a:pt x="1665436" y="1251482"/>
                </a:lnTo>
                <a:lnTo>
                  <a:pt x="1658443" y="1264182"/>
                </a:lnTo>
                <a:close/>
              </a:path>
              <a:path w="2345690" h="2216785">
                <a:moveTo>
                  <a:pt x="1772454" y="1264182"/>
                </a:moveTo>
                <a:lnTo>
                  <a:pt x="1749708" y="1264182"/>
                </a:lnTo>
                <a:lnTo>
                  <a:pt x="1748570" y="1251482"/>
                </a:lnTo>
                <a:lnTo>
                  <a:pt x="1770343" y="1251482"/>
                </a:lnTo>
                <a:lnTo>
                  <a:pt x="1772454" y="1264182"/>
                </a:lnTo>
                <a:close/>
              </a:path>
              <a:path w="2345690" h="2216785">
                <a:moveTo>
                  <a:pt x="1962473" y="1276882"/>
                </a:moveTo>
                <a:lnTo>
                  <a:pt x="1940304" y="1276882"/>
                </a:lnTo>
                <a:lnTo>
                  <a:pt x="1941360" y="1264182"/>
                </a:lnTo>
                <a:lnTo>
                  <a:pt x="1949805" y="1251482"/>
                </a:lnTo>
                <a:lnTo>
                  <a:pt x="1956832" y="1264182"/>
                </a:lnTo>
                <a:lnTo>
                  <a:pt x="1963759" y="1264182"/>
                </a:lnTo>
                <a:lnTo>
                  <a:pt x="1962473" y="1276882"/>
                </a:lnTo>
                <a:close/>
              </a:path>
              <a:path w="2345690" h="2216785">
                <a:moveTo>
                  <a:pt x="2111321" y="1264182"/>
                </a:moveTo>
                <a:lnTo>
                  <a:pt x="2092187" y="1264182"/>
                </a:lnTo>
                <a:lnTo>
                  <a:pt x="2089416" y="1251482"/>
                </a:lnTo>
                <a:lnTo>
                  <a:pt x="2112377" y="1251482"/>
                </a:lnTo>
                <a:lnTo>
                  <a:pt x="2111321" y="1264182"/>
                </a:lnTo>
                <a:close/>
              </a:path>
              <a:path w="2345690" h="2216785">
                <a:moveTo>
                  <a:pt x="216410" y="1289582"/>
                </a:moveTo>
                <a:lnTo>
                  <a:pt x="199255" y="1289582"/>
                </a:lnTo>
                <a:lnTo>
                  <a:pt x="196649" y="1276882"/>
                </a:lnTo>
                <a:lnTo>
                  <a:pt x="200575" y="1264182"/>
                </a:lnTo>
                <a:lnTo>
                  <a:pt x="286084" y="1264182"/>
                </a:lnTo>
                <a:lnTo>
                  <a:pt x="286084" y="1276882"/>
                </a:lnTo>
                <a:lnTo>
                  <a:pt x="221688" y="1276882"/>
                </a:lnTo>
                <a:lnTo>
                  <a:pt x="216410" y="1289582"/>
                </a:lnTo>
                <a:close/>
              </a:path>
              <a:path w="2345690" h="2216785">
                <a:moveTo>
                  <a:pt x="332549" y="1276882"/>
                </a:moveTo>
                <a:lnTo>
                  <a:pt x="309308" y="1276882"/>
                </a:lnTo>
                <a:lnTo>
                  <a:pt x="311881" y="1264182"/>
                </a:lnTo>
                <a:lnTo>
                  <a:pt x="334644" y="1264182"/>
                </a:lnTo>
                <a:lnTo>
                  <a:pt x="332549" y="1276882"/>
                </a:lnTo>
                <a:close/>
              </a:path>
              <a:path w="2345690" h="2216785">
                <a:moveTo>
                  <a:pt x="372648" y="1276882"/>
                </a:moveTo>
                <a:lnTo>
                  <a:pt x="348978" y="1276882"/>
                </a:lnTo>
                <a:lnTo>
                  <a:pt x="353646" y="1264182"/>
                </a:lnTo>
                <a:lnTo>
                  <a:pt x="370536" y="1264182"/>
                </a:lnTo>
                <a:lnTo>
                  <a:pt x="372648" y="1276882"/>
                </a:lnTo>
                <a:close/>
              </a:path>
              <a:path w="2345690" h="2216785">
                <a:moveTo>
                  <a:pt x="477158" y="1276882"/>
                </a:moveTo>
                <a:lnTo>
                  <a:pt x="463303" y="1276882"/>
                </a:lnTo>
                <a:lnTo>
                  <a:pt x="460383" y="1264182"/>
                </a:lnTo>
                <a:lnTo>
                  <a:pt x="482964" y="1264182"/>
                </a:lnTo>
                <a:lnTo>
                  <a:pt x="477158" y="1276882"/>
                </a:lnTo>
                <a:close/>
              </a:path>
              <a:path w="2345690" h="2216785">
                <a:moveTo>
                  <a:pt x="512787" y="1276882"/>
                </a:moveTo>
                <a:lnTo>
                  <a:pt x="489958" y="1276882"/>
                </a:lnTo>
                <a:lnTo>
                  <a:pt x="488853" y="1264182"/>
                </a:lnTo>
                <a:lnTo>
                  <a:pt x="510378" y="1264182"/>
                </a:lnTo>
                <a:lnTo>
                  <a:pt x="512787" y="1276882"/>
                </a:lnTo>
                <a:close/>
              </a:path>
              <a:path w="2345690" h="2216785">
                <a:moveTo>
                  <a:pt x="671400" y="1289582"/>
                </a:moveTo>
                <a:lnTo>
                  <a:pt x="660843" y="1289582"/>
                </a:lnTo>
                <a:lnTo>
                  <a:pt x="647119" y="1276882"/>
                </a:lnTo>
                <a:lnTo>
                  <a:pt x="657676" y="1264182"/>
                </a:lnTo>
                <a:lnTo>
                  <a:pt x="672455" y="1264182"/>
                </a:lnTo>
                <a:lnTo>
                  <a:pt x="673511" y="1276882"/>
                </a:lnTo>
                <a:lnTo>
                  <a:pt x="671400" y="1289582"/>
                </a:lnTo>
                <a:close/>
              </a:path>
              <a:path w="2345690" h="2216785">
                <a:moveTo>
                  <a:pt x="740743" y="1276882"/>
                </a:moveTo>
                <a:lnTo>
                  <a:pt x="727350" y="1276882"/>
                </a:lnTo>
                <a:lnTo>
                  <a:pt x="731572" y="1264182"/>
                </a:lnTo>
                <a:lnTo>
                  <a:pt x="740743" y="1276882"/>
                </a:lnTo>
                <a:close/>
              </a:path>
              <a:path w="2345690" h="2216785">
                <a:moveTo>
                  <a:pt x="792801" y="1276882"/>
                </a:moveTo>
                <a:lnTo>
                  <a:pt x="783168" y="1276882"/>
                </a:lnTo>
                <a:lnTo>
                  <a:pt x="776702" y="1264182"/>
                </a:lnTo>
                <a:lnTo>
                  <a:pt x="798904" y="1264182"/>
                </a:lnTo>
                <a:lnTo>
                  <a:pt x="792801" y="1276882"/>
                </a:lnTo>
                <a:close/>
              </a:path>
              <a:path w="2345690" h="2216785">
                <a:moveTo>
                  <a:pt x="878309" y="1289582"/>
                </a:moveTo>
                <a:lnTo>
                  <a:pt x="867753" y="1276882"/>
                </a:lnTo>
                <a:lnTo>
                  <a:pt x="869023" y="1264182"/>
                </a:lnTo>
                <a:lnTo>
                  <a:pt x="892033" y="1264182"/>
                </a:lnTo>
                <a:lnTo>
                  <a:pt x="888866" y="1276882"/>
                </a:lnTo>
                <a:lnTo>
                  <a:pt x="878309" y="1289582"/>
                </a:lnTo>
                <a:close/>
              </a:path>
              <a:path w="2345690" h="2216785">
                <a:moveTo>
                  <a:pt x="1013434" y="1276882"/>
                </a:moveTo>
                <a:lnTo>
                  <a:pt x="1012378" y="1276882"/>
                </a:lnTo>
                <a:lnTo>
                  <a:pt x="1001475" y="1264182"/>
                </a:lnTo>
                <a:lnTo>
                  <a:pt x="1023991" y="1264182"/>
                </a:lnTo>
                <a:lnTo>
                  <a:pt x="1013434" y="1276882"/>
                </a:lnTo>
                <a:close/>
              </a:path>
              <a:path w="2345690" h="2216785">
                <a:moveTo>
                  <a:pt x="1043405" y="1276882"/>
                </a:moveTo>
                <a:lnTo>
                  <a:pt x="1027735" y="1276882"/>
                </a:lnTo>
                <a:lnTo>
                  <a:pt x="1036262" y="1264182"/>
                </a:lnTo>
                <a:lnTo>
                  <a:pt x="1043405" y="1276882"/>
                </a:lnTo>
                <a:close/>
              </a:path>
              <a:path w="2345690" h="2216785">
                <a:moveTo>
                  <a:pt x="1082316" y="1289582"/>
                </a:moveTo>
                <a:lnTo>
                  <a:pt x="1075223" y="1289582"/>
                </a:lnTo>
                <a:lnTo>
                  <a:pt x="1068328" y="1276882"/>
                </a:lnTo>
                <a:lnTo>
                  <a:pt x="1066910" y="1276882"/>
                </a:lnTo>
                <a:lnTo>
                  <a:pt x="1070440" y="1264182"/>
                </a:lnTo>
                <a:lnTo>
                  <a:pt x="1091553" y="1264182"/>
                </a:lnTo>
                <a:lnTo>
                  <a:pt x="1088221" y="1276882"/>
                </a:lnTo>
                <a:lnTo>
                  <a:pt x="1082316" y="1289582"/>
                </a:lnTo>
                <a:close/>
              </a:path>
              <a:path w="2345690" h="2216785">
                <a:moveTo>
                  <a:pt x="1178117" y="1276882"/>
                </a:moveTo>
                <a:lnTo>
                  <a:pt x="1169721" y="1276882"/>
                </a:lnTo>
                <a:lnTo>
                  <a:pt x="1163997" y="1264182"/>
                </a:lnTo>
                <a:lnTo>
                  <a:pt x="1184715" y="1264182"/>
                </a:lnTo>
                <a:lnTo>
                  <a:pt x="1178117" y="1276882"/>
                </a:lnTo>
                <a:close/>
              </a:path>
              <a:path w="2345690" h="2216785">
                <a:moveTo>
                  <a:pt x="1356523" y="1276882"/>
                </a:moveTo>
                <a:lnTo>
                  <a:pt x="1332936" y="1276882"/>
                </a:lnTo>
                <a:lnTo>
                  <a:pt x="1334355" y="1264182"/>
                </a:lnTo>
                <a:lnTo>
                  <a:pt x="1357579" y="1264182"/>
                </a:lnTo>
                <a:lnTo>
                  <a:pt x="1356523" y="1276882"/>
                </a:lnTo>
                <a:close/>
              </a:path>
              <a:path w="2345690" h="2216785">
                <a:moveTo>
                  <a:pt x="1391360" y="1276882"/>
                </a:moveTo>
                <a:lnTo>
                  <a:pt x="1371303" y="1276882"/>
                </a:lnTo>
                <a:lnTo>
                  <a:pt x="1379748" y="1264182"/>
                </a:lnTo>
                <a:lnTo>
                  <a:pt x="1391360" y="1276882"/>
                </a:lnTo>
                <a:close/>
              </a:path>
              <a:path w="2345690" h="2216785">
                <a:moveTo>
                  <a:pt x="1513817" y="1289582"/>
                </a:moveTo>
                <a:lnTo>
                  <a:pt x="1504811" y="1289582"/>
                </a:lnTo>
                <a:lnTo>
                  <a:pt x="1497982" y="1276882"/>
                </a:lnTo>
                <a:lnTo>
                  <a:pt x="1497537" y="1276882"/>
                </a:lnTo>
                <a:lnTo>
                  <a:pt x="1502337" y="1264182"/>
                </a:lnTo>
                <a:lnTo>
                  <a:pt x="1516984" y="1264182"/>
                </a:lnTo>
                <a:lnTo>
                  <a:pt x="1519656" y="1276882"/>
                </a:lnTo>
                <a:lnTo>
                  <a:pt x="1513817" y="1289582"/>
                </a:lnTo>
                <a:close/>
              </a:path>
              <a:path w="2345690" h="2216785">
                <a:moveTo>
                  <a:pt x="1569866" y="1289582"/>
                </a:moveTo>
                <a:lnTo>
                  <a:pt x="1547598" y="1289582"/>
                </a:lnTo>
                <a:lnTo>
                  <a:pt x="1549710" y="1276882"/>
                </a:lnTo>
                <a:lnTo>
                  <a:pt x="1550765" y="1276882"/>
                </a:lnTo>
                <a:lnTo>
                  <a:pt x="1560266" y="1264182"/>
                </a:lnTo>
                <a:lnTo>
                  <a:pt x="1573990" y="1276882"/>
                </a:lnTo>
                <a:lnTo>
                  <a:pt x="1569866" y="1289582"/>
                </a:lnTo>
                <a:close/>
              </a:path>
              <a:path w="2345690" h="2216785">
                <a:moveTo>
                  <a:pt x="1718087" y="1289582"/>
                </a:moveTo>
                <a:lnTo>
                  <a:pt x="1709378" y="1276882"/>
                </a:lnTo>
                <a:lnTo>
                  <a:pt x="1700669" y="1276882"/>
                </a:lnTo>
                <a:lnTo>
                  <a:pt x="1707448" y="1264182"/>
                </a:lnTo>
                <a:lnTo>
                  <a:pt x="1726005" y="1264182"/>
                </a:lnTo>
                <a:lnTo>
                  <a:pt x="1724421" y="1276882"/>
                </a:lnTo>
                <a:lnTo>
                  <a:pt x="1718087" y="1289582"/>
                </a:lnTo>
                <a:close/>
              </a:path>
              <a:path w="2345690" h="2216785">
                <a:moveTo>
                  <a:pt x="1850276" y="1276882"/>
                </a:moveTo>
                <a:lnTo>
                  <a:pt x="1826755" y="1276882"/>
                </a:lnTo>
                <a:lnTo>
                  <a:pt x="1831571" y="1264182"/>
                </a:lnTo>
                <a:lnTo>
                  <a:pt x="1846878" y="1264182"/>
                </a:lnTo>
                <a:lnTo>
                  <a:pt x="1850276" y="1276882"/>
                </a:lnTo>
                <a:close/>
              </a:path>
              <a:path w="2345690" h="2216785">
                <a:moveTo>
                  <a:pt x="58506" y="1302282"/>
                </a:moveTo>
                <a:lnTo>
                  <a:pt x="42110" y="1302282"/>
                </a:lnTo>
                <a:lnTo>
                  <a:pt x="39059" y="1289582"/>
                </a:lnTo>
                <a:lnTo>
                  <a:pt x="43595" y="1276882"/>
                </a:lnTo>
                <a:lnTo>
                  <a:pt x="60585" y="1276882"/>
                </a:lnTo>
                <a:lnTo>
                  <a:pt x="63339" y="1289582"/>
                </a:lnTo>
                <a:lnTo>
                  <a:pt x="58506" y="1302282"/>
                </a:lnTo>
                <a:close/>
              </a:path>
              <a:path w="2345690" h="2216785">
                <a:moveTo>
                  <a:pt x="85920" y="1302282"/>
                </a:moveTo>
                <a:lnTo>
                  <a:pt x="67809" y="1302282"/>
                </a:lnTo>
                <a:lnTo>
                  <a:pt x="64527" y="1289582"/>
                </a:lnTo>
                <a:lnTo>
                  <a:pt x="66984" y="1289582"/>
                </a:lnTo>
                <a:lnTo>
                  <a:pt x="73896" y="1276882"/>
                </a:lnTo>
                <a:lnTo>
                  <a:pt x="84502" y="1276882"/>
                </a:lnTo>
                <a:lnTo>
                  <a:pt x="88279" y="1289582"/>
                </a:lnTo>
                <a:lnTo>
                  <a:pt x="85920" y="1302282"/>
                </a:lnTo>
                <a:close/>
              </a:path>
              <a:path w="2345690" h="2216785">
                <a:moveTo>
                  <a:pt x="176295" y="1289582"/>
                </a:moveTo>
                <a:lnTo>
                  <a:pt x="124567" y="1289582"/>
                </a:lnTo>
                <a:lnTo>
                  <a:pt x="137235" y="1276882"/>
                </a:lnTo>
                <a:lnTo>
                  <a:pt x="180963" y="1276882"/>
                </a:lnTo>
                <a:lnTo>
                  <a:pt x="176295" y="1289582"/>
                </a:lnTo>
                <a:close/>
              </a:path>
              <a:path w="2345690" h="2216785">
                <a:moveTo>
                  <a:pt x="196649" y="1289582"/>
                </a:moveTo>
                <a:lnTo>
                  <a:pt x="180963" y="1289582"/>
                </a:lnTo>
                <a:lnTo>
                  <a:pt x="185796" y="1276882"/>
                </a:lnTo>
                <a:lnTo>
                  <a:pt x="196649" y="1289582"/>
                </a:lnTo>
                <a:close/>
              </a:path>
              <a:path w="2345690" h="2216785">
                <a:moveTo>
                  <a:pt x="251049" y="1289582"/>
                </a:moveTo>
                <a:lnTo>
                  <a:pt x="216410" y="1289582"/>
                </a:lnTo>
                <a:lnTo>
                  <a:pt x="229078" y="1276882"/>
                </a:lnTo>
                <a:lnTo>
                  <a:pt x="253358" y="1276882"/>
                </a:lnTo>
                <a:lnTo>
                  <a:pt x="251049" y="1289582"/>
                </a:lnTo>
                <a:close/>
              </a:path>
              <a:path w="2345690" h="2216785">
                <a:moveTo>
                  <a:pt x="292418" y="1327682"/>
                </a:moveTo>
                <a:lnTo>
                  <a:pt x="276583" y="1327682"/>
                </a:lnTo>
                <a:lnTo>
                  <a:pt x="273102" y="1314982"/>
                </a:lnTo>
                <a:lnTo>
                  <a:pt x="272492" y="1302282"/>
                </a:lnTo>
                <a:lnTo>
                  <a:pt x="268121" y="1289582"/>
                </a:lnTo>
                <a:lnTo>
                  <a:pt x="253358" y="1276882"/>
                </a:lnTo>
                <a:lnTo>
                  <a:pt x="286084" y="1276882"/>
                </a:lnTo>
                <a:lnTo>
                  <a:pt x="282917" y="1289582"/>
                </a:lnTo>
                <a:lnTo>
                  <a:pt x="293737" y="1289582"/>
                </a:lnTo>
                <a:lnTo>
                  <a:pt x="292418" y="1302282"/>
                </a:lnTo>
                <a:lnTo>
                  <a:pt x="293473" y="1314982"/>
                </a:lnTo>
                <a:lnTo>
                  <a:pt x="300863" y="1314982"/>
                </a:lnTo>
                <a:lnTo>
                  <a:pt x="292418" y="1327682"/>
                </a:lnTo>
                <a:close/>
              </a:path>
              <a:path w="2345690" h="2216785">
                <a:moveTo>
                  <a:pt x="319584" y="1289582"/>
                </a:moveTo>
                <a:lnTo>
                  <a:pt x="295980" y="1289582"/>
                </a:lnTo>
                <a:lnTo>
                  <a:pt x="300863" y="1276882"/>
                </a:lnTo>
                <a:lnTo>
                  <a:pt x="324087" y="1276882"/>
                </a:lnTo>
                <a:lnTo>
                  <a:pt x="319584" y="1289582"/>
                </a:lnTo>
                <a:close/>
              </a:path>
              <a:path w="2345690" h="2216785">
                <a:moveTo>
                  <a:pt x="351122" y="1289582"/>
                </a:moveTo>
                <a:lnTo>
                  <a:pt x="329365" y="1289582"/>
                </a:lnTo>
                <a:lnTo>
                  <a:pt x="340978" y="1276882"/>
                </a:lnTo>
                <a:lnTo>
                  <a:pt x="350056" y="1285282"/>
                </a:lnTo>
                <a:lnTo>
                  <a:pt x="351122" y="1289582"/>
                </a:lnTo>
                <a:close/>
              </a:path>
              <a:path w="2345690" h="2216785">
                <a:moveTo>
                  <a:pt x="393579" y="1289582"/>
                </a:moveTo>
                <a:lnTo>
                  <a:pt x="354701" y="1289582"/>
                </a:lnTo>
                <a:lnTo>
                  <a:pt x="350056" y="1285282"/>
                </a:lnTo>
                <a:lnTo>
                  <a:pt x="347972" y="1276882"/>
                </a:lnTo>
                <a:lnTo>
                  <a:pt x="390198" y="1276882"/>
                </a:lnTo>
                <a:lnTo>
                  <a:pt x="393579" y="1289582"/>
                </a:lnTo>
                <a:close/>
              </a:path>
              <a:path w="2345690" h="2216785">
                <a:moveTo>
                  <a:pt x="463369" y="1302282"/>
                </a:moveTo>
                <a:lnTo>
                  <a:pt x="450833" y="1302282"/>
                </a:lnTo>
                <a:lnTo>
                  <a:pt x="440210" y="1289582"/>
                </a:lnTo>
                <a:lnTo>
                  <a:pt x="443558" y="1289582"/>
                </a:lnTo>
                <a:lnTo>
                  <a:pt x="447996" y="1276882"/>
                </a:lnTo>
                <a:lnTo>
                  <a:pt x="454610" y="1276882"/>
                </a:lnTo>
                <a:lnTo>
                  <a:pt x="464490" y="1289582"/>
                </a:lnTo>
                <a:lnTo>
                  <a:pt x="463369" y="1302282"/>
                </a:lnTo>
                <a:close/>
              </a:path>
              <a:path w="2345690" h="2216785">
                <a:moveTo>
                  <a:pt x="503550" y="1289582"/>
                </a:moveTo>
                <a:lnTo>
                  <a:pt x="495220" y="1276882"/>
                </a:lnTo>
                <a:lnTo>
                  <a:pt x="510049" y="1276882"/>
                </a:lnTo>
                <a:lnTo>
                  <a:pt x="503550" y="1289582"/>
                </a:lnTo>
                <a:close/>
              </a:path>
              <a:path w="2345690" h="2216785">
                <a:moveTo>
                  <a:pt x="569001" y="1302282"/>
                </a:moveTo>
                <a:lnTo>
                  <a:pt x="545908" y="1302282"/>
                </a:lnTo>
                <a:lnTo>
                  <a:pt x="545430" y="1289582"/>
                </a:lnTo>
                <a:lnTo>
                  <a:pt x="549999" y="1276882"/>
                </a:lnTo>
                <a:lnTo>
                  <a:pt x="560555" y="1276882"/>
                </a:lnTo>
                <a:lnTo>
                  <a:pt x="567945" y="1289582"/>
                </a:lnTo>
                <a:lnTo>
                  <a:pt x="569001" y="1302282"/>
                </a:lnTo>
                <a:close/>
              </a:path>
              <a:path w="2345690" h="2216785">
                <a:moveTo>
                  <a:pt x="632126" y="1302282"/>
                </a:moveTo>
                <a:lnTo>
                  <a:pt x="615450" y="1302282"/>
                </a:lnTo>
                <a:lnTo>
                  <a:pt x="610171" y="1289582"/>
                </a:lnTo>
                <a:lnTo>
                  <a:pt x="614394" y="1289582"/>
                </a:lnTo>
                <a:lnTo>
                  <a:pt x="616505" y="1276882"/>
                </a:lnTo>
                <a:lnTo>
                  <a:pt x="634996" y="1276882"/>
                </a:lnTo>
                <a:lnTo>
                  <a:pt x="636431" y="1289582"/>
                </a:lnTo>
                <a:lnTo>
                  <a:pt x="632126" y="1302282"/>
                </a:lnTo>
                <a:close/>
              </a:path>
              <a:path w="2345690" h="2216785">
                <a:moveTo>
                  <a:pt x="695977" y="1302282"/>
                </a:moveTo>
                <a:lnTo>
                  <a:pt x="678608" y="1302282"/>
                </a:lnTo>
                <a:lnTo>
                  <a:pt x="674963" y="1289582"/>
                </a:lnTo>
                <a:lnTo>
                  <a:pt x="677453" y="1289582"/>
                </a:lnTo>
                <a:lnTo>
                  <a:pt x="686179" y="1276882"/>
                </a:lnTo>
                <a:lnTo>
                  <a:pt x="696307" y="1276882"/>
                </a:lnTo>
                <a:lnTo>
                  <a:pt x="699111" y="1289582"/>
                </a:lnTo>
                <a:lnTo>
                  <a:pt x="695977" y="1302282"/>
                </a:lnTo>
                <a:close/>
              </a:path>
              <a:path w="2345690" h="2216785">
                <a:moveTo>
                  <a:pt x="733684" y="1302282"/>
                </a:moveTo>
                <a:lnTo>
                  <a:pt x="725238" y="1289582"/>
                </a:lnTo>
                <a:lnTo>
                  <a:pt x="721016" y="1276882"/>
                </a:lnTo>
                <a:lnTo>
                  <a:pt x="746352" y="1276882"/>
                </a:lnTo>
                <a:lnTo>
                  <a:pt x="746418" y="1289582"/>
                </a:lnTo>
                <a:lnTo>
                  <a:pt x="738962" y="1289582"/>
                </a:lnTo>
                <a:lnTo>
                  <a:pt x="733684" y="1302282"/>
                </a:lnTo>
                <a:close/>
              </a:path>
              <a:path w="2345690" h="2216785">
                <a:moveTo>
                  <a:pt x="771489" y="1289582"/>
                </a:moveTo>
                <a:lnTo>
                  <a:pt x="756496" y="1289582"/>
                </a:lnTo>
                <a:lnTo>
                  <a:pt x="763242" y="1276882"/>
                </a:lnTo>
                <a:lnTo>
                  <a:pt x="771489" y="1289582"/>
                </a:lnTo>
                <a:close/>
              </a:path>
              <a:path w="2345690" h="2216785">
                <a:moveTo>
                  <a:pt x="863530" y="1289582"/>
                </a:moveTo>
                <a:lnTo>
                  <a:pt x="852973" y="1289582"/>
                </a:lnTo>
                <a:lnTo>
                  <a:pt x="857196" y="1276882"/>
                </a:lnTo>
                <a:lnTo>
                  <a:pt x="863530" y="1289582"/>
                </a:lnTo>
                <a:close/>
              </a:path>
              <a:path w="2345690" h="2216785">
                <a:moveTo>
                  <a:pt x="975925" y="1302282"/>
                </a:moveTo>
                <a:lnTo>
                  <a:pt x="960552" y="1302282"/>
                </a:lnTo>
                <a:lnTo>
                  <a:pt x="959595" y="1289582"/>
                </a:lnTo>
                <a:lnTo>
                  <a:pt x="966045" y="1276882"/>
                </a:lnTo>
                <a:lnTo>
                  <a:pt x="974770" y="1276882"/>
                </a:lnTo>
                <a:lnTo>
                  <a:pt x="981715" y="1289582"/>
                </a:lnTo>
                <a:lnTo>
                  <a:pt x="982820" y="1289582"/>
                </a:lnTo>
                <a:lnTo>
                  <a:pt x="975925" y="1302282"/>
                </a:lnTo>
                <a:close/>
              </a:path>
              <a:path w="2345690" h="2216785">
                <a:moveTo>
                  <a:pt x="1039693" y="1289582"/>
                </a:moveTo>
                <a:lnTo>
                  <a:pt x="1023726" y="1289582"/>
                </a:lnTo>
                <a:lnTo>
                  <a:pt x="1021879" y="1276882"/>
                </a:lnTo>
                <a:lnTo>
                  <a:pt x="1045104" y="1276882"/>
                </a:lnTo>
                <a:lnTo>
                  <a:pt x="1039693" y="1289582"/>
                </a:lnTo>
                <a:close/>
              </a:path>
              <a:path w="2345690" h="2216785">
                <a:moveTo>
                  <a:pt x="1107520" y="1302282"/>
                </a:moveTo>
                <a:lnTo>
                  <a:pt x="1100311" y="1302282"/>
                </a:lnTo>
                <a:lnTo>
                  <a:pt x="1095775" y="1289582"/>
                </a:lnTo>
                <a:lnTo>
                  <a:pt x="1100394" y="1276882"/>
                </a:lnTo>
                <a:lnTo>
                  <a:pt x="1120056" y="1276882"/>
                </a:lnTo>
                <a:lnTo>
                  <a:pt x="1114926" y="1289582"/>
                </a:lnTo>
                <a:lnTo>
                  <a:pt x="1107520" y="1302282"/>
                </a:lnTo>
                <a:close/>
              </a:path>
              <a:path w="2345690" h="2216785">
                <a:moveTo>
                  <a:pt x="1160171" y="1289582"/>
                </a:moveTo>
                <a:lnTo>
                  <a:pt x="1138002" y="1289582"/>
                </a:lnTo>
                <a:lnTo>
                  <a:pt x="1142505" y="1276882"/>
                </a:lnTo>
                <a:lnTo>
                  <a:pt x="1160171" y="1276882"/>
                </a:lnTo>
                <a:lnTo>
                  <a:pt x="1160171" y="1289582"/>
                </a:lnTo>
                <a:close/>
              </a:path>
              <a:path w="2345690" h="2216785">
                <a:moveTo>
                  <a:pt x="1282627" y="1289582"/>
                </a:moveTo>
                <a:lnTo>
                  <a:pt x="1262817" y="1289582"/>
                </a:lnTo>
                <a:lnTo>
                  <a:pt x="1267848" y="1276882"/>
                </a:lnTo>
                <a:lnTo>
                  <a:pt x="1282627" y="1289582"/>
                </a:lnTo>
                <a:close/>
              </a:path>
              <a:path w="2345690" h="2216785">
                <a:moveTo>
                  <a:pt x="1327509" y="1302282"/>
                </a:moveTo>
                <a:lnTo>
                  <a:pt x="1304796" y="1302282"/>
                </a:lnTo>
                <a:lnTo>
                  <a:pt x="1305126" y="1289582"/>
                </a:lnTo>
                <a:lnTo>
                  <a:pt x="1309811" y="1289582"/>
                </a:lnTo>
                <a:lnTo>
                  <a:pt x="1317266" y="1276882"/>
                </a:lnTo>
                <a:lnTo>
                  <a:pt x="1325910" y="1289582"/>
                </a:lnTo>
                <a:lnTo>
                  <a:pt x="1327509" y="1302282"/>
                </a:lnTo>
                <a:close/>
              </a:path>
              <a:path w="2345690" h="2216785">
                <a:moveTo>
                  <a:pt x="1348078" y="1289582"/>
                </a:moveTo>
                <a:lnTo>
                  <a:pt x="1341183" y="1276882"/>
                </a:lnTo>
                <a:lnTo>
                  <a:pt x="1354412" y="1276882"/>
                </a:lnTo>
                <a:lnTo>
                  <a:pt x="1348078" y="1289582"/>
                </a:lnTo>
                <a:close/>
              </a:path>
              <a:path w="2345690" h="2216785">
                <a:moveTo>
                  <a:pt x="1389678" y="1289582"/>
                </a:moveTo>
                <a:lnTo>
                  <a:pt x="1369191" y="1289582"/>
                </a:lnTo>
                <a:lnTo>
                  <a:pt x="1370247" y="1276882"/>
                </a:lnTo>
                <a:lnTo>
                  <a:pt x="1394527" y="1276882"/>
                </a:lnTo>
                <a:lnTo>
                  <a:pt x="1389678" y="1289582"/>
                </a:lnTo>
                <a:close/>
              </a:path>
              <a:path w="2345690" h="2216785">
                <a:moveTo>
                  <a:pt x="1952180" y="1289582"/>
                </a:moveTo>
                <a:lnTo>
                  <a:pt x="1946440" y="1276882"/>
                </a:lnTo>
                <a:lnTo>
                  <a:pt x="1957524" y="1276882"/>
                </a:lnTo>
                <a:lnTo>
                  <a:pt x="1952180" y="1289582"/>
                </a:lnTo>
                <a:close/>
              </a:path>
              <a:path w="2345690" h="2216785">
                <a:moveTo>
                  <a:pt x="171016" y="1302282"/>
                </a:moveTo>
                <a:lnTo>
                  <a:pt x="93953" y="1302282"/>
                </a:lnTo>
                <a:lnTo>
                  <a:pt x="97120" y="1289582"/>
                </a:lnTo>
                <a:lnTo>
                  <a:pt x="178802" y="1289582"/>
                </a:lnTo>
                <a:lnTo>
                  <a:pt x="178805" y="1291870"/>
                </a:lnTo>
                <a:lnTo>
                  <a:pt x="171016" y="1302282"/>
                </a:lnTo>
                <a:close/>
              </a:path>
              <a:path w="2345690" h="2216785">
                <a:moveTo>
                  <a:pt x="209251" y="1302282"/>
                </a:moveTo>
                <a:lnTo>
                  <a:pt x="178818" y="1302282"/>
                </a:lnTo>
                <a:lnTo>
                  <a:pt x="178805" y="1291870"/>
                </a:lnTo>
                <a:lnTo>
                  <a:pt x="180517" y="1289582"/>
                </a:lnTo>
                <a:lnTo>
                  <a:pt x="203742" y="1289582"/>
                </a:lnTo>
                <a:lnTo>
                  <a:pt x="209251" y="1302282"/>
                </a:lnTo>
                <a:close/>
              </a:path>
              <a:path w="2345690" h="2216785">
                <a:moveTo>
                  <a:pt x="235956" y="1302282"/>
                </a:moveTo>
                <a:lnTo>
                  <a:pt x="209251" y="1302282"/>
                </a:lnTo>
                <a:lnTo>
                  <a:pt x="215354" y="1289582"/>
                </a:lnTo>
                <a:lnTo>
                  <a:pt x="238579" y="1289582"/>
                </a:lnTo>
                <a:lnTo>
                  <a:pt x="235956" y="1302282"/>
                </a:lnTo>
                <a:close/>
              </a:path>
              <a:path w="2345690" h="2216785">
                <a:moveTo>
                  <a:pt x="311419" y="1302282"/>
                </a:moveTo>
                <a:lnTo>
                  <a:pt x="303238" y="1302282"/>
                </a:lnTo>
                <a:lnTo>
                  <a:pt x="297432" y="1289582"/>
                </a:lnTo>
                <a:lnTo>
                  <a:pt x="315329" y="1289582"/>
                </a:lnTo>
                <a:lnTo>
                  <a:pt x="311419" y="1302282"/>
                </a:lnTo>
                <a:close/>
              </a:path>
              <a:path w="2345690" h="2216785">
                <a:moveTo>
                  <a:pt x="350479" y="1302282"/>
                </a:moveTo>
                <a:lnTo>
                  <a:pt x="327254" y="1302282"/>
                </a:lnTo>
                <a:lnTo>
                  <a:pt x="332532" y="1289582"/>
                </a:lnTo>
                <a:lnTo>
                  <a:pt x="354701" y="1289582"/>
                </a:lnTo>
                <a:lnTo>
                  <a:pt x="350479" y="1302282"/>
                </a:lnTo>
                <a:close/>
              </a:path>
              <a:path w="2345690" h="2216785">
                <a:moveTo>
                  <a:pt x="386701" y="1302282"/>
                </a:moveTo>
                <a:lnTo>
                  <a:pt x="373110" y="1302282"/>
                </a:lnTo>
                <a:lnTo>
                  <a:pt x="369481" y="1289582"/>
                </a:lnTo>
                <a:lnTo>
                  <a:pt x="392705" y="1289582"/>
                </a:lnTo>
                <a:lnTo>
                  <a:pt x="386701" y="1302282"/>
                </a:lnTo>
                <a:close/>
              </a:path>
              <a:path w="2345690" h="2216785">
                <a:moveTo>
                  <a:pt x="419097" y="1314982"/>
                </a:moveTo>
                <a:lnTo>
                  <a:pt x="407485" y="1302282"/>
                </a:lnTo>
                <a:lnTo>
                  <a:pt x="417018" y="1289582"/>
                </a:lnTo>
                <a:lnTo>
                  <a:pt x="428334" y="1289582"/>
                </a:lnTo>
                <a:lnTo>
                  <a:pt x="432128" y="1302282"/>
                </a:lnTo>
                <a:lnTo>
                  <a:pt x="419097" y="1314982"/>
                </a:lnTo>
                <a:close/>
              </a:path>
              <a:path w="2345690" h="2216785">
                <a:moveTo>
                  <a:pt x="526774" y="1314982"/>
                </a:moveTo>
                <a:lnTo>
                  <a:pt x="518824" y="1314982"/>
                </a:lnTo>
                <a:lnTo>
                  <a:pt x="506717" y="1302282"/>
                </a:lnTo>
                <a:lnTo>
                  <a:pt x="509471" y="1289582"/>
                </a:lnTo>
                <a:lnTo>
                  <a:pt x="530997" y="1289582"/>
                </a:lnTo>
                <a:lnTo>
                  <a:pt x="530766" y="1302282"/>
                </a:lnTo>
                <a:lnTo>
                  <a:pt x="526774" y="1314982"/>
                </a:lnTo>
                <a:close/>
              </a:path>
              <a:path w="2345690" h="2216785">
                <a:moveTo>
                  <a:pt x="600670" y="1327682"/>
                </a:moveTo>
                <a:lnTo>
                  <a:pt x="577446" y="1327682"/>
                </a:lnTo>
                <a:lnTo>
                  <a:pt x="576390" y="1314982"/>
                </a:lnTo>
                <a:lnTo>
                  <a:pt x="584539" y="1302282"/>
                </a:lnTo>
                <a:lnTo>
                  <a:pt x="586188" y="1302282"/>
                </a:lnTo>
                <a:lnTo>
                  <a:pt x="594336" y="1289582"/>
                </a:lnTo>
                <a:lnTo>
                  <a:pt x="608324" y="1289582"/>
                </a:lnTo>
                <a:lnTo>
                  <a:pt x="608291" y="1302282"/>
                </a:lnTo>
                <a:lnTo>
                  <a:pt x="604893" y="1314982"/>
                </a:lnTo>
                <a:lnTo>
                  <a:pt x="602287" y="1314982"/>
                </a:lnTo>
                <a:lnTo>
                  <a:pt x="600670" y="1327682"/>
                </a:lnTo>
                <a:close/>
              </a:path>
              <a:path w="2345690" h="2216785">
                <a:moveTo>
                  <a:pt x="776900" y="1302282"/>
                </a:moveTo>
                <a:lnTo>
                  <a:pt x="758046" y="1302282"/>
                </a:lnTo>
                <a:lnTo>
                  <a:pt x="754401" y="1289582"/>
                </a:lnTo>
                <a:lnTo>
                  <a:pt x="776966" y="1289582"/>
                </a:lnTo>
                <a:lnTo>
                  <a:pt x="776900" y="1302282"/>
                </a:lnTo>
                <a:close/>
              </a:path>
              <a:path w="2345690" h="2216785">
                <a:moveTo>
                  <a:pt x="828693" y="1302282"/>
                </a:moveTo>
                <a:lnTo>
                  <a:pt x="784751" y="1302282"/>
                </a:lnTo>
                <a:lnTo>
                  <a:pt x="791960" y="1289582"/>
                </a:lnTo>
                <a:lnTo>
                  <a:pt x="829749" y="1289582"/>
                </a:lnTo>
                <a:lnTo>
                  <a:pt x="828693" y="1302282"/>
                </a:lnTo>
                <a:close/>
              </a:path>
              <a:path w="2345690" h="2216785">
                <a:moveTo>
                  <a:pt x="893204" y="1302282"/>
                </a:moveTo>
                <a:lnTo>
                  <a:pt x="847695" y="1302282"/>
                </a:lnTo>
                <a:lnTo>
                  <a:pt x="843472" y="1289582"/>
                </a:lnTo>
                <a:lnTo>
                  <a:pt x="886886" y="1289582"/>
                </a:lnTo>
                <a:lnTo>
                  <a:pt x="893204" y="1302282"/>
                </a:lnTo>
                <a:close/>
              </a:path>
              <a:path w="2345690" h="2216785">
                <a:moveTo>
                  <a:pt x="922647" y="1314982"/>
                </a:moveTo>
                <a:lnTo>
                  <a:pt x="909979" y="1302282"/>
                </a:lnTo>
                <a:lnTo>
                  <a:pt x="908989" y="1289582"/>
                </a:lnTo>
                <a:lnTo>
                  <a:pt x="932148" y="1289582"/>
                </a:lnTo>
                <a:lnTo>
                  <a:pt x="928981" y="1302282"/>
                </a:lnTo>
                <a:lnTo>
                  <a:pt x="931092" y="1302282"/>
                </a:lnTo>
                <a:lnTo>
                  <a:pt x="922647" y="1314982"/>
                </a:lnTo>
                <a:close/>
              </a:path>
              <a:path w="2345690" h="2216785">
                <a:moveTo>
                  <a:pt x="1151725" y="1302282"/>
                </a:moveTo>
                <a:lnTo>
                  <a:pt x="1139321" y="1302282"/>
                </a:lnTo>
                <a:lnTo>
                  <a:pt x="1136583" y="1289582"/>
                </a:lnTo>
                <a:lnTo>
                  <a:pt x="1158059" y="1289582"/>
                </a:lnTo>
                <a:lnTo>
                  <a:pt x="1151725" y="1302282"/>
                </a:lnTo>
                <a:close/>
              </a:path>
              <a:path w="2345690" h="2216785">
                <a:moveTo>
                  <a:pt x="1193952" y="1314982"/>
                </a:moveTo>
                <a:lnTo>
                  <a:pt x="1179849" y="1302282"/>
                </a:lnTo>
                <a:lnTo>
                  <a:pt x="1179305" y="1289582"/>
                </a:lnTo>
                <a:lnTo>
                  <a:pt x="1203453" y="1289582"/>
                </a:lnTo>
                <a:lnTo>
                  <a:pt x="1193952" y="1314982"/>
                </a:lnTo>
                <a:close/>
              </a:path>
              <a:path w="2345690" h="2216785">
                <a:moveTo>
                  <a:pt x="1238289" y="1302282"/>
                </a:moveTo>
                <a:lnTo>
                  <a:pt x="1212954" y="1302282"/>
                </a:lnTo>
                <a:lnTo>
                  <a:pt x="1220624" y="1289582"/>
                </a:lnTo>
                <a:lnTo>
                  <a:pt x="1235964" y="1289582"/>
                </a:lnTo>
                <a:lnTo>
                  <a:pt x="1238289" y="1302282"/>
                </a:lnTo>
                <a:close/>
              </a:path>
              <a:path w="2345690" h="2216785">
                <a:moveTo>
                  <a:pt x="1280120" y="1302282"/>
                </a:moveTo>
                <a:lnTo>
                  <a:pt x="1260277" y="1302282"/>
                </a:lnTo>
                <a:lnTo>
                  <a:pt x="1259271" y="1289582"/>
                </a:lnTo>
                <a:lnTo>
                  <a:pt x="1282116" y="1289582"/>
                </a:lnTo>
                <a:lnTo>
                  <a:pt x="1280120" y="1302282"/>
                </a:lnTo>
                <a:close/>
              </a:path>
              <a:path w="2345690" h="2216785">
                <a:moveTo>
                  <a:pt x="1435830" y="1302282"/>
                </a:moveTo>
                <a:lnTo>
                  <a:pt x="1401950" y="1302282"/>
                </a:lnTo>
                <a:lnTo>
                  <a:pt x="1404028" y="1289582"/>
                </a:lnTo>
                <a:lnTo>
                  <a:pt x="1431525" y="1289582"/>
                </a:lnTo>
                <a:lnTo>
                  <a:pt x="1435830" y="1302282"/>
                </a:lnTo>
                <a:close/>
              </a:path>
              <a:path w="2345690" h="2216785">
                <a:moveTo>
                  <a:pt x="1804124" y="1314982"/>
                </a:moveTo>
                <a:lnTo>
                  <a:pt x="1797790" y="1314982"/>
                </a:lnTo>
                <a:lnTo>
                  <a:pt x="1784116" y="1302282"/>
                </a:lnTo>
                <a:lnTo>
                  <a:pt x="1784198" y="1289582"/>
                </a:lnTo>
                <a:lnTo>
                  <a:pt x="1793188" y="1289582"/>
                </a:lnTo>
                <a:lnTo>
                  <a:pt x="1806235" y="1302282"/>
                </a:lnTo>
                <a:lnTo>
                  <a:pt x="1804124" y="1314982"/>
                </a:lnTo>
                <a:close/>
              </a:path>
              <a:path w="2345690" h="2216785">
                <a:moveTo>
                  <a:pt x="2021854" y="1302282"/>
                </a:moveTo>
                <a:lnTo>
                  <a:pt x="1998283" y="1302282"/>
                </a:lnTo>
                <a:lnTo>
                  <a:pt x="2004699" y="1289582"/>
                </a:lnTo>
                <a:lnTo>
                  <a:pt x="2016839" y="1289582"/>
                </a:lnTo>
                <a:lnTo>
                  <a:pt x="2021854" y="1302282"/>
                </a:lnTo>
                <a:close/>
              </a:path>
              <a:path w="2345690" h="2216785">
                <a:moveTo>
                  <a:pt x="38003" y="1327682"/>
                </a:moveTo>
                <a:lnTo>
                  <a:pt x="32725" y="1327682"/>
                </a:lnTo>
                <a:lnTo>
                  <a:pt x="30614" y="1314982"/>
                </a:lnTo>
                <a:lnTo>
                  <a:pt x="29558" y="1302282"/>
                </a:lnTo>
                <a:lnTo>
                  <a:pt x="41830" y="1302282"/>
                </a:lnTo>
                <a:lnTo>
                  <a:pt x="42440" y="1314982"/>
                </a:lnTo>
                <a:lnTo>
                  <a:pt x="38003" y="1327682"/>
                </a:lnTo>
                <a:close/>
              </a:path>
              <a:path w="2345690" h="2216785">
                <a:moveTo>
                  <a:pt x="177351" y="1327682"/>
                </a:moveTo>
                <a:lnTo>
                  <a:pt x="162852" y="1327682"/>
                </a:lnTo>
                <a:lnTo>
                  <a:pt x="161120" y="1314982"/>
                </a:lnTo>
                <a:lnTo>
                  <a:pt x="165128" y="1302282"/>
                </a:lnTo>
                <a:lnTo>
                  <a:pt x="184031" y="1302282"/>
                </a:lnTo>
                <a:lnTo>
                  <a:pt x="185136" y="1314982"/>
                </a:lnTo>
                <a:lnTo>
                  <a:pt x="184460" y="1314982"/>
                </a:lnTo>
                <a:lnTo>
                  <a:pt x="177351" y="1327682"/>
                </a:lnTo>
                <a:close/>
              </a:path>
              <a:path w="2345690" h="2216785">
                <a:moveTo>
                  <a:pt x="216410" y="1314982"/>
                </a:moveTo>
                <a:lnTo>
                  <a:pt x="195033" y="1314982"/>
                </a:lnTo>
                <a:lnTo>
                  <a:pt x="192889" y="1302282"/>
                </a:lnTo>
                <a:lnTo>
                  <a:pt x="221688" y="1302282"/>
                </a:lnTo>
                <a:lnTo>
                  <a:pt x="216410" y="1314982"/>
                </a:lnTo>
                <a:close/>
              </a:path>
              <a:path w="2345690" h="2216785">
                <a:moveTo>
                  <a:pt x="216410" y="1314982"/>
                </a:moveTo>
                <a:lnTo>
                  <a:pt x="221688" y="1302282"/>
                </a:lnTo>
                <a:lnTo>
                  <a:pt x="222744" y="1302282"/>
                </a:lnTo>
                <a:lnTo>
                  <a:pt x="216410" y="1314982"/>
                </a:lnTo>
                <a:close/>
              </a:path>
              <a:path w="2345690" h="2216785">
                <a:moveTo>
                  <a:pt x="333011" y="1314982"/>
                </a:moveTo>
                <a:lnTo>
                  <a:pt x="312475" y="1314982"/>
                </a:lnTo>
                <a:lnTo>
                  <a:pt x="315972" y="1302282"/>
                </a:lnTo>
                <a:lnTo>
                  <a:pt x="336755" y="1302282"/>
                </a:lnTo>
                <a:lnTo>
                  <a:pt x="333011" y="1314982"/>
                </a:lnTo>
                <a:close/>
              </a:path>
              <a:path w="2345690" h="2216785">
                <a:moveTo>
                  <a:pt x="356268" y="1340382"/>
                </a:moveTo>
                <a:lnTo>
                  <a:pt x="338982" y="1340382"/>
                </a:lnTo>
                <a:lnTo>
                  <a:pt x="344145" y="1327682"/>
                </a:lnTo>
                <a:lnTo>
                  <a:pt x="337811" y="1327682"/>
                </a:lnTo>
                <a:lnTo>
                  <a:pt x="337811" y="1314982"/>
                </a:lnTo>
                <a:lnTo>
                  <a:pt x="336755" y="1302282"/>
                </a:lnTo>
                <a:lnTo>
                  <a:pt x="354668" y="1302282"/>
                </a:lnTo>
                <a:lnTo>
                  <a:pt x="360244" y="1314982"/>
                </a:lnTo>
                <a:lnTo>
                  <a:pt x="361464" y="1314982"/>
                </a:lnTo>
                <a:lnTo>
                  <a:pt x="352590" y="1327682"/>
                </a:lnTo>
                <a:lnTo>
                  <a:pt x="356268" y="1340382"/>
                </a:lnTo>
                <a:close/>
              </a:path>
              <a:path w="2345690" h="2216785">
                <a:moveTo>
                  <a:pt x="632340" y="1327682"/>
                </a:moveTo>
                <a:lnTo>
                  <a:pt x="612299" y="1327682"/>
                </a:lnTo>
                <a:lnTo>
                  <a:pt x="608720" y="1314982"/>
                </a:lnTo>
                <a:lnTo>
                  <a:pt x="612464" y="1314982"/>
                </a:lnTo>
                <a:lnTo>
                  <a:pt x="622839" y="1302282"/>
                </a:lnTo>
                <a:lnTo>
                  <a:pt x="634452" y="1314982"/>
                </a:lnTo>
                <a:lnTo>
                  <a:pt x="632340" y="1327682"/>
                </a:lnTo>
                <a:close/>
              </a:path>
              <a:path w="2345690" h="2216785">
                <a:moveTo>
                  <a:pt x="664010" y="1314982"/>
                </a:moveTo>
                <a:lnTo>
                  <a:pt x="641924" y="1314982"/>
                </a:lnTo>
                <a:lnTo>
                  <a:pt x="641709" y="1302282"/>
                </a:lnTo>
                <a:lnTo>
                  <a:pt x="666122" y="1302282"/>
                </a:lnTo>
                <a:lnTo>
                  <a:pt x="664010" y="1314982"/>
                </a:lnTo>
                <a:close/>
              </a:path>
              <a:path w="2345690" h="2216785">
                <a:moveTo>
                  <a:pt x="731572" y="1327682"/>
                </a:moveTo>
                <a:lnTo>
                  <a:pt x="719201" y="1327682"/>
                </a:lnTo>
                <a:lnTo>
                  <a:pt x="714946" y="1314982"/>
                </a:lnTo>
                <a:lnTo>
                  <a:pt x="718212" y="1314982"/>
                </a:lnTo>
                <a:lnTo>
                  <a:pt x="728405" y="1302282"/>
                </a:lnTo>
                <a:lnTo>
                  <a:pt x="741073" y="1314982"/>
                </a:lnTo>
                <a:lnTo>
                  <a:pt x="731572" y="1327682"/>
                </a:lnTo>
                <a:close/>
              </a:path>
              <a:path w="2345690" h="2216785">
                <a:moveTo>
                  <a:pt x="819192" y="1314982"/>
                </a:moveTo>
                <a:lnTo>
                  <a:pt x="809691" y="1314982"/>
                </a:lnTo>
                <a:lnTo>
                  <a:pt x="805469" y="1302282"/>
                </a:lnTo>
                <a:lnTo>
                  <a:pt x="827638" y="1302282"/>
                </a:lnTo>
                <a:lnTo>
                  <a:pt x="819192" y="1314982"/>
                </a:lnTo>
                <a:close/>
              </a:path>
              <a:path w="2345690" h="2216785">
                <a:moveTo>
                  <a:pt x="896255" y="1327682"/>
                </a:moveTo>
                <a:lnTo>
                  <a:pt x="884693" y="1327682"/>
                </a:lnTo>
                <a:lnTo>
                  <a:pt x="877913" y="1314982"/>
                </a:lnTo>
                <a:lnTo>
                  <a:pt x="872124" y="1314982"/>
                </a:lnTo>
                <a:lnTo>
                  <a:pt x="868808" y="1302282"/>
                </a:lnTo>
                <a:lnTo>
                  <a:pt x="902738" y="1302282"/>
                </a:lnTo>
                <a:lnTo>
                  <a:pt x="902650" y="1309754"/>
                </a:lnTo>
                <a:lnTo>
                  <a:pt x="900478" y="1314982"/>
                </a:lnTo>
                <a:lnTo>
                  <a:pt x="896255" y="1327682"/>
                </a:lnTo>
                <a:close/>
              </a:path>
              <a:path w="2345690" h="2216785">
                <a:moveTo>
                  <a:pt x="902628" y="1311691"/>
                </a:moveTo>
                <a:lnTo>
                  <a:pt x="902650" y="1309754"/>
                </a:lnTo>
                <a:lnTo>
                  <a:pt x="905756" y="1302282"/>
                </a:lnTo>
                <a:lnTo>
                  <a:pt x="902628" y="1311691"/>
                </a:lnTo>
                <a:close/>
              </a:path>
              <a:path w="2345690" h="2216785">
                <a:moveTo>
                  <a:pt x="985987" y="1314982"/>
                </a:moveTo>
                <a:lnTo>
                  <a:pt x="978597" y="1314982"/>
                </a:lnTo>
                <a:lnTo>
                  <a:pt x="989154" y="1302282"/>
                </a:lnTo>
                <a:lnTo>
                  <a:pt x="985987" y="1314982"/>
                </a:lnTo>
                <a:close/>
              </a:path>
              <a:path w="2345690" h="2216785">
                <a:moveTo>
                  <a:pt x="1096831" y="1340382"/>
                </a:moveTo>
                <a:lnTo>
                  <a:pt x="1085219" y="1327682"/>
                </a:lnTo>
                <a:lnTo>
                  <a:pt x="1083108" y="1314982"/>
                </a:lnTo>
                <a:lnTo>
                  <a:pt x="1092608" y="1302282"/>
                </a:lnTo>
                <a:lnTo>
                  <a:pt x="1099998" y="1314982"/>
                </a:lnTo>
                <a:lnTo>
                  <a:pt x="1107388" y="1314982"/>
                </a:lnTo>
                <a:lnTo>
                  <a:pt x="1108443" y="1327682"/>
                </a:lnTo>
                <a:lnTo>
                  <a:pt x="1098942" y="1327682"/>
                </a:lnTo>
                <a:lnTo>
                  <a:pt x="1096831" y="1340382"/>
                </a:lnTo>
                <a:close/>
              </a:path>
              <a:path w="2345690" h="2216785">
                <a:moveTo>
                  <a:pt x="1128105" y="1327682"/>
                </a:moveTo>
                <a:lnTo>
                  <a:pt x="1121491" y="1327682"/>
                </a:lnTo>
                <a:lnTo>
                  <a:pt x="1111610" y="1314982"/>
                </a:lnTo>
                <a:lnTo>
                  <a:pt x="1112880" y="1302282"/>
                </a:lnTo>
                <a:lnTo>
                  <a:pt x="1135890" y="1302282"/>
                </a:lnTo>
                <a:lnTo>
                  <a:pt x="1132542" y="1314982"/>
                </a:lnTo>
                <a:lnTo>
                  <a:pt x="1128105" y="1327682"/>
                </a:lnTo>
                <a:close/>
              </a:path>
              <a:path w="2345690" h="2216785">
                <a:moveTo>
                  <a:pt x="1227601" y="1314982"/>
                </a:moveTo>
                <a:lnTo>
                  <a:pt x="1219733" y="1302282"/>
                </a:lnTo>
                <a:lnTo>
                  <a:pt x="1234479" y="1302282"/>
                </a:lnTo>
                <a:lnTo>
                  <a:pt x="1227601" y="1314982"/>
                </a:lnTo>
                <a:close/>
              </a:path>
              <a:path w="2345690" h="2216785">
                <a:moveTo>
                  <a:pt x="1390305" y="1314982"/>
                </a:moveTo>
                <a:lnTo>
                  <a:pt x="1369521" y="1314982"/>
                </a:lnTo>
                <a:lnTo>
                  <a:pt x="1374206" y="1302282"/>
                </a:lnTo>
                <a:lnTo>
                  <a:pt x="1380870" y="1302282"/>
                </a:lnTo>
                <a:lnTo>
                  <a:pt x="1390305" y="1314982"/>
                </a:lnTo>
                <a:close/>
              </a:path>
              <a:path w="2345690" h="2216785">
                <a:moveTo>
                  <a:pt x="1434642" y="1314982"/>
                </a:moveTo>
                <a:lnTo>
                  <a:pt x="1413529" y="1314982"/>
                </a:lnTo>
                <a:lnTo>
                  <a:pt x="1407294" y="1302282"/>
                </a:lnTo>
                <a:lnTo>
                  <a:pt x="1437166" y="1302282"/>
                </a:lnTo>
                <a:lnTo>
                  <a:pt x="1434642" y="1314982"/>
                </a:lnTo>
                <a:close/>
              </a:path>
              <a:path w="2345690" h="2216785">
                <a:moveTo>
                  <a:pt x="1502205" y="1327682"/>
                </a:moveTo>
                <a:lnTo>
                  <a:pt x="1488283" y="1327682"/>
                </a:lnTo>
                <a:lnTo>
                  <a:pt x="1483467" y="1314982"/>
                </a:lnTo>
                <a:lnTo>
                  <a:pt x="1482213" y="1314982"/>
                </a:lnTo>
                <a:lnTo>
                  <a:pt x="1485314" y="1302282"/>
                </a:lnTo>
                <a:lnTo>
                  <a:pt x="1507483" y="1302282"/>
                </a:lnTo>
                <a:lnTo>
                  <a:pt x="1505372" y="1314982"/>
                </a:lnTo>
                <a:lnTo>
                  <a:pt x="1502205" y="1327682"/>
                </a:lnTo>
                <a:close/>
              </a:path>
              <a:path w="2345690" h="2216785">
                <a:moveTo>
                  <a:pt x="1539153" y="1327682"/>
                </a:moveTo>
                <a:lnTo>
                  <a:pt x="1528597" y="1327682"/>
                </a:lnTo>
                <a:lnTo>
                  <a:pt x="1518040" y="1314982"/>
                </a:lnTo>
                <a:lnTo>
                  <a:pt x="1516984" y="1314982"/>
                </a:lnTo>
                <a:lnTo>
                  <a:pt x="1520151" y="1302282"/>
                </a:lnTo>
                <a:lnTo>
                  <a:pt x="1531763" y="1302282"/>
                </a:lnTo>
                <a:lnTo>
                  <a:pt x="1542320" y="1314982"/>
                </a:lnTo>
                <a:lnTo>
                  <a:pt x="1539153" y="1327682"/>
                </a:lnTo>
                <a:close/>
              </a:path>
              <a:path w="2345690" h="2216785">
                <a:moveTo>
                  <a:pt x="1584546" y="1327682"/>
                </a:moveTo>
                <a:lnTo>
                  <a:pt x="1568712" y="1314982"/>
                </a:lnTo>
                <a:lnTo>
                  <a:pt x="1573858" y="1302282"/>
                </a:lnTo>
                <a:lnTo>
                  <a:pt x="1592464" y="1302282"/>
                </a:lnTo>
                <a:lnTo>
                  <a:pt x="1584546" y="1327682"/>
                </a:lnTo>
                <a:close/>
              </a:path>
              <a:path w="2345690" h="2216785">
                <a:moveTo>
                  <a:pt x="1663985" y="1327682"/>
                </a:moveTo>
                <a:lnTo>
                  <a:pt x="1656364" y="1314982"/>
                </a:lnTo>
                <a:lnTo>
                  <a:pt x="1664776" y="1302282"/>
                </a:lnTo>
                <a:lnTo>
                  <a:pt x="1677444" y="1302282"/>
                </a:lnTo>
                <a:lnTo>
                  <a:pt x="1675168" y="1314982"/>
                </a:lnTo>
                <a:lnTo>
                  <a:pt x="1663985" y="1327682"/>
                </a:lnTo>
                <a:close/>
              </a:path>
              <a:path w="2345690" h="2216785">
                <a:moveTo>
                  <a:pt x="1723894" y="1314982"/>
                </a:moveTo>
                <a:lnTo>
                  <a:pt x="1703127" y="1314982"/>
                </a:lnTo>
                <a:lnTo>
                  <a:pt x="1710170" y="1302282"/>
                </a:lnTo>
                <a:lnTo>
                  <a:pt x="1719011" y="1302282"/>
                </a:lnTo>
                <a:lnTo>
                  <a:pt x="1723894" y="1314982"/>
                </a:lnTo>
                <a:close/>
              </a:path>
              <a:path w="2345690" h="2216785">
                <a:moveTo>
                  <a:pt x="1871356" y="1327682"/>
                </a:moveTo>
                <a:lnTo>
                  <a:pt x="1850573" y="1327682"/>
                </a:lnTo>
                <a:lnTo>
                  <a:pt x="1855125" y="1314982"/>
                </a:lnTo>
                <a:lnTo>
                  <a:pt x="1862449" y="1302282"/>
                </a:lnTo>
                <a:lnTo>
                  <a:pt x="1870168" y="1302282"/>
                </a:lnTo>
                <a:lnTo>
                  <a:pt x="1875909" y="1314982"/>
                </a:lnTo>
                <a:lnTo>
                  <a:pt x="1871356" y="1327682"/>
                </a:lnTo>
                <a:close/>
              </a:path>
              <a:path w="2345690" h="2216785">
                <a:moveTo>
                  <a:pt x="1930803" y="1314982"/>
                </a:moveTo>
                <a:lnTo>
                  <a:pt x="1907727" y="1314982"/>
                </a:lnTo>
                <a:lnTo>
                  <a:pt x="1908238" y="1302282"/>
                </a:lnTo>
                <a:lnTo>
                  <a:pt x="1929583" y="1302282"/>
                </a:lnTo>
                <a:lnTo>
                  <a:pt x="1930803" y="1314982"/>
                </a:lnTo>
                <a:close/>
              </a:path>
              <a:path w="2345690" h="2216785">
                <a:moveTo>
                  <a:pt x="2012089" y="1314982"/>
                </a:moveTo>
                <a:lnTo>
                  <a:pt x="2002473" y="1314982"/>
                </a:lnTo>
                <a:lnTo>
                  <a:pt x="1997706" y="1302282"/>
                </a:lnTo>
                <a:lnTo>
                  <a:pt x="2020138" y="1302282"/>
                </a:lnTo>
                <a:lnTo>
                  <a:pt x="2012089" y="1314982"/>
                </a:lnTo>
                <a:close/>
              </a:path>
              <a:path w="2345690" h="2216785">
                <a:moveTo>
                  <a:pt x="2104525" y="1327682"/>
                </a:moveTo>
                <a:lnTo>
                  <a:pt x="2089152" y="1314982"/>
                </a:lnTo>
                <a:lnTo>
                  <a:pt x="2094430" y="1302282"/>
                </a:lnTo>
                <a:lnTo>
                  <a:pt x="2111123" y="1302282"/>
                </a:lnTo>
                <a:lnTo>
                  <a:pt x="2113169" y="1314982"/>
                </a:lnTo>
                <a:lnTo>
                  <a:pt x="2104525" y="1327682"/>
                </a:lnTo>
                <a:close/>
              </a:path>
              <a:path w="2345690" h="2216785">
                <a:moveTo>
                  <a:pt x="902589" y="1314982"/>
                </a:moveTo>
                <a:lnTo>
                  <a:pt x="901534" y="1314982"/>
                </a:lnTo>
                <a:lnTo>
                  <a:pt x="902628" y="1311691"/>
                </a:lnTo>
                <a:lnTo>
                  <a:pt x="902589" y="1314982"/>
                </a:lnTo>
                <a:close/>
              </a:path>
              <a:path w="2345690" h="2216785">
                <a:moveTo>
                  <a:pt x="109788" y="1340382"/>
                </a:moveTo>
                <a:lnTo>
                  <a:pt x="93953" y="1340382"/>
                </a:lnTo>
                <a:lnTo>
                  <a:pt x="91842" y="1327682"/>
                </a:lnTo>
                <a:lnTo>
                  <a:pt x="88675" y="1327682"/>
                </a:lnTo>
                <a:lnTo>
                  <a:pt x="97087" y="1314982"/>
                </a:lnTo>
                <a:lnTo>
                  <a:pt x="110349" y="1314982"/>
                </a:lnTo>
                <a:lnTo>
                  <a:pt x="114011" y="1327682"/>
                </a:lnTo>
                <a:lnTo>
                  <a:pt x="109788" y="1340382"/>
                </a:lnTo>
                <a:close/>
              </a:path>
              <a:path w="2345690" h="2216785">
                <a:moveTo>
                  <a:pt x="182052" y="1340382"/>
                </a:moveTo>
                <a:lnTo>
                  <a:pt x="137235" y="1340382"/>
                </a:lnTo>
                <a:lnTo>
                  <a:pt x="142415" y="1327682"/>
                </a:lnTo>
                <a:lnTo>
                  <a:pt x="150959" y="1314982"/>
                </a:lnTo>
                <a:lnTo>
                  <a:pt x="159503" y="1327682"/>
                </a:lnTo>
                <a:lnTo>
                  <a:pt x="177351" y="1327682"/>
                </a:lnTo>
                <a:lnTo>
                  <a:pt x="182052" y="1340382"/>
                </a:lnTo>
                <a:close/>
              </a:path>
              <a:path w="2345690" h="2216785">
                <a:moveTo>
                  <a:pt x="232443" y="1327682"/>
                </a:moveTo>
                <a:lnTo>
                  <a:pt x="210752" y="1327682"/>
                </a:lnTo>
                <a:lnTo>
                  <a:pt x="212187" y="1314982"/>
                </a:lnTo>
                <a:lnTo>
                  <a:pt x="232773" y="1314982"/>
                </a:lnTo>
                <a:lnTo>
                  <a:pt x="232443" y="1327682"/>
                </a:lnTo>
                <a:close/>
              </a:path>
              <a:path w="2345690" h="2216785">
                <a:moveTo>
                  <a:pt x="263519" y="1327682"/>
                </a:moveTo>
                <a:lnTo>
                  <a:pt x="240558" y="1327682"/>
                </a:lnTo>
                <a:lnTo>
                  <a:pt x="244566" y="1314982"/>
                </a:lnTo>
                <a:lnTo>
                  <a:pt x="261787" y="1314982"/>
                </a:lnTo>
                <a:lnTo>
                  <a:pt x="263519" y="1327682"/>
                </a:lnTo>
                <a:close/>
              </a:path>
              <a:path w="2345690" h="2216785">
                <a:moveTo>
                  <a:pt x="324087" y="1340382"/>
                </a:moveTo>
                <a:lnTo>
                  <a:pt x="303123" y="1340382"/>
                </a:lnTo>
                <a:lnTo>
                  <a:pt x="302314" y="1327682"/>
                </a:lnTo>
                <a:lnTo>
                  <a:pt x="307642" y="1314982"/>
                </a:lnTo>
                <a:lnTo>
                  <a:pt x="329761" y="1314982"/>
                </a:lnTo>
                <a:lnTo>
                  <a:pt x="327106" y="1327682"/>
                </a:lnTo>
                <a:lnTo>
                  <a:pt x="324120" y="1327682"/>
                </a:lnTo>
                <a:lnTo>
                  <a:pt x="324087" y="1340382"/>
                </a:lnTo>
                <a:close/>
              </a:path>
              <a:path w="2345690" h="2216785">
                <a:moveTo>
                  <a:pt x="402915" y="1327682"/>
                </a:moveTo>
                <a:lnTo>
                  <a:pt x="379905" y="1327682"/>
                </a:lnTo>
                <a:lnTo>
                  <a:pt x="380829" y="1314982"/>
                </a:lnTo>
                <a:lnTo>
                  <a:pt x="402074" y="1314982"/>
                </a:lnTo>
                <a:lnTo>
                  <a:pt x="402915" y="1327682"/>
                </a:lnTo>
                <a:close/>
              </a:path>
              <a:path w="2345690" h="2216785">
                <a:moveTo>
                  <a:pt x="442783" y="1340382"/>
                </a:moveTo>
                <a:lnTo>
                  <a:pt x="387427" y="1340382"/>
                </a:lnTo>
                <a:lnTo>
                  <a:pt x="378982" y="1327682"/>
                </a:lnTo>
                <a:lnTo>
                  <a:pt x="419740" y="1327682"/>
                </a:lnTo>
                <a:lnTo>
                  <a:pt x="426486" y="1314982"/>
                </a:lnTo>
                <a:lnTo>
                  <a:pt x="439847" y="1314982"/>
                </a:lnTo>
                <a:lnTo>
                  <a:pt x="449711" y="1327682"/>
                </a:lnTo>
                <a:lnTo>
                  <a:pt x="442783" y="1340382"/>
                </a:lnTo>
                <a:close/>
              </a:path>
              <a:path w="2345690" h="2216785">
                <a:moveTo>
                  <a:pt x="497216" y="1340382"/>
                </a:moveTo>
                <a:lnTo>
                  <a:pt x="482436" y="1340382"/>
                </a:lnTo>
                <a:lnTo>
                  <a:pt x="490882" y="1327682"/>
                </a:lnTo>
                <a:lnTo>
                  <a:pt x="484680" y="1327682"/>
                </a:lnTo>
                <a:lnTo>
                  <a:pt x="486874" y="1314982"/>
                </a:lnTo>
                <a:lnTo>
                  <a:pt x="509620" y="1314982"/>
                </a:lnTo>
                <a:lnTo>
                  <a:pt x="507673" y="1327682"/>
                </a:lnTo>
                <a:lnTo>
                  <a:pt x="497216" y="1340382"/>
                </a:lnTo>
                <a:close/>
              </a:path>
              <a:path w="2345690" h="2216785">
                <a:moveTo>
                  <a:pt x="557388" y="1327682"/>
                </a:moveTo>
                <a:lnTo>
                  <a:pt x="524663" y="1327682"/>
                </a:lnTo>
                <a:lnTo>
                  <a:pt x="530964" y="1314982"/>
                </a:lnTo>
                <a:lnTo>
                  <a:pt x="547525" y="1314982"/>
                </a:lnTo>
                <a:lnTo>
                  <a:pt x="557388" y="1327682"/>
                </a:lnTo>
                <a:close/>
              </a:path>
              <a:path w="2345690" h="2216785">
                <a:moveTo>
                  <a:pt x="689428" y="1327682"/>
                </a:moveTo>
                <a:lnTo>
                  <a:pt x="666122" y="1327682"/>
                </a:lnTo>
                <a:lnTo>
                  <a:pt x="668233" y="1314982"/>
                </a:lnTo>
                <a:lnTo>
                  <a:pt x="687894" y="1314982"/>
                </a:lnTo>
                <a:lnTo>
                  <a:pt x="689428" y="1327682"/>
                </a:lnTo>
                <a:close/>
              </a:path>
              <a:path w="2345690" h="2216785">
                <a:moveTo>
                  <a:pt x="785543" y="1327682"/>
                </a:moveTo>
                <a:lnTo>
                  <a:pt x="762582" y="1327682"/>
                </a:lnTo>
                <a:lnTo>
                  <a:pt x="771687" y="1314982"/>
                </a:lnTo>
                <a:lnTo>
                  <a:pt x="781733" y="1314982"/>
                </a:lnTo>
                <a:lnTo>
                  <a:pt x="785543" y="1327682"/>
                </a:lnTo>
                <a:close/>
              </a:path>
              <a:path w="2345690" h="2216785">
                <a:moveTo>
                  <a:pt x="839250" y="1340382"/>
                </a:moveTo>
                <a:lnTo>
                  <a:pt x="818137" y="1340382"/>
                </a:lnTo>
                <a:lnTo>
                  <a:pt x="821782" y="1327682"/>
                </a:lnTo>
                <a:lnTo>
                  <a:pt x="823415" y="1327682"/>
                </a:lnTo>
                <a:lnTo>
                  <a:pt x="831530" y="1314982"/>
                </a:lnTo>
                <a:lnTo>
                  <a:pt x="840833" y="1314982"/>
                </a:lnTo>
                <a:lnTo>
                  <a:pt x="845386" y="1327682"/>
                </a:lnTo>
                <a:lnTo>
                  <a:pt x="839250" y="1340382"/>
                </a:lnTo>
                <a:close/>
              </a:path>
              <a:path w="2345690" h="2216785">
                <a:moveTo>
                  <a:pt x="933204" y="1340382"/>
                </a:moveTo>
                <a:lnTo>
                  <a:pt x="908923" y="1340382"/>
                </a:lnTo>
                <a:lnTo>
                  <a:pt x="907868" y="1327682"/>
                </a:lnTo>
                <a:lnTo>
                  <a:pt x="907868" y="1314982"/>
                </a:lnTo>
                <a:lnTo>
                  <a:pt x="920536" y="1314982"/>
                </a:lnTo>
                <a:lnTo>
                  <a:pt x="932148" y="1327682"/>
                </a:lnTo>
                <a:lnTo>
                  <a:pt x="933204" y="1340382"/>
                </a:lnTo>
                <a:close/>
              </a:path>
              <a:path w="2345690" h="2216785">
                <a:moveTo>
                  <a:pt x="1012378" y="1327682"/>
                </a:moveTo>
                <a:lnTo>
                  <a:pt x="968799" y="1327682"/>
                </a:lnTo>
                <a:lnTo>
                  <a:pt x="967777" y="1314982"/>
                </a:lnTo>
                <a:lnTo>
                  <a:pt x="1011652" y="1314982"/>
                </a:lnTo>
                <a:lnTo>
                  <a:pt x="1012378" y="1327682"/>
                </a:lnTo>
                <a:close/>
              </a:path>
              <a:path w="2345690" h="2216785">
                <a:moveTo>
                  <a:pt x="1066217" y="1340382"/>
                </a:moveTo>
                <a:lnTo>
                  <a:pt x="1056551" y="1340382"/>
                </a:lnTo>
                <a:lnTo>
                  <a:pt x="1049854" y="1327682"/>
                </a:lnTo>
                <a:lnTo>
                  <a:pt x="1048700" y="1327682"/>
                </a:lnTo>
                <a:lnTo>
                  <a:pt x="1055660" y="1314982"/>
                </a:lnTo>
                <a:lnTo>
                  <a:pt x="1070835" y="1314982"/>
                </a:lnTo>
                <a:lnTo>
                  <a:pt x="1071842" y="1327682"/>
                </a:lnTo>
                <a:lnTo>
                  <a:pt x="1066217" y="1340382"/>
                </a:lnTo>
                <a:close/>
              </a:path>
              <a:path w="2345690" h="2216785">
                <a:moveTo>
                  <a:pt x="1162282" y="1340382"/>
                </a:moveTo>
                <a:lnTo>
                  <a:pt x="1135891" y="1340382"/>
                </a:lnTo>
                <a:lnTo>
                  <a:pt x="1139404" y="1327682"/>
                </a:lnTo>
                <a:lnTo>
                  <a:pt x="1144204" y="1314982"/>
                </a:lnTo>
                <a:lnTo>
                  <a:pt x="1151181" y="1314982"/>
                </a:lnTo>
                <a:lnTo>
                  <a:pt x="1161226" y="1327682"/>
                </a:lnTo>
                <a:lnTo>
                  <a:pt x="1162282" y="1340382"/>
                </a:lnTo>
                <a:close/>
              </a:path>
              <a:path w="2345690" h="2216785">
                <a:moveTo>
                  <a:pt x="1247791" y="1340382"/>
                </a:moveTo>
                <a:lnTo>
                  <a:pt x="1224566" y="1340382"/>
                </a:lnTo>
                <a:lnTo>
                  <a:pt x="1222455" y="1327682"/>
                </a:lnTo>
                <a:lnTo>
                  <a:pt x="1230900" y="1314982"/>
                </a:lnTo>
                <a:lnTo>
                  <a:pt x="1243568" y="1314982"/>
                </a:lnTo>
                <a:lnTo>
                  <a:pt x="1247791" y="1340382"/>
                </a:lnTo>
                <a:close/>
              </a:path>
              <a:path w="2345690" h="2216785">
                <a:moveTo>
                  <a:pt x="1385290" y="1327682"/>
                </a:moveTo>
                <a:lnTo>
                  <a:pt x="1376944" y="1327682"/>
                </a:lnTo>
                <a:lnTo>
                  <a:pt x="1366025" y="1314982"/>
                </a:lnTo>
                <a:lnTo>
                  <a:pt x="1390074" y="1314982"/>
                </a:lnTo>
                <a:lnTo>
                  <a:pt x="1385290" y="1327682"/>
                </a:lnTo>
                <a:close/>
              </a:path>
              <a:path w="2345690" h="2216785">
                <a:moveTo>
                  <a:pt x="1455756" y="1340382"/>
                </a:moveTo>
                <a:lnTo>
                  <a:pt x="1446733" y="1327682"/>
                </a:lnTo>
                <a:lnTo>
                  <a:pt x="1442164" y="1327682"/>
                </a:lnTo>
                <a:lnTo>
                  <a:pt x="1442543" y="1314982"/>
                </a:lnTo>
                <a:lnTo>
                  <a:pt x="1466312" y="1314982"/>
                </a:lnTo>
                <a:lnTo>
                  <a:pt x="1464201" y="1327682"/>
                </a:lnTo>
                <a:lnTo>
                  <a:pt x="1455756" y="1340382"/>
                </a:lnTo>
                <a:close/>
              </a:path>
              <a:path w="2345690" h="2216785">
                <a:moveTo>
                  <a:pt x="1715448" y="1327682"/>
                </a:moveTo>
                <a:lnTo>
                  <a:pt x="1704084" y="1327682"/>
                </a:lnTo>
                <a:lnTo>
                  <a:pt x="1700537" y="1314982"/>
                </a:lnTo>
                <a:lnTo>
                  <a:pt x="1723234" y="1314982"/>
                </a:lnTo>
                <a:lnTo>
                  <a:pt x="1715448" y="1327682"/>
                </a:lnTo>
                <a:close/>
              </a:path>
              <a:path w="2345690" h="2216785">
                <a:moveTo>
                  <a:pt x="46449" y="1353082"/>
                </a:moveTo>
                <a:lnTo>
                  <a:pt x="40114" y="1353082"/>
                </a:lnTo>
                <a:lnTo>
                  <a:pt x="35892" y="1340382"/>
                </a:lnTo>
                <a:lnTo>
                  <a:pt x="34836" y="1327682"/>
                </a:lnTo>
                <a:lnTo>
                  <a:pt x="41170" y="1327682"/>
                </a:lnTo>
                <a:lnTo>
                  <a:pt x="47933" y="1340382"/>
                </a:lnTo>
                <a:lnTo>
                  <a:pt x="49187" y="1340382"/>
                </a:lnTo>
                <a:lnTo>
                  <a:pt x="46449" y="1353082"/>
                </a:lnTo>
                <a:close/>
              </a:path>
              <a:path w="2345690" h="2216785">
                <a:moveTo>
                  <a:pt x="77062" y="1340382"/>
                </a:moveTo>
                <a:lnTo>
                  <a:pt x="52782" y="1340382"/>
                </a:lnTo>
                <a:lnTo>
                  <a:pt x="59116" y="1327682"/>
                </a:lnTo>
                <a:lnTo>
                  <a:pt x="71784" y="1327682"/>
                </a:lnTo>
                <a:lnTo>
                  <a:pt x="77062" y="1340382"/>
                </a:lnTo>
                <a:close/>
              </a:path>
              <a:path w="2345690" h="2216785">
                <a:moveTo>
                  <a:pt x="130901" y="1353082"/>
                </a:moveTo>
                <a:lnTo>
                  <a:pt x="113747" y="1353082"/>
                </a:lnTo>
                <a:lnTo>
                  <a:pt x="113384" y="1340382"/>
                </a:lnTo>
                <a:lnTo>
                  <a:pt x="120345" y="1327682"/>
                </a:lnTo>
                <a:lnTo>
                  <a:pt x="131347" y="1327682"/>
                </a:lnTo>
                <a:lnTo>
                  <a:pt x="136312" y="1340382"/>
                </a:lnTo>
                <a:lnTo>
                  <a:pt x="135932" y="1340382"/>
                </a:lnTo>
                <a:lnTo>
                  <a:pt x="130901" y="1353082"/>
                </a:lnTo>
                <a:close/>
              </a:path>
              <a:path w="2345690" h="2216785">
                <a:moveTo>
                  <a:pt x="234356" y="1340382"/>
                </a:moveTo>
                <a:lnTo>
                  <a:pt x="215354" y="1340382"/>
                </a:lnTo>
                <a:lnTo>
                  <a:pt x="213820" y="1327682"/>
                </a:lnTo>
                <a:lnTo>
                  <a:pt x="233301" y="1327682"/>
                </a:lnTo>
                <a:lnTo>
                  <a:pt x="234356" y="1340382"/>
                </a:lnTo>
                <a:close/>
              </a:path>
              <a:path w="2345690" h="2216785">
                <a:moveTo>
                  <a:pt x="251247" y="1340382"/>
                </a:moveTo>
                <a:lnTo>
                  <a:pt x="242686" y="1327682"/>
                </a:lnTo>
                <a:lnTo>
                  <a:pt x="259906" y="1327682"/>
                </a:lnTo>
                <a:lnTo>
                  <a:pt x="251247" y="1340382"/>
                </a:lnTo>
                <a:close/>
              </a:path>
              <a:path w="2345690" h="2216785">
                <a:moveTo>
                  <a:pt x="467657" y="1353082"/>
                </a:moveTo>
                <a:lnTo>
                  <a:pt x="453109" y="1353082"/>
                </a:lnTo>
                <a:lnTo>
                  <a:pt x="447600" y="1340382"/>
                </a:lnTo>
                <a:lnTo>
                  <a:pt x="457266" y="1327682"/>
                </a:lnTo>
                <a:lnTo>
                  <a:pt x="467129" y="1327682"/>
                </a:lnTo>
                <a:lnTo>
                  <a:pt x="472243" y="1340382"/>
                </a:lnTo>
                <a:lnTo>
                  <a:pt x="467657" y="1353082"/>
                </a:lnTo>
                <a:close/>
              </a:path>
              <a:path w="2345690" h="2216785">
                <a:moveTo>
                  <a:pt x="559714" y="1340382"/>
                </a:moveTo>
                <a:lnTo>
                  <a:pt x="539822" y="1340382"/>
                </a:lnTo>
                <a:lnTo>
                  <a:pt x="535219" y="1327682"/>
                </a:lnTo>
                <a:lnTo>
                  <a:pt x="563722" y="1327682"/>
                </a:lnTo>
                <a:lnTo>
                  <a:pt x="559714" y="1340382"/>
                </a:lnTo>
                <a:close/>
              </a:path>
              <a:path w="2345690" h="2216785">
                <a:moveTo>
                  <a:pt x="586650" y="1353082"/>
                </a:moveTo>
                <a:lnTo>
                  <a:pt x="573520" y="1353082"/>
                </a:lnTo>
                <a:lnTo>
                  <a:pt x="567945" y="1340382"/>
                </a:lnTo>
                <a:lnTo>
                  <a:pt x="570716" y="1340382"/>
                </a:lnTo>
                <a:lnTo>
                  <a:pt x="575813" y="1327682"/>
                </a:lnTo>
                <a:lnTo>
                  <a:pt x="590114" y="1327682"/>
                </a:lnTo>
                <a:lnTo>
                  <a:pt x="592225" y="1340382"/>
                </a:lnTo>
                <a:lnTo>
                  <a:pt x="586650" y="1353082"/>
                </a:lnTo>
                <a:close/>
              </a:path>
              <a:path w="2345690" h="2216785">
                <a:moveTo>
                  <a:pt x="626006" y="1365782"/>
                </a:moveTo>
                <a:lnTo>
                  <a:pt x="611227" y="1353082"/>
                </a:lnTo>
                <a:lnTo>
                  <a:pt x="615450" y="1340382"/>
                </a:lnTo>
                <a:lnTo>
                  <a:pt x="614394" y="1340382"/>
                </a:lnTo>
                <a:lnTo>
                  <a:pt x="624951" y="1327682"/>
                </a:lnTo>
                <a:lnTo>
                  <a:pt x="637619" y="1340382"/>
                </a:lnTo>
                <a:lnTo>
                  <a:pt x="635507" y="1353082"/>
                </a:lnTo>
                <a:lnTo>
                  <a:pt x="631284" y="1353082"/>
                </a:lnTo>
                <a:lnTo>
                  <a:pt x="626006" y="1365782"/>
                </a:lnTo>
                <a:close/>
              </a:path>
              <a:path w="2345690" h="2216785">
                <a:moveTo>
                  <a:pt x="684167" y="1340382"/>
                </a:moveTo>
                <a:lnTo>
                  <a:pt x="663614" y="1340382"/>
                </a:lnTo>
                <a:lnTo>
                  <a:pt x="664522" y="1327682"/>
                </a:lnTo>
                <a:lnTo>
                  <a:pt x="688290" y="1327682"/>
                </a:lnTo>
                <a:lnTo>
                  <a:pt x="684167" y="1340382"/>
                </a:lnTo>
                <a:close/>
              </a:path>
              <a:path w="2345690" h="2216785">
                <a:moveTo>
                  <a:pt x="778021" y="1340382"/>
                </a:moveTo>
                <a:lnTo>
                  <a:pt x="768125" y="1340382"/>
                </a:lnTo>
                <a:lnTo>
                  <a:pt x="762186" y="1327682"/>
                </a:lnTo>
                <a:lnTo>
                  <a:pt x="784009" y="1327682"/>
                </a:lnTo>
                <a:lnTo>
                  <a:pt x="778021" y="1340382"/>
                </a:lnTo>
                <a:close/>
              </a:path>
              <a:path w="2345690" h="2216785">
                <a:moveTo>
                  <a:pt x="879827" y="1353082"/>
                </a:moveTo>
                <a:lnTo>
                  <a:pt x="868478" y="1353082"/>
                </a:lnTo>
                <a:lnTo>
                  <a:pt x="861419" y="1340382"/>
                </a:lnTo>
                <a:lnTo>
                  <a:pt x="864173" y="1340382"/>
                </a:lnTo>
                <a:lnTo>
                  <a:pt x="868412" y="1327682"/>
                </a:lnTo>
                <a:lnTo>
                  <a:pt x="875225" y="1327682"/>
                </a:lnTo>
                <a:lnTo>
                  <a:pt x="885699" y="1340382"/>
                </a:lnTo>
                <a:lnTo>
                  <a:pt x="879827" y="1353082"/>
                </a:lnTo>
                <a:close/>
              </a:path>
              <a:path w="2345690" h="2216785">
                <a:moveTo>
                  <a:pt x="988098" y="1340382"/>
                </a:moveTo>
                <a:lnTo>
                  <a:pt x="977541" y="1327682"/>
                </a:lnTo>
                <a:lnTo>
                  <a:pt x="981764" y="1327682"/>
                </a:lnTo>
                <a:lnTo>
                  <a:pt x="988098" y="1340382"/>
                </a:lnTo>
                <a:close/>
              </a:path>
              <a:path w="2345690" h="2216785">
                <a:moveTo>
                  <a:pt x="1003933" y="1340382"/>
                </a:moveTo>
                <a:lnTo>
                  <a:pt x="997599" y="1340382"/>
                </a:lnTo>
                <a:lnTo>
                  <a:pt x="996543" y="1327682"/>
                </a:lnTo>
                <a:lnTo>
                  <a:pt x="1009145" y="1327682"/>
                </a:lnTo>
                <a:lnTo>
                  <a:pt x="1003933" y="1340382"/>
                </a:lnTo>
                <a:close/>
              </a:path>
              <a:path w="2345690" h="2216785">
                <a:moveTo>
                  <a:pt x="1039215" y="1340382"/>
                </a:moveTo>
                <a:lnTo>
                  <a:pt x="1019768" y="1340382"/>
                </a:lnTo>
                <a:lnTo>
                  <a:pt x="1022968" y="1327682"/>
                </a:lnTo>
                <a:lnTo>
                  <a:pt x="1044048" y="1327682"/>
                </a:lnTo>
                <a:lnTo>
                  <a:pt x="1039215" y="1340382"/>
                </a:lnTo>
                <a:close/>
              </a:path>
              <a:path w="2345690" h="2216785">
                <a:moveTo>
                  <a:pt x="1190785" y="1353082"/>
                </a:moveTo>
                <a:lnTo>
                  <a:pt x="1182340" y="1353082"/>
                </a:lnTo>
                <a:lnTo>
                  <a:pt x="1173894" y="1340382"/>
                </a:lnTo>
                <a:lnTo>
                  <a:pt x="1176006" y="1327682"/>
                </a:lnTo>
                <a:lnTo>
                  <a:pt x="1194051" y="1327682"/>
                </a:lnTo>
                <a:lnTo>
                  <a:pt x="1198702" y="1340382"/>
                </a:lnTo>
                <a:lnTo>
                  <a:pt x="1197812" y="1340382"/>
                </a:lnTo>
                <a:lnTo>
                  <a:pt x="1190785" y="1353082"/>
                </a:lnTo>
                <a:close/>
              </a:path>
              <a:path w="2345690" h="2216785">
                <a:moveTo>
                  <a:pt x="1310074" y="1340382"/>
                </a:moveTo>
                <a:lnTo>
                  <a:pt x="1284739" y="1340382"/>
                </a:lnTo>
                <a:lnTo>
                  <a:pt x="1291369" y="1327682"/>
                </a:lnTo>
                <a:lnTo>
                  <a:pt x="1304631" y="1327682"/>
                </a:lnTo>
                <a:lnTo>
                  <a:pt x="1310074" y="1340382"/>
                </a:lnTo>
                <a:close/>
              </a:path>
              <a:path w="2345690" h="2216785">
                <a:moveTo>
                  <a:pt x="1342140" y="1340382"/>
                </a:moveTo>
                <a:lnTo>
                  <a:pt x="1318784" y="1340382"/>
                </a:lnTo>
                <a:lnTo>
                  <a:pt x="1321291" y="1327682"/>
                </a:lnTo>
                <a:lnTo>
                  <a:pt x="1338957" y="1327682"/>
                </a:lnTo>
                <a:lnTo>
                  <a:pt x="1342140" y="1340382"/>
                </a:lnTo>
                <a:close/>
              </a:path>
              <a:path w="2345690" h="2216785">
                <a:moveTo>
                  <a:pt x="1392416" y="1353082"/>
                </a:moveTo>
                <a:lnTo>
                  <a:pt x="1355468" y="1353082"/>
                </a:lnTo>
                <a:lnTo>
                  <a:pt x="1356523" y="1340382"/>
                </a:lnTo>
                <a:lnTo>
                  <a:pt x="1359872" y="1327682"/>
                </a:lnTo>
                <a:lnTo>
                  <a:pt x="1375674" y="1327682"/>
                </a:lnTo>
                <a:lnTo>
                  <a:pt x="1380803" y="1340382"/>
                </a:lnTo>
                <a:lnTo>
                  <a:pt x="1392416" y="1353082"/>
                </a:lnTo>
                <a:close/>
              </a:path>
              <a:path w="2345690" h="2216785">
                <a:moveTo>
                  <a:pt x="1436803" y="1340382"/>
                </a:moveTo>
                <a:lnTo>
                  <a:pt x="1416911" y="1340382"/>
                </a:lnTo>
                <a:lnTo>
                  <a:pt x="1426197" y="1327682"/>
                </a:lnTo>
                <a:lnTo>
                  <a:pt x="1436803" y="1340382"/>
                </a:lnTo>
                <a:close/>
              </a:path>
              <a:path w="2345690" h="2216785">
                <a:moveTo>
                  <a:pt x="1581066" y="1340382"/>
                </a:moveTo>
                <a:lnTo>
                  <a:pt x="1560134" y="1340382"/>
                </a:lnTo>
                <a:lnTo>
                  <a:pt x="1564538" y="1327682"/>
                </a:lnTo>
                <a:lnTo>
                  <a:pt x="1573990" y="1327682"/>
                </a:lnTo>
                <a:lnTo>
                  <a:pt x="1581066" y="1340382"/>
                </a:lnTo>
                <a:close/>
              </a:path>
              <a:path w="2345690" h="2216785">
                <a:moveTo>
                  <a:pt x="1618592" y="1353082"/>
                </a:moveTo>
                <a:lnTo>
                  <a:pt x="1611268" y="1353082"/>
                </a:lnTo>
                <a:lnTo>
                  <a:pt x="1606715" y="1340382"/>
                </a:lnTo>
                <a:lnTo>
                  <a:pt x="1608447" y="1327682"/>
                </a:lnTo>
                <a:lnTo>
                  <a:pt x="1624975" y="1327682"/>
                </a:lnTo>
                <a:lnTo>
                  <a:pt x="1632051" y="1340382"/>
                </a:lnTo>
                <a:lnTo>
                  <a:pt x="1626311" y="1340382"/>
                </a:lnTo>
                <a:lnTo>
                  <a:pt x="1618592" y="1353082"/>
                </a:lnTo>
                <a:close/>
              </a:path>
              <a:path w="2345690" h="2216785">
                <a:moveTo>
                  <a:pt x="1803068" y="1340382"/>
                </a:moveTo>
                <a:lnTo>
                  <a:pt x="1784066" y="1340382"/>
                </a:lnTo>
                <a:lnTo>
                  <a:pt x="1790400" y="1327682"/>
                </a:lnTo>
                <a:lnTo>
                  <a:pt x="1803068" y="1340382"/>
                </a:lnTo>
                <a:close/>
              </a:path>
              <a:path w="2345690" h="2216785">
                <a:moveTo>
                  <a:pt x="2008922" y="1353082"/>
                </a:moveTo>
                <a:lnTo>
                  <a:pt x="1989920" y="1353082"/>
                </a:lnTo>
                <a:lnTo>
                  <a:pt x="1991702" y="1340382"/>
                </a:lnTo>
                <a:lnTo>
                  <a:pt x="2001796" y="1327682"/>
                </a:lnTo>
                <a:lnTo>
                  <a:pt x="2010703" y="1340382"/>
                </a:lnTo>
                <a:lnTo>
                  <a:pt x="2008922" y="1353082"/>
                </a:lnTo>
                <a:close/>
              </a:path>
              <a:path w="2345690" h="2216785">
                <a:moveTo>
                  <a:pt x="73104" y="1353082"/>
                </a:moveTo>
                <a:lnTo>
                  <a:pt x="51727" y="1353082"/>
                </a:lnTo>
                <a:lnTo>
                  <a:pt x="53838" y="1340382"/>
                </a:lnTo>
                <a:lnTo>
                  <a:pt x="74984" y="1340382"/>
                </a:lnTo>
                <a:lnTo>
                  <a:pt x="73104" y="1353082"/>
                </a:lnTo>
                <a:close/>
              </a:path>
              <a:path w="2345690" h="2216785">
                <a:moveTo>
                  <a:pt x="103586" y="1353082"/>
                </a:moveTo>
                <a:lnTo>
                  <a:pt x="79438" y="1353082"/>
                </a:lnTo>
                <a:lnTo>
                  <a:pt x="83430" y="1340382"/>
                </a:lnTo>
                <a:lnTo>
                  <a:pt x="102877" y="1340382"/>
                </a:lnTo>
                <a:lnTo>
                  <a:pt x="103586" y="1353082"/>
                </a:lnTo>
                <a:close/>
              </a:path>
              <a:path w="2345690" h="2216785">
                <a:moveTo>
                  <a:pt x="188963" y="1403882"/>
                </a:moveTo>
                <a:lnTo>
                  <a:pt x="173128" y="1403882"/>
                </a:lnTo>
                <a:lnTo>
                  <a:pt x="171017" y="1391182"/>
                </a:lnTo>
                <a:lnTo>
                  <a:pt x="144378" y="1391182"/>
                </a:lnTo>
                <a:lnTo>
                  <a:pt x="150959" y="1378482"/>
                </a:lnTo>
                <a:lnTo>
                  <a:pt x="153862" y="1365782"/>
                </a:lnTo>
                <a:lnTo>
                  <a:pt x="150959" y="1365782"/>
                </a:lnTo>
                <a:lnTo>
                  <a:pt x="156237" y="1353082"/>
                </a:lnTo>
                <a:lnTo>
                  <a:pt x="163627" y="1340382"/>
                </a:lnTo>
                <a:lnTo>
                  <a:pt x="180913" y="1340382"/>
                </a:lnTo>
                <a:lnTo>
                  <a:pt x="177202" y="1353082"/>
                </a:lnTo>
                <a:lnTo>
                  <a:pt x="174184" y="1353082"/>
                </a:lnTo>
                <a:lnTo>
                  <a:pt x="173128" y="1365782"/>
                </a:lnTo>
                <a:lnTo>
                  <a:pt x="171017" y="1378482"/>
                </a:lnTo>
                <a:lnTo>
                  <a:pt x="192789" y="1378482"/>
                </a:lnTo>
                <a:lnTo>
                  <a:pt x="195280" y="1391182"/>
                </a:lnTo>
                <a:lnTo>
                  <a:pt x="188963" y="1403882"/>
                </a:lnTo>
                <a:close/>
              </a:path>
              <a:path w="2345690" h="2216785">
                <a:moveTo>
                  <a:pt x="244913" y="1365782"/>
                </a:moveTo>
                <a:lnTo>
                  <a:pt x="186852" y="1365782"/>
                </a:lnTo>
                <a:lnTo>
                  <a:pt x="184740" y="1353082"/>
                </a:lnTo>
                <a:lnTo>
                  <a:pt x="216542" y="1353082"/>
                </a:lnTo>
                <a:lnTo>
                  <a:pt x="215354" y="1340382"/>
                </a:lnTo>
                <a:lnTo>
                  <a:pt x="237524" y="1340382"/>
                </a:lnTo>
                <a:lnTo>
                  <a:pt x="244913" y="1365782"/>
                </a:lnTo>
                <a:close/>
              </a:path>
              <a:path w="2345690" h="2216785">
                <a:moveTo>
                  <a:pt x="269490" y="1365782"/>
                </a:moveTo>
                <a:lnTo>
                  <a:pt x="244913" y="1365782"/>
                </a:lnTo>
                <a:lnTo>
                  <a:pt x="250670" y="1353082"/>
                </a:lnTo>
                <a:lnTo>
                  <a:pt x="256130" y="1340382"/>
                </a:lnTo>
                <a:lnTo>
                  <a:pt x="262579" y="1353082"/>
                </a:lnTo>
                <a:lnTo>
                  <a:pt x="271305" y="1353082"/>
                </a:lnTo>
                <a:lnTo>
                  <a:pt x="269490" y="1365782"/>
                </a:lnTo>
                <a:close/>
              </a:path>
              <a:path w="2345690" h="2216785">
                <a:moveTo>
                  <a:pt x="355460" y="1353082"/>
                </a:moveTo>
                <a:lnTo>
                  <a:pt x="336755" y="1353082"/>
                </a:lnTo>
                <a:lnTo>
                  <a:pt x="334199" y="1340382"/>
                </a:lnTo>
                <a:lnTo>
                  <a:pt x="359980" y="1340382"/>
                </a:lnTo>
                <a:lnTo>
                  <a:pt x="355460" y="1353082"/>
                </a:lnTo>
                <a:close/>
              </a:path>
              <a:path w="2345690" h="2216785">
                <a:moveTo>
                  <a:pt x="380202" y="1353082"/>
                </a:moveTo>
                <a:lnTo>
                  <a:pt x="356813" y="1353082"/>
                </a:lnTo>
                <a:lnTo>
                  <a:pt x="362091" y="1340382"/>
                </a:lnTo>
                <a:lnTo>
                  <a:pt x="374759" y="1340382"/>
                </a:lnTo>
                <a:lnTo>
                  <a:pt x="380202" y="1353082"/>
                </a:lnTo>
                <a:close/>
              </a:path>
              <a:path w="2345690" h="2216785">
                <a:moveTo>
                  <a:pt x="414874" y="1353082"/>
                </a:moveTo>
                <a:lnTo>
                  <a:pt x="390858" y="1353082"/>
                </a:lnTo>
                <a:lnTo>
                  <a:pt x="388450" y="1340382"/>
                </a:lnTo>
                <a:lnTo>
                  <a:pt x="428928" y="1340382"/>
                </a:lnTo>
                <a:lnTo>
                  <a:pt x="414874" y="1353082"/>
                </a:lnTo>
                <a:close/>
              </a:path>
              <a:path w="2345690" h="2216785">
                <a:moveTo>
                  <a:pt x="503286" y="1353082"/>
                </a:moveTo>
                <a:lnTo>
                  <a:pt x="480325" y="1353082"/>
                </a:lnTo>
                <a:lnTo>
                  <a:pt x="479269" y="1340382"/>
                </a:lnTo>
                <a:lnTo>
                  <a:pt x="501933" y="1340382"/>
                </a:lnTo>
                <a:lnTo>
                  <a:pt x="503286" y="1353082"/>
                </a:lnTo>
                <a:close/>
              </a:path>
              <a:path w="2345690" h="2216785">
                <a:moveTo>
                  <a:pt x="533108" y="1365782"/>
                </a:moveTo>
                <a:lnTo>
                  <a:pt x="522552" y="1365782"/>
                </a:lnTo>
                <a:lnTo>
                  <a:pt x="517273" y="1353082"/>
                </a:lnTo>
                <a:lnTo>
                  <a:pt x="525686" y="1340382"/>
                </a:lnTo>
                <a:lnTo>
                  <a:pt x="536275" y="1340382"/>
                </a:lnTo>
                <a:lnTo>
                  <a:pt x="541323" y="1353082"/>
                </a:lnTo>
                <a:lnTo>
                  <a:pt x="533108" y="1365782"/>
                </a:lnTo>
                <a:close/>
              </a:path>
              <a:path w="2345690" h="2216785">
                <a:moveTo>
                  <a:pt x="606097" y="1365782"/>
                </a:moveTo>
                <a:lnTo>
                  <a:pt x="594205" y="1365782"/>
                </a:lnTo>
                <a:lnTo>
                  <a:pt x="586864" y="1353082"/>
                </a:lnTo>
                <a:lnTo>
                  <a:pt x="596448" y="1340382"/>
                </a:lnTo>
                <a:lnTo>
                  <a:pt x="603837" y="1353082"/>
                </a:lnTo>
                <a:lnTo>
                  <a:pt x="610171" y="1353082"/>
                </a:lnTo>
                <a:lnTo>
                  <a:pt x="606097" y="1365782"/>
                </a:lnTo>
                <a:close/>
              </a:path>
              <a:path w="2345690" h="2216785">
                <a:moveTo>
                  <a:pt x="610171" y="1353082"/>
                </a:moveTo>
                <a:lnTo>
                  <a:pt x="603837" y="1353082"/>
                </a:lnTo>
                <a:lnTo>
                  <a:pt x="602782" y="1340382"/>
                </a:lnTo>
                <a:lnTo>
                  <a:pt x="610171" y="1353082"/>
                </a:lnTo>
                <a:close/>
              </a:path>
              <a:path w="2345690" h="2216785">
                <a:moveTo>
                  <a:pt x="669288" y="1365782"/>
                </a:moveTo>
                <a:lnTo>
                  <a:pt x="654509" y="1365782"/>
                </a:lnTo>
                <a:lnTo>
                  <a:pt x="658732" y="1353082"/>
                </a:lnTo>
                <a:lnTo>
                  <a:pt x="652398" y="1353082"/>
                </a:lnTo>
                <a:lnTo>
                  <a:pt x="658732" y="1340382"/>
                </a:lnTo>
                <a:lnTo>
                  <a:pt x="680901" y="1340382"/>
                </a:lnTo>
                <a:lnTo>
                  <a:pt x="669288" y="1365782"/>
                </a:lnTo>
                <a:close/>
              </a:path>
              <a:path w="2345690" h="2216785">
                <a:moveTo>
                  <a:pt x="728405" y="1353082"/>
                </a:moveTo>
                <a:lnTo>
                  <a:pt x="715737" y="1353082"/>
                </a:lnTo>
                <a:lnTo>
                  <a:pt x="721725" y="1340382"/>
                </a:lnTo>
                <a:lnTo>
                  <a:pt x="739638" y="1340382"/>
                </a:lnTo>
                <a:lnTo>
                  <a:pt x="728405" y="1353082"/>
                </a:lnTo>
                <a:close/>
              </a:path>
              <a:path w="2345690" h="2216785">
                <a:moveTo>
                  <a:pt x="798079" y="1378482"/>
                </a:moveTo>
                <a:lnTo>
                  <a:pt x="785411" y="1365782"/>
                </a:lnTo>
                <a:lnTo>
                  <a:pt x="788578" y="1353082"/>
                </a:lnTo>
                <a:lnTo>
                  <a:pt x="786467" y="1353082"/>
                </a:lnTo>
                <a:lnTo>
                  <a:pt x="794912" y="1340382"/>
                </a:lnTo>
                <a:lnTo>
                  <a:pt x="807580" y="1353082"/>
                </a:lnTo>
                <a:lnTo>
                  <a:pt x="808372" y="1357844"/>
                </a:lnTo>
                <a:lnTo>
                  <a:pt x="804413" y="1365782"/>
                </a:lnTo>
                <a:lnTo>
                  <a:pt x="798079" y="1365782"/>
                </a:lnTo>
                <a:lnTo>
                  <a:pt x="798079" y="1378482"/>
                </a:lnTo>
                <a:close/>
              </a:path>
              <a:path w="2345690" h="2216785">
                <a:moveTo>
                  <a:pt x="828429" y="1353082"/>
                </a:moveTo>
                <a:lnTo>
                  <a:pt x="809691" y="1353082"/>
                </a:lnTo>
                <a:lnTo>
                  <a:pt x="810714" y="1340382"/>
                </a:lnTo>
                <a:lnTo>
                  <a:pt x="833147" y="1340382"/>
                </a:lnTo>
                <a:lnTo>
                  <a:pt x="828429" y="1353082"/>
                </a:lnTo>
                <a:close/>
              </a:path>
              <a:path w="2345690" h="2216785">
                <a:moveTo>
                  <a:pt x="901402" y="1365782"/>
                </a:moveTo>
                <a:lnTo>
                  <a:pt x="888882" y="1365782"/>
                </a:lnTo>
                <a:lnTo>
                  <a:pt x="893088" y="1340382"/>
                </a:lnTo>
                <a:lnTo>
                  <a:pt x="899422" y="1340382"/>
                </a:lnTo>
                <a:lnTo>
                  <a:pt x="911348" y="1353082"/>
                </a:lnTo>
                <a:lnTo>
                  <a:pt x="901402" y="1365782"/>
                </a:lnTo>
                <a:close/>
              </a:path>
              <a:path w="2345690" h="2216785">
                <a:moveTo>
                  <a:pt x="949039" y="1365782"/>
                </a:moveTo>
                <a:lnTo>
                  <a:pt x="934259" y="1365782"/>
                </a:lnTo>
                <a:lnTo>
                  <a:pt x="933204" y="1353082"/>
                </a:lnTo>
                <a:lnTo>
                  <a:pt x="935315" y="1340382"/>
                </a:lnTo>
                <a:lnTo>
                  <a:pt x="954317" y="1340382"/>
                </a:lnTo>
                <a:lnTo>
                  <a:pt x="955719" y="1353082"/>
                </a:lnTo>
                <a:lnTo>
                  <a:pt x="954169" y="1353082"/>
                </a:lnTo>
                <a:lnTo>
                  <a:pt x="949039" y="1365782"/>
                </a:lnTo>
                <a:close/>
              </a:path>
              <a:path w="2345690" h="2216785">
                <a:moveTo>
                  <a:pt x="1012378" y="1365782"/>
                </a:moveTo>
                <a:lnTo>
                  <a:pt x="998655" y="1365782"/>
                </a:lnTo>
                <a:lnTo>
                  <a:pt x="1007034" y="1340382"/>
                </a:lnTo>
                <a:lnTo>
                  <a:pt x="1018184" y="1340382"/>
                </a:lnTo>
                <a:lnTo>
                  <a:pt x="1023001" y="1353082"/>
                </a:lnTo>
                <a:lnTo>
                  <a:pt x="1012378" y="1365782"/>
                </a:lnTo>
                <a:close/>
              </a:path>
              <a:path w="2345690" h="2216785">
                <a:moveTo>
                  <a:pt x="1086274" y="1365782"/>
                </a:moveTo>
                <a:lnTo>
                  <a:pt x="1061994" y="1365782"/>
                </a:lnTo>
                <a:lnTo>
                  <a:pt x="1065788" y="1353082"/>
                </a:lnTo>
                <a:lnTo>
                  <a:pt x="1073343" y="1340382"/>
                </a:lnTo>
                <a:lnTo>
                  <a:pt x="1081293" y="1340382"/>
                </a:lnTo>
                <a:lnTo>
                  <a:pt x="1086274" y="1365782"/>
                </a:lnTo>
                <a:close/>
              </a:path>
              <a:path w="2345690" h="2216785">
                <a:moveTo>
                  <a:pt x="1301761" y="1353082"/>
                </a:moveTo>
                <a:lnTo>
                  <a:pt x="1262834" y="1353082"/>
                </a:lnTo>
                <a:lnTo>
                  <a:pt x="1264219" y="1340382"/>
                </a:lnTo>
                <a:lnTo>
                  <a:pt x="1306165" y="1340382"/>
                </a:lnTo>
                <a:lnTo>
                  <a:pt x="1301761" y="1353082"/>
                </a:lnTo>
                <a:close/>
              </a:path>
              <a:path w="2345690" h="2216785">
                <a:moveTo>
                  <a:pt x="1334355" y="1353082"/>
                </a:moveTo>
                <a:lnTo>
                  <a:pt x="1323006" y="1340382"/>
                </a:lnTo>
                <a:lnTo>
                  <a:pt x="1340375" y="1340382"/>
                </a:lnTo>
                <a:lnTo>
                  <a:pt x="1334355" y="1353082"/>
                </a:lnTo>
                <a:close/>
              </a:path>
              <a:path w="2345690" h="2216785">
                <a:moveTo>
                  <a:pt x="1437034" y="1353082"/>
                </a:moveTo>
                <a:lnTo>
                  <a:pt x="1418923" y="1353082"/>
                </a:lnTo>
                <a:lnTo>
                  <a:pt x="1414453" y="1340382"/>
                </a:lnTo>
                <a:lnTo>
                  <a:pt x="1439789" y="1340382"/>
                </a:lnTo>
                <a:lnTo>
                  <a:pt x="1437034" y="1353082"/>
                </a:lnTo>
                <a:close/>
              </a:path>
              <a:path w="2345690" h="2216785">
                <a:moveTo>
                  <a:pt x="1495211" y="1353082"/>
                </a:moveTo>
                <a:lnTo>
                  <a:pt x="1470535" y="1353082"/>
                </a:lnTo>
                <a:lnTo>
                  <a:pt x="1472646" y="1340382"/>
                </a:lnTo>
                <a:lnTo>
                  <a:pt x="1493760" y="1340382"/>
                </a:lnTo>
                <a:lnTo>
                  <a:pt x="1495211" y="1353082"/>
                </a:lnTo>
                <a:close/>
              </a:path>
              <a:path w="2345690" h="2216785">
                <a:moveTo>
                  <a:pt x="1577404" y="1353082"/>
                </a:moveTo>
                <a:lnTo>
                  <a:pt x="1558155" y="1353082"/>
                </a:lnTo>
                <a:lnTo>
                  <a:pt x="1558699" y="1340382"/>
                </a:lnTo>
                <a:lnTo>
                  <a:pt x="1581511" y="1340382"/>
                </a:lnTo>
                <a:lnTo>
                  <a:pt x="1577404" y="1353082"/>
                </a:lnTo>
                <a:close/>
              </a:path>
              <a:path w="2345690" h="2216785">
                <a:moveTo>
                  <a:pt x="1799637" y="1353082"/>
                </a:moveTo>
                <a:lnTo>
                  <a:pt x="1781955" y="1353082"/>
                </a:lnTo>
                <a:lnTo>
                  <a:pt x="1781955" y="1340382"/>
                </a:lnTo>
                <a:lnTo>
                  <a:pt x="1803629" y="1340382"/>
                </a:lnTo>
                <a:lnTo>
                  <a:pt x="1799637" y="1353082"/>
                </a:lnTo>
                <a:close/>
              </a:path>
              <a:path w="2345690" h="2216785">
                <a:moveTo>
                  <a:pt x="1897187" y="1365782"/>
                </a:moveTo>
                <a:lnTo>
                  <a:pt x="1880626" y="1365782"/>
                </a:lnTo>
                <a:lnTo>
                  <a:pt x="1879075" y="1353082"/>
                </a:lnTo>
                <a:lnTo>
                  <a:pt x="1882242" y="1340382"/>
                </a:lnTo>
                <a:lnTo>
                  <a:pt x="1899133" y="1340382"/>
                </a:lnTo>
                <a:lnTo>
                  <a:pt x="1902300" y="1353082"/>
                </a:lnTo>
                <a:lnTo>
                  <a:pt x="1897187" y="1365782"/>
                </a:lnTo>
                <a:close/>
              </a:path>
              <a:path w="2345690" h="2216785">
                <a:moveTo>
                  <a:pt x="1931859" y="1365782"/>
                </a:moveTo>
                <a:lnTo>
                  <a:pt x="1911801" y="1365782"/>
                </a:lnTo>
                <a:lnTo>
                  <a:pt x="1910514" y="1353082"/>
                </a:lnTo>
                <a:lnTo>
                  <a:pt x="1911801" y="1353082"/>
                </a:lnTo>
                <a:lnTo>
                  <a:pt x="1919982" y="1340382"/>
                </a:lnTo>
                <a:lnTo>
                  <a:pt x="1928164" y="1340382"/>
                </a:lnTo>
                <a:lnTo>
                  <a:pt x="1933178" y="1353082"/>
                </a:lnTo>
                <a:lnTo>
                  <a:pt x="1931859" y="1365782"/>
                </a:lnTo>
                <a:close/>
              </a:path>
              <a:path w="2345690" h="2216785">
                <a:moveTo>
                  <a:pt x="1965590" y="1353082"/>
                </a:moveTo>
                <a:lnTo>
                  <a:pt x="1942019" y="1353082"/>
                </a:lnTo>
                <a:lnTo>
                  <a:pt x="1946358" y="1340382"/>
                </a:lnTo>
                <a:lnTo>
                  <a:pt x="1965244" y="1340382"/>
                </a:lnTo>
                <a:lnTo>
                  <a:pt x="1965590" y="1353082"/>
                </a:lnTo>
                <a:close/>
              </a:path>
              <a:path w="2345690" h="2216785">
                <a:moveTo>
                  <a:pt x="65731" y="1365782"/>
                </a:moveTo>
                <a:lnTo>
                  <a:pt x="42226" y="1365782"/>
                </a:lnTo>
                <a:lnTo>
                  <a:pt x="43281" y="1353082"/>
                </a:lnTo>
                <a:lnTo>
                  <a:pt x="67562" y="1353082"/>
                </a:lnTo>
                <a:lnTo>
                  <a:pt x="65731" y="1365782"/>
                </a:lnTo>
                <a:close/>
              </a:path>
              <a:path w="2345690" h="2216785">
                <a:moveTo>
                  <a:pt x="95009" y="1365782"/>
                </a:moveTo>
                <a:lnTo>
                  <a:pt x="82968" y="1353082"/>
                </a:lnTo>
                <a:lnTo>
                  <a:pt x="101326" y="1353082"/>
                </a:lnTo>
                <a:lnTo>
                  <a:pt x="95009" y="1365782"/>
                </a:lnTo>
                <a:close/>
              </a:path>
              <a:path w="2345690" h="2216785">
                <a:moveTo>
                  <a:pt x="145681" y="1365782"/>
                </a:moveTo>
                <a:lnTo>
                  <a:pt x="124568" y="1365782"/>
                </a:lnTo>
                <a:lnTo>
                  <a:pt x="127735" y="1353082"/>
                </a:lnTo>
                <a:lnTo>
                  <a:pt x="140864" y="1353082"/>
                </a:lnTo>
                <a:lnTo>
                  <a:pt x="145681" y="1365782"/>
                </a:lnTo>
                <a:close/>
              </a:path>
              <a:path w="2345690" h="2216785">
                <a:moveTo>
                  <a:pt x="378025" y="1365782"/>
                </a:moveTo>
                <a:lnTo>
                  <a:pt x="357868" y="1365782"/>
                </a:lnTo>
                <a:lnTo>
                  <a:pt x="357868" y="1353082"/>
                </a:lnTo>
                <a:lnTo>
                  <a:pt x="381093" y="1353082"/>
                </a:lnTo>
                <a:lnTo>
                  <a:pt x="378025" y="1365782"/>
                </a:lnTo>
                <a:close/>
              </a:path>
              <a:path w="2345690" h="2216785">
                <a:moveTo>
                  <a:pt x="485604" y="1365782"/>
                </a:moveTo>
                <a:lnTo>
                  <a:pt x="465480" y="1365782"/>
                </a:lnTo>
                <a:lnTo>
                  <a:pt x="467393" y="1353082"/>
                </a:lnTo>
                <a:lnTo>
                  <a:pt x="498700" y="1353082"/>
                </a:lnTo>
                <a:lnTo>
                  <a:pt x="485604" y="1365782"/>
                </a:lnTo>
                <a:close/>
              </a:path>
              <a:path w="2345690" h="2216785">
                <a:moveTo>
                  <a:pt x="685123" y="1378482"/>
                </a:moveTo>
                <a:lnTo>
                  <a:pt x="648604" y="1378482"/>
                </a:lnTo>
                <a:lnTo>
                  <a:pt x="647120" y="1365782"/>
                </a:lnTo>
                <a:lnTo>
                  <a:pt x="648175" y="1353082"/>
                </a:lnTo>
                <a:lnTo>
                  <a:pt x="654509" y="1365782"/>
                </a:lnTo>
                <a:lnTo>
                  <a:pt x="685123" y="1365782"/>
                </a:lnTo>
                <a:lnTo>
                  <a:pt x="685123" y="1378482"/>
                </a:lnTo>
                <a:close/>
              </a:path>
              <a:path w="2345690" h="2216785">
                <a:moveTo>
                  <a:pt x="712405" y="1378482"/>
                </a:moveTo>
                <a:lnTo>
                  <a:pt x="699012" y="1378482"/>
                </a:lnTo>
                <a:lnTo>
                  <a:pt x="692513" y="1365782"/>
                </a:lnTo>
                <a:lnTo>
                  <a:pt x="699902" y="1353082"/>
                </a:lnTo>
                <a:lnTo>
                  <a:pt x="712571" y="1353082"/>
                </a:lnTo>
                <a:lnTo>
                  <a:pt x="718904" y="1365782"/>
                </a:lnTo>
                <a:lnTo>
                  <a:pt x="712405" y="1378482"/>
                </a:lnTo>
                <a:close/>
              </a:path>
              <a:path w="2345690" h="2216785">
                <a:moveTo>
                  <a:pt x="752686" y="1378482"/>
                </a:moveTo>
                <a:lnTo>
                  <a:pt x="746187" y="1378482"/>
                </a:lnTo>
                <a:lnTo>
                  <a:pt x="737906" y="1365782"/>
                </a:lnTo>
                <a:lnTo>
                  <a:pt x="742129" y="1353082"/>
                </a:lnTo>
                <a:lnTo>
                  <a:pt x="760075" y="1353082"/>
                </a:lnTo>
                <a:lnTo>
                  <a:pt x="764298" y="1365782"/>
                </a:lnTo>
                <a:lnTo>
                  <a:pt x="758393" y="1365782"/>
                </a:lnTo>
                <a:lnTo>
                  <a:pt x="752686" y="1378482"/>
                </a:lnTo>
                <a:close/>
              </a:path>
              <a:path w="2345690" h="2216785">
                <a:moveTo>
                  <a:pt x="809691" y="1365782"/>
                </a:moveTo>
                <a:lnTo>
                  <a:pt x="808372" y="1357844"/>
                </a:lnTo>
                <a:lnTo>
                  <a:pt x="810747" y="1353082"/>
                </a:lnTo>
                <a:lnTo>
                  <a:pt x="809691" y="1365782"/>
                </a:lnTo>
                <a:close/>
              </a:path>
              <a:path w="2345690" h="2216785">
                <a:moveTo>
                  <a:pt x="1102010" y="1365782"/>
                </a:moveTo>
                <a:lnTo>
                  <a:pt x="1086274" y="1365782"/>
                </a:lnTo>
                <a:lnTo>
                  <a:pt x="1091916" y="1353082"/>
                </a:lnTo>
                <a:lnTo>
                  <a:pt x="1097359" y="1353082"/>
                </a:lnTo>
                <a:lnTo>
                  <a:pt x="1102010" y="1365782"/>
                </a:lnTo>
                <a:close/>
              </a:path>
              <a:path w="2345690" h="2216785">
                <a:moveTo>
                  <a:pt x="1279460" y="1365782"/>
                </a:moveTo>
                <a:lnTo>
                  <a:pt x="1273126" y="1365782"/>
                </a:lnTo>
                <a:lnTo>
                  <a:pt x="1265803" y="1353082"/>
                </a:lnTo>
                <a:lnTo>
                  <a:pt x="1282627" y="1353082"/>
                </a:lnTo>
                <a:lnTo>
                  <a:pt x="1279460" y="1365782"/>
                </a:lnTo>
                <a:close/>
              </a:path>
              <a:path w="2345690" h="2216785">
                <a:moveTo>
                  <a:pt x="1417751" y="1378482"/>
                </a:moveTo>
                <a:lnTo>
                  <a:pt x="1407195" y="1378482"/>
                </a:lnTo>
                <a:lnTo>
                  <a:pt x="1400861" y="1365782"/>
                </a:lnTo>
                <a:lnTo>
                  <a:pt x="1371303" y="1365782"/>
                </a:lnTo>
                <a:lnTo>
                  <a:pt x="1370412" y="1353082"/>
                </a:lnTo>
                <a:lnTo>
                  <a:pt x="1423426" y="1353082"/>
                </a:lnTo>
                <a:lnTo>
                  <a:pt x="1423310" y="1365782"/>
                </a:lnTo>
                <a:lnTo>
                  <a:pt x="1417751" y="1378482"/>
                </a:lnTo>
                <a:close/>
              </a:path>
              <a:path w="2345690" h="2216785">
                <a:moveTo>
                  <a:pt x="1487013" y="1365782"/>
                </a:moveTo>
                <a:lnTo>
                  <a:pt x="1481223" y="1365782"/>
                </a:lnTo>
                <a:lnTo>
                  <a:pt x="1475632" y="1353082"/>
                </a:lnTo>
                <a:lnTo>
                  <a:pt x="1492704" y="1353082"/>
                </a:lnTo>
                <a:lnTo>
                  <a:pt x="1487013" y="1365782"/>
                </a:lnTo>
                <a:close/>
              </a:path>
              <a:path w="2345690" h="2216785">
                <a:moveTo>
                  <a:pt x="1677313" y="1378482"/>
                </a:moveTo>
                <a:lnTo>
                  <a:pt x="1668653" y="1365782"/>
                </a:lnTo>
                <a:lnTo>
                  <a:pt x="1662665" y="1365782"/>
                </a:lnTo>
                <a:lnTo>
                  <a:pt x="1664496" y="1353082"/>
                </a:lnTo>
                <a:lnTo>
                  <a:pt x="1684834" y="1353082"/>
                </a:lnTo>
                <a:lnTo>
                  <a:pt x="1684191" y="1365782"/>
                </a:lnTo>
                <a:lnTo>
                  <a:pt x="1677313" y="1378482"/>
                </a:lnTo>
                <a:close/>
              </a:path>
              <a:path w="2345690" h="2216785">
                <a:moveTo>
                  <a:pt x="1721782" y="1378482"/>
                </a:moveTo>
                <a:lnTo>
                  <a:pt x="1708059" y="1365782"/>
                </a:lnTo>
                <a:lnTo>
                  <a:pt x="1714805" y="1353082"/>
                </a:lnTo>
                <a:lnTo>
                  <a:pt x="1726401" y="1353082"/>
                </a:lnTo>
                <a:lnTo>
                  <a:pt x="1732256" y="1365782"/>
                </a:lnTo>
                <a:lnTo>
                  <a:pt x="1721782" y="1378482"/>
                </a:lnTo>
                <a:close/>
              </a:path>
              <a:path w="2345690" h="2216785">
                <a:moveTo>
                  <a:pt x="1956139" y="1365782"/>
                </a:moveTo>
                <a:lnTo>
                  <a:pt x="1947694" y="1365782"/>
                </a:lnTo>
                <a:lnTo>
                  <a:pt x="1941838" y="1353082"/>
                </a:lnTo>
                <a:lnTo>
                  <a:pt x="1962473" y="1353082"/>
                </a:lnTo>
                <a:lnTo>
                  <a:pt x="1956139" y="1365782"/>
                </a:lnTo>
                <a:close/>
              </a:path>
              <a:path w="2345690" h="2216785">
                <a:moveTo>
                  <a:pt x="56131" y="1378482"/>
                </a:moveTo>
                <a:lnTo>
                  <a:pt x="45393" y="1365782"/>
                </a:lnTo>
                <a:lnTo>
                  <a:pt x="62415" y="1365782"/>
                </a:lnTo>
                <a:lnTo>
                  <a:pt x="56131" y="1378482"/>
                </a:lnTo>
                <a:close/>
              </a:path>
              <a:path w="2345690" h="2216785">
                <a:moveTo>
                  <a:pt x="93326" y="1391182"/>
                </a:moveTo>
                <a:lnTo>
                  <a:pt x="74770" y="1391182"/>
                </a:lnTo>
                <a:lnTo>
                  <a:pt x="72444" y="1378482"/>
                </a:lnTo>
                <a:lnTo>
                  <a:pt x="75859" y="1378482"/>
                </a:lnTo>
                <a:lnTo>
                  <a:pt x="82341" y="1365782"/>
                </a:lnTo>
                <a:lnTo>
                  <a:pt x="92337" y="1365782"/>
                </a:lnTo>
                <a:lnTo>
                  <a:pt x="95801" y="1378482"/>
                </a:lnTo>
                <a:lnTo>
                  <a:pt x="93326" y="1391182"/>
                </a:lnTo>
                <a:close/>
              </a:path>
              <a:path w="2345690" h="2216785">
                <a:moveTo>
                  <a:pt x="121400" y="1391182"/>
                </a:moveTo>
                <a:lnTo>
                  <a:pt x="98176" y="1391182"/>
                </a:lnTo>
                <a:lnTo>
                  <a:pt x="102399" y="1378482"/>
                </a:lnTo>
                <a:lnTo>
                  <a:pt x="109524" y="1365782"/>
                </a:lnTo>
                <a:lnTo>
                  <a:pt x="145747" y="1365782"/>
                </a:lnTo>
                <a:lnTo>
                  <a:pt x="141458" y="1378482"/>
                </a:lnTo>
                <a:lnTo>
                  <a:pt x="125623" y="1378482"/>
                </a:lnTo>
                <a:lnTo>
                  <a:pt x="121400" y="1391182"/>
                </a:lnTo>
                <a:close/>
              </a:path>
              <a:path w="2345690" h="2216785">
                <a:moveTo>
                  <a:pt x="228138" y="1378482"/>
                </a:moveTo>
                <a:lnTo>
                  <a:pt x="203742" y="1378482"/>
                </a:lnTo>
                <a:lnTo>
                  <a:pt x="198283" y="1365782"/>
                </a:lnTo>
                <a:lnTo>
                  <a:pt x="231849" y="1365782"/>
                </a:lnTo>
                <a:lnTo>
                  <a:pt x="228138" y="1378482"/>
                </a:lnTo>
                <a:close/>
              </a:path>
              <a:path w="2345690" h="2216785">
                <a:moveTo>
                  <a:pt x="269193" y="1391182"/>
                </a:moveTo>
                <a:lnTo>
                  <a:pt x="257581" y="1391182"/>
                </a:lnTo>
                <a:lnTo>
                  <a:pt x="247024" y="1378482"/>
                </a:lnTo>
                <a:lnTo>
                  <a:pt x="248080" y="1365782"/>
                </a:lnTo>
                <a:lnTo>
                  <a:pt x="268632" y="1365782"/>
                </a:lnTo>
                <a:lnTo>
                  <a:pt x="269193" y="1378482"/>
                </a:lnTo>
                <a:lnTo>
                  <a:pt x="269193" y="1391182"/>
                </a:lnTo>
                <a:close/>
              </a:path>
              <a:path w="2345690" h="2216785">
                <a:moveTo>
                  <a:pt x="310364" y="1378482"/>
                </a:moveTo>
                <a:lnTo>
                  <a:pt x="291230" y="1378482"/>
                </a:lnTo>
                <a:lnTo>
                  <a:pt x="290719" y="1365782"/>
                </a:lnTo>
                <a:lnTo>
                  <a:pt x="311931" y="1365782"/>
                </a:lnTo>
                <a:lnTo>
                  <a:pt x="310364" y="1378482"/>
                </a:lnTo>
                <a:close/>
              </a:path>
              <a:path w="2345690" h="2216785">
                <a:moveTo>
                  <a:pt x="434404" y="1391182"/>
                </a:moveTo>
                <a:lnTo>
                  <a:pt x="399039" y="1391182"/>
                </a:lnTo>
                <a:lnTo>
                  <a:pt x="400128" y="1378482"/>
                </a:lnTo>
                <a:lnTo>
                  <a:pt x="402206" y="1365782"/>
                </a:lnTo>
                <a:lnTo>
                  <a:pt x="437686" y="1365782"/>
                </a:lnTo>
                <a:lnTo>
                  <a:pt x="441266" y="1378482"/>
                </a:lnTo>
                <a:lnTo>
                  <a:pt x="434404" y="1391182"/>
                </a:lnTo>
                <a:close/>
              </a:path>
              <a:path w="2345690" h="2216785">
                <a:moveTo>
                  <a:pt x="484020" y="1378482"/>
                </a:moveTo>
                <a:lnTo>
                  <a:pt x="451542" y="1378482"/>
                </a:lnTo>
                <a:lnTo>
                  <a:pt x="455649" y="1365782"/>
                </a:lnTo>
                <a:lnTo>
                  <a:pt x="486395" y="1365782"/>
                </a:lnTo>
                <a:lnTo>
                  <a:pt x="484020" y="1378482"/>
                </a:lnTo>
                <a:close/>
              </a:path>
              <a:path w="2345690" h="2216785">
                <a:moveTo>
                  <a:pt x="515294" y="1378482"/>
                </a:moveTo>
                <a:lnTo>
                  <a:pt x="491541" y="1378482"/>
                </a:lnTo>
                <a:lnTo>
                  <a:pt x="494065" y="1365782"/>
                </a:lnTo>
                <a:lnTo>
                  <a:pt x="513364" y="1365782"/>
                </a:lnTo>
                <a:lnTo>
                  <a:pt x="515294" y="1378482"/>
                </a:lnTo>
                <a:close/>
              </a:path>
              <a:path w="2345690" h="2216785">
                <a:moveTo>
                  <a:pt x="570980" y="1391182"/>
                </a:moveTo>
                <a:lnTo>
                  <a:pt x="549999" y="1391182"/>
                </a:lnTo>
                <a:lnTo>
                  <a:pt x="551236" y="1378482"/>
                </a:lnTo>
                <a:lnTo>
                  <a:pt x="555937" y="1365782"/>
                </a:lnTo>
                <a:lnTo>
                  <a:pt x="563211" y="1365782"/>
                </a:lnTo>
                <a:lnTo>
                  <a:pt x="572168" y="1378482"/>
                </a:lnTo>
                <a:lnTo>
                  <a:pt x="573603" y="1378482"/>
                </a:lnTo>
                <a:lnTo>
                  <a:pt x="570980" y="1391182"/>
                </a:lnTo>
                <a:close/>
              </a:path>
              <a:path w="2345690" h="2216785">
                <a:moveTo>
                  <a:pt x="784900" y="1391182"/>
                </a:moveTo>
                <a:lnTo>
                  <a:pt x="762187" y="1391182"/>
                </a:lnTo>
                <a:lnTo>
                  <a:pt x="761131" y="1378482"/>
                </a:lnTo>
                <a:lnTo>
                  <a:pt x="766409" y="1378482"/>
                </a:lnTo>
                <a:lnTo>
                  <a:pt x="773799" y="1365782"/>
                </a:lnTo>
                <a:lnTo>
                  <a:pt x="785411" y="1378482"/>
                </a:lnTo>
                <a:lnTo>
                  <a:pt x="784900" y="1391182"/>
                </a:lnTo>
                <a:close/>
              </a:path>
              <a:path w="2345690" h="2216785">
                <a:moveTo>
                  <a:pt x="850862" y="1391182"/>
                </a:moveTo>
                <a:lnTo>
                  <a:pt x="833790" y="1391182"/>
                </a:lnTo>
                <a:lnTo>
                  <a:pt x="828693" y="1378482"/>
                </a:lnTo>
                <a:lnTo>
                  <a:pt x="835027" y="1365782"/>
                </a:lnTo>
                <a:lnTo>
                  <a:pt x="843472" y="1365782"/>
                </a:lnTo>
                <a:lnTo>
                  <a:pt x="852973" y="1378482"/>
                </a:lnTo>
                <a:lnTo>
                  <a:pt x="850862" y="1391182"/>
                </a:lnTo>
                <a:close/>
              </a:path>
              <a:path w="2345690" h="2216785">
                <a:moveTo>
                  <a:pt x="882532" y="1378482"/>
                </a:moveTo>
                <a:lnTo>
                  <a:pt x="860363" y="1378482"/>
                </a:lnTo>
                <a:lnTo>
                  <a:pt x="868808" y="1365782"/>
                </a:lnTo>
                <a:lnTo>
                  <a:pt x="882532" y="1378482"/>
                </a:lnTo>
                <a:close/>
              </a:path>
              <a:path w="2345690" h="2216785">
                <a:moveTo>
                  <a:pt x="962762" y="1391182"/>
                </a:moveTo>
                <a:lnTo>
                  <a:pt x="950094" y="1391182"/>
                </a:lnTo>
                <a:lnTo>
                  <a:pt x="940593" y="1378482"/>
                </a:lnTo>
                <a:lnTo>
                  <a:pt x="944816" y="1365782"/>
                </a:lnTo>
                <a:lnTo>
                  <a:pt x="964874" y="1365782"/>
                </a:lnTo>
                <a:lnTo>
                  <a:pt x="962762" y="1391182"/>
                </a:lnTo>
                <a:close/>
              </a:path>
              <a:path w="2345690" h="2216785">
                <a:moveTo>
                  <a:pt x="1004989" y="1378482"/>
                </a:moveTo>
                <a:lnTo>
                  <a:pt x="980049" y="1378482"/>
                </a:lnTo>
                <a:lnTo>
                  <a:pt x="984948" y="1365782"/>
                </a:lnTo>
                <a:lnTo>
                  <a:pt x="1002877" y="1365782"/>
                </a:lnTo>
                <a:lnTo>
                  <a:pt x="1004989" y="1378482"/>
                </a:lnTo>
                <a:close/>
              </a:path>
              <a:path w="2345690" h="2216785">
                <a:moveTo>
                  <a:pt x="1034547" y="1378482"/>
                </a:moveTo>
                <a:lnTo>
                  <a:pt x="1011322" y="1378482"/>
                </a:lnTo>
                <a:lnTo>
                  <a:pt x="1019768" y="1365782"/>
                </a:lnTo>
                <a:lnTo>
                  <a:pt x="1034547" y="1378482"/>
                </a:lnTo>
                <a:close/>
              </a:path>
              <a:path w="2345690" h="2216785">
                <a:moveTo>
                  <a:pt x="1052493" y="1391182"/>
                </a:moveTo>
                <a:lnTo>
                  <a:pt x="1039825" y="1391182"/>
                </a:lnTo>
                <a:lnTo>
                  <a:pt x="1037714" y="1378482"/>
                </a:lnTo>
                <a:lnTo>
                  <a:pt x="1034547" y="1378482"/>
                </a:lnTo>
                <a:lnTo>
                  <a:pt x="1046852" y="1365782"/>
                </a:lnTo>
                <a:lnTo>
                  <a:pt x="1056188" y="1365782"/>
                </a:lnTo>
                <a:lnTo>
                  <a:pt x="1059190" y="1378482"/>
                </a:lnTo>
                <a:lnTo>
                  <a:pt x="1052493" y="1391182"/>
                </a:lnTo>
                <a:close/>
              </a:path>
              <a:path w="2345690" h="2216785">
                <a:moveTo>
                  <a:pt x="1115833" y="1391182"/>
                </a:moveTo>
                <a:lnTo>
                  <a:pt x="1107388" y="1391182"/>
                </a:lnTo>
                <a:lnTo>
                  <a:pt x="1109499" y="1378482"/>
                </a:lnTo>
                <a:lnTo>
                  <a:pt x="1082052" y="1378482"/>
                </a:lnTo>
                <a:lnTo>
                  <a:pt x="1079940" y="1365782"/>
                </a:lnTo>
                <a:lnTo>
                  <a:pt x="1126390" y="1365782"/>
                </a:lnTo>
                <a:lnTo>
                  <a:pt x="1125169" y="1378482"/>
                </a:lnTo>
                <a:lnTo>
                  <a:pt x="1115833" y="1391182"/>
                </a:lnTo>
                <a:close/>
              </a:path>
              <a:path w="2345690" h="2216785">
                <a:moveTo>
                  <a:pt x="1145392" y="1391182"/>
                </a:moveTo>
                <a:lnTo>
                  <a:pt x="1136055" y="1391182"/>
                </a:lnTo>
                <a:lnTo>
                  <a:pt x="1130084" y="1378482"/>
                </a:lnTo>
                <a:lnTo>
                  <a:pt x="1129655" y="1378482"/>
                </a:lnTo>
                <a:lnTo>
                  <a:pt x="1136946" y="1365782"/>
                </a:lnTo>
                <a:lnTo>
                  <a:pt x="1151857" y="1365782"/>
                </a:lnTo>
                <a:lnTo>
                  <a:pt x="1152237" y="1378482"/>
                </a:lnTo>
                <a:lnTo>
                  <a:pt x="1145392" y="1391182"/>
                </a:lnTo>
                <a:close/>
              </a:path>
              <a:path w="2345690" h="2216785">
                <a:moveTo>
                  <a:pt x="1189729" y="1391182"/>
                </a:moveTo>
                <a:lnTo>
                  <a:pt x="1180228" y="1391182"/>
                </a:lnTo>
                <a:lnTo>
                  <a:pt x="1166505" y="1378482"/>
                </a:lnTo>
                <a:lnTo>
                  <a:pt x="1170018" y="1365782"/>
                </a:lnTo>
                <a:lnTo>
                  <a:pt x="1191840" y="1365782"/>
                </a:lnTo>
                <a:lnTo>
                  <a:pt x="1191840" y="1378482"/>
                </a:lnTo>
                <a:lnTo>
                  <a:pt x="1189729" y="1391182"/>
                </a:lnTo>
                <a:close/>
              </a:path>
              <a:path w="2345690" h="2216785">
                <a:moveTo>
                  <a:pt x="1255263" y="1378482"/>
                </a:moveTo>
                <a:lnTo>
                  <a:pt x="1230900" y="1378482"/>
                </a:lnTo>
                <a:lnTo>
                  <a:pt x="1233011" y="1365782"/>
                </a:lnTo>
                <a:lnTo>
                  <a:pt x="1253201" y="1365782"/>
                </a:lnTo>
                <a:lnTo>
                  <a:pt x="1255263" y="1378482"/>
                </a:lnTo>
                <a:close/>
              </a:path>
              <a:path w="2345690" h="2216785">
                <a:moveTo>
                  <a:pt x="1288434" y="1384832"/>
                </a:moveTo>
                <a:lnTo>
                  <a:pt x="1286850" y="1378482"/>
                </a:lnTo>
                <a:lnTo>
                  <a:pt x="1292260" y="1365782"/>
                </a:lnTo>
                <a:lnTo>
                  <a:pt x="1302289" y="1365782"/>
                </a:lnTo>
                <a:lnTo>
                  <a:pt x="1310074" y="1378482"/>
                </a:lnTo>
                <a:lnTo>
                  <a:pt x="1287906" y="1378482"/>
                </a:lnTo>
                <a:lnTo>
                  <a:pt x="1288434" y="1384832"/>
                </a:lnTo>
                <a:close/>
              </a:path>
              <a:path w="2345690" h="2216785">
                <a:moveTo>
                  <a:pt x="1392416" y="1378482"/>
                </a:moveTo>
                <a:lnTo>
                  <a:pt x="1388094" y="1365782"/>
                </a:lnTo>
                <a:lnTo>
                  <a:pt x="1395946" y="1365782"/>
                </a:lnTo>
                <a:lnTo>
                  <a:pt x="1392416" y="1378482"/>
                </a:lnTo>
                <a:close/>
              </a:path>
              <a:path w="2345690" h="2216785">
                <a:moveTo>
                  <a:pt x="1536778" y="1378482"/>
                </a:moveTo>
                <a:lnTo>
                  <a:pt x="1513025" y="1378482"/>
                </a:lnTo>
                <a:lnTo>
                  <a:pt x="1515532" y="1365782"/>
                </a:lnTo>
                <a:lnTo>
                  <a:pt x="1533644" y="1365782"/>
                </a:lnTo>
                <a:lnTo>
                  <a:pt x="1536778" y="1378482"/>
                </a:lnTo>
                <a:close/>
              </a:path>
              <a:path w="2345690" h="2216785">
                <a:moveTo>
                  <a:pt x="1646138" y="1391182"/>
                </a:moveTo>
                <a:lnTo>
                  <a:pt x="1621495" y="1391182"/>
                </a:lnTo>
                <a:lnTo>
                  <a:pt x="1633107" y="1365782"/>
                </a:lnTo>
                <a:lnTo>
                  <a:pt x="1646830" y="1378482"/>
                </a:lnTo>
                <a:lnTo>
                  <a:pt x="1646138" y="1391182"/>
                </a:lnTo>
                <a:close/>
              </a:path>
              <a:path w="2345690" h="2216785">
                <a:moveTo>
                  <a:pt x="1855208" y="1391182"/>
                </a:moveTo>
                <a:lnTo>
                  <a:pt x="1841649" y="1391182"/>
                </a:lnTo>
                <a:lnTo>
                  <a:pt x="1833682" y="1378482"/>
                </a:lnTo>
                <a:lnTo>
                  <a:pt x="1838235" y="1365782"/>
                </a:lnTo>
                <a:lnTo>
                  <a:pt x="1852090" y="1365782"/>
                </a:lnTo>
                <a:lnTo>
                  <a:pt x="1859018" y="1378482"/>
                </a:lnTo>
                <a:lnTo>
                  <a:pt x="1855208" y="1391182"/>
                </a:lnTo>
                <a:close/>
              </a:path>
              <a:path w="2345690" h="2216785">
                <a:moveTo>
                  <a:pt x="2075148" y="1403882"/>
                </a:moveTo>
                <a:lnTo>
                  <a:pt x="2053260" y="1403882"/>
                </a:lnTo>
                <a:lnTo>
                  <a:pt x="2057482" y="1391182"/>
                </a:lnTo>
                <a:lnTo>
                  <a:pt x="2064872" y="1391182"/>
                </a:lnTo>
                <a:lnTo>
                  <a:pt x="2061705" y="1378482"/>
                </a:lnTo>
                <a:lnTo>
                  <a:pt x="2069458" y="1365782"/>
                </a:lnTo>
                <a:lnTo>
                  <a:pt x="2080971" y="1365782"/>
                </a:lnTo>
                <a:lnTo>
                  <a:pt x="2085755" y="1378482"/>
                </a:lnTo>
                <a:lnTo>
                  <a:pt x="2073318" y="1391182"/>
                </a:lnTo>
                <a:lnTo>
                  <a:pt x="2075148" y="1403882"/>
                </a:lnTo>
                <a:close/>
              </a:path>
              <a:path w="2345690" h="2216785">
                <a:moveTo>
                  <a:pt x="2145498" y="1378482"/>
                </a:moveTo>
                <a:lnTo>
                  <a:pt x="2122142" y="1378482"/>
                </a:lnTo>
                <a:lnTo>
                  <a:pt x="2126199" y="1365782"/>
                </a:lnTo>
                <a:lnTo>
                  <a:pt x="2143865" y="1365782"/>
                </a:lnTo>
                <a:lnTo>
                  <a:pt x="2145498" y="1378482"/>
                </a:lnTo>
                <a:close/>
              </a:path>
              <a:path w="2345690" h="2216785">
                <a:moveTo>
                  <a:pt x="63339" y="1403882"/>
                </a:moveTo>
                <a:lnTo>
                  <a:pt x="55949" y="1403882"/>
                </a:lnTo>
                <a:lnTo>
                  <a:pt x="53838" y="1391182"/>
                </a:lnTo>
                <a:lnTo>
                  <a:pt x="50671" y="1391182"/>
                </a:lnTo>
                <a:lnTo>
                  <a:pt x="48560" y="1378482"/>
                </a:lnTo>
                <a:lnTo>
                  <a:pt x="60172" y="1378482"/>
                </a:lnTo>
                <a:lnTo>
                  <a:pt x="65450" y="1391182"/>
                </a:lnTo>
                <a:lnTo>
                  <a:pt x="63339" y="1403882"/>
                </a:lnTo>
                <a:close/>
              </a:path>
              <a:path w="2345690" h="2216785">
                <a:moveTo>
                  <a:pt x="119289" y="1403882"/>
                </a:moveTo>
                <a:lnTo>
                  <a:pt x="97417" y="1403882"/>
                </a:lnTo>
                <a:lnTo>
                  <a:pt x="96065" y="1391182"/>
                </a:lnTo>
                <a:lnTo>
                  <a:pt x="97120" y="1378482"/>
                </a:lnTo>
                <a:lnTo>
                  <a:pt x="98176" y="1391182"/>
                </a:lnTo>
                <a:lnTo>
                  <a:pt x="119289" y="1391182"/>
                </a:lnTo>
                <a:lnTo>
                  <a:pt x="119289" y="1403882"/>
                </a:lnTo>
                <a:close/>
              </a:path>
              <a:path w="2345690" h="2216785">
                <a:moveTo>
                  <a:pt x="236468" y="1403882"/>
                </a:moveTo>
                <a:lnTo>
                  <a:pt x="229078" y="1403882"/>
                </a:lnTo>
                <a:lnTo>
                  <a:pt x="213243" y="1391182"/>
                </a:lnTo>
                <a:lnTo>
                  <a:pt x="218522" y="1378482"/>
                </a:lnTo>
                <a:lnTo>
                  <a:pt x="233301" y="1378482"/>
                </a:lnTo>
                <a:lnTo>
                  <a:pt x="238579" y="1391182"/>
                </a:lnTo>
                <a:lnTo>
                  <a:pt x="236468" y="1403882"/>
                </a:lnTo>
                <a:close/>
              </a:path>
              <a:path w="2345690" h="2216785">
                <a:moveTo>
                  <a:pt x="346850" y="1391182"/>
                </a:moveTo>
                <a:lnTo>
                  <a:pt x="307197" y="1391182"/>
                </a:lnTo>
                <a:lnTo>
                  <a:pt x="297085" y="1378482"/>
                </a:lnTo>
                <a:lnTo>
                  <a:pt x="347048" y="1378482"/>
                </a:lnTo>
                <a:lnTo>
                  <a:pt x="346850" y="1391182"/>
                </a:lnTo>
                <a:close/>
              </a:path>
              <a:path w="2345690" h="2216785">
                <a:moveTo>
                  <a:pt x="391386" y="1391182"/>
                </a:moveTo>
                <a:lnTo>
                  <a:pt x="368821" y="1391182"/>
                </a:lnTo>
                <a:lnTo>
                  <a:pt x="371180" y="1378482"/>
                </a:lnTo>
                <a:lnTo>
                  <a:pt x="388252" y="1378482"/>
                </a:lnTo>
                <a:lnTo>
                  <a:pt x="391386" y="1391182"/>
                </a:lnTo>
                <a:close/>
              </a:path>
              <a:path w="2345690" h="2216785">
                <a:moveTo>
                  <a:pt x="464754" y="1391182"/>
                </a:moveTo>
                <a:lnTo>
                  <a:pt x="449579" y="1391182"/>
                </a:lnTo>
                <a:lnTo>
                  <a:pt x="443377" y="1378482"/>
                </a:lnTo>
                <a:lnTo>
                  <a:pt x="469769" y="1378482"/>
                </a:lnTo>
                <a:lnTo>
                  <a:pt x="464754" y="1391182"/>
                </a:lnTo>
                <a:close/>
              </a:path>
              <a:path w="2345690" h="2216785">
                <a:moveTo>
                  <a:pt x="504605" y="1391182"/>
                </a:moveTo>
                <a:lnTo>
                  <a:pt x="495550" y="1378482"/>
                </a:lnTo>
                <a:lnTo>
                  <a:pt x="511879" y="1378482"/>
                </a:lnTo>
                <a:lnTo>
                  <a:pt x="504605" y="1391182"/>
                </a:lnTo>
                <a:close/>
              </a:path>
              <a:path w="2345690" h="2216785">
                <a:moveTo>
                  <a:pt x="597635" y="1391182"/>
                </a:moveTo>
                <a:lnTo>
                  <a:pt x="575467" y="1391182"/>
                </a:lnTo>
                <a:lnTo>
                  <a:pt x="578914" y="1378482"/>
                </a:lnTo>
                <a:lnTo>
                  <a:pt x="593264" y="1378482"/>
                </a:lnTo>
                <a:lnTo>
                  <a:pt x="597635" y="1391182"/>
                </a:lnTo>
                <a:close/>
              </a:path>
              <a:path w="2345690" h="2216785">
                <a:moveTo>
                  <a:pt x="632340" y="1391182"/>
                </a:moveTo>
                <a:lnTo>
                  <a:pt x="607351" y="1391182"/>
                </a:lnTo>
                <a:lnTo>
                  <a:pt x="609116" y="1378482"/>
                </a:lnTo>
                <a:lnTo>
                  <a:pt x="630229" y="1378482"/>
                </a:lnTo>
                <a:lnTo>
                  <a:pt x="632340" y="1391182"/>
                </a:lnTo>
                <a:close/>
              </a:path>
              <a:path w="2345690" h="2216785">
                <a:moveTo>
                  <a:pt x="685915" y="1403882"/>
                </a:moveTo>
                <a:lnTo>
                  <a:pt x="664753" y="1403882"/>
                </a:lnTo>
                <a:lnTo>
                  <a:pt x="666122" y="1391182"/>
                </a:lnTo>
                <a:lnTo>
                  <a:pt x="662262" y="1378482"/>
                </a:lnTo>
                <a:lnTo>
                  <a:pt x="684068" y="1378482"/>
                </a:lnTo>
                <a:lnTo>
                  <a:pt x="685123" y="1391182"/>
                </a:lnTo>
                <a:lnTo>
                  <a:pt x="686806" y="1391182"/>
                </a:lnTo>
                <a:lnTo>
                  <a:pt x="685915" y="1403882"/>
                </a:lnTo>
                <a:close/>
              </a:path>
              <a:path w="2345690" h="2216785">
                <a:moveTo>
                  <a:pt x="731226" y="1403882"/>
                </a:moveTo>
                <a:lnTo>
                  <a:pt x="710459" y="1403882"/>
                </a:lnTo>
                <a:lnTo>
                  <a:pt x="710459" y="1391182"/>
                </a:lnTo>
                <a:lnTo>
                  <a:pt x="712570" y="1391182"/>
                </a:lnTo>
                <a:lnTo>
                  <a:pt x="718904" y="1378482"/>
                </a:lnTo>
                <a:lnTo>
                  <a:pt x="728158" y="1378482"/>
                </a:lnTo>
                <a:lnTo>
                  <a:pt x="732760" y="1391182"/>
                </a:lnTo>
                <a:lnTo>
                  <a:pt x="731226" y="1403882"/>
                </a:lnTo>
                <a:close/>
              </a:path>
              <a:path w="2345690" h="2216785">
                <a:moveTo>
                  <a:pt x="823415" y="1403882"/>
                </a:moveTo>
                <a:lnTo>
                  <a:pt x="804974" y="1403882"/>
                </a:lnTo>
                <a:lnTo>
                  <a:pt x="802038" y="1391182"/>
                </a:lnTo>
                <a:lnTo>
                  <a:pt x="805040" y="1391182"/>
                </a:lnTo>
                <a:lnTo>
                  <a:pt x="811803" y="1378482"/>
                </a:lnTo>
                <a:lnTo>
                  <a:pt x="821303" y="1378482"/>
                </a:lnTo>
                <a:lnTo>
                  <a:pt x="825526" y="1391182"/>
                </a:lnTo>
                <a:lnTo>
                  <a:pt x="823415" y="1403882"/>
                </a:lnTo>
                <a:close/>
              </a:path>
              <a:path w="2345690" h="2216785">
                <a:moveTo>
                  <a:pt x="882136" y="1391182"/>
                </a:moveTo>
                <a:lnTo>
                  <a:pt x="861419" y="1391182"/>
                </a:lnTo>
                <a:lnTo>
                  <a:pt x="859307" y="1378482"/>
                </a:lnTo>
                <a:lnTo>
                  <a:pt x="883571" y="1378482"/>
                </a:lnTo>
                <a:lnTo>
                  <a:pt x="882136" y="1391182"/>
                </a:lnTo>
                <a:close/>
              </a:path>
              <a:path w="2345690" h="2216785">
                <a:moveTo>
                  <a:pt x="1000436" y="1403882"/>
                </a:moveTo>
                <a:lnTo>
                  <a:pt x="978119" y="1403882"/>
                </a:lnTo>
                <a:lnTo>
                  <a:pt x="978465" y="1391182"/>
                </a:lnTo>
                <a:lnTo>
                  <a:pt x="985987" y="1391182"/>
                </a:lnTo>
                <a:lnTo>
                  <a:pt x="979702" y="1378482"/>
                </a:lnTo>
                <a:lnTo>
                  <a:pt x="1006044" y="1378482"/>
                </a:lnTo>
                <a:lnTo>
                  <a:pt x="996543" y="1391182"/>
                </a:lnTo>
                <a:lnTo>
                  <a:pt x="1000436" y="1403882"/>
                </a:lnTo>
                <a:close/>
              </a:path>
              <a:path w="2345690" h="2216785">
                <a:moveTo>
                  <a:pt x="1028609" y="1391182"/>
                </a:moveTo>
                <a:lnTo>
                  <a:pt x="1009211" y="1391182"/>
                </a:lnTo>
                <a:lnTo>
                  <a:pt x="1010267" y="1378482"/>
                </a:lnTo>
                <a:lnTo>
                  <a:pt x="1032023" y="1378482"/>
                </a:lnTo>
                <a:lnTo>
                  <a:pt x="1028609" y="1391182"/>
                </a:lnTo>
                <a:close/>
              </a:path>
              <a:path w="2345690" h="2216785">
                <a:moveTo>
                  <a:pt x="1234529" y="1403882"/>
                </a:moveTo>
                <a:lnTo>
                  <a:pt x="1212954" y="1403882"/>
                </a:lnTo>
                <a:lnTo>
                  <a:pt x="1214669" y="1391182"/>
                </a:lnTo>
                <a:lnTo>
                  <a:pt x="1219552" y="1391182"/>
                </a:lnTo>
                <a:lnTo>
                  <a:pt x="1227205" y="1378482"/>
                </a:lnTo>
                <a:lnTo>
                  <a:pt x="1237234" y="1391182"/>
                </a:lnTo>
                <a:lnTo>
                  <a:pt x="1234529" y="1403882"/>
                </a:lnTo>
                <a:close/>
              </a:path>
              <a:path w="2345690" h="2216785">
                <a:moveTo>
                  <a:pt x="1247972" y="1391182"/>
                </a:moveTo>
                <a:lnTo>
                  <a:pt x="1242380" y="1391182"/>
                </a:lnTo>
                <a:lnTo>
                  <a:pt x="1236591" y="1378482"/>
                </a:lnTo>
                <a:lnTo>
                  <a:pt x="1253069" y="1378482"/>
                </a:lnTo>
                <a:lnTo>
                  <a:pt x="1247972" y="1391182"/>
                </a:lnTo>
                <a:close/>
              </a:path>
              <a:path w="2345690" h="2216785">
                <a:moveTo>
                  <a:pt x="1309019" y="1391182"/>
                </a:moveTo>
                <a:lnTo>
                  <a:pt x="1290017" y="1391182"/>
                </a:lnTo>
                <a:lnTo>
                  <a:pt x="1287906" y="1378482"/>
                </a:lnTo>
                <a:lnTo>
                  <a:pt x="1312186" y="1378482"/>
                </a:lnTo>
                <a:lnTo>
                  <a:pt x="1309019" y="1391182"/>
                </a:lnTo>
                <a:close/>
              </a:path>
              <a:path w="2345690" h="2216785">
                <a:moveTo>
                  <a:pt x="1338577" y="1391182"/>
                </a:moveTo>
                <a:lnTo>
                  <a:pt x="1313588" y="1391182"/>
                </a:lnTo>
                <a:lnTo>
                  <a:pt x="1316276" y="1378482"/>
                </a:lnTo>
                <a:lnTo>
                  <a:pt x="1337522" y="1378482"/>
                </a:lnTo>
                <a:lnTo>
                  <a:pt x="1338577" y="1391182"/>
                </a:lnTo>
                <a:close/>
              </a:path>
              <a:path w="2345690" h="2216785">
                <a:moveTo>
                  <a:pt x="1377637" y="1416582"/>
                </a:moveTo>
                <a:lnTo>
                  <a:pt x="1368136" y="1416582"/>
                </a:lnTo>
                <a:lnTo>
                  <a:pt x="1360746" y="1403882"/>
                </a:lnTo>
                <a:lnTo>
                  <a:pt x="1351245" y="1403882"/>
                </a:lnTo>
                <a:lnTo>
                  <a:pt x="1345967" y="1391182"/>
                </a:lnTo>
                <a:lnTo>
                  <a:pt x="1354412" y="1378482"/>
                </a:lnTo>
                <a:lnTo>
                  <a:pt x="1362857" y="1378482"/>
                </a:lnTo>
                <a:lnTo>
                  <a:pt x="1371303" y="1391182"/>
                </a:lnTo>
                <a:lnTo>
                  <a:pt x="1379748" y="1391182"/>
                </a:lnTo>
                <a:lnTo>
                  <a:pt x="1385026" y="1403882"/>
                </a:lnTo>
                <a:lnTo>
                  <a:pt x="1377637" y="1416582"/>
                </a:lnTo>
                <a:close/>
              </a:path>
              <a:path w="2345690" h="2216785">
                <a:moveTo>
                  <a:pt x="1444985" y="1403882"/>
                </a:moveTo>
                <a:lnTo>
                  <a:pt x="1421975" y="1403882"/>
                </a:lnTo>
                <a:lnTo>
                  <a:pt x="1424729" y="1391182"/>
                </a:lnTo>
                <a:lnTo>
                  <a:pt x="1429760" y="1378482"/>
                </a:lnTo>
                <a:lnTo>
                  <a:pt x="1436968" y="1378482"/>
                </a:lnTo>
                <a:lnTo>
                  <a:pt x="1446255" y="1391182"/>
                </a:lnTo>
                <a:lnTo>
                  <a:pt x="1444985" y="1403882"/>
                </a:lnTo>
                <a:close/>
              </a:path>
              <a:path w="2345690" h="2216785">
                <a:moveTo>
                  <a:pt x="1476869" y="1403882"/>
                </a:moveTo>
                <a:lnTo>
                  <a:pt x="1466345" y="1391182"/>
                </a:lnTo>
                <a:lnTo>
                  <a:pt x="1465521" y="1378482"/>
                </a:lnTo>
                <a:lnTo>
                  <a:pt x="1487706" y="1378482"/>
                </a:lnTo>
                <a:lnTo>
                  <a:pt x="1489669" y="1391182"/>
                </a:lnTo>
                <a:lnTo>
                  <a:pt x="1485496" y="1391182"/>
                </a:lnTo>
                <a:lnTo>
                  <a:pt x="1476869" y="1403882"/>
                </a:lnTo>
                <a:close/>
              </a:path>
              <a:path w="2345690" h="2216785">
                <a:moveTo>
                  <a:pt x="1528596" y="1391182"/>
                </a:moveTo>
                <a:lnTo>
                  <a:pt x="1517248" y="1378482"/>
                </a:lnTo>
                <a:lnTo>
                  <a:pt x="1534765" y="1378482"/>
                </a:lnTo>
                <a:lnTo>
                  <a:pt x="1528596" y="1391182"/>
                </a:lnTo>
                <a:close/>
              </a:path>
              <a:path w="2345690" h="2216785">
                <a:moveTo>
                  <a:pt x="1566072" y="1403882"/>
                </a:moveTo>
                <a:lnTo>
                  <a:pt x="1557396" y="1403882"/>
                </a:lnTo>
                <a:lnTo>
                  <a:pt x="1552877" y="1391182"/>
                </a:lnTo>
                <a:lnTo>
                  <a:pt x="1555318" y="1378482"/>
                </a:lnTo>
                <a:lnTo>
                  <a:pt x="1571285" y="1378482"/>
                </a:lnTo>
                <a:lnTo>
                  <a:pt x="1576101" y="1391182"/>
                </a:lnTo>
                <a:lnTo>
                  <a:pt x="1573957" y="1391182"/>
                </a:lnTo>
                <a:lnTo>
                  <a:pt x="1566072" y="1403882"/>
                </a:lnTo>
                <a:close/>
              </a:path>
              <a:path w="2345690" h="2216785">
                <a:moveTo>
                  <a:pt x="2132434" y="1391182"/>
                </a:moveTo>
                <a:lnTo>
                  <a:pt x="2123230" y="1378482"/>
                </a:lnTo>
                <a:lnTo>
                  <a:pt x="2140599" y="1378482"/>
                </a:lnTo>
                <a:lnTo>
                  <a:pt x="2132434" y="1391182"/>
                </a:lnTo>
                <a:close/>
              </a:path>
              <a:path w="2345690" h="2216785">
                <a:moveTo>
                  <a:pt x="1290017" y="1391182"/>
                </a:moveTo>
                <a:lnTo>
                  <a:pt x="1288961" y="1391182"/>
                </a:lnTo>
                <a:lnTo>
                  <a:pt x="1288434" y="1384832"/>
                </a:lnTo>
                <a:lnTo>
                  <a:pt x="1290017" y="1391182"/>
                </a:lnTo>
                <a:close/>
              </a:path>
              <a:path w="2345690" h="2216785">
                <a:moveTo>
                  <a:pt x="160460" y="1403882"/>
                </a:moveTo>
                <a:lnTo>
                  <a:pt x="119289" y="1403882"/>
                </a:lnTo>
                <a:lnTo>
                  <a:pt x="124089" y="1391182"/>
                </a:lnTo>
                <a:lnTo>
                  <a:pt x="164682" y="1391182"/>
                </a:lnTo>
                <a:lnTo>
                  <a:pt x="160460" y="1403882"/>
                </a:lnTo>
                <a:close/>
              </a:path>
              <a:path w="2345690" h="2216785">
                <a:moveTo>
                  <a:pt x="260748" y="1416582"/>
                </a:moveTo>
                <a:lnTo>
                  <a:pt x="238579" y="1416582"/>
                </a:lnTo>
                <a:lnTo>
                  <a:pt x="242340" y="1403882"/>
                </a:lnTo>
                <a:lnTo>
                  <a:pt x="246496" y="1391182"/>
                </a:lnTo>
                <a:lnTo>
                  <a:pt x="252236" y="1391182"/>
                </a:lnTo>
                <a:lnTo>
                  <a:pt x="260748" y="1403882"/>
                </a:lnTo>
                <a:lnTo>
                  <a:pt x="267082" y="1403882"/>
                </a:lnTo>
                <a:lnTo>
                  <a:pt x="260748" y="1416582"/>
                </a:lnTo>
                <a:close/>
              </a:path>
              <a:path w="2345690" h="2216785">
                <a:moveTo>
                  <a:pt x="268137" y="1416582"/>
                </a:moveTo>
                <a:lnTo>
                  <a:pt x="260748" y="1416582"/>
                </a:lnTo>
                <a:lnTo>
                  <a:pt x="267082" y="1403882"/>
                </a:lnTo>
                <a:lnTo>
                  <a:pt x="260748" y="1403882"/>
                </a:lnTo>
                <a:lnTo>
                  <a:pt x="274224" y="1391182"/>
                </a:lnTo>
                <a:lnTo>
                  <a:pt x="283048" y="1391182"/>
                </a:lnTo>
                <a:lnTo>
                  <a:pt x="282570" y="1403882"/>
                </a:lnTo>
                <a:lnTo>
                  <a:pt x="268137" y="1416582"/>
                </a:lnTo>
                <a:close/>
              </a:path>
              <a:path w="2345690" h="2216785">
                <a:moveTo>
                  <a:pt x="324087" y="1403882"/>
                </a:moveTo>
                <a:lnTo>
                  <a:pt x="308120" y="1403882"/>
                </a:lnTo>
                <a:lnTo>
                  <a:pt x="306125" y="1391182"/>
                </a:lnTo>
                <a:lnTo>
                  <a:pt x="332252" y="1391182"/>
                </a:lnTo>
                <a:lnTo>
                  <a:pt x="324087" y="1403882"/>
                </a:lnTo>
                <a:close/>
              </a:path>
              <a:path w="2345690" h="2216785">
                <a:moveTo>
                  <a:pt x="383204" y="1403882"/>
                </a:moveTo>
                <a:lnTo>
                  <a:pt x="372598" y="1391182"/>
                </a:lnTo>
                <a:lnTo>
                  <a:pt x="389373" y="1391182"/>
                </a:lnTo>
                <a:lnTo>
                  <a:pt x="383204" y="1403882"/>
                </a:lnTo>
                <a:close/>
              </a:path>
              <a:path w="2345690" h="2216785">
                <a:moveTo>
                  <a:pt x="409579" y="1403882"/>
                </a:moveTo>
                <a:lnTo>
                  <a:pt x="402866" y="1403882"/>
                </a:lnTo>
                <a:lnTo>
                  <a:pt x="399517" y="1391182"/>
                </a:lnTo>
                <a:lnTo>
                  <a:pt x="420152" y="1391182"/>
                </a:lnTo>
                <a:lnTo>
                  <a:pt x="409579" y="1403882"/>
                </a:lnTo>
                <a:close/>
              </a:path>
              <a:path w="2345690" h="2216785">
                <a:moveTo>
                  <a:pt x="449711" y="1429282"/>
                </a:moveTo>
                <a:lnTo>
                  <a:pt x="438363" y="1416582"/>
                </a:lnTo>
                <a:lnTo>
                  <a:pt x="434140" y="1416582"/>
                </a:lnTo>
                <a:lnTo>
                  <a:pt x="436647" y="1403882"/>
                </a:lnTo>
                <a:lnTo>
                  <a:pt x="445488" y="1391182"/>
                </a:lnTo>
                <a:lnTo>
                  <a:pt x="460268" y="1403882"/>
                </a:lnTo>
                <a:lnTo>
                  <a:pt x="449711" y="1429282"/>
                </a:lnTo>
                <a:close/>
              </a:path>
              <a:path w="2345690" h="2216785">
                <a:moveTo>
                  <a:pt x="475047" y="1403882"/>
                </a:moveTo>
                <a:lnTo>
                  <a:pt x="468713" y="1403882"/>
                </a:lnTo>
                <a:lnTo>
                  <a:pt x="477158" y="1391182"/>
                </a:lnTo>
                <a:lnTo>
                  <a:pt x="475047" y="1403882"/>
                </a:lnTo>
                <a:close/>
              </a:path>
              <a:path w="2345690" h="2216785">
                <a:moveTo>
                  <a:pt x="472869" y="1429282"/>
                </a:moveTo>
                <a:lnTo>
                  <a:pt x="464754" y="1416582"/>
                </a:lnTo>
                <a:lnTo>
                  <a:pt x="462577" y="1403882"/>
                </a:lnTo>
                <a:lnTo>
                  <a:pt x="488770" y="1403882"/>
                </a:lnTo>
                <a:lnTo>
                  <a:pt x="494840" y="1391182"/>
                </a:lnTo>
                <a:lnTo>
                  <a:pt x="500515" y="1391182"/>
                </a:lnTo>
                <a:lnTo>
                  <a:pt x="507772" y="1403882"/>
                </a:lnTo>
                <a:lnTo>
                  <a:pt x="501438" y="1416582"/>
                </a:lnTo>
                <a:lnTo>
                  <a:pt x="484548" y="1416582"/>
                </a:lnTo>
                <a:lnTo>
                  <a:pt x="472869" y="1429282"/>
                </a:lnTo>
                <a:close/>
              </a:path>
              <a:path w="2345690" h="2216785">
                <a:moveTo>
                  <a:pt x="553941" y="1403882"/>
                </a:moveTo>
                <a:lnTo>
                  <a:pt x="530997" y="1403882"/>
                </a:lnTo>
                <a:lnTo>
                  <a:pt x="534791" y="1391182"/>
                </a:lnTo>
                <a:lnTo>
                  <a:pt x="555277" y="1391182"/>
                </a:lnTo>
                <a:lnTo>
                  <a:pt x="553941" y="1403882"/>
                </a:lnTo>
                <a:close/>
              </a:path>
              <a:path w="2345690" h="2216785">
                <a:moveTo>
                  <a:pt x="592225" y="1403882"/>
                </a:moveTo>
                <a:lnTo>
                  <a:pt x="576390" y="1403882"/>
                </a:lnTo>
                <a:lnTo>
                  <a:pt x="574592" y="1391182"/>
                </a:lnTo>
                <a:lnTo>
                  <a:pt x="597454" y="1391182"/>
                </a:lnTo>
                <a:lnTo>
                  <a:pt x="592225" y="1403882"/>
                </a:lnTo>
                <a:close/>
              </a:path>
              <a:path w="2345690" h="2216785">
                <a:moveTo>
                  <a:pt x="645256" y="1416582"/>
                </a:moveTo>
                <a:lnTo>
                  <a:pt x="625610" y="1416582"/>
                </a:lnTo>
                <a:lnTo>
                  <a:pt x="624439" y="1403882"/>
                </a:lnTo>
                <a:lnTo>
                  <a:pt x="619672" y="1403882"/>
                </a:lnTo>
                <a:lnTo>
                  <a:pt x="613718" y="1391182"/>
                </a:lnTo>
                <a:lnTo>
                  <a:pt x="643243" y="1391182"/>
                </a:lnTo>
                <a:lnTo>
                  <a:pt x="647515" y="1403882"/>
                </a:lnTo>
                <a:lnTo>
                  <a:pt x="645256" y="1416582"/>
                </a:lnTo>
                <a:close/>
              </a:path>
              <a:path w="2345690" h="2216785">
                <a:moveTo>
                  <a:pt x="787522" y="1403882"/>
                </a:moveTo>
                <a:lnTo>
                  <a:pt x="771687" y="1403882"/>
                </a:lnTo>
                <a:lnTo>
                  <a:pt x="773898" y="1391182"/>
                </a:lnTo>
                <a:lnTo>
                  <a:pt x="780133" y="1391182"/>
                </a:lnTo>
                <a:lnTo>
                  <a:pt x="787522" y="1403882"/>
                </a:lnTo>
                <a:close/>
              </a:path>
              <a:path w="2345690" h="2216785">
                <a:moveTo>
                  <a:pt x="885814" y="1416582"/>
                </a:moveTo>
                <a:lnTo>
                  <a:pt x="872586" y="1416582"/>
                </a:lnTo>
                <a:lnTo>
                  <a:pt x="864586" y="1403882"/>
                </a:lnTo>
                <a:lnTo>
                  <a:pt x="871695" y="1403882"/>
                </a:lnTo>
                <a:lnTo>
                  <a:pt x="877913" y="1391182"/>
                </a:lnTo>
                <a:lnTo>
                  <a:pt x="884330" y="1391182"/>
                </a:lnTo>
                <a:lnTo>
                  <a:pt x="892033" y="1403882"/>
                </a:lnTo>
                <a:lnTo>
                  <a:pt x="885814" y="1416582"/>
                </a:lnTo>
                <a:close/>
              </a:path>
              <a:path w="2345690" h="2216785">
                <a:moveTo>
                  <a:pt x="934259" y="1416582"/>
                </a:moveTo>
                <a:lnTo>
                  <a:pt x="903348" y="1416582"/>
                </a:lnTo>
                <a:lnTo>
                  <a:pt x="893088" y="1403882"/>
                </a:lnTo>
                <a:lnTo>
                  <a:pt x="898961" y="1391182"/>
                </a:lnTo>
                <a:lnTo>
                  <a:pt x="941649" y="1391182"/>
                </a:lnTo>
                <a:lnTo>
                  <a:pt x="943760" y="1403882"/>
                </a:lnTo>
                <a:lnTo>
                  <a:pt x="934259" y="1416582"/>
                </a:lnTo>
                <a:close/>
              </a:path>
              <a:path w="2345690" h="2216785">
                <a:moveTo>
                  <a:pt x="1053879" y="1416582"/>
                </a:moveTo>
                <a:lnTo>
                  <a:pt x="1044048" y="1416582"/>
                </a:lnTo>
                <a:lnTo>
                  <a:pt x="1039760" y="1403882"/>
                </a:lnTo>
                <a:lnTo>
                  <a:pt x="1046159" y="1391182"/>
                </a:lnTo>
                <a:lnTo>
                  <a:pt x="1058827" y="1391182"/>
                </a:lnTo>
                <a:lnTo>
                  <a:pt x="1060939" y="1403882"/>
                </a:lnTo>
                <a:lnTo>
                  <a:pt x="1064106" y="1403882"/>
                </a:lnTo>
                <a:lnTo>
                  <a:pt x="1053879" y="1416582"/>
                </a:lnTo>
                <a:close/>
              </a:path>
              <a:path w="2345690" h="2216785">
                <a:moveTo>
                  <a:pt x="1328549" y="1403882"/>
                </a:moveTo>
                <a:lnTo>
                  <a:pt x="1322248" y="1403882"/>
                </a:lnTo>
                <a:lnTo>
                  <a:pt x="1315353" y="1391182"/>
                </a:lnTo>
                <a:lnTo>
                  <a:pt x="1334058" y="1391182"/>
                </a:lnTo>
                <a:lnTo>
                  <a:pt x="1328549" y="1403882"/>
                </a:lnTo>
                <a:close/>
              </a:path>
              <a:path w="2345690" h="2216785">
                <a:moveTo>
                  <a:pt x="1598270" y="1416582"/>
                </a:moveTo>
                <a:lnTo>
                  <a:pt x="1586658" y="1416582"/>
                </a:lnTo>
                <a:lnTo>
                  <a:pt x="1583276" y="1403882"/>
                </a:lnTo>
                <a:lnTo>
                  <a:pt x="1584150" y="1391182"/>
                </a:lnTo>
                <a:lnTo>
                  <a:pt x="1598270" y="1391182"/>
                </a:lnTo>
                <a:lnTo>
                  <a:pt x="1605660" y="1403882"/>
                </a:lnTo>
                <a:lnTo>
                  <a:pt x="1605132" y="1403882"/>
                </a:lnTo>
                <a:lnTo>
                  <a:pt x="1598270" y="1416582"/>
                </a:lnTo>
                <a:close/>
              </a:path>
              <a:path w="2345690" h="2216785">
                <a:moveTo>
                  <a:pt x="1750285" y="1416582"/>
                </a:moveTo>
                <a:lnTo>
                  <a:pt x="1738673" y="1403882"/>
                </a:lnTo>
                <a:lnTo>
                  <a:pt x="1740784" y="1391182"/>
                </a:lnTo>
                <a:lnTo>
                  <a:pt x="1764008" y="1391182"/>
                </a:lnTo>
                <a:lnTo>
                  <a:pt x="1764009" y="1403882"/>
                </a:lnTo>
                <a:lnTo>
                  <a:pt x="1762953" y="1403882"/>
                </a:lnTo>
                <a:lnTo>
                  <a:pt x="1750285" y="1416582"/>
                </a:lnTo>
                <a:close/>
              </a:path>
              <a:path w="2345690" h="2216785">
                <a:moveTo>
                  <a:pt x="1964584" y="1416582"/>
                </a:moveTo>
                <a:lnTo>
                  <a:pt x="1951916" y="1416582"/>
                </a:lnTo>
                <a:lnTo>
                  <a:pt x="1938193" y="1403882"/>
                </a:lnTo>
                <a:lnTo>
                  <a:pt x="1941706" y="1403882"/>
                </a:lnTo>
                <a:lnTo>
                  <a:pt x="1946506" y="1391182"/>
                </a:lnTo>
                <a:lnTo>
                  <a:pt x="1953483" y="1391182"/>
                </a:lnTo>
                <a:lnTo>
                  <a:pt x="1963529" y="1403882"/>
                </a:lnTo>
                <a:lnTo>
                  <a:pt x="1964584" y="1416582"/>
                </a:lnTo>
                <a:close/>
              </a:path>
              <a:path w="2345690" h="2216785">
                <a:moveTo>
                  <a:pt x="79685" y="1429282"/>
                </a:moveTo>
                <a:lnTo>
                  <a:pt x="71125" y="1429282"/>
                </a:lnTo>
                <a:lnTo>
                  <a:pt x="64741" y="1416582"/>
                </a:lnTo>
                <a:lnTo>
                  <a:pt x="64395" y="1416582"/>
                </a:lnTo>
                <a:lnTo>
                  <a:pt x="71273" y="1403882"/>
                </a:lnTo>
                <a:lnTo>
                  <a:pt x="86217" y="1403882"/>
                </a:lnTo>
                <a:lnTo>
                  <a:pt x="86564" y="1416582"/>
                </a:lnTo>
                <a:lnTo>
                  <a:pt x="79685" y="1429282"/>
                </a:lnTo>
                <a:close/>
              </a:path>
              <a:path w="2345690" h="2216785">
                <a:moveTo>
                  <a:pt x="129582" y="1416582"/>
                </a:moveTo>
                <a:lnTo>
                  <a:pt x="106621" y="1416582"/>
                </a:lnTo>
                <a:lnTo>
                  <a:pt x="104081" y="1403882"/>
                </a:lnTo>
                <a:lnTo>
                  <a:pt x="143833" y="1403882"/>
                </a:lnTo>
                <a:lnTo>
                  <a:pt x="129582" y="1416582"/>
                </a:lnTo>
                <a:close/>
              </a:path>
              <a:path w="2345690" h="2216785">
                <a:moveTo>
                  <a:pt x="176097" y="1416582"/>
                </a:moveTo>
                <a:lnTo>
                  <a:pt x="154126" y="1416582"/>
                </a:lnTo>
                <a:lnTo>
                  <a:pt x="154126" y="1403882"/>
                </a:lnTo>
                <a:lnTo>
                  <a:pt x="177351" y="1403882"/>
                </a:lnTo>
                <a:lnTo>
                  <a:pt x="176097" y="1416582"/>
                </a:lnTo>
                <a:close/>
              </a:path>
              <a:path w="2345690" h="2216785">
                <a:moveTo>
                  <a:pt x="213243" y="1416582"/>
                </a:moveTo>
                <a:lnTo>
                  <a:pt x="188963" y="1416582"/>
                </a:lnTo>
                <a:lnTo>
                  <a:pt x="194092" y="1403882"/>
                </a:lnTo>
                <a:lnTo>
                  <a:pt x="205144" y="1403882"/>
                </a:lnTo>
                <a:lnTo>
                  <a:pt x="213243" y="1416582"/>
                </a:lnTo>
                <a:close/>
              </a:path>
              <a:path w="2345690" h="2216785">
                <a:moveTo>
                  <a:pt x="238579" y="1416582"/>
                </a:moveTo>
                <a:lnTo>
                  <a:pt x="221688" y="1416582"/>
                </a:lnTo>
                <a:lnTo>
                  <a:pt x="228022" y="1403882"/>
                </a:lnTo>
                <a:lnTo>
                  <a:pt x="231189" y="1403882"/>
                </a:lnTo>
                <a:lnTo>
                  <a:pt x="238579" y="1416582"/>
                </a:lnTo>
                <a:close/>
              </a:path>
              <a:path w="2345690" h="2216785">
                <a:moveTo>
                  <a:pt x="264046" y="1441982"/>
                </a:moveTo>
                <a:lnTo>
                  <a:pt x="255469" y="1441982"/>
                </a:lnTo>
                <a:lnTo>
                  <a:pt x="250851" y="1429282"/>
                </a:lnTo>
                <a:lnTo>
                  <a:pt x="253358" y="1416582"/>
                </a:lnTo>
                <a:lnTo>
                  <a:pt x="279387" y="1416582"/>
                </a:lnTo>
                <a:lnTo>
                  <a:pt x="294001" y="1403882"/>
                </a:lnTo>
                <a:lnTo>
                  <a:pt x="307032" y="1403882"/>
                </a:lnTo>
                <a:lnTo>
                  <a:pt x="313530" y="1416582"/>
                </a:lnTo>
                <a:lnTo>
                  <a:pt x="313530" y="1429282"/>
                </a:lnTo>
                <a:lnTo>
                  <a:pt x="273415" y="1429282"/>
                </a:lnTo>
                <a:lnTo>
                  <a:pt x="264046" y="1441982"/>
                </a:lnTo>
                <a:close/>
              </a:path>
              <a:path w="2345690" h="2216785">
                <a:moveTo>
                  <a:pt x="406000" y="1429282"/>
                </a:moveTo>
                <a:lnTo>
                  <a:pt x="394289" y="1429282"/>
                </a:lnTo>
                <a:lnTo>
                  <a:pt x="387328" y="1416582"/>
                </a:lnTo>
                <a:lnTo>
                  <a:pt x="397983" y="1403882"/>
                </a:lnTo>
                <a:lnTo>
                  <a:pt x="409596" y="1416582"/>
                </a:lnTo>
                <a:lnTo>
                  <a:pt x="406000" y="1429282"/>
                </a:lnTo>
                <a:close/>
              </a:path>
              <a:path w="2345690" h="2216785">
                <a:moveTo>
                  <a:pt x="533108" y="1416582"/>
                </a:moveTo>
                <a:lnTo>
                  <a:pt x="509884" y="1416582"/>
                </a:lnTo>
                <a:lnTo>
                  <a:pt x="512886" y="1403882"/>
                </a:lnTo>
                <a:lnTo>
                  <a:pt x="536275" y="1403882"/>
                </a:lnTo>
                <a:lnTo>
                  <a:pt x="533108" y="1416582"/>
                </a:lnTo>
                <a:close/>
              </a:path>
              <a:path w="2345690" h="2216785">
                <a:moveTo>
                  <a:pt x="584836" y="1416582"/>
                </a:moveTo>
                <a:lnTo>
                  <a:pt x="561215" y="1416582"/>
                </a:lnTo>
                <a:lnTo>
                  <a:pt x="565685" y="1403882"/>
                </a:lnTo>
                <a:lnTo>
                  <a:pt x="582724" y="1403882"/>
                </a:lnTo>
                <a:lnTo>
                  <a:pt x="584836" y="1416582"/>
                </a:lnTo>
                <a:close/>
              </a:path>
              <a:path w="2345690" h="2216785">
                <a:moveTo>
                  <a:pt x="615450" y="1416582"/>
                </a:moveTo>
                <a:lnTo>
                  <a:pt x="593264" y="1416582"/>
                </a:lnTo>
                <a:lnTo>
                  <a:pt x="596448" y="1403882"/>
                </a:lnTo>
                <a:lnTo>
                  <a:pt x="603837" y="1403882"/>
                </a:lnTo>
                <a:lnTo>
                  <a:pt x="615450" y="1416582"/>
                </a:lnTo>
                <a:close/>
              </a:path>
              <a:path w="2345690" h="2216785">
                <a:moveTo>
                  <a:pt x="672455" y="1429282"/>
                </a:moveTo>
                <a:lnTo>
                  <a:pt x="664010" y="1429282"/>
                </a:lnTo>
                <a:lnTo>
                  <a:pt x="654509" y="1416582"/>
                </a:lnTo>
                <a:lnTo>
                  <a:pt x="658848" y="1403882"/>
                </a:lnTo>
                <a:lnTo>
                  <a:pt x="683045" y="1403882"/>
                </a:lnTo>
                <a:lnTo>
                  <a:pt x="678789" y="1416582"/>
                </a:lnTo>
                <a:lnTo>
                  <a:pt x="677734" y="1416582"/>
                </a:lnTo>
                <a:lnTo>
                  <a:pt x="672455" y="1429282"/>
                </a:lnTo>
                <a:close/>
              </a:path>
              <a:path w="2345690" h="2216785">
                <a:moveTo>
                  <a:pt x="699111" y="1429282"/>
                </a:moveTo>
                <a:lnTo>
                  <a:pt x="689511" y="1429282"/>
                </a:lnTo>
                <a:lnTo>
                  <a:pt x="677734" y="1416582"/>
                </a:lnTo>
                <a:lnTo>
                  <a:pt x="681956" y="1416582"/>
                </a:lnTo>
                <a:lnTo>
                  <a:pt x="687235" y="1403882"/>
                </a:lnTo>
                <a:lnTo>
                  <a:pt x="690402" y="1403882"/>
                </a:lnTo>
                <a:lnTo>
                  <a:pt x="701189" y="1416582"/>
                </a:lnTo>
                <a:lnTo>
                  <a:pt x="699111" y="1429282"/>
                </a:lnTo>
                <a:close/>
              </a:path>
              <a:path w="2345690" h="2216785">
                <a:moveTo>
                  <a:pt x="790689" y="1416582"/>
                </a:moveTo>
                <a:lnTo>
                  <a:pt x="745428" y="1416582"/>
                </a:lnTo>
                <a:lnTo>
                  <a:pt x="753741" y="1403882"/>
                </a:lnTo>
                <a:lnTo>
                  <a:pt x="790689" y="1403882"/>
                </a:lnTo>
                <a:lnTo>
                  <a:pt x="790689" y="1416582"/>
                </a:lnTo>
                <a:close/>
              </a:path>
              <a:path w="2345690" h="2216785">
                <a:moveTo>
                  <a:pt x="857196" y="1429282"/>
                </a:moveTo>
                <a:lnTo>
                  <a:pt x="844478" y="1429282"/>
                </a:lnTo>
                <a:lnTo>
                  <a:pt x="838590" y="1416582"/>
                </a:lnTo>
                <a:lnTo>
                  <a:pt x="842796" y="1403882"/>
                </a:lnTo>
                <a:lnTo>
                  <a:pt x="861419" y="1403882"/>
                </a:lnTo>
                <a:lnTo>
                  <a:pt x="861419" y="1416582"/>
                </a:lnTo>
                <a:lnTo>
                  <a:pt x="862474" y="1416582"/>
                </a:lnTo>
                <a:lnTo>
                  <a:pt x="857196" y="1429282"/>
                </a:lnTo>
                <a:close/>
              </a:path>
              <a:path w="2345690" h="2216785">
                <a:moveTo>
                  <a:pt x="992386" y="1416582"/>
                </a:moveTo>
                <a:lnTo>
                  <a:pt x="979653" y="1403882"/>
                </a:lnTo>
                <a:lnTo>
                  <a:pt x="999182" y="1403882"/>
                </a:lnTo>
                <a:lnTo>
                  <a:pt x="992386" y="1416582"/>
                </a:lnTo>
                <a:close/>
              </a:path>
              <a:path w="2345690" h="2216785">
                <a:moveTo>
                  <a:pt x="1021879" y="1429282"/>
                </a:moveTo>
                <a:lnTo>
                  <a:pt x="1010019" y="1416582"/>
                </a:lnTo>
                <a:lnTo>
                  <a:pt x="1010135" y="1403882"/>
                </a:lnTo>
                <a:lnTo>
                  <a:pt x="1032436" y="1403882"/>
                </a:lnTo>
                <a:lnTo>
                  <a:pt x="1033491" y="1416582"/>
                </a:lnTo>
                <a:lnTo>
                  <a:pt x="1030324" y="1416582"/>
                </a:lnTo>
                <a:lnTo>
                  <a:pt x="1021879" y="1429282"/>
                </a:lnTo>
                <a:close/>
              </a:path>
              <a:path w="2345690" h="2216785">
                <a:moveTo>
                  <a:pt x="1148162" y="1429282"/>
                </a:moveTo>
                <a:lnTo>
                  <a:pt x="1108179" y="1429282"/>
                </a:lnTo>
                <a:lnTo>
                  <a:pt x="1110555" y="1416582"/>
                </a:lnTo>
                <a:lnTo>
                  <a:pt x="1129557" y="1416582"/>
                </a:lnTo>
                <a:lnTo>
                  <a:pt x="1134554" y="1403882"/>
                </a:lnTo>
                <a:lnTo>
                  <a:pt x="1154892" y="1403882"/>
                </a:lnTo>
                <a:lnTo>
                  <a:pt x="1152468" y="1416582"/>
                </a:lnTo>
                <a:lnTo>
                  <a:pt x="1148162" y="1429282"/>
                </a:lnTo>
                <a:close/>
              </a:path>
              <a:path w="2345690" h="2216785">
                <a:moveTo>
                  <a:pt x="1205036" y="1429282"/>
                </a:moveTo>
                <a:lnTo>
                  <a:pt x="1198306" y="1416582"/>
                </a:lnTo>
                <a:lnTo>
                  <a:pt x="1191725" y="1416582"/>
                </a:lnTo>
                <a:lnTo>
                  <a:pt x="1194348" y="1403882"/>
                </a:lnTo>
                <a:lnTo>
                  <a:pt x="1216121" y="1403882"/>
                </a:lnTo>
                <a:lnTo>
                  <a:pt x="1211766" y="1416582"/>
                </a:lnTo>
                <a:lnTo>
                  <a:pt x="1205036" y="1429282"/>
                </a:lnTo>
                <a:close/>
              </a:path>
              <a:path w="2345690" h="2216785">
                <a:moveTo>
                  <a:pt x="1681667" y="1429282"/>
                </a:moveTo>
                <a:lnTo>
                  <a:pt x="1663474" y="1429282"/>
                </a:lnTo>
                <a:lnTo>
                  <a:pt x="1658311" y="1416582"/>
                </a:lnTo>
                <a:lnTo>
                  <a:pt x="1659284" y="1416582"/>
                </a:lnTo>
                <a:lnTo>
                  <a:pt x="1666888" y="1403882"/>
                </a:lnTo>
                <a:lnTo>
                  <a:pt x="1678500" y="1403882"/>
                </a:lnTo>
                <a:lnTo>
                  <a:pt x="1682723" y="1416582"/>
                </a:lnTo>
                <a:lnTo>
                  <a:pt x="1681667" y="1429282"/>
                </a:lnTo>
                <a:close/>
              </a:path>
              <a:path w="2345690" h="2216785">
                <a:moveTo>
                  <a:pt x="1795151" y="1416582"/>
                </a:moveTo>
                <a:lnTo>
                  <a:pt x="1772718" y="1416582"/>
                </a:lnTo>
                <a:lnTo>
                  <a:pt x="1774070" y="1403882"/>
                </a:lnTo>
                <a:lnTo>
                  <a:pt x="1790037" y="1403882"/>
                </a:lnTo>
                <a:lnTo>
                  <a:pt x="1795151" y="1416582"/>
                </a:lnTo>
                <a:close/>
              </a:path>
              <a:path w="2345690" h="2216785">
                <a:moveTo>
                  <a:pt x="2068121" y="1416582"/>
                </a:moveTo>
                <a:lnTo>
                  <a:pt x="2057482" y="1416582"/>
                </a:lnTo>
                <a:lnTo>
                  <a:pt x="2052204" y="1403882"/>
                </a:lnTo>
                <a:lnTo>
                  <a:pt x="2073713" y="1403882"/>
                </a:lnTo>
                <a:lnTo>
                  <a:pt x="2068121" y="1416582"/>
                </a:lnTo>
                <a:close/>
              </a:path>
              <a:path w="2345690" h="2216785">
                <a:moveTo>
                  <a:pt x="135124" y="1454682"/>
                </a:moveTo>
                <a:lnTo>
                  <a:pt x="115066" y="1454682"/>
                </a:lnTo>
                <a:lnTo>
                  <a:pt x="111421" y="1441982"/>
                </a:lnTo>
                <a:lnTo>
                  <a:pt x="87454" y="1441982"/>
                </a:lnTo>
                <a:lnTo>
                  <a:pt x="96065" y="1429282"/>
                </a:lnTo>
                <a:lnTo>
                  <a:pt x="99232" y="1416582"/>
                </a:lnTo>
                <a:lnTo>
                  <a:pt x="119685" y="1416582"/>
                </a:lnTo>
                <a:lnTo>
                  <a:pt x="122456" y="1429282"/>
                </a:lnTo>
                <a:lnTo>
                  <a:pt x="135124" y="1429282"/>
                </a:lnTo>
                <a:lnTo>
                  <a:pt x="138489" y="1441982"/>
                </a:lnTo>
                <a:lnTo>
                  <a:pt x="135124" y="1454682"/>
                </a:lnTo>
                <a:close/>
              </a:path>
              <a:path w="2345690" h="2216785">
                <a:moveTo>
                  <a:pt x="169417" y="1441982"/>
                </a:moveTo>
                <a:lnTo>
                  <a:pt x="153681" y="1441982"/>
                </a:lnTo>
                <a:lnTo>
                  <a:pt x="154126" y="1429282"/>
                </a:lnTo>
                <a:lnTo>
                  <a:pt x="157293" y="1416582"/>
                </a:lnTo>
                <a:lnTo>
                  <a:pt x="173194" y="1416582"/>
                </a:lnTo>
                <a:lnTo>
                  <a:pt x="173128" y="1429282"/>
                </a:lnTo>
                <a:lnTo>
                  <a:pt x="169417" y="1441982"/>
                </a:lnTo>
                <a:close/>
              </a:path>
              <a:path w="2345690" h="2216785">
                <a:moveTo>
                  <a:pt x="199519" y="1441982"/>
                </a:moveTo>
                <a:lnTo>
                  <a:pt x="180501" y="1441982"/>
                </a:lnTo>
                <a:lnTo>
                  <a:pt x="179857" y="1429282"/>
                </a:lnTo>
                <a:lnTo>
                  <a:pt x="183767" y="1416582"/>
                </a:lnTo>
                <a:lnTo>
                  <a:pt x="210505" y="1416582"/>
                </a:lnTo>
                <a:lnTo>
                  <a:pt x="207173" y="1429282"/>
                </a:lnTo>
                <a:lnTo>
                  <a:pt x="203445" y="1429282"/>
                </a:lnTo>
                <a:lnTo>
                  <a:pt x="199519" y="1441982"/>
                </a:lnTo>
                <a:close/>
              </a:path>
              <a:path w="2345690" h="2216785">
                <a:moveTo>
                  <a:pt x="240690" y="1429282"/>
                </a:moveTo>
                <a:lnTo>
                  <a:pt x="218521" y="1429282"/>
                </a:lnTo>
                <a:lnTo>
                  <a:pt x="217466" y="1416582"/>
                </a:lnTo>
                <a:lnTo>
                  <a:pt x="245506" y="1416582"/>
                </a:lnTo>
                <a:lnTo>
                  <a:pt x="240690" y="1429282"/>
                </a:lnTo>
                <a:close/>
              </a:path>
              <a:path w="2345690" h="2216785">
                <a:moveTo>
                  <a:pt x="351535" y="1429282"/>
                </a:moveTo>
                <a:lnTo>
                  <a:pt x="329118" y="1429282"/>
                </a:lnTo>
                <a:lnTo>
                  <a:pt x="332401" y="1416582"/>
                </a:lnTo>
                <a:lnTo>
                  <a:pt x="338652" y="1416582"/>
                </a:lnTo>
                <a:lnTo>
                  <a:pt x="351535" y="1429282"/>
                </a:lnTo>
                <a:close/>
              </a:path>
              <a:path w="2345690" h="2216785">
                <a:moveTo>
                  <a:pt x="378982" y="1429282"/>
                </a:moveTo>
                <a:lnTo>
                  <a:pt x="354784" y="1429282"/>
                </a:lnTo>
                <a:lnTo>
                  <a:pt x="356813" y="1416582"/>
                </a:lnTo>
                <a:lnTo>
                  <a:pt x="378982" y="1416582"/>
                </a:lnTo>
                <a:lnTo>
                  <a:pt x="378982" y="1429282"/>
                </a:lnTo>
                <a:close/>
              </a:path>
              <a:path w="2345690" h="2216785">
                <a:moveTo>
                  <a:pt x="525718" y="1429282"/>
                </a:moveTo>
                <a:lnTo>
                  <a:pt x="519384" y="1416582"/>
                </a:lnTo>
                <a:lnTo>
                  <a:pt x="530997" y="1416582"/>
                </a:lnTo>
                <a:lnTo>
                  <a:pt x="525718" y="1429282"/>
                </a:lnTo>
                <a:close/>
              </a:path>
              <a:path w="2345690" h="2216785">
                <a:moveTo>
                  <a:pt x="558114" y="1441982"/>
                </a:moveTo>
                <a:lnTo>
                  <a:pt x="537859" y="1441982"/>
                </a:lnTo>
                <a:lnTo>
                  <a:pt x="538815" y="1429282"/>
                </a:lnTo>
                <a:lnTo>
                  <a:pt x="541553" y="1416582"/>
                </a:lnTo>
                <a:lnTo>
                  <a:pt x="550048" y="1416582"/>
                </a:lnTo>
                <a:lnTo>
                  <a:pt x="554881" y="1429282"/>
                </a:lnTo>
                <a:lnTo>
                  <a:pt x="562667" y="1429282"/>
                </a:lnTo>
                <a:lnTo>
                  <a:pt x="558114" y="1441982"/>
                </a:lnTo>
                <a:close/>
              </a:path>
              <a:path w="2345690" h="2216785">
                <a:moveTo>
                  <a:pt x="579557" y="1429282"/>
                </a:moveTo>
                <a:lnTo>
                  <a:pt x="575334" y="1429282"/>
                </a:lnTo>
                <a:lnTo>
                  <a:pt x="564069" y="1416582"/>
                </a:lnTo>
                <a:lnTo>
                  <a:pt x="585891" y="1416582"/>
                </a:lnTo>
                <a:lnTo>
                  <a:pt x="579557" y="1429282"/>
                </a:lnTo>
                <a:close/>
              </a:path>
              <a:path w="2345690" h="2216785">
                <a:moveTo>
                  <a:pt x="613734" y="1429282"/>
                </a:moveTo>
                <a:lnTo>
                  <a:pt x="593627" y="1429282"/>
                </a:lnTo>
                <a:lnTo>
                  <a:pt x="591565" y="1416582"/>
                </a:lnTo>
                <a:lnTo>
                  <a:pt x="615532" y="1416582"/>
                </a:lnTo>
                <a:lnTo>
                  <a:pt x="613734" y="1429282"/>
                </a:lnTo>
                <a:close/>
              </a:path>
              <a:path w="2345690" h="2216785">
                <a:moveTo>
                  <a:pt x="642303" y="1429282"/>
                </a:moveTo>
                <a:lnTo>
                  <a:pt x="622262" y="1429282"/>
                </a:lnTo>
                <a:lnTo>
                  <a:pt x="630229" y="1416582"/>
                </a:lnTo>
                <a:lnTo>
                  <a:pt x="636563" y="1416582"/>
                </a:lnTo>
                <a:lnTo>
                  <a:pt x="642303" y="1429282"/>
                </a:lnTo>
                <a:close/>
              </a:path>
              <a:path w="2345690" h="2216785">
                <a:moveTo>
                  <a:pt x="763242" y="1429282"/>
                </a:moveTo>
                <a:lnTo>
                  <a:pt x="752554" y="1429282"/>
                </a:lnTo>
                <a:lnTo>
                  <a:pt x="745824" y="1416582"/>
                </a:lnTo>
                <a:lnTo>
                  <a:pt x="767679" y="1416582"/>
                </a:lnTo>
                <a:lnTo>
                  <a:pt x="763242" y="1429282"/>
                </a:lnTo>
                <a:close/>
              </a:path>
              <a:path w="2345690" h="2216785">
                <a:moveTo>
                  <a:pt x="793724" y="1441982"/>
                </a:moveTo>
                <a:lnTo>
                  <a:pt x="776966" y="1441982"/>
                </a:lnTo>
                <a:lnTo>
                  <a:pt x="771539" y="1429282"/>
                </a:lnTo>
                <a:lnTo>
                  <a:pt x="774722" y="1429282"/>
                </a:lnTo>
                <a:lnTo>
                  <a:pt x="777708" y="1416582"/>
                </a:lnTo>
                <a:lnTo>
                  <a:pt x="784355" y="1416582"/>
                </a:lnTo>
                <a:lnTo>
                  <a:pt x="794928" y="1429282"/>
                </a:lnTo>
                <a:lnTo>
                  <a:pt x="793724" y="1441982"/>
                </a:lnTo>
                <a:close/>
              </a:path>
              <a:path w="2345690" h="2216785">
                <a:moveTo>
                  <a:pt x="824471" y="1441982"/>
                </a:moveTo>
                <a:lnTo>
                  <a:pt x="807580" y="1441982"/>
                </a:lnTo>
                <a:lnTo>
                  <a:pt x="809691" y="1429282"/>
                </a:lnTo>
                <a:lnTo>
                  <a:pt x="818137" y="1416582"/>
                </a:lnTo>
                <a:lnTo>
                  <a:pt x="827885" y="1416582"/>
                </a:lnTo>
                <a:lnTo>
                  <a:pt x="831992" y="1429282"/>
                </a:lnTo>
                <a:lnTo>
                  <a:pt x="830755" y="1429282"/>
                </a:lnTo>
                <a:lnTo>
                  <a:pt x="824471" y="1441982"/>
                </a:lnTo>
                <a:close/>
              </a:path>
              <a:path w="2345690" h="2216785">
                <a:moveTo>
                  <a:pt x="930037" y="1441982"/>
                </a:moveTo>
                <a:lnTo>
                  <a:pt x="914202" y="1429282"/>
                </a:lnTo>
                <a:lnTo>
                  <a:pt x="915257" y="1416582"/>
                </a:lnTo>
                <a:lnTo>
                  <a:pt x="937905" y="1416582"/>
                </a:lnTo>
                <a:lnTo>
                  <a:pt x="938086" y="1429282"/>
                </a:lnTo>
                <a:lnTo>
                  <a:pt x="935298" y="1429282"/>
                </a:lnTo>
                <a:lnTo>
                  <a:pt x="930037" y="1441982"/>
                </a:lnTo>
                <a:close/>
              </a:path>
              <a:path w="2345690" h="2216785">
                <a:moveTo>
                  <a:pt x="993376" y="1429282"/>
                </a:moveTo>
                <a:lnTo>
                  <a:pt x="966193" y="1429282"/>
                </a:lnTo>
                <a:lnTo>
                  <a:pt x="968799" y="1416582"/>
                </a:lnTo>
                <a:lnTo>
                  <a:pt x="989863" y="1416582"/>
                </a:lnTo>
                <a:lnTo>
                  <a:pt x="993376" y="1429282"/>
                </a:lnTo>
                <a:close/>
              </a:path>
              <a:path w="2345690" h="2216785">
                <a:moveTo>
                  <a:pt x="1083586" y="1429282"/>
                </a:moveTo>
                <a:lnTo>
                  <a:pt x="1061730" y="1429282"/>
                </a:lnTo>
                <a:lnTo>
                  <a:pt x="1065920" y="1416582"/>
                </a:lnTo>
                <a:lnTo>
                  <a:pt x="1086274" y="1416582"/>
                </a:lnTo>
                <a:lnTo>
                  <a:pt x="1083586" y="1429282"/>
                </a:lnTo>
                <a:close/>
              </a:path>
              <a:path w="2345690" h="2216785">
                <a:moveTo>
                  <a:pt x="1189729" y="1441982"/>
                </a:moveTo>
                <a:lnTo>
                  <a:pt x="1165449" y="1441982"/>
                </a:lnTo>
                <a:lnTo>
                  <a:pt x="1166505" y="1429282"/>
                </a:lnTo>
                <a:lnTo>
                  <a:pt x="1179173" y="1416582"/>
                </a:lnTo>
                <a:lnTo>
                  <a:pt x="1191840" y="1429282"/>
                </a:lnTo>
                <a:lnTo>
                  <a:pt x="1189729" y="1441982"/>
                </a:lnTo>
                <a:close/>
              </a:path>
              <a:path w="2345690" h="2216785">
                <a:moveTo>
                  <a:pt x="1264681" y="1441982"/>
                </a:moveTo>
                <a:lnTo>
                  <a:pt x="1253069" y="1429282"/>
                </a:lnTo>
                <a:lnTo>
                  <a:pt x="1252937" y="1416582"/>
                </a:lnTo>
                <a:lnTo>
                  <a:pt x="1275238" y="1416582"/>
                </a:lnTo>
                <a:lnTo>
                  <a:pt x="1277349" y="1429282"/>
                </a:lnTo>
                <a:lnTo>
                  <a:pt x="1274182" y="1429282"/>
                </a:lnTo>
                <a:lnTo>
                  <a:pt x="1264681" y="1441982"/>
                </a:lnTo>
                <a:close/>
              </a:path>
              <a:path w="2345690" h="2216785">
                <a:moveTo>
                  <a:pt x="1306776" y="1429282"/>
                </a:moveTo>
                <a:lnTo>
                  <a:pt x="1283337" y="1429282"/>
                </a:lnTo>
                <a:lnTo>
                  <a:pt x="1288961" y="1416582"/>
                </a:lnTo>
                <a:lnTo>
                  <a:pt x="1301745" y="1416582"/>
                </a:lnTo>
                <a:lnTo>
                  <a:pt x="1306776" y="1429282"/>
                </a:lnTo>
                <a:close/>
              </a:path>
              <a:path w="2345690" h="2216785">
                <a:moveTo>
                  <a:pt x="1328549" y="1441982"/>
                </a:moveTo>
                <a:lnTo>
                  <a:pt x="1321555" y="1429282"/>
                </a:lnTo>
                <a:lnTo>
                  <a:pt x="1318520" y="1429282"/>
                </a:lnTo>
                <a:lnTo>
                  <a:pt x="1319922" y="1416582"/>
                </a:lnTo>
                <a:lnTo>
                  <a:pt x="1341744" y="1416582"/>
                </a:lnTo>
                <a:lnTo>
                  <a:pt x="1336334" y="1429282"/>
                </a:lnTo>
                <a:lnTo>
                  <a:pt x="1328549" y="1441982"/>
                </a:lnTo>
                <a:close/>
              </a:path>
              <a:path w="2345690" h="2216785">
                <a:moveTo>
                  <a:pt x="1406701" y="1429282"/>
                </a:moveTo>
                <a:lnTo>
                  <a:pt x="1383047" y="1429282"/>
                </a:lnTo>
                <a:lnTo>
                  <a:pt x="1384581" y="1416582"/>
                </a:lnTo>
                <a:lnTo>
                  <a:pt x="1407196" y="1416582"/>
                </a:lnTo>
                <a:lnTo>
                  <a:pt x="1406701" y="1429282"/>
                </a:lnTo>
                <a:close/>
              </a:path>
              <a:path w="2345690" h="2216785">
                <a:moveTo>
                  <a:pt x="1456811" y="1441982"/>
                </a:moveTo>
                <a:lnTo>
                  <a:pt x="1447311" y="1441982"/>
                </a:lnTo>
                <a:lnTo>
                  <a:pt x="1440267" y="1429282"/>
                </a:lnTo>
                <a:lnTo>
                  <a:pt x="1437678" y="1429282"/>
                </a:lnTo>
                <a:lnTo>
                  <a:pt x="1438849" y="1416582"/>
                </a:lnTo>
                <a:lnTo>
                  <a:pt x="1459451" y="1416582"/>
                </a:lnTo>
                <a:lnTo>
                  <a:pt x="1460902" y="1429282"/>
                </a:lnTo>
                <a:lnTo>
                  <a:pt x="1456811" y="1441982"/>
                </a:lnTo>
                <a:close/>
              </a:path>
              <a:path w="2345690" h="2216785">
                <a:moveTo>
                  <a:pt x="1512300" y="1429282"/>
                </a:moveTo>
                <a:lnTo>
                  <a:pt x="1489421" y="1429282"/>
                </a:lnTo>
                <a:lnTo>
                  <a:pt x="1490988" y="1416582"/>
                </a:lnTo>
                <a:lnTo>
                  <a:pt x="1514873" y="1416582"/>
                </a:lnTo>
                <a:lnTo>
                  <a:pt x="1512300" y="1429282"/>
                </a:lnTo>
                <a:close/>
              </a:path>
              <a:path w="2345690" h="2216785">
                <a:moveTo>
                  <a:pt x="1545487" y="1441982"/>
                </a:moveTo>
                <a:lnTo>
                  <a:pt x="1529256" y="1441982"/>
                </a:lnTo>
                <a:lnTo>
                  <a:pt x="1526930" y="1429282"/>
                </a:lnTo>
                <a:lnTo>
                  <a:pt x="1532819" y="1416582"/>
                </a:lnTo>
                <a:lnTo>
                  <a:pt x="1541033" y="1416582"/>
                </a:lnTo>
                <a:lnTo>
                  <a:pt x="1548654" y="1429282"/>
                </a:lnTo>
                <a:lnTo>
                  <a:pt x="1551524" y="1429282"/>
                </a:lnTo>
                <a:lnTo>
                  <a:pt x="1545487" y="1441982"/>
                </a:lnTo>
                <a:close/>
              </a:path>
              <a:path w="2345690" h="2216785">
                <a:moveTo>
                  <a:pt x="1786177" y="1429282"/>
                </a:moveTo>
                <a:lnTo>
                  <a:pt x="1771398" y="1416582"/>
                </a:lnTo>
                <a:lnTo>
                  <a:pt x="1793930" y="1416582"/>
                </a:lnTo>
                <a:lnTo>
                  <a:pt x="1786177" y="1429282"/>
                </a:lnTo>
                <a:close/>
              </a:path>
              <a:path w="2345690" h="2216785">
                <a:moveTo>
                  <a:pt x="1862977" y="1429282"/>
                </a:moveTo>
                <a:lnTo>
                  <a:pt x="1840989" y="1429282"/>
                </a:lnTo>
                <a:lnTo>
                  <a:pt x="1847406" y="1416582"/>
                </a:lnTo>
                <a:lnTo>
                  <a:pt x="1857765" y="1416582"/>
                </a:lnTo>
                <a:lnTo>
                  <a:pt x="1862977" y="1429282"/>
                </a:lnTo>
                <a:close/>
              </a:path>
              <a:path w="2345690" h="2216785">
                <a:moveTo>
                  <a:pt x="1907578" y="1429282"/>
                </a:moveTo>
                <a:lnTo>
                  <a:pt x="1893855" y="1429282"/>
                </a:lnTo>
                <a:lnTo>
                  <a:pt x="1900189" y="1416582"/>
                </a:lnTo>
                <a:lnTo>
                  <a:pt x="1907578" y="1429282"/>
                </a:lnTo>
                <a:close/>
              </a:path>
              <a:path w="2345690" h="2216785">
                <a:moveTo>
                  <a:pt x="2111585" y="1441982"/>
                </a:moveTo>
                <a:lnTo>
                  <a:pt x="2089416" y="1441982"/>
                </a:lnTo>
                <a:lnTo>
                  <a:pt x="2091429" y="1429282"/>
                </a:lnTo>
                <a:lnTo>
                  <a:pt x="2097598" y="1416582"/>
                </a:lnTo>
                <a:lnTo>
                  <a:pt x="2110266" y="1429282"/>
                </a:lnTo>
                <a:lnTo>
                  <a:pt x="2112212" y="1429282"/>
                </a:lnTo>
                <a:lnTo>
                  <a:pt x="2111585" y="1441982"/>
                </a:lnTo>
                <a:close/>
              </a:path>
              <a:path w="2345690" h="2216785">
                <a:moveTo>
                  <a:pt x="2160937" y="1429282"/>
                </a:moveTo>
                <a:lnTo>
                  <a:pt x="2140319" y="1429282"/>
                </a:lnTo>
                <a:lnTo>
                  <a:pt x="2147214" y="1416582"/>
                </a:lnTo>
                <a:lnTo>
                  <a:pt x="2155461" y="1416582"/>
                </a:lnTo>
                <a:lnTo>
                  <a:pt x="2160937" y="1429282"/>
                </a:lnTo>
                <a:close/>
              </a:path>
              <a:path w="2345690" h="2216785">
                <a:moveTo>
                  <a:pt x="227098" y="1441982"/>
                </a:moveTo>
                <a:lnTo>
                  <a:pt x="199519" y="1441982"/>
                </a:lnTo>
                <a:lnTo>
                  <a:pt x="204451" y="1429282"/>
                </a:lnTo>
                <a:lnTo>
                  <a:pt x="225911" y="1429282"/>
                </a:lnTo>
                <a:lnTo>
                  <a:pt x="227098" y="1441982"/>
                </a:lnTo>
                <a:close/>
              </a:path>
              <a:path w="2345690" h="2216785">
                <a:moveTo>
                  <a:pt x="283757" y="1441982"/>
                </a:moveTo>
                <a:lnTo>
                  <a:pt x="273415" y="1429282"/>
                </a:lnTo>
                <a:lnTo>
                  <a:pt x="288854" y="1429282"/>
                </a:lnTo>
                <a:lnTo>
                  <a:pt x="283757" y="1441982"/>
                </a:lnTo>
                <a:close/>
              </a:path>
              <a:path w="2345690" h="2216785">
                <a:moveTo>
                  <a:pt x="347048" y="1441982"/>
                </a:moveTo>
                <a:lnTo>
                  <a:pt x="312475" y="1441982"/>
                </a:lnTo>
                <a:lnTo>
                  <a:pt x="315642" y="1429282"/>
                </a:lnTo>
                <a:lnTo>
                  <a:pt x="349093" y="1429282"/>
                </a:lnTo>
                <a:lnTo>
                  <a:pt x="347048" y="1441982"/>
                </a:lnTo>
                <a:close/>
              </a:path>
              <a:path w="2345690" h="2216785">
                <a:moveTo>
                  <a:pt x="369481" y="1441982"/>
                </a:moveTo>
                <a:lnTo>
                  <a:pt x="362602" y="1429282"/>
                </a:lnTo>
                <a:lnTo>
                  <a:pt x="377926" y="1429282"/>
                </a:lnTo>
                <a:lnTo>
                  <a:pt x="369481" y="1441982"/>
                </a:lnTo>
                <a:close/>
              </a:path>
              <a:path w="2345690" h="2216785">
                <a:moveTo>
                  <a:pt x="424375" y="1454682"/>
                </a:moveTo>
                <a:lnTo>
                  <a:pt x="405373" y="1454682"/>
                </a:lnTo>
                <a:lnTo>
                  <a:pt x="403262" y="1441982"/>
                </a:lnTo>
                <a:lnTo>
                  <a:pt x="401975" y="1441982"/>
                </a:lnTo>
                <a:lnTo>
                  <a:pt x="406429" y="1429282"/>
                </a:lnTo>
                <a:lnTo>
                  <a:pt x="414841" y="1429282"/>
                </a:lnTo>
                <a:lnTo>
                  <a:pt x="425431" y="1441982"/>
                </a:lnTo>
                <a:lnTo>
                  <a:pt x="424375" y="1454682"/>
                </a:lnTo>
                <a:close/>
              </a:path>
              <a:path w="2345690" h="2216785">
                <a:moveTo>
                  <a:pt x="483492" y="1505482"/>
                </a:moveTo>
                <a:lnTo>
                  <a:pt x="470824" y="1505482"/>
                </a:lnTo>
                <a:lnTo>
                  <a:pt x="468713" y="1500525"/>
                </a:lnTo>
                <a:lnTo>
                  <a:pt x="468713" y="1492782"/>
                </a:lnTo>
                <a:lnTo>
                  <a:pt x="469769" y="1480082"/>
                </a:lnTo>
                <a:lnTo>
                  <a:pt x="484977" y="1480082"/>
                </a:lnTo>
                <a:lnTo>
                  <a:pt x="497216" y="1467382"/>
                </a:lnTo>
                <a:lnTo>
                  <a:pt x="490882" y="1441982"/>
                </a:lnTo>
                <a:lnTo>
                  <a:pt x="485604" y="1441982"/>
                </a:lnTo>
                <a:lnTo>
                  <a:pt x="492993" y="1429282"/>
                </a:lnTo>
                <a:lnTo>
                  <a:pt x="510659" y="1429282"/>
                </a:lnTo>
                <a:lnTo>
                  <a:pt x="515459" y="1454682"/>
                </a:lnTo>
                <a:lnTo>
                  <a:pt x="516482" y="1454682"/>
                </a:lnTo>
                <a:lnTo>
                  <a:pt x="513942" y="1467382"/>
                </a:lnTo>
                <a:lnTo>
                  <a:pt x="505661" y="1467382"/>
                </a:lnTo>
                <a:lnTo>
                  <a:pt x="509636" y="1480082"/>
                </a:lnTo>
                <a:lnTo>
                  <a:pt x="505793" y="1492782"/>
                </a:lnTo>
                <a:lnTo>
                  <a:pt x="488770" y="1492782"/>
                </a:lnTo>
                <a:lnTo>
                  <a:pt x="483492" y="1505482"/>
                </a:lnTo>
                <a:close/>
              </a:path>
              <a:path w="2345690" h="2216785">
                <a:moveTo>
                  <a:pt x="586155" y="1441982"/>
                </a:moveTo>
                <a:lnTo>
                  <a:pt x="573619" y="1441982"/>
                </a:lnTo>
                <a:lnTo>
                  <a:pt x="569001" y="1429282"/>
                </a:lnTo>
                <a:lnTo>
                  <a:pt x="592753" y="1429282"/>
                </a:lnTo>
                <a:lnTo>
                  <a:pt x="586155" y="1441982"/>
                </a:lnTo>
                <a:close/>
              </a:path>
              <a:path w="2345690" h="2216785">
                <a:moveTo>
                  <a:pt x="641907" y="1441982"/>
                </a:moveTo>
                <a:lnTo>
                  <a:pt x="624143" y="1441982"/>
                </a:lnTo>
                <a:lnTo>
                  <a:pt x="620332" y="1429282"/>
                </a:lnTo>
                <a:lnTo>
                  <a:pt x="644480" y="1429282"/>
                </a:lnTo>
                <a:lnTo>
                  <a:pt x="641907" y="1441982"/>
                </a:lnTo>
                <a:close/>
              </a:path>
              <a:path w="2345690" h="2216785">
                <a:moveTo>
                  <a:pt x="672934" y="1441982"/>
                </a:moveTo>
                <a:lnTo>
                  <a:pt x="652398" y="1441982"/>
                </a:lnTo>
                <a:lnTo>
                  <a:pt x="655565" y="1429282"/>
                </a:lnTo>
                <a:lnTo>
                  <a:pt x="666121" y="1429282"/>
                </a:lnTo>
                <a:lnTo>
                  <a:pt x="672934" y="1441982"/>
                </a:lnTo>
                <a:close/>
              </a:path>
              <a:path w="2345690" h="2216785">
                <a:moveTo>
                  <a:pt x="713610" y="1454682"/>
                </a:moveTo>
                <a:lnTo>
                  <a:pt x="701832" y="1454682"/>
                </a:lnTo>
                <a:lnTo>
                  <a:pt x="693569" y="1441982"/>
                </a:lnTo>
                <a:lnTo>
                  <a:pt x="696934" y="1441982"/>
                </a:lnTo>
                <a:lnTo>
                  <a:pt x="703070" y="1429282"/>
                </a:lnTo>
                <a:lnTo>
                  <a:pt x="710789" y="1429282"/>
                </a:lnTo>
                <a:lnTo>
                  <a:pt x="718904" y="1441982"/>
                </a:lnTo>
                <a:lnTo>
                  <a:pt x="713610" y="1454682"/>
                </a:lnTo>
                <a:close/>
              </a:path>
              <a:path w="2345690" h="2216785">
                <a:moveTo>
                  <a:pt x="734492" y="1454682"/>
                </a:moveTo>
                <a:lnTo>
                  <a:pt x="722385" y="1454682"/>
                </a:lnTo>
                <a:lnTo>
                  <a:pt x="718904" y="1441982"/>
                </a:lnTo>
                <a:lnTo>
                  <a:pt x="725552" y="1429282"/>
                </a:lnTo>
                <a:lnTo>
                  <a:pt x="738055" y="1429282"/>
                </a:lnTo>
                <a:lnTo>
                  <a:pt x="745296" y="1441982"/>
                </a:lnTo>
                <a:lnTo>
                  <a:pt x="742129" y="1441982"/>
                </a:lnTo>
                <a:lnTo>
                  <a:pt x="734492" y="1454682"/>
                </a:lnTo>
                <a:close/>
              </a:path>
              <a:path w="2345690" h="2216785">
                <a:moveTo>
                  <a:pt x="766079" y="1441982"/>
                </a:moveTo>
                <a:lnTo>
                  <a:pt x="745296" y="1441982"/>
                </a:lnTo>
                <a:lnTo>
                  <a:pt x="753939" y="1429282"/>
                </a:lnTo>
                <a:lnTo>
                  <a:pt x="761395" y="1429282"/>
                </a:lnTo>
                <a:lnTo>
                  <a:pt x="766079" y="1441982"/>
                </a:lnTo>
                <a:close/>
              </a:path>
              <a:path w="2345690" h="2216785">
                <a:moveTo>
                  <a:pt x="851918" y="1441982"/>
                </a:moveTo>
                <a:lnTo>
                  <a:pt x="848751" y="1441982"/>
                </a:lnTo>
                <a:lnTo>
                  <a:pt x="855085" y="1429282"/>
                </a:lnTo>
                <a:lnTo>
                  <a:pt x="851918" y="1441982"/>
                </a:lnTo>
                <a:close/>
              </a:path>
              <a:path w="2345690" h="2216785">
                <a:moveTo>
                  <a:pt x="898631" y="1454682"/>
                </a:moveTo>
                <a:lnTo>
                  <a:pt x="892000" y="1454682"/>
                </a:lnTo>
                <a:lnTo>
                  <a:pt x="883588" y="1441982"/>
                </a:lnTo>
                <a:lnTo>
                  <a:pt x="887249" y="1429282"/>
                </a:lnTo>
                <a:lnTo>
                  <a:pt x="900511" y="1429282"/>
                </a:lnTo>
                <a:lnTo>
                  <a:pt x="908923" y="1441982"/>
                </a:lnTo>
                <a:lnTo>
                  <a:pt x="904074" y="1441982"/>
                </a:lnTo>
                <a:lnTo>
                  <a:pt x="898631" y="1454682"/>
                </a:lnTo>
                <a:close/>
              </a:path>
              <a:path w="2345690" h="2216785">
                <a:moveTo>
                  <a:pt x="1008568" y="1441982"/>
                </a:moveTo>
                <a:lnTo>
                  <a:pt x="978597" y="1441982"/>
                </a:lnTo>
                <a:lnTo>
                  <a:pt x="969525" y="1429282"/>
                </a:lnTo>
                <a:lnTo>
                  <a:pt x="1008287" y="1429282"/>
                </a:lnTo>
                <a:lnTo>
                  <a:pt x="1008568" y="1441982"/>
                </a:lnTo>
                <a:close/>
              </a:path>
              <a:path w="2345690" h="2216785">
                <a:moveTo>
                  <a:pt x="1044180" y="1454682"/>
                </a:moveTo>
                <a:lnTo>
                  <a:pt x="1027157" y="1454682"/>
                </a:lnTo>
                <a:lnTo>
                  <a:pt x="1028741" y="1441982"/>
                </a:lnTo>
                <a:lnTo>
                  <a:pt x="1033491" y="1429282"/>
                </a:lnTo>
                <a:lnTo>
                  <a:pt x="1041409" y="1429282"/>
                </a:lnTo>
                <a:lnTo>
                  <a:pt x="1052493" y="1441982"/>
                </a:lnTo>
                <a:lnTo>
                  <a:pt x="1048980" y="1441982"/>
                </a:lnTo>
                <a:lnTo>
                  <a:pt x="1044180" y="1454682"/>
                </a:lnTo>
                <a:close/>
              </a:path>
              <a:path w="2345690" h="2216785">
                <a:moveTo>
                  <a:pt x="1074250" y="1441982"/>
                </a:moveTo>
                <a:lnTo>
                  <a:pt x="1066217" y="1441982"/>
                </a:lnTo>
                <a:lnTo>
                  <a:pt x="1061104" y="1429282"/>
                </a:lnTo>
                <a:lnTo>
                  <a:pt x="1079809" y="1429282"/>
                </a:lnTo>
                <a:lnTo>
                  <a:pt x="1074250" y="1441982"/>
                </a:lnTo>
                <a:close/>
              </a:path>
              <a:path w="2345690" h="2216785">
                <a:moveTo>
                  <a:pt x="1117433" y="1441982"/>
                </a:moveTo>
                <a:lnTo>
                  <a:pt x="1110555" y="1429282"/>
                </a:lnTo>
                <a:lnTo>
                  <a:pt x="1123618" y="1429282"/>
                </a:lnTo>
                <a:lnTo>
                  <a:pt x="1117433" y="1441982"/>
                </a:lnTo>
                <a:close/>
              </a:path>
              <a:path w="2345690" h="2216785">
                <a:moveTo>
                  <a:pt x="1243568" y="1441982"/>
                </a:moveTo>
                <a:lnTo>
                  <a:pt x="1219288" y="1441982"/>
                </a:lnTo>
                <a:lnTo>
                  <a:pt x="1222455" y="1429282"/>
                </a:lnTo>
                <a:lnTo>
                  <a:pt x="1237234" y="1429282"/>
                </a:lnTo>
                <a:lnTo>
                  <a:pt x="1243568" y="1441982"/>
                </a:lnTo>
                <a:close/>
              </a:path>
              <a:path w="2345690" h="2216785">
                <a:moveTo>
                  <a:pt x="1260821" y="1441982"/>
                </a:moveTo>
                <a:lnTo>
                  <a:pt x="1243568" y="1441982"/>
                </a:lnTo>
                <a:lnTo>
                  <a:pt x="1250958" y="1429282"/>
                </a:lnTo>
                <a:lnTo>
                  <a:pt x="1260821" y="1441982"/>
                </a:lnTo>
                <a:close/>
              </a:path>
              <a:path w="2345690" h="2216785">
                <a:moveTo>
                  <a:pt x="1299518" y="1441982"/>
                </a:moveTo>
                <a:lnTo>
                  <a:pt x="1291485" y="1441982"/>
                </a:lnTo>
                <a:lnTo>
                  <a:pt x="1285134" y="1429282"/>
                </a:lnTo>
                <a:lnTo>
                  <a:pt x="1306066" y="1429282"/>
                </a:lnTo>
                <a:lnTo>
                  <a:pt x="1299518" y="1441982"/>
                </a:lnTo>
                <a:close/>
              </a:path>
              <a:path w="2345690" h="2216785">
                <a:moveTo>
                  <a:pt x="1364969" y="1454682"/>
                </a:moveTo>
                <a:lnTo>
                  <a:pt x="1350058" y="1454682"/>
                </a:lnTo>
                <a:lnTo>
                  <a:pt x="1348788" y="1441982"/>
                </a:lnTo>
                <a:lnTo>
                  <a:pt x="1356524" y="1429282"/>
                </a:lnTo>
                <a:lnTo>
                  <a:pt x="1367344" y="1429282"/>
                </a:lnTo>
                <a:lnTo>
                  <a:pt x="1372623" y="1441982"/>
                </a:lnTo>
                <a:lnTo>
                  <a:pt x="1371963" y="1441982"/>
                </a:lnTo>
                <a:lnTo>
                  <a:pt x="1364969" y="1454682"/>
                </a:lnTo>
                <a:close/>
              </a:path>
              <a:path w="2345690" h="2216785">
                <a:moveTo>
                  <a:pt x="1400960" y="1441982"/>
                </a:moveTo>
                <a:lnTo>
                  <a:pt x="1394527" y="1441982"/>
                </a:lnTo>
                <a:lnTo>
                  <a:pt x="1385670" y="1429282"/>
                </a:lnTo>
                <a:lnTo>
                  <a:pt x="1404820" y="1429282"/>
                </a:lnTo>
                <a:lnTo>
                  <a:pt x="1400960" y="1441982"/>
                </a:lnTo>
                <a:close/>
              </a:path>
              <a:path w="2345690" h="2216785">
                <a:moveTo>
                  <a:pt x="1421974" y="1454682"/>
                </a:moveTo>
                <a:lnTo>
                  <a:pt x="1402972" y="1454682"/>
                </a:lnTo>
                <a:lnTo>
                  <a:pt x="1402972" y="1441982"/>
                </a:lnTo>
                <a:lnTo>
                  <a:pt x="1406139" y="1429282"/>
                </a:lnTo>
                <a:lnTo>
                  <a:pt x="1423311" y="1429282"/>
                </a:lnTo>
                <a:lnTo>
                  <a:pt x="1426593" y="1441982"/>
                </a:lnTo>
                <a:lnTo>
                  <a:pt x="1425719" y="1441982"/>
                </a:lnTo>
                <a:lnTo>
                  <a:pt x="1421974" y="1454682"/>
                </a:lnTo>
                <a:close/>
              </a:path>
              <a:path w="2345690" h="2216785">
                <a:moveTo>
                  <a:pt x="1501215" y="1441982"/>
                </a:moveTo>
                <a:lnTo>
                  <a:pt x="1492704" y="1429282"/>
                </a:lnTo>
                <a:lnTo>
                  <a:pt x="1507747" y="1429282"/>
                </a:lnTo>
                <a:lnTo>
                  <a:pt x="1501215" y="1441982"/>
                </a:lnTo>
                <a:close/>
              </a:path>
              <a:path w="2345690" h="2216785">
                <a:moveTo>
                  <a:pt x="1581643" y="1454682"/>
                </a:moveTo>
                <a:lnTo>
                  <a:pt x="1575870" y="1454682"/>
                </a:lnTo>
                <a:lnTo>
                  <a:pt x="1568712" y="1441982"/>
                </a:lnTo>
                <a:lnTo>
                  <a:pt x="1567260" y="1429282"/>
                </a:lnTo>
                <a:lnTo>
                  <a:pt x="1581775" y="1429282"/>
                </a:lnTo>
                <a:lnTo>
                  <a:pt x="1589825" y="1441982"/>
                </a:lnTo>
                <a:lnTo>
                  <a:pt x="1586229" y="1441982"/>
                </a:lnTo>
                <a:lnTo>
                  <a:pt x="1581643" y="1454682"/>
                </a:lnTo>
                <a:close/>
              </a:path>
              <a:path w="2345690" h="2216785">
                <a:moveTo>
                  <a:pt x="1643201" y="1441982"/>
                </a:moveTo>
                <a:lnTo>
                  <a:pt x="1623606" y="1441982"/>
                </a:lnTo>
                <a:lnTo>
                  <a:pt x="1620670" y="1429282"/>
                </a:lnTo>
                <a:lnTo>
                  <a:pt x="1644719" y="1429282"/>
                </a:lnTo>
                <a:lnTo>
                  <a:pt x="1643201" y="1441982"/>
                </a:lnTo>
                <a:close/>
              </a:path>
              <a:path w="2345690" h="2216785">
                <a:moveTo>
                  <a:pt x="1710170" y="1454682"/>
                </a:moveTo>
                <a:lnTo>
                  <a:pt x="1703836" y="1454682"/>
                </a:lnTo>
                <a:lnTo>
                  <a:pt x="1691696" y="1441982"/>
                </a:lnTo>
                <a:lnTo>
                  <a:pt x="1691432" y="1429282"/>
                </a:lnTo>
                <a:lnTo>
                  <a:pt x="1700273" y="1429282"/>
                </a:lnTo>
                <a:lnTo>
                  <a:pt x="1715448" y="1441982"/>
                </a:lnTo>
                <a:lnTo>
                  <a:pt x="1713337" y="1441982"/>
                </a:lnTo>
                <a:lnTo>
                  <a:pt x="1710170" y="1454682"/>
                </a:lnTo>
                <a:close/>
              </a:path>
              <a:path w="2345690" h="2216785">
                <a:moveTo>
                  <a:pt x="1854795" y="1441982"/>
                </a:moveTo>
                <a:lnTo>
                  <a:pt x="1843991" y="1441982"/>
                </a:lnTo>
                <a:lnTo>
                  <a:pt x="1839620" y="1429282"/>
                </a:lnTo>
                <a:lnTo>
                  <a:pt x="1862251" y="1429282"/>
                </a:lnTo>
                <a:lnTo>
                  <a:pt x="1854795" y="1441982"/>
                </a:lnTo>
                <a:close/>
              </a:path>
              <a:path w="2345690" h="2216785">
                <a:moveTo>
                  <a:pt x="1907199" y="1441982"/>
                </a:moveTo>
                <a:lnTo>
                  <a:pt x="1883298" y="1441982"/>
                </a:lnTo>
                <a:lnTo>
                  <a:pt x="1885410" y="1429282"/>
                </a:lnTo>
                <a:lnTo>
                  <a:pt x="1908634" y="1429282"/>
                </a:lnTo>
                <a:lnTo>
                  <a:pt x="1907199" y="1441982"/>
                </a:lnTo>
                <a:close/>
              </a:path>
              <a:path w="2345690" h="2216785">
                <a:moveTo>
                  <a:pt x="2152492" y="1441982"/>
                </a:moveTo>
                <a:lnTo>
                  <a:pt x="2141572" y="1441982"/>
                </a:lnTo>
                <a:lnTo>
                  <a:pt x="2137977" y="1429282"/>
                </a:lnTo>
                <a:lnTo>
                  <a:pt x="2160871" y="1429282"/>
                </a:lnTo>
                <a:lnTo>
                  <a:pt x="2152492" y="1441982"/>
                </a:lnTo>
                <a:close/>
              </a:path>
              <a:path w="2345690" h="2216785">
                <a:moveTo>
                  <a:pt x="97697" y="1454682"/>
                </a:moveTo>
                <a:lnTo>
                  <a:pt x="77063" y="1454682"/>
                </a:lnTo>
                <a:lnTo>
                  <a:pt x="77360" y="1441982"/>
                </a:lnTo>
                <a:lnTo>
                  <a:pt x="100287" y="1441982"/>
                </a:lnTo>
                <a:lnTo>
                  <a:pt x="97697" y="1454682"/>
                </a:lnTo>
                <a:close/>
              </a:path>
              <a:path w="2345690" h="2216785">
                <a:moveTo>
                  <a:pt x="181260" y="1454682"/>
                </a:moveTo>
                <a:lnTo>
                  <a:pt x="163380" y="1454682"/>
                </a:lnTo>
                <a:lnTo>
                  <a:pt x="169961" y="1441982"/>
                </a:lnTo>
                <a:lnTo>
                  <a:pt x="181260" y="1454682"/>
                </a:lnTo>
                <a:close/>
              </a:path>
              <a:path w="2345690" h="2216785">
                <a:moveTo>
                  <a:pt x="198167" y="1467382"/>
                </a:moveTo>
                <a:lnTo>
                  <a:pt x="190018" y="1467382"/>
                </a:lnTo>
                <a:lnTo>
                  <a:pt x="185829" y="1454682"/>
                </a:lnTo>
                <a:lnTo>
                  <a:pt x="188963" y="1441982"/>
                </a:lnTo>
                <a:lnTo>
                  <a:pt x="222744" y="1441982"/>
                </a:lnTo>
                <a:lnTo>
                  <a:pt x="215222" y="1454682"/>
                </a:lnTo>
                <a:lnTo>
                  <a:pt x="206909" y="1454682"/>
                </a:lnTo>
                <a:lnTo>
                  <a:pt x="198167" y="1467382"/>
                </a:lnTo>
                <a:close/>
              </a:path>
              <a:path w="2345690" h="2216785">
                <a:moveTo>
                  <a:pt x="297960" y="1467382"/>
                </a:moveTo>
                <a:lnTo>
                  <a:pt x="231189" y="1467382"/>
                </a:lnTo>
                <a:lnTo>
                  <a:pt x="230133" y="1454682"/>
                </a:lnTo>
                <a:lnTo>
                  <a:pt x="230133" y="1441982"/>
                </a:lnTo>
                <a:lnTo>
                  <a:pt x="250257" y="1441982"/>
                </a:lnTo>
                <a:lnTo>
                  <a:pt x="253622" y="1454682"/>
                </a:lnTo>
                <a:lnTo>
                  <a:pt x="297432" y="1454682"/>
                </a:lnTo>
                <a:lnTo>
                  <a:pt x="297960" y="1467382"/>
                </a:lnTo>
                <a:close/>
              </a:path>
              <a:path w="2345690" h="2216785">
                <a:moveTo>
                  <a:pt x="294529" y="1454682"/>
                </a:moveTo>
                <a:lnTo>
                  <a:pt x="263915" y="1454682"/>
                </a:lnTo>
                <a:lnTo>
                  <a:pt x="273597" y="1441982"/>
                </a:lnTo>
                <a:lnTo>
                  <a:pt x="285440" y="1441982"/>
                </a:lnTo>
                <a:lnTo>
                  <a:pt x="294529" y="1454682"/>
                </a:lnTo>
                <a:close/>
              </a:path>
              <a:path w="2345690" h="2216785">
                <a:moveTo>
                  <a:pt x="330421" y="1454682"/>
                </a:moveTo>
                <a:lnTo>
                  <a:pt x="311419" y="1454682"/>
                </a:lnTo>
                <a:lnTo>
                  <a:pt x="306141" y="1441982"/>
                </a:lnTo>
                <a:lnTo>
                  <a:pt x="338867" y="1441982"/>
                </a:lnTo>
                <a:lnTo>
                  <a:pt x="330421" y="1454682"/>
                </a:lnTo>
                <a:close/>
              </a:path>
              <a:path w="2345690" h="2216785">
                <a:moveTo>
                  <a:pt x="362751" y="1454682"/>
                </a:moveTo>
                <a:lnTo>
                  <a:pt x="342100" y="1454682"/>
                </a:lnTo>
                <a:lnTo>
                  <a:pt x="348368" y="1441982"/>
                </a:lnTo>
                <a:lnTo>
                  <a:pt x="357390" y="1441982"/>
                </a:lnTo>
                <a:lnTo>
                  <a:pt x="362751" y="1454682"/>
                </a:lnTo>
                <a:close/>
              </a:path>
              <a:path w="2345690" h="2216785">
                <a:moveTo>
                  <a:pt x="401151" y="1467382"/>
                </a:moveTo>
                <a:lnTo>
                  <a:pt x="384260" y="1467382"/>
                </a:lnTo>
                <a:lnTo>
                  <a:pt x="374759" y="1454682"/>
                </a:lnTo>
                <a:lnTo>
                  <a:pt x="385316" y="1441982"/>
                </a:lnTo>
                <a:lnTo>
                  <a:pt x="395955" y="1441982"/>
                </a:lnTo>
                <a:lnTo>
                  <a:pt x="399171" y="1454682"/>
                </a:lnTo>
                <a:lnTo>
                  <a:pt x="399419" y="1454682"/>
                </a:lnTo>
                <a:lnTo>
                  <a:pt x="401151" y="1467382"/>
                </a:lnTo>
                <a:close/>
              </a:path>
              <a:path w="2345690" h="2216785">
                <a:moveTo>
                  <a:pt x="458156" y="1454682"/>
                </a:moveTo>
                <a:lnTo>
                  <a:pt x="433876" y="1454682"/>
                </a:lnTo>
                <a:lnTo>
                  <a:pt x="439451" y="1441982"/>
                </a:lnTo>
                <a:lnTo>
                  <a:pt x="453769" y="1441982"/>
                </a:lnTo>
                <a:lnTo>
                  <a:pt x="458156" y="1454682"/>
                </a:lnTo>
                <a:close/>
              </a:path>
              <a:path w="2345690" h="2216785">
                <a:moveTo>
                  <a:pt x="484548" y="1454682"/>
                </a:moveTo>
                <a:lnTo>
                  <a:pt x="458156" y="1454682"/>
                </a:lnTo>
                <a:lnTo>
                  <a:pt x="464507" y="1441982"/>
                </a:lnTo>
                <a:lnTo>
                  <a:pt x="476416" y="1441982"/>
                </a:lnTo>
                <a:lnTo>
                  <a:pt x="484548" y="1454682"/>
                </a:lnTo>
                <a:close/>
              </a:path>
              <a:path w="2345690" h="2216785">
                <a:moveTo>
                  <a:pt x="629569" y="1467382"/>
                </a:moveTo>
                <a:lnTo>
                  <a:pt x="604893" y="1467382"/>
                </a:lnTo>
                <a:lnTo>
                  <a:pt x="607005" y="1454682"/>
                </a:lnTo>
                <a:lnTo>
                  <a:pt x="614394" y="1441982"/>
                </a:lnTo>
                <a:lnTo>
                  <a:pt x="627573" y="1454682"/>
                </a:lnTo>
                <a:lnTo>
                  <a:pt x="629569" y="1467382"/>
                </a:lnTo>
                <a:close/>
              </a:path>
              <a:path w="2345690" h="2216785">
                <a:moveTo>
                  <a:pt x="679763" y="1467382"/>
                </a:moveTo>
                <a:lnTo>
                  <a:pt x="658188" y="1467382"/>
                </a:lnTo>
                <a:lnTo>
                  <a:pt x="657676" y="1454682"/>
                </a:lnTo>
                <a:lnTo>
                  <a:pt x="654509" y="1441982"/>
                </a:lnTo>
                <a:lnTo>
                  <a:pt x="674567" y="1441982"/>
                </a:lnTo>
                <a:lnTo>
                  <a:pt x="679861" y="1454682"/>
                </a:lnTo>
                <a:lnTo>
                  <a:pt x="682088" y="1454682"/>
                </a:lnTo>
                <a:lnTo>
                  <a:pt x="679763" y="1467382"/>
                </a:lnTo>
                <a:close/>
              </a:path>
              <a:path w="2345690" h="2216785">
                <a:moveTo>
                  <a:pt x="761725" y="1454682"/>
                </a:moveTo>
                <a:lnTo>
                  <a:pt x="748001" y="1454682"/>
                </a:lnTo>
                <a:lnTo>
                  <a:pt x="742129" y="1441982"/>
                </a:lnTo>
                <a:lnTo>
                  <a:pt x="766409" y="1441982"/>
                </a:lnTo>
                <a:lnTo>
                  <a:pt x="761725" y="1454682"/>
                </a:lnTo>
                <a:close/>
              </a:path>
              <a:path w="2345690" h="2216785">
                <a:moveTo>
                  <a:pt x="820875" y="1454682"/>
                </a:moveTo>
                <a:lnTo>
                  <a:pt x="810120" y="1454682"/>
                </a:lnTo>
                <a:lnTo>
                  <a:pt x="815497" y="1441982"/>
                </a:lnTo>
                <a:lnTo>
                  <a:pt x="820875" y="1454682"/>
                </a:lnTo>
                <a:close/>
              </a:path>
              <a:path w="2345690" h="2216785">
                <a:moveTo>
                  <a:pt x="865344" y="1454682"/>
                </a:moveTo>
                <a:lnTo>
                  <a:pt x="845584" y="1454682"/>
                </a:lnTo>
                <a:lnTo>
                  <a:pt x="844297" y="1441982"/>
                </a:lnTo>
                <a:lnTo>
                  <a:pt x="868280" y="1441982"/>
                </a:lnTo>
                <a:lnTo>
                  <a:pt x="865344" y="1454682"/>
                </a:lnTo>
                <a:close/>
              </a:path>
              <a:path w="2345690" h="2216785">
                <a:moveTo>
                  <a:pt x="927002" y="1467382"/>
                </a:moveTo>
                <a:lnTo>
                  <a:pt x="904173" y="1467382"/>
                </a:lnTo>
                <a:lnTo>
                  <a:pt x="904701" y="1454682"/>
                </a:lnTo>
                <a:lnTo>
                  <a:pt x="913146" y="1441982"/>
                </a:lnTo>
                <a:lnTo>
                  <a:pt x="924758" y="1454682"/>
                </a:lnTo>
                <a:lnTo>
                  <a:pt x="927414" y="1454682"/>
                </a:lnTo>
                <a:lnTo>
                  <a:pt x="927002" y="1467382"/>
                </a:lnTo>
                <a:close/>
              </a:path>
              <a:path w="2345690" h="2216785">
                <a:moveTo>
                  <a:pt x="969294" y="1480082"/>
                </a:moveTo>
                <a:lnTo>
                  <a:pt x="954383" y="1480082"/>
                </a:lnTo>
                <a:lnTo>
                  <a:pt x="943760" y="1467382"/>
                </a:lnTo>
                <a:lnTo>
                  <a:pt x="933203" y="1467382"/>
                </a:lnTo>
                <a:lnTo>
                  <a:pt x="941434" y="1454682"/>
                </a:lnTo>
                <a:lnTo>
                  <a:pt x="946003" y="1441982"/>
                </a:lnTo>
                <a:lnTo>
                  <a:pt x="952354" y="1454682"/>
                </a:lnTo>
                <a:lnTo>
                  <a:pt x="974391" y="1454682"/>
                </a:lnTo>
                <a:lnTo>
                  <a:pt x="977541" y="1467382"/>
                </a:lnTo>
                <a:lnTo>
                  <a:pt x="969294" y="1480082"/>
                </a:lnTo>
                <a:close/>
              </a:path>
              <a:path w="2345690" h="2216785">
                <a:moveTo>
                  <a:pt x="1015067" y="1454682"/>
                </a:moveTo>
                <a:lnTo>
                  <a:pt x="992321" y="1454682"/>
                </a:lnTo>
                <a:lnTo>
                  <a:pt x="993376" y="1441982"/>
                </a:lnTo>
                <a:lnTo>
                  <a:pt x="1011322" y="1441982"/>
                </a:lnTo>
                <a:lnTo>
                  <a:pt x="1015067" y="1454682"/>
                </a:lnTo>
                <a:close/>
              </a:path>
              <a:path w="2345690" h="2216785">
                <a:moveTo>
                  <a:pt x="1111610" y="1454682"/>
                </a:moveTo>
                <a:lnTo>
                  <a:pt x="1088122" y="1454682"/>
                </a:lnTo>
                <a:lnTo>
                  <a:pt x="1092608" y="1441982"/>
                </a:lnTo>
                <a:lnTo>
                  <a:pt x="1105276" y="1441982"/>
                </a:lnTo>
                <a:lnTo>
                  <a:pt x="1111610" y="1454682"/>
                </a:lnTo>
                <a:close/>
              </a:path>
              <a:path w="2345690" h="2216785">
                <a:moveTo>
                  <a:pt x="1141169" y="1480082"/>
                </a:moveTo>
                <a:lnTo>
                  <a:pt x="1128501" y="1480082"/>
                </a:lnTo>
                <a:lnTo>
                  <a:pt x="1124278" y="1467382"/>
                </a:lnTo>
                <a:lnTo>
                  <a:pt x="1126357" y="1454682"/>
                </a:lnTo>
                <a:lnTo>
                  <a:pt x="1134076" y="1454682"/>
                </a:lnTo>
                <a:lnTo>
                  <a:pt x="1143280" y="1441982"/>
                </a:lnTo>
                <a:lnTo>
                  <a:pt x="1163206" y="1441982"/>
                </a:lnTo>
                <a:lnTo>
                  <a:pt x="1164509" y="1454682"/>
                </a:lnTo>
                <a:lnTo>
                  <a:pt x="1160171" y="1467382"/>
                </a:lnTo>
                <a:lnTo>
                  <a:pt x="1146068" y="1467382"/>
                </a:lnTo>
                <a:lnTo>
                  <a:pt x="1141169" y="1480082"/>
                </a:lnTo>
                <a:close/>
              </a:path>
              <a:path w="2345690" h="2216785">
                <a:moveTo>
                  <a:pt x="1209820" y="1454682"/>
                </a:moveTo>
                <a:lnTo>
                  <a:pt x="1186793" y="1454682"/>
                </a:lnTo>
                <a:lnTo>
                  <a:pt x="1187618" y="1441982"/>
                </a:lnTo>
                <a:lnTo>
                  <a:pt x="1210842" y="1441982"/>
                </a:lnTo>
                <a:lnTo>
                  <a:pt x="1209820" y="1454682"/>
                </a:lnTo>
                <a:close/>
              </a:path>
              <a:path w="2345690" h="2216785">
                <a:moveTo>
                  <a:pt x="1255180" y="1467382"/>
                </a:moveTo>
                <a:lnTo>
                  <a:pt x="1243568" y="1454682"/>
                </a:lnTo>
                <a:lnTo>
                  <a:pt x="1223147" y="1454682"/>
                </a:lnTo>
                <a:lnTo>
                  <a:pt x="1217176" y="1441982"/>
                </a:lnTo>
                <a:lnTo>
                  <a:pt x="1264153" y="1441982"/>
                </a:lnTo>
                <a:lnTo>
                  <a:pt x="1261943" y="1454682"/>
                </a:lnTo>
                <a:lnTo>
                  <a:pt x="1255180" y="1467382"/>
                </a:lnTo>
                <a:close/>
              </a:path>
              <a:path w="2345690" h="2216785">
                <a:moveTo>
                  <a:pt x="1294240" y="1454682"/>
                </a:moveTo>
                <a:lnTo>
                  <a:pt x="1290017" y="1454682"/>
                </a:lnTo>
                <a:lnTo>
                  <a:pt x="1296351" y="1441982"/>
                </a:lnTo>
                <a:lnTo>
                  <a:pt x="1294240" y="1454682"/>
                </a:lnTo>
                <a:close/>
              </a:path>
              <a:path w="2345690" h="2216785">
                <a:moveTo>
                  <a:pt x="1462667" y="1454682"/>
                </a:moveTo>
                <a:lnTo>
                  <a:pt x="1440977" y="1454682"/>
                </a:lnTo>
                <a:lnTo>
                  <a:pt x="1440977" y="1441982"/>
                </a:lnTo>
                <a:lnTo>
                  <a:pt x="1466312" y="1441982"/>
                </a:lnTo>
                <a:lnTo>
                  <a:pt x="1462667" y="1454682"/>
                </a:lnTo>
                <a:close/>
              </a:path>
              <a:path w="2345690" h="2216785">
                <a:moveTo>
                  <a:pt x="1770343" y="1454682"/>
                </a:moveTo>
                <a:lnTo>
                  <a:pt x="1749262" y="1454682"/>
                </a:lnTo>
                <a:lnTo>
                  <a:pt x="1752396" y="1441982"/>
                </a:lnTo>
                <a:lnTo>
                  <a:pt x="1773477" y="1441982"/>
                </a:lnTo>
                <a:lnTo>
                  <a:pt x="1770343" y="1454682"/>
                </a:lnTo>
                <a:close/>
              </a:path>
              <a:path w="2345690" h="2216785">
                <a:moveTo>
                  <a:pt x="1814680" y="1467382"/>
                </a:moveTo>
                <a:lnTo>
                  <a:pt x="1799538" y="1454682"/>
                </a:lnTo>
                <a:lnTo>
                  <a:pt x="1801221" y="1441982"/>
                </a:lnTo>
                <a:lnTo>
                  <a:pt x="1812008" y="1441982"/>
                </a:lnTo>
                <a:lnTo>
                  <a:pt x="1824181" y="1454682"/>
                </a:lnTo>
                <a:lnTo>
                  <a:pt x="1814680" y="1467382"/>
                </a:lnTo>
                <a:close/>
              </a:path>
              <a:path w="2345690" h="2216785">
                <a:moveTo>
                  <a:pt x="2068039" y="1467382"/>
                </a:moveTo>
                <a:lnTo>
                  <a:pt x="2046926" y="1467382"/>
                </a:lnTo>
                <a:lnTo>
                  <a:pt x="2047322" y="1454682"/>
                </a:lnTo>
                <a:lnTo>
                  <a:pt x="2049301" y="1441982"/>
                </a:lnTo>
                <a:lnTo>
                  <a:pt x="2062761" y="1441982"/>
                </a:lnTo>
                <a:lnTo>
                  <a:pt x="2072262" y="1454682"/>
                </a:lnTo>
                <a:lnTo>
                  <a:pt x="2068039" y="1467382"/>
                </a:lnTo>
                <a:close/>
              </a:path>
              <a:path w="2345690" h="2216785">
                <a:moveTo>
                  <a:pt x="2101820" y="1454682"/>
                </a:moveTo>
                <a:lnTo>
                  <a:pt x="2092550" y="1441982"/>
                </a:lnTo>
                <a:lnTo>
                  <a:pt x="2108187" y="1441982"/>
                </a:lnTo>
                <a:lnTo>
                  <a:pt x="2101820" y="1454682"/>
                </a:lnTo>
                <a:close/>
              </a:path>
              <a:path w="2345690" h="2216785">
                <a:moveTo>
                  <a:pt x="145879" y="1467382"/>
                </a:moveTo>
                <a:lnTo>
                  <a:pt x="121994" y="1467382"/>
                </a:lnTo>
                <a:lnTo>
                  <a:pt x="126679" y="1454682"/>
                </a:lnTo>
                <a:lnTo>
                  <a:pt x="149903" y="1454682"/>
                </a:lnTo>
                <a:lnTo>
                  <a:pt x="145879" y="1467382"/>
                </a:lnTo>
                <a:close/>
              </a:path>
              <a:path w="2345690" h="2216785">
                <a:moveTo>
                  <a:pt x="181689" y="1467382"/>
                </a:moveTo>
                <a:lnTo>
                  <a:pt x="162093" y="1467382"/>
                </a:lnTo>
                <a:lnTo>
                  <a:pt x="160856" y="1454682"/>
                </a:lnTo>
                <a:lnTo>
                  <a:pt x="183553" y="1454682"/>
                </a:lnTo>
                <a:lnTo>
                  <a:pt x="181689" y="1467382"/>
                </a:lnTo>
                <a:close/>
              </a:path>
              <a:path w="2345690" h="2216785">
                <a:moveTo>
                  <a:pt x="234488" y="1480082"/>
                </a:moveTo>
                <a:lnTo>
                  <a:pt x="212583" y="1480082"/>
                </a:lnTo>
                <a:lnTo>
                  <a:pt x="208608" y="1467382"/>
                </a:lnTo>
                <a:lnTo>
                  <a:pt x="216410" y="1454682"/>
                </a:lnTo>
                <a:lnTo>
                  <a:pt x="231189" y="1467382"/>
                </a:lnTo>
                <a:lnTo>
                  <a:pt x="232195" y="1467382"/>
                </a:lnTo>
                <a:lnTo>
                  <a:pt x="234488" y="1480082"/>
                </a:lnTo>
                <a:close/>
              </a:path>
              <a:path w="2345690" h="2216785">
                <a:moveTo>
                  <a:pt x="329795" y="1480082"/>
                </a:moveTo>
                <a:lnTo>
                  <a:pt x="309308" y="1480082"/>
                </a:lnTo>
                <a:lnTo>
                  <a:pt x="309308" y="1467382"/>
                </a:lnTo>
                <a:lnTo>
                  <a:pt x="318809" y="1454682"/>
                </a:lnTo>
                <a:lnTo>
                  <a:pt x="326199" y="1454682"/>
                </a:lnTo>
                <a:lnTo>
                  <a:pt x="334644" y="1467382"/>
                </a:lnTo>
                <a:lnTo>
                  <a:pt x="329795" y="1480082"/>
                </a:lnTo>
                <a:close/>
              </a:path>
              <a:path w="2345690" h="2216785">
                <a:moveTo>
                  <a:pt x="355757" y="1467382"/>
                </a:moveTo>
                <a:lnTo>
                  <a:pt x="344211" y="1467382"/>
                </a:lnTo>
                <a:lnTo>
                  <a:pt x="340186" y="1454682"/>
                </a:lnTo>
                <a:lnTo>
                  <a:pt x="362767" y="1454682"/>
                </a:lnTo>
                <a:lnTo>
                  <a:pt x="355757" y="1467382"/>
                </a:lnTo>
                <a:close/>
              </a:path>
              <a:path w="2345690" h="2216785">
                <a:moveTo>
                  <a:pt x="429654" y="1467382"/>
                </a:moveTo>
                <a:lnTo>
                  <a:pt x="407485" y="1467382"/>
                </a:lnTo>
                <a:lnTo>
                  <a:pt x="404317" y="1454682"/>
                </a:lnTo>
                <a:lnTo>
                  <a:pt x="418041" y="1454682"/>
                </a:lnTo>
                <a:lnTo>
                  <a:pt x="429654" y="1467382"/>
                </a:lnTo>
                <a:close/>
              </a:path>
              <a:path w="2345690" h="2216785">
                <a:moveTo>
                  <a:pt x="449711" y="1467382"/>
                </a:moveTo>
                <a:lnTo>
                  <a:pt x="429654" y="1467382"/>
                </a:lnTo>
                <a:lnTo>
                  <a:pt x="432820" y="1454682"/>
                </a:lnTo>
                <a:lnTo>
                  <a:pt x="453934" y="1454682"/>
                </a:lnTo>
                <a:lnTo>
                  <a:pt x="449711" y="1467382"/>
                </a:lnTo>
                <a:close/>
              </a:path>
              <a:path w="2345690" h="2216785">
                <a:moveTo>
                  <a:pt x="477158" y="1467382"/>
                </a:moveTo>
                <a:lnTo>
                  <a:pt x="463435" y="1467382"/>
                </a:lnTo>
                <a:lnTo>
                  <a:pt x="458156" y="1454682"/>
                </a:lnTo>
                <a:lnTo>
                  <a:pt x="481381" y="1454682"/>
                </a:lnTo>
                <a:lnTo>
                  <a:pt x="477158" y="1467382"/>
                </a:lnTo>
                <a:close/>
              </a:path>
              <a:path w="2345690" h="2216785">
                <a:moveTo>
                  <a:pt x="557388" y="1467382"/>
                </a:moveTo>
                <a:lnTo>
                  <a:pt x="516828" y="1467382"/>
                </a:lnTo>
                <a:lnTo>
                  <a:pt x="529941" y="1454682"/>
                </a:lnTo>
                <a:lnTo>
                  <a:pt x="558444" y="1454682"/>
                </a:lnTo>
                <a:lnTo>
                  <a:pt x="557388" y="1467382"/>
                </a:lnTo>
                <a:close/>
              </a:path>
              <a:path w="2345690" h="2216785">
                <a:moveTo>
                  <a:pt x="604893" y="1467382"/>
                </a:moveTo>
                <a:lnTo>
                  <a:pt x="588118" y="1467382"/>
                </a:lnTo>
                <a:lnTo>
                  <a:pt x="592357" y="1454682"/>
                </a:lnTo>
                <a:lnTo>
                  <a:pt x="597586" y="1454682"/>
                </a:lnTo>
                <a:lnTo>
                  <a:pt x="604893" y="1467382"/>
                </a:lnTo>
                <a:close/>
              </a:path>
              <a:path w="2345690" h="2216785">
                <a:moveTo>
                  <a:pt x="817081" y="1480082"/>
                </a:moveTo>
                <a:lnTo>
                  <a:pt x="807580" y="1467382"/>
                </a:lnTo>
                <a:lnTo>
                  <a:pt x="772743" y="1467382"/>
                </a:lnTo>
                <a:lnTo>
                  <a:pt x="780793" y="1454682"/>
                </a:lnTo>
                <a:lnTo>
                  <a:pt x="827638" y="1454682"/>
                </a:lnTo>
                <a:lnTo>
                  <a:pt x="817081" y="1480082"/>
                </a:lnTo>
                <a:close/>
              </a:path>
              <a:path w="2345690" h="2216785">
                <a:moveTo>
                  <a:pt x="999380" y="1480082"/>
                </a:moveTo>
                <a:lnTo>
                  <a:pt x="986712" y="1480082"/>
                </a:lnTo>
                <a:lnTo>
                  <a:pt x="978597" y="1467382"/>
                </a:lnTo>
                <a:lnTo>
                  <a:pt x="985987" y="1454682"/>
                </a:lnTo>
                <a:lnTo>
                  <a:pt x="1014357" y="1454682"/>
                </a:lnTo>
                <a:lnTo>
                  <a:pt x="1010283" y="1467382"/>
                </a:lnTo>
                <a:lnTo>
                  <a:pt x="1003933" y="1467382"/>
                </a:lnTo>
                <a:lnTo>
                  <a:pt x="999380" y="1480082"/>
                </a:lnTo>
                <a:close/>
              </a:path>
              <a:path w="2345690" h="2216785">
                <a:moveTo>
                  <a:pt x="1055660" y="1480082"/>
                </a:moveTo>
                <a:lnTo>
                  <a:pt x="1045104" y="1480082"/>
                </a:lnTo>
                <a:lnTo>
                  <a:pt x="1041574" y="1467382"/>
                </a:lnTo>
                <a:lnTo>
                  <a:pt x="1046159" y="1454682"/>
                </a:lnTo>
                <a:lnTo>
                  <a:pt x="1055495" y="1454682"/>
                </a:lnTo>
                <a:lnTo>
                  <a:pt x="1066217" y="1467382"/>
                </a:lnTo>
                <a:lnTo>
                  <a:pt x="1065161" y="1467382"/>
                </a:lnTo>
                <a:lnTo>
                  <a:pt x="1055660" y="1480082"/>
                </a:lnTo>
                <a:close/>
              </a:path>
              <a:path w="2345690" h="2216785">
                <a:moveTo>
                  <a:pt x="1099998" y="1467382"/>
                </a:moveTo>
                <a:lnTo>
                  <a:pt x="1091421" y="1454682"/>
                </a:lnTo>
                <a:lnTo>
                  <a:pt x="1107388" y="1454682"/>
                </a:lnTo>
                <a:lnTo>
                  <a:pt x="1099998" y="1467382"/>
                </a:lnTo>
                <a:close/>
              </a:path>
              <a:path w="2345690" h="2216785">
                <a:moveTo>
                  <a:pt x="1202232" y="1467382"/>
                </a:moveTo>
                <a:lnTo>
                  <a:pt x="1192896" y="1454682"/>
                </a:lnTo>
                <a:lnTo>
                  <a:pt x="1207412" y="1454682"/>
                </a:lnTo>
                <a:lnTo>
                  <a:pt x="1202232" y="1467382"/>
                </a:lnTo>
                <a:close/>
              </a:path>
              <a:path w="2345690" h="2216785">
                <a:moveTo>
                  <a:pt x="1309283" y="1467382"/>
                </a:moveTo>
                <a:lnTo>
                  <a:pt x="1285662" y="1467382"/>
                </a:lnTo>
                <a:lnTo>
                  <a:pt x="1285514" y="1454682"/>
                </a:lnTo>
                <a:lnTo>
                  <a:pt x="1307633" y="1454682"/>
                </a:lnTo>
                <a:lnTo>
                  <a:pt x="1309283" y="1467382"/>
                </a:lnTo>
                <a:close/>
              </a:path>
              <a:path w="2345690" h="2216785">
                <a:moveTo>
                  <a:pt x="1528596" y="1480082"/>
                </a:moveTo>
                <a:lnTo>
                  <a:pt x="1517875" y="1480082"/>
                </a:lnTo>
                <a:lnTo>
                  <a:pt x="1511706" y="1467382"/>
                </a:lnTo>
                <a:lnTo>
                  <a:pt x="1511079" y="1454682"/>
                </a:lnTo>
                <a:lnTo>
                  <a:pt x="1531499" y="1454682"/>
                </a:lnTo>
                <a:lnTo>
                  <a:pt x="1534204" y="1467382"/>
                </a:lnTo>
                <a:lnTo>
                  <a:pt x="1528596" y="1480082"/>
                </a:lnTo>
                <a:close/>
              </a:path>
              <a:path w="2345690" h="2216785">
                <a:moveTo>
                  <a:pt x="1670847" y="1480082"/>
                </a:moveTo>
                <a:lnTo>
                  <a:pt x="1646830" y="1480082"/>
                </a:lnTo>
                <a:lnTo>
                  <a:pt x="1648942" y="1467382"/>
                </a:lnTo>
                <a:lnTo>
                  <a:pt x="1652109" y="1467382"/>
                </a:lnTo>
                <a:lnTo>
                  <a:pt x="1658443" y="1454682"/>
                </a:lnTo>
                <a:lnTo>
                  <a:pt x="1670583" y="1467382"/>
                </a:lnTo>
                <a:lnTo>
                  <a:pt x="1670847" y="1480082"/>
                </a:lnTo>
                <a:close/>
              </a:path>
              <a:path w="2345690" h="2216785">
                <a:moveTo>
                  <a:pt x="122456" y="1492782"/>
                </a:moveTo>
                <a:lnTo>
                  <a:pt x="85640" y="1492782"/>
                </a:lnTo>
                <a:lnTo>
                  <a:pt x="82786" y="1480082"/>
                </a:lnTo>
                <a:lnTo>
                  <a:pt x="80230" y="1467382"/>
                </a:lnTo>
                <a:lnTo>
                  <a:pt x="90093" y="1467382"/>
                </a:lnTo>
                <a:lnTo>
                  <a:pt x="93425" y="1480082"/>
                </a:lnTo>
                <a:lnTo>
                  <a:pt x="126679" y="1480082"/>
                </a:lnTo>
                <a:lnTo>
                  <a:pt x="122456" y="1492782"/>
                </a:lnTo>
                <a:close/>
              </a:path>
              <a:path w="2345690" h="2216785">
                <a:moveTo>
                  <a:pt x="129846" y="1480082"/>
                </a:moveTo>
                <a:lnTo>
                  <a:pt x="106621" y="1480082"/>
                </a:lnTo>
                <a:lnTo>
                  <a:pt x="103454" y="1467382"/>
                </a:lnTo>
                <a:lnTo>
                  <a:pt x="136246" y="1467382"/>
                </a:lnTo>
                <a:lnTo>
                  <a:pt x="129846" y="1480082"/>
                </a:lnTo>
                <a:close/>
              </a:path>
              <a:path w="2345690" h="2216785">
                <a:moveTo>
                  <a:pt x="184344" y="1480082"/>
                </a:moveTo>
                <a:lnTo>
                  <a:pt x="162571" y="1480082"/>
                </a:lnTo>
                <a:lnTo>
                  <a:pt x="163627" y="1467382"/>
                </a:lnTo>
                <a:lnTo>
                  <a:pt x="182778" y="1467382"/>
                </a:lnTo>
                <a:lnTo>
                  <a:pt x="184344" y="1480082"/>
                </a:lnTo>
                <a:close/>
              </a:path>
              <a:path w="2345690" h="2216785">
                <a:moveTo>
                  <a:pt x="248476" y="1505482"/>
                </a:moveTo>
                <a:lnTo>
                  <a:pt x="243329" y="1492782"/>
                </a:lnTo>
                <a:lnTo>
                  <a:pt x="244517" y="1480082"/>
                </a:lnTo>
                <a:lnTo>
                  <a:pt x="244913" y="1467382"/>
                </a:lnTo>
                <a:lnTo>
                  <a:pt x="259692" y="1467382"/>
                </a:lnTo>
                <a:lnTo>
                  <a:pt x="264970" y="1480082"/>
                </a:lnTo>
                <a:lnTo>
                  <a:pt x="307988" y="1480082"/>
                </a:lnTo>
                <a:lnTo>
                  <a:pt x="308714" y="1492782"/>
                </a:lnTo>
                <a:lnTo>
                  <a:pt x="266059" y="1492782"/>
                </a:lnTo>
                <a:lnTo>
                  <a:pt x="265847" y="1493625"/>
                </a:lnTo>
                <a:lnTo>
                  <a:pt x="248476" y="1505482"/>
                </a:lnTo>
                <a:close/>
              </a:path>
              <a:path w="2345690" h="2216785">
                <a:moveTo>
                  <a:pt x="307988" y="1480082"/>
                </a:moveTo>
                <a:lnTo>
                  <a:pt x="276583" y="1480082"/>
                </a:lnTo>
                <a:lnTo>
                  <a:pt x="275527" y="1467382"/>
                </a:lnTo>
                <a:lnTo>
                  <a:pt x="303700" y="1467382"/>
                </a:lnTo>
                <a:lnTo>
                  <a:pt x="307988" y="1480082"/>
                </a:lnTo>
                <a:close/>
              </a:path>
              <a:path w="2345690" h="2216785">
                <a:moveTo>
                  <a:pt x="449711" y="1480082"/>
                </a:moveTo>
                <a:lnTo>
                  <a:pt x="384128" y="1480082"/>
                </a:lnTo>
                <a:lnTo>
                  <a:pt x="388483" y="1467382"/>
                </a:lnTo>
                <a:lnTo>
                  <a:pt x="445488" y="1467382"/>
                </a:lnTo>
                <a:lnTo>
                  <a:pt x="449711" y="1480082"/>
                </a:lnTo>
                <a:close/>
              </a:path>
              <a:path w="2345690" h="2216785">
                <a:moveTo>
                  <a:pt x="472936" y="1480082"/>
                </a:moveTo>
                <a:lnTo>
                  <a:pt x="449711" y="1480082"/>
                </a:lnTo>
                <a:lnTo>
                  <a:pt x="454989" y="1467382"/>
                </a:lnTo>
                <a:lnTo>
                  <a:pt x="472936" y="1467382"/>
                </a:lnTo>
                <a:lnTo>
                  <a:pt x="472936" y="1480082"/>
                </a:lnTo>
                <a:close/>
              </a:path>
              <a:path w="2345690" h="2216785">
                <a:moveTo>
                  <a:pt x="546832" y="1480082"/>
                </a:moveTo>
                <a:lnTo>
                  <a:pt x="517917" y="1480082"/>
                </a:lnTo>
                <a:lnTo>
                  <a:pt x="513710" y="1467382"/>
                </a:lnTo>
                <a:lnTo>
                  <a:pt x="553166" y="1467382"/>
                </a:lnTo>
                <a:lnTo>
                  <a:pt x="546832" y="1480082"/>
                </a:lnTo>
                <a:close/>
              </a:path>
              <a:path w="2345690" h="2216785">
                <a:moveTo>
                  <a:pt x="571013" y="1492782"/>
                </a:moveTo>
                <a:lnTo>
                  <a:pt x="563195" y="1480082"/>
                </a:lnTo>
                <a:lnTo>
                  <a:pt x="566461" y="1467382"/>
                </a:lnTo>
                <a:lnTo>
                  <a:pt x="609017" y="1467382"/>
                </a:lnTo>
                <a:lnTo>
                  <a:pt x="608060" y="1480082"/>
                </a:lnTo>
                <a:lnTo>
                  <a:pt x="586947" y="1480082"/>
                </a:lnTo>
                <a:lnTo>
                  <a:pt x="571013" y="1492782"/>
                </a:lnTo>
                <a:close/>
              </a:path>
              <a:path w="2345690" h="2216785">
                <a:moveTo>
                  <a:pt x="646064" y="1492782"/>
                </a:moveTo>
                <a:lnTo>
                  <a:pt x="620728" y="1492782"/>
                </a:lnTo>
                <a:lnTo>
                  <a:pt x="620728" y="1480082"/>
                </a:lnTo>
                <a:lnTo>
                  <a:pt x="627062" y="1467382"/>
                </a:lnTo>
                <a:lnTo>
                  <a:pt x="640786" y="1467382"/>
                </a:lnTo>
                <a:lnTo>
                  <a:pt x="642897" y="1480082"/>
                </a:lnTo>
                <a:lnTo>
                  <a:pt x="646064" y="1492782"/>
                </a:lnTo>
                <a:close/>
              </a:path>
              <a:path w="2345690" h="2216785">
                <a:moveTo>
                  <a:pt x="707424" y="1480082"/>
                </a:moveTo>
                <a:lnTo>
                  <a:pt x="683276" y="1480082"/>
                </a:lnTo>
                <a:lnTo>
                  <a:pt x="683408" y="1467382"/>
                </a:lnTo>
                <a:lnTo>
                  <a:pt x="704835" y="1467382"/>
                </a:lnTo>
                <a:lnTo>
                  <a:pt x="707424" y="1480082"/>
                </a:lnTo>
                <a:close/>
              </a:path>
              <a:path w="2345690" h="2216785">
                <a:moveTo>
                  <a:pt x="745346" y="1505482"/>
                </a:moveTo>
                <a:lnTo>
                  <a:pt x="731061" y="1505482"/>
                </a:lnTo>
                <a:lnTo>
                  <a:pt x="738962" y="1492782"/>
                </a:lnTo>
                <a:lnTo>
                  <a:pt x="730616" y="1467382"/>
                </a:lnTo>
                <a:lnTo>
                  <a:pt x="753510" y="1467382"/>
                </a:lnTo>
                <a:lnTo>
                  <a:pt x="746352" y="1480082"/>
                </a:lnTo>
                <a:lnTo>
                  <a:pt x="755853" y="1492782"/>
                </a:lnTo>
                <a:lnTo>
                  <a:pt x="745346" y="1505482"/>
                </a:lnTo>
                <a:close/>
              </a:path>
              <a:path w="2345690" h="2216785">
                <a:moveTo>
                  <a:pt x="788677" y="1480082"/>
                </a:moveTo>
                <a:lnTo>
                  <a:pt x="761263" y="1480082"/>
                </a:lnTo>
                <a:lnTo>
                  <a:pt x="762698" y="1467382"/>
                </a:lnTo>
                <a:lnTo>
                  <a:pt x="802302" y="1467382"/>
                </a:lnTo>
                <a:lnTo>
                  <a:pt x="788677" y="1480082"/>
                </a:lnTo>
                <a:close/>
              </a:path>
              <a:path w="2345690" h="2216785">
                <a:moveTo>
                  <a:pt x="808636" y="1480082"/>
                </a:moveTo>
                <a:lnTo>
                  <a:pt x="802302" y="1467382"/>
                </a:lnTo>
                <a:lnTo>
                  <a:pt x="807580" y="1467382"/>
                </a:lnTo>
                <a:lnTo>
                  <a:pt x="808636" y="1480082"/>
                </a:lnTo>
                <a:close/>
              </a:path>
              <a:path w="2345690" h="2216785">
                <a:moveTo>
                  <a:pt x="828693" y="1505482"/>
                </a:moveTo>
                <a:lnTo>
                  <a:pt x="814970" y="1492782"/>
                </a:lnTo>
                <a:lnTo>
                  <a:pt x="825526" y="1467382"/>
                </a:lnTo>
                <a:lnTo>
                  <a:pt x="835967" y="1480082"/>
                </a:lnTo>
                <a:lnTo>
                  <a:pt x="840965" y="1480082"/>
                </a:lnTo>
                <a:lnTo>
                  <a:pt x="839035" y="1492782"/>
                </a:lnTo>
                <a:lnTo>
                  <a:pt x="828693" y="1505482"/>
                </a:lnTo>
                <a:close/>
              </a:path>
              <a:path w="2345690" h="2216785">
                <a:moveTo>
                  <a:pt x="893088" y="1492782"/>
                </a:moveTo>
                <a:lnTo>
                  <a:pt x="879150" y="1480082"/>
                </a:lnTo>
                <a:lnTo>
                  <a:pt x="878969" y="1467382"/>
                </a:lnTo>
                <a:lnTo>
                  <a:pt x="903645" y="1467382"/>
                </a:lnTo>
                <a:lnTo>
                  <a:pt x="893088" y="1492782"/>
                </a:lnTo>
                <a:close/>
              </a:path>
              <a:path w="2345690" h="2216785">
                <a:moveTo>
                  <a:pt x="939917" y="1480082"/>
                </a:moveTo>
                <a:lnTo>
                  <a:pt x="917352" y="1480082"/>
                </a:lnTo>
                <a:lnTo>
                  <a:pt x="914202" y="1467382"/>
                </a:lnTo>
                <a:lnTo>
                  <a:pt x="943760" y="1467382"/>
                </a:lnTo>
                <a:lnTo>
                  <a:pt x="939917" y="1480082"/>
                </a:lnTo>
                <a:close/>
              </a:path>
              <a:path w="2345690" h="2216785">
                <a:moveTo>
                  <a:pt x="1177061" y="1480082"/>
                </a:moveTo>
                <a:lnTo>
                  <a:pt x="1151725" y="1480082"/>
                </a:lnTo>
                <a:lnTo>
                  <a:pt x="1153837" y="1467382"/>
                </a:lnTo>
                <a:lnTo>
                  <a:pt x="1169276" y="1467382"/>
                </a:lnTo>
                <a:lnTo>
                  <a:pt x="1177061" y="1480082"/>
                </a:lnTo>
                <a:close/>
              </a:path>
              <a:path w="2345690" h="2216785">
                <a:moveTo>
                  <a:pt x="1243123" y="1480082"/>
                </a:moveTo>
                <a:lnTo>
                  <a:pt x="1222719" y="1480082"/>
                </a:lnTo>
                <a:lnTo>
                  <a:pt x="1225622" y="1467382"/>
                </a:lnTo>
                <a:lnTo>
                  <a:pt x="1246075" y="1467382"/>
                </a:lnTo>
                <a:lnTo>
                  <a:pt x="1243123" y="1480082"/>
                </a:lnTo>
                <a:close/>
              </a:path>
              <a:path w="2345690" h="2216785">
                <a:moveTo>
                  <a:pt x="1296351" y="1480082"/>
                </a:moveTo>
                <a:lnTo>
                  <a:pt x="1289572" y="1467382"/>
                </a:lnTo>
                <a:lnTo>
                  <a:pt x="1304994" y="1467382"/>
                </a:lnTo>
                <a:lnTo>
                  <a:pt x="1296351" y="1480082"/>
                </a:lnTo>
                <a:close/>
              </a:path>
              <a:path w="2345690" h="2216785">
                <a:moveTo>
                  <a:pt x="1382041" y="1480082"/>
                </a:moveTo>
                <a:lnTo>
                  <a:pt x="1364968" y="1480082"/>
                </a:lnTo>
                <a:lnTo>
                  <a:pt x="1366701" y="1467382"/>
                </a:lnTo>
                <a:lnTo>
                  <a:pt x="1388193" y="1467382"/>
                </a:lnTo>
                <a:lnTo>
                  <a:pt x="1382041" y="1480082"/>
                </a:lnTo>
                <a:close/>
              </a:path>
              <a:path w="2345690" h="2216785">
                <a:moveTo>
                  <a:pt x="1487426" y="1492782"/>
                </a:moveTo>
                <a:lnTo>
                  <a:pt x="1485314" y="1492782"/>
                </a:lnTo>
                <a:lnTo>
                  <a:pt x="1478980" y="1480082"/>
                </a:lnTo>
                <a:lnTo>
                  <a:pt x="1476869" y="1467382"/>
                </a:lnTo>
                <a:lnTo>
                  <a:pt x="1503260" y="1467382"/>
                </a:lnTo>
                <a:lnTo>
                  <a:pt x="1496926" y="1480082"/>
                </a:lnTo>
                <a:lnTo>
                  <a:pt x="1487426" y="1492782"/>
                </a:lnTo>
                <a:close/>
              </a:path>
              <a:path w="2345690" h="2216785">
                <a:moveTo>
                  <a:pt x="1737089" y="1492782"/>
                </a:moveTo>
                <a:lnTo>
                  <a:pt x="1728644" y="1492782"/>
                </a:lnTo>
                <a:lnTo>
                  <a:pt x="1718615" y="1480082"/>
                </a:lnTo>
                <a:lnTo>
                  <a:pt x="1723448" y="1467382"/>
                </a:lnTo>
                <a:lnTo>
                  <a:pt x="1738656" y="1467382"/>
                </a:lnTo>
                <a:lnTo>
                  <a:pt x="1742895" y="1480082"/>
                </a:lnTo>
                <a:lnTo>
                  <a:pt x="1742368" y="1480082"/>
                </a:lnTo>
                <a:lnTo>
                  <a:pt x="1737089" y="1492782"/>
                </a:lnTo>
                <a:close/>
              </a:path>
              <a:path w="2345690" h="2216785">
                <a:moveTo>
                  <a:pt x="1919323" y="1492782"/>
                </a:moveTo>
                <a:lnTo>
                  <a:pt x="1902300" y="1492782"/>
                </a:lnTo>
                <a:lnTo>
                  <a:pt x="1904412" y="1467382"/>
                </a:lnTo>
                <a:lnTo>
                  <a:pt x="1916024" y="1467382"/>
                </a:lnTo>
                <a:lnTo>
                  <a:pt x="1927636" y="1480082"/>
                </a:lnTo>
                <a:lnTo>
                  <a:pt x="1923826" y="1480082"/>
                </a:lnTo>
                <a:lnTo>
                  <a:pt x="1919323" y="1492782"/>
                </a:lnTo>
                <a:close/>
              </a:path>
              <a:path w="2345690" h="2216785">
                <a:moveTo>
                  <a:pt x="163627" y="1505482"/>
                </a:moveTo>
                <a:lnTo>
                  <a:pt x="91842" y="1505482"/>
                </a:lnTo>
                <a:lnTo>
                  <a:pt x="88691" y="1492782"/>
                </a:lnTo>
                <a:lnTo>
                  <a:pt x="130902" y="1492782"/>
                </a:lnTo>
                <a:lnTo>
                  <a:pt x="158349" y="1480082"/>
                </a:lnTo>
                <a:lnTo>
                  <a:pt x="184130" y="1480082"/>
                </a:lnTo>
                <a:lnTo>
                  <a:pt x="184202" y="1480477"/>
                </a:lnTo>
                <a:lnTo>
                  <a:pt x="179775" y="1492782"/>
                </a:lnTo>
                <a:lnTo>
                  <a:pt x="163627" y="1505482"/>
                </a:lnTo>
                <a:close/>
              </a:path>
              <a:path w="2345690" h="2216785">
                <a:moveTo>
                  <a:pt x="211132" y="1492782"/>
                </a:moveTo>
                <a:lnTo>
                  <a:pt x="186456" y="1492782"/>
                </a:lnTo>
                <a:lnTo>
                  <a:pt x="184202" y="1480477"/>
                </a:lnTo>
                <a:lnTo>
                  <a:pt x="184344" y="1480082"/>
                </a:lnTo>
                <a:lnTo>
                  <a:pt x="208427" y="1480082"/>
                </a:lnTo>
                <a:lnTo>
                  <a:pt x="211132" y="1492782"/>
                </a:lnTo>
                <a:close/>
              </a:path>
              <a:path w="2345690" h="2216785">
                <a:moveTo>
                  <a:pt x="237028" y="1492782"/>
                </a:moveTo>
                <a:lnTo>
                  <a:pt x="211132" y="1492782"/>
                </a:lnTo>
                <a:lnTo>
                  <a:pt x="217152" y="1480082"/>
                </a:lnTo>
                <a:lnTo>
                  <a:pt x="238579" y="1480082"/>
                </a:lnTo>
                <a:lnTo>
                  <a:pt x="237028" y="1492782"/>
                </a:lnTo>
                <a:close/>
              </a:path>
              <a:path w="2345690" h="2216785">
                <a:moveTo>
                  <a:pt x="359980" y="1492782"/>
                </a:moveTo>
                <a:lnTo>
                  <a:pt x="338306" y="1492782"/>
                </a:lnTo>
                <a:lnTo>
                  <a:pt x="338339" y="1480082"/>
                </a:lnTo>
                <a:lnTo>
                  <a:pt x="359980" y="1480082"/>
                </a:lnTo>
                <a:lnTo>
                  <a:pt x="359980" y="1492782"/>
                </a:lnTo>
                <a:close/>
              </a:path>
              <a:path w="2345690" h="2216785">
                <a:moveTo>
                  <a:pt x="378322" y="1505482"/>
                </a:moveTo>
                <a:lnTo>
                  <a:pt x="371741" y="1492782"/>
                </a:lnTo>
                <a:lnTo>
                  <a:pt x="365258" y="1492782"/>
                </a:lnTo>
                <a:lnTo>
                  <a:pt x="368425" y="1480082"/>
                </a:lnTo>
                <a:lnTo>
                  <a:pt x="390594" y="1480082"/>
                </a:lnTo>
                <a:lnTo>
                  <a:pt x="384705" y="1492782"/>
                </a:lnTo>
                <a:lnTo>
                  <a:pt x="378322" y="1505482"/>
                </a:lnTo>
                <a:close/>
              </a:path>
              <a:path w="2345690" h="2216785">
                <a:moveTo>
                  <a:pt x="401893" y="1492782"/>
                </a:moveTo>
                <a:lnTo>
                  <a:pt x="390594" y="1480082"/>
                </a:lnTo>
                <a:lnTo>
                  <a:pt x="407353" y="1480082"/>
                </a:lnTo>
                <a:lnTo>
                  <a:pt x="401893" y="1492782"/>
                </a:lnTo>
                <a:close/>
              </a:path>
              <a:path w="2345690" h="2216785">
                <a:moveTo>
                  <a:pt x="462016" y="1492782"/>
                </a:moveTo>
                <a:lnTo>
                  <a:pt x="456045" y="1480082"/>
                </a:lnTo>
                <a:lnTo>
                  <a:pt x="469769" y="1480082"/>
                </a:lnTo>
                <a:lnTo>
                  <a:pt x="462016" y="1492782"/>
                </a:lnTo>
                <a:close/>
              </a:path>
              <a:path w="2345690" h="2216785">
                <a:moveTo>
                  <a:pt x="535681" y="1505482"/>
                </a:moveTo>
                <a:lnTo>
                  <a:pt x="528358" y="1505482"/>
                </a:lnTo>
                <a:lnTo>
                  <a:pt x="524993" y="1492782"/>
                </a:lnTo>
                <a:lnTo>
                  <a:pt x="526774" y="1480082"/>
                </a:lnTo>
                <a:lnTo>
                  <a:pt x="545776" y="1480082"/>
                </a:lnTo>
                <a:lnTo>
                  <a:pt x="546832" y="1492782"/>
                </a:lnTo>
                <a:lnTo>
                  <a:pt x="545776" y="1492782"/>
                </a:lnTo>
                <a:lnTo>
                  <a:pt x="535681" y="1505482"/>
                </a:lnTo>
                <a:close/>
              </a:path>
              <a:path w="2345690" h="2216785">
                <a:moveTo>
                  <a:pt x="620728" y="1492782"/>
                </a:moveTo>
                <a:lnTo>
                  <a:pt x="597504" y="1492782"/>
                </a:lnTo>
                <a:lnTo>
                  <a:pt x="597504" y="1480082"/>
                </a:lnTo>
                <a:lnTo>
                  <a:pt x="612365" y="1480082"/>
                </a:lnTo>
                <a:lnTo>
                  <a:pt x="620728" y="1492782"/>
                </a:lnTo>
                <a:close/>
              </a:path>
              <a:path w="2345690" h="2216785">
                <a:moveTo>
                  <a:pt x="671400" y="1505482"/>
                </a:moveTo>
                <a:lnTo>
                  <a:pt x="666122" y="1505482"/>
                </a:lnTo>
                <a:lnTo>
                  <a:pt x="652398" y="1492782"/>
                </a:lnTo>
                <a:lnTo>
                  <a:pt x="659788" y="1480082"/>
                </a:lnTo>
                <a:lnTo>
                  <a:pt x="678789" y="1480082"/>
                </a:lnTo>
                <a:lnTo>
                  <a:pt x="677734" y="1492782"/>
                </a:lnTo>
                <a:lnTo>
                  <a:pt x="674567" y="1492782"/>
                </a:lnTo>
                <a:lnTo>
                  <a:pt x="671400" y="1505482"/>
                </a:lnTo>
                <a:close/>
              </a:path>
              <a:path w="2345690" h="2216785">
                <a:moveTo>
                  <a:pt x="723127" y="1505482"/>
                </a:moveTo>
                <a:lnTo>
                  <a:pt x="683012" y="1505482"/>
                </a:lnTo>
                <a:lnTo>
                  <a:pt x="679845" y="1492782"/>
                </a:lnTo>
                <a:lnTo>
                  <a:pt x="684332" y="1480082"/>
                </a:lnTo>
                <a:lnTo>
                  <a:pt x="704670" y="1480082"/>
                </a:lnTo>
                <a:lnTo>
                  <a:pt x="702014" y="1492782"/>
                </a:lnTo>
                <a:lnTo>
                  <a:pt x="725238" y="1492782"/>
                </a:lnTo>
                <a:lnTo>
                  <a:pt x="723127" y="1505482"/>
                </a:lnTo>
                <a:close/>
              </a:path>
              <a:path w="2345690" h="2216785">
                <a:moveTo>
                  <a:pt x="775910" y="1492782"/>
                </a:moveTo>
                <a:lnTo>
                  <a:pt x="766360" y="1480082"/>
                </a:lnTo>
                <a:lnTo>
                  <a:pt x="784784" y="1480082"/>
                </a:lnTo>
                <a:lnTo>
                  <a:pt x="775910" y="1492782"/>
                </a:lnTo>
                <a:close/>
              </a:path>
              <a:path w="2345690" h="2216785">
                <a:moveTo>
                  <a:pt x="871662" y="1492782"/>
                </a:moveTo>
                <a:lnTo>
                  <a:pt x="850730" y="1492782"/>
                </a:lnTo>
                <a:lnTo>
                  <a:pt x="852858" y="1480082"/>
                </a:lnTo>
                <a:lnTo>
                  <a:pt x="874483" y="1480082"/>
                </a:lnTo>
                <a:lnTo>
                  <a:pt x="871662" y="1492782"/>
                </a:lnTo>
                <a:close/>
              </a:path>
              <a:path w="2345690" h="2216785">
                <a:moveTo>
                  <a:pt x="925814" y="1492782"/>
                </a:moveTo>
                <a:lnTo>
                  <a:pt x="919694" y="1480082"/>
                </a:lnTo>
                <a:lnTo>
                  <a:pt x="935002" y="1480082"/>
                </a:lnTo>
                <a:lnTo>
                  <a:pt x="925814" y="1492782"/>
                </a:lnTo>
                <a:close/>
              </a:path>
              <a:path w="2345690" h="2216785">
                <a:moveTo>
                  <a:pt x="970548" y="1505482"/>
                </a:moveTo>
                <a:lnTo>
                  <a:pt x="947983" y="1505482"/>
                </a:lnTo>
                <a:lnTo>
                  <a:pt x="949039" y="1492782"/>
                </a:lnTo>
                <a:lnTo>
                  <a:pt x="952205" y="1492782"/>
                </a:lnTo>
                <a:lnTo>
                  <a:pt x="959595" y="1480082"/>
                </a:lnTo>
                <a:lnTo>
                  <a:pt x="972263" y="1492782"/>
                </a:lnTo>
                <a:lnTo>
                  <a:pt x="970548" y="1505482"/>
                </a:lnTo>
                <a:close/>
              </a:path>
              <a:path w="2345690" h="2216785">
                <a:moveTo>
                  <a:pt x="1058036" y="1492782"/>
                </a:moveTo>
                <a:lnTo>
                  <a:pt x="1034151" y="1492782"/>
                </a:lnTo>
                <a:lnTo>
                  <a:pt x="1037005" y="1480082"/>
                </a:lnTo>
                <a:lnTo>
                  <a:pt x="1057937" y="1480082"/>
                </a:lnTo>
                <a:lnTo>
                  <a:pt x="1058036" y="1492782"/>
                </a:lnTo>
                <a:close/>
              </a:path>
              <a:path w="2345690" h="2216785">
                <a:moveTo>
                  <a:pt x="1109779" y="1492782"/>
                </a:moveTo>
                <a:lnTo>
                  <a:pt x="1065821" y="1492782"/>
                </a:lnTo>
                <a:lnTo>
                  <a:pt x="1067157" y="1480082"/>
                </a:lnTo>
                <a:lnTo>
                  <a:pt x="1109895" y="1480082"/>
                </a:lnTo>
                <a:lnTo>
                  <a:pt x="1109779" y="1492782"/>
                </a:lnTo>
                <a:close/>
              </a:path>
              <a:path w="2345690" h="2216785">
                <a:moveTo>
                  <a:pt x="1132855" y="1505482"/>
                </a:moveTo>
                <a:lnTo>
                  <a:pt x="1127099" y="1505482"/>
                </a:lnTo>
                <a:lnTo>
                  <a:pt x="1120056" y="1492782"/>
                </a:lnTo>
                <a:lnTo>
                  <a:pt x="1119775" y="1480082"/>
                </a:lnTo>
                <a:lnTo>
                  <a:pt x="1140113" y="1480082"/>
                </a:lnTo>
                <a:lnTo>
                  <a:pt x="1143280" y="1492782"/>
                </a:lnTo>
                <a:lnTo>
                  <a:pt x="1138018" y="1492782"/>
                </a:lnTo>
                <a:lnTo>
                  <a:pt x="1132855" y="1505482"/>
                </a:lnTo>
                <a:close/>
              </a:path>
              <a:path w="2345690" h="2216785">
                <a:moveTo>
                  <a:pt x="1182175" y="1505482"/>
                </a:moveTo>
                <a:lnTo>
                  <a:pt x="1169177" y="1505482"/>
                </a:lnTo>
                <a:lnTo>
                  <a:pt x="1162282" y="1492782"/>
                </a:lnTo>
                <a:lnTo>
                  <a:pt x="1159115" y="1480082"/>
                </a:lnTo>
                <a:lnTo>
                  <a:pt x="1183659" y="1480082"/>
                </a:lnTo>
                <a:lnTo>
                  <a:pt x="1185671" y="1492782"/>
                </a:lnTo>
                <a:lnTo>
                  <a:pt x="1185506" y="1492782"/>
                </a:lnTo>
                <a:lnTo>
                  <a:pt x="1182175" y="1505482"/>
                </a:lnTo>
                <a:close/>
              </a:path>
              <a:path w="2345690" h="2216785">
                <a:moveTo>
                  <a:pt x="1220673" y="1492782"/>
                </a:moveTo>
                <a:lnTo>
                  <a:pt x="1202397" y="1492782"/>
                </a:lnTo>
                <a:lnTo>
                  <a:pt x="1204508" y="1480082"/>
                </a:lnTo>
                <a:lnTo>
                  <a:pt x="1220673" y="1492782"/>
                </a:lnTo>
                <a:close/>
              </a:path>
              <a:path w="2345690" h="2216785">
                <a:moveTo>
                  <a:pt x="1318767" y="1492782"/>
                </a:moveTo>
                <a:lnTo>
                  <a:pt x="1308375" y="1492782"/>
                </a:lnTo>
                <a:lnTo>
                  <a:pt x="1316408" y="1480082"/>
                </a:lnTo>
                <a:lnTo>
                  <a:pt x="1318767" y="1492782"/>
                </a:lnTo>
                <a:close/>
              </a:path>
              <a:path w="2345690" h="2216785">
                <a:moveTo>
                  <a:pt x="1348078" y="1505482"/>
                </a:moveTo>
                <a:lnTo>
                  <a:pt x="1341250" y="1505482"/>
                </a:lnTo>
                <a:lnTo>
                  <a:pt x="1335410" y="1492782"/>
                </a:lnTo>
                <a:lnTo>
                  <a:pt x="1334536" y="1480082"/>
                </a:lnTo>
                <a:lnTo>
                  <a:pt x="1359690" y="1480082"/>
                </a:lnTo>
                <a:lnTo>
                  <a:pt x="1357579" y="1492782"/>
                </a:lnTo>
                <a:lnTo>
                  <a:pt x="1354115" y="1492782"/>
                </a:lnTo>
                <a:lnTo>
                  <a:pt x="1348078" y="1505482"/>
                </a:lnTo>
                <a:close/>
              </a:path>
              <a:path w="2345690" h="2216785">
                <a:moveTo>
                  <a:pt x="1407195" y="1505482"/>
                </a:moveTo>
                <a:lnTo>
                  <a:pt x="1383971" y="1505482"/>
                </a:lnTo>
                <a:lnTo>
                  <a:pt x="1382915" y="1492782"/>
                </a:lnTo>
                <a:lnTo>
                  <a:pt x="1386082" y="1492782"/>
                </a:lnTo>
                <a:lnTo>
                  <a:pt x="1395583" y="1480082"/>
                </a:lnTo>
                <a:lnTo>
                  <a:pt x="1407195" y="1492782"/>
                </a:lnTo>
                <a:lnTo>
                  <a:pt x="1407195" y="1505482"/>
                </a:lnTo>
                <a:close/>
              </a:path>
              <a:path w="2345690" h="2216785">
                <a:moveTo>
                  <a:pt x="1450477" y="1505482"/>
                </a:moveTo>
                <a:lnTo>
                  <a:pt x="1443616" y="1505482"/>
                </a:lnTo>
                <a:lnTo>
                  <a:pt x="1438337" y="1492782"/>
                </a:lnTo>
                <a:lnTo>
                  <a:pt x="1436226" y="1492782"/>
                </a:lnTo>
                <a:lnTo>
                  <a:pt x="1438865" y="1480082"/>
                </a:lnTo>
                <a:lnTo>
                  <a:pt x="1461034" y="1480082"/>
                </a:lnTo>
                <a:lnTo>
                  <a:pt x="1458923" y="1492782"/>
                </a:lnTo>
                <a:lnTo>
                  <a:pt x="1450477" y="1505482"/>
                </a:lnTo>
                <a:close/>
              </a:path>
              <a:path w="2345690" h="2216785">
                <a:moveTo>
                  <a:pt x="1553272" y="1505482"/>
                </a:moveTo>
                <a:lnTo>
                  <a:pt x="1543755" y="1505482"/>
                </a:lnTo>
                <a:lnTo>
                  <a:pt x="1528596" y="1492782"/>
                </a:lnTo>
                <a:lnTo>
                  <a:pt x="1539153" y="1480082"/>
                </a:lnTo>
                <a:lnTo>
                  <a:pt x="1553091" y="1492782"/>
                </a:lnTo>
                <a:lnTo>
                  <a:pt x="1553272" y="1505482"/>
                </a:lnTo>
                <a:close/>
              </a:path>
              <a:path w="2345690" h="2216785">
                <a:moveTo>
                  <a:pt x="1579664" y="1505482"/>
                </a:moveTo>
                <a:lnTo>
                  <a:pt x="1572324" y="1505482"/>
                </a:lnTo>
                <a:lnTo>
                  <a:pt x="1567656" y="1492782"/>
                </a:lnTo>
                <a:lnTo>
                  <a:pt x="1567870" y="1480082"/>
                </a:lnTo>
                <a:lnTo>
                  <a:pt x="1590880" y="1480082"/>
                </a:lnTo>
                <a:lnTo>
                  <a:pt x="1586806" y="1492782"/>
                </a:lnTo>
                <a:lnTo>
                  <a:pt x="1579664" y="1505482"/>
                </a:lnTo>
                <a:close/>
              </a:path>
              <a:path w="2345690" h="2216785">
                <a:moveTo>
                  <a:pt x="1630468" y="1492782"/>
                </a:moveTo>
                <a:lnTo>
                  <a:pt x="1609981" y="1492782"/>
                </a:lnTo>
                <a:lnTo>
                  <a:pt x="1621495" y="1480082"/>
                </a:lnTo>
                <a:lnTo>
                  <a:pt x="1630468" y="1492782"/>
                </a:lnTo>
                <a:close/>
              </a:path>
              <a:path w="2345690" h="2216785">
                <a:moveTo>
                  <a:pt x="1779827" y="1492782"/>
                </a:moveTo>
                <a:lnTo>
                  <a:pt x="1758367" y="1492782"/>
                </a:lnTo>
                <a:lnTo>
                  <a:pt x="1761897" y="1480082"/>
                </a:lnTo>
                <a:lnTo>
                  <a:pt x="1783011" y="1480082"/>
                </a:lnTo>
                <a:lnTo>
                  <a:pt x="1779827" y="1492782"/>
                </a:lnTo>
                <a:close/>
              </a:path>
              <a:path w="2345690" h="2216785">
                <a:moveTo>
                  <a:pt x="224855" y="1505482"/>
                </a:moveTo>
                <a:lnTo>
                  <a:pt x="202686" y="1505482"/>
                </a:lnTo>
                <a:lnTo>
                  <a:pt x="193730" y="1492782"/>
                </a:lnTo>
                <a:lnTo>
                  <a:pt x="228781" y="1492782"/>
                </a:lnTo>
                <a:lnTo>
                  <a:pt x="224855" y="1505482"/>
                </a:lnTo>
                <a:close/>
              </a:path>
              <a:path w="2345690" h="2216785">
                <a:moveTo>
                  <a:pt x="280805" y="1505482"/>
                </a:moveTo>
                <a:lnTo>
                  <a:pt x="262859" y="1505482"/>
                </a:lnTo>
                <a:lnTo>
                  <a:pt x="265847" y="1493625"/>
                </a:lnTo>
                <a:lnTo>
                  <a:pt x="267082" y="1492782"/>
                </a:lnTo>
                <a:lnTo>
                  <a:pt x="291675" y="1492782"/>
                </a:lnTo>
                <a:lnTo>
                  <a:pt x="280805" y="1505482"/>
                </a:lnTo>
                <a:close/>
              </a:path>
              <a:path w="2345690" h="2216785">
                <a:moveTo>
                  <a:pt x="350479" y="1518182"/>
                </a:moveTo>
                <a:lnTo>
                  <a:pt x="323032" y="1518182"/>
                </a:lnTo>
                <a:lnTo>
                  <a:pt x="317753" y="1505482"/>
                </a:lnTo>
                <a:lnTo>
                  <a:pt x="312475" y="1505482"/>
                </a:lnTo>
                <a:lnTo>
                  <a:pt x="316764" y="1492782"/>
                </a:lnTo>
                <a:lnTo>
                  <a:pt x="338306" y="1492782"/>
                </a:lnTo>
                <a:lnTo>
                  <a:pt x="344042" y="1498289"/>
                </a:lnTo>
                <a:lnTo>
                  <a:pt x="349423" y="1505482"/>
                </a:lnTo>
                <a:lnTo>
                  <a:pt x="350479" y="1518182"/>
                </a:lnTo>
                <a:close/>
              </a:path>
              <a:path w="2345690" h="2216785">
                <a:moveTo>
                  <a:pt x="351534" y="1505482"/>
                </a:moveTo>
                <a:lnTo>
                  <a:pt x="344042" y="1498289"/>
                </a:lnTo>
                <a:lnTo>
                  <a:pt x="339922" y="1492782"/>
                </a:lnTo>
                <a:lnTo>
                  <a:pt x="357868" y="1492782"/>
                </a:lnTo>
                <a:lnTo>
                  <a:pt x="351534" y="1505482"/>
                </a:lnTo>
                <a:close/>
              </a:path>
              <a:path w="2345690" h="2216785">
                <a:moveTo>
                  <a:pt x="415056" y="1518182"/>
                </a:moveTo>
                <a:lnTo>
                  <a:pt x="405241" y="1518182"/>
                </a:lnTo>
                <a:lnTo>
                  <a:pt x="400771" y="1505482"/>
                </a:lnTo>
                <a:lnTo>
                  <a:pt x="407485" y="1492782"/>
                </a:lnTo>
                <a:lnTo>
                  <a:pt x="421208" y="1492782"/>
                </a:lnTo>
                <a:lnTo>
                  <a:pt x="424375" y="1505482"/>
                </a:lnTo>
                <a:lnTo>
                  <a:pt x="415056" y="1518182"/>
                </a:lnTo>
                <a:close/>
              </a:path>
              <a:path w="2345690" h="2216785">
                <a:moveTo>
                  <a:pt x="488770" y="1518182"/>
                </a:moveTo>
                <a:lnTo>
                  <a:pt x="444433" y="1518182"/>
                </a:lnTo>
                <a:lnTo>
                  <a:pt x="447600" y="1505482"/>
                </a:lnTo>
                <a:lnTo>
                  <a:pt x="453010" y="1492782"/>
                </a:lnTo>
                <a:lnTo>
                  <a:pt x="465414" y="1492782"/>
                </a:lnTo>
                <a:lnTo>
                  <a:pt x="468713" y="1500525"/>
                </a:lnTo>
                <a:lnTo>
                  <a:pt x="468713" y="1505482"/>
                </a:lnTo>
                <a:lnTo>
                  <a:pt x="487715" y="1505482"/>
                </a:lnTo>
                <a:lnTo>
                  <a:pt x="488770" y="1518182"/>
                </a:lnTo>
                <a:close/>
              </a:path>
              <a:path w="2345690" h="2216785">
                <a:moveTo>
                  <a:pt x="513578" y="1505482"/>
                </a:moveTo>
                <a:lnTo>
                  <a:pt x="488770" y="1505482"/>
                </a:lnTo>
                <a:lnTo>
                  <a:pt x="499327" y="1492782"/>
                </a:lnTo>
                <a:lnTo>
                  <a:pt x="511104" y="1492782"/>
                </a:lnTo>
                <a:lnTo>
                  <a:pt x="513578" y="1505482"/>
                </a:lnTo>
                <a:close/>
              </a:path>
              <a:path w="2345690" h="2216785">
                <a:moveTo>
                  <a:pt x="569380" y="1505482"/>
                </a:moveTo>
                <a:lnTo>
                  <a:pt x="554304" y="1505482"/>
                </a:lnTo>
                <a:lnTo>
                  <a:pt x="545776" y="1492782"/>
                </a:lnTo>
                <a:lnTo>
                  <a:pt x="569001" y="1492782"/>
                </a:lnTo>
                <a:lnTo>
                  <a:pt x="569380" y="1505482"/>
                </a:lnTo>
                <a:close/>
              </a:path>
              <a:path w="2345690" h="2216785">
                <a:moveTo>
                  <a:pt x="611227" y="1505482"/>
                </a:moveTo>
                <a:lnTo>
                  <a:pt x="600671" y="1505482"/>
                </a:lnTo>
                <a:lnTo>
                  <a:pt x="595392" y="1492782"/>
                </a:lnTo>
                <a:lnTo>
                  <a:pt x="617561" y="1492782"/>
                </a:lnTo>
                <a:lnTo>
                  <a:pt x="611227" y="1505482"/>
                </a:lnTo>
                <a:close/>
              </a:path>
              <a:path w="2345690" h="2216785">
                <a:moveTo>
                  <a:pt x="772743" y="1518182"/>
                </a:moveTo>
                <a:lnTo>
                  <a:pt x="761279" y="1518182"/>
                </a:lnTo>
                <a:lnTo>
                  <a:pt x="755457" y="1505482"/>
                </a:lnTo>
                <a:lnTo>
                  <a:pt x="761131" y="1492782"/>
                </a:lnTo>
                <a:lnTo>
                  <a:pt x="776042" y="1492782"/>
                </a:lnTo>
                <a:lnTo>
                  <a:pt x="777906" y="1505482"/>
                </a:lnTo>
                <a:lnTo>
                  <a:pt x="772743" y="1518182"/>
                </a:lnTo>
                <a:close/>
              </a:path>
              <a:path w="2345690" h="2216785">
                <a:moveTo>
                  <a:pt x="826582" y="1518182"/>
                </a:moveTo>
                <a:lnTo>
                  <a:pt x="790821" y="1518182"/>
                </a:lnTo>
                <a:lnTo>
                  <a:pt x="787473" y="1505482"/>
                </a:lnTo>
                <a:lnTo>
                  <a:pt x="794912" y="1492782"/>
                </a:lnTo>
                <a:lnTo>
                  <a:pt x="807976" y="1492782"/>
                </a:lnTo>
                <a:lnTo>
                  <a:pt x="809906" y="1505482"/>
                </a:lnTo>
                <a:lnTo>
                  <a:pt x="818136" y="1505482"/>
                </a:lnTo>
                <a:lnTo>
                  <a:pt x="826582" y="1518182"/>
                </a:lnTo>
                <a:close/>
              </a:path>
              <a:path w="2345690" h="2216785">
                <a:moveTo>
                  <a:pt x="897592" y="1505482"/>
                </a:moveTo>
                <a:lnTo>
                  <a:pt x="885221" y="1505482"/>
                </a:lnTo>
                <a:lnTo>
                  <a:pt x="891901" y="1492782"/>
                </a:lnTo>
                <a:lnTo>
                  <a:pt x="897592" y="1505482"/>
                </a:lnTo>
                <a:close/>
              </a:path>
              <a:path w="2345690" h="2216785">
                <a:moveTo>
                  <a:pt x="920140" y="1518182"/>
                </a:moveTo>
                <a:lnTo>
                  <a:pt x="912008" y="1518182"/>
                </a:lnTo>
                <a:lnTo>
                  <a:pt x="902590" y="1505482"/>
                </a:lnTo>
                <a:lnTo>
                  <a:pt x="903645" y="1492782"/>
                </a:lnTo>
                <a:lnTo>
                  <a:pt x="925814" y="1492782"/>
                </a:lnTo>
                <a:lnTo>
                  <a:pt x="925303" y="1505482"/>
                </a:lnTo>
                <a:lnTo>
                  <a:pt x="920140" y="1518182"/>
                </a:lnTo>
                <a:close/>
              </a:path>
              <a:path w="2345690" h="2216785">
                <a:moveTo>
                  <a:pt x="1005665" y="1530882"/>
                </a:moveTo>
                <a:lnTo>
                  <a:pt x="994432" y="1518182"/>
                </a:lnTo>
                <a:lnTo>
                  <a:pt x="975975" y="1518182"/>
                </a:lnTo>
                <a:lnTo>
                  <a:pt x="979521" y="1505482"/>
                </a:lnTo>
                <a:lnTo>
                  <a:pt x="989203" y="1492782"/>
                </a:lnTo>
                <a:lnTo>
                  <a:pt x="1000766" y="1505482"/>
                </a:lnTo>
                <a:lnTo>
                  <a:pt x="1017442" y="1505482"/>
                </a:lnTo>
                <a:lnTo>
                  <a:pt x="1016205" y="1518182"/>
                </a:lnTo>
                <a:lnTo>
                  <a:pt x="1005665" y="1530882"/>
                </a:lnTo>
                <a:close/>
              </a:path>
              <a:path w="2345690" h="2216785">
                <a:moveTo>
                  <a:pt x="1049326" y="1505482"/>
                </a:moveTo>
                <a:lnTo>
                  <a:pt x="1037829" y="1492782"/>
                </a:lnTo>
                <a:lnTo>
                  <a:pt x="1055363" y="1492782"/>
                </a:lnTo>
                <a:lnTo>
                  <a:pt x="1049326" y="1505482"/>
                </a:lnTo>
                <a:close/>
              </a:path>
              <a:path w="2345690" h="2216785">
                <a:moveTo>
                  <a:pt x="1110555" y="1518182"/>
                </a:moveTo>
                <a:lnTo>
                  <a:pt x="1088386" y="1518182"/>
                </a:lnTo>
                <a:lnTo>
                  <a:pt x="1091553" y="1505482"/>
                </a:lnTo>
                <a:lnTo>
                  <a:pt x="1091800" y="1492782"/>
                </a:lnTo>
                <a:lnTo>
                  <a:pt x="1107388" y="1492782"/>
                </a:lnTo>
                <a:lnTo>
                  <a:pt x="1107388" y="1505482"/>
                </a:lnTo>
                <a:lnTo>
                  <a:pt x="1112666" y="1505482"/>
                </a:lnTo>
                <a:lnTo>
                  <a:pt x="1110555" y="1518182"/>
                </a:lnTo>
                <a:close/>
              </a:path>
              <a:path w="2345690" h="2216785">
                <a:moveTo>
                  <a:pt x="1219354" y="1505482"/>
                </a:moveTo>
                <a:lnTo>
                  <a:pt x="1203453" y="1505482"/>
                </a:lnTo>
                <a:lnTo>
                  <a:pt x="1201341" y="1492782"/>
                </a:lnTo>
                <a:lnTo>
                  <a:pt x="1225358" y="1492782"/>
                </a:lnTo>
                <a:lnTo>
                  <a:pt x="1219354" y="1505482"/>
                </a:lnTo>
                <a:close/>
              </a:path>
              <a:path w="2345690" h="2216785">
                <a:moveTo>
                  <a:pt x="1256896" y="1518182"/>
                </a:moveTo>
                <a:lnTo>
                  <a:pt x="1249654" y="1518182"/>
                </a:lnTo>
                <a:lnTo>
                  <a:pt x="1242512" y="1505482"/>
                </a:lnTo>
                <a:lnTo>
                  <a:pt x="1240896" y="1505482"/>
                </a:lnTo>
                <a:lnTo>
                  <a:pt x="1243832" y="1492782"/>
                </a:lnTo>
                <a:lnTo>
                  <a:pt x="1262570" y="1492782"/>
                </a:lnTo>
                <a:lnTo>
                  <a:pt x="1261959" y="1505482"/>
                </a:lnTo>
                <a:lnTo>
                  <a:pt x="1256896" y="1518182"/>
                </a:lnTo>
                <a:close/>
              </a:path>
              <a:path w="2345690" h="2216785">
                <a:moveTo>
                  <a:pt x="1286537" y="1518182"/>
                </a:moveTo>
                <a:lnTo>
                  <a:pt x="1271790" y="1518182"/>
                </a:lnTo>
                <a:lnTo>
                  <a:pt x="1266793" y="1505482"/>
                </a:lnTo>
                <a:lnTo>
                  <a:pt x="1267782" y="1505482"/>
                </a:lnTo>
                <a:lnTo>
                  <a:pt x="1273126" y="1492782"/>
                </a:lnTo>
                <a:lnTo>
                  <a:pt x="1281638" y="1492782"/>
                </a:lnTo>
                <a:lnTo>
                  <a:pt x="1292128" y="1505482"/>
                </a:lnTo>
                <a:lnTo>
                  <a:pt x="1286537" y="1518182"/>
                </a:lnTo>
                <a:close/>
              </a:path>
              <a:path w="2345690" h="2216785">
                <a:moveTo>
                  <a:pt x="1312400" y="1505482"/>
                </a:moveTo>
                <a:lnTo>
                  <a:pt x="1305852" y="1505482"/>
                </a:lnTo>
                <a:lnTo>
                  <a:pt x="1303790" y="1492782"/>
                </a:lnTo>
                <a:lnTo>
                  <a:pt x="1317068" y="1492782"/>
                </a:lnTo>
                <a:lnTo>
                  <a:pt x="1312400" y="1505482"/>
                </a:lnTo>
                <a:close/>
              </a:path>
              <a:path w="2345690" h="2216785">
                <a:moveTo>
                  <a:pt x="1623870" y="1505482"/>
                </a:moveTo>
                <a:lnTo>
                  <a:pt x="1609915" y="1505482"/>
                </a:lnTo>
                <a:lnTo>
                  <a:pt x="1606979" y="1492782"/>
                </a:lnTo>
                <a:lnTo>
                  <a:pt x="1629940" y="1492782"/>
                </a:lnTo>
                <a:lnTo>
                  <a:pt x="1623870" y="1505482"/>
                </a:lnTo>
                <a:close/>
              </a:path>
              <a:path w="2345690" h="2216785">
                <a:moveTo>
                  <a:pt x="1681667" y="1518182"/>
                </a:moveTo>
                <a:lnTo>
                  <a:pt x="1666888" y="1518182"/>
                </a:lnTo>
                <a:lnTo>
                  <a:pt x="1665832" y="1505482"/>
                </a:lnTo>
                <a:lnTo>
                  <a:pt x="1666888" y="1505482"/>
                </a:lnTo>
                <a:lnTo>
                  <a:pt x="1678500" y="1492782"/>
                </a:lnTo>
                <a:lnTo>
                  <a:pt x="1692224" y="1505482"/>
                </a:lnTo>
                <a:lnTo>
                  <a:pt x="1681667" y="1518182"/>
                </a:lnTo>
                <a:close/>
              </a:path>
              <a:path w="2345690" h="2216785">
                <a:moveTo>
                  <a:pt x="1767126" y="1505482"/>
                </a:moveTo>
                <a:lnTo>
                  <a:pt x="1759786" y="1492782"/>
                </a:lnTo>
                <a:lnTo>
                  <a:pt x="1774169" y="1492782"/>
                </a:lnTo>
                <a:lnTo>
                  <a:pt x="1767126" y="1505482"/>
                </a:lnTo>
                <a:close/>
              </a:path>
              <a:path w="2345690" h="2216785">
                <a:moveTo>
                  <a:pt x="1862004" y="1505482"/>
                </a:moveTo>
                <a:lnTo>
                  <a:pt x="1843892" y="1505482"/>
                </a:lnTo>
                <a:lnTo>
                  <a:pt x="1850573" y="1492782"/>
                </a:lnTo>
                <a:lnTo>
                  <a:pt x="1862004" y="1505482"/>
                </a:lnTo>
                <a:close/>
              </a:path>
              <a:path w="2345690" h="2216785">
                <a:moveTo>
                  <a:pt x="1892931" y="1518182"/>
                </a:moveTo>
                <a:lnTo>
                  <a:pt x="1875909" y="1518182"/>
                </a:lnTo>
                <a:lnTo>
                  <a:pt x="1874127" y="1505482"/>
                </a:lnTo>
                <a:lnTo>
                  <a:pt x="1879076" y="1492782"/>
                </a:lnTo>
                <a:lnTo>
                  <a:pt x="1894911" y="1492782"/>
                </a:lnTo>
                <a:lnTo>
                  <a:pt x="1897731" y="1505482"/>
                </a:lnTo>
                <a:lnTo>
                  <a:pt x="1892931" y="1518182"/>
                </a:lnTo>
                <a:close/>
              </a:path>
              <a:path w="2345690" h="2216785">
                <a:moveTo>
                  <a:pt x="139347" y="1518182"/>
                </a:moveTo>
                <a:lnTo>
                  <a:pt x="108733" y="1518182"/>
                </a:lnTo>
                <a:lnTo>
                  <a:pt x="102382" y="1505482"/>
                </a:lnTo>
                <a:lnTo>
                  <a:pt x="147314" y="1505482"/>
                </a:lnTo>
                <a:lnTo>
                  <a:pt x="139347" y="1518182"/>
                </a:lnTo>
                <a:close/>
              </a:path>
              <a:path w="2345690" h="2216785">
                <a:moveTo>
                  <a:pt x="193647" y="1556282"/>
                </a:moveTo>
                <a:lnTo>
                  <a:pt x="180517" y="1556282"/>
                </a:lnTo>
                <a:lnTo>
                  <a:pt x="173689" y="1543582"/>
                </a:lnTo>
                <a:lnTo>
                  <a:pt x="174975" y="1543582"/>
                </a:lnTo>
                <a:lnTo>
                  <a:pt x="179033" y="1530882"/>
                </a:lnTo>
                <a:lnTo>
                  <a:pt x="165738" y="1530882"/>
                </a:lnTo>
                <a:lnTo>
                  <a:pt x="157194" y="1518182"/>
                </a:lnTo>
                <a:lnTo>
                  <a:pt x="161516" y="1505482"/>
                </a:lnTo>
                <a:lnTo>
                  <a:pt x="171379" y="1505482"/>
                </a:lnTo>
                <a:lnTo>
                  <a:pt x="179462" y="1518182"/>
                </a:lnTo>
                <a:lnTo>
                  <a:pt x="203808" y="1518182"/>
                </a:lnTo>
                <a:lnTo>
                  <a:pt x="200575" y="1530882"/>
                </a:lnTo>
                <a:lnTo>
                  <a:pt x="197408" y="1543582"/>
                </a:lnTo>
                <a:lnTo>
                  <a:pt x="193647" y="1556282"/>
                </a:lnTo>
                <a:close/>
              </a:path>
              <a:path w="2345690" h="2216785">
                <a:moveTo>
                  <a:pt x="246628" y="1518182"/>
                </a:moveTo>
                <a:lnTo>
                  <a:pt x="206909" y="1518182"/>
                </a:lnTo>
                <a:lnTo>
                  <a:pt x="202719" y="1505482"/>
                </a:lnTo>
                <a:lnTo>
                  <a:pt x="248080" y="1505482"/>
                </a:lnTo>
                <a:lnTo>
                  <a:pt x="246628" y="1518182"/>
                </a:lnTo>
                <a:close/>
              </a:path>
              <a:path w="2345690" h="2216785">
                <a:moveTo>
                  <a:pt x="279766" y="1518182"/>
                </a:moveTo>
                <a:lnTo>
                  <a:pt x="258636" y="1518182"/>
                </a:lnTo>
                <a:lnTo>
                  <a:pt x="259659" y="1505482"/>
                </a:lnTo>
                <a:lnTo>
                  <a:pt x="282257" y="1505482"/>
                </a:lnTo>
                <a:lnTo>
                  <a:pt x="279766" y="1518182"/>
                </a:lnTo>
                <a:close/>
              </a:path>
              <a:path w="2345690" h="2216785">
                <a:moveTo>
                  <a:pt x="381984" y="1530882"/>
                </a:moveTo>
                <a:lnTo>
                  <a:pt x="370536" y="1518182"/>
                </a:lnTo>
                <a:lnTo>
                  <a:pt x="371147" y="1505482"/>
                </a:lnTo>
                <a:lnTo>
                  <a:pt x="390594" y="1505482"/>
                </a:lnTo>
                <a:lnTo>
                  <a:pt x="392210" y="1518182"/>
                </a:lnTo>
                <a:lnTo>
                  <a:pt x="389274" y="1518182"/>
                </a:lnTo>
                <a:lnTo>
                  <a:pt x="381984" y="1530882"/>
                </a:lnTo>
                <a:close/>
              </a:path>
              <a:path w="2345690" h="2216785">
                <a:moveTo>
                  <a:pt x="528028" y="1543582"/>
                </a:moveTo>
                <a:lnTo>
                  <a:pt x="498271" y="1543582"/>
                </a:lnTo>
                <a:lnTo>
                  <a:pt x="488770" y="1530882"/>
                </a:lnTo>
                <a:lnTo>
                  <a:pt x="496160" y="1518182"/>
                </a:lnTo>
                <a:lnTo>
                  <a:pt x="490882" y="1505482"/>
                </a:lnTo>
                <a:lnTo>
                  <a:pt x="512094" y="1505482"/>
                </a:lnTo>
                <a:lnTo>
                  <a:pt x="511995" y="1518182"/>
                </a:lnTo>
                <a:lnTo>
                  <a:pt x="514370" y="1518182"/>
                </a:lnTo>
                <a:lnTo>
                  <a:pt x="514073" y="1530882"/>
                </a:lnTo>
                <a:lnTo>
                  <a:pt x="523607" y="1530882"/>
                </a:lnTo>
                <a:lnTo>
                  <a:pt x="524850" y="1533871"/>
                </a:lnTo>
                <a:lnTo>
                  <a:pt x="528028" y="1543582"/>
                </a:lnTo>
                <a:close/>
              </a:path>
              <a:path w="2345690" h="2216785">
                <a:moveTo>
                  <a:pt x="586370" y="1543582"/>
                </a:moveTo>
                <a:lnTo>
                  <a:pt x="574147" y="1543582"/>
                </a:lnTo>
                <a:lnTo>
                  <a:pt x="570436" y="1530882"/>
                </a:lnTo>
                <a:lnTo>
                  <a:pt x="588003" y="1518182"/>
                </a:lnTo>
                <a:lnTo>
                  <a:pt x="591170" y="1505482"/>
                </a:lnTo>
                <a:lnTo>
                  <a:pt x="608060" y="1505482"/>
                </a:lnTo>
                <a:lnTo>
                  <a:pt x="614427" y="1518182"/>
                </a:lnTo>
                <a:lnTo>
                  <a:pt x="619639" y="1518182"/>
                </a:lnTo>
                <a:lnTo>
                  <a:pt x="626006" y="1530882"/>
                </a:lnTo>
                <a:lnTo>
                  <a:pt x="594337" y="1530882"/>
                </a:lnTo>
                <a:lnTo>
                  <a:pt x="586370" y="1543582"/>
                </a:lnTo>
                <a:close/>
              </a:path>
              <a:path w="2345690" h="2216785">
                <a:moveTo>
                  <a:pt x="658105" y="1530882"/>
                </a:moveTo>
                <a:lnTo>
                  <a:pt x="637619" y="1530882"/>
                </a:lnTo>
                <a:lnTo>
                  <a:pt x="639730" y="1518182"/>
                </a:lnTo>
                <a:lnTo>
                  <a:pt x="648175" y="1505482"/>
                </a:lnTo>
                <a:lnTo>
                  <a:pt x="658732" y="1518182"/>
                </a:lnTo>
                <a:lnTo>
                  <a:pt x="662954" y="1518182"/>
                </a:lnTo>
                <a:lnTo>
                  <a:pt x="658105" y="1530882"/>
                </a:lnTo>
                <a:close/>
              </a:path>
              <a:path w="2345690" h="2216785">
                <a:moveTo>
                  <a:pt x="693453" y="1530882"/>
                </a:moveTo>
                <a:lnTo>
                  <a:pt x="669948" y="1530882"/>
                </a:lnTo>
                <a:lnTo>
                  <a:pt x="670888" y="1518182"/>
                </a:lnTo>
                <a:lnTo>
                  <a:pt x="676678" y="1518182"/>
                </a:lnTo>
                <a:lnTo>
                  <a:pt x="685437" y="1505482"/>
                </a:lnTo>
                <a:lnTo>
                  <a:pt x="692117" y="1518182"/>
                </a:lnTo>
                <a:lnTo>
                  <a:pt x="693453" y="1530882"/>
                </a:lnTo>
                <a:close/>
              </a:path>
              <a:path w="2345690" h="2216785">
                <a:moveTo>
                  <a:pt x="731391" y="1518182"/>
                </a:moveTo>
                <a:lnTo>
                  <a:pt x="707820" y="1518182"/>
                </a:lnTo>
                <a:lnTo>
                  <a:pt x="705973" y="1505482"/>
                </a:lnTo>
                <a:lnTo>
                  <a:pt x="722071" y="1505482"/>
                </a:lnTo>
                <a:lnTo>
                  <a:pt x="731391" y="1518182"/>
                </a:lnTo>
                <a:close/>
              </a:path>
              <a:path w="2345690" h="2216785">
                <a:moveTo>
                  <a:pt x="847596" y="1530882"/>
                </a:moveTo>
                <a:lnTo>
                  <a:pt x="830804" y="1518182"/>
                </a:lnTo>
                <a:lnTo>
                  <a:pt x="841361" y="1505482"/>
                </a:lnTo>
                <a:lnTo>
                  <a:pt x="854260" y="1505482"/>
                </a:lnTo>
                <a:lnTo>
                  <a:pt x="855876" y="1518182"/>
                </a:lnTo>
                <a:lnTo>
                  <a:pt x="847596" y="1530882"/>
                </a:lnTo>
                <a:close/>
              </a:path>
              <a:path w="2345690" h="2216785">
                <a:moveTo>
                  <a:pt x="899423" y="1518182"/>
                </a:moveTo>
                <a:lnTo>
                  <a:pt x="859308" y="1518182"/>
                </a:lnTo>
                <a:lnTo>
                  <a:pt x="874087" y="1505482"/>
                </a:lnTo>
                <a:lnTo>
                  <a:pt x="902590" y="1505482"/>
                </a:lnTo>
                <a:lnTo>
                  <a:pt x="899423" y="1518182"/>
                </a:lnTo>
                <a:close/>
              </a:path>
              <a:path w="2345690" h="2216785">
                <a:moveTo>
                  <a:pt x="1054605" y="1530882"/>
                </a:moveTo>
                <a:lnTo>
                  <a:pt x="1031380" y="1530882"/>
                </a:lnTo>
                <a:lnTo>
                  <a:pt x="1037829" y="1505482"/>
                </a:lnTo>
                <a:lnTo>
                  <a:pt x="1047347" y="1505482"/>
                </a:lnTo>
                <a:lnTo>
                  <a:pt x="1054687" y="1518182"/>
                </a:lnTo>
                <a:lnTo>
                  <a:pt x="1054605" y="1530882"/>
                </a:lnTo>
                <a:close/>
              </a:path>
              <a:path w="2345690" h="2216785">
                <a:moveTo>
                  <a:pt x="1400861" y="1530882"/>
                </a:moveTo>
                <a:lnTo>
                  <a:pt x="1368136" y="1530882"/>
                </a:lnTo>
                <a:lnTo>
                  <a:pt x="1371649" y="1518182"/>
                </a:lnTo>
                <a:lnTo>
                  <a:pt x="1376449" y="1505482"/>
                </a:lnTo>
                <a:lnTo>
                  <a:pt x="1383427" y="1505482"/>
                </a:lnTo>
                <a:lnTo>
                  <a:pt x="1393472" y="1518182"/>
                </a:lnTo>
                <a:lnTo>
                  <a:pt x="1392416" y="1518182"/>
                </a:lnTo>
                <a:lnTo>
                  <a:pt x="1400861" y="1530882"/>
                </a:lnTo>
                <a:close/>
              </a:path>
              <a:path w="2345690" h="2216785">
                <a:moveTo>
                  <a:pt x="1451797" y="1518182"/>
                </a:moveTo>
                <a:lnTo>
                  <a:pt x="1427649" y="1518182"/>
                </a:lnTo>
                <a:lnTo>
                  <a:pt x="1430337" y="1505482"/>
                </a:lnTo>
                <a:lnTo>
                  <a:pt x="1447508" y="1505482"/>
                </a:lnTo>
                <a:lnTo>
                  <a:pt x="1451797" y="1518182"/>
                </a:lnTo>
                <a:close/>
              </a:path>
              <a:path w="2345690" h="2216785">
                <a:moveTo>
                  <a:pt x="1518040" y="1530882"/>
                </a:moveTo>
                <a:lnTo>
                  <a:pt x="1500094" y="1530882"/>
                </a:lnTo>
                <a:lnTo>
                  <a:pt x="1494815" y="1518182"/>
                </a:lnTo>
                <a:lnTo>
                  <a:pt x="1499665" y="1505482"/>
                </a:lnTo>
                <a:lnTo>
                  <a:pt x="1511739" y="1505482"/>
                </a:lnTo>
                <a:lnTo>
                  <a:pt x="1520151" y="1518182"/>
                </a:lnTo>
                <a:lnTo>
                  <a:pt x="1518040" y="1530882"/>
                </a:lnTo>
                <a:close/>
              </a:path>
              <a:path w="2345690" h="2216785">
                <a:moveTo>
                  <a:pt x="1577816" y="1518182"/>
                </a:moveTo>
                <a:lnTo>
                  <a:pt x="1564489" y="1518182"/>
                </a:lnTo>
                <a:lnTo>
                  <a:pt x="1570823" y="1505482"/>
                </a:lnTo>
                <a:lnTo>
                  <a:pt x="1577816" y="1518182"/>
                </a:lnTo>
                <a:close/>
              </a:path>
              <a:path w="2345690" h="2216785">
                <a:moveTo>
                  <a:pt x="1643713" y="1530882"/>
                </a:moveTo>
                <a:lnTo>
                  <a:pt x="1622550" y="1530882"/>
                </a:lnTo>
                <a:lnTo>
                  <a:pt x="1621428" y="1518182"/>
                </a:lnTo>
                <a:lnTo>
                  <a:pt x="1627828" y="1505482"/>
                </a:lnTo>
                <a:lnTo>
                  <a:pt x="1637610" y="1518182"/>
                </a:lnTo>
                <a:lnTo>
                  <a:pt x="1643531" y="1518182"/>
                </a:lnTo>
                <a:lnTo>
                  <a:pt x="1643713" y="1530882"/>
                </a:lnTo>
                <a:close/>
              </a:path>
              <a:path w="2345690" h="2216785">
                <a:moveTo>
                  <a:pt x="1781559" y="1530882"/>
                </a:moveTo>
                <a:lnTo>
                  <a:pt x="1760842" y="1530882"/>
                </a:lnTo>
                <a:lnTo>
                  <a:pt x="1758730" y="1518182"/>
                </a:lnTo>
                <a:lnTo>
                  <a:pt x="1767176" y="1518182"/>
                </a:lnTo>
                <a:lnTo>
                  <a:pt x="1771398" y="1505482"/>
                </a:lnTo>
                <a:lnTo>
                  <a:pt x="1782664" y="1518182"/>
                </a:lnTo>
                <a:lnTo>
                  <a:pt x="1781559" y="1530882"/>
                </a:lnTo>
                <a:close/>
              </a:path>
              <a:path w="2345690" h="2216785">
                <a:moveTo>
                  <a:pt x="1858738" y="1518182"/>
                </a:moveTo>
                <a:lnTo>
                  <a:pt x="1841220" y="1518182"/>
                </a:lnTo>
                <a:lnTo>
                  <a:pt x="1839884" y="1505482"/>
                </a:lnTo>
                <a:lnTo>
                  <a:pt x="1863637" y="1505482"/>
                </a:lnTo>
                <a:lnTo>
                  <a:pt x="1858738" y="1518182"/>
                </a:lnTo>
                <a:close/>
              </a:path>
              <a:path w="2345690" h="2216785">
                <a:moveTo>
                  <a:pt x="2077375" y="1518182"/>
                </a:moveTo>
                <a:lnTo>
                  <a:pt x="2051149" y="1518182"/>
                </a:lnTo>
                <a:lnTo>
                  <a:pt x="2061705" y="1505482"/>
                </a:lnTo>
                <a:lnTo>
                  <a:pt x="2071206" y="1505482"/>
                </a:lnTo>
                <a:lnTo>
                  <a:pt x="2077375" y="1518182"/>
                </a:lnTo>
                <a:close/>
              </a:path>
              <a:path w="2345690" h="2216785">
                <a:moveTo>
                  <a:pt x="2111321" y="1530882"/>
                </a:moveTo>
                <a:lnTo>
                  <a:pt x="2096542" y="1530882"/>
                </a:lnTo>
                <a:lnTo>
                  <a:pt x="2092319" y="1518182"/>
                </a:lnTo>
                <a:lnTo>
                  <a:pt x="2095486" y="1518182"/>
                </a:lnTo>
                <a:lnTo>
                  <a:pt x="2103931" y="1505482"/>
                </a:lnTo>
                <a:lnTo>
                  <a:pt x="2112377" y="1505482"/>
                </a:lnTo>
                <a:lnTo>
                  <a:pt x="2118711" y="1518182"/>
                </a:lnTo>
                <a:lnTo>
                  <a:pt x="2111321" y="1530882"/>
                </a:lnTo>
                <a:close/>
              </a:path>
              <a:path w="2345690" h="2216785">
                <a:moveTo>
                  <a:pt x="2150150" y="1530882"/>
                </a:moveTo>
                <a:lnTo>
                  <a:pt x="2135700" y="1530882"/>
                </a:lnTo>
                <a:lnTo>
                  <a:pt x="2126100" y="1518182"/>
                </a:lnTo>
                <a:lnTo>
                  <a:pt x="2131395" y="1505482"/>
                </a:lnTo>
                <a:lnTo>
                  <a:pt x="2146735" y="1505482"/>
                </a:lnTo>
                <a:lnTo>
                  <a:pt x="2151436" y="1518182"/>
                </a:lnTo>
                <a:lnTo>
                  <a:pt x="2150150" y="1530882"/>
                </a:lnTo>
                <a:close/>
              </a:path>
              <a:path w="2345690" h="2216785">
                <a:moveTo>
                  <a:pt x="123512" y="1530882"/>
                </a:moveTo>
                <a:lnTo>
                  <a:pt x="105566" y="1530882"/>
                </a:lnTo>
                <a:lnTo>
                  <a:pt x="99232" y="1518182"/>
                </a:lnTo>
                <a:lnTo>
                  <a:pt x="128658" y="1518182"/>
                </a:lnTo>
                <a:lnTo>
                  <a:pt x="123512" y="1530882"/>
                </a:lnTo>
                <a:close/>
              </a:path>
              <a:path w="2345690" h="2216785">
                <a:moveTo>
                  <a:pt x="152922" y="1530882"/>
                </a:moveTo>
                <a:lnTo>
                  <a:pt x="123512" y="1530882"/>
                </a:lnTo>
                <a:lnTo>
                  <a:pt x="130060" y="1518182"/>
                </a:lnTo>
                <a:lnTo>
                  <a:pt x="153202" y="1518182"/>
                </a:lnTo>
                <a:lnTo>
                  <a:pt x="152922" y="1530882"/>
                </a:lnTo>
                <a:close/>
              </a:path>
              <a:path w="2345690" h="2216785">
                <a:moveTo>
                  <a:pt x="228286" y="1543582"/>
                </a:moveTo>
                <a:lnTo>
                  <a:pt x="209020" y="1543582"/>
                </a:lnTo>
                <a:lnTo>
                  <a:pt x="206909" y="1530882"/>
                </a:lnTo>
                <a:lnTo>
                  <a:pt x="211132" y="1530882"/>
                </a:lnTo>
                <a:lnTo>
                  <a:pt x="216822" y="1518182"/>
                </a:lnTo>
                <a:lnTo>
                  <a:pt x="240690" y="1518182"/>
                </a:lnTo>
                <a:lnTo>
                  <a:pt x="231717" y="1530882"/>
                </a:lnTo>
                <a:lnTo>
                  <a:pt x="228286" y="1543582"/>
                </a:lnTo>
                <a:close/>
              </a:path>
              <a:path w="2345690" h="2216785">
                <a:moveTo>
                  <a:pt x="357753" y="1543582"/>
                </a:moveTo>
                <a:lnTo>
                  <a:pt x="294529" y="1543582"/>
                </a:lnTo>
                <a:lnTo>
                  <a:pt x="293820" y="1530882"/>
                </a:lnTo>
                <a:lnTo>
                  <a:pt x="298356" y="1518182"/>
                </a:lnTo>
                <a:lnTo>
                  <a:pt x="353431" y="1518182"/>
                </a:lnTo>
                <a:lnTo>
                  <a:pt x="357473" y="1530882"/>
                </a:lnTo>
                <a:lnTo>
                  <a:pt x="357753" y="1543582"/>
                </a:lnTo>
                <a:close/>
              </a:path>
              <a:path w="2345690" h="2216785">
                <a:moveTo>
                  <a:pt x="404317" y="1543582"/>
                </a:moveTo>
                <a:lnTo>
                  <a:pt x="389538" y="1543582"/>
                </a:lnTo>
                <a:lnTo>
                  <a:pt x="391122" y="1530882"/>
                </a:lnTo>
                <a:lnTo>
                  <a:pt x="395872" y="1518182"/>
                </a:lnTo>
                <a:lnTo>
                  <a:pt x="403790" y="1518182"/>
                </a:lnTo>
                <a:lnTo>
                  <a:pt x="414874" y="1530882"/>
                </a:lnTo>
                <a:lnTo>
                  <a:pt x="404317" y="1543582"/>
                </a:lnTo>
                <a:close/>
              </a:path>
              <a:path w="2345690" h="2216785">
                <a:moveTo>
                  <a:pt x="434008" y="1543582"/>
                </a:moveTo>
                <a:lnTo>
                  <a:pt x="425249" y="1543582"/>
                </a:lnTo>
                <a:lnTo>
                  <a:pt x="416986" y="1530882"/>
                </a:lnTo>
                <a:lnTo>
                  <a:pt x="423765" y="1518182"/>
                </a:lnTo>
                <a:lnTo>
                  <a:pt x="438511" y="1518182"/>
                </a:lnTo>
                <a:lnTo>
                  <a:pt x="442321" y="1530882"/>
                </a:lnTo>
                <a:lnTo>
                  <a:pt x="440589" y="1530882"/>
                </a:lnTo>
                <a:lnTo>
                  <a:pt x="434008" y="1543582"/>
                </a:lnTo>
                <a:close/>
              </a:path>
              <a:path w="2345690" h="2216785">
                <a:moveTo>
                  <a:pt x="481909" y="1530882"/>
                </a:moveTo>
                <a:lnTo>
                  <a:pt x="475311" y="1530882"/>
                </a:lnTo>
                <a:lnTo>
                  <a:pt x="469901" y="1518182"/>
                </a:lnTo>
                <a:lnTo>
                  <a:pt x="487715" y="1518182"/>
                </a:lnTo>
                <a:lnTo>
                  <a:pt x="481909" y="1530882"/>
                </a:lnTo>
                <a:close/>
              </a:path>
              <a:path w="2345690" h="2216785">
                <a:moveTo>
                  <a:pt x="542411" y="1543582"/>
                </a:moveTo>
                <a:lnTo>
                  <a:pt x="528886" y="1543582"/>
                </a:lnTo>
                <a:lnTo>
                  <a:pt x="524850" y="1533871"/>
                </a:lnTo>
                <a:lnTo>
                  <a:pt x="523871" y="1530882"/>
                </a:lnTo>
                <a:lnTo>
                  <a:pt x="524861" y="1518182"/>
                </a:lnTo>
                <a:lnTo>
                  <a:pt x="566428" y="1518182"/>
                </a:lnTo>
                <a:lnTo>
                  <a:pt x="569001" y="1530882"/>
                </a:lnTo>
                <a:lnTo>
                  <a:pt x="543137" y="1530882"/>
                </a:lnTo>
                <a:lnTo>
                  <a:pt x="542411" y="1543582"/>
                </a:lnTo>
                <a:close/>
              </a:path>
              <a:path w="2345690" h="2216785">
                <a:moveTo>
                  <a:pt x="729461" y="1530882"/>
                </a:moveTo>
                <a:lnTo>
                  <a:pt x="714418" y="1530882"/>
                </a:lnTo>
                <a:lnTo>
                  <a:pt x="711944" y="1518182"/>
                </a:lnTo>
                <a:lnTo>
                  <a:pt x="733799" y="1518182"/>
                </a:lnTo>
                <a:lnTo>
                  <a:pt x="729461" y="1530882"/>
                </a:lnTo>
                <a:close/>
              </a:path>
              <a:path w="2345690" h="2216785">
                <a:moveTo>
                  <a:pt x="824734" y="1530882"/>
                </a:moveTo>
                <a:lnTo>
                  <a:pt x="802285" y="1530882"/>
                </a:lnTo>
                <a:lnTo>
                  <a:pt x="803357" y="1518182"/>
                </a:lnTo>
                <a:lnTo>
                  <a:pt x="825856" y="1518182"/>
                </a:lnTo>
                <a:lnTo>
                  <a:pt x="824734" y="1530882"/>
                </a:lnTo>
                <a:close/>
              </a:path>
              <a:path w="2345690" h="2216785">
                <a:moveTo>
                  <a:pt x="881856" y="1530882"/>
                </a:moveTo>
                <a:lnTo>
                  <a:pt x="867753" y="1530882"/>
                </a:lnTo>
                <a:lnTo>
                  <a:pt x="860363" y="1518182"/>
                </a:lnTo>
                <a:lnTo>
                  <a:pt x="887810" y="1518182"/>
                </a:lnTo>
                <a:lnTo>
                  <a:pt x="881856" y="1530882"/>
                </a:lnTo>
                <a:close/>
              </a:path>
              <a:path w="2345690" h="2216785">
                <a:moveTo>
                  <a:pt x="911035" y="1530882"/>
                </a:moveTo>
                <a:lnTo>
                  <a:pt x="887810" y="1530882"/>
                </a:lnTo>
                <a:lnTo>
                  <a:pt x="887810" y="1518182"/>
                </a:lnTo>
                <a:lnTo>
                  <a:pt x="909979" y="1518182"/>
                </a:lnTo>
                <a:lnTo>
                  <a:pt x="911035" y="1530882"/>
                </a:lnTo>
                <a:close/>
              </a:path>
              <a:path w="2345690" h="2216785">
                <a:moveTo>
                  <a:pt x="990737" y="1543582"/>
                </a:moveTo>
                <a:lnTo>
                  <a:pt x="966985" y="1543582"/>
                </a:lnTo>
                <a:lnTo>
                  <a:pt x="970152" y="1530882"/>
                </a:lnTo>
                <a:lnTo>
                  <a:pt x="976486" y="1518182"/>
                </a:lnTo>
                <a:lnTo>
                  <a:pt x="985987" y="1518182"/>
                </a:lnTo>
                <a:lnTo>
                  <a:pt x="992222" y="1530882"/>
                </a:lnTo>
                <a:lnTo>
                  <a:pt x="990737" y="1543582"/>
                </a:lnTo>
                <a:close/>
              </a:path>
              <a:path w="2345690" h="2216785">
                <a:moveTo>
                  <a:pt x="1082052" y="1543582"/>
                </a:moveTo>
                <a:lnTo>
                  <a:pt x="1071495" y="1543582"/>
                </a:lnTo>
                <a:lnTo>
                  <a:pt x="1061994" y="1530882"/>
                </a:lnTo>
                <a:lnTo>
                  <a:pt x="1071495" y="1518182"/>
                </a:lnTo>
                <a:lnTo>
                  <a:pt x="1088386" y="1530882"/>
                </a:lnTo>
                <a:lnTo>
                  <a:pt x="1082052" y="1543582"/>
                </a:lnTo>
                <a:close/>
              </a:path>
              <a:path w="2345690" h="2216785">
                <a:moveTo>
                  <a:pt x="1273126" y="1543582"/>
                </a:moveTo>
                <a:lnTo>
                  <a:pt x="1248846" y="1543582"/>
                </a:lnTo>
                <a:lnTo>
                  <a:pt x="1253250" y="1530882"/>
                </a:lnTo>
                <a:lnTo>
                  <a:pt x="1258743" y="1518182"/>
                </a:lnTo>
                <a:lnTo>
                  <a:pt x="1265621" y="1530882"/>
                </a:lnTo>
                <a:lnTo>
                  <a:pt x="1274182" y="1530882"/>
                </a:lnTo>
                <a:lnTo>
                  <a:pt x="1273126" y="1543582"/>
                </a:lnTo>
                <a:close/>
              </a:path>
              <a:path w="2345690" h="2216785">
                <a:moveTo>
                  <a:pt x="1328812" y="1530882"/>
                </a:moveTo>
                <a:lnTo>
                  <a:pt x="1306380" y="1530882"/>
                </a:lnTo>
                <a:lnTo>
                  <a:pt x="1313241" y="1518182"/>
                </a:lnTo>
                <a:lnTo>
                  <a:pt x="1324491" y="1518182"/>
                </a:lnTo>
                <a:lnTo>
                  <a:pt x="1328812" y="1530882"/>
                </a:lnTo>
                <a:close/>
              </a:path>
              <a:path w="2345690" h="2216785">
                <a:moveTo>
                  <a:pt x="1447574" y="1543582"/>
                </a:moveTo>
                <a:lnTo>
                  <a:pt x="1425900" y="1543582"/>
                </a:lnTo>
                <a:lnTo>
                  <a:pt x="1434642" y="1530882"/>
                </a:lnTo>
                <a:lnTo>
                  <a:pt x="1428721" y="1518182"/>
                </a:lnTo>
                <a:lnTo>
                  <a:pt x="1449356" y="1518182"/>
                </a:lnTo>
                <a:lnTo>
                  <a:pt x="1440977" y="1530882"/>
                </a:lnTo>
                <a:lnTo>
                  <a:pt x="1447574" y="1543582"/>
                </a:lnTo>
                <a:close/>
              </a:path>
              <a:path w="2345690" h="2216785">
                <a:moveTo>
                  <a:pt x="1581379" y="1530882"/>
                </a:moveTo>
                <a:lnTo>
                  <a:pt x="1559210" y="1530882"/>
                </a:lnTo>
                <a:lnTo>
                  <a:pt x="1561322" y="1518182"/>
                </a:lnTo>
                <a:lnTo>
                  <a:pt x="1583886" y="1518182"/>
                </a:lnTo>
                <a:lnTo>
                  <a:pt x="1581379" y="1530882"/>
                </a:lnTo>
                <a:close/>
              </a:path>
              <a:path w="2345690" h="2216785">
                <a:moveTo>
                  <a:pt x="1808511" y="1543582"/>
                </a:moveTo>
                <a:lnTo>
                  <a:pt x="1800429" y="1530882"/>
                </a:lnTo>
                <a:lnTo>
                  <a:pt x="1796305" y="1530882"/>
                </a:lnTo>
                <a:lnTo>
                  <a:pt x="1799901" y="1518182"/>
                </a:lnTo>
                <a:lnTo>
                  <a:pt x="1820091" y="1518182"/>
                </a:lnTo>
                <a:lnTo>
                  <a:pt x="1816792" y="1530882"/>
                </a:lnTo>
                <a:lnTo>
                  <a:pt x="1808511" y="1543582"/>
                </a:lnTo>
                <a:close/>
              </a:path>
              <a:path w="2345690" h="2216785">
                <a:moveTo>
                  <a:pt x="1963974" y="1530882"/>
                </a:moveTo>
                <a:lnTo>
                  <a:pt x="1940832" y="1530882"/>
                </a:lnTo>
                <a:lnTo>
                  <a:pt x="1943042" y="1518182"/>
                </a:lnTo>
                <a:lnTo>
                  <a:pt x="1962473" y="1518182"/>
                </a:lnTo>
                <a:lnTo>
                  <a:pt x="1963974" y="1530882"/>
                </a:lnTo>
                <a:close/>
              </a:path>
              <a:path w="2345690" h="2216785">
                <a:moveTo>
                  <a:pt x="2072691" y="1530882"/>
                </a:moveTo>
                <a:lnTo>
                  <a:pt x="2054315" y="1530882"/>
                </a:lnTo>
                <a:lnTo>
                  <a:pt x="2053260" y="1518182"/>
                </a:lnTo>
                <a:lnTo>
                  <a:pt x="2077012" y="1518182"/>
                </a:lnTo>
                <a:lnTo>
                  <a:pt x="2072691" y="1530882"/>
                </a:lnTo>
                <a:close/>
              </a:path>
              <a:path w="2345690" h="2216785">
                <a:moveTo>
                  <a:pt x="161136" y="1556282"/>
                </a:moveTo>
                <a:lnTo>
                  <a:pt x="138555" y="1556282"/>
                </a:lnTo>
                <a:lnTo>
                  <a:pt x="138291" y="1543582"/>
                </a:lnTo>
                <a:lnTo>
                  <a:pt x="112955" y="1543582"/>
                </a:lnTo>
                <a:lnTo>
                  <a:pt x="115066" y="1530882"/>
                </a:lnTo>
                <a:lnTo>
                  <a:pt x="150959" y="1530882"/>
                </a:lnTo>
                <a:lnTo>
                  <a:pt x="163627" y="1543582"/>
                </a:lnTo>
                <a:lnTo>
                  <a:pt x="161136" y="1556282"/>
                </a:lnTo>
                <a:close/>
              </a:path>
              <a:path w="2345690" h="2216785">
                <a:moveTo>
                  <a:pt x="286083" y="1543582"/>
                </a:moveTo>
                <a:lnTo>
                  <a:pt x="249861" y="1543582"/>
                </a:lnTo>
                <a:lnTo>
                  <a:pt x="253358" y="1530882"/>
                </a:lnTo>
                <a:lnTo>
                  <a:pt x="276583" y="1530882"/>
                </a:lnTo>
                <a:lnTo>
                  <a:pt x="286083" y="1543582"/>
                </a:lnTo>
                <a:close/>
              </a:path>
              <a:path w="2345690" h="2216785">
                <a:moveTo>
                  <a:pt x="283972" y="1556282"/>
                </a:moveTo>
                <a:lnTo>
                  <a:pt x="256690" y="1556282"/>
                </a:lnTo>
                <a:lnTo>
                  <a:pt x="249135" y="1543582"/>
                </a:lnTo>
                <a:lnTo>
                  <a:pt x="286083" y="1543582"/>
                </a:lnTo>
                <a:lnTo>
                  <a:pt x="283972" y="1530882"/>
                </a:lnTo>
                <a:lnTo>
                  <a:pt x="292418" y="1543582"/>
                </a:lnTo>
                <a:lnTo>
                  <a:pt x="283972" y="1556282"/>
                </a:lnTo>
                <a:close/>
              </a:path>
              <a:path w="2345690" h="2216785">
                <a:moveTo>
                  <a:pt x="376870" y="1556282"/>
                </a:moveTo>
                <a:lnTo>
                  <a:pt x="354701" y="1556282"/>
                </a:lnTo>
                <a:lnTo>
                  <a:pt x="359980" y="1543582"/>
                </a:lnTo>
                <a:lnTo>
                  <a:pt x="371823" y="1530882"/>
                </a:lnTo>
                <a:lnTo>
                  <a:pt x="379510" y="1543582"/>
                </a:lnTo>
                <a:lnTo>
                  <a:pt x="381654" y="1543582"/>
                </a:lnTo>
                <a:lnTo>
                  <a:pt x="376870" y="1556282"/>
                </a:lnTo>
                <a:close/>
              </a:path>
              <a:path w="2345690" h="2216785">
                <a:moveTo>
                  <a:pt x="493075" y="1556282"/>
                </a:moveTo>
                <a:lnTo>
                  <a:pt x="472935" y="1556282"/>
                </a:lnTo>
                <a:lnTo>
                  <a:pt x="471154" y="1543582"/>
                </a:lnTo>
                <a:lnTo>
                  <a:pt x="477686" y="1530882"/>
                </a:lnTo>
                <a:lnTo>
                  <a:pt x="486593" y="1530882"/>
                </a:lnTo>
                <a:lnTo>
                  <a:pt x="491937" y="1543582"/>
                </a:lnTo>
                <a:lnTo>
                  <a:pt x="493075" y="1556282"/>
                </a:lnTo>
                <a:close/>
              </a:path>
              <a:path w="2345690" h="2216785">
                <a:moveTo>
                  <a:pt x="561611" y="1568982"/>
                </a:moveTo>
                <a:lnTo>
                  <a:pt x="553166" y="1568982"/>
                </a:lnTo>
                <a:lnTo>
                  <a:pt x="548943" y="1556282"/>
                </a:lnTo>
                <a:lnTo>
                  <a:pt x="547756" y="1543582"/>
                </a:lnTo>
                <a:lnTo>
                  <a:pt x="551319" y="1543582"/>
                </a:lnTo>
                <a:lnTo>
                  <a:pt x="548943" y="1530882"/>
                </a:lnTo>
                <a:lnTo>
                  <a:pt x="565834" y="1530882"/>
                </a:lnTo>
                <a:lnTo>
                  <a:pt x="569001" y="1543582"/>
                </a:lnTo>
                <a:lnTo>
                  <a:pt x="573223" y="1556282"/>
                </a:lnTo>
                <a:lnTo>
                  <a:pt x="566890" y="1556282"/>
                </a:lnTo>
                <a:lnTo>
                  <a:pt x="561611" y="1568982"/>
                </a:lnTo>
                <a:close/>
              </a:path>
              <a:path w="2345690" h="2216785">
                <a:moveTo>
                  <a:pt x="620200" y="1543582"/>
                </a:moveTo>
                <a:lnTo>
                  <a:pt x="602205" y="1543582"/>
                </a:lnTo>
                <a:lnTo>
                  <a:pt x="601594" y="1530882"/>
                </a:lnTo>
                <a:lnTo>
                  <a:pt x="623499" y="1530882"/>
                </a:lnTo>
                <a:lnTo>
                  <a:pt x="620200" y="1543582"/>
                </a:lnTo>
                <a:close/>
              </a:path>
              <a:path w="2345690" h="2216785">
                <a:moveTo>
                  <a:pt x="659788" y="1568982"/>
                </a:moveTo>
                <a:lnTo>
                  <a:pt x="633660" y="1568982"/>
                </a:lnTo>
                <a:lnTo>
                  <a:pt x="638213" y="1556282"/>
                </a:lnTo>
                <a:lnTo>
                  <a:pt x="627062" y="1556282"/>
                </a:lnTo>
                <a:lnTo>
                  <a:pt x="623384" y="1543582"/>
                </a:lnTo>
                <a:lnTo>
                  <a:pt x="629305" y="1530882"/>
                </a:lnTo>
                <a:lnTo>
                  <a:pt x="639384" y="1530882"/>
                </a:lnTo>
                <a:lnTo>
                  <a:pt x="648175" y="1543582"/>
                </a:lnTo>
                <a:lnTo>
                  <a:pt x="658732" y="1543582"/>
                </a:lnTo>
                <a:lnTo>
                  <a:pt x="667177" y="1556282"/>
                </a:lnTo>
                <a:lnTo>
                  <a:pt x="659788" y="1568982"/>
                </a:lnTo>
                <a:close/>
              </a:path>
              <a:path w="2345690" h="2216785">
                <a:moveTo>
                  <a:pt x="710987" y="1543582"/>
                </a:moveTo>
                <a:lnTo>
                  <a:pt x="688505" y="1543582"/>
                </a:lnTo>
                <a:lnTo>
                  <a:pt x="696735" y="1530882"/>
                </a:lnTo>
                <a:lnTo>
                  <a:pt x="708414" y="1530882"/>
                </a:lnTo>
                <a:lnTo>
                  <a:pt x="710987" y="1543582"/>
                </a:lnTo>
                <a:close/>
              </a:path>
              <a:path w="2345690" h="2216785">
                <a:moveTo>
                  <a:pt x="754797" y="1543582"/>
                </a:moveTo>
                <a:lnTo>
                  <a:pt x="732084" y="1543582"/>
                </a:lnTo>
                <a:lnTo>
                  <a:pt x="740018" y="1530882"/>
                </a:lnTo>
                <a:lnTo>
                  <a:pt x="751630" y="1530882"/>
                </a:lnTo>
                <a:lnTo>
                  <a:pt x="754797" y="1543582"/>
                </a:lnTo>
                <a:close/>
              </a:path>
              <a:path w="2345690" h="2216785">
                <a:moveTo>
                  <a:pt x="785279" y="1543582"/>
                </a:moveTo>
                <a:lnTo>
                  <a:pt x="761923" y="1543582"/>
                </a:lnTo>
                <a:lnTo>
                  <a:pt x="764001" y="1530882"/>
                </a:lnTo>
                <a:lnTo>
                  <a:pt x="783151" y="1530882"/>
                </a:lnTo>
                <a:lnTo>
                  <a:pt x="785279" y="1543582"/>
                </a:lnTo>
                <a:close/>
              </a:path>
              <a:path w="2345690" h="2216785">
                <a:moveTo>
                  <a:pt x="813914" y="1543582"/>
                </a:moveTo>
                <a:lnTo>
                  <a:pt x="791531" y="1543582"/>
                </a:lnTo>
                <a:lnTo>
                  <a:pt x="791745" y="1530882"/>
                </a:lnTo>
                <a:lnTo>
                  <a:pt x="815431" y="1530882"/>
                </a:lnTo>
                <a:lnTo>
                  <a:pt x="813914" y="1543582"/>
                </a:lnTo>
                <a:close/>
              </a:path>
              <a:path w="2345690" h="2216785">
                <a:moveTo>
                  <a:pt x="839415" y="1543582"/>
                </a:moveTo>
                <a:lnTo>
                  <a:pt x="826417" y="1543582"/>
                </a:lnTo>
                <a:lnTo>
                  <a:pt x="832916" y="1530882"/>
                </a:lnTo>
                <a:lnTo>
                  <a:pt x="839415" y="1543582"/>
                </a:lnTo>
                <a:close/>
              </a:path>
              <a:path w="2345690" h="2216785">
                <a:moveTo>
                  <a:pt x="927926" y="1543582"/>
                </a:moveTo>
                <a:lnTo>
                  <a:pt x="889922" y="1543582"/>
                </a:lnTo>
                <a:lnTo>
                  <a:pt x="886920" y="1530882"/>
                </a:lnTo>
                <a:lnTo>
                  <a:pt x="923703" y="1530882"/>
                </a:lnTo>
                <a:lnTo>
                  <a:pt x="927926" y="1543582"/>
                </a:lnTo>
                <a:close/>
              </a:path>
              <a:path w="2345690" h="2216785">
                <a:moveTo>
                  <a:pt x="1037714" y="1543582"/>
                </a:moveTo>
                <a:lnTo>
                  <a:pt x="1014489" y="1543582"/>
                </a:lnTo>
                <a:lnTo>
                  <a:pt x="1014902" y="1530882"/>
                </a:lnTo>
                <a:lnTo>
                  <a:pt x="1039825" y="1530882"/>
                </a:lnTo>
                <a:lnTo>
                  <a:pt x="1037714" y="1543582"/>
                </a:lnTo>
                <a:close/>
              </a:path>
              <a:path w="2345690" h="2216785">
                <a:moveTo>
                  <a:pt x="1140377" y="1543582"/>
                </a:moveTo>
                <a:lnTo>
                  <a:pt x="1117664" y="1543582"/>
                </a:lnTo>
                <a:lnTo>
                  <a:pt x="1118076" y="1530882"/>
                </a:lnTo>
                <a:lnTo>
                  <a:pt x="1139321" y="1530882"/>
                </a:lnTo>
                <a:lnTo>
                  <a:pt x="1140377" y="1543582"/>
                </a:lnTo>
                <a:close/>
              </a:path>
              <a:path w="2345690" h="2216785">
                <a:moveTo>
                  <a:pt x="1191181" y="1556282"/>
                </a:moveTo>
                <a:lnTo>
                  <a:pt x="1170727" y="1556282"/>
                </a:lnTo>
                <a:lnTo>
                  <a:pt x="1169672" y="1543582"/>
                </a:lnTo>
                <a:lnTo>
                  <a:pt x="1178117" y="1530882"/>
                </a:lnTo>
                <a:lnTo>
                  <a:pt x="1187090" y="1530882"/>
                </a:lnTo>
                <a:lnTo>
                  <a:pt x="1192104" y="1543582"/>
                </a:lnTo>
                <a:lnTo>
                  <a:pt x="1191181" y="1556282"/>
                </a:lnTo>
                <a:close/>
              </a:path>
              <a:path w="2345690" h="2216785">
                <a:moveTo>
                  <a:pt x="1231032" y="1543582"/>
                </a:moveTo>
                <a:lnTo>
                  <a:pt x="1207280" y="1543582"/>
                </a:lnTo>
                <a:lnTo>
                  <a:pt x="1209968" y="1530882"/>
                </a:lnTo>
                <a:lnTo>
                  <a:pt x="1228673" y="1530882"/>
                </a:lnTo>
                <a:lnTo>
                  <a:pt x="1231032" y="1543582"/>
                </a:lnTo>
                <a:close/>
              </a:path>
              <a:path w="2345690" h="2216785">
                <a:moveTo>
                  <a:pt x="1320631" y="1543582"/>
                </a:moveTo>
                <a:lnTo>
                  <a:pt x="1310866" y="1543582"/>
                </a:lnTo>
                <a:lnTo>
                  <a:pt x="1305852" y="1530882"/>
                </a:lnTo>
                <a:lnTo>
                  <a:pt x="1327196" y="1530882"/>
                </a:lnTo>
                <a:lnTo>
                  <a:pt x="1320631" y="1543582"/>
                </a:lnTo>
                <a:close/>
              </a:path>
              <a:path w="2345690" h="2216785">
                <a:moveTo>
                  <a:pt x="1379699" y="1556282"/>
                </a:moveTo>
                <a:lnTo>
                  <a:pt x="1357579" y="1556282"/>
                </a:lnTo>
                <a:lnTo>
                  <a:pt x="1357019" y="1543582"/>
                </a:lnTo>
                <a:lnTo>
                  <a:pt x="1362594" y="1543582"/>
                </a:lnTo>
                <a:lnTo>
                  <a:pt x="1370940" y="1530882"/>
                </a:lnTo>
                <a:lnTo>
                  <a:pt x="1378693" y="1543582"/>
                </a:lnTo>
                <a:lnTo>
                  <a:pt x="1379699" y="1556282"/>
                </a:lnTo>
                <a:close/>
              </a:path>
              <a:path w="2345690" h="2216785">
                <a:moveTo>
                  <a:pt x="1409307" y="1543582"/>
                </a:moveTo>
                <a:lnTo>
                  <a:pt x="1385026" y="1543582"/>
                </a:lnTo>
                <a:lnTo>
                  <a:pt x="1387138" y="1530882"/>
                </a:lnTo>
                <a:lnTo>
                  <a:pt x="1410362" y="1530882"/>
                </a:lnTo>
                <a:lnTo>
                  <a:pt x="1409307" y="1543582"/>
                </a:lnTo>
                <a:close/>
              </a:path>
              <a:path w="2345690" h="2216785">
                <a:moveTo>
                  <a:pt x="1484258" y="1556282"/>
                </a:moveTo>
                <a:lnTo>
                  <a:pt x="1469479" y="1556282"/>
                </a:lnTo>
                <a:lnTo>
                  <a:pt x="1467368" y="1543582"/>
                </a:lnTo>
                <a:lnTo>
                  <a:pt x="1472646" y="1530882"/>
                </a:lnTo>
                <a:lnTo>
                  <a:pt x="1490196" y="1530882"/>
                </a:lnTo>
                <a:lnTo>
                  <a:pt x="1493231" y="1543582"/>
                </a:lnTo>
                <a:lnTo>
                  <a:pt x="1490724" y="1543582"/>
                </a:lnTo>
                <a:lnTo>
                  <a:pt x="1484258" y="1556282"/>
                </a:lnTo>
                <a:close/>
              </a:path>
              <a:path w="2345690" h="2216785">
                <a:moveTo>
                  <a:pt x="1545074" y="1543582"/>
                </a:moveTo>
                <a:lnTo>
                  <a:pt x="1524374" y="1543582"/>
                </a:lnTo>
                <a:lnTo>
                  <a:pt x="1534930" y="1530882"/>
                </a:lnTo>
                <a:lnTo>
                  <a:pt x="1545074" y="1543582"/>
                </a:lnTo>
                <a:close/>
              </a:path>
              <a:path w="2345690" h="2216785">
                <a:moveTo>
                  <a:pt x="1902168" y="1556282"/>
                </a:moveTo>
                <a:lnTo>
                  <a:pt x="1889632" y="1556282"/>
                </a:lnTo>
                <a:lnTo>
                  <a:pt x="1888225" y="1554165"/>
                </a:lnTo>
                <a:lnTo>
                  <a:pt x="1886465" y="1543582"/>
                </a:lnTo>
                <a:lnTo>
                  <a:pt x="1887521" y="1543582"/>
                </a:lnTo>
                <a:lnTo>
                  <a:pt x="1883298" y="1530882"/>
                </a:lnTo>
                <a:lnTo>
                  <a:pt x="1906259" y="1530882"/>
                </a:lnTo>
                <a:lnTo>
                  <a:pt x="1908370" y="1543582"/>
                </a:lnTo>
                <a:lnTo>
                  <a:pt x="1902168" y="1556282"/>
                </a:lnTo>
                <a:close/>
              </a:path>
              <a:path w="2345690" h="2216785">
                <a:moveTo>
                  <a:pt x="1954028" y="1543582"/>
                </a:moveTo>
                <a:lnTo>
                  <a:pt x="1944164" y="1530882"/>
                </a:lnTo>
                <a:lnTo>
                  <a:pt x="1960246" y="1530882"/>
                </a:lnTo>
                <a:lnTo>
                  <a:pt x="1954028" y="1543582"/>
                </a:lnTo>
                <a:close/>
              </a:path>
              <a:path w="2345690" h="2216785">
                <a:moveTo>
                  <a:pt x="1989145" y="1556282"/>
                </a:moveTo>
                <a:lnTo>
                  <a:pt x="1974531" y="1556282"/>
                </a:lnTo>
                <a:lnTo>
                  <a:pt x="1968807" y="1543582"/>
                </a:lnTo>
                <a:lnTo>
                  <a:pt x="1975718" y="1530882"/>
                </a:lnTo>
                <a:lnTo>
                  <a:pt x="1983718" y="1530882"/>
                </a:lnTo>
                <a:lnTo>
                  <a:pt x="1990332" y="1543582"/>
                </a:lnTo>
                <a:lnTo>
                  <a:pt x="1993087" y="1543582"/>
                </a:lnTo>
                <a:lnTo>
                  <a:pt x="1989145" y="1556282"/>
                </a:lnTo>
                <a:close/>
              </a:path>
              <a:path w="2345690" h="2216785">
                <a:moveTo>
                  <a:pt x="126365" y="1556282"/>
                </a:moveTo>
                <a:lnTo>
                  <a:pt x="116122" y="1556282"/>
                </a:lnTo>
                <a:lnTo>
                  <a:pt x="109788" y="1543582"/>
                </a:lnTo>
                <a:lnTo>
                  <a:pt x="138291" y="1543582"/>
                </a:lnTo>
                <a:lnTo>
                  <a:pt x="126365" y="1556282"/>
                </a:lnTo>
                <a:close/>
              </a:path>
              <a:path w="2345690" h="2216785">
                <a:moveTo>
                  <a:pt x="291098" y="1607082"/>
                </a:moveTo>
                <a:lnTo>
                  <a:pt x="282026" y="1594382"/>
                </a:lnTo>
                <a:lnTo>
                  <a:pt x="291362" y="1581682"/>
                </a:lnTo>
                <a:lnTo>
                  <a:pt x="284170" y="1568982"/>
                </a:lnTo>
                <a:lnTo>
                  <a:pt x="285292" y="1556282"/>
                </a:lnTo>
                <a:lnTo>
                  <a:pt x="306141" y="1556282"/>
                </a:lnTo>
                <a:lnTo>
                  <a:pt x="315955" y="1543582"/>
                </a:lnTo>
                <a:lnTo>
                  <a:pt x="324483" y="1543582"/>
                </a:lnTo>
                <a:lnTo>
                  <a:pt x="328854" y="1556282"/>
                </a:lnTo>
                <a:lnTo>
                  <a:pt x="326199" y="1568982"/>
                </a:lnTo>
                <a:lnTo>
                  <a:pt x="304030" y="1568982"/>
                </a:lnTo>
                <a:lnTo>
                  <a:pt x="300863" y="1581682"/>
                </a:lnTo>
                <a:lnTo>
                  <a:pt x="301919" y="1581682"/>
                </a:lnTo>
                <a:lnTo>
                  <a:pt x="302941" y="1594382"/>
                </a:lnTo>
                <a:lnTo>
                  <a:pt x="291098" y="1607082"/>
                </a:lnTo>
                <a:close/>
              </a:path>
              <a:path w="2345690" h="2216785">
                <a:moveTo>
                  <a:pt x="429455" y="1556282"/>
                </a:moveTo>
                <a:lnTo>
                  <a:pt x="414544" y="1556282"/>
                </a:lnTo>
                <a:lnTo>
                  <a:pt x="422792" y="1543582"/>
                </a:lnTo>
                <a:lnTo>
                  <a:pt x="429455" y="1556282"/>
                </a:lnTo>
                <a:close/>
              </a:path>
              <a:path w="2345690" h="2216785">
                <a:moveTo>
                  <a:pt x="458420" y="1568982"/>
                </a:moveTo>
                <a:lnTo>
                  <a:pt x="437043" y="1568982"/>
                </a:lnTo>
                <a:lnTo>
                  <a:pt x="437043" y="1556282"/>
                </a:lnTo>
                <a:lnTo>
                  <a:pt x="439154" y="1543582"/>
                </a:lnTo>
                <a:lnTo>
                  <a:pt x="448655" y="1543582"/>
                </a:lnTo>
                <a:lnTo>
                  <a:pt x="461323" y="1556282"/>
                </a:lnTo>
                <a:lnTo>
                  <a:pt x="458420" y="1568982"/>
                </a:lnTo>
                <a:close/>
              </a:path>
              <a:path w="2345690" h="2216785">
                <a:moveTo>
                  <a:pt x="535401" y="1556282"/>
                </a:moveTo>
                <a:lnTo>
                  <a:pt x="508201" y="1556282"/>
                </a:lnTo>
                <a:lnTo>
                  <a:pt x="506980" y="1543582"/>
                </a:lnTo>
                <a:lnTo>
                  <a:pt x="528886" y="1543582"/>
                </a:lnTo>
                <a:lnTo>
                  <a:pt x="535401" y="1556282"/>
                </a:lnTo>
                <a:close/>
              </a:path>
              <a:path w="2345690" h="2216785">
                <a:moveTo>
                  <a:pt x="689297" y="1568982"/>
                </a:moveTo>
                <a:lnTo>
                  <a:pt x="676002" y="1568982"/>
                </a:lnTo>
                <a:lnTo>
                  <a:pt x="667177" y="1556282"/>
                </a:lnTo>
                <a:lnTo>
                  <a:pt x="676596" y="1543582"/>
                </a:lnTo>
                <a:lnTo>
                  <a:pt x="687894" y="1543582"/>
                </a:lnTo>
                <a:lnTo>
                  <a:pt x="690004" y="1553308"/>
                </a:lnTo>
                <a:lnTo>
                  <a:pt x="690402" y="1556282"/>
                </a:lnTo>
                <a:lnTo>
                  <a:pt x="689297" y="1568982"/>
                </a:lnTo>
                <a:close/>
              </a:path>
              <a:path w="2345690" h="2216785">
                <a:moveTo>
                  <a:pt x="715737" y="1581682"/>
                </a:moveTo>
                <a:lnTo>
                  <a:pt x="694740" y="1581682"/>
                </a:lnTo>
                <a:lnTo>
                  <a:pt x="691061" y="1568982"/>
                </a:lnTo>
                <a:lnTo>
                  <a:pt x="691540" y="1568982"/>
                </a:lnTo>
                <a:lnTo>
                  <a:pt x="692513" y="1556282"/>
                </a:lnTo>
                <a:lnTo>
                  <a:pt x="690649" y="1556282"/>
                </a:lnTo>
                <a:lnTo>
                  <a:pt x="690004" y="1553308"/>
                </a:lnTo>
                <a:lnTo>
                  <a:pt x="688703" y="1543582"/>
                </a:lnTo>
                <a:lnTo>
                  <a:pt x="710393" y="1543582"/>
                </a:lnTo>
                <a:lnTo>
                  <a:pt x="712570" y="1556282"/>
                </a:lnTo>
                <a:lnTo>
                  <a:pt x="715737" y="1581682"/>
                </a:lnTo>
                <a:close/>
              </a:path>
              <a:path w="2345690" h="2216785">
                <a:moveTo>
                  <a:pt x="750574" y="1556282"/>
                </a:moveTo>
                <a:lnTo>
                  <a:pt x="734822" y="1556282"/>
                </a:lnTo>
                <a:lnTo>
                  <a:pt x="730385" y="1543582"/>
                </a:lnTo>
                <a:lnTo>
                  <a:pt x="757964" y="1543582"/>
                </a:lnTo>
                <a:lnTo>
                  <a:pt x="750574" y="1556282"/>
                </a:lnTo>
                <a:close/>
              </a:path>
              <a:path w="2345690" h="2216785">
                <a:moveTo>
                  <a:pt x="773799" y="1556282"/>
                </a:moveTo>
                <a:lnTo>
                  <a:pt x="765782" y="1543582"/>
                </a:lnTo>
                <a:lnTo>
                  <a:pt x="781667" y="1543582"/>
                </a:lnTo>
                <a:lnTo>
                  <a:pt x="773799" y="1556282"/>
                </a:lnTo>
                <a:close/>
              </a:path>
              <a:path w="2345690" h="2216785">
                <a:moveTo>
                  <a:pt x="806524" y="1556282"/>
                </a:moveTo>
                <a:lnTo>
                  <a:pt x="800207" y="1556282"/>
                </a:lnTo>
                <a:lnTo>
                  <a:pt x="794780" y="1543582"/>
                </a:lnTo>
                <a:lnTo>
                  <a:pt x="811604" y="1543582"/>
                </a:lnTo>
                <a:lnTo>
                  <a:pt x="806524" y="1556282"/>
                </a:lnTo>
                <a:close/>
              </a:path>
              <a:path w="2345690" h="2216785">
                <a:moveTo>
                  <a:pt x="862870" y="1568982"/>
                </a:moveTo>
                <a:lnTo>
                  <a:pt x="853518" y="1568982"/>
                </a:lnTo>
                <a:lnTo>
                  <a:pt x="840306" y="1556282"/>
                </a:lnTo>
                <a:lnTo>
                  <a:pt x="820858" y="1556282"/>
                </a:lnTo>
                <a:lnTo>
                  <a:pt x="821304" y="1543582"/>
                </a:lnTo>
                <a:lnTo>
                  <a:pt x="859308" y="1543582"/>
                </a:lnTo>
                <a:lnTo>
                  <a:pt x="865691" y="1556282"/>
                </a:lnTo>
                <a:lnTo>
                  <a:pt x="862870" y="1568982"/>
                </a:lnTo>
                <a:close/>
              </a:path>
              <a:path w="2345690" h="2216785">
                <a:moveTo>
                  <a:pt x="953261" y="1556282"/>
                </a:moveTo>
                <a:lnTo>
                  <a:pt x="908132" y="1556282"/>
                </a:lnTo>
                <a:lnTo>
                  <a:pt x="905559" y="1543582"/>
                </a:lnTo>
                <a:lnTo>
                  <a:pt x="949600" y="1543582"/>
                </a:lnTo>
                <a:lnTo>
                  <a:pt x="953261" y="1556282"/>
                </a:lnTo>
                <a:close/>
              </a:path>
              <a:path w="2345690" h="2216785">
                <a:moveTo>
                  <a:pt x="1046110" y="1568982"/>
                </a:moveTo>
                <a:lnTo>
                  <a:pt x="1023990" y="1568982"/>
                </a:lnTo>
                <a:lnTo>
                  <a:pt x="1021467" y="1543582"/>
                </a:lnTo>
                <a:lnTo>
                  <a:pt x="1039825" y="1543582"/>
                </a:lnTo>
                <a:lnTo>
                  <a:pt x="1042992" y="1556282"/>
                </a:lnTo>
                <a:lnTo>
                  <a:pt x="1047215" y="1556282"/>
                </a:lnTo>
                <a:lnTo>
                  <a:pt x="1046110" y="1568982"/>
                </a:lnTo>
                <a:close/>
              </a:path>
              <a:path w="2345690" h="2216785">
                <a:moveTo>
                  <a:pt x="1047215" y="1556282"/>
                </a:moveTo>
                <a:lnTo>
                  <a:pt x="1042992" y="1556282"/>
                </a:lnTo>
                <a:lnTo>
                  <a:pt x="1046159" y="1543582"/>
                </a:lnTo>
                <a:lnTo>
                  <a:pt x="1047215" y="1556282"/>
                </a:lnTo>
                <a:close/>
              </a:path>
              <a:path w="2345690" h="2216785">
                <a:moveTo>
                  <a:pt x="1101186" y="1568982"/>
                </a:moveTo>
                <a:lnTo>
                  <a:pt x="1078885" y="1568982"/>
                </a:lnTo>
                <a:lnTo>
                  <a:pt x="1078885" y="1556282"/>
                </a:lnTo>
                <a:lnTo>
                  <a:pt x="1083107" y="1543582"/>
                </a:lnTo>
                <a:lnTo>
                  <a:pt x="1091553" y="1543582"/>
                </a:lnTo>
                <a:lnTo>
                  <a:pt x="1102109" y="1556282"/>
                </a:lnTo>
                <a:lnTo>
                  <a:pt x="1101186" y="1568982"/>
                </a:lnTo>
                <a:close/>
              </a:path>
              <a:path w="2345690" h="2216785">
                <a:moveTo>
                  <a:pt x="1133977" y="1556282"/>
                </a:moveTo>
                <a:lnTo>
                  <a:pt x="1125400" y="1556282"/>
                </a:lnTo>
                <a:lnTo>
                  <a:pt x="1117944" y="1543582"/>
                </a:lnTo>
                <a:lnTo>
                  <a:pt x="1139057" y="1543582"/>
                </a:lnTo>
                <a:lnTo>
                  <a:pt x="1133977" y="1556282"/>
                </a:lnTo>
                <a:close/>
              </a:path>
              <a:path w="2345690" h="2216785">
                <a:moveTo>
                  <a:pt x="1159115" y="1556282"/>
                </a:moveTo>
                <a:lnTo>
                  <a:pt x="1138183" y="1556282"/>
                </a:lnTo>
                <a:lnTo>
                  <a:pt x="1142224" y="1543582"/>
                </a:lnTo>
                <a:lnTo>
                  <a:pt x="1149614" y="1543582"/>
                </a:lnTo>
                <a:lnTo>
                  <a:pt x="1159115" y="1556282"/>
                </a:lnTo>
                <a:close/>
              </a:path>
              <a:path w="2345690" h="2216785">
                <a:moveTo>
                  <a:pt x="1221399" y="1556282"/>
                </a:moveTo>
                <a:lnTo>
                  <a:pt x="1211123" y="1543582"/>
                </a:lnTo>
                <a:lnTo>
                  <a:pt x="1228046" y="1543582"/>
                </a:lnTo>
                <a:lnTo>
                  <a:pt x="1221399" y="1556282"/>
                </a:lnTo>
                <a:close/>
              </a:path>
              <a:path w="2345690" h="2216785">
                <a:moveTo>
                  <a:pt x="1263625" y="1556282"/>
                </a:moveTo>
                <a:lnTo>
                  <a:pt x="1253069" y="1543582"/>
                </a:lnTo>
                <a:lnTo>
                  <a:pt x="1272071" y="1543582"/>
                </a:lnTo>
                <a:lnTo>
                  <a:pt x="1263625" y="1556282"/>
                </a:lnTo>
                <a:close/>
              </a:path>
              <a:path w="2345690" h="2216785">
                <a:moveTo>
                  <a:pt x="1305852" y="1568982"/>
                </a:moveTo>
                <a:lnTo>
                  <a:pt x="1288961" y="1568982"/>
                </a:lnTo>
                <a:lnTo>
                  <a:pt x="1290017" y="1556282"/>
                </a:lnTo>
                <a:lnTo>
                  <a:pt x="1298462" y="1543582"/>
                </a:lnTo>
                <a:lnTo>
                  <a:pt x="1308227" y="1543582"/>
                </a:lnTo>
                <a:lnTo>
                  <a:pt x="1313242" y="1556282"/>
                </a:lnTo>
                <a:lnTo>
                  <a:pt x="1312714" y="1556282"/>
                </a:lnTo>
                <a:lnTo>
                  <a:pt x="1305852" y="1568982"/>
                </a:lnTo>
                <a:close/>
              </a:path>
              <a:path w="2345690" h="2216785">
                <a:moveTo>
                  <a:pt x="1346099" y="1556282"/>
                </a:moveTo>
                <a:lnTo>
                  <a:pt x="1321555" y="1556282"/>
                </a:lnTo>
                <a:lnTo>
                  <a:pt x="1324540" y="1543582"/>
                </a:lnTo>
                <a:lnTo>
                  <a:pt x="1345324" y="1543582"/>
                </a:lnTo>
                <a:lnTo>
                  <a:pt x="1346099" y="1556282"/>
                </a:lnTo>
                <a:close/>
              </a:path>
              <a:path w="2345690" h="2216785">
                <a:moveTo>
                  <a:pt x="1443352" y="1556282"/>
                </a:moveTo>
                <a:lnTo>
                  <a:pt x="1430189" y="1556282"/>
                </a:lnTo>
                <a:lnTo>
                  <a:pt x="1425669" y="1543582"/>
                </a:lnTo>
                <a:lnTo>
                  <a:pt x="1447838" y="1543582"/>
                </a:lnTo>
                <a:lnTo>
                  <a:pt x="1443352" y="1556282"/>
                </a:lnTo>
                <a:close/>
              </a:path>
              <a:path w="2345690" h="2216785">
                <a:moveTo>
                  <a:pt x="1545173" y="1556282"/>
                </a:moveTo>
                <a:lnTo>
                  <a:pt x="1524374" y="1556282"/>
                </a:lnTo>
                <a:lnTo>
                  <a:pt x="1523318" y="1543582"/>
                </a:lnTo>
                <a:lnTo>
                  <a:pt x="1547994" y="1543582"/>
                </a:lnTo>
                <a:lnTo>
                  <a:pt x="1545173" y="1556282"/>
                </a:lnTo>
                <a:close/>
              </a:path>
              <a:path w="2345690" h="2216785">
                <a:moveTo>
                  <a:pt x="1572670" y="1556282"/>
                </a:moveTo>
                <a:lnTo>
                  <a:pt x="1554856" y="1556282"/>
                </a:lnTo>
                <a:lnTo>
                  <a:pt x="1561322" y="1543582"/>
                </a:lnTo>
                <a:lnTo>
                  <a:pt x="1572670" y="1556282"/>
                </a:lnTo>
                <a:close/>
              </a:path>
              <a:path w="2345690" h="2216785">
                <a:moveTo>
                  <a:pt x="1603960" y="1568982"/>
                </a:moveTo>
                <a:lnTo>
                  <a:pt x="1583886" y="1568982"/>
                </a:lnTo>
                <a:lnTo>
                  <a:pt x="1584002" y="1556282"/>
                </a:lnTo>
                <a:lnTo>
                  <a:pt x="1591936" y="1543582"/>
                </a:lnTo>
                <a:lnTo>
                  <a:pt x="1603598" y="1556282"/>
                </a:lnTo>
                <a:lnTo>
                  <a:pt x="1606847" y="1556282"/>
                </a:lnTo>
                <a:lnTo>
                  <a:pt x="1603960" y="1568982"/>
                </a:lnTo>
                <a:close/>
              </a:path>
              <a:path w="2345690" h="2216785">
                <a:moveTo>
                  <a:pt x="1658855" y="1568982"/>
                </a:moveTo>
                <a:lnTo>
                  <a:pt x="1644241" y="1568982"/>
                </a:lnTo>
                <a:lnTo>
                  <a:pt x="1637329" y="1556282"/>
                </a:lnTo>
                <a:lnTo>
                  <a:pt x="1644389" y="1543582"/>
                </a:lnTo>
                <a:lnTo>
                  <a:pt x="1652637" y="1543582"/>
                </a:lnTo>
                <a:lnTo>
                  <a:pt x="1659300" y="1556282"/>
                </a:lnTo>
                <a:lnTo>
                  <a:pt x="1661610" y="1556282"/>
                </a:lnTo>
                <a:lnTo>
                  <a:pt x="1658855" y="1568982"/>
                </a:lnTo>
                <a:close/>
              </a:path>
              <a:path w="2345690" h="2216785">
                <a:moveTo>
                  <a:pt x="1705551" y="1568982"/>
                </a:moveTo>
                <a:lnTo>
                  <a:pt x="1694335" y="1568982"/>
                </a:lnTo>
                <a:lnTo>
                  <a:pt x="1686236" y="1556282"/>
                </a:lnTo>
                <a:lnTo>
                  <a:pt x="1670055" y="1556282"/>
                </a:lnTo>
                <a:lnTo>
                  <a:pt x="1676389" y="1543582"/>
                </a:lnTo>
                <a:lnTo>
                  <a:pt x="1714393" y="1543582"/>
                </a:lnTo>
                <a:lnTo>
                  <a:pt x="1711407" y="1556282"/>
                </a:lnTo>
                <a:lnTo>
                  <a:pt x="1705551" y="1568982"/>
                </a:lnTo>
                <a:close/>
              </a:path>
              <a:path w="2345690" h="2216785">
                <a:moveTo>
                  <a:pt x="1739036" y="1568982"/>
                </a:moveTo>
                <a:lnTo>
                  <a:pt x="1714393" y="1568982"/>
                </a:lnTo>
                <a:lnTo>
                  <a:pt x="1716504" y="1556282"/>
                </a:lnTo>
                <a:lnTo>
                  <a:pt x="1717559" y="1543582"/>
                </a:lnTo>
                <a:lnTo>
                  <a:pt x="1731283" y="1543582"/>
                </a:lnTo>
                <a:lnTo>
                  <a:pt x="1738673" y="1556282"/>
                </a:lnTo>
                <a:lnTo>
                  <a:pt x="1739728" y="1556282"/>
                </a:lnTo>
                <a:lnTo>
                  <a:pt x="1739036" y="1568982"/>
                </a:lnTo>
                <a:close/>
              </a:path>
              <a:path w="2345690" h="2216785">
                <a:moveTo>
                  <a:pt x="1770343" y="1556282"/>
                </a:moveTo>
                <a:lnTo>
                  <a:pt x="1746590" y="1556282"/>
                </a:lnTo>
                <a:lnTo>
                  <a:pt x="1749856" y="1543582"/>
                </a:lnTo>
                <a:lnTo>
                  <a:pt x="1765064" y="1543582"/>
                </a:lnTo>
                <a:lnTo>
                  <a:pt x="1770343" y="1556282"/>
                </a:lnTo>
                <a:close/>
              </a:path>
              <a:path w="2345690" h="2216785">
                <a:moveTo>
                  <a:pt x="1843051" y="1568982"/>
                </a:moveTo>
                <a:lnTo>
                  <a:pt x="1819959" y="1568982"/>
                </a:lnTo>
                <a:lnTo>
                  <a:pt x="1824181" y="1556282"/>
                </a:lnTo>
                <a:lnTo>
                  <a:pt x="1823126" y="1556282"/>
                </a:lnTo>
                <a:lnTo>
                  <a:pt x="1833682" y="1543582"/>
                </a:lnTo>
                <a:lnTo>
                  <a:pt x="1844453" y="1556282"/>
                </a:lnTo>
                <a:lnTo>
                  <a:pt x="1843051" y="1568982"/>
                </a:lnTo>
                <a:close/>
              </a:path>
              <a:path w="2345690" h="2216785">
                <a:moveTo>
                  <a:pt x="1876041" y="1568982"/>
                </a:moveTo>
                <a:lnTo>
                  <a:pt x="1864824" y="1568982"/>
                </a:lnTo>
                <a:lnTo>
                  <a:pt x="1861525" y="1556282"/>
                </a:lnTo>
                <a:lnTo>
                  <a:pt x="1874853" y="1543582"/>
                </a:lnTo>
                <a:lnTo>
                  <a:pt x="1881187" y="1543582"/>
                </a:lnTo>
                <a:lnTo>
                  <a:pt x="1884282" y="1548901"/>
                </a:lnTo>
                <a:lnTo>
                  <a:pt x="1876041" y="1568982"/>
                </a:lnTo>
                <a:close/>
              </a:path>
              <a:path w="2345690" h="2216785">
                <a:moveTo>
                  <a:pt x="1884451" y="1548490"/>
                </a:moveTo>
                <a:lnTo>
                  <a:pt x="1881187" y="1543582"/>
                </a:lnTo>
                <a:lnTo>
                  <a:pt x="1886465" y="1543582"/>
                </a:lnTo>
                <a:lnTo>
                  <a:pt x="1884451" y="1548490"/>
                </a:lnTo>
                <a:close/>
              </a:path>
              <a:path w="2345690" h="2216785">
                <a:moveTo>
                  <a:pt x="1888577" y="1556282"/>
                </a:moveTo>
                <a:lnTo>
                  <a:pt x="1884282" y="1548901"/>
                </a:lnTo>
                <a:lnTo>
                  <a:pt x="1884451" y="1548490"/>
                </a:lnTo>
                <a:lnTo>
                  <a:pt x="1888225" y="1554165"/>
                </a:lnTo>
                <a:lnTo>
                  <a:pt x="1888577" y="1556282"/>
                </a:lnTo>
                <a:close/>
              </a:path>
              <a:path w="2345690" h="2216785">
                <a:moveTo>
                  <a:pt x="143752" y="1604598"/>
                </a:moveTo>
                <a:lnTo>
                  <a:pt x="136839" y="1594382"/>
                </a:lnTo>
                <a:lnTo>
                  <a:pt x="128444" y="1581682"/>
                </a:lnTo>
                <a:lnTo>
                  <a:pt x="120345" y="1568982"/>
                </a:lnTo>
                <a:lnTo>
                  <a:pt x="123512" y="1556282"/>
                </a:lnTo>
                <a:lnTo>
                  <a:pt x="126679" y="1556282"/>
                </a:lnTo>
                <a:lnTo>
                  <a:pt x="136774" y="1568982"/>
                </a:lnTo>
                <a:lnTo>
                  <a:pt x="139149" y="1568982"/>
                </a:lnTo>
                <a:lnTo>
                  <a:pt x="145681" y="1581682"/>
                </a:lnTo>
                <a:lnTo>
                  <a:pt x="149639" y="1591206"/>
                </a:lnTo>
                <a:lnTo>
                  <a:pt x="149903" y="1594382"/>
                </a:lnTo>
                <a:lnTo>
                  <a:pt x="148848" y="1594382"/>
                </a:lnTo>
                <a:lnTo>
                  <a:pt x="143752" y="1604598"/>
                </a:lnTo>
                <a:close/>
              </a:path>
              <a:path w="2345690" h="2216785">
                <a:moveTo>
                  <a:pt x="203742" y="1581682"/>
                </a:moveTo>
                <a:lnTo>
                  <a:pt x="171016" y="1581682"/>
                </a:lnTo>
                <a:lnTo>
                  <a:pt x="163627" y="1568982"/>
                </a:lnTo>
                <a:lnTo>
                  <a:pt x="166794" y="1556282"/>
                </a:lnTo>
                <a:lnTo>
                  <a:pt x="184740" y="1556282"/>
                </a:lnTo>
                <a:lnTo>
                  <a:pt x="190084" y="1568982"/>
                </a:lnTo>
                <a:lnTo>
                  <a:pt x="198398" y="1568982"/>
                </a:lnTo>
                <a:lnTo>
                  <a:pt x="203742" y="1581682"/>
                </a:lnTo>
                <a:close/>
              </a:path>
              <a:path w="2345690" h="2216785">
                <a:moveTo>
                  <a:pt x="247024" y="1581682"/>
                </a:moveTo>
                <a:lnTo>
                  <a:pt x="206942" y="1581682"/>
                </a:lnTo>
                <a:lnTo>
                  <a:pt x="206909" y="1568982"/>
                </a:lnTo>
                <a:lnTo>
                  <a:pt x="210703" y="1556282"/>
                </a:lnTo>
                <a:lnTo>
                  <a:pt x="223833" y="1556282"/>
                </a:lnTo>
                <a:lnTo>
                  <a:pt x="231189" y="1568982"/>
                </a:lnTo>
                <a:lnTo>
                  <a:pt x="253342" y="1568982"/>
                </a:lnTo>
                <a:lnTo>
                  <a:pt x="247024" y="1581682"/>
                </a:lnTo>
                <a:close/>
              </a:path>
              <a:path w="2345690" h="2216785">
                <a:moveTo>
                  <a:pt x="251330" y="1568982"/>
                </a:moveTo>
                <a:lnTo>
                  <a:pt x="231189" y="1568982"/>
                </a:lnTo>
                <a:lnTo>
                  <a:pt x="235412" y="1556282"/>
                </a:lnTo>
                <a:lnTo>
                  <a:pt x="242802" y="1556282"/>
                </a:lnTo>
                <a:lnTo>
                  <a:pt x="251330" y="1568982"/>
                </a:lnTo>
                <a:close/>
              </a:path>
              <a:path w="2345690" h="2216785">
                <a:moveTo>
                  <a:pt x="366314" y="1568982"/>
                </a:moveTo>
                <a:lnTo>
                  <a:pt x="344805" y="1568982"/>
                </a:lnTo>
                <a:lnTo>
                  <a:pt x="343469" y="1556282"/>
                </a:lnTo>
                <a:lnTo>
                  <a:pt x="369448" y="1556282"/>
                </a:lnTo>
                <a:lnTo>
                  <a:pt x="366314" y="1568982"/>
                </a:lnTo>
                <a:close/>
              </a:path>
              <a:path w="2345690" h="2216785">
                <a:moveTo>
                  <a:pt x="402734" y="1568982"/>
                </a:moveTo>
                <a:lnTo>
                  <a:pt x="388482" y="1568982"/>
                </a:lnTo>
                <a:lnTo>
                  <a:pt x="394684" y="1556282"/>
                </a:lnTo>
                <a:lnTo>
                  <a:pt x="399303" y="1556282"/>
                </a:lnTo>
                <a:lnTo>
                  <a:pt x="402734" y="1568982"/>
                </a:lnTo>
                <a:close/>
              </a:path>
              <a:path w="2345690" h="2216785">
                <a:moveTo>
                  <a:pt x="428565" y="1568982"/>
                </a:moveTo>
                <a:lnTo>
                  <a:pt x="414247" y="1568982"/>
                </a:lnTo>
                <a:lnTo>
                  <a:pt x="407485" y="1556282"/>
                </a:lnTo>
                <a:lnTo>
                  <a:pt x="431765" y="1556282"/>
                </a:lnTo>
                <a:lnTo>
                  <a:pt x="428565" y="1568982"/>
                </a:lnTo>
                <a:close/>
              </a:path>
              <a:path w="2345690" h="2216785">
                <a:moveTo>
                  <a:pt x="498271" y="1568982"/>
                </a:moveTo>
                <a:lnTo>
                  <a:pt x="476498" y="1568982"/>
                </a:lnTo>
                <a:lnTo>
                  <a:pt x="475954" y="1556282"/>
                </a:lnTo>
                <a:lnTo>
                  <a:pt x="496539" y="1556282"/>
                </a:lnTo>
                <a:lnTo>
                  <a:pt x="498271" y="1568982"/>
                </a:lnTo>
                <a:close/>
              </a:path>
              <a:path w="2345690" h="2216785">
                <a:moveTo>
                  <a:pt x="532597" y="1568982"/>
                </a:moveTo>
                <a:lnTo>
                  <a:pt x="498271" y="1568982"/>
                </a:lnTo>
                <a:lnTo>
                  <a:pt x="508828" y="1556282"/>
                </a:lnTo>
                <a:lnTo>
                  <a:pt x="535879" y="1556282"/>
                </a:lnTo>
                <a:lnTo>
                  <a:pt x="532597" y="1568982"/>
                </a:lnTo>
                <a:close/>
              </a:path>
              <a:path w="2345690" h="2216785">
                <a:moveTo>
                  <a:pt x="582724" y="1581682"/>
                </a:moveTo>
                <a:lnTo>
                  <a:pt x="568869" y="1581682"/>
                </a:lnTo>
                <a:lnTo>
                  <a:pt x="566543" y="1568982"/>
                </a:lnTo>
                <a:lnTo>
                  <a:pt x="566890" y="1556282"/>
                </a:lnTo>
                <a:lnTo>
                  <a:pt x="588003" y="1556282"/>
                </a:lnTo>
                <a:lnTo>
                  <a:pt x="591170" y="1568982"/>
                </a:lnTo>
                <a:lnTo>
                  <a:pt x="582724" y="1581682"/>
                </a:lnTo>
                <a:close/>
              </a:path>
              <a:path w="2345690" h="2216785">
                <a:moveTo>
                  <a:pt x="592225" y="1581682"/>
                </a:moveTo>
                <a:lnTo>
                  <a:pt x="591170" y="1568982"/>
                </a:lnTo>
                <a:lnTo>
                  <a:pt x="595376" y="1556282"/>
                </a:lnTo>
                <a:lnTo>
                  <a:pt x="613338" y="1556282"/>
                </a:lnTo>
                <a:lnTo>
                  <a:pt x="617561" y="1568982"/>
                </a:lnTo>
                <a:lnTo>
                  <a:pt x="595392" y="1568982"/>
                </a:lnTo>
                <a:lnTo>
                  <a:pt x="592225" y="1581682"/>
                </a:lnTo>
                <a:close/>
              </a:path>
              <a:path w="2345690" h="2216785">
                <a:moveTo>
                  <a:pt x="771687" y="1568982"/>
                </a:moveTo>
                <a:lnTo>
                  <a:pt x="744240" y="1568982"/>
                </a:lnTo>
                <a:lnTo>
                  <a:pt x="753741" y="1556282"/>
                </a:lnTo>
                <a:lnTo>
                  <a:pt x="766409" y="1556282"/>
                </a:lnTo>
                <a:lnTo>
                  <a:pt x="771687" y="1568982"/>
                </a:lnTo>
                <a:close/>
              </a:path>
              <a:path w="2345690" h="2216785">
                <a:moveTo>
                  <a:pt x="783300" y="1581682"/>
                </a:moveTo>
                <a:lnTo>
                  <a:pt x="770632" y="1581682"/>
                </a:lnTo>
                <a:lnTo>
                  <a:pt x="767465" y="1568982"/>
                </a:lnTo>
                <a:lnTo>
                  <a:pt x="771687" y="1568982"/>
                </a:lnTo>
                <a:lnTo>
                  <a:pt x="781815" y="1556282"/>
                </a:lnTo>
                <a:lnTo>
                  <a:pt x="789370" y="1556282"/>
                </a:lnTo>
                <a:lnTo>
                  <a:pt x="790986" y="1568982"/>
                </a:lnTo>
                <a:lnTo>
                  <a:pt x="783300" y="1581682"/>
                </a:lnTo>
                <a:close/>
              </a:path>
              <a:path w="2345690" h="2216785">
                <a:moveTo>
                  <a:pt x="897311" y="1568982"/>
                </a:moveTo>
                <a:lnTo>
                  <a:pt x="872107" y="1568982"/>
                </a:lnTo>
                <a:lnTo>
                  <a:pt x="874565" y="1556282"/>
                </a:lnTo>
                <a:lnTo>
                  <a:pt x="896255" y="1556282"/>
                </a:lnTo>
                <a:lnTo>
                  <a:pt x="897311" y="1568982"/>
                </a:lnTo>
                <a:close/>
              </a:path>
              <a:path w="2345690" h="2216785">
                <a:moveTo>
                  <a:pt x="941649" y="1581682"/>
                </a:moveTo>
                <a:lnTo>
                  <a:pt x="931092" y="1581682"/>
                </a:lnTo>
                <a:lnTo>
                  <a:pt x="919480" y="1568982"/>
                </a:lnTo>
                <a:lnTo>
                  <a:pt x="920536" y="1568982"/>
                </a:lnTo>
                <a:lnTo>
                  <a:pt x="921591" y="1556282"/>
                </a:lnTo>
                <a:lnTo>
                  <a:pt x="943760" y="1556282"/>
                </a:lnTo>
                <a:lnTo>
                  <a:pt x="940593" y="1568982"/>
                </a:lnTo>
                <a:lnTo>
                  <a:pt x="941649" y="1581682"/>
                </a:lnTo>
                <a:close/>
              </a:path>
              <a:path w="2345690" h="2216785">
                <a:moveTo>
                  <a:pt x="971735" y="1568982"/>
                </a:moveTo>
                <a:lnTo>
                  <a:pt x="950094" y="1568982"/>
                </a:lnTo>
                <a:lnTo>
                  <a:pt x="944816" y="1556282"/>
                </a:lnTo>
                <a:lnTo>
                  <a:pt x="970614" y="1556282"/>
                </a:lnTo>
                <a:lnTo>
                  <a:pt x="971735" y="1568982"/>
                </a:lnTo>
                <a:close/>
              </a:path>
              <a:path w="2345690" h="2216785">
                <a:moveTo>
                  <a:pt x="1002086" y="1581682"/>
                </a:moveTo>
                <a:lnTo>
                  <a:pt x="993772" y="1581682"/>
                </a:lnTo>
                <a:lnTo>
                  <a:pt x="983875" y="1568982"/>
                </a:lnTo>
                <a:lnTo>
                  <a:pt x="994432" y="1556282"/>
                </a:lnTo>
                <a:lnTo>
                  <a:pt x="1009211" y="1556282"/>
                </a:lnTo>
                <a:lnTo>
                  <a:pt x="1007628" y="1568982"/>
                </a:lnTo>
                <a:lnTo>
                  <a:pt x="1002086" y="1581682"/>
                </a:lnTo>
                <a:close/>
              </a:path>
              <a:path w="2345690" h="2216785">
                <a:moveTo>
                  <a:pt x="1126390" y="1568982"/>
                </a:moveTo>
                <a:lnTo>
                  <a:pt x="1105078" y="1568982"/>
                </a:lnTo>
                <a:lnTo>
                  <a:pt x="1112666" y="1556282"/>
                </a:lnTo>
                <a:lnTo>
                  <a:pt x="1120517" y="1556282"/>
                </a:lnTo>
                <a:lnTo>
                  <a:pt x="1126390" y="1568982"/>
                </a:lnTo>
                <a:close/>
              </a:path>
              <a:path w="2345690" h="2216785">
                <a:moveTo>
                  <a:pt x="1157004" y="1568982"/>
                </a:moveTo>
                <a:lnTo>
                  <a:pt x="1141185" y="1568982"/>
                </a:lnTo>
                <a:lnTo>
                  <a:pt x="1137606" y="1556282"/>
                </a:lnTo>
                <a:lnTo>
                  <a:pt x="1161226" y="1556282"/>
                </a:lnTo>
                <a:lnTo>
                  <a:pt x="1157004" y="1568982"/>
                </a:lnTo>
                <a:close/>
              </a:path>
              <a:path w="2345690" h="2216785">
                <a:moveTo>
                  <a:pt x="1275716" y="1581682"/>
                </a:moveTo>
                <a:lnTo>
                  <a:pt x="1264681" y="1581682"/>
                </a:lnTo>
                <a:lnTo>
                  <a:pt x="1258941" y="1568982"/>
                </a:lnTo>
                <a:lnTo>
                  <a:pt x="1259931" y="1556282"/>
                </a:lnTo>
                <a:lnTo>
                  <a:pt x="1277349" y="1556282"/>
                </a:lnTo>
                <a:lnTo>
                  <a:pt x="1283535" y="1568982"/>
                </a:lnTo>
                <a:lnTo>
                  <a:pt x="1282495" y="1568982"/>
                </a:lnTo>
                <a:lnTo>
                  <a:pt x="1275716" y="1581682"/>
                </a:lnTo>
                <a:close/>
              </a:path>
              <a:path w="2345690" h="2216785">
                <a:moveTo>
                  <a:pt x="1418989" y="1568982"/>
                </a:moveTo>
                <a:lnTo>
                  <a:pt x="1395451" y="1568982"/>
                </a:lnTo>
                <a:lnTo>
                  <a:pt x="1399987" y="1556282"/>
                </a:lnTo>
                <a:lnTo>
                  <a:pt x="1407195" y="1556282"/>
                </a:lnTo>
                <a:lnTo>
                  <a:pt x="1418989" y="1568982"/>
                </a:lnTo>
                <a:close/>
              </a:path>
              <a:path w="2345690" h="2216785">
                <a:moveTo>
                  <a:pt x="1433587" y="1594382"/>
                </a:moveTo>
                <a:lnTo>
                  <a:pt x="1420919" y="1581682"/>
                </a:lnTo>
                <a:lnTo>
                  <a:pt x="1420919" y="1568982"/>
                </a:lnTo>
                <a:lnTo>
                  <a:pt x="1424086" y="1568982"/>
                </a:lnTo>
                <a:lnTo>
                  <a:pt x="1430420" y="1556282"/>
                </a:lnTo>
                <a:lnTo>
                  <a:pt x="1442032" y="1568982"/>
                </a:lnTo>
                <a:lnTo>
                  <a:pt x="1443979" y="1581682"/>
                </a:lnTo>
                <a:lnTo>
                  <a:pt x="1439954" y="1581682"/>
                </a:lnTo>
                <a:lnTo>
                  <a:pt x="1433587" y="1594382"/>
                </a:lnTo>
                <a:close/>
              </a:path>
              <a:path w="2345690" h="2216785">
                <a:moveTo>
                  <a:pt x="1574385" y="1568982"/>
                </a:moveTo>
                <a:lnTo>
                  <a:pt x="1555384" y="1568982"/>
                </a:lnTo>
                <a:lnTo>
                  <a:pt x="1552349" y="1556282"/>
                </a:lnTo>
                <a:lnTo>
                  <a:pt x="1576893" y="1556282"/>
                </a:lnTo>
                <a:lnTo>
                  <a:pt x="1574385" y="1568982"/>
                </a:lnTo>
                <a:close/>
              </a:path>
              <a:path w="2345690" h="2216785">
                <a:moveTo>
                  <a:pt x="1764404" y="1568982"/>
                </a:moveTo>
                <a:lnTo>
                  <a:pt x="1751341" y="1568982"/>
                </a:lnTo>
                <a:lnTo>
                  <a:pt x="1746491" y="1556282"/>
                </a:lnTo>
                <a:lnTo>
                  <a:pt x="1768116" y="1556282"/>
                </a:lnTo>
                <a:lnTo>
                  <a:pt x="1764404" y="1568982"/>
                </a:lnTo>
                <a:close/>
              </a:path>
              <a:path w="2345690" h="2216785">
                <a:moveTo>
                  <a:pt x="2139824" y="1581682"/>
                </a:moveTo>
                <a:lnTo>
                  <a:pt x="2131131" y="1581682"/>
                </a:lnTo>
                <a:lnTo>
                  <a:pt x="2125704" y="1568982"/>
                </a:lnTo>
                <a:lnTo>
                  <a:pt x="2126018" y="1556282"/>
                </a:lnTo>
                <a:lnTo>
                  <a:pt x="2146059" y="1556282"/>
                </a:lnTo>
                <a:lnTo>
                  <a:pt x="2149853" y="1568982"/>
                </a:lnTo>
                <a:lnTo>
                  <a:pt x="2147312" y="1568982"/>
                </a:lnTo>
                <a:lnTo>
                  <a:pt x="2139824" y="1581682"/>
                </a:lnTo>
                <a:close/>
              </a:path>
              <a:path w="2345690" h="2216785">
                <a:moveTo>
                  <a:pt x="339922" y="1581682"/>
                </a:moveTo>
                <a:lnTo>
                  <a:pt x="316698" y="1581682"/>
                </a:lnTo>
                <a:lnTo>
                  <a:pt x="317358" y="1568982"/>
                </a:lnTo>
                <a:lnTo>
                  <a:pt x="335700" y="1568982"/>
                </a:lnTo>
                <a:lnTo>
                  <a:pt x="339922" y="1581682"/>
                </a:lnTo>
                <a:close/>
              </a:path>
              <a:path w="2345690" h="2216785">
                <a:moveTo>
                  <a:pt x="357868" y="1581682"/>
                </a:moveTo>
                <a:lnTo>
                  <a:pt x="350297" y="1568982"/>
                </a:lnTo>
                <a:lnTo>
                  <a:pt x="364203" y="1568982"/>
                </a:lnTo>
                <a:lnTo>
                  <a:pt x="357868" y="1581682"/>
                </a:lnTo>
                <a:close/>
              </a:path>
              <a:path w="2345690" h="2216785">
                <a:moveTo>
                  <a:pt x="405291" y="1607082"/>
                </a:moveTo>
                <a:lnTo>
                  <a:pt x="383204" y="1607082"/>
                </a:lnTo>
                <a:lnTo>
                  <a:pt x="390594" y="1594382"/>
                </a:lnTo>
                <a:lnTo>
                  <a:pt x="384474" y="1581682"/>
                </a:lnTo>
                <a:lnTo>
                  <a:pt x="381225" y="1581682"/>
                </a:lnTo>
                <a:lnTo>
                  <a:pt x="382132" y="1568982"/>
                </a:lnTo>
                <a:lnTo>
                  <a:pt x="414577" y="1568982"/>
                </a:lnTo>
                <a:lnTo>
                  <a:pt x="420152" y="1581682"/>
                </a:lnTo>
                <a:lnTo>
                  <a:pt x="430808" y="1594382"/>
                </a:lnTo>
                <a:lnTo>
                  <a:pt x="410651" y="1594382"/>
                </a:lnTo>
                <a:lnTo>
                  <a:pt x="405291" y="1607082"/>
                </a:lnTo>
                <a:close/>
              </a:path>
              <a:path w="2345690" h="2216785">
                <a:moveTo>
                  <a:pt x="464276" y="1594382"/>
                </a:moveTo>
                <a:lnTo>
                  <a:pt x="445125" y="1594382"/>
                </a:lnTo>
                <a:lnTo>
                  <a:pt x="441530" y="1581682"/>
                </a:lnTo>
                <a:lnTo>
                  <a:pt x="443872" y="1581682"/>
                </a:lnTo>
                <a:lnTo>
                  <a:pt x="450767" y="1568982"/>
                </a:lnTo>
                <a:lnTo>
                  <a:pt x="458569" y="1568982"/>
                </a:lnTo>
                <a:lnTo>
                  <a:pt x="464094" y="1581682"/>
                </a:lnTo>
                <a:lnTo>
                  <a:pt x="464276" y="1594382"/>
                </a:lnTo>
                <a:close/>
              </a:path>
              <a:path w="2345690" h="2216785">
                <a:moveTo>
                  <a:pt x="491541" y="1581682"/>
                </a:moveTo>
                <a:lnTo>
                  <a:pt x="482964" y="1581682"/>
                </a:lnTo>
                <a:lnTo>
                  <a:pt x="476102" y="1568982"/>
                </a:lnTo>
                <a:lnTo>
                  <a:pt x="497215" y="1568982"/>
                </a:lnTo>
                <a:lnTo>
                  <a:pt x="491541" y="1581682"/>
                </a:lnTo>
                <a:close/>
              </a:path>
              <a:path w="2345690" h="2216785">
                <a:moveTo>
                  <a:pt x="522551" y="1581682"/>
                </a:moveTo>
                <a:lnTo>
                  <a:pt x="502494" y="1581682"/>
                </a:lnTo>
                <a:lnTo>
                  <a:pt x="497215" y="1568982"/>
                </a:lnTo>
                <a:lnTo>
                  <a:pt x="527830" y="1568982"/>
                </a:lnTo>
                <a:lnTo>
                  <a:pt x="522551" y="1581682"/>
                </a:lnTo>
                <a:close/>
              </a:path>
              <a:path w="2345690" h="2216785">
                <a:moveTo>
                  <a:pt x="628118" y="1581682"/>
                </a:moveTo>
                <a:lnTo>
                  <a:pt x="605949" y="1581682"/>
                </a:lnTo>
                <a:lnTo>
                  <a:pt x="595392" y="1568982"/>
                </a:lnTo>
                <a:lnTo>
                  <a:pt x="623895" y="1568982"/>
                </a:lnTo>
                <a:lnTo>
                  <a:pt x="628118" y="1581682"/>
                </a:lnTo>
                <a:close/>
              </a:path>
              <a:path w="2345690" h="2216785">
                <a:moveTo>
                  <a:pt x="651342" y="1581682"/>
                </a:moveTo>
                <a:lnTo>
                  <a:pt x="628118" y="1581682"/>
                </a:lnTo>
                <a:lnTo>
                  <a:pt x="630295" y="1568982"/>
                </a:lnTo>
                <a:lnTo>
                  <a:pt x="655565" y="1568982"/>
                </a:lnTo>
                <a:lnTo>
                  <a:pt x="651342" y="1581682"/>
                </a:lnTo>
                <a:close/>
              </a:path>
              <a:path w="2345690" h="2216785">
                <a:moveTo>
                  <a:pt x="727911" y="1594382"/>
                </a:moveTo>
                <a:lnTo>
                  <a:pt x="707424" y="1594382"/>
                </a:lnTo>
                <a:lnTo>
                  <a:pt x="706781" y="1581682"/>
                </a:lnTo>
                <a:lnTo>
                  <a:pt x="715737" y="1581682"/>
                </a:lnTo>
                <a:lnTo>
                  <a:pt x="726525" y="1568982"/>
                </a:lnTo>
                <a:lnTo>
                  <a:pt x="729989" y="1581682"/>
                </a:lnTo>
                <a:lnTo>
                  <a:pt x="727911" y="1594382"/>
                </a:lnTo>
                <a:close/>
              </a:path>
              <a:path w="2345690" h="2216785">
                <a:moveTo>
                  <a:pt x="760125" y="1581682"/>
                </a:moveTo>
                <a:lnTo>
                  <a:pt x="753873" y="1581682"/>
                </a:lnTo>
                <a:lnTo>
                  <a:pt x="748611" y="1568982"/>
                </a:lnTo>
                <a:lnTo>
                  <a:pt x="767465" y="1568982"/>
                </a:lnTo>
                <a:lnTo>
                  <a:pt x="760125" y="1581682"/>
                </a:lnTo>
                <a:close/>
              </a:path>
              <a:path w="2345690" h="2216785">
                <a:moveTo>
                  <a:pt x="833972" y="1581682"/>
                </a:moveTo>
                <a:lnTo>
                  <a:pt x="810087" y="1581682"/>
                </a:lnTo>
                <a:lnTo>
                  <a:pt x="812908" y="1568982"/>
                </a:lnTo>
                <a:lnTo>
                  <a:pt x="833972" y="1568982"/>
                </a:lnTo>
                <a:lnTo>
                  <a:pt x="833972" y="1581682"/>
                </a:lnTo>
                <a:close/>
              </a:path>
              <a:path w="2345690" h="2216785">
                <a:moveTo>
                  <a:pt x="885699" y="1581682"/>
                </a:moveTo>
                <a:lnTo>
                  <a:pt x="875390" y="1568982"/>
                </a:lnTo>
                <a:lnTo>
                  <a:pt x="896255" y="1568982"/>
                </a:lnTo>
                <a:lnTo>
                  <a:pt x="885699" y="1581682"/>
                </a:lnTo>
                <a:close/>
              </a:path>
              <a:path w="2345690" h="2216785">
                <a:moveTo>
                  <a:pt x="1034184" y="1619782"/>
                </a:moveTo>
                <a:lnTo>
                  <a:pt x="1022671" y="1619782"/>
                </a:lnTo>
                <a:lnTo>
                  <a:pt x="1017887" y="1607082"/>
                </a:lnTo>
                <a:lnTo>
                  <a:pt x="1030147" y="1594563"/>
                </a:lnTo>
                <a:lnTo>
                  <a:pt x="1030225" y="1581682"/>
                </a:lnTo>
                <a:lnTo>
                  <a:pt x="1034283" y="1568982"/>
                </a:lnTo>
                <a:lnTo>
                  <a:pt x="1041904" y="1568982"/>
                </a:lnTo>
                <a:lnTo>
                  <a:pt x="1052493" y="1581682"/>
                </a:lnTo>
                <a:lnTo>
                  <a:pt x="1050382" y="1594382"/>
                </a:lnTo>
                <a:lnTo>
                  <a:pt x="1039825" y="1594382"/>
                </a:lnTo>
                <a:lnTo>
                  <a:pt x="1041937" y="1607082"/>
                </a:lnTo>
                <a:lnTo>
                  <a:pt x="1034184" y="1619782"/>
                </a:lnTo>
                <a:close/>
              </a:path>
              <a:path w="2345690" h="2216785">
                <a:moveTo>
                  <a:pt x="1121111" y="1581682"/>
                </a:moveTo>
                <a:lnTo>
                  <a:pt x="1110885" y="1581682"/>
                </a:lnTo>
                <a:lnTo>
                  <a:pt x="1105012" y="1568982"/>
                </a:lnTo>
                <a:lnTo>
                  <a:pt x="1127511" y="1568982"/>
                </a:lnTo>
                <a:lnTo>
                  <a:pt x="1121111" y="1581682"/>
                </a:lnTo>
                <a:close/>
              </a:path>
              <a:path w="2345690" h="2216785">
                <a:moveTo>
                  <a:pt x="1189729" y="1594382"/>
                </a:moveTo>
                <a:lnTo>
                  <a:pt x="1170727" y="1594382"/>
                </a:lnTo>
                <a:lnTo>
                  <a:pt x="1181284" y="1581682"/>
                </a:lnTo>
                <a:lnTo>
                  <a:pt x="1182752" y="1568982"/>
                </a:lnTo>
                <a:lnTo>
                  <a:pt x="1203106" y="1568982"/>
                </a:lnTo>
                <a:lnTo>
                  <a:pt x="1199230" y="1581682"/>
                </a:lnTo>
                <a:lnTo>
                  <a:pt x="1189729" y="1594382"/>
                </a:lnTo>
                <a:close/>
              </a:path>
              <a:path w="2345690" h="2216785">
                <a:moveTo>
                  <a:pt x="1243568" y="1594382"/>
                </a:moveTo>
                <a:lnTo>
                  <a:pt x="1222851" y="1594382"/>
                </a:lnTo>
                <a:lnTo>
                  <a:pt x="1220426" y="1581682"/>
                </a:lnTo>
                <a:lnTo>
                  <a:pt x="1222455" y="1581682"/>
                </a:lnTo>
                <a:lnTo>
                  <a:pt x="1227551" y="1568982"/>
                </a:lnTo>
                <a:lnTo>
                  <a:pt x="1238933" y="1568982"/>
                </a:lnTo>
                <a:lnTo>
                  <a:pt x="1244624" y="1581682"/>
                </a:lnTo>
                <a:lnTo>
                  <a:pt x="1243568" y="1594382"/>
                </a:lnTo>
                <a:close/>
              </a:path>
              <a:path w="2345690" h="2216785">
                <a:moveTo>
                  <a:pt x="1367080" y="1594382"/>
                </a:moveTo>
                <a:lnTo>
                  <a:pt x="1358635" y="1594382"/>
                </a:lnTo>
                <a:lnTo>
                  <a:pt x="1348787" y="1581682"/>
                </a:lnTo>
                <a:lnTo>
                  <a:pt x="1353488" y="1568982"/>
                </a:lnTo>
                <a:lnTo>
                  <a:pt x="1364721" y="1568982"/>
                </a:lnTo>
                <a:lnTo>
                  <a:pt x="1374470" y="1581682"/>
                </a:lnTo>
                <a:lnTo>
                  <a:pt x="1369191" y="1581682"/>
                </a:lnTo>
                <a:lnTo>
                  <a:pt x="1367080" y="1594382"/>
                </a:lnTo>
                <a:close/>
              </a:path>
              <a:path w="2345690" h="2216785">
                <a:moveTo>
                  <a:pt x="1412094" y="1581682"/>
                </a:moveTo>
                <a:lnTo>
                  <a:pt x="1401917" y="1581682"/>
                </a:lnTo>
                <a:lnTo>
                  <a:pt x="1395468" y="1568982"/>
                </a:lnTo>
                <a:lnTo>
                  <a:pt x="1419203" y="1568982"/>
                </a:lnTo>
                <a:lnTo>
                  <a:pt x="1412094" y="1581682"/>
                </a:lnTo>
                <a:close/>
              </a:path>
              <a:path w="2345690" h="2216785">
                <a:moveTo>
                  <a:pt x="1501677" y="1594382"/>
                </a:moveTo>
                <a:lnTo>
                  <a:pt x="1493001" y="1581682"/>
                </a:lnTo>
                <a:lnTo>
                  <a:pt x="1488481" y="1581682"/>
                </a:lnTo>
                <a:lnTo>
                  <a:pt x="1491368" y="1568982"/>
                </a:lnTo>
                <a:lnTo>
                  <a:pt x="1511706" y="1568982"/>
                </a:lnTo>
                <a:lnTo>
                  <a:pt x="1509562" y="1581682"/>
                </a:lnTo>
                <a:lnTo>
                  <a:pt x="1501677" y="1594382"/>
                </a:lnTo>
                <a:close/>
              </a:path>
              <a:path w="2345690" h="2216785">
                <a:moveTo>
                  <a:pt x="1580324" y="1594382"/>
                </a:moveTo>
                <a:lnTo>
                  <a:pt x="1560266" y="1594382"/>
                </a:lnTo>
                <a:lnTo>
                  <a:pt x="1557099" y="1581682"/>
                </a:lnTo>
                <a:lnTo>
                  <a:pt x="1565544" y="1581682"/>
                </a:lnTo>
                <a:lnTo>
                  <a:pt x="1572934" y="1568982"/>
                </a:lnTo>
                <a:lnTo>
                  <a:pt x="1583491" y="1581682"/>
                </a:lnTo>
                <a:lnTo>
                  <a:pt x="1580324" y="1594382"/>
                </a:lnTo>
                <a:close/>
              </a:path>
              <a:path w="2345690" h="2216785">
                <a:moveTo>
                  <a:pt x="1633370" y="1581682"/>
                </a:moveTo>
                <a:lnTo>
                  <a:pt x="1609222" y="1581682"/>
                </a:lnTo>
                <a:lnTo>
                  <a:pt x="1612439" y="1568982"/>
                </a:lnTo>
                <a:lnTo>
                  <a:pt x="1630995" y="1568982"/>
                </a:lnTo>
                <a:lnTo>
                  <a:pt x="1633370" y="1581682"/>
                </a:lnTo>
                <a:close/>
              </a:path>
              <a:path w="2345690" h="2216785">
                <a:moveTo>
                  <a:pt x="1677444" y="1594382"/>
                </a:moveTo>
                <a:lnTo>
                  <a:pt x="1661742" y="1594382"/>
                </a:lnTo>
                <a:lnTo>
                  <a:pt x="1657106" y="1581682"/>
                </a:lnTo>
                <a:lnTo>
                  <a:pt x="1659498" y="1581682"/>
                </a:lnTo>
                <a:lnTo>
                  <a:pt x="1667795" y="1568982"/>
                </a:lnTo>
                <a:lnTo>
                  <a:pt x="1675993" y="1568982"/>
                </a:lnTo>
                <a:lnTo>
                  <a:pt x="1680430" y="1581682"/>
                </a:lnTo>
                <a:lnTo>
                  <a:pt x="1677444" y="1594382"/>
                </a:lnTo>
                <a:close/>
              </a:path>
              <a:path w="2345690" h="2216785">
                <a:moveTo>
                  <a:pt x="1858622" y="1594382"/>
                </a:moveTo>
                <a:lnTo>
                  <a:pt x="1844239" y="1594382"/>
                </a:lnTo>
                <a:lnTo>
                  <a:pt x="1842969" y="1581682"/>
                </a:lnTo>
                <a:lnTo>
                  <a:pt x="1846746" y="1568982"/>
                </a:lnTo>
                <a:lnTo>
                  <a:pt x="1855076" y="1568982"/>
                </a:lnTo>
                <a:lnTo>
                  <a:pt x="1867463" y="1581682"/>
                </a:lnTo>
                <a:lnTo>
                  <a:pt x="1864280" y="1581682"/>
                </a:lnTo>
                <a:lnTo>
                  <a:pt x="1858622" y="1594382"/>
                </a:lnTo>
                <a:close/>
              </a:path>
              <a:path w="2345690" h="2216785">
                <a:moveTo>
                  <a:pt x="1962869" y="1594382"/>
                </a:moveTo>
                <a:lnTo>
                  <a:pt x="1949145" y="1594382"/>
                </a:lnTo>
                <a:lnTo>
                  <a:pt x="1940304" y="1581682"/>
                </a:lnTo>
                <a:lnTo>
                  <a:pt x="1945583" y="1581682"/>
                </a:lnTo>
                <a:lnTo>
                  <a:pt x="1945583" y="1568982"/>
                </a:lnTo>
                <a:lnTo>
                  <a:pt x="1955083" y="1568982"/>
                </a:lnTo>
                <a:lnTo>
                  <a:pt x="1964584" y="1581682"/>
                </a:lnTo>
                <a:lnTo>
                  <a:pt x="1962869" y="1594382"/>
                </a:lnTo>
                <a:close/>
              </a:path>
              <a:path w="2345690" h="2216785">
                <a:moveTo>
                  <a:pt x="2004699" y="1594382"/>
                </a:moveTo>
                <a:lnTo>
                  <a:pt x="1995660" y="1581682"/>
                </a:lnTo>
                <a:lnTo>
                  <a:pt x="1993351" y="1581682"/>
                </a:lnTo>
                <a:lnTo>
                  <a:pt x="1996980" y="1568982"/>
                </a:lnTo>
                <a:lnTo>
                  <a:pt x="2018423" y="1568982"/>
                </a:lnTo>
                <a:lnTo>
                  <a:pt x="2018423" y="1581682"/>
                </a:lnTo>
                <a:lnTo>
                  <a:pt x="2004699" y="1594382"/>
                </a:lnTo>
                <a:close/>
              </a:path>
              <a:path w="2345690" h="2216785">
                <a:moveTo>
                  <a:pt x="2049037" y="1581682"/>
                </a:moveTo>
                <a:lnTo>
                  <a:pt x="2034390" y="1581682"/>
                </a:lnTo>
                <a:lnTo>
                  <a:pt x="2041763" y="1568982"/>
                </a:lnTo>
                <a:lnTo>
                  <a:pt x="2049037" y="1581682"/>
                </a:lnTo>
                <a:close/>
              </a:path>
              <a:path w="2345690" h="2216785">
                <a:moveTo>
                  <a:pt x="2102744" y="1594382"/>
                </a:moveTo>
                <a:lnTo>
                  <a:pt x="2093589" y="1594382"/>
                </a:lnTo>
                <a:lnTo>
                  <a:pt x="2078596" y="1581682"/>
                </a:lnTo>
                <a:lnTo>
                  <a:pt x="2088096" y="1568982"/>
                </a:lnTo>
                <a:lnTo>
                  <a:pt x="2102200" y="1581682"/>
                </a:lnTo>
                <a:lnTo>
                  <a:pt x="2102744" y="1594382"/>
                </a:lnTo>
                <a:close/>
              </a:path>
              <a:path w="2345690" h="2216785">
                <a:moveTo>
                  <a:pt x="150459" y="1593179"/>
                </a:moveTo>
                <a:lnTo>
                  <a:pt x="149639" y="1591206"/>
                </a:lnTo>
                <a:lnTo>
                  <a:pt x="148848" y="1581682"/>
                </a:lnTo>
                <a:lnTo>
                  <a:pt x="150680" y="1592702"/>
                </a:lnTo>
                <a:lnTo>
                  <a:pt x="150459" y="1593179"/>
                </a:lnTo>
                <a:close/>
              </a:path>
              <a:path w="2345690" h="2216785">
                <a:moveTo>
                  <a:pt x="176295" y="1594382"/>
                </a:moveTo>
                <a:lnTo>
                  <a:pt x="150959" y="1594382"/>
                </a:lnTo>
                <a:lnTo>
                  <a:pt x="150680" y="1592702"/>
                </a:lnTo>
                <a:lnTo>
                  <a:pt x="155775" y="1581682"/>
                </a:lnTo>
                <a:lnTo>
                  <a:pt x="174184" y="1581682"/>
                </a:lnTo>
                <a:lnTo>
                  <a:pt x="176295" y="1594382"/>
                </a:lnTo>
                <a:close/>
              </a:path>
              <a:path w="2345690" h="2216785">
                <a:moveTo>
                  <a:pt x="194241" y="1594382"/>
                </a:moveTo>
                <a:lnTo>
                  <a:pt x="183866" y="1594382"/>
                </a:lnTo>
                <a:lnTo>
                  <a:pt x="179462" y="1581682"/>
                </a:lnTo>
                <a:lnTo>
                  <a:pt x="202043" y="1581682"/>
                </a:lnTo>
                <a:lnTo>
                  <a:pt x="194241" y="1594382"/>
                </a:lnTo>
                <a:close/>
              </a:path>
              <a:path w="2345690" h="2216785">
                <a:moveTo>
                  <a:pt x="240691" y="1594382"/>
                </a:moveTo>
                <a:lnTo>
                  <a:pt x="195297" y="1594382"/>
                </a:lnTo>
                <a:lnTo>
                  <a:pt x="203742" y="1581682"/>
                </a:lnTo>
                <a:lnTo>
                  <a:pt x="232245" y="1581682"/>
                </a:lnTo>
                <a:lnTo>
                  <a:pt x="240691" y="1594382"/>
                </a:lnTo>
                <a:close/>
              </a:path>
              <a:path w="2345690" h="2216785">
                <a:moveTo>
                  <a:pt x="262068" y="1607082"/>
                </a:moveTo>
                <a:lnTo>
                  <a:pt x="251544" y="1607082"/>
                </a:lnTo>
                <a:lnTo>
                  <a:pt x="239635" y="1594382"/>
                </a:lnTo>
                <a:lnTo>
                  <a:pt x="240691" y="1594382"/>
                </a:lnTo>
                <a:lnTo>
                  <a:pt x="251247" y="1581682"/>
                </a:lnTo>
                <a:lnTo>
                  <a:pt x="264278" y="1594382"/>
                </a:lnTo>
                <a:lnTo>
                  <a:pt x="262068" y="1607082"/>
                </a:lnTo>
                <a:close/>
              </a:path>
              <a:path w="2345690" h="2216785">
                <a:moveTo>
                  <a:pt x="332665" y="1594382"/>
                </a:moveTo>
                <a:lnTo>
                  <a:pt x="319865" y="1594382"/>
                </a:lnTo>
                <a:lnTo>
                  <a:pt x="315510" y="1581682"/>
                </a:lnTo>
                <a:lnTo>
                  <a:pt x="336937" y="1581682"/>
                </a:lnTo>
                <a:lnTo>
                  <a:pt x="332665" y="1594382"/>
                </a:lnTo>
                <a:close/>
              </a:path>
              <a:path w="2345690" h="2216785">
                <a:moveTo>
                  <a:pt x="367370" y="1607082"/>
                </a:moveTo>
                <a:lnTo>
                  <a:pt x="359221" y="1607082"/>
                </a:lnTo>
                <a:lnTo>
                  <a:pt x="353646" y="1594382"/>
                </a:lnTo>
                <a:lnTo>
                  <a:pt x="352821" y="1594382"/>
                </a:lnTo>
                <a:lnTo>
                  <a:pt x="358924" y="1581682"/>
                </a:lnTo>
                <a:lnTo>
                  <a:pt x="373835" y="1581682"/>
                </a:lnTo>
                <a:lnTo>
                  <a:pt x="374716" y="1593179"/>
                </a:lnTo>
                <a:lnTo>
                  <a:pt x="374702" y="1594563"/>
                </a:lnTo>
                <a:lnTo>
                  <a:pt x="367370" y="1607082"/>
                </a:lnTo>
                <a:close/>
              </a:path>
              <a:path w="2345690" h="2216785">
                <a:moveTo>
                  <a:pt x="507607" y="1607082"/>
                </a:moveTo>
                <a:lnTo>
                  <a:pt x="470032" y="1607082"/>
                </a:lnTo>
                <a:lnTo>
                  <a:pt x="471088" y="1594382"/>
                </a:lnTo>
                <a:lnTo>
                  <a:pt x="479269" y="1581682"/>
                </a:lnTo>
                <a:lnTo>
                  <a:pt x="501438" y="1581682"/>
                </a:lnTo>
                <a:lnTo>
                  <a:pt x="513051" y="1594382"/>
                </a:lnTo>
                <a:lnTo>
                  <a:pt x="514106" y="1594382"/>
                </a:lnTo>
                <a:lnTo>
                  <a:pt x="507607" y="1607082"/>
                </a:lnTo>
                <a:close/>
              </a:path>
              <a:path w="2345690" h="2216785">
                <a:moveTo>
                  <a:pt x="551054" y="1607082"/>
                </a:moveTo>
                <a:lnTo>
                  <a:pt x="538667" y="1607082"/>
                </a:lnTo>
                <a:lnTo>
                  <a:pt x="534296" y="1594382"/>
                </a:lnTo>
                <a:lnTo>
                  <a:pt x="537248" y="1594382"/>
                </a:lnTo>
                <a:lnTo>
                  <a:pt x="546832" y="1581682"/>
                </a:lnTo>
                <a:lnTo>
                  <a:pt x="559500" y="1594382"/>
                </a:lnTo>
                <a:lnTo>
                  <a:pt x="551054" y="1607082"/>
                </a:lnTo>
                <a:close/>
              </a:path>
              <a:path w="2345690" h="2216785">
                <a:moveTo>
                  <a:pt x="624951" y="1594382"/>
                </a:moveTo>
                <a:lnTo>
                  <a:pt x="603837" y="1594382"/>
                </a:lnTo>
                <a:lnTo>
                  <a:pt x="601726" y="1581682"/>
                </a:lnTo>
                <a:lnTo>
                  <a:pt x="628118" y="1581682"/>
                </a:lnTo>
                <a:lnTo>
                  <a:pt x="624951" y="1594382"/>
                </a:lnTo>
                <a:close/>
              </a:path>
              <a:path w="2345690" h="2216785">
                <a:moveTo>
                  <a:pt x="668233" y="1594382"/>
                </a:moveTo>
                <a:lnTo>
                  <a:pt x="654509" y="1594382"/>
                </a:lnTo>
                <a:lnTo>
                  <a:pt x="660480" y="1581682"/>
                </a:lnTo>
                <a:lnTo>
                  <a:pt x="668233" y="1594382"/>
                </a:lnTo>
                <a:close/>
              </a:path>
              <a:path w="2345690" h="2216785">
                <a:moveTo>
                  <a:pt x="802302" y="1607082"/>
                </a:moveTo>
                <a:lnTo>
                  <a:pt x="786582" y="1607082"/>
                </a:lnTo>
                <a:lnTo>
                  <a:pt x="782376" y="1594382"/>
                </a:lnTo>
                <a:lnTo>
                  <a:pt x="781535" y="1594382"/>
                </a:lnTo>
                <a:lnTo>
                  <a:pt x="784355" y="1581682"/>
                </a:lnTo>
                <a:lnTo>
                  <a:pt x="805469" y="1581682"/>
                </a:lnTo>
                <a:lnTo>
                  <a:pt x="806424" y="1593179"/>
                </a:lnTo>
                <a:lnTo>
                  <a:pt x="806464" y="1594563"/>
                </a:lnTo>
                <a:lnTo>
                  <a:pt x="802302" y="1607082"/>
                </a:lnTo>
                <a:close/>
              </a:path>
              <a:path w="2345690" h="2216785">
                <a:moveTo>
                  <a:pt x="825526" y="1594382"/>
                </a:moveTo>
                <a:lnTo>
                  <a:pt x="814194" y="1581682"/>
                </a:lnTo>
                <a:lnTo>
                  <a:pt x="831860" y="1581682"/>
                </a:lnTo>
                <a:lnTo>
                  <a:pt x="825526" y="1594382"/>
                </a:lnTo>
                <a:close/>
              </a:path>
              <a:path w="2345690" h="2216785">
                <a:moveTo>
                  <a:pt x="876346" y="1607082"/>
                </a:moveTo>
                <a:lnTo>
                  <a:pt x="863843" y="1607082"/>
                </a:lnTo>
                <a:lnTo>
                  <a:pt x="857196" y="1594382"/>
                </a:lnTo>
                <a:lnTo>
                  <a:pt x="862474" y="1581682"/>
                </a:lnTo>
                <a:lnTo>
                  <a:pt x="880421" y="1581682"/>
                </a:lnTo>
                <a:lnTo>
                  <a:pt x="882532" y="1594382"/>
                </a:lnTo>
                <a:lnTo>
                  <a:pt x="883588" y="1594382"/>
                </a:lnTo>
                <a:lnTo>
                  <a:pt x="876346" y="1607082"/>
                </a:lnTo>
                <a:close/>
              </a:path>
              <a:path w="2345690" h="2216785">
                <a:moveTo>
                  <a:pt x="899422" y="1607082"/>
                </a:moveTo>
                <a:lnTo>
                  <a:pt x="886755" y="1607082"/>
                </a:lnTo>
                <a:lnTo>
                  <a:pt x="883588" y="1594382"/>
                </a:lnTo>
                <a:lnTo>
                  <a:pt x="891126" y="1581682"/>
                </a:lnTo>
                <a:lnTo>
                  <a:pt x="903035" y="1581682"/>
                </a:lnTo>
                <a:lnTo>
                  <a:pt x="909979" y="1594382"/>
                </a:lnTo>
                <a:lnTo>
                  <a:pt x="899422" y="1607082"/>
                </a:lnTo>
                <a:close/>
              </a:path>
              <a:path w="2345690" h="2216785">
                <a:moveTo>
                  <a:pt x="933204" y="1594382"/>
                </a:moveTo>
                <a:lnTo>
                  <a:pt x="909979" y="1594382"/>
                </a:lnTo>
                <a:lnTo>
                  <a:pt x="914202" y="1581682"/>
                </a:lnTo>
                <a:lnTo>
                  <a:pt x="935315" y="1581682"/>
                </a:lnTo>
                <a:lnTo>
                  <a:pt x="933204" y="1594382"/>
                </a:lnTo>
                <a:close/>
              </a:path>
              <a:path w="2345690" h="2216785">
                <a:moveTo>
                  <a:pt x="981764" y="1607082"/>
                </a:moveTo>
                <a:lnTo>
                  <a:pt x="969970" y="1607082"/>
                </a:lnTo>
                <a:lnTo>
                  <a:pt x="965857" y="1594563"/>
                </a:lnTo>
                <a:lnTo>
                  <a:pt x="965929" y="1594382"/>
                </a:lnTo>
                <a:lnTo>
                  <a:pt x="965797" y="1594382"/>
                </a:lnTo>
                <a:lnTo>
                  <a:pt x="968552" y="1581682"/>
                </a:lnTo>
                <a:lnTo>
                  <a:pt x="977541" y="1581682"/>
                </a:lnTo>
                <a:lnTo>
                  <a:pt x="992321" y="1594382"/>
                </a:lnTo>
                <a:lnTo>
                  <a:pt x="981764" y="1607082"/>
                </a:lnTo>
                <a:close/>
              </a:path>
              <a:path w="2345690" h="2216785">
                <a:moveTo>
                  <a:pt x="1096501" y="1594382"/>
                </a:moveTo>
                <a:lnTo>
                  <a:pt x="1079132" y="1594382"/>
                </a:lnTo>
                <a:lnTo>
                  <a:pt x="1088386" y="1581682"/>
                </a:lnTo>
                <a:lnTo>
                  <a:pt x="1096501" y="1594382"/>
                </a:lnTo>
                <a:close/>
              </a:path>
              <a:path w="2345690" h="2216785">
                <a:moveTo>
                  <a:pt x="1142224" y="1607082"/>
                </a:moveTo>
                <a:lnTo>
                  <a:pt x="1135775" y="1607082"/>
                </a:lnTo>
                <a:lnTo>
                  <a:pt x="1130216" y="1594382"/>
                </a:lnTo>
                <a:lnTo>
                  <a:pt x="1128501" y="1594382"/>
                </a:lnTo>
                <a:lnTo>
                  <a:pt x="1136880" y="1581682"/>
                </a:lnTo>
                <a:lnTo>
                  <a:pt x="1146447" y="1581682"/>
                </a:lnTo>
                <a:lnTo>
                  <a:pt x="1150472" y="1594382"/>
                </a:lnTo>
                <a:lnTo>
                  <a:pt x="1142224" y="1607082"/>
                </a:lnTo>
                <a:close/>
              </a:path>
              <a:path w="2345690" h="2216785">
                <a:moveTo>
                  <a:pt x="1261514" y="1607082"/>
                </a:moveTo>
                <a:lnTo>
                  <a:pt x="1249902" y="1607082"/>
                </a:lnTo>
                <a:lnTo>
                  <a:pt x="1244624" y="1594382"/>
                </a:lnTo>
                <a:lnTo>
                  <a:pt x="1248846" y="1581682"/>
                </a:lnTo>
                <a:lnTo>
                  <a:pt x="1261514" y="1581682"/>
                </a:lnTo>
                <a:lnTo>
                  <a:pt x="1265968" y="1594382"/>
                </a:lnTo>
                <a:lnTo>
                  <a:pt x="1265374" y="1594382"/>
                </a:lnTo>
                <a:lnTo>
                  <a:pt x="1261514" y="1607082"/>
                </a:lnTo>
                <a:close/>
              </a:path>
              <a:path w="2345690" h="2216785">
                <a:moveTo>
                  <a:pt x="1331188" y="1594382"/>
                </a:moveTo>
                <a:lnTo>
                  <a:pt x="1310701" y="1594382"/>
                </a:lnTo>
                <a:lnTo>
                  <a:pt x="1315881" y="1581682"/>
                </a:lnTo>
                <a:lnTo>
                  <a:pt x="1323435" y="1581682"/>
                </a:lnTo>
                <a:lnTo>
                  <a:pt x="1331188" y="1594382"/>
                </a:lnTo>
                <a:close/>
              </a:path>
              <a:path w="2345690" h="2216785">
                <a:moveTo>
                  <a:pt x="1479376" y="1594382"/>
                </a:moveTo>
                <a:lnTo>
                  <a:pt x="1459319" y="1594382"/>
                </a:lnTo>
                <a:lnTo>
                  <a:pt x="1465257" y="1581682"/>
                </a:lnTo>
                <a:lnTo>
                  <a:pt x="1474444" y="1581682"/>
                </a:lnTo>
                <a:lnTo>
                  <a:pt x="1479376" y="1594382"/>
                </a:lnTo>
                <a:close/>
              </a:path>
              <a:path w="2345690" h="2216785">
                <a:moveTo>
                  <a:pt x="1528597" y="1607082"/>
                </a:moveTo>
                <a:lnTo>
                  <a:pt x="1506428" y="1607082"/>
                </a:lnTo>
                <a:lnTo>
                  <a:pt x="1506032" y="1594382"/>
                </a:lnTo>
                <a:lnTo>
                  <a:pt x="1514345" y="1581682"/>
                </a:lnTo>
                <a:lnTo>
                  <a:pt x="1524242" y="1594382"/>
                </a:lnTo>
                <a:lnTo>
                  <a:pt x="1528597" y="1607082"/>
                </a:lnTo>
                <a:close/>
              </a:path>
              <a:path w="2345690" h="2216785">
                <a:moveTo>
                  <a:pt x="1621494" y="1594382"/>
                </a:moveTo>
                <a:lnTo>
                  <a:pt x="1611350" y="1581682"/>
                </a:lnTo>
                <a:lnTo>
                  <a:pt x="1629016" y="1581682"/>
                </a:lnTo>
                <a:lnTo>
                  <a:pt x="1621494" y="1594382"/>
                </a:lnTo>
                <a:close/>
              </a:path>
              <a:path w="2345690" h="2216785">
                <a:moveTo>
                  <a:pt x="1717659" y="1607082"/>
                </a:moveTo>
                <a:lnTo>
                  <a:pt x="1698805" y="1607082"/>
                </a:lnTo>
                <a:lnTo>
                  <a:pt x="1695523" y="1594382"/>
                </a:lnTo>
                <a:lnTo>
                  <a:pt x="1697980" y="1594382"/>
                </a:lnTo>
                <a:lnTo>
                  <a:pt x="1704892" y="1581682"/>
                </a:lnTo>
                <a:lnTo>
                  <a:pt x="1716537" y="1581682"/>
                </a:lnTo>
                <a:lnTo>
                  <a:pt x="1720463" y="1594382"/>
                </a:lnTo>
                <a:lnTo>
                  <a:pt x="1717659" y="1607082"/>
                </a:lnTo>
                <a:close/>
              </a:path>
              <a:path w="2345690" h="2216785">
                <a:moveTo>
                  <a:pt x="1769897" y="1594382"/>
                </a:moveTo>
                <a:lnTo>
                  <a:pt x="1751341" y="1594382"/>
                </a:lnTo>
                <a:lnTo>
                  <a:pt x="1747811" y="1581682"/>
                </a:lnTo>
                <a:lnTo>
                  <a:pt x="1772454" y="1581682"/>
                </a:lnTo>
                <a:lnTo>
                  <a:pt x="1769897" y="1594382"/>
                </a:lnTo>
                <a:close/>
              </a:path>
              <a:path w="2345690" h="2216785">
                <a:moveTo>
                  <a:pt x="1921302" y="1607082"/>
                </a:moveTo>
                <a:lnTo>
                  <a:pt x="1913203" y="1607082"/>
                </a:lnTo>
                <a:lnTo>
                  <a:pt x="1905599" y="1594382"/>
                </a:lnTo>
                <a:lnTo>
                  <a:pt x="1902152" y="1594382"/>
                </a:lnTo>
                <a:lnTo>
                  <a:pt x="1906523" y="1581682"/>
                </a:lnTo>
                <a:lnTo>
                  <a:pt x="1923018" y="1581682"/>
                </a:lnTo>
                <a:lnTo>
                  <a:pt x="1926267" y="1594382"/>
                </a:lnTo>
                <a:lnTo>
                  <a:pt x="1921302" y="1607082"/>
                </a:lnTo>
                <a:close/>
              </a:path>
              <a:path w="2345690" h="2216785">
                <a:moveTo>
                  <a:pt x="2052204" y="1594382"/>
                </a:moveTo>
                <a:lnTo>
                  <a:pt x="2030035" y="1594382"/>
                </a:lnTo>
                <a:lnTo>
                  <a:pt x="2029590" y="1581682"/>
                </a:lnTo>
                <a:lnTo>
                  <a:pt x="2052204" y="1581682"/>
                </a:lnTo>
                <a:lnTo>
                  <a:pt x="2052204" y="1594382"/>
                </a:lnTo>
                <a:close/>
              </a:path>
              <a:path w="2345690" h="2216785">
                <a:moveTo>
                  <a:pt x="150959" y="1594382"/>
                </a:moveTo>
                <a:lnTo>
                  <a:pt x="149903" y="1594382"/>
                </a:lnTo>
                <a:lnTo>
                  <a:pt x="150459" y="1593179"/>
                </a:lnTo>
                <a:lnTo>
                  <a:pt x="150959" y="1594382"/>
                </a:lnTo>
                <a:close/>
              </a:path>
              <a:path w="2345690" h="2216785">
                <a:moveTo>
                  <a:pt x="155182" y="1632482"/>
                </a:moveTo>
                <a:lnTo>
                  <a:pt x="154126" y="1632482"/>
                </a:lnTo>
                <a:lnTo>
                  <a:pt x="145433" y="1607082"/>
                </a:lnTo>
                <a:lnTo>
                  <a:pt x="145025" y="1606479"/>
                </a:lnTo>
                <a:lnTo>
                  <a:pt x="153070" y="1594382"/>
                </a:lnTo>
                <a:lnTo>
                  <a:pt x="169961" y="1594382"/>
                </a:lnTo>
                <a:lnTo>
                  <a:pt x="168905" y="1607082"/>
                </a:lnTo>
                <a:lnTo>
                  <a:pt x="168509" y="1607082"/>
                </a:lnTo>
                <a:lnTo>
                  <a:pt x="167866" y="1619782"/>
                </a:lnTo>
                <a:lnTo>
                  <a:pt x="157293" y="1619782"/>
                </a:lnTo>
                <a:lnTo>
                  <a:pt x="155182" y="1632482"/>
                </a:lnTo>
                <a:close/>
              </a:path>
              <a:path w="2345690" h="2216785">
                <a:moveTo>
                  <a:pt x="234620" y="1607082"/>
                </a:moveTo>
                <a:lnTo>
                  <a:pt x="173128" y="1607082"/>
                </a:lnTo>
                <a:lnTo>
                  <a:pt x="175536" y="1594382"/>
                </a:lnTo>
                <a:lnTo>
                  <a:pt x="239635" y="1594382"/>
                </a:lnTo>
                <a:lnTo>
                  <a:pt x="234620" y="1607082"/>
                </a:lnTo>
                <a:close/>
              </a:path>
              <a:path w="2345690" h="2216785">
                <a:moveTo>
                  <a:pt x="437043" y="1607082"/>
                </a:moveTo>
                <a:lnTo>
                  <a:pt x="421208" y="1607082"/>
                </a:lnTo>
                <a:lnTo>
                  <a:pt x="410651" y="1594382"/>
                </a:lnTo>
                <a:lnTo>
                  <a:pt x="437076" y="1594382"/>
                </a:lnTo>
                <a:lnTo>
                  <a:pt x="437043" y="1607082"/>
                </a:lnTo>
                <a:close/>
              </a:path>
              <a:path w="2345690" h="2216785">
                <a:moveTo>
                  <a:pt x="465546" y="1607082"/>
                </a:moveTo>
                <a:lnTo>
                  <a:pt x="444169" y="1607082"/>
                </a:lnTo>
                <a:lnTo>
                  <a:pt x="448919" y="1594382"/>
                </a:lnTo>
                <a:lnTo>
                  <a:pt x="454857" y="1594382"/>
                </a:lnTo>
                <a:lnTo>
                  <a:pt x="465546" y="1607082"/>
                </a:lnTo>
                <a:close/>
              </a:path>
              <a:path w="2345690" h="2216785">
                <a:moveTo>
                  <a:pt x="595227" y="1607082"/>
                </a:moveTo>
                <a:lnTo>
                  <a:pt x="574411" y="1607082"/>
                </a:lnTo>
                <a:lnTo>
                  <a:pt x="579293" y="1594382"/>
                </a:lnTo>
                <a:lnTo>
                  <a:pt x="592225" y="1594382"/>
                </a:lnTo>
                <a:lnTo>
                  <a:pt x="595227" y="1607082"/>
                </a:lnTo>
                <a:close/>
              </a:path>
              <a:path w="2345690" h="2216785">
                <a:moveTo>
                  <a:pt x="634452" y="1619782"/>
                </a:moveTo>
                <a:lnTo>
                  <a:pt x="625033" y="1619782"/>
                </a:lnTo>
                <a:lnTo>
                  <a:pt x="620068" y="1607082"/>
                </a:lnTo>
                <a:lnTo>
                  <a:pt x="618864" y="1607082"/>
                </a:lnTo>
                <a:lnTo>
                  <a:pt x="620728" y="1594382"/>
                </a:lnTo>
                <a:lnTo>
                  <a:pt x="643953" y="1594382"/>
                </a:lnTo>
                <a:lnTo>
                  <a:pt x="634452" y="1619782"/>
                </a:lnTo>
                <a:close/>
              </a:path>
              <a:path w="2345690" h="2216785">
                <a:moveTo>
                  <a:pt x="671944" y="1607082"/>
                </a:moveTo>
                <a:lnTo>
                  <a:pt x="647120" y="1607082"/>
                </a:lnTo>
                <a:lnTo>
                  <a:pt x="650122" y="1594382"/>
                </a:lnTo>
                <a:lnTo>
                  <a:pt x="671004" y="1594382"/>
                </a:lnTo>
                <a:lnTo>
                  <a:pt x="671944" y="1607082"/>
                </a:lnTo>
                <a:close/>
              </a:path>
              <a:path w="2345690" h="2216785">
                <a:moveTo>
                  <a:pt x="699902" y="1619782"/>
                </a:moveTo>
                <a:lnTo>
                  <a:pt x="679845" y="1619782"/>
                </a:lnTo>
                <a:lnTo>
                  <a:pt x="685437" y="1607082"/>
                </a:lnTo>
                <a:lnTo>
                  <a:pt x="692117" y="1594382"/>
                </a:lnTo>
                <a:lnTo>
                  <a:pt x="698995" y="1607082"/>
                </a:lnTo>
                <a:lnTo>
                  <a:pt x="705181" y="1607082"/>
                </a:lnTo>
                <a:lnTo>
                  <a:pt x="699902" y="1619782"/>
                </a:lnTo>
                <a:close/>
              </a:path>
              <a:path w="2345690" h="2216785">
                <a:moveTo>
                  <a:pt x="737906" y="1607082"/>
                </a:moveTo>
                <a:lnTo>
                  <a:pt x="717849" y="1607082"/>
                </a:lnTo>
                <a:lnTo>
                  <a:pt x="722071" y="1594382"/>
                </a:lnTo>
                <a:lnTo>
                  <a:pt x="732562" y="1594382"/>
                </a:lnTo>
                <a:lnTo>
                  <a:pt x="737906" y="1607082"/>
                </a:lnTo>
                <a:close/>
              </a:path>
              <a:path w="2345690" h="2216785">
                <a:moveTo>
                  <a:pt x="764562" y="1619782"/>
                </a:moveTo>
                <a:lnTo>
                  <a:pt x="757865" y="1607082"/>
                </a:lnTo>
                <a:lnTo>
                  <a:pt x="756908" y="1594382"/>
                </a:lnTo>
                <a:lnTo>
                  <a:pt x="778731" y="1594382"/>
                </a:lnTo>
                <a:lnTo>
                  <a:pt x="780133" y="1607082"/>
                </a:lnTo>
                <a:lnTo>
                  <a:pt x="773238" y="1607082"/>
                </a:lnTo>
                <a:lnTo>
                  <a:pt x="764562" y="1619782"/>
                </a:lnTo>
                <a:close/>
              </a:path>
              <a:path w="2345690" h="2216785">
                <a:moveTo>
                  <a:pt x="893089" y="1632482"/>
                </a:moveTo>
                <a:lnTo>
                  <a:pt x="849806" y="1632482"/>
                </a:lnTo>
                <a:lnTo>
                  <a:pt x="825526" y="1607082"/>
                </a:lnTo>
                <a:lnTo>
                  <a:pt x="832074" y="1594382"/>
                </a:lnTo>
                <a:lnTo>
                  <a:pt x="846755" y="1594382"/>
                </a:lnTo>
                <a:lnTo>
                  <a:pt x="855085" y="1607082"/>
                </a:lnTo>
                <a:lnTo>
                  <a:pt x="861089" y="1619782"/>
                </a:lnTo>
                <a:lnTo>
                  <a:pt x="893715" y="1619782"/>
                </a:lnTo>
                <a:lnTo>
                  <a:pt x="893089" y="1632482"/>
                </a:lnTo>
                <a:close/>
              </a:path>
              <a:path w="2345690" h="2216785">
                <a:moveTo>
                  <a:pt x="927925" y="1607082"/>
                </a:moveTo>
                <a:lnTo>
                  <a:pt x="916313" y="1607082"/>
                </a:lnTo>
                <a:lnTo>
                  <a:pt x="909979" y="1594382"/>
                </a:lnTo>
                <a:lnTo>
                  <a:pt x="935315" y="1594382"/>
                </a:lnTo>
                <a:lnTo>
                  <a:pt x="927925" y="1607082"/>
                </a:lnTo>
                <a:close/>
              </a:path>
              <a:path w="2345690" h="2216785">
                <a:moveTo>
                  <a:pt x="955768" y="1619782"/>
                </a:moveTo>
                <a:lnTo>
                  <a:pt x="944816" y="1607082"/>
                </a:lnTo>
                <a:lnTo>
                  <a:pt x="940989" y="1607082"/>
                </a:lnTo>
                <a:lnTo>
                  <a:pt x="952205" y="1594382"/>
                </a:lnTo>
                <a:lnTo>
                  <a:pt x="965797" y="1594382"/>
                </a:lnTo>
                <a:lnTo>
                  <a:pt x="965857" y="1594563"/>
                </a:lnTo>
                <a:lnTo>
                  <a:pt x="955768" y="1619782"/>
                </a:lnTo>
                <a:close/>
              </a:path>
              <a:path w="2345690" h="2216785">
                <a:moveTo>
                  <a:pt x="1093730" y="1607082"/>
                </a:moveTo>
                <a:lnTo>
                  <a:pt x="1077252" y="1607082"/>
                </a:lnTo>
                <a:lnTo>
                  <a:pt x="1075322" y="1594382"/>
                </a:lnTo>
                <a:lnTo>
                  <a:pt x="1097887" y="1594382"/>
                </a:lnTo>
                <a:lnTo>
                  <a:pt x="1093730" y="1607082"/>
                </a:lnTo>
                <a:close/>
              </a:path>
              <a:path w="2345690" h="2216785">
                <a:moveTo>
                  <a:pt x="1187750" y="1607082"/>
                </a:moveTo>
                <a:lnTo>
                  <a:pt x="1167560" y="1607082"/>
                </a:lnTo>
                <a:lnTo>
                  <a:pt x="1169672" y="1594382"/>
                </a:lnTo>
                <a:lnTo>
                  <a:pt x="1192055" y="1594382"/>
                </a:lnTo>
                <a:lnTo>
                  <a:pt x="1187750" y="1607082"/>
                </a:lnTo>
                <a:close/>
              </a:path>
              <a:path w="2345690" h="2216785">
                <a:moveTo>
                  <a:pt x="1211502" y="1619782"/>
                </a:moveTo>
                <a:lnTo>
                  <a:pt x="1203931" y="1619782"/>
                </a:lnTo>
                <a:lnTo>
                  <a:pt x="1199230" y="1607082"/>
                </a:lnTo>
                <a:lnTo>
                  <a:pt x="1200517" y="1594382"/>
                </a:lnTo>
                <a:lnTo>
                  <a:pt x="1224566" y="1594382"/>
                </a:lnTo>
                <a:lnTo>
                  <a:pt x="1219271" y="1607082"/>
                </a:lnTo>
                <a:lnTo>
                  <a:pt x="1211502" y="1619782"/>
                </a:lnTo>
                <a:close/>
              </a:path>
              <a:path w="2345690" h="2216785">
                <a:moveTo>
                  <a:pt x="1286982" y="1607082"/>
                </a:moveTo>
                <a:lnTo>
                  <a:pt x="1266792" y="1607082"/>
                </a:lnTo>
                <a:lnTo>
                  <a:pt x="1275238" y="1594382"/>
                </a:lnTo>
                <a:lnTo>
                  <a:pt x="1281951" y="1594382"/>
                </a:lnTo>
                <a:lnTo>
                  <a:pt x="1286982" y="1607082"/>
                </a:lnTo>
                <a:close/>
              </a:path>
              <a:path w="2345690" h="2216785">
                <a:moveTo>
                  <a:pt x="1326173" y="1607082"/>
                </a:moveTo>
                <a:lnTo>
                  <a:pt x="1316936" y="1607082"/>
                </a:lnTo>
                <a:lnTo>
                  <a:pt x="1310075" y="1594382"/>
                </a:lnTo>
                <a:lnTo>
                  <a:pt x="1332639" y="1594382"/>
                </a:lnTo>
                <a:lnTo>
                  <a:pt x="1326173" y="1607082"/>
                </a:lnTo>
                <a:close/>
              </a:path>
              <a:path w="2345690" h="2216785">
                <a:moveTo>
                  <a:pt x="1417752" y="1607082"/>
                </a:moveTo>
                <a:lnTo>
                  <a:pt x="1378693" y="1607082"/>
                </a:lnTo>
                <a:lnTo>
                  <a:pt x="1383311" y="1594382"/>
                </a:lnTo>
                <a:lnTo>
                  <a:pt x="1413232" y="1594382"/>
                </a:lnTo>
                <a:lnTo>
                  <a:pt x="1417886" y="1606738"/>
                </a:lnTo>
                <a:lnTo>
                  <a:pt x="1417752" y="1607082"/>
                </a:lnTo>
                <a:close/>
              </a:path>
              <a:path w="2345690" h="2216785">
                <a:moveTo>
                  <a:pt x="1441240" y="1632482"/>
                </a:moveTo>
                <a:lnTo>
                  <a:pt x="1416696" y="1632482"/>
                </a:lnTo>
                <a:lnTo>
                  <a:pt x="1420424" y="1619782"/>
                </a:lnTo>
                <a:lnTo>
                  <a:pt x="1421183" y="1619782"/>
                </a:lnTo>
                <a:lnTo>
                  <a:pt x="1419962" y="1607082"/>
                </a:lnTo>
                <a:lnTo>
                  <a:pt x="1418016" y="1607082"/>
                </a:lnTo>
                <a:lnTo>
                  <a:pt x="1417987" y="1606479"/>
                </a:lnTo>
                <a:lnTo>
                  <a:pt x="1422717" y="1594382"/>
                </a:lnTo>
                <a:lnTo>
                  <a:pt x="1438981" y="1594382"/>
                </a:lnTo>
                <a:lnTo>
                  <a:pt x="1440977" y="1607082"/>
                </a:lnTo>
                <a:lnTo>
                  <a:pt x="1440416" y="1619782"/>
                </a:lnTo>
                <a:lnTo>
                  <a:pt x="1441240" y="1632482"/>
                </a:lnTo>
                <a:close/>
              </a:path>
              <a:path w="2345690" h="2216785">
                <a:moveTo>
                  <a:pt x="1482691" y="1619782"/>
                </a:moveTo>
                <a:lnTo>
                  <a:pt x="1461611" y="1619782"/>
                </a:lnTo>
                <a:lnTo>
                  <a:pt x="1465257" y="1607082"/>
                </a:lnTo>
                <a:lnTo>
                  <a:pt x="1458131" y="1607082"/>
                </a:lnTo>
                <a:lnTo>
                  <a:pt x="1456547" y="1594382"/>
                </a:lnTo>
                <a:lnTo>
                  <a:pt x="1479359" y="1594382"/>
                </a:lnTo>
                <a:lnTo>
                  <a:pt x="1473702" y="1607082"/>
                </a:lnTo>
                <a:lnTo>
                  <a:pt x="1482691" y="1619782"/>
                </a:lnTo>
                <a:close/>
              </a:path>
              <a:path w="2345690" h="2216785">
                <a:moveTo>
                  <a:pt x="1830515" y="1619782"/>
                </a:moveTo>
                <a:lnTo>
                  <a:pt x="1808346" y="1619782"/>
                </a:lnTo>
                <a:lnTo>
                  <a:pt x="1814235" y="1607082"/>
                </a:lnTo>
                <a:lnTo>
                  <a:pt x="1822202" y="1594382"/>
                </a:lnTo>
                <a:lnTo>
                  <a:pt x="1829575" y="1594382"/>
                </a:lnTo>
                <a:lnTo>
                  <a:pt x="1833682" y="1607082"/>
                </a:lnTo>
                <a:lnTo>
                  <a:pt x="1834738" y="1607082"/>
                </a:lnTo>
                <a:lnTo>
                  <a:pt x="1830515" y="1619782"/>
                </a:lnTo>
                <a:close/>
              </a:path>
              <a:path w="2345690" h="2216785">
                <a:moveTo>
                  <a:pt x="1876536" y="1619782"/>
                </a:moveTo>
                <a:lnTo>
                  <a:pt x="1868519" y="1607082"/>
                </a:lnTo>
                <a:lnTo>
                  <a:pt x="1864461" y="1607082"/>
                </a:lnTo>
                <a:lnTo>
                  <a:pt x="1868519" y="1594382"/>
                </a:lnTo>
                <a:lnTo>
                  <a:pt x="1888560" y="1594382"/>
                </a:lnTo>
                <a:lnTo>
                  <a:pt x="1884354" y="1607082"/>
                </a:lnTo>
                <a:lnTo>
                  <a:pt x="1876536" y="1619782"/>
                </a:lnTo>
                <a:close/>
              </a:path>
              <a:path w="2345690" h="2216785">
                <a:moveTo>
                  <a:pt x="1993879" y="1619782"/>
                </a:moveTo>
                <a:lnTo>
                  <a:pt x="1968807" y="1619782"/>
                </a:lnTo>
                <a:lnTo>
                  <a:pt x="1979364" y="1594382"/>
                </a:lnTo>
                <a:lnTo>
                  <a:pt x="1993747" y="1607082"/>
                </a:lnTo>
                <a:lnTo>
                  <a:pt x="1993879" y="1619782"/>
                </a:lnTo>
                <a:close/>
              </a:path>
              <a:path w="2345690" h="2216785">
                <a:moveTo>
                  <a:pt x="144625" y="1607082"/>
                </a:moveTo>
                <a:lnTo>
                  <a:pt x="142514" y="1607082"/>
                </a:lnTo>
                <a:lnTo>
                  <a:pt x="143752" y="1604598"/>
                </a:lnTo>
                <a:lnTo>
                  <a:pt x="145025" y="1606479"/>
                </a:lnTo>
                <a:lnTo>
                  <a:pt x="144625" y="1607082"/>
                </a:lnTo>
                <a:close/>
              </a:path>
              <a:path w="2345690" h="2216785">
                <a:moveTo>
                  <a:pt x="212979" y="1619782"/>
                </a:moveTo>
                <a:lnTo>
                  <a:pt x="179462" y="1619782"/>
                </a:lnTo>
                <a:lnTo>
                  <a:pt x="174613" y="1607082"/>
                </a:lnTo>
                <a:lnTo>
                  <a:pt x="211659" y="1607082"/>
                </a:lnTo>
                <a:lnTo>
                  <a:pt x="212979" y="1619782"/>
                </a:lnTo>
                <a:close/>
              </a:path>
              <a:path w="2345690" h="2216785">
                <a:moveTo>
                  <a:pt x="241746" y="1619782"/>
                </a:moveTo>
                <a:lnTo>
                  <a:pt x="217466" y="1619782"/>
                </a:lnTo>
                <a:lnTo>
                  <a:pt x="224855" y="1607082"/>
                </a:lnTo>
                <a:lnTo>
                  <a:pt x="237260" y="1607082"/>
                </a:lnTo>
                <a:lnTo>
                  <a:pt x="241746" y="1619782"/>
                </a:lnTo>
                <a:close/>
              </a:path>
              <a:path w="2345690" h="2216785">
                <a:moveTo>
                  <a:pt x="299807" y="1619782"/>
                </a:moveTo>
                <a:lnTo>
                  <a:pt x="273415" y="1619782"/>
                </a:lnTo>
                <a:lnTo>
                  <a:pt x="280508" y="1607082"/>
                </a:lnTo>
                <a:lnTo>
                  <a:pt x="290339" y="1607082"/>
                </a:lnTo>
                <a:lnTo>
                  <a:pt x="299807" y="1619782"/>
                </a:lnTo>
                <a:close/>
              </a:path>
              <a:path w="2345690" h="2216785">
                <a:moveTo>
                  <a:pt x="336128" y="1632482"/>
                </a:moveTo>
                <a:lnTo>
                  <a:pt x="327254" y="1632482"/>
                </a:lnTo>
                <a:lnTo>
                  <a:pt x="320393" y="1619782"/>
                </a:lnTo>
                <a:lnTo>
                  <a:pt x="315642" y="1619782"/>
                </a:lnTo>
                <a:lnTo>
                  <a:pt x="319452" y="1607082"/>
                </a:lnTo>
                <a:lnTo>
                  <a:pt x="333011" y="1607082"/>
                </a:lnTo>
                <a:lnTo>
                  <a:pt x="340978" y="1619782"/>
                </a:lnTo>
                <a:lnTo>
                  <a:pt x="320393" y="1619782"/>
                </a:lnTo>
                <a:lnTo>
                  <a:pt x="318130" y="1623537"/>
                </a:lnTo>
                <a:lnTo>
                  <a:pt x="339544" y="1623537"/>
                </a:lnTo>
                <a:lnTo>
                  <a:pt x="336128" y="1632482"/>
                </a:lnTo>
                <a:close/>
              </a:path>
              <a:path w="2345690" h="2216785">
                <a:moveTo>
                  <a:pt x="387427" y="1670582"/>
                </a:moveTo>
                <a:lnTo>
                  <a:pt x="376867" y="1670576"/>
                </a:lnTo>
                <a:lnTo>
                  <a:pt x="369481" y="1657882"/>
                </a:lnTo>
                <a:lnTo>
                  <a:pt x="371592" y="1657882"/>
                </a:lnTo>
                <a:lnTo>
                  <a:pt x="375815" y="1645182"/>
                </a:lnTo>
                <a:lnTo>
                  <a:pt x="363147" y="1632482"/>
                </a:lnTo>
                <a:lnTo>
                  <a:pt x="368425" y="1619782"/>
                </a:lnTo>
                <a:lnTo>
                  <a:pt x="345613" y="1619782"/>
                </a:lnTo>
                <a:lnTo>
                  <a:pt x="345596" y="1607082"/>
                </a:lnTo>
                <a:lnTo>
                  <a:pt x="390594" y="1607082"/>
                </a:lnTo>
                <a:lnTo>
                  <a:pt x="391221" y="1619782"/>
                </a:lnTo>
                <a:lnTo>
                  <a:pt x="390066" y="1632482"/>
                </a:lnTo>
                <a:lnTo>
                  <a:pt x="387328" y="1632482"/>
                </a:lnTo>
                <a:lnTo>
                  <a:pt x="383204" y="1645182"/>
                </a:lnTo>
                <a:lnTo>
                  <a:pt x="391650" y="1645182"/>
                </a:lnTo>
                <a:lnTo>
                  <a:pt x="395872" y="1657882"/>
                </a:lnTo>
                <a:lnTo>
                  <a:pt x="387427" y="1670582"/>
                </a:lnTo>
                <a:close/>
              </a:path>
              <a:path w="2345690" h="2216785">
                <a:moveTo>
                  <a:pt x="432820" y="1632482"/>
                </a:moveTo>
                <a:lnTo>
                  <a:pt x="416985" y="1619782"/>
                </a:lnTo>
                <a:lnTo>
                  <a:pt x="418041" y="1607082"/>
                </a:lnTo>
                <a:lnTo>
                  <a:pt x="464490" y="1607082"/>
                </a:lnTo>
                <a:lnTo>
                  <a:pt x="460267" y="1619782"/>
                </a:lnTo>
                <a:lnTo>
                  <a:pt x="442321" y="1619782"/>
                </a:lnTo>
                <a:lnTo>
                  <a:pt x="432820" y="1632482"/>
                </a:lnTo>
                <a:close/>
              </a:path>
              <a:path w="2345690" h="2216785">
                <a:moveTo>
                  <a:pt x="551055" y="1632482"/>
                </a:moveTo>
                <a:lnTo>
                  <a:pt x="509620" y="1632482"/>
                </a:lnTo>
                <a:lnTo>
                  <a:pt x="507344" y="1619782"/>
                </a:lnTo>
                <a:lnTo>
                  <a:pt x="511995" y="1607082"/>
                </a:lnTo>
                <a:lnTo>
                  <a:pt x="525191" y="1607082"/>
                </a:lnTo>
                <a:lnTo>
                  <a:pt x="528325" y="1619782"/>
                </a:lnTo>
                <a:lnTo>
                  <a:pt x="548679" y="1619782"/>
                </a:lnTo>
                <a:lnTo>
                  <a:pt x="551055" y="1632482"/>
                </a:lnTo>
                <a:close/>
              </a:path>
              <a:path w="2345690" h="2216785">
                <a:moveTo>
                  <a:pt x="587772" y="1619782"/>
                </a:moveTo>
                <a:lnTo>
                  <a:pt x="575335" y="1619782"/>
                </a:lnTo>
                <a:lnTo>
                  <a:pt x="571112" y="1607082"/>
                </a:lnTo>
                <a:lnTo>
                  <a:pt x="592489" y="1607082"/>
                </a:lnTo>
                <a:lnTo>
                  <a:pt x="587772" y="1619782"/>
                </a:lnTo>
                <a:close/>
              </a:path>
              <a:path w="2345690" h="2216785">
                <a:moveTo>
                  <a:pt x="679845" y="1619782"/>
                </a:moveTo>
                <a:lnTo>
                  <a:pt x="654509" y="1619782"/>
                </a:lnTo>
                <a:lnTo>
                  <a:pt x="657214" y="1607082"/>
                </a:lnTo>
                <a:lnTo>
                  <a:pt x="677734" y="1607082"/>
                </a:lnTo>
                <a:lnTo>
                  <a:pt x="679845" y="1619782"/>
                </a:lnTo>
                <a:close/>
              </a:path>
              <a:path w="2345690" h="2216785">
                <a:moveTo>
                  <a:pt x="737906" y="1619782"/>
                </a:moveTo>
                <a:lnTo>
                  <a:pt x="724183" y="1619782"/>
                </a:lnTo>
                <a:lnTo>
                  <a:pt x="713626" y="1607082"/>
                </a:lnTo>
                <a:lnTo>
                  <a:pt x="739292" y="1607082"/>
                </a:lnTo>
                <a:lnTo>
                  <a:pt x="737906" y="1619782"/>
                </a:lnTo>
                <a:close/>
              </a:path>
              <a:path w="2345690" h="2216785">
                <a:moveTo>
                  <a:pt x="820248" y="1619782"/>
                </a:moveTo>
                <a:lnTo>
                  <a:pt x="800190" y="1619782"/>
                </a:lnTo>
                <a:lnTo>
                  <a:pt x="805551" y="1607082"/>
                </a:lnTo>
                <a:lnTo>
                  <a:pt x="814293" y="1607082"/>
                </a:lnTo>
                <a:lnTo>
                  <a:pt x="820248" y="1619782"/>
                </a:lnTo>
                <a:close/>
              </a:path>
              <a:path w="2345690" h="2216785">
                <a:moveTo>
                  <a:pt x="919480" y="1619782"/>
                </a:moveTo>
                <a:lnTo>
                  <a:pt x="904222" y="1619782"/>
                </a:lnTo>
                <a:lnTo>
                  <a:pt x="908923" y="1607082"/>
                </a:lnTo>
                <a:lnTo>
                  <a:pt x="919480" y="1619782"/>
                </a:lnTo>
                <a:close/>
              </a:path>
              <a:path w="2345690" h="2216785">
                <a:moveTo>
                  <a:pt x="922647" y="1632482"/>
                </a:moveTo>
                <a:lnTo>
                  <a:pt x="904321" y="1632482"/>
                </a:lnTo>
                <a:lnTo>
                  <a:pt x="902194" y="1619782"/>
                </a:lnTo>
                <a:lnTo>
                  <a:pt x="919480" y="1619782"/>
                </a:lnTo>
                <a:lnTo>
                  <a:pt x="921591" y="1607082"/>
                </a:lnTo>
                <a:lnTo>
                  <a:pt x="926870" y="1619782"/>
                </a:lnTo>
                <a:lnTo>
                  <a:pt x="922647" y="1632482"/>
                </a:lnTo>
                <a:close/>
              </a:path>
              <a:path w="2345690" h="2216785">
                <a:moveTo>
                  <a:pt x="1013038" y="1619782"/>
                </a:moveTo>
                <a:lnTo>
                  <a:pt x="992238" y="1619782"/>
                </a:lnTo>
                <a:lnTo>
                  <a:pt x="990869" y="1607082"/>
                </a:lnTo>
                <a:lnTo>
                  <a:pt x="1013945" y="1607082"/>
                </a:lnTo>
                <a:lnTo>
                  <a:pt x="1013038" y="1619782"/>
                </a:lnTo>
                <a:close/>
              </a:path>
              <a:path w="2345690" h="2216785">
                <a:moveTo>
                  <a:pt x="1060939" y="1632482"/>
                </a:moveTo>
                <a:lnTo>
                  <a:pt x="1044048" y="1632482"/>
                </a:lnTo>
                <a:lnTo>
                  <a:pt x="1045104" y="1619782"/>
                </a:lnTo>
                <a:lnTo>
                  <a:pt x="1053549" y="1607082"/>
                </a:lnTo>
                <a:lnTo>
                  <a:pt x="1062571" y="1607082"/>
                </a:lnTo>
                <a:lnTo>
                  <a:pt x="1067141" y="1619782"/>
                </a:lnTo>
                <a:lnTo>
                  <a:pt x="1066761" y="1619782"/>
                </a:lnTo>
                <a:lnTo>
                  <a:pt x="1060939" y="1632482"/>
                </a:lnTo>
                <a:close/>
              </a:path>
              <a:path w="2345690" h="2216785">
                <a:moveTo>
                  <a:pt x="1108410" y="1619782"/>
                </a:moveTo>
                <a:lnTo>
                  <a:pt x="1090448" y="1619782"/>
                </a:lnTo>
                <a:lnTo>
                  <a:pt x="1098942" y="1607082"/>
                </a:lnTo>
                <a:lnTo>
                  <a:pt x="1108410" y="1619782"/>
                </a:lnTo>
                <a:close/>
              </a:path>
              <a:path w="2345690" h="2216785">
                <a:moveTo>
                  <a:pt x="1161226" y="1619782"/>
                </a:moveTo>
                <a:lnTo>
                  <a:pt x="1138381" y="1619782"/>
                </a:lnTo>
                <a:lnTo>
                  <a:pt x="1146447" y="1607082"/>
                </a:lnTo>
                <a:lnTo>
                  <a:pt x="1161226" y="1607082"/>
                </a:lnTo>
                <a:lnTo>
                  <a:pt x="1161226" y="1619782"/>
                </a:lnTo>
                <a:close/>
              </a:path>
              <a:path w="2345690" h="2216785">
                <a:moveTo>
                  <a:pt x="1247791" y="1619782"/>
                </a:moveTo>
                <a:lnTo>
                  <a:pt x="1233011" y="1619782"/>
                </a:lnTo>
                <a:lnTo>
                  <a:pt x="1237234" y="1607082"/>
                </a:lnTo>
                <a:lnTo>
                  <a:pt x="1244624" y="1607082"/>
                </a:lnTo>
                <a:lnTo>
                  <a:pt x="1247791" y="1619782"/>
                </a:lnTo>
                <a:close/>
              </a:path>
              <a:path w="2345690" h="2216785">
                <a:moveTo>
                  <a:pt x="1286850" y="1619782"/>
                </a:moveTo>
                <a:lnTo>
                  <a:pt x="1270372" y="1619782"/>
                </a:lnTo>
                <a:lnTo>
                  <a:pt x="1264681" y="1607082"/>
                </a:lnTo>
                <a:lnTo>
                  <a:pt x="1289044" y="1607082"/>
                </a:lnTo>
                <a:lnTo>
                  <a:pt x="1286850" y="1619782"/>
                </a:lnTo>
                <a:close/>
              </a:path>
              <a:path w="2345690" h="2216785">
                <a:moveTo>
                  <a:pt x="1413529" y="1619782"/>
                </a:moveTo>
                <a:lnTo>
                  <a:pt x="1373810" y="1619782"/>
                </a:lnTo>
                <a:lnTo>
                  <a:pt x="1374321" y="1607082"/>
                </a:lnTo>
                <a:lnTo>
                  <a:pt x="1416861" y="1607082"/>
                </a:lnTo>
                <a:lnTo>
                  <a:pt x="1413529" y="1619782"/>
                </a:lnTo>
                <a:close/>
              </a:path>
              <a:path w="2345690" h="2216785">
                <a:moveTo>
                  <a:pt x="1520855" y="1615548"/>
                </a:moveTo>
                <a:lnTo>
                  <a:pt x="1515928" y="1607082"/>
                </a:lnTo>
                <a:lnTo>
                  <a:pt x="1518040" y="1607082"/>
                </a:lnTo>
                <a:lnTo>
                  <a:pt x="1520855" y="1615548"/>
                </a:lnTo>
                <a:close/>
              </a:path>
              <a:path w="2345690" h="2216785">
                <a:moveTo>
                  <a:pt x="1543376" y="1619782"/>
                </a:moveTo>
                <a:lnTo>
                  <a:pt x="1523318" y="1619782"/>
                </a:lnTo>
                <a:lnTo>
                  <a:pt x="1518040" y="1607082"/>
                </a:lnTo>
                <a:lnTo>
                  <a:pt x="1544431" y="1607082"/>
                </a:lnTo>
                <a:lnTo>
                  <a:pt x="1543376" y="1619782"/>
                </a:lnTo>
                <a:close/>
              </a:path>
              <a:path w="2345690" h="2216785">
                <a:moveTo>
                  <a:pt x="1593569" y="1632482"/>
                </a:moveTo>
                <a:lnTo>
                  <a:pt x="1577305" y="1632482"/>
                </a:lnTo>
                <a:lnTo>
                  <a:pt x="1572934" y="1619782"/>
                </a:lnTo>
                <a:lnTo>
                  <a:pt x="1575969" y="1607082"/>
                </a:lnTo>
                <a:lnTo>
                  <a:pt x="1591936" y="1607082"/>
                </a:lnTo>
                <a:lnTo>
                  <a:pt x="1596159" y="1619782"/>
                </a:lnTo>
                <a:lnTo>
                  <a:pt x="1593569" y="1632482"/>
                </a:lnTo>
                <a:close/>
              </a:path>
              <a:path w="2345690" h="2216785">
                <a:moveTo>
                  <a:pt x="1644719" y="1632482"/>
                </a:moveTo>
                <a:lnTo>
                  <a:pt x="1629016" y="1632482"/>
                </a:lnTo>
                <a:lnTo>
                  <a:pt x="1625569" y="1619782"/>
                </a:lnTo>
                <a:lnTo>
                  <a:pt x="1629940" y="1607082"/>
                </a:lnTo>
                <a:lnTo>
                  <a:pt x="1646039" y="1607082"/>
                </a:lnTo>
                <a:lnTo>
                  <a:pt x="1649535" y="1619782"/>
                </a:lnTo>
                <a:lnTo>
                  <a:pt x="1644719" y="1632482"/>
                </a:lnTo>
                <a:close/>
              </a:path>
              <a:path w="2345690" h="2216785">
                <a:moveTo>
                  <a:pt x="1745007" y="1632482"/>
                </a:moveTo>
                <a:lnTo>
                  <a:pt x="1722294" y="1632482"/>
                </a:lnTo>
                <a:lnTo>
                  <a:pt x="1729172" y="1607082"/>
                </a:lnTo>
                <a:lnTo>
                  <a:pt x="1739728" y="1619782"/>
                </a:lnTo>
                <a:lnTo>
                  <a:pt x="1741840" y="1619782"/>
                </a:lnTo>
                <a:lnTo>
                  <a:pt x="1745007" y="1632482"/>
                </a:lnTo>
                <a:close/>
              </a:path>
              <a:path w="2345690" h="2216785">
                <a:moveTo>
                  <a:pt x="1807555" y="1619782"/>
                </a:moveTo>
                <a:lnTo>
                  <a:pt x="1785650" y="1619782"/>
                </a:lnTo>
                <a:lnTo>
                  <a:pt x="1788553" y="1607082"/>
                </a:lnTo>
                <a:lnTo>
                  <a:pt x="1805905" y="1607082"/>
                </a:lnTo>
                <a:lnTo>
                  <a:pt x="1807555" y="1619782"/>
                </a:lnTo>
                <a:close/>
              </a:path>
              <a:path w="2345690" h="2216785">
                <a:moveTo>
                  <a:pt x="2045870" y="1632482"/>
                </a:moveTo>
                <a:lnTo>
                  <a:pt x="2033202" y="1632482"/>
                </a:lnTo>
                <a:lnTo>
                  <a:pt x="2026869" y="1619782"/>
                </a:lnTo>
                <a:lnTo>
                  <a:pt x="2037425" y="1607082"/>
                </a:lnTo>
                <a:lnTo>
                  <a:pt x="2049037" y="1607082"/>
                </a:lnTo>
                <a:lnTo>
                  <a:pt x="2054315" y="1619782"/>
                </a:lnTo>
                <a:lnTo>
                  <a:pt x="2045870" y="1632482"/>
                </a:lnTo>
                <a:close/>
              </a:path>
              <a:path w="2345690" h="2216785">
                <a:moveTo>
                  <a:pt x="2105878" y="1632482"/>
                </a:moveTo>
                <a:lnTo>
                  <a:pt x="2092484" y="1632482"/>
                </a:lnTo>
                <a:lnTo>
                  <a:pt x="2085985" y="1619782"/>
                </a:lnTo>
                <a:lnTo>
                  <a:pt x="2092484" y="1619782"/>
                </a:lnTo>
                <a:lnTo>
                  <a:pt x="2099181" y="1607082"/>
                </a:lnTo>
                <a:lnTo>
                  <a:pt x="2105878" y="1607082"/>
                </a:lnTo>
                <a:lnTo>
                  <a:pt x="2112377" y="1619782"/>
                </a:lnTo>
                <a:lnTo>
                  <a:pt x="2105878" y="1632482"/>
                </a:lnTo>
                <a:close/>
              </a:path>
              <a:path w="2345690" h="2216785">
                <a:moveTo>
                  <a:pt x="1523318" y="1619782"/>
                </a:moveTo>
                <a:lnTo>
                  <a:pt x="1522263" y="1619782"/>
                </a:lnTo>
                <a:lnTo>
                  <a:pt x="1520855" y="1615548"/>
                </a:lnTo>
                <a:lnTo>
                  <a:pt x="1523318" y="1619782"/>
                </a:lnTo>
                <a:close/>
              </a:path>
              <a:path w="2345690" h="2216785">
                <a:moveTo>
                  <a:pt x="209020" y="1632482"/>
                </a:moveTo>
                <a:lnTo>
                  <a:pt x="161516" y="1632482"/>
                </a:lnTo>
                <a:lnTo>
                  <a:pt x="163561" y="1619782"/>
                </a:lnTo>
                <a:lnTo>
                  <a:pt x="214299" y="1619782"/>
                </a:lnTo>
                <a:lnTo>
                  <a:pt x="209020" y="1632482"/>
                </a:lnTo>
                <a:close/>
              </a:path>
              <a:path w="2345690" h="2216785">
                <a:moveTo>
                  <a:pt x="237128" y="1632482"/>
                </a:moveTo>
                <a:lnTo>
                  <a:pt x="219577" y="1632482"/>
                </a:lnTo>
                <a:lnTo>
                  <a:pt x="219577" y="1619782"/>
                </a:lnTo>
                <a:lnTo>
                  <a:pt x="239090" y="1619782"/>
                </a:lnTo>
                <a:lnTo>
                  <a:pt x="237128" y="1632482"/>
                </a:lnTo>
                <a:close/>
              </a:path>
              <a:path w="2345690" h="2216785">
                <a:moveTo>
                  <a:pt x="297828" y="1657882"/>
                </a:moveTo>
                <a:lnTo>
                  <a:pt x="256525" y="1657882"/>
                </a:lnTo>
                <a:lnTo>
                  <a:pt x="256525" y="1645182"/>
                </a:lnTo>
                <a:lnTo>
                  <a:pt x="255469" y="1632482"/>
                </a:lnTo>
                <a:lnTo>
                  <a:pt x="254710" y="1619782"/>
                </a:lnTo>
                <a:lnTo>
                  <a:pt x="298751" y="1619782"/>
                </a:lnTo>
                <a:lnTo>
                  <a:pt x="298751" y="1632482"/>
                </a:lnTo>
                <a:lnTo>
                  <a:pt x="274471" y="1632482"/>
                </a:lnTo>
                <a:lnTo>
                  <a:pt x="282537" y="1645182"/>
                </a:lnTo>
                <a:lnTo>
                  <a:pt x="299065" y="1645182"/>
                </a:lnTo>
                <a:lnTo>
                  <a:pt x="297828" y="1657882"/>
                </a:lnTo>
                <a:close/>
              </a:path>
              <a:path w="2345690" h="2216785">
                <a:moveTo>
                  <a:pt x="359980" y="1632482"/>
                </a:moveTo>
                <a:lnTo>
                  <a:pt x="340978" y="1632482"/>
                </a:lnTo>
                <a:lnTo>
                  <a:pt x="344145" y="1619782"/>
                </a:lnTo>
                <a:lnTo>
                  <a:pt x="363147" y="1619782"/>
                </a:lnTo>
                <a:lnTo>
                  <a:pt x="359980" y="1632482"/>
                </a:lnTo>
                <a:close/>
              </a:path>
              <a:path w="2345690" h="2216785">
                <a:moveTo>
                  <a:pt x="402470" y="1645182"/>
                </a:moveTo>
                <a:lnTo>
                  <a:pt x="395905" y="1632482"/>
                </a:lnTo>
                <a:lnTo>
                  <a:pt x="392705" y="1632482"/>
                </a:lnTo>
                <a:lnTo>
                  <a:pt x="395163" y="1619782"/>
                </a:lnTo>
                <a:lnTo>
                  <a:pt x="416985" y="1619782"/>
                </a:lnTo>
                <a:lnTo>
                  <a:pt x="410223" y="1632482"/>
                </a:lnTo>
                <a:lnTo>
                  <a:pt x="402470" y="1645182"/>
                </a:lnTo>
                <a:close/>
              </a:path>
              <a:path w="2345690" h="2216785">
                <a:moveTo>
                  <a:pt x="458700" y="1657882"/>
                </a:moveTo>
                <a:lnTo>
                  <a:pt x="435987" y="1657882"/>
                </a:lnTo>
                <a:lnTo>
                  <a:pt x="442321" y="1619782"/>
                </a:lnTo>
                <a:lnTo>
                  <a:pt x="500382" y="1619782"/>
                </a:lnTo>
                <a:lnTo>
                  <a:pt x="496341" y="1632482"/>
                </a:lnTo>
                <a:lnTo>
                  <a:pt x="492597" y="1645182"/>
                </a:lnTo>
                <a:lnTo>
                  <a:pt x="458156" y="1645182"/>
                </a:lnTo>
                <a:lnTo>
                  <a:pt x="458700" y="1657882"/>
                </a:lnTo>
                <a:close/>
              </a:path>
              <a:path w="2345690" h="2216785">
                <a:moveTo>
                  <a:pt x="577446" y="1632482"/>
                </a:moveTo>
                <a:lnTo>
                  <a:pt x="551055" y="1632482"/>
                </a:lnTo>
                <a:lnTo>
                  <a:pt x="558593" y="1619782"/>
                </a:lnTo>
                <a:lnTo>
                  <a:pt x="569314" y="1619782"/>
                </a:lnTo>
                <a:lnTo>
                  <a:pt x="577446" y="1632482"/>
                </a:lnTo>
                <a:close/>
              </a:path>
              <a:path w="2345690" h="2216785">
                <a:moveTo>
                  <a:pt x="673643" y="1632482"/>
                </a:moveTo>
                <a:lnTo>
                  <a:pt x="637619" y="1632482"/>
                </a:lnTo>
                <a:lnTo>
                  <a:pt x="641445" y="1619782"/>
                </a:lnTo>
                <a:lnTo>
                  <a:pt x="677024" y="1619782"/>
                </a:lnTo>
                <a:lnTo>
                  <a:pt x="673643" y="1632482"/>
                </a:lnTo>
                <a:close/>
              </a:path>
              <a:path w="2345690" h="2216785">
                <a:moveTo>
                  <a:pt x="694413" y="1630788"/>
                </a:moveTo>
                <a:lnTo>
                  <a:pt x="686179" y="1619782"/>
                </a:lnTo>
                <a:lnTo>
                  <a:pt x="698847" y="1619782"/>
                </a:lnTo>
                <a:lnTo>
                  <a:pt x="697791" y="1624015"/>
                </a:lnTo>
                <a:lnTo>
                  <a:pt x="694413" y="1630788"/>
                </a:lnTo>
                <a:close/>
              </a:path>
              <a:path w="2345690" h="2216785">
                <a:moveTo>
                  <a:pt x="718113" y="1632482"/>
                </a:moveTo>
                <a:lnTo>
                  <a:pt x="695680" y="1632482"/>
                </a:lnTo>
                <a:lnTo>
                  <a:pt x="697791" y="1624015"/>
                </a:lnTo>
                <a:lnTo>
                  <a:pt x="699902" y="1619782"/>
                </a:lnTo>
                <a:lnTo>
                  <a:pt x="716133" y="1619782"/>
                </a:lnTo>
                <a:lnTo>
                  <a:pt x="718113" y="1632482"/>
                </a:lnTo>
                <a:close/>
              </a:path>
              <a:path w="2345690" h="2216785">
                <a:moveTo>
                  <a:pt x="745890" y="1645182"/>
                </a:moveTo>
                <a:lnTo>
                  <a:pt x="738698" y="1645182"/>
                </a:lnTo>
                <a:lnTo>
                  <a:pt x="734278" y="1632482"/>
                </a:lnTo>
                <a:lnTo>
                  <a:pt x="735795" y="1619782"/>
                </a:lnTo>
                <a:lnTo>
                  <a:pt x="755853" y="1619782"/>
                </a:lnTo>
                <a:lnTo>
                  <a:pt x="755556" y="1632482"/>
                </a:lnTo>
                <a:lnTo>
                  <a:pt x="752686" y="1632482"/>
                </a:lnTo>
                <a:lnTo>
                  <a:pt x="745890" y="1645182"/>
                </a:lnTo>
                <a:close/>
              </a:path>
              <a:path w="2345690" h="2216785">
                <a:moveTo>
                  <a:pt x="821303" y="1632482"/>
                </a:moveTo>
                <a:lnTo>
                  <a:pt x="799135" y="1632482"/>
                </a:lnTo>
                <a:lnTo>
                  <a:pt x="798277" y="1619782"/>
                </a:lnTo>
                <a:lnTo>
                  <a:pt x="819192" y="1619782"/>
                </a:lnTo>
                <a:lnTo>
                  <a:pt x="821303" y="1632482"/>
                </a:lnTo>
                <a:close/>
              </a:path>
              <a:path w="2345690" h="2216785">
                <a:moveTo>
                  <a:pt x="971075" y="1632482"/>
                </a:moveTo>
                <a:lnTo>
                  <a:pt x="950622" y="1632482"/>
                </a:lnTo>
                <a:lnTo>
                  <a:pt x="958539" y="1619782"/>
                </a:lnTo>
                <a:lnTo>
                  <a:pt x="967826" y="1619782"/>
                </a:lnTo>
                <a:lnTo>
                  <a:pt x="971075" y="1632482"/>
                </a:lnTo>
                <a:close/>
              </a:path>
              <a:path w="2345690" h="2216785">
                <a:moveTo>
                  <a:pt x="1106365" y="1632482"/>
                </a:moveTo>
                <a:lnTo>
                  <a:pt x="1088105" y="1632482"/>
                </a:lnTo>
                <a:lnTo>
                  <a:pt x="1086406" y="1619782"/>
                </a:lnTo>
                <a:lnTo>
                  <a:pt x="1110555" y="1619782"/>
                </a:lnTo>
                <a:lnTo>
                  <a:pt x="1106365" y="1632482"/>
                </a:lnTo>
                <a:close/>
              </a:path>
              <a:path w="2345690" h="2216785">
                <a:moveTo>
                  <a:pt x="1176797" y="1632482"/>
                </a:moveTo>
                <a:lnTo>
                  <a:pt x="1142439" y="1632482"/>
                </a:lnTo>
                <a:lnTo>
                  <a:pt x="1137342" y="1619782"/>
                </a:lnTo>
                <a:lnTo>
                  <a:pt x="1173168" y="1619782"/>
                </a:lnTo>
                <a:lnTo>
                  <a:pt x="1176797" y="1632482"/>
                </a:lnTo>
                <a:close/>
              </a:path>
              <a:path w="2345690" h="2216785">
                <a:moveTo>
                  <a:pt x="1241457" y="1632482"/>
                </a:moveTo>
                <a:lnTo>
                  <a:pt x="1228789" y="1632482"/>
                </a:lnTo>
                <a:lnTo>
                  <a:pt x="1227733" y="1619782"/>
                </a:lnTo>
                <a:lnTo>
                  <a:pt x="1248846" y="1619782"/>
                </a:lnTo>
                <a:lnTo>
                  <a:pt x="1241457" y="1632482"/>
                </a:lnTo>
                <a:close/>
              </a:path>
              <a:path w="2345690" h="2216785">
                <a:moveTo>
                  <a:pt x="1281044" y="1645182"/>
                </a:moveTo>
                <a:lnTo>
                  <a:pt x="1259403" y="1645182"/>
                </a:lnTo>
                <a:lnTo>
                  <a:pt x="1259634" y="1632482"/>
                </a:lnTo>
                <a:lnTo>
                  <a:pt x="1266793" y="1619782"/>
                </a:lnTo>
                <a:lnTo>
                  <a:pt x="1276557" y="1632482"/>
                </a:lnTo>
                <a:lnTo>
                  <a:pt x="1281572" y="1632482"/>
                </a:lnTo>
                <a:lnTo>
                  <a:pt x="1281044" y="1645182"/>
                </a:lnTo>
                <a:close/>
              </a:path>
              <a:path w="2345690" h="2216785">
                <a:moveTo>
                  <a:pt x="1344911" y="1645182"/>
                </a:moveTo>
                <a:lnTo>
                  <a:pt x="1322742" y="1645182"/>
                </a:lnTo>
                <a:lnTo>
                  <a:pt x="1326404" y="1632482"/>
                </a:lnTo>
                <a:lnTo>
                  <a:pt x="1333827" y="1619782"/>
                </a:lnTo>
                <a:lnTo>
                  <a:pt x="1342041" y="1619782"/>
                </a:lnTo>
                <a:lnTo>
                  <a:pt x="1348078" y="1632482"/>
                </a:lnTo>
                <a:lnTo>
                  <a:pt x="1344911" y="1645182"/>
                </a:lnTo>
                <a:close/>
              </a:path>
              <a:path w="2345690" h="2216785">
                <a:moveTo>
                  <a:pt x="1477710" y="1632482"/>
                </a:moveTo>
                <a:lnTo>
                  <a:pt x="1461842" y="1632482"/>
                </a:lnTo>
                <a:lnTo>
                  <a:pt x="1459846" y="1619782"/>
                </a:lnTo>
                <a:lnTo>
                  <a:pt x="1483071" y="1619782"/>
                </a:lnTo>
                <a:lnTo>
                  <a:pt x="1477710" y="1632482"/>
                </a:lnTo>
                <a:close/>
              </a:path>
              <a:path w="2345690" h="2216785">
                <a:moveTo>
                  <a:pt x="1536365" y="1632482"/>
                </a:moveTo>
                <a:lnTo>
                  <a:pt x="1531104" y="1632482"/>
                </a:lnTo>
                <a:lnTo>
                  <a:pt x="1526436" y="1619782"/>
                </a:lnTo>
                <a:lnTo>
                  <a:pt x="1542320" y="1619782"/>
                </a:lnTo>
                <a:lnTo>
                  <a:pt x="1536365" y="1632482"/>
                </a:lnTo>
                <a:close/>
              </a:path>
              <a:path w="2345690" h="2216785">
                <a:moveTo>
                  <a:pt x="1556044" y="1645182"/>
                </a:moveTo>
                <a:lnTo>
                  <a:pt x="1545487" y="1632482"/>
                </a:lnTo>
                <a:lnTo>
                  <a:pt x="1542320" y="1619782"/>
                </a:lnTo>
                <a:lnTo>
                  <a:pt x="1565940" y="1619782"/>
                </a:lnTo>
                <a:lnTo>
                  <a:pt x="1564901" y="1632482"/>
                </a:lnTo>
                <a:lnTo>
                  <a:pt x="1556044" y="1645182"/>
                </a:lnTo>
                <a:close/>
              </a:path>
              <a:path w="2345690" h="2216785">
                <a:moveTo>
                  <a:pt x="1672298" y="1645182"/>
                </a:moveTo>
                <a:lnTo>
                  <a:pt x="1663968" y="1645182"/>
                </a:lnTo>
                <a:lnTo>
                  <a:pt x="1656331" y="1632482"/>
                </a:lnTo>
                <a:lnTo>
                  <a:pt x="1657387" y="1632482"/>
                </a:lnTo>
                <a:lnTo>
                  <a:pt x="1654220" y="1619782"/>
                </a:lnTo>
                <a:lnTo>
                  <a:pt x="1679556" y="1619782"/>
                </a:lnTo>
                <a:lnTo>
                  <a:pt x="1678451" y="1632482"/>
                </a:lnTo>
                <a:lnTo>
                  <a:pt x="1672298" y="1645182"/>
                </a:lnTo>
                <a:close/>
              </a:path>
              <a:path w="2345690" h="2216785">
                <a:moveTo>
                  <a:pt x="1707531" y="1645182"/>
                </a:moveTo>
                <a:lnTo>
                  <a:pt x="1700372" y="1632482"/>
                </a:lnTo>
                <a:lnTo>
                  <a:pt x="1695391" y="1632482"/>
                </a:lnTo>
                <a:lnTo>
                  <a:pt x="1693279" y="1619782"/>
                </a:lnTo>
                <a:lnTo>
                  <a:pt x="1719671" y="1619782"/>
                </a:lnTo>
                <a:lnTo>
                  <a:pt x="1714690" y="1632482"/>
                </a:lnTo>
                <a:lnTo>
                  <a:pt x="1707531" y="1645182"/>
                </a:lnTo>
                <a:close/>
              </a:path>
              <a:path w="2345690" h="2216785">
                <a:moveTo>
                  <a:pt x="1778788" y="1632482"/>
                </a:moveTo>
                <a:lnTo>
                  <a:pt x="1754508" y="1632482"/>
                </a:lnTo>
                <a:lnTo>
                  <a:pt x="1758961" y="1619782"/>
                </a:lnTo>
                <a:lnTo>
                  <a:pt x="1778788" y="1619782"/>
                </a:lnTo>
                <a:lnTo>
                  <a:pt x="1778788" y="1632482"/>
                </a:lnTo>
                <a:close/>
              </a:path>
              <a:path w="2345690" h="2216785">
                <a:moveTo>
                  <a:pt x="1804124" y="1632482"/>
                </a:moveTo>
                <a:lnTo>
                  <a:pt x="1789345" y="1632482"/>
                </a:lnTo>
                <a:lnTo>
                  <a:pt x="1785122" y="1619782"/>
                </a:lnTo>
                <a:lnTo>
                  <a:pt x="1806433" y="1619782"/>
                </a:lnTo>
                <a:lnTo>
                  <a:pt x="1804124" y="1632482"/>
                </a:lnTo>
                <a:close/>
              </a:path>
              <a:path w="2345690" h="2216785">
                <a:moveTo>
                  <a:pt x="1898077" y="1645182"/>
                </a:moveTo>
                <a:lnTo>
                  <a:pt x="1883694" y="1645182"/>
                </a:lnTo>
                <a:lnTo>
                  <a:pt x="1883562" y="1632482"/>
                </a:lnTo>
                <a:lnTo>
                  <a:pt x="1893327" y="1619782"/>
                </a:lnTo>
                <a:lnTo>
                  <a:pt x="1908634" y="1632482"/>
                </a:lnTo>
                <a:lnTo>
                  <a:pt x="1898077" y="1645182"/>
                </a:lnTo>
                <a:close/>
              </a:path>
              <a:path w="2345690" h="2216785">
                <a:moveTo>
                  <a:pt x="1955083" y="1645182"/>
                </a:moveTo>
                <a:lnTo>
                  <a:pt x="1939512" y="1645182"/>
                </a:lnTo>
                <a:lnTo>
                  <a:pt x="1935190" y="1632482"/>
                </a:lnTo>
                <a:lnTo>
                  <a:pt x="1938192" y="1632482"/>
                </a:lnTo>
                <a:lnTo>
                  <a:pt x="1946473" y="1619782"/>
                </a:lnTo>
                <a:lnTo>
                  <a:pt x="1954555" y="1619782"/>
                </a:lnTo>
                <a:lnTo>
                  <a:pt x="1958679" y="1632482"/>
                </a:lnTo>
                <a:lnTo>
                  <a:pt x="1955083" y="1645182"/>
                </a:lnTo>
                <a:close/>
              </a:path>
              <a:path w="2345690" h="2216785">
                <a:moveTo>
                  <a:pt x="2155659" y="1645182"/>
                </a:moveTo>
                <a:lnTo>
                  <a:pt x="2145152" y="1645182"/>
                </a:lnTo>
                <a:lnTo>
                  <a:pt x="2140484" y="1632482"/>
                </a:lnTo>
                <a:lnTo>
                  <a:pt x="2141556" y="1632482"/>
                </a:lnTo>
                <a:lnTo>
                  <a:pt x="2148269" y="1619782"/>
                </a:lnTo>
                <a:lnTo>
                  <a:pt x="2163048" y="1619782"/>
                </a:lnTo>
                <a:lnTo>
                  <a:pt x="2163114" y="1632482"/>
                </a:lnTo>
                <a:lnTo>
                  <a:pt x="2155659" y="1645182"/>
                </a:lnTo>
                <a:close/>
              </a:path>
              <a:path w="2345690" h="2216785">
                <a:moveTo>
                  <a:pt x="327964" y="1657882"/>
                </a:moveTo>
                <a:lnTo>
                  <a:pt x="306636" y="1657882"/>
                </a:lnTo>
                <a:lnTo>
                  <a:pt x="308253" y="1645182"/>
                </a:lnTo>
                <a:lnTo>
                  <a:pt x="312739" y="1632482"/>
                </a:lnTo>
                <a:lnTo>
                  <a:pt x="318130" y="1623537"/>
                </a:lnTo>
                <a:lnTo>
                  <a:pt x="324054" y="1632482"/>
                </a:lnTo>
                <a:lnTo>
                  <a:pt x="327254" y="1632482"/>
                </a:lnTo>
                <a:lnTo>
                  <a:pt x="329366" y="1645182"/>
                </a:lnTo>
                <a:lnTo>
                  <a:pt x="327964" y="1657882"/>
                </a:lnTo>
                <a:close/>
              </a:path>
              <a:path w="2345690" h="2216785">
                <a:moveTo>
                  <a:pt x="709404" y="1645182"/>
                </a:moveTo>
                <a:lnTo>
                  <a:pt x="693568" y="1632482"/>
                </a:lnTo>
                <a:lnTo>
                  <a:pt x="694413" y="1630788"/>
                </a:lnTo>
                <a:lnTo>
                  <a:pt x="695680" y="1632482"/>
                </a:lnTo>
                <a:lnTo>
                  <a:pt x="718113" y="1632482"/>
                </a:lnTo>
                <a:lnTo>
                  <a:pt x="709404" y="1645182"/>
                </a:lnTo>
                <a:close/>
              </a:path>
              <a:path w="2345690" h="2216785">
                <a:moveTo>
                  <a:pt x="202686" y="1645182"/>
                </a:moveTo>
                <a:lnTo>
                  <a:pt x="162572" y="1645182"/>
                </a:lnTo>
                <a:lnTo>
                  <a:pt x="160460" y="1632482"/>
                </a:lnTo>
                <a:lnTo>
                  <a:pt x="201631" y="1632482"/>
                </a:lnTo>
                <a:lnTo>
                  <a:pt x="202686" y="1645182"/>
                </a:lnTo>
                <a:close/>
              </a:path>
              <a:path w="2345690" h="2216785">
                <a:moveTo>
                  <a:pt x="234290" y="1645182"/>
                </a:moveTo>
                <a:lnTo>
                  <a:pt x="210076" y="1645182"/>
                </a:lnTo>
                <a:lnTo>
                  <a:pt x="210076" y="1632482"/>
                </a:lnTo>
                <a:lnTo>
                  <a:pt x="232245" y="1632482"/>
                </a:lnTo>
                <a:lnTo>
                  <a:pt x="234290" y="1645182"/>
                </a:lnTo>
                <a:close/>
              </a:path>
              <a:path w="2345690" h="2216785">
                <a:moveTo>
                  <a:pt x="361827" y="1645182"/>
                </a:moveTo>
                <a:lnTo>
                  <a:pt x="333588" y="1645182"/>
                </a:lnTo>
                <a:lnTo>
                  <a:pt x="336755" y="1632482"/>
                </a:lnTo>
                <a:lnTo>
                  <a:pt x="359518" y="1632482"/>
                </a:lnTo>
                <a:lnTo>
                  <a:pt x="361827" y="1645182"/>
                </a:lnTo>
                <a:close/>
              </a:path>
              <a:path w="2345690" h="2216785">
                <a:moveTo>
                  <a:pt x="554222" y="1645182"/>
                </a:moveTo>
                <a:lnTo>
                  <a:pt x="535220" y="1645182"/>
                </a:lnTo>
                <a:lnTo>
                  <a:pt x="527830" y="1632482"/>
                </a:lnTo>
                <a:lnTo>
                  <a:pt x="546832" y="1632482"/>
                </a:lnTo>
                <a:lnTo>
                  <a:pt x="554222" y="1645182"/>
                </a:lnTo>
                <a:close/>
              </a:path>
              <a:path w="2345690" h="2216785">
                <a:moveTo>
                  <a:pt x="572168" y="1645182"/>
                </a:moveTo>
                <a:lnTo>
                  <a:pt x="556333" y="1645182"/>
                </a:lnTo>
                <a:lnTo>
                  <a:pt x="552902" y="1632482"/>
                </a:lnTo>
                <a:lnTo>
                  <a:pt x="575335" y="1632482"/>
                </a:lnTo>
                <a:lnTo>
                  <a:pt x="572168" y="1645182"/>
                </a:lnTo>
                <a:close/>
              </a:path>
              <a:path w="2345690" h="2216785">
                <a:moveTo>
                  <a:pt x="599615" y="1657882"/>
                </a:moveTo>
                <a:lnTo>
                  <a:pt x="589536" y="1657882"/>
                </a:lnTo>
                <a:lnTo>
                  <a:pt x="583912" y="1645182"/>
                </a:lnTo>
                <a:lnTo>
                  <a:pt x="584027" y="1632482"/>
                </a:lnTo>
                <a:lnTo>
                  <a:pt x="605289" y="1632482"/>
                </a:lnTo>
                <a:lnTo>
                  <a:pt x="606163" y="1645182"/>
                </a:lnTo>
                <a:lnTo>
                  <a:pt x="599615" y="1657882"/>
                </a:lnTo>
                <a:close/>
              </a:path>
              <a:path w="2345690" h="2216785">
                <a:moveTo>
                  <a:pt x="653355" y="1645182"/>
                </a:moveTo>
                <a:lnTo>
                  <a:pt x="644480" y="1645182"/>
                </a:lnTo>
                <a:lnTo>
                  <a:pt x="637981" y="1632482"/>
                </a:lnTo>
                <a:lnTo>
                  <a:pt x="660843" y="1632482"/>
                </a:lnTo>
                <a:lnTo>
                  <a:pt x="653355" y="1645182"/>
                </a:lnTo>
                <a:close/>
              </a:path>
              <a:path w="2345690" h="2216785">
                <a:moveTo>
                  <a:pt x="773271" y="1645182"/>
                </a:moveTo>
                <a:lnTo>
                  <a:pt x="753362" y="1645182"/>
                </a:lnTo>
                <a:lnTo>
                  <a:pt x="760075" y="1632482"/>
                </a:lnTo>
                <a:lnTo>
                  <a:pt x="769345" y="1632482"/>
                </a:lnTo>
                <a:lnTo>
                  <a:pt x="773271" y="1645182"/>
                </a:lnTo>
                <a:close/>
              </a:path>
              <a:path w="2345690" h="2216785">
                <a:moveTo>
                  <a:pt x="865641" y="1645182"/>
                </a:moveTo>
                <a:lnTo>
                  <a:pt x="834367" y="1645182"/>
                </a:lnTo>
                <a:lnTo>
                  <a:pt x="838986" y="1632482"/>
                </a:lnTo>
                <a:lnTo>
                  <a:pt x="871975" y="1632482"/>
                </a:lnTo>
                <a:lnTo>
                  <a:pt x="865641" y="1645182"/>
                </a:lnTo>
                <a:close/>
              </a:path>
              <a:path w="2345690" h="2216785">
                <a:moveTo>
                  <a:pt x="885699" y="1645182"/>
                </a:moveTo>
                <a:lnTo>
                  <a:pt x="871975" y="1632482"/>
                </a:lnTo>
                <a:lnTo>
                  <a:pt x="890087" y="1632482"/>
                </a:lnTo>
                <a:lnTo>
                  <a:pt x="885699" y="1645182"/>
                </a:lnTo>
                <a:close/>
              </a:path>
              <a:path w="2345690" h="2216785">
                <a:moveTo>
                  <a:pt x="961706" y="1670582"/>
                </a:moveTo>
                <a:lnTo>
                  <a:pt x="955372" y="1657882"/>
                </a:lnTo>
                <a:lnTo>
                  <a:pt x="951413" y="1645182"/>
                </a:lnTo>
                <a:lnTo>
                  <a:pt x="949038" y="1632482"/>
                </a:lnTo>
                <a:lnTo>
                  <a:pt x="971751" y="1632482"/>
                </a:lnTo>
                <a:lnTo>
                  <a:pt x="973318" y="1645182"/>
                </a:lnTo>
                <a:lnTo>
                  <a:pt x="979834" y="1645182"/>
                </a:lnTo>
                <a:lnTo>
                  <a:pt x="989021" y="1657882"/>
                </a:lnTo>
                <a:lnTo>
                  <a:pt x="959595" y="1657882"/>
                </a:lnTo>
                <a:lnTo>
                  <a:pt x="961706" y="1670582"/>
                </a:lnTo>
                <a:close/>
              </a:path>
              <a:path w="2345690" h="2216785">
                <a:moveTo>
                  <a:pt x="1024353" y="1657882"/>
                </a:moveTo>
                <a:lnTo>
                  <a:pt x="1009112" y="1657882"/>
                </a:lnTo>
                <a:lnTo>
                  <a:pt x="1009211" y="1645182"/>
                </a:lnTo>
                <a:lnTo>
                  <a:pt x="1016386" y="1632482"/>
                </a:lnTo>
                <a:lnTo>
                  <a:pt x="1024650" y="1632482"/>
                </a:lnTo>
                <a:lnTo>
                  <a:pt x="1030737" y="1645182"/>
                </a:lnTo>
                <a:lnTo>
                  <a:pt x="1031380" y="1645182"/>
                </a:lnTo>
                <a:lnTo>
                  <a:pt x="1024353" y="1657882"/>
                </a:lnTo>
                <a:close/>
              </a:path>
              <a:path w="2345690" h="2216785">
                <a:moveTo>
                  <a:pt x="1145259" y="1670582"/>
                </a:moveTo>
                <a:lnTo>
                  <a:pt x="1138311" y="1670576"/>
                </a:lnTo>
                <a:lnTo>
                  <a:pt x="1128501" y="1657882"/>
                </a:lnTo>
                <a:lnTo>
                  <a:pt x="1136946" y="1645182"/>
                </a:lnTo>
                <a:lnTo>
                  <a:pt x="1155948" y="1645182"/>
                </a:lnTo>
                <a:lnTo>
                  <a:pt x="1154892" y="1632482"/>
                </a:lnTo>
                <a:lnTo>
                  <a:pt x="1176071" y="1632482"/>
                </a:lnTo>
                <a:lnTo>
                  <a:pt x="1174950" y="1645182"/>
                </a:lnTo>
                <a:lnTo>
                  <a:pt x="1175478" y="1657882"/>
                </a:lnTo>
                <a:lnTo>
                  <a:pt x="1151214" y="1657882"/>
                </a:lnTo>
                <a:lnTo>
                  <a:pt x="1145259" y="1670582"/>
                </a:lnTo>
                <a:close/>
              </a:path>
              <a:path w="2345690" h="2216785">
                <a:moveTo>
                  <a:pt x="1212954" y="1657882"/>
                </a:moveTo>
                <a:lnTo>
                  <a:pt x="1202678" y="1657882"/>
                </a:lnTo>
                <a:lnTo>
                  <a:pt x="1198834" y="1645182"/>
                </a:lnTo>
                <a:lnTo>
                  <a:pt x="1201523" y="1632482"/>
                </a:lnTo>
                <a:lnTo>
                  <a:pt x="1220376" y="1632482"/>
                </a:lnTo>
                <a:lnTo>
                  <a:pt x="1222983" y="1645182"/>
                </a:lnTo>
                <a:lnTo>
                  <a:pt x="1220046" y="1645182"/>
                </a:lnTo>
                <a:lnTo>
                  <a:pt x="1212954" y="1657882"/>
                </a:lnTo>
                <a:close/>
              </a:path>
              <a:path w="2345690" h="2216785">
                <a:moveTo>
                  <a:pt x="1303741" y="1670582"/>
                </a:moveTo>
                <a:lnTo>
                  <a:pt x="1283368" y="1670576"/>
                </a:lnTo>
                <a:lnTo>
                  <a:pt x="1279328" y="1657882"/>
                </a:lnTo>
                <a:lnTo>
                  <a:pt x="1282215" y="1657882"/>
                </a:lnTo>
                <a:lnTo>
                  <a:pt x="1292128" y="1645182"/>
                </a:lnTo>
                <a:lnTo>
                  <a:pt x="1292128" y="1632482"/>
                </a:lnTo>
                <a:lnTo>
                  <a:pt x="1311922" y="1632482"/>
                </a:lnTo>
                <a:lnTo>
                  <a:pt x="1314990" y="1645182"/>
                </a:lnTo>
                <a:lnTo>
                  <a:pt x="1301629" y="1657882"/>
                </a:lnTo>
                <a:lnTo>
                  <a:pt x="1303741" y="1670582"/>
                </a:lnTo>
                <a:close/>
              </a:path>
              <a:path w="2345690" h="2216785">
                <a:moveTo>
                  <a:pt x="1419270" y="1645182"/>
                </a:moveTo>
                <a:lnTo>
                  <a:pt x="1398189" y="1645182"/>
                </a:lnTo>
                <a:lnTo>
                  <a:pt x="1401917" y="1632482"/>
                </a:lnTo>
                <a:lnTo>
                  <a:pt x="1411418" y="1632482"/>
                </a:lnTo>
                <a:lnTo>
                  <a:pt x="1419270" y="1645182"/>
                </a:lnTo>
                <a:close/>
              </a:path>
              <a:path w="2345690" h="2216785">
                <a:moveTo>
                  <a:pt x="1433587" y="1645182"/>
                </a:moveTo>
                <a:lnTo>
                  <a:pt x="1424086" y="1645182"/>
                </a:lnTo>
                <a:lnTo>
                  <a:pt x="1421974" y="1632482"/>
                </a:lnTo>
                <a:lnTo>
                  <a:pt x="1440086" y="1632482"/>
                </a:lnTo>
                <a:lnTo>
                  <a:pt x="1433587" y="1645182"/>
                </a:lnTo>
                <a:close/>
              </a:path>
              <a:path w="2345690" h="2216785">
                <a:moveTo>
                  <a:pt x="1604488" y="1657882"/>
                </a:moveTo>
                <a:lnTo>
                  <a:pt x="1582039" y="1657882"/>
                </a:lnTo>
                <a:lnTo>
                  <a:pt x="1582353" y="1645182"/>
                </a:lnTo>
                <a:lnTo>
                  <a:pt x="1587713" y="1632482"/>
                </a:lnTo>
                <a:lnTo>
                  <a:pt x="1598979" y="1645182"/>
                </a:lnTo>
                <a:lnTo>
                  <a:pt x="1605000" y="1645182"/>
                </a:lnTo>
                <a:lnTo>
                  <a:pt x="1604488" y="1657882"/>
                </a:lnTo>
                <a:close/>
              </a:path>
              <a:path w="2345690" h="2216785">
                <a:moveTo>
                  <a:pt x="1780899" y="1657882"/>
                </a:moveTo>
                <a:lnTo>
                  <a:pt x="1756602" y="1657882"/>
                </a:lnTo>
                <a:lnTo>
                  <a:pt x="1760842" y="1645182"/>
                </a:lnTo>
                <a:lnTo>
                  <a:pt x="1764008" y="1645182"/>
                </a:lnTo>
                <a:lnTo>
                  <a:pt x="1755596" y="1632482"/>
                </a:lnTo>
                <a:lnTo>
                  <a:pt x="1777732" y="1632482"/>
                </a:lnTo>
                <a:lnTo>
                  <a:pt x="1770343" y="1645182"/>
                </a:lnTo>
                <a:lnTo>
                  <a:pt x="1780899" y="1657882"/>
                </a:lnTo>
                <a:close/>
              </a:path>
              <a:path w="2345690" h="2216785">
                <a:moveTo>
                  <a:pt x="1827348" y="1657882"/>
                </a:moveTo>
                <a:lnTo>
                  <a:pt x="1805180" y="1657882"/>
                </a:lnTo>
                <a:lnTo>
                  <a:pt x="1805180" y="1645182"/>
                </a:lnTo>
                <a:lnTo>
                  <a:pt x="1807291" y="1645182"/>
                </a:lnTo>
                <a:lnTo>
                  <a:pt x="1816792" y="1632482"/>
                </a:lnTo>
                <a:lnTo>
                  <a:pt x="1829460" y="1645182"/>
                </a:lnTo>
                <a:lnTo>
                  <a:pt x="1827348" y="1657882"/>
                </a:lnTo>
                <a:close/>
              </a:path>
              <a:path w="2345690" h="2216785">
                <a:moveTo>
                  <a:pt x="1878152" y="1645182"/>
                </a:moveTo>
                <a:lnTo>
                  <a:pt x="1864033" y="1645182"/>
                </a:lnTo>
                <a:lnTo>
                  <a:pt x="1866507" y="1632482"/>
                </a:lnTo>
                <a:lnTo>
                  <a:pt x="1872742" y="1632482"/>
                </a:lnTo>
                <a:lnTo>
                  <a:pt x="1878152" y="1645182"/>
                </a:lnTo>
                <a:close/>
              </a:path>
              <a:path w="2345690" h="2216785">
                <a:moveTo>
                  <a:pt x="2025664" y="1657882"/>
                </a:moveTo>
                <a:lnTo>
                  <a:pt x="2003511" y="1657882"/>
                </a:lnTo>
                <a:lnTo>
                  <a:pt x="2005474" y="1645182"/>
                </a:lnTo>
                <a:lnTo>
                  <a:pt x="2012089" y="1632482"/>
                </a:lnTo>
                <a:lnTo>
                  <a:pt x="2020534" y="1645182"/>
                </a:lnTo>
                <a:lnTo>
                  <a:pt x="2028979" y="1645182"/>
                </a:lnTo>
                <a:lnTo>
                  <a:pt x="2025664" y="1657882"/>
                </a:lnTo>
                <a:close/>
              </a:path>
              <a:path w="2345690" h="2216785">
                <a:moveTo>
                  <a:pt x="218521" y="1657882"/>
                </a:moveTo>
                <a:lnTo>
                  <a:pt x="195132" y="1657882"/>
                </a:lnTo>
                <a:lnTo>
                  <a:pt x="198464" y="1645182"/>
                </a:lnTo>
                <a:lnTo>
                  <a:pt x="228022" y="1645182"/>
                </a:lnTo>
                <a:lnTo>
                  <a:pt x="218521" y="1657882"/>
                </a:lnTo>
                <a:close/>
              </a:path>
              <a:path w="2345690" h="2216785">
                <a:moveTo>
                  <a:pt x="251247" y="1657882"/>
                </a:moveTo>
                <a:lnTo>
                  <a:pt x="229490" y="1657882"/>
                </a:lnTo>
                <a:lnTo>
                  <a:pt x="228022" y="1645182"/>
                </a:lnTo>
                <a:lnTo>
                  <a:pt x="252303" y="1645182"/>
                </a:lnTo>
                <a:lnTo>
                  <a:pt x="251247" y="1657882"/>
                </a:lnTo>
                <a:close/>
              </a:path>
              <a:path w="2345690" h="2216785">
                <a:moveTo>
                  <a:pt x="359320" y="1670582"/>
                </a:moveTo>
                <a:lnTo>
                  <a:pt x="330025" y="1670582"/>
                </a:lnTo>
                <a:lnTo>
                  <a:pt x="332747" y="1657882"/>
                </a:lnTo>
                <a:lnTo>
                  <a:pt x="343089" y="1657882"/>
                </a:lnTo>
                <a:lnTo>
                  <a:pt x="340978" y="1645182"/>
                </a:lnTo>
                <a:lnTo>
                  <a:pt x="368425" y="1645182"/>
                </a:lnTo>
                <a:lnTo>
                  <a:pt x="364813" y="1657882"/>
                </a:lnTo>
                <a:lnTo>
                  <a:pt x="359320" y="1670582"/>
                </a:lnTo>
                <a:close/>
              </a:path>
              <a:path w="2345690" h="2216785">
                <a:moveTo>
                  <a:pt x="425332" y="1670582"/>
                </a:moveTo>
                <a:lnTo>
                  <a:pt x="411703" y="1670576"/>
                </a:lnTo>
                <a:lnTo>
                  <a:pt x="401151" y="1657882"/>
                </a:lnTo>
                <a:lnTo>
                  <a:pt x="405109" y="1645182"/>
                </a:lnTo>
                <a:lnTo>
                  <a:pt x="426486" y="1645182"/>
                </a:lnTo>
                <a:lnTo>
                  <a:pt x="418041" y="1657882"/>
                </a:lnTo>
                <a:lnTo>
                  <a:pt x="425332" y="1670582"/>
                </a:lnTo>
                <a:close/>
              </a:path>
              <a:path w="2345690" h="2216785">
                <a:moveTo>
                  <a:pt x="495104" y="1670582"/>
                </a:moveTo>
                <a:lnTo>
                  <a:pt x="484875" y="1670576"/>
                </a:lnTo>
                <a:lnTo>
                  <a:pt x="479006" y="1657882"/>
                </a:lnTo>
                <a:lnTo>
                  <a:pt x="486659" y="1645182"/>
                </a:lnTo>
                <a:lnTo>
                  <a:pt x="500779" y="1645182"/>
                </a:lnTo>
                <a:lnTo>
                  <a:pt x="501950" y="1657882"/>
                </a:lnTo>
                <a:lnTo>
                  <a:pt x="495104" y="1670582"/>
                </a:lnTo>
                <a:close/>
              </a:path>
              <a:path w="2345690" h="2216785">
                <a:moveTo>
                  <a:pt x="533735" y="1670582"/>
                </a:moveTo>
                <a:lnTo>
                  <a:pt x="511995" y="1670582"/>
                </a:lnTo>
                <a:lnTo>
                  <a:pt x="513051" y="1657882"/>
                </a:lnTo>
                <a:lnTo>
                  <a:pt x="513694" y="1645182"/>
                </a:lnTo>
                <a:lnTo>
                  <a:pt x="555277" y="1645182"/>
                </a:lnTo>
                <a:lnTo>
                  <a:pt x="560374" y="1657882"/>
                </a:lnTo>
                <a:lnTo>
                  <a:pt x="532052" y="1657882"/>
                </a:lnTo>
                <a:lnTo>
                  <a:pt x="533735" y="1670582"/>
                </a:lnTo>
                <a:close/>
              </a:path>
              <a:path w="2345690" h="2216785">
                <a:moveTo>
                  <a:pt x="631713" y="1670582"/>
                </a:moveTo>
                <a:lnTo>
                  <a:pt x="611227" y="1670582"/>
                </a:lnTo>
                <a:lnTo>
                  <a:pt x="611145" y="1657882"/>
                </a:lnTo>
                <a:lnTo>
                  <a:pt x="615318" y="1645182"/>
                </a:lnTo>
                <a:lnTo>
                  <a:pt x="623252" y="1645182"/>
                </a:lnTo>
                <a:lnTo>
                  <a:pt x="634452" y="1657882"/>
                </a:lnTo>
                <a:lnTo>
                  <a:pt x="631713" y="1670582"/>
                </a:lnTo>
                <a:close/>
              </a:path>
              <a:path w="2345690" h="2216785">
                <a:moveTo>
                  <a:pt x="667045" y="1657882"/>
                </a:moveTo>
                <a:lnTo>
                  <a:pt x="647119" y="1657882"/>
                </a:lnTo>
                <a:lnTo>
                  <a:pt x="655565" y="1645182"/>
                </a:lnTo>
                <a:lnTo>
                  <a:pt x="659771" y="1645182"/>
                </a:lnTo>
                <a:lnTo>
                  <a:pt x="667045" y="1657882"/>
                </a:lnTo>
                <a:close/>
              </a:path>
              <a:path w="2345690" h="2216785">
                <a:moveTo>
                  <a:pt x="708199" y="1657882"/>
                </a:moveTo>
                <a:lnTo>
                  <a:pt x="691457" y="1657882"/>
                </a:lnTo>
                <a:lnTo>
                  <a:pt x="688290" y="1645182"/>
                </a:lnTo>
                <a:lnTo>
                  <a:pt x="696735" y="1645182"/>
                </a:lnTo>
                <a:lnTo>
                  <a:pt x="708199" y="1657882"/>
                </a:lnTo>
                <a:close/>
              </a:path>
              <a:path w="2345690" h="2216785">
                <a:moveTo>
                  <a:pt x="731473" y="1670582"/>
                </a:moveTo>
                <a:lnTo>
                  <a:pt x="716232" y="1670576"/>
                </a:lnTo>
                <a:lnTo>
                  <a:pt x="715737" y="1657882"/>
                </a:lnTo>
                <a:lnTo>
                  <a:pt x="723061" y="1645182"/>
                </a:lnTo>
                <a:lnTo>
                  <a:pt x="737708" y="1645182"/>
                </a:lnTo>
                <a:lnTo>
                  <a:pt x="737906" y="1657882"/>
                </a:lnTo>
                <a:lnTo>
                  <a:pt x="731473" y="1670582"/>
                </a:lnTo>
                <a:close/>
              </a:path>
              <a:path w="2345690" h="2216785">
                <a:moveTo>
                  <a:pt x="773799" y="1657882"/>
                </a:moveTo>
                <a:lnTo>
                  <a:pt x="756958" y="1657882"/>
                </a:lnTo>
                <a:lnTo>
                  <a:pt x="752290" y="1645182"/>
                </a:lnTo>
                <a:lnTo>
                  <a:pt x="774030" y="1645182"/>
                </a:lnTo>
                <a:lnTo>
                  <a:pt x="773799" y="1657882"/>
                </a:lnTo>
                <a:close/>
              </a:path>
              <a:path w="2345690" h="2216785">
                <a:moveTo>
                  <a:pt x="839250" y="1670582"/>
                </a:moveTo>
                <a:lnTo>
                  <a:pt x="824206" y="1670576"/>
                </a:lnTo>
                <a:lnTo>
                  <a:pt x="821732" y="1657882"/>
                </a:lnTo>
                <a:lnTo>
                  <a:pt x="826582" y="1645182"/>
                </a:lnTo>
                <a:lnTo>
                  <a:pt x="854029" y="1645182"/>
                </a:lnTo>
                <a:lnTo>
                  <a:pt x="851720" y="1657882"/>
                </a:lnTo>
                <a:lnTo>
                  <a:pt x="843934" y="1657882"/>
                </a:lnTo>
                <a:lnTo>
                  <a:pt x="839250" y="1670582"/>
                </a:lnTo>
                <a:close/>
              </a:path>
              <a:path w="2345690" h="2216785">
                <a:moveTo>
                  <a:pt x="901633" y="1670582"/>
                </a:moveTo>
                <a:lnTo>
                  <a:pt x="877254" y="1670582"/>
                </a:lnTo>
                <a:lnTo>
                  <a:pt x="881476" y="1657882"/>
                </a:lnTo>
                <a:lnTo>
                  <a:pt x="888866" y="1645182"/>
                </a:lnTo>
                <a:lnTo>
                  <a:pt x="898367" y="1645182"/>
                </a:lnTo>
                <a:lnTo>
                  <a:pt x="903645" y="1657882"/>
                </a:lnTo>
                <a:lnTo>
                  <a:pt x="901633" y="1670582"/>
                </a:lnTo>
                <a:close/>
              </a:path>
              <a:path w="2345690" h="2216785">
                <a:moveTo>
                  <a:pt x="920717" y="1670582"/>
                </a:moveTo>
                <a:lnTo>
                  <a:pt x="910388" y="1670576"/>
                </a:lnTo>
                <a:lnTo>
                  <a:pt x="903645" y="1657882"/>
                </a:lnTo>
                <a:lnTo>
                  <a:pt x="904701" y="1645182"/>
                </a:lnTo>
                <a:lnTo>
                  <a:pt x="921591" y="1645182"/>
                </a:lnTo>
                <a:lnTo>
                  <a:pt x="925814" y="1657882"/>
                </a:lnTo>
                <a:lnTo>
                  <a:pt x="926870" y="1657882"/>
                </a:lnTo>
                <a:lnTo>
                  <a:pt x="920717" y="1670582"/>
                </a:lnTo>
                <a:close/>
              </a:path>
              <a:path w="2345690" h="2216785">
                <a:moveTo>
                  <a:pt x="945607" y="1657882"/>
                </a:moveTo>
                <a:lnTo>
                  <a:pt x="925814" y="1657882"/>
                </a:lnTo>
                <a:lnTo>
                  <a:pt x="939570" y="1645182"/>
                </a:lnTo>
                <a:lnTo>
                  <a:pt x="945607" y="1657882"/>
                </a:lnTo>
                <a:close/>
              </a:path>
              <a:path w="2345690" h="2216785">
                <a:moveTo>
                  <a:pt x="1051438" y="1670582"/>
                </a:moveTo>
                <a:lnTo>
                  <a:pt x="1035602" y="1670576"/>
                </a:lnTo>
                <a:lnTo>
                  <a:pt x="1034514" y="1657882"/>
                </a:lnTo>
                <a:lnTo>
                  <a:pt x="1041937" y="1645182"/>
                </a:lnTo>
                <a:lnTo>
                  <a:pt x="1051141" y="1645182"/>
                </a:lnTo>
                <a:lnTo>
                  <a:pt x="1056980" y="1657882"/>
                </a:lnTo>
                <a:lnTo>
                  <a:pt x="1057673" y="1657882"/>
                </a:lnTo>
                <a:lnTo>
                  <a:pt x="1051438" y="1670582"/>
                </a:lnTo>
                <a:close/>
              </a:path>
              <a:path w="2345690" h="2216785">
                <a:moveTo>
                  <a:pt x="1114777" y="1670582"/>
                </a:moveTo>
                <a:lnTo>
                  <a:pt x="1106332" y="1657882"/>
                </a:lnTo>
                <a:lnTo>
                  <a:pt x="1098876" y="1645182"/>
                </a:lnTo>
                <a:lnTo>
                  <a:pt x="1115239" y="1645182"/>
                </a:lnTo>
                <a:lnTo>
                  <a:pt x="1123223" y="1657882"/>
                </a:lnTo>
                <a:lnTo>
                  <a:pt x="1119000" y="1657882"/>
                </a:lnTo>
                <a:lnTo>
                  <a:pt x="1114777" y="1670582"/>
                </a:lnTo>
                <a:close/>
              </a:path>
              <a:path w="2345690" h="2216785">
                <a:moveTo>
                  <a:pt x="1242776" y="1670582"/>
                </a:moveTo>
                <a:lnTo>
                  <a:pt x="1233536" y="1670576"/>
                </a:lnTo>
                <a:lnTo>
                  <a:pt x="1226677" y="1657882"/>
                </a:lnTo>
                <a:lnTo>
                  <a:pt x="1226859" y="1657882"/>
                </a:lnTo>
                <a:lnTo>
                  <a:pt x="1232087" y="1645182"/>
                </a:lnTo>
                <a:lnTo>
                  <a:pt x="1247791" y="1645182"/>
                </a:lnTo>
                <a:lnTo>
                  <a:pt x="1249242" y="1657882"/>
                </a:lnTo>
                <a:lnTo>
                  <a:pt x="1242776" y="1670582"/>
                </a:lnTo>
                <a:close/>
              </a:path>
              <a:path w="2345690" h="2216785">
                <a:moveTo>
                  <a:pt x="1419138" y="1657882"/>
                </a:moveTo>
                <a:lnTo>
                  <a:pt x="1401026" y="1657882"/>
                </a:lnTo>
                <a:lnTo>
                  <a:pt x="1397431" y="1645182"/>
                </a:lnTo>
                <a:lnTo>
                  <a:pt x="1421975" y="1645182"/>
                </a:lnTo>
                <a:lnTo>
                  <a:pt x="1419138" y="1657882"/>
                </a:lnTo>
                <a:close/>
              </a:path>
              <a:path w="2345690" h="2216785">
                <a:moveTo>
                  <a:pt x="1471591" y="1657882"/>
                </a:moveTo>
                <a:lnTo>
                  <a:pt x="1446255" y="1657882"/>
                </a:lnTo>
                <a:lnTo>
                  <a:pt x="1446255" y="1645182"/>
                </a:lnTo>
                <a:lnTo>
                  <a:pt x="1466312" y="1645182"/>
                </a:lnTo>
                <a:lnTo>
                  <a:pt x="1471591" y="1657882"/>
                </a:lnTo>
                <a:close/>
              </a:path>
              <a:path w="2345690" h="2216785">
                <a:moveTo>
                  <a:pt x="1502205" y="1657882"/>
                </a:moveTo>
                <a:lnTo>
                  <a:pt x="1485363" y="1657882"/>
                </a:lnTo>
                <a:lnTo>
                  <a:pt x="1489537" y="1645182"/>
                </a:lnTo>
                <a:lnTo>
                  <a:pt x="1494815" y="1645182"/>
                </a:lnTo>
                <a:lnTo>
                  <a:pt x="1502205" y="1657882"/>
                </a:lnTo>
                <a:close/>
              </a:path>
              <a:path w="2345690" h="2216785">
                <a:moveTo>
                  <a:pt x="1528151" y="1683282"/>
                </a:moveTo>
                <a:lnTo>
                  <a:pt x="1518172" y="1683282"/>
                </a:lnTo>
                <a:lnTo>
                  <a:pt x="1513144" y="1670576"/>
                </a:lnTo>
                <a:lnTo>
                  <a:pt x="1519095" y="1657882"/>
                </a:lnTo>
                <a:lnTo>
                  <a:pt x="1534930" y="1657882"/>
                </a:lnTo>
                <a:lnTo>
                  <a:pt x="1542633" y="1645182"/>
                </a:lnTo>
                <a:lnTo>
                  <a:pt x="1552217" y="1645182"/>
                </a:lnTo>
                <a:lnTo>
                  <a:pt x="1557644" y="1657882"/>
                </a:lnTo>
                <a:lnTo>
                  <a:pt x="1552877" y="1670582"/>
                </a:lnTo>
                <a:lnTo>
                  <a:pt x="1537042" y="1670582"/>
                </a:lnTo>
                <a:lnTo>
                  <a:pt x="1528151" y="1683282"/>
                </a:lnTo>
                <a:close/>
              </a:path>
              <a:path w="2345690" h="2216785">
                <a:moveTo>
                  <a:pt x="1741246" y="1657882"/>
                </a:moveTo>
                <a:lnTo>
                  <a:pt x="1724290" y="1657882"/>
                </a:lnTo>
                <a:lnTo>
                  <a:pt x="1731283" y="1645182"/>
                </a:lnTo>
                <a:lnTo>
                  <a:pt x="1741246" y="1657882"/>
                </a:lnTo>
                <a:close/>
              </a:path>
              <a:path w="2345690" h="2216785">
                <a:moveTo>
                  <a:pt x="1881055" y="1657882"/>
                </a:moveTo>
                <a:lnTo>
                  <a:pt x="1841237" y="1657882"/>
                </a:lnTo>
                <a:lnTo>
                  <a:pt x="1846350" y="1645182"/>
                </a:lnTo>
                <a:lnTo>
                  <a:pt x="1881187" y="1645182"/>
                </a:lnTo>
                <a:lnTo>
                  <a:pt x="1881055" y="1657882"/>
                </a:lnTo>
                <a:close/>
              </a:path>
              <a:path w="2345690" h="2216785">
                <a:moveTo>
                  <a:pt x="1984642" y="1670582"/>
                </a:moveTo>
                <a:lnTo>
                  <a:pt x="1964584" y="1670582"/>
                </a:lnTo>
                <a:lnTo>
                  <a:pt x="1964947" y="1657882"/>
                </a:lnTo>
                <a:lnTo>
                  <a:pt x="1969071" y="1645182"/>
                </a:lnTo>
                <a:lnTo>
                  <a:pt x="1976757" y="1645182"/>
                </a:lnTo>
                <a:lnTo>
                  <a:pt x="1987809" y="1657882"/>
                </a:lnTo>
                <a:lnTo>
                  <a:pt x="1988864" y="1657882"/>
                </a:lnTo>
                <a:lnTo>
                  <a:pt x="1984642" y="1670582"/>
                </a:lnTo>
                <a:close/>
              </a:path>
              <a:path w="2345690" h="2216785">
                <a:moveTo>
                  <a:pt x="216410" y="1670582"/>
                </a:moveTo>
                <a:lnTo>
                  <a:pt x="196385" y="1670576"/>
                </a:lnTo>
                <a:lnTo>
                  <a:pt x="193977" y="1657882"/>
                </a:lnTo>
                <a:lnTo>
                  <a:pt x="216410" y="1657882"/>
                </a:lnTo>
                <a:lnTo>
                  <a:pt x="216410" y="1670582"/>
                </a:lnTo>
                <a:close/>
              </a:path>
              <a:path w="2345690" h="2216785">
                <a:moveTo>
                  <a:pt x="290306" y="1670582"/>
                </a:moveTo>
                <a:lnTo>
                  <a:pt x="226967" y="1670582"/>
                </a:lnTo>
                <a:lnTo>
                  <a:pt x="229655" y="1657882"/>
                </a:lnTo>
                <a:lnTo>
                  <a:pt x="283263" y="1657882"/>
                </a:lnTo>
                <a:lnTo>
                  <a:pt x="290306" y="1670582"/>
                </a:lnTo>
                <a:close/>
              </a:path>
              <a:path w="2345690" h="2216785">
                <a:moveTo>
                  <a:pt x="290306" y="1670581"/>
                </a:moveTo>
                <a:lnTo>
                  <a:pt x="283972" y="1657882"/>
                </a:lnTo>
                <a:lnTo>
                  <a:pt x="294413" y="1657882"/>
                </a:lnTo>
                <a:lnTo>
                  <a:pt x="290306" y="1670581"/>
                </a:lnTo>
                <a:close/>
              </a:path>
              <a:path w="2345690" h="2216785">
                <a:moveTo>
                  <a:pt x="306141" y="1683282"/>
                </a:moveTo>
                <a:lnTo>
                  <a:pt x="294529" y="1683282"/>
                </a:lnTo>
                <a:lnTo>
                  <a:pt x="290310" y="1670576"/>
                </a:lnTo>
                <a:lnTo>
                  <a:pt x="297861" y="1657882"/>
                </a:lnTo>
                <a:lnTo>
                  <a:pt x="326067" y="1657882"/>
                </a:lnTo>
                <a:lnTo>
                  <a:pt x="320013" y="1670582"/>
                </a:lnTo>
                <a:lnTo>
                  <a:pt x="306141" y="1683282"/>
                </a:lnTo>
                <a:close/>
              </a:path>
              <a:path w="2345690" h="2216785">
                <a:moveTo>
                  <a:pt x="476102" y="1670582"/>
                </a:moveTo>
                <a:lnTo>
                  <a:pt x="456589" y="1670582"/>
                </a:lnTo>
                <a:lnTo>
                  <a:pt x="462379" y="1657882"/>
                </a:lnTo>
                <a:lnTo>
                  <a:pt x="476102" y="1670582"/>
                </a:lnTo>
                <a:close/>
              </a:path>
              <a:path w="2345690" h="2216785">
                <a:moveTo>
                  <a:pt x="567945" y="1670582"/>
                </a:moveTo>
                <a:lnTo>
                  <a:pt x="545495" y="1670576"/>
                </a:lnTo>
                <a:lnTo>
                  <a:pt x="543665" y="1657882"/>
                </a:lnTo>
                <a:lnTo>
                  <a:pt x="567005" y="1657882"/>
                </a:lnTo>
                <a:lnTo>
                  <a:pt x="567945" y="1670582"/>
                </a:lnTo>
                <a:close/>
              </a:path>
              <a:path w="2345690" h="2216785">
                <a:moveTo>
                  <a:pt x="702228" y="1670582"/>
                </a:moveTo>
                <a:lnTo>
                  <a:pt x="645008" y="1670582"/>
                </a:lnTo>
                <a:lnTo>
                  <a:pt x="645008" y="1657882"/>
                </a:lnTo>
                <a:lnTo>
                  <a:pt x="709271" y="1657882"/>
                </a:lnTo>
                <a:lnTo>
                  <a:pt x="702228" y="1670582"/>
                </a:lnTo>
                <a:close/>
              </a:path>
              <a:path w="2345690" h="2216785">
                <a:moveTo>
                  <a:pt x="804281" y="1683282"/>
                </a:moveTo>
                <a:lnTo>
                  <a:pt x="764694" y="1683282"/>
                </a:lnTo>
                <a:lnTo>
                  <a:pt x="762370" y="1670576"/>
                </a:lnTo>
                <a:lnTo>
                  <a:pt x="767465" y="1657882"/>
                </a:lnTo>
                <a:lnTo>
                  <a:pt x="785411" y="1657882"/>
                </a:lnTo>
                <a:lnTo>
                  <a:pt x="785411" y="1670582"/>
                </a:lnTo>
                <a:lnTo>
                  <a:pt x="796743" y="1670582"/>
                </a:lnTo>
                <a:lnTo>
                  <a:pt x="804281" y="1683282"/>
                </a:lnTo>
                <a:close/>
              </a:path>
              <a:path w="2345690" h="2216785">
                <a:moveTo>
                  <a:pt x="951150" y="1670582"/>
                </a:moveTo>
                <a:lnTo>
                  <a:pt x="927925" y="1670576"/>
                </a:lnTo>
                <a:lnTo>
                  <a:pt x="926870" y="1657882"/>
                </a:lnTo>
                <a:lnTo>
                  <a:pt x="948081" y="1657882"/>
                </a:lnTo>
                <a:lnTo>
                  <a:pt x="951150" y="1670582"/>
                </a:lnTo>
                <a:close/>
              </a:path>
              <a:path w="2345690" h="2216785">
                <a:moveTo>
                  <a:pt x="992469" y="1670582"/>
                </a:moveTo>
                <a:lnTo>
                  <a:pt x="965926" y="1670576"/>
                </a:lnTo>
                <a:lnTo>
                  <a:pt x="959595" y="1657882"/>
                </a:lnTo>
                <a:lnTo>
                  <a:pt x="989021" y="1657882"/>
                </a:lnTo>
                <a:lnTo>
                  <a:pt x="992469" y="1670582"/>
                </a:lnTo>
                <a:close/>
              </a:path>
              <a:path w="2345690" h="2216785">
                <a:moveTo>
                  <a:pt x="1177045" y="1683282"/>
                </a:moveTo>
                <a:lnTo>
                  <a:pt x="1156954" y="1683282"/>
                </a:lnTo>
                <a:lnTo>
                  <a:pt x="1158059" y="1670582"/>
                </a:lnTo>
                <a:lnTo>
                  <a:pt x="1158059" y="1657882"/>
                </a:lnTo>
                <a:lnTo>
                  <a:pt x="1175478" y="1657882"/>
                </a:lnTo>
                <a:lnTo>
                  <a:pt x="1176006" y="1670582"/>
                </a:lnTo>
                <a:lnTo>
                  <a:pt x="1179832" y="1670582"/>
                </a:lnTo>
                <a:lnTo>
                  <a:pt x="1177045" y="1683282"/>
                </a:lnTo>
                <a:close/>
              </a:path>
              <a:path w="2345690" h="2216785">
                <a:moveTo>
                  <a:pt x="1355468" y="1670582"/>
                </a:moveTo>
                <a:lnTo>
                  <a:pt x="1331188" y="1670582"/>
                </a:lnTo>
                <a:lnTo>
                  <a:pt x="1331188" y="1657882"/>
                </a:lnTo>
                <a:lnTo>
                  <a:pt x="1353357" y="1657882"/>
                </a:lnTo>
                <a:lnTo>
                  <a:pt x="1355468" y="1670582"/>
                </a:lnTo>
                <a:close/>
              </a:path>
              <a:path w="2345690" h="2216785">
                <a:moveTo>
                  <a:pt x="1377109" y="1683282"/>
                </a:moveTo>
                <a:lnTo>
                  <a:pt x="1354412" y="1683282"/>
                </a:lnTo>
                <a:lnTo>
                  <a:pt x="1357581" y="1670576"/>
                </a:lnTo>
                <a:lnTo>
                  <a:pt x="1362198" y="1657882"/>
                </a:lnTo>
                <a:lnTo>
                  <a:pt x="1373018" y="1657882"/>
                </a:lnTo>
                <a:lnTo>
                  <a:pt x="1377637" y="1670582"/>
                </a:lnTo>
                <a:lnTo>
                  <a:pt x="1380144" y="1670582"/>
                </a:lnTo>
                <a:lnTo>
                  <a:pt x="1377109" y="1683282"/>
                </a:lnTo>
                <a:close/>
              </a:path>
              <a:path w="2345690" h="2216785">
                <a:moveTo>
                  <a:pt x="1439921" y="1670582"/>
                </a:moveTo>
                <a:lnTo>
                  <a:pt x="1418808" y="1670582"/>
                </a:lnTo>
                <a:lnTo>
                  <a:pt x="1423443" y="1657882"/>
                </a:lnTo>
                <a:lnTo>
                  <a:pt x="1434692" y="1657882"/>
                </a:lnTo>
                <a:lnTo>
                  <a:pt x="1439921" y="1670582"/>
                </a:lnTo>
                <a:close/>
              </a:path>
              <a:path w="2345690" h="2216785">
                <a:moveTo>
                  <a:pt x="1501809" y="1670582"/>
                </a:moveTo>
                <a:lnTo>
                  <a:pt x="1482559" y="1670576"/>
                </a:lnTo>
                <a:lnTo>
                  <a:pt x="1482279" y="1657882"/>
                </a:lnTo>
                <a:lnTo>
                  <a:pt x="1504959" y="1657882"/>
                </a:lnTo>
                <a:lnTo>
                  <a:pt x="1501809" y="1670582"/>
                </a:lnTo>
                <a:close/>
              </a:path>
              <a:path w="2345690" h="2216785">
                <a:moveTo>
                  <a:pt x="1632051" y="1670582"/>
                </a:moveTo>
                <a:lnTo>
                  <a:pt x="1606567" y="1670582"/>
                </a:lnTo>
                <a:lnTo>
                  <a:pt x="1611334" y="1657882"/>
                </a:lnTo>
                <a:lnTo>
                  <a:pt x="1625717" y="1657882"/>
                </a:lnTo>
                <a:lnTo>
                  <a:pt x="1632051" y="1670582"/>
                </a:lnTo>
                <a:close/>
              </a:path>
              <a:path w="2345690" h="2216785">
                <a:moveTo>
                  <a:pt x="1732339" y="1683282"/>
                </a:moveTo>
                <a:lnTo>
                  <a:pt x="1720728" y="1670576"/>
                </a:lnTo>
                <a:lnTo>
                  <a:pt x="1722970" y="1657882"/>
                </a:lnTo>
                <a:lnTo>
                  <a:pt x="1744479" y="1657882"/>
                </a:lnTo>
                <a:lnTo>
                  <a:pt x="1741378" y="1670582"/>
                </a:lnTo>
                <a:lnTo>
                  <a:pt x="1732339" y="1683282"/>
                </a:lnTo>
                <a:close/>
              </a:path>
              <a:path w="2345690" h="2216785">
                <a:moveTo>
                  <a:pt x="1775621" y="1670582"/>
                </a:moveTo>
                <a:lnTo>
                  <a:pt x="1756832" y="1670576"/>
                </a:lnTo>
                <a:lnTo>
                  <a:pt x="1754640" y="1657882"/>
                </a:lnTo>
                <a:lnTo>
                  <a:pt x="1777732" y="1657882"/>
                </a:lnTo>
                <a:lnTo>
                  <a:pt x="1775621" y="1670582"/>
                </a:lnTo>
                <a:close/>
              </a:path>
              <a:path w="2345690" h="2216785">
                <a:moveTo>
                  <a:pt x="1856907" y="1670582"/>
                </a:moveTo>
                <a:lnTo>
                  <a:pt x="1842489" y="1670576"/>
                </a:lnTo>
                <a:lnTo>
                  <a:pt x="1839488" y="1657882"/>
                </a:lnTo>
                <a:lnTo>
                  <a:pt x="1863241" y="1657882"/>
                </a:lnTo>
                <a:lnTo>
                  <a:pt x="1856907" y="1670582"/>
                </a:lnTo>
                <a:close/>
              </a:path>
              <a:path w="2345690" h="2216785">
                <a:moveTo>
                  <a:pt x="2016311" y="1670582"/>
                </a:moveTo>
                <a:lnTo>
                  <a:pt x="2006893" y="1657882"/>
                </a:lnTo>
                <a:lnTo>
                  <a:pt x="2021408" y="1657882"/>
                </a:lnTo>
                <a:lnTo>
                  <a:pt x="2016311" y="1670582"/>
                </a:lnTo>
                <a:close/>
              </a:path>
              <a:path w="2345690" h="2216785">
                <a:moveTo>
                  <a:pt x="2082818" y="1683282"/>
                </a:moveTo>
                <a:lnTo>
                  <a:pt x="2083874" y="1670582"/>
                </a:lnTo>
                <a:lnTo>
                  <a:pt x="2065037" y="1670576"/>
                </a:lnTo>
                <a:lnTo>
                  <a:pt x="2064608" y="1657882"/>
                </a:lnTo>
                <a:lnTo>
                  <a:pt x="2084930" y="1657882"/>
                </a:lnTo>
                <a:lnTo>
                  <a:pt x="2088096" y="1670582"/>
                </a:lnTo>
                <a:lnTo>
                  <a:pt x="2083874" y="1670582"/>
                </a:lnTo>
                <a:lnTo>
                  <a:pt x="2074373" y="1683282"/>
                </a:lnTo>
                <a:lnTo>
                  <a:pt x="2082818" y="1683282"/>
                </a:lnTo>
                <a:close/>
              </a:path>
              <a:path w="2345690" h="2216785">
                <a:moveTo>
                  <a:pt x="280805" y="1683282"/>
                </a:moveTo>
                <a:lnTo>
                  <a:pt x="254579" y="1683282"/>
                </a:lnTo>
                <a:lnTo>
                  <a:pt x="244913" y="1670582"/>
                </a:lnTo>
                <a:lnTo>
                  <a:pt x="290306" y="1670582"/>
                </a:lnTo>
                <a:lnTo>
                  <a:pt x="280805" y="1683282"/>
                </a:lnTo>
                <a:close/>
              </a:path>
              <a:path w="2345690" h="2216785">
                <a:moveTo>
                  <a:pt x="191074" y="1683282"/>
                </a:moveTo>
                <a:lnTo>
                  <a:pt x="185796" y="1683282"/>
                </a:lnTo>
                <a:lnTo>
                  <a:pt x="181573" y="1670582"/>
                </a:lnTo>
                <a:lnTo>
                  <a:pt x="187907" y="1670582"/>
                </a:lnTo>
                <a:lnTo>
                  <a:pt x="191074" y="1683282"/>
                </a:lnTo>
                <a:close/>
              </a:path>
              <a:path w="2345690" h="2216785">
                <a:moveTo>
                  <a:pt x="238579" y="1683282"/>
                </a:moveTo>
                <a:lnTo>
                  <a:pt x="222348" y="1683282"/>
                </a:lnTo>
                <a:lnTo>
                  <a:pt x="222826" y="1670582"/>
                </a:lnTo>
                <a:lnTo>
                  <a:pt x="244913" y="1670582"/>
                </a:lnTo>
                <a:lnTo>
                  <a:pt x="238579" y="1683282"/>
                </a:lnTo>
                <a:close/>
              </a:path>
              <a:path w="2345690" h="2216785">
                <a:moveTo>
                  <a:pt x="346256" y="1683282"/>
                </a:moveTo>
                <a:lnTo>
                  <a:pt x="334627" y="1670582"/>
                </a:lnTo>
                <a:lnTo>
                  <a:pt x="352838" y="1670582"/>
                </a:lnTo>
                <a:lnTo>
                  <a:pt x="346256" y="1683282"/>
                </a:lnTo>
                <a:close/>
              </a:path>
              <a:path w="2345690" h="2216785">
                <a:moveTo>
                  <a:pt x="369976" y="1721382"/>
                </a:moveTo>
                <a:lnTo>
                  <a:pt x="357869" y="1721382"/>
                </a:lnTo>
                <a:lnTo>
                  <a:pt x="351304" y="1708682"/>
                </a:lnTo>
                <a:lnTo>
                  <a:pt x="363147" y="1695982"/>
                </a:lnTo>
                <a:lnTo>
                  <a:pt x="360788" y="1683282"/>
                </a:lnTo>
                <a:lnTo>
                  <a:pt x="364862" y="1670582"/>
                </a:lnTo>
                <a:lnTo>
                  <a:pt x="373093" y="1670582"/>
                </a:lnTo>
                <a:lnTo>
                  <a:pt x="383204" y="1683282"/>
                </a:lnTo>
                <a:lnTo>
                  <a:pt x="384260" y="1683282"/>
                </a:lnTo>
                <a:lnTo>
                  <a:pt x="380037" y="1695982"/>
                </a:lnTo>
                <a:lnTo>
                  <a:pt x="374759" y="1695982"/>
                </a:lnTo>
                <a:lnTo>
                  <a:pt x="369976" y="1721382"/>
                </a:lnTo>
                <a:close/>
              </a:path>
              <a:path w="2345690" h="2216785">
                <a:moveTo>
                  <a:pt x="424870" y="1683282"/>
                </a:moveTo>
                <a:lnTo>
                  <a:pt x="383204" y="1683282"/>
                </a:lnTo>
                <a:lnTo>
                  <a:pt x="388483" y="1670582"/>
                </a:lnTo>
                <a:lnTo>
                  <a:pt x="427278" y="1670582"/>
                </a:lnTo>
                <a:lnTo>
                  <a:pt x="424870" y="1683282"/>
                </a:lnTo>
                <a:close/>
              </a:path>
              <a:path w="2345690" h="2216785">
                <a:moveTo>
                  <a:pt x="475805" y="1683282"/>
                </a:moveTo>
                <a:lnTo>
                  <a:pt x="454511" y="1683282"/>
                </a:lnTo>
                <a:lnTo>
                  <a:pt x="453274" y="1670582"/>
                </a:lnTo>
                <a:lnTo>
                  <a:pt x="476894" y="1670582"/>
                </a:lnTo>
                <a:lnTo>
                  <a:pt x="475805" y="1683282"/>
                </a:lnTo>
                <a:close/>
              </a:path>
              <a:path w="2345690" h="2216785">
                <a:moveTo>
                  <a:pt x="535483" y="1695982"/>
                </a:moveTo>
                <a:lnTo>
                  <a:pt x="465546" y="1695982"/>
                </a:lnTo>
                <a:lnTo>
                  <a:pt x="472935" y="1683282"/>
                </a:lnTo>
                <a:lnTo>
                  <a:pt x="495814" y="1683282"/>
                </a:lnTo>
                <a:lnTo>
                  <a:pt x="499987" y="1670582"/>
                </a:lnTo>
                <a:lnTo>
                  <a:pt x="533537" y="1670582"/>
                </a:lnTo>
                <a:lnTo>
                  <a:pt x="535219" y="1683282"/>
                </a:lnTo>
                <a:lnTo>
                  <a:pt x="535483" y="1695982"/>
                </a:lnTo>
                <a:close/>
              </a:path>
              <a:path w="2345690" h="2216785">
                <a:moveTo>
                  <a:pt x="562667" y="1683282"/>
                </a:moveTo>
                <a:lnTo>
                  <a:pt x="556333" y="1683282"/>
                </a:lnTo>
                <a:lnTo>
                  <a:pt x="549157" y="1670582"/>
                </a:lnTo>
                <a:lnTo>
                  <a:pt x="558444" y="1670582"/>
                </a:lnTo>
                <a:lnTo>
                  <a:pt x="562667" y="1683282"/>
                </a:lnTo>
                <a:close/>
              </a:path>
              <a:path w="2345690" h="2216785">
                <a:moveTo>
                  <a:pt x="584836" y="1683282"/>
                </a:moveTo>
                <a:lnTo>
                  <a:pt x="563722" y="1683282"/>
                </a:lnTo>
                <a:lnTo>
                  <a:pt x="558444" y="1670582"/>
                </a:lnTo>
                <a:lnTo>
                  <a:pt x="580613" y="1670582"/>
                </a:lnTo>
                <a:lnTo>
                  <a:pt x="584836" y="1683282"/>
                </a:lnTo>
                <a:close/>
              </a:path>
              <a:path w="2345690" h="2216785">
                <a:moveTo>
                  <a:pt x="608588" y="1683282"/>
                </a:moveTo>
                <a:lnTo>
                  <a:pt x="584836" y="1683282"/>
                </a:lnTo>
                <a:lnTo>
                  <a:pt x="594337" y="1670582"/>
                </a:lnTo>
                <a:lnTo>
                  <a:pt x="608588" y="1670582"/>
                </a:lnTo>
                <a:lnTo>
                  <a:pt x="608588" y="1683282"/>
                </a:lnTo>
                <a:close/>
              </a:path>
              <a:path w="2345690" h="2216785">
                <a:moveTo>
                  <a:pt x="658600" y="1708682"/>
                </a:moveTo>
                <a:lnTo>
                  <a:pt x="635507" y="1708682"/>
                </a:lnTo>
                <a:lnTo>
                  <a:pt x="636035" y="1695982"/>
                </a:lnTo>
                <a:lnTo>
                  <a:pt x="636563" y="1695982"/>
                </a:lnTo>
                <a:lnTo>
                  <a:pt x="637817" y="1683282"/>
                </a:lnTo>
                <a:lnTo>
                  <a:pt x="642633" y="1670582"/>
                </a:lnTo>
                <a:lnTo>
                  <a:pt x="650221" y="1670582"/>
                </a:lnTo>
                <a:lnTo>
                  <a:pt x="659788" y="1683282"/>
                </a:lnTo>
                <a:lnTo>
                  <a:pt x="658451" y="1695982"/>
                </a:lnTo>
                <a:lnTo>
                  <a:pt x="658600" y="1708682"/>
                </a:lnTo>
                <a:close/>
              </a:path>
              <a:path w="2345690" h="2216785">
                <a:moveTo>
                  <a:pt x="680719" y="1683282"/>
                </a:moveTo>
                <a:lnTo>
                  <a:pt x="674171" y="1683282"/>
                </a:lnTo>
                <a:lnTo>
                  <a:pt x="667820" y="1670582"/>
                </a:lnTo>
                <a:lnTo>
                  <a:pt x="689346" y="1670582"/>
                </a:lnTo>
                <a:lnTo>
                  <a:pt x="680719" y="1683282"/>
                </a:lnTo>
                <a:close/>
              </a:path>
              <a:path w="2345690" h="2216785">
                <a:moveTo>
                  <a:pt x="753741" y="1683282"/>
                </a:moveTo>
                <a:lnTo>
                  <a:pt x="736851" y="1683282"/>
                </a:lnTo>
                <a:lnTo>
                  <a:pt x="741073" y="1670582"/>
                </a:lnTo>
                <a:lnTo>
                  <a:pt x="753741" y="1683282"/>
                </a:lnTo>
                <a:close/>
              </a:path>
              <a:path w="2345690" h="2216785">
                <a:moveTo>
                  <a:pt x="846639" y="1695982"/>
                </a:moveTo>
                <a:lnTo>
                  <a:pt x="837914" y="1695982"/>
                </a:lnTo>
                <a:lnTo>
                  <a:pt x="833840" y="1683282"/>
                </a:lnTo>
                <a:lnTo>
                  <a:pt x="834318" y="1683282"/>
                </a:lnTo>
                <a:lnTo>
                  <a:pt x="839250" y="1670582"/>
                </a:lnTo>
                <a:lnTo>
                  <a:pt x="857196" y="1670582"/>
                </a:lnTo>
                <a:lnTo>
                  <a:pt x="854689" y="1683282"/>
                </a:lnTo>
                <a:lnTo>
                  <a:pt x="846639" y="1695982"/>
                </a:lnTo>
                <a:close/>
              </a:path>
              <a:path w="2345690" h="2216785">
                <a:moveTo>
                  <a:pt x="888866" y="1683282"/>
                </a:moveTo>
                <a:lnTo>
                  <a:pt x="864586" y="1683282"/>
                </a:lnTo>
                <a:lnTo>
                  <a:pt x="867753" y="1670582"/>
                </a:lnTo>
                <a:lnTo>
                  <a:pt x="894441" y="1670582"/>
                </a:lnTo>
                <a:lnTo>
                  <a:pt x="888866" y="1683282"/>
                </a:lnTo>
                <a:close/>
              </a:path>
              <a:path w="2345690" h="2216785">
                <a:moveTo>
                  <a:pt x="957483" y="1683282"/>
                </a:moveTo>
                <a:lnTo>
                  <a:pt x="936370" y="1683282"/>
                </a:lnTo>
                <a:lnTo>
                  <a:pt x="932148" y="1670582"/>
                </a:lnTo>
                <a:lnTo>
                  <a:pt x="956345" y="1670582"/>
                </a:lnTo>
                <a:lnTo>
                  <a:pt x="957483" y="1683282"/>
                </a:lnTo>
                <a:close/>
              </a:path>
              <a:path w="2345690" h="2216785">
                <a:moveTo>
                  <a:pt x="984931" y="1683282"/>
                </a:moveTo>
                <a:lnTo>
                  <a:pt x="971207" y="1683282"/>
                </a:lnTo>
                <a:lnTo>
                  <a:pt x="972263" y="1670582"/>
                </a:lnTo>
                <a:lnTo>
                  <a:pt x="981764" y="1670582"/>
                </a:lnTo>
                <a:lnTo>
                  <a:pt x="984931" y="1683282"/>
                </a:lnTo>
                <a:close/>
              </a:path>
              <a:path w="2345690" h="2216785">
                <a:moveTo>
                  <a:pt x="1080468" y="1695982"/>
                </a:moveTo>
                <a:lnTo>
                  <a:pt x="1075982" y="1695982"/>
                </a:lnTo>
                <a:lnTo>
                  <a:pt x="1065161" y="1683282"/>
                </a:lnTo>
                <a:lnTo>
                  <a:pt x="1067470" y="1670582"/>
                </a:lnTo>
                <a:lnTo>
                  <a:pt x="1110555" y="1670582"/>
                </a:lnTo>
                <a:lnTo>
                  <a:pt x="1111610" y="1683282"/>
                </a:lnTo>
                <a:lnTo>
                  <a:pt x="1084163" y="1683282"/>
                </a:lnTo>
                <a:lnTo>
                  <a:pt x="1080468" y="1695982"/>
                </a:lnTo>
                <a:close/>
              </a:path>
              <a:path w="2345690" h="2216785">
                <a:moveTo>
                  <a:pt x="1127445" y="1695982"/>
                </a:moveTo>
                <a:lnTo>
                  <a:pt x="1113507" y="1695982"/>
                </a:lnTo>
                <a:lnTo>
                  <a:pt x="1113326" y="1683282"/>
                </a:lnTo>
                <a:lnTo>
                  <a:pt x="1122843" y="1670582"/>
                </a:lnTo>
                <a:lnTo>
                  <a:pt x="1138002" y="1683282"/>
                </a:lnTo>
                <a:lnTo>
                  <a:pt x="1127445" y="1695982"/>
                </a:lnTo>
                <a:close/>
              </a:path>
              <a:path w="2345690" h="2216785">
                <a:moveTo>
                  <a:pt x="1345307" y="1683282"/>
                </a:moveTo>
                <a:lnTo>
                  <a:pt x="1338990" y="1670582"/>
                </a:lnTo>
                <a:lnTo>
                  <a:pt x="1350635" y="1670582"/>
                </a:lnTo>
                <a:lnTo>
                  <a:pt x="1345307" y="1683282"/>
                </a:lnTo>
                <a:close/>
              </a:path>
              <a:path w="2345690" h="2216785">
                <a:moveTo>
                  <a:pt x="1445199" y="1683282"/>
                </a:moveTo>
                <a:lnTo>
                  <a:pt x="1392416" y="1683282"/>
                </a:lnTo>
                <a:lnTo>
                  <a:pt x="1401917" y="1670582"/>
                </a:lnTo>
                <a:lnTo>
                  <a:pt x="1442659" y="1670582"/>
                </a:lnTo>
                <a:lnTo>
                  <a:pt x="1445199" y="1683282"/>
                </a:lnTo>
                <a:close/>
              </a:path>
              <a:path w="2345690" h="2216785">
                <a:moveTo>
                  <a:pt x="1563433" y="1695982"/>
                </a:moveTo>
                <a:lnTo>
                  <a:pt x="1554988" y="1695982"/>
                </a:lnTo>
                <a:lnTo>
                  <a:pt x="1550007" y="1683282"/>
                </a:lnTo>
                <a:lnTo>
                  <a:pt x="1550765" y="1683282"/>
                </a:lnTo>
                <a:lnTo>
                  <a:pt x="1554691" y="1670582"/>
                </a:lnTo>
                <a:lnTo>
                  <a:pt x="1573990" y="1670582"/>
                </a:lnTo>
                <a:lnTo>
                  <a:pt x="1563433" y="1695982"/>
                </a:lnTo>
                <a:close/>
              </a:path>
              <a:path w="2345690" h="2216785">
                <a:moveTo>
                  <a:pt x="1588769" y="1695982"/>
                </a:moveTo>
                <a:lnTo>
                  <a:pt x="1576101" y="1683282"/>
                </a:lnTo>
                <a:lnTo>
                  <a:pt x="1578674" y="1670582"/>
                </a:lnTo>
                <a:lnTo>
                  <a:pt x="1599260" y="1670582"/>
                </a:lnTo>
                <a:lnTo>
                  <a:pt x="1588769" y="1695982"/>
                </a:lnTo>
                <a:close/>
              </a:path>
              <a:path w="2345690" h="2216785">
                <a:moveTo>
                  <a:pt x="1642608" y="1683282"/>
                </a:moveTo>
                <a:lnTo>
                  <a:pt x="1607771" y="1683282"/>
                </a:lnTo>
                <a:lnTo>
                  <a:pt x="1605660" y="1670582"/>
                </a:lnTo>
                <a:lnTo>
                  <a:pt x="1638385" y="1670582"/>
                </a:lnTo>
                <a:lnTo>
                  <a:pt x="1642608" y="1683282"/>
                </a:lnTo>
                <a:close/>
              </a:path>
              <a:path w="2345690" h="2216785">
                <a:moveTo>
                  <a:pt x="1662236" y="1695982"/>
                </a:moveTo>
                <a:lnTo>
                  <a:pt x="1654220" y="1683282"/>
                </a:lnTo>
                <a:lnTo>
                  <a:pt x="1650162" y="1683282"/>
                </a:lnTo>
                <a:lnTo>
                  <a:pt x="1654220" y="1670582"/>
                </a:lnTo>
                <a:lnTo>
                  <a:pt x="1674706" y="1670582"/>
                </a:lnTo>
                <a:lnTo>
                  <a:pt x="1670055" y="1683282"/>
                </a:lnTo>
                <a:lnTo>
                  <a:pt x="1662236" y="1695982"/>
                </a:lnTo>
                <a:close/>
              </a:path>
              <a:path w="2345690" h="2216785">
                <a:moveTo>
                  <a:pt x="1704380" y="1683282"/>
                </a:moveTo>
                <a:lnTo>
                  <a:pt x="1683811" y="1683282"/>
                </a:lnTo>
                <a:lnTo>
                  <a:pt x="1684570" y="1670582"/>
                </a:lnTo>
                <a:lnTo>
                  <a:pt x="1705947" y="1670582"/>
                </a:lnTo>
                <a:lnTo>
                  <a:pt x="1704380" y="1683282"/>
                </a:lnTo>
                <a:close/>
              </a:path>
              <a:path w="2345690" h="2216785">
                <a:moveTo>
                  <a:pt x="1908634" y="1695982"/>
                </a:moveTo>
                <a:lnTo>
                  <a:pt x="1888675" y="1695982"/>
                </a:lnTo>
                <a:lnTo>
                  <a:pt x="1888049" y="1683282"/>
                </a:lnTo>
                <a:lnTo>
                  <a:pt x="1893756" y="1683282"/>
                </a:lnTo>
                <a:lnTo>
                  <a:pt x="1904412" y="1670582"/>
                </a:lnTo>
                <a:lnTo>
                  <a:pt x="1913912" y="1683282"/>
                </a:lnTo>
                <a:lnTo>
                  <a:pt x="1908634" y="1695982"/>
                </a:lnTo>
                <a:close/>
              </a:path>
              <a:path w="2345690" h="2216785">
                <a:moveTo>
                  <a:pt x="1951141" y="1683282"/>
                </a:moveTo>
                <a:lnTo>
                  <a:pt x="1927636" y="1683282"/>
                </a:lnTo>
                <a:lnTo>
                  <a:pt x="1932024" y="1670582"/>
                </a:lnTo>
                <a:lnTo>
                  <a:pt x="1951916" y="1670582"/>
                </a:lnTo>
                <a:lnTo>
                  <a:pt x="1951141" y="1683282"/>
                </a:lnTo>
                <a:close/>
              </a:path>
              <a:path w="2345690" h="2216785">
                <a:moveTo>
                  <a:pt x="2122933" y="1695982"/>
                </a:moveTo>
                <a:lnTo>
                  <a:pt x="2110810" y="1695982"/>
                </a:lnTo>
                <a:lnTo>
                  <a:pt x="2105911" y="1683282"/>
                </a:lnTo>
                <a:lnTo>
                  <a:pt x="2107939" y="1670582"/>
                </a:lnTo>
                <a:lnTo>
                  <a:pt x="2127816" y="1670582"/>
                </a:lnTo>
                <a:lnTo>
                  <a:pt x="2128624" y="1683282"/>
                </a:lnTo>
                <a:lnTo>
                  <a:pt x="2130323" y="1683282"/>
                </a:lnTo>
                <a:lnTo>
                  <a:pt x="2122933" y="1695982"/>
                </a:lnTo>
                <a:close/>
              </a:path>
              <a:path w="2345690" h="2216785">
                <a:moveTo>
                  <a:pt x="228319" y="1695982"/>
                </a:moveTo>
                <a:lnTo>
                  <a:pt x="193185" y="1695982"/>
                </a:lnTo>
                <a:lnTo>
                  <a:pt x="188963" y="1683282"/>
                </a:lnTo>
                <a:lnTo>
                  <a:pt x="226967" y="1683282"/>
                </a:lnTo>
                <a:lnTo>
                  <a:pt x="228319" y="1695982"/>
                </a:lnTo>
                <a:close/>
              </a:path>
              <a:path w="2345690" h="2216785">
                <a:moveTo>
                  <a:pt x="348763" y="1708682"/>
                </a:moveTo>
                <a:lnTo>
                  <a:pt x="329366" y="1708682"/>
                </a:lnTo>
                <a:lnTo>
                  <a:pt x="325803" y="1695982"/>
                </a:lnTo>
                <a:lnTo>
                  <a:pt x="330553" y="1695982"/>
                </a:lnTo>
                <a:lnTo>
                  <a:pt x="338867" y="1683282"/>
                </a:lnTo>
                <a:lnTo>
                  <a:pt x="348813" y="1695982"/>
                </a:lnTo>
                <a:lnTo>
                  <a:pt x="348763" y="1708682"/>
                </a:lnTo>
                <a:close/>
              </a:path>
              <a:path w="2345690" h="2216785">
                <a:moveTo>
                  <a:pt x="395988" y="1695982"/>
                </a:moveTo>
                <a:lnTo>
                  <a:pt x="390017" y="1695982"/>
                </a:lnTo>
                <a:lnTo>
                  <a:pt x="384260" y="1683282"/>
                </a:lnTo>
                <a:lnTo>
                  <a:pt x="401151" y="1683282"/>
                </a:lnTo>
                <a:lnTo>
                  <a:pt x="395988" y="1695982"/>
                </a:lnTo>
                <a:close/>
              </a:path>
              <a:path w="2345690" h="2216785">
                <a:moveTo>
                  <a:pt x="444433" y="1708682"/>
                </a:moveTo>
                <a:lnTo>
                  <a:pt x="419097" y="1708682"/>
                </a:lnTo>
                <a:lnTo>
                  <a:pt x="430709" y="1683282"/>
                </a:lnTo>
                <a:lnTo>
                  <a:pt x="445488" y="1695982"/>
                </a:lnTo>
                <a:lnTo>
                  <a:pt x="444433" y="1708682"/>
                </a:lnTo>
                <a:close/>
              </a:path>
              <a:path w="2345690" h="2216785">
                <a:moveTo>
                  <a:pt x="555277" y="1695982"/>
                </a:moveTo>
                <a:lnTo>
                  <a:pt x="543665" y="1695982"/>
                </a:lnTo>
                <a:lnTo>
                  <a:pt x="549999" y="1683282"/>
                </a:lnTo>
                <a:lnTo>
                  <a:pt x="555277" y="1695982"/>
                </a:lnTo>
                <a:close/>
              </a:path>
              <a:path w="2345690" h="2216785">
                <a:moveTo>
                  <a:pt x="609116" y="1708682"/>
                </a:moveTo>
                <a:lnTo>
                  <a:pt x="573355" y="1708682"/>
                </a:lnTo>
                <a:lnTo>
                  <a:pt x="572613" y="1695982"/>
                </a:lnTo>
                <a:lnTo>
                  <a:pt x="562667" y="1683282"/>
                </a:lnTo>
                <a:lnTo>
                  <a:pt x="610172" y="1683282"/>
                </a:lnTo>
                <a:lnTo>
                  <a:pt x="617561" y="1695982"/>
                </a:lnTo>
                <a:lnTo>
                  <a:pt x="609116" y="1708682"/>
                </a:lnTo>
                <a:close/>
              </a:path>
              <a:path w="2345690" h="2216785">
                <a:moveTo>
                  <a:pt x="700958" y="1708682"/>
                </a:moveTo>
                <a:lnTo>
                  <a:pt x="689841" y="1695982"/>
                </a:lnTo>
                <a:lnTo>
                  <a:pt x="684859" y="1695982"/>
                </a:lnTo>
                <a:lnTo>
                  <a:pt x="685816" y="1683282"/>
                </a:lnTo>
                <a:lnTo>
                  <a:pt x="706632" y="1683282"/>
                </a:lnTo>
                <a:lnTo>
                  <a:pt x="707804" y="1695982"/>
                </a:lnTo>
                <a:lnTo>
                  <a:pt x="700958" y="1708682"/>
                </a:lnTo>
                <a:close/>
              </a:path>
              <a:path w="2345690" h="2216785">
                <a:moveTo>
                  <a:pt x="753741" y="1695982"/>
                </a:moveTo>
                <a:lnTo>
                  <a:pt x="725288" y="1695982"/>
                </a:lnTo>
                <a:lnTo>
                  <a:pt x="729461" y="1683282"/>
                </a:lnTo>
                <a:lnTo>
                  <a:pt x="755852" y="1683282"/>
                </a:lnTo>
                <a:lnTo>
                  <a:pt x="753741" y="1695982"/>
                </a:lnTo>
                <a:close/>
              </a:path>
              <a:path w="2345690" h="2216785">
                <a:moveTo>
                  <a:pt x="798079" y="1695982"/>
                </a:moveTo>
                <a:lnTo>
                  <a:pt x="783564" y="1695982"/>
                </a:lnTo>
                <a:lnTo>
                  <a:pt x="781452" y="1683282"/>
                </a:lnTo>
                <a:lnTo>
                  <a:pt x="805287" y="1683282"/>
                </a:lnTo>
                <a:lnTo>
                  <a:pt x="798079" y="1695982"/>
                </a:lnTo>
                <a:close/>
              </a:path>
              <a:path w="2345690" h="2216785">
                <a:moveTo>
                  <a:pt x="824025" y="1695982"/>
                </a:moveTo>
                <a:lnTo>
                  <a:pt x="805469" y="1695982"/>
                </a:lnTo>
                <a:lnTo>
                  <a:pt x="807052" y="1683282"/>
                </a:lnTo>
                <a:lnTo>
                  <a:pt x="830804" y="1683282"/>
                </a:lnTo>
                <a:lnTo>
                  <a:pt x="824025" y="1695982"/>
                </a:lnTo>
                <a:close/>
              </a:path>
              <a:path w="2345690" h="2216785">
                <a:moveTo>
                  <a:pt x="877913" y="1695982"/>
                </a:moveTo>
                <a:lnTo>
                  <a:pt x="872091" y="1683282"/>
                </a:lnTo>
                <a:lnTo>
                  <a:pt x="883142" y="1683282"/>
                </a:lnTo>
                <a:lnTo>
                  <a:pt x="877913" y="1695982"/>
                </a:lnTo>
                <a:close/>
              </a:path>
              <a:path w="2345690" h="2216785">
                <a:moveTo>
                  <a:pt x="934787" y="1695982"/>
                </a:moveTo>
                <a:lnTo>
                  <a:pt x="902590" y="1695982"/>
                </a:lnTo>
                <a:lnTo>
                  <a:pt x="907868" y="1683282"/>
                </a:lnTo>
                <a:lnTo>
                  <a:pt x="918424" y="1683282"/>
                </a:lnTo>
                <a:lnTo>
                  <a:pt x="934787" y="1695982"/>
                </a:lnTo>
                <a:close/>
              </a:path>
              <a:path w="2345690" h="2216785">
                <a:moveTo>
                  <a:pt x="1001293" y="1695982"/>
                </a:moveTo>
                <a:lnTo>
                  <a:pt x="943760" y="1695982"/>
                </a:lnTo>
                <a:lnTo>
                  <a:pt x="940593" y="1683282"/>
                </a:lnTo>
                <a:lnTo>
                  <a:pt x="995586" y="1683282"/>
                </a:lnTo>
                <a:lnTo>
                  <a:pt x="1001293" y="1695982"/>
                </a:lnTo>
                <a:close/>
              </a:path>
              <a:path w="2345690" h="2216785">
                <a:moveTo>
                  <a:pt x="1031380" y="1708682"/>
                </a:moveTo>
                <a:lnTo>
                  <a:pt x="1020823" y="1708682"/>
                </a:lnTo>
                <a:lnTo>
                  <a:pt x="1011322" y="1695982"/>
                </a:lnTo>
                <a:lnTo>
                  <a:pt x="1018712" y="1683282"/>
                </a:lnTo>
                <a:lnTo>
                  <a:pt x="1034547" y="1683282"/>
                </a:lnTo>
                <a:lnTo>
                  <a:pt x="1031380" y="1708682"/>
                </a:lnTo>
                <a:close/>
              </a:path>
              <a:path w="2345690" h="2216785">
                <a:moveTo>
                  <a:pt x="1055792" y="1708682"/>
                </a:moveTo>
                <a:lnTo>
                  <a:pt x="1049343" y="1708682"/>
                </a:lnTo>
                <a:lnTo>
                  <a:pt x="1042992" y="1695982"/>
                </a:lnTo>
                <a:lnTo>
                  <a:pt x="1049326" y="1683282"/>
                </a:lnTo>
                <a:lnTo>
                  <a:pt x="1065161" y="1683282"/>
                </a:lnTo>
                <a:lnTo>
                  <a:pt x="1069384" y="1695982"/>
                </a:lnTo>
                <a:lnTo>
                  <a:pt x="1062440" y="1695982"/>
                </a:lnTo>
                <a:lnTo>
                  <a:pt x="1055792" y="1708682"/>
                </a:lnTo>
                <a:close/>
              </a:path>
              <a:path w="2345690" h="2216785">
                <a:moveTo>
                  <a:pt x="1103165" y="1695982"/>
                </a:moveTo>
                <a:lnTo>
                  <a:pt x="1097887" y="1695982"/>
                </a:lnTo>
                <a:lnTo>
                  <a:pt x="1095775" y="1683282"/>
                </a:lnTo>
                <a:lnTo>
                  <a:pt x="1110555" y="1683282"/>
                </a:lnTo>
                <a:lnTo>
                  <a:pt x="1103165" y="1695982"/>
                </a:lnTo>
                <a:close/>
              </a:path>
              <a:path w="2345690" h="2216785">
                <a:moveTo>
                  <a:pt x="1166505" y="1695982"/>
                </a:moveTo>
                <a:lnTo>
                  <a:pt x="1144039" y="1695982"/>
                </a:lnTo>
                <a:lnTo>
                  <a:pt x="1145655" y="1683282"/>
                </a:lnTo>
                <a:lnTo>
                  <a:pt x="1164393" y="1683282"/>
                </a:lnTo>
                <a:lnTo>
                  <a:pt x="1166505" y="1695982"/>
                </a:lnTo>
                <a:close/>
              </a:path>
              <a:path w="2345690" h="2216785">
                <a:moveTo>
                  <a:pt x="1165977" y="1689632"/>
                </a:moveTo>
                <a:lnTo>
                  <a:pt x="1164393" y="1683282"/>
                </a:lnTo>
                <a:lnTo>
                  <a:pt x="1165449" y="1683282"/>
                </a:lnTo>
                <a:lnTo>
                  <a:pt x="1165977" y="1689632"/>
                </a:lnTo>
                <a:close/>
              </a:path>
              <a:path w="2345690" h="2216785">
                <a:moveTo>
                  <a:pt x="1283683" y="1695982"/>
                </a:moveTo>
                <a:lnTo>
                  <a:pt x="1238289" y="1695982"/>
                </a:lnTo>
                <a:lnTo>
                  <a:pt x="1259403" y="1683282"/>
                </a:lnTo>
                <a:lnTo>
                  <a:pt x="1275584" y="1683282"/>
                </a:lnTo>
                <a:lnTo>
                  <a:pt x="1283683" y="1695982"/>
                </a:lnTo>
                <a:close/>
              </a:path>
              <a:path w="2345690" h="2216785">
                <a:moveTo>
                  <a:pt x="1299716" y="1695982"/>
                </a:moveTo>
                <a:lnTo>
                  <a:pt x="1283683" y="1695982"/>
                </a:lnTo>
                <a:lnTo>
                  <a:pt x="1289951" y="1683282"/>
                </a:lnTo>
                <a:lnTo>
                  <a:pt x="1295031" y="1683282"/>
                </a:lnTo>
                <a:lnTo>
                  <a:pt x="1299716" y="1695982"/>
                </a:lnTo>
                <a:close/>
              </a:path>
              <a:path w="2345690" h="2216785">
                <a:moveTo>
                  <a:pt x="1321275" y="1708682"/>
                </a:moveTo>
                <a:lnTo>
                  <a:pt x="1315485" y="1708682"/>
                </a:lnTo>
                <a:lnTo>
                  <a:pt x="1309893" y="1695982"/>
                </a:lnTo>
                <a:lnTo>
                  <a:pt x="1304796" y="1695982"/>
                </a:lnTo>
                <a:lnTo>
                  <a:pt x="1312417" y="1683282"/>
                </a:lnTo>
                <a:lnTo>
                  <a:pt x="1328846" y="1683282"/>
                </a:lnTo>
                <a:lnTo>
                  <a:pt x="1326965" y="1695982"/>
                </a:lnTo>
                <a:lnTo>
                  <a:pt x="1321275" y="1708682"/>
                </a:lnTo>
                <a:close/>
              </a:path>
              <a:path w="2345690" h="2216785">
                <a:moveTo>
                  <a:pt x="1357051" y="1708682"/>
                </a:moveTo>
                <a:lnTo>
                  <a:pt x="1333299" y="1708682"/>
                </a:lnTo>
                <a:lnTo>
                  <a:pt x="1340227" y="1695982"/>
                </a:lnTo>
                <a:lnTo>
                  <a:pt x="1348342" y="1683282"/>
                </a:lnTo>
                <a:lnTo>
                  <a:pt x="1355270" y="1695982"/>
                </a:lnTo>
                <a:lnTo>
                  <a:pt x="1358635" y="1695982"/>
                </a:lnTo>
                <a:lnTo>
                  <a:pt x="1357051" y="1708682"/>
                </a:lnTo>
                <a:close/>
              </a:path>
              <a:path w="2345690" h="2216785">
                <a:moveTo>
                  <a:pt x="1415640" y="1695982"/>
                </a:moveTo>
                <a:lnTo>
                  <a:pt x="1399806" y="1695982"/>
                </a:lnTo>
                <a:lnTo>
                  <a:pt x="1396639" y="1683282"/>
                </a:lnTo>
                <a:lnTo>
                  <a:pt x="1417752" y="1683282"/>
                </a:lnTo>
                <a:lnTo>
                  <a:pt x="1415640" y="1695982"/>
                </a:lnTo>
                <a:close/>
              </a:path>
              <a:path w="2345690" h="2216785">
                <a:moveTo>
                  <a:pt x="1442824" y="1708682"/>
                </a:moveTo>
                <a:lnTo>
                  <a:pt x="1435830" y="1708682"/>
                </a:lnTo>
                <a:lnTo>
                  <a:pt x="1430420" y="1695982"/>
                </a:lnTo>
                <a:lnTo>
                  <a:pt x="1430024" y="1683282"/>
                </a:lnTo>
                <a:lnTo>
                  <a:pt x="1453645" y="1683282"/>
                </a:lnTo>
                <a:lnTo>
                  <a:pt x="1449422" y="1695982"/>
                </a:lnTo>
                <a:lnTo>
                  <a:pt x="1442824" y="1708682"/>
                </a:lnTo>
                <a:close/>
              </a:path>
              <a:path w="2345690" h="2216785">
                <a:moveTo>
                  <a:pt x="1480580" y="1695982"/>
                </a:moveTo>
                <a:lnTo>
                  <a:pt x="1459979" y="1695982"/>
                </a:lnTo>
                <a:lnTo>
                  <a:pt x="1467368" y="1683282"/>
                </a:lnTo>
                <a:lnTo>
                  <a:pt x="1480580" y="1695982"/>
                </a:lnTo>
                <a:close/>
              </a:path>
              <a:path w="2345690" h="2216785">
                <a:moveTo>
                  <a:pt x="1505421" y="1695982"/>
                </a:moveTo>
                <a:lnTo>
                  <a:pt x="1488349" y="1695982"/>
                </a:lnTo>
                <a:lnTo>
                  <a:pt x="1494815" y="1683282"/>
                </a:lnTo>
                <a:lnTo>
                  <a:pt x="1505421" y="1695982"/>
                </a:lnTo>
                <a:close/>
              </a:path>
              <a:path w="2345690" h="2216785">
                <a:moveTo>
                  <a:pt x="1543508" y="1708682"/>
                </a:moveTo>
                <a:lnTo>
                  <a:pt x="1521207" y="1708682"/>
                </a:lnTo>
                <a:lnTo>
                  <a:pt x="1520151" y="1695982"/>
                </a:lnTo>
                <a:lnTo>
                  <a:pt x="1523318" y="1695982"/>
                </a:lnTo>
                <a:lnTo>
                  <a:pt x="1531763" y="1683282"/>
                </a:lnTo>
                <a:lnTo>
                  <a:pt x="1543623" y="1695982"/>
                </a:lnTo>
                <a:lnTo>
                  <a:pt x="1543508" y="1708682"/>
                </a:lnTo>
                <a:close/>
              </a:path>
              <a:path w="2345690" h="2216785">
                <a:moveTo>
                  <a:pt x="1621495" y="1695982"/>
                </a:moveTo>
                <a:lnTo>
                  <a:pt x="1615161" y="1683282"/>
                </a:lnTo>
                <a:lnTo>
                  <a:pt x="1620791" y="1691748"/>
                </a:lnTo>
                <a:lnTo>
                  <a:pt x="1621495" y="1695982"/>
                </a:lnTo>
                <a:close/>
              </a:path>
              <a:path w="2345690" h="2216785">
                <a:moveTo>
                  <a:pt x="1639441" y="1695982"/>
                </a:moveTo>
                <a:lnTo>
                  <a:pt x="1623606" y="1695982"/>
                </a:lnTo>
                <a:lnTo>
                  <a:pt x="1620791" y="1691748"/>
                </a:lnTo>
                <a:lnTo>
                  <a:pt x="1619383" y="1683282"/>
                </a:lnTo>
                <a:lnTo>
                  <a:pt x="1643202" y="1683282"/>
                </a:lnTo>
                <a:lnTo>
                  <a:pt x="1639441" y="1695982"/>
                </a:lnTo>
                <a:close/>
              </a:path>
              <a:path w="2345690" h="2216785">
                <a:moveTo>
                  <a:pt x="1723564" y="1708682"/>
                </a:moveTo>
                <a:lnTo>
                  <a:pt x="1712281" y="1708682"/>
                </a:lnTo>
                <a:lnTo>
                  <a:pt x="1708916" y="1695982"/>
                </a:lnTo>
                <a:lnTo>
                  <a:pt x="1721782" y="1683282"/>
                </a:lnTo>
                <a:lnTo>
                  <a:pt x="1734450" y="1695982"/>
                </a:lnTo>
                <a:lnTo>
                  <a:pt x="1723564" y="1708682"/>
                </a:lnTo>
                <a:close/>
              </a:path>
              <a:path w="2345690" h="2216785">
                <a:moveTo>
                  <a:pt x="1777733" y="1708682"/>
                </a:moveTo>
                <a:lnTo>
                  <a:pt x="1762953" y="1695982"/>
                </a:lnTo>
                <a:lnTo>
                  <a:pt x="1760842" y="1695982"/>
                </a:lnTo>
                <a:lnTo>
                  <a:pt x="1760842" y="1683282"/>
                </a:lnTo>
                <a:lnTo>
                  <a:pt x="1780899" y="1683282"/>
                </a:lnTo>
                <a:lnTo>
                  <a:pt x="1786178" y="1695982"/>
                </a:lnTo>
                <a:lnTo>
                  <a:pt x="1761897" y="1695982"/>
                </a:lnTo>
                <a:lnTo>
                  <a:pt x="1757675" y="1708682"/>
                </a:lnTo>
                <a:lnTo>
                  <a:pt x="1777733" y="1708682"/>
                </a:lnTo>
                <a:close/>
              </a:path>
              <a:path w="2345690" h="2216785">
                <a:moveTo>
                  <a:pt x="1816231" y="1708682"/>
                </a:moveTo>
                <a:lnTo>
                  <a:pt x="1800594" y="1708682"/>
                </a:lnTo>
                <a:lnTo>
                  <a:pt x="1809402" y="1683282"/>
                </a:lnTo>
                <a:lnTo>
                  <a:pt x="1825237" y="1695982"/>
                </a:lnTo>
                <a:lnTo>
                  <a:pt x="1816231" y="1708682"/>
                </a:lnTo>
                <a:close/>
              </a:path>
              <a:path w="2345690" h="2216785">
                <a:moveTo>
                  <a:pt x="1940304" y="1695982"/>
                </a:moveTo>
                <a:lnTo>
                  <a:pt x="1929747" y="1683282"/>
                </a:lnTo>
                <a:lnTo>
                  <a:pt x="1945236" y="1683282"/>
                </a:lnTo>
                <a:lnTo>
                  <a:pt x="1940304" y="1695982"/>
                </a:lnTo>
                <a:close/>
              </a:path>
              <a:path w="2345690" h="2216785">
                <a:moveTo>
                  <a:pt x="2040064" y="1695982"/>
                </a:moveTo>
                <a:lnTo>
                  <a:pt x="2020534" y="1695982"/>
                </a:lnTo>
                <a:lnTo>
                  <a:pt x="2024757" y="1683282"/>
                </a:lnTo>
                <a:lnTo>
                  <a:pt x="2031091" y="1683282"/>
                </a:lnTo>
                <a:lnTo>
                  <a:pt x="2040064" y="1695982"/>
                </a:lnTo>
                <a:close/>
              </a:path>
              <a:path w="2345690" h="2216785">
                <a:moveTo>
                  <a:pt x="1167560" y="1695982"/>
                </a:moveTo>
                <a:lnTo>
                  <a:pt x="1166505" y="1695982"/>
                </a:lnTo>
                <a:lnTo>
                  <a:pt x="1165977" y="1689632"/>
                </a:lnTo>
                <a:lnTo>
                  <a:pt x="1167560" y="1695982"/>
                </a:lnTo>
                <a:close/>
              </a:path>
              <a:path w="2345690" h="2216785">
                <a:moveTo>
                  <a:pt x="218522" y="1708682"/>
                </a:moveTo>
                <a:lnTo>
                  <a:pt x="200575" y="1708682"/>
                </a:lnTo>
                <a:lnTo>
                  <a:pt x="196352" y="1695982"/>
                </a:lnTo>
                <a:lnTo>
                  <a:pt x="225482" y="1695982"/>
                </a:lnTo>
                <a:lnTo>
                  <a:pt x="218522" y="1708682"/>
                </a:lnTo>
                <a:close/>
              </a:path>
              <a:path w="2345690" h="2216785">
                <a:moveTo>
                  <a:pt x="256591" y="1708682"/>
                </a:moveTo>
                <a:lnTo>
                  <a:pt x="233301" y="1708682"/>
                </a:lnTo>
                <a:lnTo>
                  <a:pt x="241746" y="1695982"/>
                </a:lnTo>
                <a:lnTo>
                  <a:pt x="255733" y="1695982"/>
                </a:lnTo>
                <a:lnTo>
                  <a:pt x="256591" y="1708682"/>
                </a:lnTo>
                <a:close/>
              </a:path>
              <a:path w="2345690" h="2216785">
                <a:moveTo>
                  <a:pt x="297696" y="1708682"/>
                </a:moveTo>
                <a:lnTo>
                  <a:pt x="258636" y="1708682"/>
                </a:lnTo>
                <a:lnTo>
                  <a:pt x="261770" y="1695982"/>
                </a:lnTo>
                <a:lnTo>
                  <a:pt x="297696" y="1695982"/>
                </a:lnTo>
                <a:lnTo>
                  <a:pt x="297696" y="1708682"/>
                </a:lnTo>
                <a:close/>
              </a:path>
              <a:path w="2345690" h="2216785">
                <a:moveTo>
                  <a:pt x="312475" y="1721382"/>
                </a:moveTo>
                <a:lnTo>
                  <a:pt x="304030" y="1721382"/>
                </a:lnTo>
                <a:lnTo>
                  <a:pt x="297696" y="1708682"/>
                </a:lnTo>
                <a:lnTo>
                  <a:pt x="298751" y="1695982"/>
                </a:lnTo>
                <a:lnTo>
                  <a:pt x="317522" y="1695982"/>
                </a:lnTo>
                <a:lnTo>
                  <a:pt x="321712" y="1708682"/>
                </a:lnTo>
                <a:lnTo>
                  <a:pt x="319963" y="1708682"/>
                </a:lnTo>
                <a:lnTo>
                  <a:pt x="312475" y="1721382"/>
                </a:lnTo>
                <a:close/>
              </a:path>
              <a:path w="2345690" h="2216785">
                <a:moveTo>
                  <a:pt x="413291" y="1721382"/>
                </a:moveTo>
                <a:lnTo>
                  <a:pt x="384260" y="1721382"/>
                </a:lnTo>
                <a:lnTo>
                  <a:pt x="381868" y="1708682"/>
                </a:lnTo>
                <a:lnTo>
                  <a:pt x="386503" y="1695982"/>
                </a:lnTo>
                <a:lnTo>
                  <a:pt x="402206" y="1695982"/>
                </a:lnTo>
                <a:lnTo>
                  <a:pt x="407485" y="1708682"/>
                </a:lnTo>
                <a:lnTo>
                  <a:pt x="410421" y="1708682"/>
                </a:lnTo>
                <a:lnTo>
                  <a:pt x="413291" y="1721382"/>
                </a:lnTo>
                <a:close/>
              </a:path>
              <a:path w="2345690" h="2216785">
                <a:moveTo>
                  <a:pt x="494445" y="1708682"/>
                </a:moveTo>
                <a:lnTo>
                  <a:pt x="447336" y="1708682"/>
                </a:lnTo>
                <a:lnTo>
                  <a:pt x="449513" y="1695982"/>
                </a:lnTo>
                <a:lnTo>
                  <a:pt x="491063" y="1695982"/>
                </a:lnTo>
                <a:lnTo>
                  <a:pt x="494445" y="1708682"/>
                </a:lnTo>
                <a:close/>
              </a:path>
              <a:path w="2345690" h="2216785">
                <a:moveTo>
                  <a:pt x="558444" y="1708682"/>
                </a:moveTo>
                <a:lnTo>
                  <a:pt x="535220" y="1708682"/>
                </a:lnTo>
                <a:lnTo>
                  <a:pt x="536770" y="1695982"/>
                </a:lnTo>
                <a:lnTo>
                  <a:pt x="560555" y="1695982"/>
                </a:lnTo>
                <a:lnTo>
                  <a:pt x="558444" y="1708682"/>
                </a:lnTo>
                <a:close/>
              </a:path>
              <a:path w="2345690" h="2216785">
                <a:moveTo>
                  <a:pt x="711515" y="1721382"/>
                </a:moveTo>
                <a:lnTo>
                  <a:pt x="667177" y="1721382"/>
                </a:lnTo>
                <a:lnTo>
                  <a:pt x="668233" y="1708682"/>
                </a:lnTo>
                <a:lnTo>
                  <a:pt x="672208" y="1695982"/>
                </a:lnTo>
                <a:lnTo>
                  <a:pt x="680241" y="1695982"/>
                </a:lnTo>
                <a:lnTo>
                  <a:pt x="688867" y="1708682"/>
                </a:lnTo>
                <a:lnTo>
                  <a:pt x="707688" y="1708682"/>
                </a:lnTo>
                <a:lnTo>
                  <a:pt x="711515" y="1721382"/>
                </a:lnTo>
                <a:close/>
              </a:path>
              <a:path w="2345690" h="2216785">
                <a:moveTo>
                  <a:pt x="729312" y="1734082"/>
                </a:moveTo>
                <a:lnTo>
                  <a:pt x="715556" y="1734082"/>
                </a:lnTo>
                <a:lnTo>
                  <a:pt x="710459" y="1721382"/>
                </a:lnTo>
                <a:lnTo>
                  <a:pt x="711515" y="1721382"/>
                </a:lnTo>
                <a:lnTo>
                  <a:pt x="716974" y="1708682"/>
                </a:lnTo>
                <a:lnTo>
                  <a:pt x="716397" y="1708682"/>
                </a:lnTo>
                <a:lnTo>
                  <a:pt x="715226" y="1695982"/>
                </a:lnTo>
                <a:lnTo>
                  <a:pt x="733684" y="1695982"/>
                </a:lnTo>
                <a:lnTo>
                  <a:pt x="732628" y="1708682"/>
                </a:lnTo>
                <a:lnTo>
                  <a:pt x="732628" y="1721382"/>
                </a:lnTo>
                <a:lnTo>
                  <a:pt x="729312" y="1734082"/>
                </a:lnTo>
                <a:close/>
              </a:path>
              <a:path w="2345690" h="2216785">
                <a:moveTo>
                  <a:pt x="747407" y="1708682"/>
                </a:moveTo>
                <a:lnTo>
                  <a:pt x="745296" y="1708682"/>
                </a:lnTo>
                <a:lnTo>
                  <a:pt x="733684" y="1695982"/>
                </a:lnTo>
                <a:lnTo>
                  <a:pt x="744240" y="1695982"/>
                </a:lnTo>
                <a:lnTo>
                  <a:pt x="747407" y="1708682"/>
                </a:lnTo>
                <a:close/>
              </a:path>
              <a:path w="2345690" h="2216785">
                <a:moveTo>
                  <a:pt x="771357" y="1708682"/>
                </a:moveTo>
                <a:lnTo>
                  <a:pt x="750574" y="1708682"/>
                </a:lnTo>
                <a:lnTo>
                  <a:pt x="744240" y="1695982"/>
                </a:lnTo>
                <a:lnTo>
                  <a:pt x="769576" y="1695982"/>
                </a:lnTo>
                <a:lnTo>
                  <a:pt x="771357" y="1708682"/>
                </a:lnTo>
                <a:close/>
              </a:path>
              <a:path w="2345690" h="2216785">
                <a:moveTo>
                  <a:pt x="789370" y="1708682"/>
                </a:moveTo>
                <a:lnTo>
                  <a:pt x="782244" y="1708682"/>
                </a:lnTo>
                <a:lnTo>
                  <a:pt x="787093" y="1695982"/>
                </a:lnTo>
                <a:lnTo>
                  <a:pt x="789370" y="1708682"/>
                </a:lnTo>
                <a:close/>
              </a:path>
              <a:path w="2345690" h="2216785">
                <a:moveTo>
                  <a:pt x="818087" y="1721382"/>
                </a:moveTo>
                <a:lnTo>
                  <a:pt x="770632" y="1721382"/>
                </a:lnTo>
                <a:lnTo>
                  <a:pt x="775910" y="1708682"/>
                </a:lnTo>
                <a:lnTo>
                  <a:pt x="802302" y="1708682"/>
                </a:lnTo>
                <a:lnTo>
                  <a:pt x="808636" y="1695982"/>
                </a:lnTo>
                <a:lnTo>
                  <a:pt x="814970" y="1708682"/>
                </a:lnTo>
                <a:lnTo>
                  <a:pt x="818597" y="1719590"/>
                </a:lnTo>
                <a:lnTo>
                  <a:pt x="818087" y="1721382"/>
                </a:lnTo>
                <a:close/>
              </a:path>
              <a:path w="2345690" h="2216785">
                <a:moveTo>
                  <a:pt x="863530" y="1721382"/>
                </a:moveTo>
                <a:lnTo>
                  <a:pt x="842037" y="1721382"/>
                </a:lnTo>
                <a:lnTo>
                  <a:pt x="839646" y="1708682"/>
                </a:lnTo>
                <a:lnTo>
                  <a:pt x="841807" y="1708682"/>
                </a:lnTo>
                <a:lnTo>
                  <a:pt x="846639" y="1695982"/>
                </a:lnTo>
                <a:lnTo>
                  <a:pt x="857196" y="1695982"/>
                </a:lnTo>
                <a:lnTo>
                  <a:pt x="862474" y="1708682"/>
                </a:lnTo>
                <a:lnTo>
                  <a:pt x="863530" y="1721382"/>
                </a:lnTo>
                <a:close/>
              </a:path>
              <a:path w="2345690" h="2216785">
                <a:moveTo>
                  <a:pt x="939538" y="1708682"/>
                </a:moveTo>
                <a:lnTo>
                  <a:pt x="882994" y="1708682"/>
                </a:lnTo>
                <a:lnTo>
                  <a:pt x="879893" y="1695982"/>
                </a:lnTo>
                <a:lnTo>
                  <a:pt x="946927" y="1695982"/>
                </a:lnTo>
                <a:lnTo>
                  <a:pt x="939538" y="1708682"/>
                </a:lnTo>
                <a:close/>
              </a:path>
              <a:path w="2345690" h="2216785">
                <a:moveTo>
                  <a:pt x="971521" y="1708682"/>
                </a:moveTo>
                <a:lnTo>
                  <a:pt x="948510" y="1708682"/>
                </a:lnTo>
                <a:lnTo>
                  <a:pt x="948214" y="1695982"/>
                </a:lnTo>
                <a:lnTo>
                  <a:pt x="975826" y="1695982"/>
                </a:lnTo>
                <a:lnTo>
                  <a:pt x="971521" y="1708682"/>
                </a:lnTo>
                <a:close/>
              </a:path>
              <a:path w="2345690" h="2216785">
                <a:moveTo>
                  <a:pt x="1001425" y="1734082"/>
                </a:moveTo>
                <a:lnTo>
                  <a:pt x="981764" y="1734082"/>
                </a:lnTo>
                <a:lnTo>
                  <a:pt x="978333" y="1721382"/>
                </a:lnTo>
                <a:lnTo>
                  <a:pt x="980840" y="1721382"/>
                </a:lnTo>
                <a:lnTo>
                  <a:pt x="991265" y="1708682"/>
                </a:lnTo>
                <a:lnTo>
                  <a:pt x="980725" y="1695982"/>
                </a:lnTo>
                <a:lnTo>
                  <a:pt x="1003834" y="1695982"/>
                </a:lnTo>
                <a:lnTo>
                  <a:pt x="1001821" y="1708682"/>
                </a:lnTo>
                <a:lnTo>
                  <a:pt x="992320" y="1708682"/>
                </a:lnTo>
                <a:lnTo>
                  <a:pt x="1000584" y="1721382"/>
                </a:lnTo>
                <a:lnTo>
                  <a:pt x="1001425" y="1734082"/>
                </a:lnTo>
                <a:close/>
              </a:path>
              <a:path w="2345690" h="2216785">
                <a:moveTo>
                  <a:pt x="1087198" y="1708682"/>
                </a:moveTo>
                <a:lnTo>
                  <a:pt x="1065557" y="1708682"/>
                </a:lnTo>
                <a:lnTo>
                  <a:pt x="1068444" y="1695982"/>
                </a:lnTo>
                <a:lnTo>
                  <a:pt x="1083916" y="1695982"/>
                </a:lnTo>
                <a:lnTo>
                  <a:pt x="1087198" y="1708682"/>
                </a:lnTo>
                <a:close/>
              </a:path>
              <a:path w="2345690" h="2216785">
                <a:moveTo>
                  <a:pt x="1156872" y="1708682"/>
                </a:moveTo>
                <a:lnTo>
                  <a:pt x="1150488" y="1708682"/>
                </a:lnTo>
                <a:lnTo>
                  <a:pt x="1142224" y="1695982"/>
                </a:lnTo>
                <a:lnTo>
                  <a:pt x="1162265" y="1695982"/>
                </a:lnTo>
                <a:lnTo>
                  <a:pt x="1156872" y="1708682"/>
                </a:lnTo>
                <a:close/>
              </a:path>
              <a:path w="2345690" h="2216785">
                <a:moveTo>
                  <a:pt x="1196063" y="1708682"/>
                </a:moveTo>
                <a:lnTo>
                  <a:pt x="1179173" y="1708682"/>
                </a:lnTo>
                <a:lnTo>
                  <a:pt x="1183395" y="1695982"/>
                </a:lnTo>
                <a:lnTo>
                  <a:pt x="1196063" y="1708682"/>
                </a:lnTo>
                <a:close/>
              </a:path>
              <a:path w="2345690" h="2216785">
                <a:moveTo>
                  <a:pt x="1301448" y="1708682"/>
                </a:moveTo>
                <a:lnTo>
                  <a:pt x="1227337" y="1708682"/>
                </a:lnTo>
                <a:lnTo>
                  <a:pt x="1233160" y="1695982"/>
                </a:lnTo>
                <a:lnTo>
                  <a:pt x="1304796" y="1695982"/>
                </a:lnTo>
                <a:lnTo>
                  <a:pt x="1301448" y="1708682"/>
                </a:lnTo>
                <a:close/>
              </a:path>
              <a:path w="2345690" h="2216785">
                <a:moveTo>
                  <a:pt x="1478502" y="1708682"/>
                </a:moveTo>
                <a:lnTo>
                  <a:pt x="1459979" y="1708682"/>
                </a:lnTo>
                <a:lnTo>
                  <a:pt x="1458923" y="1695982"/>
                </a:lnTo>
                <a:lnTo>
                  <a:pt x="1483599" y="1695982"/>
                </a:lnTo>
                <a:lnTo>
                  <a:pt x="1478502" y="1708682"/>
                </a:lnTo>
                <a:close/>
              </a:path>
              <a:path w="2345690" h="2216785">
                <a:moveTo>
                  <a:pt x="1506840" y="1708682"/>
                </a:moveTo>
                <a:lnTo>
                  <a:pt x="1488877" y="1708682"/>
                </a:lnTo>
                <a:lnTo>
                  <a:pt x="1485842" y="1695982"/>
                </a:lnTo>
                <a:lnTo>
                  <a:pt x="1509199" y="1695982"/>
                </a:lnTo>
                <a:lnTo>
                  <a:pt x="1506840" y="1708682"/>
                </a:lnTo>
                <a:close/>
              </a:path>
              <a:path w="2345690" h="2216785">
                <a:moveTo>
                  <a:pt x="1588802" y="1708682"/>
                </a:moveTo>
                <a:lnTo>
                  <a:pt x="1565545" y="1708682"/>
                </a:lnTo>
                <a:lnTo>
                  <a:pt x="1567656" y="1695982"/>
                </a:lnTo>
                <a:lnTo>
                  <a:pt x="1588769" y="1695982"/>
                </a:lnTo>
                <a:lnTo>
                  <a:pt x="1588802" y="1708682"/>
                </a:lnTo>
                <a:close/>
              </a:path>
              <a:path w="2345690" h="2216785">
                <a:moveTo>
                  <a:pt x="1866936" y="1721382"/>
                </a:moveTo>
                <a:lnTo>
                  <a:pt x="1851892" y="1721382"/>
                </a:lnTo>
                <a:lnTo>
                  <a:pt x="1843183" y="1708682"/>
                </a:lnTo>
                <a:lnTo>
                  <a:pt x="1849963" y="1708682"/>
                </a:lnTo>
                <a:lnTo>
                  <a:pt x="1853872" y="1695982"/>
                </a:lnTo>
                <a:lnTo>
                  <a:pt x="1858771" y="1695982"/>
                </a:lnTo>
                <a:lnTo>
                  <a:pt x="1868519" y="1708682"/>
                </a:lnTo>
                <a:lnTo>
                  <a:pt x="1866936" y="1721382"/>
                </a:lnTo>
                <a:close/>
              </a:path>
              <a:path w="2345690" h="2216785">
                <a:moveTo>
                  <a:pt x="1890160" y="1721382"/>
                </a:moveTo>
                <a:lnTo>
                  <a:pt x="1882539" y="1721382"/>
                </a:lnTo>
                <a:lnTo>
                  <a:pt x="1869575" y="1708682"/>
                </a:lnTo>
                <a:lnTo>
                  <a:pt x="1870630" y="1708682"/>
                </a:lnTo>
                <a:lnTo>
                  <a:pt x="1878020" y="1695982"/>
                </a:lnTo>
                <a:lnTo>
                  <a:pt x="1891744" y="1695982"/>
                </a:lnTo>
                <a:lnTo>
                  <a:pt x="1893030" y="1708682"/>
                </a:lnTo>
                <a:lnTo>
                  <a:pt x="1890160" y="1721382"/>
                </a:lnTo>
                <a:close/>
              </a:path>
              <a:path w="2345690" h="2216785">
                <a:moveTo>
                  <a:pt x="1940766" y="1721382"/>
                </a:moveTo>
                <a:lnTo>
                  <a:pt x="1922358" y="1721382"/>
                </a:lnTo>
                <a:lnTo>
                  <a:pt x="1923298" y="1708682"/>
                </a:lnTo>
                <a:lnTo>
                  <a:pt x="1927504" y="1695982"/>
                </a:lnTo>
                <a:lnTo>
                  <a:pt x="1934680" y="1695982"/>
                </a:lnTo>
                <a:lnTo>
                  <a:pt x="1944527" y="1708682"/>
                </a:lnTo>
                <a:lnTo>
                  <a:pt x="1946638" y="1708682"/>
                </a:lnTo>
                <a:lnTo>
                  <a:pt x="1940766" y="1721382"/>
                </a:lnTo>
                <a:close/>
              </a:path>
              <a:path w="2345690" h="2216785">
                <a:moveTo>
                  <a:pt x="1968889" y="1721382"/>
                </a:moveTo>
                <a:lnTo>
                  <a:pt x="1951504" y="1721382"/>
                </a:lnTo>
                <a:lnTo>
                  <a:pt x="1955083" y="1708682"/>
                </a:lnTo>
                <a:lnTo>
                  <a:pt x="1963528" y="1695982"/>
                </a:lnTo>
                <a:lnTo>
                  <a:pt x="1973029" y="1708682"/>
                </a:lnTo>
                <a:lnTo>
                  <a:pt x="1968889" y="1721382"/>
                </a:lnTo>
                <a:close/>
              </a:path>
              <a:path w="2345690" h="2216785">
                <a:moveTo>
                  <a:pt x="2035313" y="1708682"/>
                </a:moveTo>
                <a:lnTo>
                  <a:pt x="2022645" y="1708682"/>
                </a:lnTo>
                <a:lnTo>
                  <a:pt x="2017367" y="1695982"/>
                </a:lnTo>
                <a:lnTo>
                  <a:pt x="2040592" y="1695982"/>
                </a:lnTo>
                <a:lnTo>
                  <a:pt x="2035313" y="1708682"/>
                </a:lnTo>
                <a:close/>
              </a:path>
              <a:path w="2345690" h="2216785">
                <a:moveTo>
                  <a:pt x="2089449" y="1708682"/>
                </a:moveTo>
                <a:lnTo>
                  <a:pt x="2068699" y="1708682"/>
                </a:lnTo>
                <a:lnTo>
                  <a:pt x="2067989" y="1695982"/>
                </a:lnTo>
                <a:lnTo>
                  <a:pt x="2088888" y="1695982"/>
                </a:lnTo>
                <a:lnTo>
                  <a:pt x="2089449" y="1708682"/>
                </a:lnTo>
                <a:close/>
              </a:path>
              <a:path w="2345690" h="2216785">
                <a:moveTo>
                  <a:pt x="234488" y="1721382"/>
                </a:moveTo>
                <a:lnTo>
                  <a:pt x="220897" y="1721382"/>
                </a:lnTo>
                <a:lnTo>
                  <a:pt x="228286" y="1708682"/>
                </a:lnTo>
                <a:lnTo>
                  <a:pt x="234488" y="1721382"/>
                </a:lnTo>
                <a:close/>
              </a:path>
              <a:path w="2345690" h="2216785">
                <a:moveTo>
                  <a:pt x="255469" y="1721382"/>
                </a:moveTo>
                <a:lnTo>
                  <a:pt x="238183" y="1721382"/>
                </a:lnTo>
                <a:lnTo>
                  <a:pt x="233564" y="1708682"/>
                </a:lnTo>
                <a:lnTo>
                  <a:pt x="258636" y="1708682"/>
                </a:lnTo>
                <a:lnTo>
                  <a:pt x="255469" y="1721382"/>
                </a:lnTo>
                <a:close/>
              </a:path>
              <a:path w="2345690" h="2216785">
                <a:moveTo>
                  <a:pt x="291362" y="1721382"/>
                </a:moveTo>
                <a:lnTo>
                  <a:pt x="255469" y="1721382"/>
                </a:lnTo>
                <a:lnTo>
                  <a:pt x="260748" y="1708682"/>
                </a:lnTo>
                <a:lnTo>
                  <a:pt x="296640" y="1708682"/>
                </a:lnTo>
                <a:lnTo>
                  <a:pt x="291362" y="1721382"/>
                </a:lnTo>
                <a:close/>
              </a:path>
              <a:path w="2345690" h="2216785">
                <a:moveTo>
                  <a:pt x="450041" y="1759481"/>
                </a:moveTo>
                <a:lnTo>
                  <a:pt x="433051" y="1759481"/>
                </a:lnTo>
                <a:lnTo>
                  <a:pt x="432820" y="1746781"/>
                </a:lnTo>
                <a:lnTo>
                  <a:pt x="430874" y="1734082"/>
                </a:lnTo>
                <a:lnTo>
                  <a:pt x="422264" y="1734082"/>
                </a:lnTo>
                <a:lnTo>
                  <a:pt x="430709" y="1708682"/>
                </a:lnTo>
                <a:lnTo>
                  <a:pt x="437043" y="1708682"/>
                </a:lnTo>
                <a:lnTo>
                  <a:pt x="448655" y="1721382"/>
                </a:lnTo>
                <a:lnTo>
                  <a:pt x="447600" y="1721382"/>
                </a:lnTo>
                <a:lnTo>
                  <a:pt x="451822" y="1734082"/>
                </a:lnTo>
                <a:lnTo>
                  <a:pt x="455055" y="1746781"/>
                </a:lnTo>
                <a:lnTo>
                  <a:pt x="453141" y="1746785"/>
                </a:lnTo>
                <a:lnTo>
                  <a:pt x="450041" y="1759481"/>
                </a:lnTo>
                <a:close/>
              </a:path>
              <a:path w="2345690" h="2216785">
                <a:moveTo>
                  <a:pt x="479005" y="1721382"/>
                </a:moveTo>
                <a:lnTo>
                  <a:pt x="472935" y="1721382"/>
                </a:lnTo>
                <a:lnTo>
                  <a:pt x="477851" y="1708682"/>
                </a:lnTo>
                <a:lnTo>
                  <a:pt x="479005" y="1721382"/>
                </a:lnTo>
                <a:close/>
              </a:path>
              <a:path w="2345690" h="2216785">
                <a:moveTo>
                  <a:pt x="504605" y="1721382"/>
                </a:moveTo>
                <a:lnTo>
                  <a:pt x="479005" y="1721382"/>
                </a:lnTo>
                <a:lnTo>
                  <a:pt x="479764" y="1708682"/>
                </a:lnTo>
                <a:lnTo>
                  <a:pt x="502494" y="1708682"/>
                </a:lnTo>
                <a:lnTo>
                  <a:pt x="504605" y="1721382"/>
                </a:lnTo>
                <a:close/>
              </a:path>
              <a:path w="2345690" h="2216785">
                <a:moveTo>
                  <a:pt x="584044" y="1734082"/>
                </a:moveTo>
                <a:lnTo>
                  <a:pt x="570320" y="1734082"/>
                </a:lnTo>
                <a:lnTo>
                  <a:pt x="562667" y="1721382"/>
                </a:lnTo>
                <a:lnTo>
                  <a:pt x="568753" y="1708682"/>
                </a:lnTo>
                <a:lnTo>
                  <a:pt x="586947" y="1708682"/>
                </a:lnTo>
                <a:lnTo>
                  <a:pt x="586947" y="1721382"/>
                </a:lnTo>
                <a:lnTo>
                  <a:pt x="584044" y="1734082"/>
                </a:lnTo>
                <a:close/>
              </a:path>
              <a:path w="2345690" h="2216785">
                <a:moveTo>
                  <a:pt x="650287" y="1721382"/>
                </a:moveTo>
                <a:lnTo>
                  <a:pt x="638938" y="1708682"/>
                </a:lnTo>
                <a:lnTo>
                  <a:pt x="656967" y="1708682"/>
                </a:lnTo>
                <a:lnTo>
                  <a:pt x="650287" y="1721382"/>
                </a:lnTo>
                <a:close/>
              </a:path>
              <a:path w="2345690" h="2216785">
                <a:moveTo>
                  <a:pt x="770632" y="1721382"/>
                </a:moveTo>
                <a:lnTo>
                  <a:pt x="752685" y="1721382"/>
                </a:lnTo>
                <a:lnTo>
                  <a:pt x="747407" y="1708682"/>
                </a:lnTo>
                <a:lnTo>
                  <a:pt x="768240" y="1708682"/>
                </a:lnTo>
                <a:lnTo>
                  <a:pt x="770632" y="1721382"/>
                </a:lnTo>
                <a:close/>
              </a:path>
              <a:path w="2345690" h="2216785">
                <a:moveTo>
                  <a:pt x="839299" y="1721382"/>
                </a:moveTo>
                <a:lnTo>
                  <a:pt x="819192" y="1721382"/>
                </a:lnTo>
                <a:lnTo>
                  <a:pt x="818597" y="1719590"/>
                </a:lnTo>
                <a:lnTo>
                  <a:pt x="821699" y="1708682"/>
                </a:lnTo>
                <a:lnTo>
                  <a:pt x="833972" y="1708682"/>
                </a:lnTo>
                <a:lnTo>
                  <a:pt x="839299" y="1721382"/>
                </a:lnTo>
                <a:close/>
              </a:path>
              <a:path w="2345690" h="2216785">
                <a:moveTo>
                  <a:pt x="1066217" y="1721382"/>
                </a:moveTo>
                <a:lnTo>
                  <a:pt x="1046918" y="1721382"/>
                </a:lnTo>
                <a:lnTo>
                  <a:pt x="1050382" y="1708682"/>
                </a:lnTo>
                <a:lnTo>
                  <a:pt x="1055429" y="1708682"/>
                </a:lnTo>
                <a:lnTo>
                  <a:pt x="1066217" y="1721382"/>
                </a:lnTo>
                <a:close/>
              </a:path>
              <a:path w="2345690" h="2216785">
                <a:moveTo>
                  <a:pt x="1087330" y="1721382"/>
                </a:moveTo>
                <a:lnTo>
                  <a:pt x="1066217" y="1721382"/>
                </a:lnTo>
                <a:lnTo>
                  <a:pt x="1064848" y="1708682"/>
                </a:lnTo>
                <a:lnTo>
                  <a:pt x="1087116" y="1708682"/>
                </a:lnTo>
                <a:lnTo>
                  <a:pt x="1087330" y="1721382"/>
                </a:lnTo>
                <a:close/>
              </a:path>
              <a:path w="2345690" h="2216785">
                <a:moveTo>
                  <a:pt x="1151857" y="1734082"/>
                </a:moveTo>
                <a:lnTo>
                  <a:pt x="1134637" y="1734082"/>
                </a:lnTo>
                <a:lnTo>
                  <a:pt x="1130876" y="1721382"/>
                </a:lnTo>
                <a:lnTo>
                  <a:pt x="1133053" y="1708682"/>
                </a:lnTo>
                <a:lnTo>
                  <a:pt x="1151461" y="1708682"/>
                </a:lnTo>
                <a:lnTo>
                  <a:pt x="1154628" y="1721382"/>
                </a:lnTo>
                <a:lnTo>
                  <a:pt x="1151857" y="1734082"/>
                </a:lnTo>
                <a:close/>
              </a:path>
              <a:path w="2345690" h="2216785">
                <a:moveTo>
                  <a:pt x="1203453" y="1721382"/>
                </a:moveTo>
                <a:lnTo>
                  <a:pt x="1170727" y="1721382"/>
                </a:lnTo>
                <a:lnTo>
                  <a:pt x="1173894" y="1708682"/>
                </a:lnTo>
                <a:lnTo>
                  <a:pt x="1204508" y="1708682"/>
                </a:lnTo>
                <a:lnTo>
                  <a:pt x="1203453" y="1721382"/>
                </a:lnTo>
                <a:close/>
              </a:path>
              <a:path w="2345690" h="2216785">
                <a:moveTo>
                  <a:pt x="1239345" y="1721382"/>
                </a:moveTo>
                <a:lnTo>
                  <a:pt x="1223510" y="1721382"/>
                </a:lnTo>
                <a:lnTo>
                  <a:pt x="1223296" y="1708682"/>
                </a:lnTo>
                <a:lnTo>
                  <a:pt x="1247791" y="1708682"/>
                </a:lnTo>
                <a:lnTo>
                  <a:pt x="1239345" y="1721382"/>
                </a:lnTo>
                <a:close/>
              </a:path>
              <a:path w="2345690" h="2216785">
                <a:moveTo>
                  <a:pt x="1270026" y="1721382"/>
                </a:moveTo>
                <a:lnTo>
                  <a:pt x="1251238" y="1721382"/>
                </a:lnTo>
                <a:lnTo>
                  <a:pt x="1247791" y="1708682"/>
                </a:lnTo>
                <a:lnTo>
                  <a:pt x="1265473" y="1708682"/>
                </a:lnTo>
                <a:lnTo>
                  <a:pt x="1270026" y="1721382"/>
                </a:lnTo>
                <a:close/>
              </a:path>
              <a:path w="2345690" h="2216785">
                <a:moveTo>
                  <a:pt x="1371303" y="1734082"/>
                </a:moveTo>
                <a:lnTo>
                  <a:pt x="1357579" y="1721382"/>
                </a:lnTo>
                <a:lnTo>
                  <a:pt x="1358833" y="1708682"/>
                </a:lnTo>
                <a:lnTo>
                  <a:pt x="1381859" y="1708682"/>
                </a:lnTo>
                <a:lnTo>
                  <a:pt x="1382915" y="1721382"/>
                </a:lnTo>
                <a:lnTo>
                  <a:pt x="1380804" y="1721382"/>
                </a:lnTo>
                <a:lnTo>
                  <a:pt x="1371303" y="1734082"/>
                </a:lnTo>
                <a:close/>
              </a:path>
              <a:path w="2345690" h="2216785">
                <a:moveTo>
                  <a:pt x="1405084" y="1734082"/>
                </a:moveTo>
                <a:lnTo>
                  <a:pt x="1392416" y="1721382"/>
                </a:lnTo>
                <a:lnTo>
                  <a:pt x="1389249" y="1721382"/>
                </a:lnTo>
                <a:lnTo>
                  <a:pt x="1395583" y="1708682"/>
                </a:lnTo>
                <a:lnTo>
                  <a:pt x="1415640" y="1708682"/>
                </a:lnTo>
                <a:lnTo>
                  <a:pt x="1405084" y="1734082"/>
                </a:lnTo>
                <a:close/>
              </a:path>
              <a:path w="2345690" h="2216785">
                <a:moveTo>
                  <a:pt x="1460770" y="1734082"/>
                </a:moveTo>
                <a:lnTo>
                  <a:pt x="1453414" y="1734082"/>
                </a:lnTo>
                <a:lnTo>
                  <a:pt x="1443088" y="1721382"/>
                </a:lnTo>
                <a:lnTo>
                  <a:pt x="1446255" y="1708682"/>
                </a:lnTo>
                <a:lnTo>
                  <a:pt x="1467368" y="1708682"/>
                </a:lnTo>
                <a:lnTo>
                  <a:pt x="1465356" y="1721382"/>
                </a:lnTo>
                <a:lnTo>
                  <a:pt x="1460770" y="1734082"/>
                </a:lnTo>
                <a:close/>
              </a:path>
              <a:path w="2345690" h="2216785">
                <a:moveTo>
                  <a:pt x="1569767" y="1734082"/>
                </a:moveTo>
                <a:lnTo>
                  <a:pt x="1558155" y="1734082"/>
                </a:lnTo>
                <a:lnTo>
                  <a:pt x="1547879" y="1721382"/>
                </a:lnTo>
                <a:lnTo>
                  <a:pt x="1547202" y="1721382"/>
                </a:lnTo>
                <a:lnTo>
                  <a:pt x="1553850" y="1708682"/>
                </a:lnTo>
                <a:lnTo>
                  <a:pt x="1571879" y="1708682"/>
                </a:lnTo>
                <a:lnTo>
                  <a:pt x="1568712" y="1721382"/>
                </a:lnTo>
                <a:lnTo>
                  <a:pt x="1569767" y="1734082"/>
                </a:lnTo>
                <a:close/>
              </a:path>
              <a:path w="2345690" h="2216785">
                <a:moveTo>
                  <a:pt x="1581347" y="1721382"/>
                </a:moveTo>
                <a:lnTo>
                  <a:pt x="1571879" y="1708682"/>
                </a:lnTo>
                <a:lnTo>
                  <a:pt x="1586658" y="1708682"/>
                </a:lnTo>
                <a:lnTo>
                  <a:pt x="1581347" y="1721382"/>
                </a:lnTo>
                <a:close/>
              </a:path>
              <a:path w="2345690" h="2216785">
                <a:moveTo>
                  <a:pt x="1695391" y="1721382"/>
                </a:moveTo>
                <a:lnTo>
                  <a:pt x="1679556" y="1721382"/>
                </a:lnTo>
                <a:lnTo>
                  <a:pt x="1684834" y="1708682"/>
                </a:lnTo>
                <a:lnTo>
                  <a:pt x="1695391" y="1721382"/>
                </a:lnTo>
                <a:close/>
              </a:path>
              <a:path w="2345690" h="2216785">
                <a:moveTo>
                  <a:pt x="1752396" y="1734082"/>
                </a:moveTo>
                <a:lnTo>
                  <a:pt x="1737617" y="1721382"/>
                </a:lnTo>
                <a:lnTo>
                  <a:pt x="1741246" y="1708682"/>
                </a:lnTo>
                <a:lnTo>
                  <a:pt x="1765064" y="1708682"/>
                </a:lnTo>
                <a:lnTo>
                  <a:pt x="1760842" y="1721382"/>
                </a:lnTo>
                <a:lnTo>
                  <a:pt x="1756619" y="1721382"/>
                </a:lnTo>
                <a:lnTo>
                  <a:pt x="1752396" y="1734082"/>
                </a:lnTo>
                <a:close/>
              </a:path>
              <a:path w="2345690" h="2216785">
                <a:moveTo>
                  <a:pt x="1990976" y="1734082"/>
                </a:moveTo>
                <a:lnTo>
                  <a:pt x="1985698" y="1734082"/>
                </a:lnTo>
                <a:lnTo>
                  <a:pt x="1981475" y="1721382"/>
                </a:lnTo>
                <a:lnTo>
                  <a:pt x="1987809" y="1708682"/>
                </a:lnTo>
                <a:lnTo>
                  <a:pt x="2004699" y="1708682"/>
                </a:lnTo>
                <a:lnTo>
                  <a:pt x="2006811" y="1721382"/>
                </a:lnTo>
                <a:lnTo>
                  <a:pt x="2001532" y="1721382"/>
                </a:lnTo>
                <a:lnTo>
                  <a:pt x="1990976" y="1734082"/>
                </a:lnTo>
                <a:close/>
              </a:path>
              <a:path w="2345690" h="2216785">
                <a:moveTo>
                  <a:pt x="238579" y="1734082"/>
                </a:moveTo>
                <a:lnTo>
                  <a:pt x="223800" y="1734082"/>
                </a:lnTo>
                <a:lnTo>
                  <a:pt x="214299" y="1721382"/>
                </a:lnTo>
                <a:lnTo>
                  <a:pt x="237523" y="1721382"/>
                </a:lnTo>
                <a:lnTo>
                  <a:pt x="238579" y="1734082"/>
                </a:lnTo>
                <a:close/>
              </a:path>
              <a:path w="2345690" h="2216785">
                <a:moveTo>
                  <a:pt x="272591" y="1734082"/>
                </a:moveTo>
                <a:lnTo>
                  <a:pt x="243857" y="1734082"/>
                </a:lnTo>
                <a:lnTo>
                  <a:pt x="242801" y="1721382"/>
                </a:lnTo>
                <a:lnTo>
                  <a:pt x="264706" y="1721382"/>
                </a:lnTo>
                <a:lnTo>
                  <a:pt x="272591" y="1734082"/>
                </a:lnTo>
                <a:close/>
              </a:path>
              <a:path w="2345690" h="2216785">
                <a:moveTo>
                  <a:pt x="313531" y="1759481"/>
                </a:moveTo>
                <a:lnTo>
                  <a:pt x="290307" y="1759481"/>
                </a:lnTo>
                <a:lnTo>
                  <a:pt x="296641" y="1746781"/>
                </a:lnTo>
                <a:lnTo>
                  <a:pt x="301919" y="1746781"/>
                </a:lnTo>
                <a:lnTo>
                  <a:pt x="287140" y="1734082"/>
                </a:lnTo>
                <a:lnTo>
                  <a:pt x="298752" y="1721382"/>
                </a:lnTo>
                <a:lnTo>
                  <a:pt x="312476" y="1721382"/>
                </a:lnTo>
                <a:lnTo>
                  <a:pt x="313531" y="1734082"/>
                </a:lnTo>
                <a:lnTo>
                  <a:pt x="313531" y="1759481"/>
                </a:lnTo>
                <a:close/>
              </a:path>
              <a:path w="2345690" h="2216785">
                <a:moveTo>
                  <a:pt x="360640" y="1734082"/>
                </a:moveTo>
                <a:lnTo>
                  <a:pt x="336756" y="1734082"/>
                </a:lnTo>
                <a:lnTo>
                  <a:pt x="334645" y="1721382"/>
                </a:lnTo>
                <a:lnTo>
                  <a:pt x="358083" y="1721382"/>
                </a:lnTo>
                <a:lnTo>
                  <a:pt x="360640" y="1734082"/>
                </a:lnTo>
                <a:close/>
              </a:path>
              <a:path w="2345690" h="2216785">
                <a:moveTo>
                  <a:pt x="405373" y="1734082"/>
                </a:moveTo>
                <a:lnTo>
                  <a:pt x="391650" y="1734082"/>
                </a:lnTo>
                <a:lnTo>
                  <a:pt x="388944" y="1721382"/>
                </a:lnTo>
                <a:lnTo>
                  <a:pt x="412202" y="1721382"/>
                </a:lnTo>
                <a:lnTo>
                  <a:pt x="405373" y="1734082"/>
                </a:lnTo>
                <a:close/>
              </a:path>
              <a:path w="2345690" h="2216785">
                <a:moveTo>
                  <a:pt x="488770" y="1734082"/>
                </a:moveTo>
                <a:lnTo>
                  <a:pt x="468317" y="1734082"/>
                </a:lnTo>
                <a:lnTo>
                  <a:pt x="466915" y="1721382"/>
                </a:lnTo>
                <a:lnTo>
                  <a:pt x="492993" y="1721382"/>
                </a:lnTo>
                <a:lnTo>
                  <a:pt x="488770" y="1734082"/>
                </a:lnTo>
                <a:close/>
              </a:path>
              <a:path w="2345690" h="2216785">
                <a:moveTo>
                  <a:pt x="504358" y="1734082"/>
                </a:moveTo>
                <a:lnTo>
                  <a:pt x="494890" y="1734082"/>
                </a:lnTo>
                <a:lnTo>
                  <a:pt x="499723" y="1721382"/>
                </a:lnTo>
                <a:lnTo>
                  <a:pt x="504358" y="1734082"/>
                </a:lnTo>
                <a:close/>
              </a:path>
              <a:path w="2345690" h="2216785">
                <a:moveTo>
                  <a:pt x="542609" y="1759481"/>
                </a:moveTo>
                <a:lnTo>
                  <a:pt x="524663" y="1759481"/>
                </a:lnTo>
                <a:lnTo>
                  <a:pt x="522551" y="1746781"/>
                </a:lnTo>
                <a:lnTo>
                  <a:pt x="509884" y="1734082"/>
                </a:lnTo>
                <a:lnTo>
                  <a:pt x="511582" y="1721382"/>
                </a:lnTo>
                <a:lnTo>
                  <a:pt x="533108" y="1721382"/>
                </a:lnTo>
                <a:lnTo>
                  <a:pt x="535219" y="1734082"/>
                </a:lnTo>
                <a:lnTo>
                  <a:pt x="558444" y="1734082"/>
                </a:lnTo>
                <a:lnTo>
                  <a:pt x="553165" y="1746781"/>
                </a:lnTo>
                <a:lnTo>
                  <a:pt x="546633" y="1746785"/>
                </a:lnTo>
                <a:lnTo>
                  <a:pt x="542609" y="1759481"/>
                </a:lnTo>
                <a:close/>
              </a:path>
              <a:path w="2345690" h="2216785">
                <a:moveTo>
                  <a:pt x="558444" y="1734082"/>
                </a:moveTo>
                <a:lnTo>
                  <a:pt x="537809" y="1734082"/>
                </a:lnTo>
                <a:lnTo>
                  <a:pt x="543269" y="1721382"/>
                </a:lnTo>
                <a:lnTo>
                  <a:pt x="549718" y="1721382"/>
                </a:lnTo>
                <a:lnTo>
                  <a:pt x="558444" y="1734082"/>
                </a:lnTo>
                <a:close/>
              </a:path>
              <a:path w="2345690" h="2216785">
                <a:moveTo>
                  <a:pt x="636612" y="1734082"/>
                </a:moveTo>
                <a:lnTo>
                  <a:pt x="598823" y="1734082"/>
                </a:lnTo>
                <a:lnTo>
                  <a:pt x="603804" y="1721382"/>
                </a:lnTo>
                <a:lnTo>
                  <a:pt x="639730" y="1721382"/>
                </a:lnTo>
                <a:lnTo>
                  <a:pt x="636612" y="1734082"/>
                </a:lnTo>
                <a:close/>
              </a:path>
              <a:path w="2345690" h="2216785">
                <a:moveTo>
                  <a:pt x="673264" y="1734082"/>
                </a:moveTo>
                <a:lnTo>
                  <a:pt x="640852" y="1734082"/>
                </a:lnTo>
                <a:lnTo>
                  <a:pt x="650287" y="1721382"/>
                </a:lnTo>
                <a:lnTo>
                  <a:pt x="669289" y="1721382"/>
                </a:lnTo>
                <a:lnTo>
                  <a:pt x="673264" y="1734082"/>
                </a:lnTo>
                <a:close/>
              </a:path>
              <a:path w="2345690" h="2216785">
                <a:moveTo>
                  <a:pt x="699375" y="1734082"/>
                </a:moveTo>
                <a:lnTo>
                  <a:pt x="694624" y="1734082"/>
                </a:lnTo>
                <a:lnTo>
                  <a:pt x="691457" y="1721382"/>
                </a:lnTo>
                <a:lnTo>
                  <a:pt x="710459" y="1721382"/>
                </a:lnTo>
                <a:lnTo>
                  <a:pt x="699375" y="1734082"/>
                </a:lnTo>
                <a:close/>
              </a:path>
              <a:path w="2345690" h="2216785">
                <a:moveTo>
                  <a:pt x="759019" y="1746781"/>
                </a:moveTo>
                <a:lnTo>
                  <a:pt x="732628" y="1746781"/>
                </a:lnTo>
                <a:lnTo>
                  <a:pt x="733683" y="1734082"/>
                </a:lnTo>
                <a:lnTo>
                  <a:pt x="735795" y="1721382"/>
                </a:lnTo>
                <a:lnTo>
                  <a:pt x="744240" y="1734082"/>
                </a:lnTo>
                <a:lnTo>
                  <a:pt x="763127" y="1734082"/>
                </a:lnTo>
                <a:lnTo>
                  <a:pt x="759019" y="1746781"/>
                </a:lnTo>
                <a:close/>
              </a:path>
              <a:path w="2345690" h="2216785">
                <a:moveTo>
                  <a:pt x="751630" y="1734082"/>
                </a:moveTo>
                <a:lnTo>
                  <a:pt x="744240" y="1734082"/>
                </a:lnTo>
                <a:lnTo>
                  <a:pt x="752685" y="1721382"/>
                </a:lnTo>
                <a:lnTo>
                  <a:pt x="751630" y="1734082"/>
                </a:lnTo>
                <a:close/>
              </a:path>
              <a:path w="2345690" h="2216785">
                <a:moveTo>
                  <a:pt x="779077" y="1734082"/>
                </a:moveTo>
                <a:lnTo>
                  <a:pt x="751630" y="1734082"/>
                </a:lnTo>
                <a:lnTo>
                  <a:pt x="754797" y="1721382"/>
                </a:lnTo>
                <a:lnTo>
                  <a:pt x="787687" y="1721382"/>
                </a:lnTo>
                <a:lnTo>
                  <a:pt x="779077" y="1734082"/>
                </a:lnTo>
                <a:close/>
              </a:path>
              <a:path w="2345690" h="2216785">
                <a:moveTo>
                  <a:pt x="832916" y="1734082"/>
                </a:moveTo>
                <a:lnTo>
                  <a:pt x="821303" y="1734082"/>
                </a:lnTo>
                <a:lnTo>
                  <a:pt x="814970" y="1721382"/>
                </a:lnTo>
                <a:lnTo>
                  <a:pt x="837683" y="1721382"/>
                </a:lnTo>
                <a:lnTo>
                  <a:pt x="832916" y="1734082"/>
                </a:lnTo>
                <a:close/>
              </a:path>
              <a:path w="2345690" h="2216785">
                <a:moveTo>
                  <a:pt x="859538" y="1734082"/>
                </a:moveTo>
                <a:lnTo>
                  <a:pt x="843011" y="1734082"/>
                </a:lnTo>
                <a:lnTo>
                  <a:pt x="849806" y="1721382"/>
                </a:lnTo>
                <a:lnTo>
                  <a:pt x="859538" y="1734082"/>
                </a:lnTo>
                <a:close/>
              </a:path>
              <a:path w="2345690" h="2216785">
                <a:moveTo>
                  <a:pt x="897476" y="1759481"/>
                </a:moveTo>
                <a:lnTo>
                  <a:pt x="878309" y="1759481"/>
                </a:lnTo>
                <a:lnTo>
                  <a:pt x="883587" y="1746781"/>
                </a:lnTo>
                <a:lnTo>
                  <a:pt x="868808" y="1746781"/>
                </a:lnTo>
                <a:lnTo>
                  <a:pt x="869930" y="1734082"/>
                </a:lnTo>
                <a:lnTo>
                  <a:pt x="876198" y="1721382"/>
                </a:lnTo>
                <a:lnTo>
                  <a:pt x="892033" y="1734082"/>
                </a:lnTo>
                <a:lnTo>
                  <a:pt x="890977" y="1734082"/>
                </a:lnTo>
                <a:lnTo>
                  <a:pt x="891841" y="1737545"/>
                </a:lnTo>
                <a:lnTo>
                  <a:pt x="885702" y="1746785"/>
                </a:lnTo>
                <a:lnTo>
                  <a:pt x="897476" y="1759481"/>
                </a:lnTo>
                <a:close/>
              </a:path>
              <a:path w="2345690" h="2216785">
                <a:moveTo>
                  <a:pt x="916824" y="1734082"/>
                </a:moveTo>
                <a:lnTo>
                  <a:pt x="892033" y="1734082"/>
                </a:lnTo>
                <a:lnTo>
                  <a:pt x="904783" y="1721382"/>
                </a:lnTo>
                <a:lnTo>
                  <a:pt x="912486" y="1721382"/>
                </a:lnTo>
                <a:lnTo>
                  <a:pt x="916824" y="1734082"/>
                </a:lnTo>
                <a:close/>
              </a:path>
              <a:path w="2345690" h="2216785">
                <a:moveTo>
                  <a:pt x="1049360" y="1746781"/>
                </a:moveTo>
                <a:lnTo>
                  <a:pt x="1032436" y="1746781"/>
                </a:lnTo>
                <a:lnTo>
                  <a:pt x="1020988" y="1734082"/>
                </a:lnTo>
                <a:lnTo>
                  <a:pt x="1020032" y="1721382"/>
                </a:lnTo>
                <a:lnTo>
                  <a:pt x="1067273" y="1721382"/>
                </a:lnTo>
                <a:lnTo>
                  <a:pt x="1066217" y="1734082"/>
                </a:lnTo>
                <a:lnTo>
                  <a:pt x="1042993" y="1734082"/>
                </a:lnTo>
                <a:lnTo>
                  <a:pt x="1049360" y="1746781"/>
                </a:lnTo>
                <a:close/>
              </a:path>
              <a:path w="2345690" h="2216785">
                <a:moveTo>
                  <a:pt x="1093664" y="1734082"/>
                </a:moveTo>
                <a:lnTo>
                  <a:pt x="1069648" y="1734082"/>
                </a:lnTo>
                <a:lnTo>
                  <a:pt x="1070902" y="1721382"/>
                </a:lnTo>
                <a:lnTo>
                  <a:pt x="1092608" y="1721382"/>
                </a:lnTo>
                <a:lnTo>
                  <a:pt x="1093664" y="1734082"/>
                </a:lnTo>
                <a:close/>
              </a:path>
              <a:path w="2345690" h="2216785">
                <a:moveTo>
                  <a:pt x="1114299" y="1734082"/>
                </a:moveTo>
                <a:lnTo>
                  <a:pt x="1093664" y="1734082"/>
                </a:lnTo>
                <a:lnTo>
                  <a:pt x="1101730" y="1721382"/>
                </a:lnTo>
                <a:lnTo>
                  <a:pt x="1109103" y="1721382"/>
                </a:lnTo>
                <a:lnTo>
                  <a:pt x="1114299" y="1734082"/>
                </a:lnTo>
                <a:close/>
              </a:path>
              <a:path w="2345690" h="2216785">
                <a:moveTo>
                  <a:pt x="1198174" y="1734082"/>
                </a:moveTo>
                <a:lnTo>
                  <a:pt x="1158785" y="1734082"/>
                </a:lnTo>
                <a:lnTo>
                  <a:pt x="1155948" y="1721382"/>
                </a:lnTo>
                <a:lnTo>
                  <a:pt x="1198174" y="1721382"/>
                </a:lnTo>
                <a:lnTo>
                  <a:pt x="1198174" y="1734082"/>
                </a:lnTo>
                <a:close/>
              </a:path>
              <a:path w="2345690" h="2216785">
                <a:moveTo>
                  <a:pt x="1233490" y="1734082"/>
                </a:moveTo>
                <a:lnTo>
                  <a:pt x="1212706" y="1734082"/>
                </a:lnTo>
                <a:lnTo>
                  <a:pt x="1218232" y="1721382"/>
                </a:lnTo>
                <a:lnTo>
                  <a:pt x="1234067" y="1721382"/>
                </a:lnTo>
                <a:lnTo>
                  <a:pt x="1233490" y="1734082"/>
                </a:lnTo>
                <a:close/>
              </a:path>
              <a:path w="2345690" h="2216785">
                <a:moveTo>
                  <a:pt x="1268904" y="1734082"/>
                </a:moveTo>
                <a:lnTo>
                  <a:pt x="1255362" y="1734082"/>
                </a:lnTo>
                <a:lnTo>
                  <a:pt x="1251617" y="1721382"/>
                </a:lnTo>
                <a:lnTo>
                  <a:pt x="1277349" y="1721382"/>
                </a:lnTo>
                <a:lnTo>
                  <a:pt x="1268904" y="1734082"/>
                </a:lnTo>
                <a:close/>
              </a:path>
              <a:path w="2345690" h="2216785">
                <a:moveTo>
                  <a:pt x="1353621" y="1746781"/>
                </a:moveTo>
                <a:lnTo>
                  <a:pt x="1332244" y="1746781"/>
                </a:lnTo>
                <a:lnTo>
                  <a:pt x="1329868" y="1734082"/>
                </a:lnTo>
                <a:lnTo>
                  <a:pt x="1334619" y="1734082"/>
                </a:lnTo>
                <a:lnTo>
                  <a:pt x="1342932" y="1721382"/>
                </a:lnTo>
                <a:lnTo>
                  <a:pt x="1351245" y="1734082"/>
                </a:lnTo>
                <a:lnTo>
                  <a:pt x="1353621" y="1746781"/>
                </a:lnTo>
                <a:close/>
              </a:path>
              <a:path w="2345690" h="2216785">
                <a:moveTo>
                  <a:pt x="1434841" y="1759481"/>
                </a:moveTo>
                <a:lnTo>
                  <a:pt x="1412474" y="1759481"/>
                </a:lnTo>
                <a:lnTo>
                  <a:pt x="1418808" y="1746781"/>
                </a:lnTo>
                <a:lnTo>
                  <a:pt x="1417752" y="1734082"/>
                </a:lnTo>
                <a:lnTo>
                  <a:pt x="1418808" y="1734082"/>
                </a:lnTo>
                <a:lnTo>
                  <a:pt x="1427748" y="1721382"/>
                </a:lnTo>
                <a:lnTo>
                  <a:pt x="1437282" y="1721382"/>
                </a:lnTo>
                <a:lnTo>
                  <a:pt x="1440482" y="1734082"/>
                </a:lnTo>
                <a:lnTo>
                  <a:pt x="1430421" y="1746785"/>
                </a:lnTo>
                <a:lnTo>
                  <a:pt x="1434841" y="1759481"/>
                </a:lnTo>
                <a:close/>
              </a:path>
              <a:path w="2345690" h="2216785">
                <a:moveTo>
                  <a:pt x="1539152" y="1734082"/>
                </a:moveTo>
                <a:lnTo>
                  <a:pt x="1496926" y="1734082"/>
                </a:lnTo>
                <a:lnTo>
                  <a:pt x="1500720" y="1721382"/>
                </a:lnTo>
                <a:lnTo>
                  <a:pt x="1534930" y="1721382"/>
                </a:lnTo>
                <a:lnTo>
                  <a:pt x="1539152" y="1734082"/>
                </a:lnTo>
                <a:close/>
              </a:path>
              <a:path w="2345690" h="2216785">
                <a:moveTo>
                  <a:pt x="1609882" y="1746781"/>
                </a:moveTo>
                <a:lnTo>
                  <a:pt x="1590880" y="1746781"/>
                </a:lnTo>
                <a:lnTo>
                  <a:pt x="1585602" y="1734082"/>
                </a:lnTo>
                <a:lnTo>
                  <a:pt x="1595103" y="1721382"/>
                </a:lnTo>
                <a:lnTo>
                  <a:pt x="1605791" y="1721382"/>
                </a:lnTo>
                <a:lnTo>
                  <a:pt x="1610096" y="1734082"/>
                </a:lnTo>
                <a:lnTo>
                  <a:pt x="1610938" y="1734082"/>
                </a:lnTo>
                <a:lnTo>
                  <a:pt x="1609882" y="1746781"/>
                </a:lnTo>
                <a:close/>
              </a:path>
              <a:path w="2345690" h="2216785">
                <a:moveTo>
                  <a:pt x="1627828" y="1746781"/>
                </a:moveTo>
                <a:lnTo>
                  <a:pt x="1623606" y="1746781"/>
                </a:lnTo>
                <a:lnTo>
                  <a:pt x="1617272" y="1734082"/>
                </a:lnTo>
                <a:lnTo>
                  <a:pt x="1614105" y="1734082"/>
                </a:lnTo>
                <a:lnTo>
                  <a:pt x="1618327" y="1721382"/>
                </a:lnTo>
                <a:lnTo>
                  <a:pt x="1641551" y="1721382"/>
                </a:lnTo>
                <a:lnTo>
                  <a:pt x="1638385" y="1734082"/>
                </a:lnTo>
                <a:lnTo>
                  <a:pt x="1627828" y="1746781"/>
                </a:lnTo>
                <a:close/>
              </a:path>
              <a:path w="2345690" h="2216785">
                <a:moveTo>
                  <a:pt x="1695523" y="1734082"/>
                </a:moveTo>
                <a:lnTo>
                  <a:pt x="1685890" y="1734082"/>
                </a:lnTo>
                <a:lnTo>
                  <a:pt x="1673222" y="1721382"/>
                </a:lnTo>
                <a:lnTo>
                  <a:pt x="1698822" y="1721382"/>
                </a:lnTo>
                <a:lnTo>
                  <a:pt x="1695523" y="1734082"/>
                </a:lnTo>
                <a:close/>
              </a:path>
              <a:path w="2345690" h="2216785">
                <a:moveTo>
                  <a:pt x="1791456" y="1746781"/>
                </a:moveTo>
                <a:lnTo>
                  <a:pt x="1768231" y="1746781"/>
                </a:lnTo>
                <a:lnTo>
                  <a:pt x="1767703" y="1734082"/>
                </a:lnTo>
                <a:lnTo>
                  <a:pt x="1773510" y="1734082"/>
                </a:lnTo>
                <a:lnTo>
                  <a:pt x="1783011" y="1721382"/>
                </a:lnTo>
                <a:lnTo>
                  <a:pt x="1791456" y="1734082"/>
                </a:lnTo>
                <a:lnTo>
                  <a:pt x="1791456" y="1746781"/>
                </a:lnTo>
                <a:close/>
              </a:path>
              <a:path w="2345690" h="2216785">
                <a:moveTo>
                  <a:pt x="1841863" y="1734082"/>
                </a:moveTo>
                <a:lnTo>
                  <a:pt x="1816792" y="1734082"/>
                </a:lnTo>
                <a:lnTo>
                  <a:pt x="1818903" y="1721382"/>
                </a:lnTo>
                <a:lnTo>
                  <a:pt x="1839917" y="1721382"/>
                </a:lnTo>
                <a:lnTo>
                  <a:pt x="1841863" y="1734082"/>
                </a:lnTo>
                <a:close/>
              </a:path>
              <a:path w="2345690" h="2216785">
                <a:moveTo>
                  <a:pt x="2019182" y="1746781"/>
                </a:moveTo>
                <a:lnTo>
                  <a:pt x="2001071" y="1746781"/>
                </a:lnTo>
                <a:lnTo>
                  <a:pt x="1999949" y="1734082"/>
                </a:lnTo>
                <a:lnTo>
                  <a:pt x="2006745" y="1721382"/>
                </a:lnTo>
                <a:lnTo>
                  <a:pt x="2019479" y="1721382"/>
                </a:lnTo>
                <a:lnTo>
                  <a:pt x="2023075" y="1734082"/>
                </a:lnTo>
                <a:lnTo>
                  <a:pt x="2022910" y="1734082"/>
                </a:lnTo>
                <a:lnTo>
                  <a:pt x="2019182" y="1746781"/>
                </a:lnTo>
                <a:close/>
              </a:path>
              <a:path w="2345690" h="2216785">
                <a:moveTo>
                  <a:pt x="2049268" y="1734082"/>
                </a:moveTo>
                <a:lnTo>
                  <a:pt x="2040361" y="1734082"/>
                </a:lnTo>
                <a:lnTo>
                  <a:pt x="2044814" y="1721382"/>
                </a:lnTo>
                <a:lnTo>
                  <a:pt x="2049268" y="1734082"/>
                </a:lnTo>
                <a:close/>
              </a:path>
              <a:path w="2345690" h="2216785">
                <a:moveTo>
                  <a:pt x="2109490" y="1734082"/>
                </a:moveTo>
                <a:lnTo>
                  <a:pt x="2085985" y="1734082"/>
                </a:lnTo>
                <a:lnTo>
                  <a:pt x="2089152" y="1721382"/>
                </a:lnTo>
                <a:lnTo>
                  <a:pt x="2110133" y="1721382"/>
                </a:lnTo>
                <a:lnTo>
                  <a:pt x="2109490" y="1734082"/>
                </a:lnTo>
                <a:close/>
              </a:path>
              <a:path w="2345690" h="2216785">
                <a:moveTo>
                  <a:pt x="253358" y="1759481"/>
                </a:moveTo>
                <a:lnTo>
                  <a:pt x="238579" y="1759481"/>
                </a:lnTo>
                <a:lnTo>
                  <a:pt x="235412" y="1746781"/>
                </a:lnTo>
                <a:lnTo>
                  <a:pt x="234356" y="1746781"/>
                </a:lnTo>
                <a:lnTo>
                  <a:pt x="236467" y="1734082"/>
                </a:lnTo>
                <a:lnTo>
                  <a:pt x="253358" y="1734082"/>
                </a:lnTo>
                <a:lnTo>
                  <a:pt x="256128" y="1746785"/>
                </a:lnTo>
                <a:lnTo>
                  <a:pt x="253358" y="1759481"/>
                </a:lnTo>
                <a:close/>
              </a:path>
              <a:path w="2345690" h="2216785">
                <a:moveTo>
                  <a:pt x="270190" y="1758364"/>
                </a:moveTo>
                <a:lnTo>
                  <a:pt x="258636" y="1746781"/>
                </a:lnTo>
                <a:lnTo>
                  <a:pt x="257581" y="1746781"/>
                </a:lnTo>
                <a:lnTo>
                  <a:pt x="253358" y="1734082"/>
                </a:lnTo>
                <a:lnTo>
                  <a:pt x="281861" y="1734082"/>
                </a:lnTo>
                <a:lnTo>
                  <a:pt x="276581" y="1746785"/>
                </a:lnTo>
                <a:lnTo>
                  <a:pt x="270190" y="1758364"/>
                </a:lnTo>
                <a:close/>
              </a:path>
              <a:path w="2345690" h="2216785">
                <a:moveTo>
                  <a:pt x="343090" y="1746781"/>
                </a:moveTo>
                <a:lnTo>
                  <a:pt x="317490" y="1746781"/>
                </a:lnTo>
                <a:lnTo>
                  <a:pt x="322373" y="1734082"/>
                </a:lnTo>
                <a:lnTo>
                  <a:pt x="355477" y="1734082"/>
                </a:lnTo>
                <a:lnTo>
                  <a:pt x="343090" y="1746781"/>
                </a:lnTo>
                <a:close/>
              </a:path>
              <a:path w="2345690" h="2216785">
                <a:moveTo>
                  <a:pt x="414610" y="1746781"/>
                </a:moveTo>
                <a:lnTo>
                  <a:pt x="393348" y="1746781"/>
                </a:lnTo>
                <a:lnTo>
                  <a:pt x="399039" y="1734082"/>
                </a:lnTo>
                <a:lnTo>
                  <a:pt x="412070" y="1734082"/>
                </a:lnTo>
                <a:lnTo>
                  <a:pt x="414610" y="1746781"/>
                </a:lnTo>
                <a:close/>
              </a:path>
              <a:path w="2345690" h="2216785">
                <a:moveTo>
                  <a:pt x="509372" y="1746781"/>
                </a:moveTo>
                <a:lnTo>
                  <a:pt x="487649" y="1746781"/>
                </a:lnTo>
                <a:lnTo>
                  <a:pt x="486659" y="1734082"/>
                </a:lnTo>
                <a:lnTo>
                  <a:pt x="509884" y="1734082"/>
                </a:lnTo>
                <a:lnTo>
                  <a:pt x="509372" y="1746781"/>
                </a:lnTo>
                <a:close/>
              </a:path>
              <a:path w="2345690" h="2216785">
                <a:moveTo>
                  <a:pt x="601727" y="1746781"/>
                </a:moveTo>
                <a:lnTo>
                  <a:pt x="576819" y="1746781"/>
                </a:lnTo>
                <a:lnTo>
                  <a:pt x="582725" y="1734082"/>
                </a:lnTo>
                <a:lnTo>
                  <a:pt x="596448" y="1734082"/>
                </a:lnTo>
                <a:lnTo>
                  <a:pt x="601727" y="1746781"/>
                </a:lnTo>
                <a:close/>
              </a:path>
              <a:path w="2345690" h="2216785">
                <a:moveTo>
                  <a:pt x="652134" y="1759481"/>
                </a:moveTo>
                <a:lnTo>
                  <a:pt x="635508" y="1759481"/>
                </a:lnTo>
                <a:lnTo>
                  <a:pt x="635442" y="1746781"/>
                </a:lnTo>
                <a:lnTo>
                  <a:pt x="636563" y="1734082"/>
                </a:lnTo>
                <a:lnTo>
                  <a:pt x="670212" y="1734082"/>
                </a:lnTo>
                <a:lnTo>
                  <a:pt x="663796" y="1746781"/>
                </a:lnTo>
                <a:lnTo>
                  <a:pt x="654014" y="1746785"/>
                </a:lnTo>
                <a:lnTo>
                  <a:pt x="652134" y="1759481"/>
                </a:lnTo>
                <a:close/>
              </a:path>
              <a:path w="2345690" h="2216785">
                <a:moveTo>
                  <a:pt x="687235" y="1759481"/>
                </a:moveTo>
                <a:lnTo>
                  <a:pt x="677156" y="1759481"/>
                </a:lnTo>
                <a:lnTo>
                  <a:pt x="671532" y="1746781"/>
                </a:lnTo>
                <a:lnTo>
                  <a:pt x="678789" y="1734082"/>
                </a:lnTo>
                <a:lnTo>
                  <a:pt x="692909" y="1734082"/>
                </a:lnTo>
                <a:lnTo>
                  <a:pt x="693484" y="1746785"/>
                </a:lnTo>
                <a:lnTo>
                  <a:pt x="687235" y="1759481"/>
                </a:lnTo>
                <a:close/>
              </a:path>
              <a:path w="2345690" h="2216785">
                <a:moveTo>
                  <a:pt x="764957" y="1746781"/>
                </a:moveTo>
                <a:lnTo>
                  <a:pt x="763127" y="1734082"/>
                </a:lnTo>
                <a:lnTo>
                  <a:pt x="767778" y="1734082"/>
                </a:lnTo>
                <a:lnTo>
                  <a:pt x="764957" y="1746781"/>
                </a:lnTo>
                <a:close/>
              </a:path>
              <a:path w="2345690" h="2216785">
                <a:moveTo>
                  <a:pt x="830804" y="1746781"/>
                </a:moveTo>
                <a:lnTo>
                  <a:pt x="808636" y="1746781"/>
                </a:lnTo>
                <a:lnTo>
                  <a:pt x="813914" y="1734082"/>
                </a:lnTo>
                <a:lnTo>
                  <a:pt x="831860" y="1734082"/>
                </a:lnTo>
                <a:lnTo>
                  <a:pt x="830804" y="1746781"/>
                </a:lnTo>
                <a:close/>
              </a:path>
              <a:path w="2345690" h="2216785">
                <a:moveTo>
                  <a:pt x="864586" y="1746781"/>
                </a:moveTo>
                <a:lnTo>
                  <a:pt x="842417" y="1746781"/>
                </a:lnTo>
                <a:lnTo>
                  <a:pt x="839712" y="1734082"/>
                </a:lnTo>
                <a:lnTo>
                  <a:pt x="863167" y="1734082"/>
                </a:lnTo>
                <a:lnTo>
                  <a:pt x="864586" y="1746781"/>
                </a:lnTo>
                <a:close/>
              </a:path>
              <a:path w="2345690" h="2216785">
                <a:moveTo>
                  <a:pt x="892560" y="1736463"/>
                </a:moveTo>
                <a:lnTo>
                  <a:pt x="890977" y="1734082"/>
                </a:lnTo>
                <a:lnTo>
                  <a:pt x="894144" y="1734082"/>
                </a:lnTo>
                <a:lnTo>
                  <a:pt x="892560" y="1736463"/>
                </a:lnTo>
                <a:close/>
              </a:path>
              <a:path w="2345690" h="2216785">
                <a:moveTo>
                  <a:pt x="927925" y="1746781"/>
                </a:moveTo>
                <a:lnTo>
                  <a:pt x="899422" y="1746781"/>
                </a:lnTo>
                <a:lnTo>
                  <a:pt x="894144" y="1738844"/>
                </a:lnTo>
                <a:lnTo>
                  <a:pt x="894144" y="1734082"/>
                </a:lnTo>
                <a:lnTo>
                  <a:pt x="920536" y="1734082"/>
                </a:lnTo>
                <a:lnTo>
                  <a:pt x="927925" y="1746781"/>
                </a:lnTo>
                <a:close/>
              </a:path>
              <a:path w="2345690" h="2216785">
                <a:moveTo>
                  <a:pt x="944816" y="1759481"/>
                </a:moveTo>
                <a:lnTo>
                  <a:pt x="933204" y="1746781"/>
                </a:lnTo>
                <a:lnTo>
                  <a:pt x="930037" y="1746781"/>
                </a:lnTo>
                <a:lnTo>
                  <a:pt x="939917" y="1734082"/>
                </a:lnTo>
                <a:lnTo>
                  <a:pt x="950490" y="1734082"/>
                </a:lnTo>
                <a:lnTo>
                  <a:pt x="954528" y="1746785"/>
                </a:lnTo>
                <a:lnTo>
                  <a:pt x="944816" y="1759481"/>
                </a:lnTo>
                <a:close/>
              </a:path>
              <a:path w="2345690" h="2216785">
                <a:moveTo>
                  <a:pt x="1012362" y="1759481"/>
                </a:moveTo>
                <a:lnTo>
                  <a:pt x="993855" y="1759481"/>
                </a:lnTo>
                <a:lnTo>
                  <a:pt x="1001822" y="1734082"/>
                </a:lnTo>
                <a:lnTo>
                  <a:pt x="1014489" y="1746785"/>
                </a:lnTo>
                <a:lnTo>
                  <a:pt x="1012362" y="1759481"/>
                </a:lnTo>
                <a:close/>
              </a:path>
              <a:path w="2345690" h="2216785">
                <a:moveTo>
                  <a:pt x="1086786" y="1746781"/>
                </a:moveTo>
                <a:lnTo>
                  <a:pt x="1076988" y="1746781"/>
                </a:lnTo>
                <a:lnTo>
                  <a:pt x="1071495" y="1734082"/>
                </a:lnTo>
                <a:lnTo>
                  <a:pt x="1090497" y="1734082"/>
                </a:lnTo>
                <a:lnTo>
                  <a:pt x="1086786" y="1746781"/>
                </a:lnTo>
                <a:close/>
              </a:path>
              <a:path w="2345690" h="2216785">
                <a:moveTo>
                  <a:pt x="1112023" y="1746781"/>
                </a:moveTo>
                <a:lnTo>
                  <a:pt x="1097277" y="1746781"/>
                </a:lnTo>
                <a:lnTo>
                  <a:pt x="1090497" y="1734082"/>
                </a:lnTo>
                <a:lnTo>
                  <a:pt x="1115833" y="1734082"/>
                </a:lnTo>
                <a:lnTo>
                  <a:pt x="1112023" y="1746781"/>
                </a:lnTo>
                <a:close/>
              </a:path>
              <a:path w="2345690" h="2216785">
                <a:moveTo>
                  <a:pt x="1200550" y="1746781"/>
                </a:moveTo>
                <a:lnTo>
                  <a:pt x="1178694" y="1746781"/>
                </a:lnTo>
                <a:lnTo>
                  <a:pt x="1176006" y="1734082"/>
                </a:lnTo>
                <a:lnTo>
                  <a:pt x="1201077" y="1734082"/>
                </a:lnTo>
                <a:lnTo>
                  <a:pt x="1200550" y="1746781"/>
                </a:lnTo>
                <a:close/>
              </a:path>
              <a:path w="2345690" h="2216785">
                <a:moveTo>
                  <a:pt x="1231543" y="1746781"/>
                </a:moveTo>
                <a:lnTo>
                  <a:pt x="1216302" y="1746781"/>
                </a:lnTo>
                <a:lnTo>
                  <a:pt x="1212030" y="1734082"/>
                </a:lnTo>
                <a:lnTo>
                  <a:pt x="1233407" y="1734082"/>
                </a:lnTo>
                <a:lnTo>
                  <a:pt x="1231543" y="1746781"/>
                </a:lnTo>
                <a:close/>
              </a:path>
              <a:path w="2345690" h="2216785">
                <a:moveTo>
                  <a:pt x="1256500" y="1759481"/>
                </a:moveTo>
                <a:lnTo>
                  <a:pt x="1231956" y="1759481"/>
                </a:lnTo>
                <a:lnTo>
                  <a:pt x="1241457" y="1734082"/>
                </a:lnTo>
                <a:lnTo>
                  <a:pt x="1256005" y="1746785"/>
                </a:lnTo>
                <a:lnTo>
                  <a:pt x="1256500" y="1759481"/>
                </a:lnTo>
                <a:close/>
              </a:path>
              <a:path w="2345690" h="2216785">
                <a:moveTo>
                  <a:pt x="1289934" y="1759481"/>
                </a:moveTo>
                <a:lnTo>
                  <a:pt x="1275238" y="1759481"/>
                </a:lnTo>
                <a:lnTo>
                  <a:pt x="1267848" y="1746781"/>
                </a:lnTo>
                <a:lnTo>
                  <a:pt x="1271015" y="1746781"/>
                </a:lnTo>
                <a:lnTo>
                  <a:pt x="1275238" y="1734082"/>
                </a:lnTo>
                <a:lnTo>
                  <a:pt x="1289637" y="1734082"/>
                </a:lnTo>
                <a:lnTo>
                  <a:pt x="1294634" y="1746785"/>
                </a:lnTo>
                <a:lnTo>
                  <a:pt x="1289934" y="1759481"/>
                </a:lnTo>
                <a:close/>
              </a:path>
              <a:path w="2345690" h="2216785">
                <a:moveTo>
                  <a:pt x="1324375" y="1746781"/>
                </a:moveTo>
                <a:lnTo>
                  <a:pt x="1300920" y="1746781"/>
                </a:lnTo>
                <a:lnTo>
                  <a:pt x="1305720" y="1734082"/>
                </a:lnTo>
                <a:lnTo>
                  <a:pt x="1322742" y="1734082"/>
                </a:lnTo>
                <a:lnTo>
                  <a:pt x="1324375" y="1746781"/>
                </a:lnTo>
                <a:close/>
              </a:path>
              <a:path w="2345690" h="2216785">
                <a:moveTo>
                  <a:pt x="1548522" y="1759481"/>
                </a:moveTo>
                <a:lnTo>
                  <a:pt x="1542237" y="1759481"/>
                </a:lnTo>
                <a:lnTo>
                  <a:pt x="1533874" y="1746781"/>
                </a:lnTo>
                <a:lnTo>
                  <a:pt x="1492704" y="1746781"/>
                </a:lnTo>
                <a:lnTo>
                  <a:pt x="1495508" y="1734082"/>
                </a:lnTo>
                <a:lnTo>
                  <a:pt x="1556043" y="1734082"/>
                </a:lnTo>
                <a:lnTo>
                  <a:pt x="1553024" y="1746785"/>
                </a:lnTo>
                <a:lnTo>
                  <a:pt x="1548522" y="1759481"/>
                </a:lnTo>
                <a:close/>
              </a:path>
              <a:path w="2345690" h="2216785">
                <a:moveTo>
                  <a:pt x="1656331" y="1759481"/>
                </a:moveTo>
                <a:lnTo>
                  <a:pt x="1645775" y="1746781"/>
                </a:lnTo>
                <a:lnTo>
                  <a:pt x="1644719" y="1734082"/>
                </a:lnTo>
                <a:lnTo>
                  <a:pt x="1667944" y="1734082"/>
                </a:lnTo>
                <a:lnTo>
                  <a:pt x="1668356" y="1746781"/>
                </a:lnTo>
                <a:lnTo>
                  <a:pt x="1662449" y="1746785"/>
                </a:lnTo>
                <a:lnTo>
                  <a:pt x="1656331" y="1759481"/>
                </a:lnTo>
                <a:close/>
              </a:path>
              <a:path w="2345690" h="2216785">
                <a:moveTo>
                  <a:pt x="1727061" y="1759481"/>
                </a:moveTo>
                <a:lnTo>
                  <a:pt x="1715448" y="1759481"/>
                </a:lnTo>
                <a:lnTo>
                  <a:pt x="1714393" y="1746781"/>
                </a:lnTo>
                <a:lnTo>
                  <a:pt x="1722838" y="1734082"/>
                </a:lnTo>
                <a:lnTo>
                  <a:pt x="1733741" y="1734082"/>
                </a:lnTo>
                <a:lnTo>
                  <a:pt x="1738013" y="1746781"/>
                </a:lnTo>
                <a:lnTo>
                  <a:pt x="1735751" y="1746785"/>
                </a:lnTo>
                <a:lnTo>
                  <a:pt x="1727061" y="1759481"/>
                </a:lnTo>
                <a:close/>
              </a:path>
              <a:path w="2345690" h="2216785">
                <a:moveTo>
                  <a:pt x="1833682" y="1746781"/>
                </a:moveTo>
                <a:lnTo>
                  <a:pt x="1826293" y="1734082"/>
                </a:lnTo>
                <a:lnTo>
                  <a:pt x="1839455" y="1734082"/>
                </a:lnTo>
                <a:lnTo>
                  <a:pt x="1833682" y="1746781"/>
                </a:lnTo>
                <a:close/>
              </a:path>
              <a:path w="2345690" h="2216785">
                <a:moveTo>
                  <a:pt x="1858078" y="1759481"/>
                </a:moveTo>
                <a:lnTo>
                  <a:pt x="1844057" y="1759481"/>
                </a:lnTo>
                <a:lnTo>
                  <a:pt x="1836849" y="1746781"/>
                </a:lnTo>
                <a:lnTo>
                  <a:pt x="1843909" y="1734082"/>
                </a:lnTo>
                <a:lnTo>
                  <a:pt x="1852156" y="1734082"/>
                </a:lnTo>
                <a:lnTo>
                  <a:pt x="1858820" y="1746781"/>
                </a:lnTo>
                <a:lnTo>
                  <a:pt x="1861129" y="1746781"/>
                </a:lnTo>
                <a:lnTo>
                  <a:pt x="1858078" y="1759481"/>
                </a:lnTo>
                <a:close/>
              </a:path>
              <a:path w="2345690" h="2216785">
                <a:moveTo>
                  <a:pt x="1894251" y="1759481"/>
                </a:moveTo>
                <a:lnTo>
                  <a:pt x="1878020" y="1759481"/>
                </a:lnTo>
                <a:lnTo>
                  <a:pt x="1875645" y="1746781"/>
                </a:lnTo>
                <a:lnTo>
                  <a:pt x="1880395" y="1734082"/>
                </a:lnTo>
                <a:lnTo>
                  <a:pt x="1888709" y="1734082"/>
                </a:lnTo>
                <a:lnTo>
                  <a:pt x="1897022" y="1746781"/>
                </a:lnTo>
                <a:lnTo>
                  <a:pt x="1898655" y="1746781"/>
                </a:lnTo>
                <a:lnTo>
                  <a:pt x="1894251" y="1759481"/>
                </a:lnTo>
                <a:close/>
              </a:path>
              <a:path w="2345690" h="2216785">
                <a:moveTo>
                  <a:pt x="1960361" y="1746781"/>
                </a:moveTo>
                <a:lnTo>
                  <a:pt x="1937137" y="1746781"/>
                </a:lnTo>
                <a:lnTo>
                  <a:pt x="1940650" y="1734082"/>
                </a:lnTo>
                <a:lnTo>
                  <a:pt x="1962473" y="1734082"/>
                </a:lnTo>
                <a:lnTo>
                  <a:pt x="1960361" y="1746781"/>
                </a:lnTo>
                <a:close/>
              </a:path>
              <a:path w="2345690" h="2216785">
                <a:moveTo>
                  <a:pt x="2054315" y="1746781"/>
                </a:moveTo>
                <a:lnTo>
                  <a:pt x="2030860" y="1746781"/>
                </a:lnTo>
                <a:lnTo>
                  <a:pt x="2030827" y="1734082"/>
                </a:lnTo>
                <a:lnTo>
                  <a:pt x="2054315" y="1734082"/>
                </a:lnTo>
                <a:lnTo>
                  <a:pt x="2054315" y="1746781"/>
                </a:lnTo>
                <a:close/>
              </a:path>
              <a:path w="2345690" h="2216785">
                <a:moveTo>
                  <a:pt x="894144" y="1746781"/>
                </a:moveTo>
                <a:lnTo>
                  <a:pt x="891841" y="1737545"/>
                </a:lnTo>
                <a:lnTo>
                  <a:pt x="892560" y="1736463"/>
                </a:lnTo>
                <a:lnTo>
                  <a:pt x="894144" y="1738844"/>
                </a:lnTo>
                <a:lnTo>
                  <a:pt x="894144" y="1746781"/>
                </a:lnTo>
                <a:close/>
              </a:path>
              <a:path w="2345690" h="2216785">
                <a:moveTo>
                  <a:pt x="290307" y="1759481"/>
                </a:moveTo>
                <a:lnTo>
                  <a:pt x="271304" y="1759481"/>
                </a:lnTo>
                <a:lnTo>
                  <a:pt x="276583" y="1746781"/>
                </a:lnTo>
                <a:lnTo>
                  <a:pt x="290307" y="1759481"/>
                </a:lnTo>
                <a:close/>
              </a:path>
              <a:path w="2345690" h="2216785">
                <a:moveTo>
                  <a:pt x="337680" y="1759481"/>
                </a:moveTo>
                <a:lnTo>
                  <a:pt x="318810" y="1759481"/>
                </a:lnTo>
                <a:lnTo>
                  <a:pt x="317754" y="1746781"/>
                </a:lnTo>
                <a:lnTo>
                  <a:pt x="339395" y="1746781"/>
                </a:lnTo>
                <a:lnTo>
                  <a:pt x="337680" y="1759481"/>
                </a:lnTo>
                <a:close/>
              </a:path>
              <a:path w="2345690" h="2216785">
                <a:moveTo>
                  <a:pt x="376870" y="1772181"/>
                </a:moveTo>
                <a:lnTo>
                  <a:pt x="367699" y="1772181"/>
                </a:lnTo>
                <a:lnTo>
                  <a:pt x="362091" y="1759481"/>
                </a:lnTo>
                <a:lnTo>
                  <a:pt x="362025" y="1746781"/>
                </a:lnTo>
                <a:lnTo>
                  <a:pt x="383468" y="1746781"/>
                </a:lnTo>
                <a:lnTo>
                  <a:pt x="382545" y="1759481"/>
                </a:lnTo>
                <a:lnTo>
                  <a:pt x="376870" y="1772181"/>
                </a:lnTo>
                <a:close/>
              </a:path>
              <a:path w="2345690" h="2216785">
                <a:moveTo>
                  <a:pt x="412647" y="1772181"/>
                </a:moveTo>
                <a:lnTo>
                  <a:pt x="400408" y="1772181"/>
                </a:lnTo>
                <a:lnTo>
                  <a:pt x="393843" y="1759481"/>
                </a:lnTo>
                <a:lnTo>
                  <a:pt x="392309" y="1746781"/>
                </a:lnTo>
                <a:lnTo>
                  <a:pt x="415930" y="1746785"/>
                </a:lnTo>
                <a:lnTo>
                  <a:pt x="416985" y="1759481"/>
                </a:lnTo>
                <a:lnTo>
                  <a:pt x="420152" y="1759481"/>
                </a:lnTo>
                <a:lnTo>
                  <a:pt x="412647" y="1772181"/>
                </a:lnTo>
                <a:close/>
              </a:path>
              <a:path w="2345690" h="2216785">
                <a:moveTo>
                  <a:pt x="509884" y="1772181"/>
                </a:moveTo>
                <a:lnTo>
                  <a:pt x="502494" y="1772181"/>
                </a:lnTo>
                <a:lnTo>
                  <a:pt x="495566" y="1759481"/>
                </a:lnTo>
                <a:lnTo>
                  <a:pt x="490618" y="1746781"/>
                </a:lnTo>
                <a:lnTo>
                  <a:pt x="513892" y="1746785"/>
                </a:lnTo>
                <a:lnTo>
                  <a:pt x="515162" y="1759481"/>
                </a:lnTo>
                <a:lnTo>
                  <a:pt x="509884" y="1772181"/>
                </a:lnTo>
                <a:close/>
              </a:path>
              <a:path w="2345690" h="2216785">
                <a:moveTo>
                  <a:pt x="626007" y="1759481"/>
                </a:moveTo>
                <a:lnTo>
                  <a:pt x="578865" y="1759481"/>
                </a:lnTo>
                <a:lnTo>
                  <a:pt x="577446" y="1746781"/>
                </a:lnTo>
                <a:lnTo>
                  <a:pt x="620433" y="1746785"/>
                </a:lnTo>
                <a:lnTo>
                  <a:pt x="626007" y="1759481"/>
                </a:lnTo>
                <a:close/>
              </a:path>
              <a:path w="2345690" h="2216785">
                <a:moveTo>
                  <a:pt x="627062" y="1759481"/>
                </a:moveTo>
                <a:lnTo>
                  <a:pt x="626007" y="1759481"/>
                </a:lnTo>
                <a:lnTo>
                  <a:pt x="632341" y="1746781"/>
                </a:lnTo>
                <a:lnTo>
                  <a:pt x="627062" y="1759481"/>
                </a:lnTo>
                <a:close/>
              </a:path>
              <a:path w="2345690" h="2216785">
                <a:moveTo>
                  <a:pt x="738071" y="1759481"/>
                </a:moveTo>
                <a:lnTo>
                  <a:pt x="717585" y="1759481"/>
                </a:lnTo>
                <a:lnTo>
                  <a:pt x="724183" y="1746781"/>
                </a:lnTo>
                <a:lnTo>
                  <a:pt x="737906" y="1746785"/>
                </a:lnTo>
                <a:lnTo>
                  <a:pt x="738071" y="1759481"/>
                </a:lnTo>
                <a:close/>
              </a:path>
              <a:path w="2345690" h="2216785">
                <a:moveTo>
                  <a:pt x="792801" y="1759481"/>
                </a:moveTo>
                <a:lnTo>
                  <a:pt x="769345" y="1759481"/>
                </a:lnTo>
                <a:lnTo>
                  <a:pt x="768520" y="1746781"/>
                </a:lnTo>
                <a:lnTo>
                  <a:pt x="786782" y="1746785"/>
                </a:lnTo>
                <a:lnTo>
                  <a:pt x="792801" y="1759481"/>
                </a:lnTo>
                <a:close/>
              </a:path>
              <a:path w="2345690" h="2216785">
                <a:moveTo>
                  <a:pt x="873196" y="1759481"/>
                </a:moveTo>
                <a:lnTo>
                  <a:pt x="795176" y="1759481"/>
                </a:lnTo>
                <a:lnTo>
                  <a:pt x="801906" y="1746781"/>
                </a:lnTo>
                <a:lnTo>
                  <a:pt x="870920" y="1746785"/>
                </a:lnTo>
                <a:lnTo>
                  <a:pt x="873196" y="1759481"/>
                </a:lnTo>
                <a:close/>
              </a:path>
              <a:path w="2345690" h="2216785">
                <a:moveTo>
                  <a:pt x="926094" y="1759481"/>
                </a:moveTo>
                <a:lnTo>
                  <a:pt x="912668" y="1759481"/>
                </a:lnTo>
                <a:lnTo>
                  <a:pt x="905756" y="1746781"/>
                </a:lnTo>
                <a:lnTo>
                  <a:pt x="930037" y="1746781"/>
                </a:lnTo>
                <a:lnTo>
                  <a:pt x="926094" y="1759481"/>
                </a:lnTo>
                <a:close/>
              </a:path>
              <a:path w="2345690" h="2216785">
                <a:moveTo>
                  <a:pt x="986778" y="1772181"/>
                </a:moveTo>
                <a:lnTo>
                  <a:pt x="966985" y="1772181"/>
                </a:lnTo>
                <a:lnTo>
                  <a:pt x="954696" y="1759481"/>
                </a:lnTo>
                <a:lnTo>
                  <a:pt x="964478" y="1746781"/>
                </a:lnTo>
                <a:lnTo>
                  <a:pt x="978416" y="1746785"/>
                </a:lnTo>
                <a:lnTo>
                  <a:pt x="978597" y="1759481"/>
                </a:lnTo>
                <a:lnTo>
                  <a:pt x="986778" y="1772181"/>
                </a:lnTo>
                <a:close/>
              </a:path>
              <a:path w="2345690" h="2216785">
                <a:moveTo>
                  <a:pt x="1052197" y="1759481"/>
                </a:moveTo>
                <a:lnTo>
                  <a:pt x="1030324" y="1759481"/>
                </a:lnTo>
                <a:lnTo>
                  <a:pt x="1029269" y="1746781"/>
                </a:lnTo>
                <a:lnTo>
                  <a:pt x="1051966" y="1746785"/>
                </a:lnTo>
                <a:lnTo>
                  <a:pt x="1052197" y="1759481"/>
                </a:lnTo>
                <a:close/>
              </a:path>
              <a:path w="2345690" h="2216785">
                <a:moveTo>
                  <a:pt x="1103231" y="1759481"/>
                </a:moveTo>
                <a:lnTo>
                  <a:pt x="1093466" y="1759481"/>
                </a:lnTo>
                <a:lnTo>
                  <a:pt x="1098151" y="1746781"/>
                </a:lnTo>
                <a:lnTo>
                  <a:pt x="1103231" y="1759481"/>
                </a:lnTo>
                <a:close/>
              </a:path>
              <a:path w="2345690" h="2216785">
                <a:moveTo>
                  <a:pt x="1155189" y="1759481"/>
                </a:moveTo>
                <a:lnTo>
                  <a:pt x="1132724" y="1759481"/>
                </a:lnTo>
                <a:lnTo>
                  <a:pt x="1134752" y="1746781"/>
                </a:lnTo>
                <a:lnTo>
                  <a:pt x="1158059" y="1746781"/>
                </a:lnTo>
                <a:lnTo>
                  <a:pt x="1155189" y="1759481"/>
                </a:lnTo>
                <a:close/>
              </a:path>
              <a:path w="2345690" h="2216785">
                <a:moveTo>
                  <a:pt x="1212294" y="1772181"/>
                </a:moveTo>
                <a:lnTo>
                  <a:pt x="1203535" y="1772181"/>
                </a:lnTo>
                <a:lnTo>
                  <a:pt x="1196063" y="1759481"/>
                </a:lnTo>
                <a:lnTo>
                  <a:pt x="1195667" y="1746781"/>
                </a:lnTo>
                <a:lnTo>
                  <a:pt x="1218232" y="1746785"/>
                </a:lnTo>
                <a:lnTo>
                  <a:pt x="1218479" y="1759481"/>
                </a:lnTo>
                <a:lnTo>
                  <a:pt x="1212294" y="1772181"/>
                </a:lnTo>
                <a:close/>
              </a:path>
              <a:path w="2345690" h="2216785">
                <a:moveTo>
                  <a:pt x="1312202" y="1759481"/>
                </a:moveTo>
                <a:lnTo>
                  <a:pt x="1303741" y="1746781"/>
                </a:lnTo>
                <a:lnTo>
                  <a:pt x="1319971" y="1746781"/>
                </a:lnTo>
                <a:lnTo>
                  <a:pt x="1312202" y="1759481"/>
                </a:lnTo>
                <a:close/>
              </a:path>
              <a:path w="2345690" h="2216785">
                <a:moveTo>
                  <a:pt x="1412474" y="1759481"/>
                </a:moveTo>
                <a:lnTo>
                  <a:pt x="1391558" y="1759481"/>
                </a:lnTo>
                <a:lnTo>
                  <a:pt x="1398750" y="1746781"/>
                </a:lnTo>
                <a:lnTo>
                  <a:pt x="1414585" y="1746781"/>
                </a:lnTo>
                <a:lnTo>
                  <a:pt x="1412474" y="1759481"/>
                </a:lnTo>
                <a:close/>
              </a:path>
              <a:path w="2345690" h="2216785">
                <a:moveTo>
                  <a:pt x="1504301" y="1771121"/>
                </a:moveTo>
                <a:lnTo>
                  <a:pt x="1492555" y="1759481"/>
                </a:lnTo>
                <a:lnTo>
                  <a:pt x="1488349" y="1759481"/>
                </a:lnTo>
                <a:lnTo>
                  <a:pt x="1489487" y="1746781"/>
                </a:lnTo>
                <a:lnTo>
                  <a:pt x="1512761" y="1746781"/>
                </a:lnTo>
                <a:lnTo>
                  <a:pt x="1507257" y="1765702"/>
                </a:lnTo>
                <a:lnTo>
                  <a:pt x="1504301" y="1771121"/>
                </a:lnTo>
                <a:close/>
              </a:path>
              <a:path w="2345690" h="2216785">
                <a:moveTo>
                  <a:pt x="1710978" y="1759481"/>
                </a:moveTo>
                <a:lnTo>
                  <a:pt x="1672166" y="1759481"/>
                </a:lnTo>
                <a:lnTo>
                  <a:pt x="1676389" y="1746781"/>
                </a:lnTo>
                <a:lnTo>
                  <a:pt x="1706081" y="1746785"/>
                </a:lnTo>
                <a:lnTo>
                  <a:pt x="1710978" y="1759481"/>
                </a:lnTo>
                <a:close/>
              </a:path>
              <a:path w="2345690" h="2216785">
                <a:moveTo>
                  <a:pt x="1834474" y="1759481"/>
                </a:moveTo>
                <a:lnTo>
                  <a:pt x="1812569" y="1759481"/>
                </a:lnTo>
                <a:lnTo>
                  <a:pt x="1816000" y="1746781"/>
                </a:lnTo>
                <a:lnTo>
                  <a:pt x="1829923" y="1746785"/>
                </a:lnTo>
                <a:lnTo>
                  <a:pt x="1834474" y="1759481"/>
                </a:lnTo>
                <a:close/>
              </a:path>
              <a:path w="2345690" h="2216785">
                <a:moveTo>
                  <a:pt x="1976675" y="1772181"/>
                </a:moveTo>
                <a:lnTo>
                  <a:pt x="1955611" y="1772181"/>
                </a:lnTo>
                <a:lnTo>
                  <a:pt x="1953104" y="1759481"/>
                </a:lnTo>
                <a:lnTo>
                  <a:pt x="1959306" y="1746781"/>
                </a:lnTo>
                <a:lnTo>
                  <a:pt x="1969582" y="1759481"/>
                </a:lnTo>
                <a:lnTo>
                  <a:pt x="1975801" y="1759481"/>
                </a:lnTo>
                <a:lnTo>
                  <a:pt x="1976675" y="1772181"/>
                </a:lnTo>
                <a:close/>
              </a:path>
              <a:path w="2345690" h="2216785">
                <a:moveTo>
                  <a:pt x="2041647" y="1759481"/>
                </a:moveTo>
                <a:lnTo>
                  <a:pt x="2031091" y="1746781"/>
                </a:lnTo>
                <a:lnTo>
                  <a:pt x="2049037" y="1746781"/>
                </a:lnTo>
                <a:lnTo>
                  <a:pt x="2041647" y="1759481"/>
                </a:lnTo>
                <a:close/>
              </a:path>
              <a:path w="2345690" h="2216785">
                <a:moveTo>
                  <a:pt x="309309" y="1772181"/>
                </a:moveTo>
                <a:lnTo>
                  <a:pt x="271173" y="1772181"/>
                </a:lnTo>
                <a:lnTo>
                  <a:pt x="269573" y="1759481"/>
                </a:lnTo>
                <a:lnTo>
                  <a:pt x="270190" y="1758364"/>
                </a:lnTo>
                <a:lnTo>
                  <a:pt x="271304" y="1759481"/>
                </a:lnTo>
                <a:lnTo>
                  <a:pt x="313531" y="1759481"/>
                </a:lnTo>
                <a:lnTo>
                  <a:pt x="309309" y="1772181"/>
                </a:lnTo>
                <a:close/>
              </a:path>
              <a:path w="2345690" h="2216785">
                <a:moveTo>
                  <a:pt x="364203" y="1772181"/>
                </a:moveTo>
                <a:lnTo>
                  <a:pt x="316698" y="1772181"/>
                </a:lnTo>
                <a:lnTo>
                  <a:pt x="318051" y="1759481"/>
                </a:lnTo>
                <a:lnTo>
                  <a:pt x="357869" y="1759481"/>
                </a:lnTo>
                <a:lnTo>
                  <a:pt x="364203" y="1772181"/>
                </a:lnTo>
                <a:close/>
              </a:path>
              <a:path w="2345690" h="2216785">
                <a:moveTo>
                  <a:pt x="450717" y="1772181"/>
                </a:moveTo>
                <a:lnTo>
                  <a:pt x="428598" y="1772181"/>
                </a:lnTo>
                <a:lnTo>
                  <a:pt x="428367" y="1759481"/>
                </a:lnTo>
                <a:lnTo>
                  <a:pt x="449711" y="1759481"/>
                </a:lnTo>
                <a:lnTo>
                  <a:pt x="450717" y="1772181"/>
                </a:lnTo>
                <a:close/>
              </a:path>
              <a:path w="2345690" h="2216785">
                <a:moveTo>
                  <a:pt x="485240" y="1772181"/>
                </a:moveTo>
                <a:lnTo>
                  <a:pt x="463154" y="1772181"/>
                </a:lnTo>
                <a:lnTo>
                  <a:pt x="467789" y="1759481"/>
                </a:lnTo>
                <a:lnTo>
                  <a:pt x="483492" y="1759481"/>
                </a:lnTo>
                <a:lnTo>
                  <a:pt x="485240" y="1772181"/>
                </a:lnTo>
                <a:close/>
              </a:path>
              <a:path w="2345690" h="2216785">
                <a:moveTo>
                  <a:pt x="543665" y="1784881"/>
                </a:moveTo>
                <a:lnTo>
                  <a:pt x="525718" y="1784881"/>
                </a:lnTo>
                <a:lnTo>
                  <a:pt x="523475" y="1772181"/>
                </a:lnTo>
                <a:lnTo>
                  <a:pt x="523607" y="1772181"/>
                </a:lnTo>
                <a:lnTo>
                  <a:pt x="524531" y="1759481"/>
                </a:lnTo>
                <a:lnTo>
                  <a:pt x="543929" y="1759481"/>
                </a:lnTo>
                <a:lnTo>
                  <a:pt x="544984" y="1772181"/>
                </a:lnTo>
                <a:lnTo>
                  <a:pt x="543665" y="1784881"/>
                </a:lnTo>
                <a:close/>
              </a:path>
              <a:path w="2345690" h="2216785">
                <a:moveTo>
                  <a:pt x="598032" y="1772181"/>
                </a:moveTo>
                <a:lnTo>
                  <a:pt x="557389" y="1772181"/>
                </a:lnTo>
                <a:lnTo>
                  <a:pt x="566890" y="1759481"/>
                </a:lnTo>
                <a:lnTo>
                  <a:pt x="594568" y="1759481"/>
                </a:lnTo>
                <a:lnTo>
                  <a:pt x="598032" y="1772181"/>
                </a:lnTo>
                <a:close/>
              </a:path>
              <a:path w="2345690" h="2216785">
                <a:moveTo>
                  <a:pt x="644217" y="1772181"/>
                </a:moveTo>
                <a:lnTo>
                  <a:pt x="608984" y="1772181"/>
                </a:lnTo>
                <a:lnTo>
                  <a:pt x="603656" y="1759481"/>
                </a:lnTo>
                <a:lnTo>
                  <a:pt x="643161" y="1759481"/>
                </a:lnTo>
                <a:lnTo>
                  <a:pt x="644217" y="1772181"/>
                </a:lnTo>
                <a:close/>
              </a:path>
              <a:path w="2345690" h="2216785">
                <a:moveTo>
                  <a:pt x="672489" y="1772181"/>
                </a:moveTo>
                <a:lnTo>
                  <a:pt x="660810" y="1772181"/>
                </a:lnTo>
                <a:lnTo>
                  <a:pt x="666649" y="1759481"/>
                </a:lnTo>
                <a:lnTo>
                  <a:pt x="672489" y="1772181"/>
                </a:lnTo>
                <a:close/>
              </a:path>
              <a:path w="2345690" h="2216785">
                <a:moveTo>
                  <a:pt x="704125" y="1784881"/>
                </a:moveTo>
                <a:lnTo>
                  <a:pt x="688290" y="1772181"/>
                </a:lnTo>
                <a:lnTo>
                  <a:pt x="688290" y="1759481"/>
                </a:lnTo>
                <a:lnTo>
                  <a:pt x="699902" y="1759481"/>
                </a:lnTo>
                <a:lnTo>
                  <a:pt x="713626" y="1772181"/>
                </a:lnTo>
                <a:lnTo>
                  <a:pt x="704125" y="1784881"/>
                </a:lnTo>
                <a:close/>
              </a:path>
              <a:path w="2345690" h="2216785">
                <a:moveTo>
                  <a:pt x="732859" y="1772181"/>
                </a:moveTo>
                <a:lnTo>
                  <a:pt x="719432" y="1772181"/>
                </a:lnTo>
                <a:lnTo>
                  <a:pt x="715738" y="1759481"/>
                </a:lnTo>
                <a:lnTo>
                  <a:pt x="736059" y="1759481"/>
                </a:lnTo>
                <a:lnTo>
                  <a:pt x="732859" y="1772181"/>
                </a:lnTo>
                <a:close/>
              </a:path>
              <a:path w="2345690" h="2216785">
                <a:moveTo>
                  <a:pt x="767465" y="1784881"/>
                </a:moveTo>
                <a:lnTo>
                  <a:pt x="752686" y="1784881"/>
                </a:lnTo>
                <a:lnTo>
                  <a:pt x="758112" y="1772181"/>
                </a:lnTo>
                <a:lnTo>
                  <a:pt x="769180" y="1759481"/>
                </a:lnTo>
                <a:lnTo>
                  <a:pt x="775696" y="1772181"/>
                </a:lnTo>
                <a:lnTo>
                  <a:pt x="767465" y="1784881"/>
                </a:lnTo>
                <a:close/>
              </a:path>
              <a:path w="2345690" h="2216785">
                <a:moveTo>
                  <a:pt x="816619" y="1772181"/>
                </a:moveTo>
                <a:lnTo>
                  <a:pt x="795968" y="1772181"/>
                </a:lnTo>
                <a:lnTo>
                  <a:pt x="791217" y="1759481"/>
                </a:lnTo>
                <a:lnTo>
                  <a:pt x="812858" y="1759481"/>
                </a:lnTo>
                <a:lnTo>
                  <a:pt x="816619" y="1772181"/>
                </a:lnTo>
                <a:close/>
              </a:path>
              <a:path w="2345690" h="2216785">
                <a:moveTo>
                  <a:pt x="845584" y="1772181"/>
                </a:moveTo>
                <a:lnTo>
                  <a:pt x="831464" y="1772181"/>
                </a:lnTo>
                <a:lnTo>
                  <a:pt x="829897" y="1759481"/>
                </a:lnTo>
                <a:lnTo>
                  <a:pt x="850862" y="1759481"/>
                </a:lnTo>
                <a:lnTo>
                  <a:pt x="845584" y="1772181"/>
                </a:lnTo>
                <a:close/>
              </a:path>
              <a:path w="2345690" h="2216785">
                <a:moveTo>
                  <a:pt x="874086" y="1772181"/>
                </a:moveTo>
                <a:lnTo>
                  <a:pt x="857196" y="1772181"/>
                </a:lnTo>
                <a:lnTo>
                  <a:pt x="856140" y="1759481"/>
                </a:lnTo>
                <a:lnTo>
                  <a:pt x="874086" y="1759481"/>
                </a:lnTo>
                <a:lnTo>
                  <a:pt x="874086" y="1772181"/>
                </a:lnTo>
                <a:close/>
              </a:path>
              <a:path w="2345690" h="2216785">
                <a:moveTo>
                  <a:pt x="898466" y="1772181"/>
                </a:moveTo>
                <a:lnTo>
                  <a:pt x="878309" y="1772181"/>
                </a:lnTo>
                <a:lnTo>
                  <a:pt x="877253" y="1759481"/>
                </a:lnTo>
                <a:lnTo>
                  <a:pt x="899950" y="1759481"/>
                </a:lnTo>
                <a:lnTo>
                  <a:pt x="898466" y="1772181"/>
                </a:lnTo>
                <a:close/>
              </a:path>
              <a:path w="2345690" h="2216785">
                <a:moveTo>
                  <a:pt x="947983" y="1772181"/>
                </a:moveTo>
                <a:lnTo>
                  <a:pt x="924099" y="1772181"/>
                </a:lnTo>
                <a:lnTo>
                  <a:pt x="926870" y="1759481"/>
                </a:lnTo>
                <a:lnTo>
                  <a:pt x="947983" y="1759481"/>
                </a:lnTo>
                <a:lnTo>
                  <a:pt x="947983" y="1772181"/>
                </a:lnTo>
                <a:close/>
              </a:path>
              <a:path w="2345690" h="2216785">
                <a:moveTo>
                  <a:pt x="1053549" y="1772181"/>
                </a:moveTo>
                <a:lnTo>
                  <a:pt x="1029269" y="1772181"/>
                </a:lnTo>
                <a:lnTo>
                  <a:pt x="1031215" y="1759481"/>
                </a:lnTo>
                <a:lnTo>
                  <a:pt x="1051438" y="1759481"/>
                </a:lnTo>
                <a:lnTo>
                  <a:pt x="1053549" y="1772181"/>
                </a:lnTo>
                <a:close/>
              </a:path>
              <a:path w="2345690" h="2216785">
                <a:moveTo>
                  <a:pt x="1076774" y="1772181"/>
                </a:moveTo>
                <a:lnTo>
                  <a:pt x="1053549" y="1772181"/>
                </a:lnTo>
                <a:lnTo>
                  <a:pt x="1063050" y="1759481"/>
                </a:lnTo>
                <a:lnTo>
                  <a:pt x="1068328" y="1759481"/>
                </a:lnTo>
                <a:lnTo>
                  <a:pt x="1076774" y="1772181"/>
                </a:lnTo>
                <a:close/>
              </a:path>
              <a:path w="2345690" h="2216785">
                <a:moveTo>
                  <a:pt x="1108443" y="1772181"/>
                </a:moveTo>
                <a:lnTo>
                  <a:pt x="1085483" y="1772181"/>
                </a:lnTo>
                <a:lnTo>
                  <a:pt x="1085252" y="1759481"/>
                </a:lnTo>
                <a:lnTo>
                  <a:pt x="1109499" y="1759481"/>
                </a:lnTo>
                <a:lnTo>
                  <a:pt x="1108443" y="1772181"/>
                </a:lnTo>
                <a:close/>
              </a:path>
              <a:path w="2345690" h="2216785">
                <a:moveTo>
                  <a:pt x="1144699" y="1772181"/>
                </a:moveTo>
                <a:lnTo>
                  <a:pt x="1114134" y="1772181"/>
                </a:lnTo>
                <a:lnTo>
                  <a:pt x="1119000" y="1759481"/>
                </a:lnTo>
                <a:lnTo>
                  <a:pt x="1150934" y="1759481"/>
                </a:lnTo>
                <a:lnTo>
                  <a:pt x="1144699" y="1772181"/>
                </a:lnTo>
                <a:close/>
              </a:path>
              <a:path w="2345690" h="2216785">
                <a:moveTo>
                  <a:pt x="1184632" y="1772181"/>
                </a:moveTo>
                <a:lnTo>
                  <a:pt x="1166686" y="1772181"/>
                </a:lnTo>
                <a:lnTo>
                  <a:pt x="1172839" y="1759481"/>
                </a:lnTo>
                <a:lnTo>
                  <a:pt x="1184632" y="1772181"/>
                </a:lnTo>
                <a:close/>
              </a:path>
              <a:path w="2345690" h="2216785">
                <a:moveTo>
                  <a:pt x="1285976" y="1784881"/>
                </a:moveTo>
                <a:lnTo>
                  <a:pt x="1257291" y="1784881"/>
                </a:lnTo>
                <a:lnTo>
                  <a:pt x="1254124" y="1772181"/>
                </a:lnTo>
                <a:lnTo>
                  <a:pt x="1256236" y="1759481"/>
                </a:lnTo>
                <a:lnTo>
                  <a:pt x="1277349" y="1759481"/>
                </a:lnTo>
                <a:lnTo>
                  <a:pt x="1279460" y="1772181"/>
                </a:lnTo>
                <a:lnTo>
                  <a:pt x="1276293" y="1772181"/>
                </a:lnTo>
                <a:lnTo>
                  <a:pt x="1285976" y="1784881"/>
                </a:lnTo>
                <a:close/>
              </a:path>
              <a:path w="2345690" h="2216785">
                <a:moveTo>
                  <a:pt x="1339633" y="1797581"/>
                </a:moveTo>
                <a:lnTo>
                  <a:pt x="1329076" y="1784881"/>
                </a:lnTo>
                <a:lnTo>
                  <a:pt x="1324854" y="1784881"/>
                </a:lnTo>
                <a:lnTo>
                  <a:pt x="1330000" y="1772181"/>
                </a:lnTo>
                <a:lnTo>
                  <a:pt x="1336730" y="1759481"/>
                </a:lnTo>
                <a:lnTo>
                  <a:pt x="1343856" y="1772181"/>
                </a:lnTo>
                <a:lnTo>
                  <a:pt x="1350190" y="1772181"/>
                </a:lnTo>
                <a:lnTo>
                  <a:pt x="1348078" y="1784881"/>
                </a:lnTo>
                <a:lnTo>
                  <a:pt x="1339633" y="1797581"/>
                </a:lnTo>
                <a:close/>
              </a:path>
              <a:path w="2345690" h="2216785">
                <a:moveTo>
                  <a:pt x="1382767" y="1784881"/>
                </a:moveTo>
                <a:lnTo>
                  <a:pt x="1366025" y="1784881"/>
                </a:lnTo>
                <a:lnTo>
                  <a:pt x="1362858" y="1772181"/>
                </a:lnTo>
                <a:lnTo>
                  <a:pt x="1363913" y="1772181"/>
                </a:lnTo>
                <a:lnTo>
                  <a:pt x="1373414" y="1759481"/>
                </a:lnTo>
                <a:lnTo>
                  <a:pt x="1385109" y="1759481"/>
                </a:lnTo>
                <a:lnTo>
                  <a:pt x="1387797" y="1772181"/>
                </a:lnTo>
                <a:lnTo>
                  <a:pt x="1382767" y="1784881"/>
                </a:lnTo>
                <a:close/>
              </a:path>
              <a:path w="2345690" h="2216785">
                <a:moveTo>
                  <a:pt x="1434576" y="1772181"/>
                </a:moveTo>
                <a:lnTo>
                  <a:pt x="1395781" y="1772181"/>
                </a:lnTo>
                <a:lnTo>
                  <a:pt x="1391097" y="1759481"/>
                </a:lnTo>
                <a:lnTo>
                  <a:pt x="1436490" y="1759481"/>
                </a:lnTo>
                <a:lnTo>
                  <a:pt x="1434576" y="1772181"/>
                </a:lnTo>
                <a:close/>
              </a:path>
              <a:path w="2345690" h="2216785">
                <a:moveTo>
                  <a:pt x="1463145" y="1772181"/>
                </a:moveTo>
                <a:lnTo>
                  <a:pt x="1439244" y="1772181"/>
                </a:lnTo>
                <a:lnTo>
                  <a:pt x="1441372" y="1759481"/>
                </a:lnTo>
                <a:lnTo>
                  <a:pt x="1452803" y="1759481"/>
                </a:lnTo>
                <a:lnTo>
                  <a:pt x="1463145" y="1772181"/>
                </a:lnTo>
                <a:close/>
              </a:path>
              <a:path w="2345690" h="2216785">
                <a:moveTo>
                  <a:pt x="1518815" y="1772181"/>
                </a:moveTo>
                <a:lnTo>
                  <a:pt x="1505372" y="1772181"/>
                </a:lnTo>
                <a:lnTo>
                  <a:pt x="1507257" y="1765702"/>
                </a:lnTo>
                <a:lnTo>
                  <a:pt x="1510650" y="1759481"/>
                </a:lnTo>
                <a:lnTo>
                  <a:pt x="1517116" y="1759481"/>
                </a:lnTo>
                <a:lnTo>
                  <a:pt x="1518815" y="1772181"/>
                </a:lnTo>
                <a:close/>
              </a:path>
              <a:path w="2345690" h="2216785">
                <a:moveTo>
                  <a:pt x="1602097" y="1772181"/>
                </a:moveTo>
                <a:lnTo>
                  <a:pt x="1578212" y="1772181"/>
                </a:lnTo>
                <a:lnTo>
                  <a:pt x="1580324" y="1759481"/>
                </a:lnTo>
                <a:lnTo>
                  <a:pt x="1600299" y="1759481"/>
                </a:lnTo>
                <a:lnTo>
                  <a:pt x="1602097" y="1772181"/>
                </a:lnTo>
                <a:close/>
              </a:path>
              <a:path w="2345690" h="2216785">
                <a:moveTo>
                  <a:pt x="1644158" y="1784881"/>
                </a:moveTo>
                <a:lnTo>
                  <a:pt x="1635218" y="1772181"/>
                </a:lnTo>
                <a:lnTo>
                  <a:pt x="1637362" y="1759481"/>
                </a:lnTo>
                <a:lnTo>
                  <a:pt x="1656331" y="1759481"/>
                </a:lnTo>
                <a:lnTo>
                  <a:pt x="1658443" y="1772181"/>
                </a:lnTo>
                <a:lnTo>
                  <a:pt x="1644158" y="1784881"/>
                </a:lnTo>
                <a:close/>
              </a:path>
              <a:path w="2345690" h="2216785">
                <a:moveTo>
                  <a:pt x="1730228" y="1784881"/>
                </a:moveTo>
                <a:lnTo>
                  <a:pt x="1707927" y="1784881"/>
                </a:lnTo>
                <a:lnTo>
                  <a:pt x="1706162" y="1772181"/>
                </a:lnTo>
                <a:lnTo>
                  <a:pt x="1681139" y="1772181"/>
                </a:lnTo>
                <a:lnTo>
                  <a:pt x="1674278" y="1759481"/>
                </a:lnTo>
                <a:lnTo>
                  <a:pt x="1723894" y="1759481"/>
                </a:lnTo>
                <a:lnTo>
                  <a:pt x="1729172" y="1772181"/>
                </a:lnTo>
                <a:lnTo>
                  <a:pt x="1730228" y="1784881"/>
                </a:lnTo>
                <a:close/>
              </a:path>
              <a:path w="2345690" h="2216785">
                <a:moveTo>
                  <a:pt x="1830515" y="1772181"/>
                </a:moveTo>
                <a:lnTo>
                  <a:pt x="1813625" y="1772181"/>
                </a:lnTo>
                <a:lnTo>
                  <a:pt x="1811513" y="1759481"/>
                </a:lnTo>
                <a:lnTo>
                  <a:pt x="1834672" y="1759481"/>
                </a:lnTo>
                <a:lnTo>
                  <a:pt x="1830515" y="1772181"/>
                </a:lnTo>
                <a:close/>
              </a:path>
              <a:path w="2345690" h="2216785">
                <a:moveTo>
                  <a:pt x="2011033" y="1784881"/>
                </a:moveTo>
                <a:lnTo>
                  <a:pt x="1994539" y="1784881"/>
                </a:lnTo>
                <a:lnTo>
                  <a:pt x="1993961" y="1772181"/>
                </a:lnTo>
                <a:lnTo>
                  <a:pt x="1999421" y="1759481"/>
                </a:lnTo>
                <a:lnTo>
                  <a:pt x="2007916" y="1759481"/>
                </a:lnTo>
                <a:lnTo>
                  <a:pt x="2015124" y="1772181"/>
                </a:lnTo>
                <a:lnTo>
                  <a:pt x="2017384" y="1772181"/>
                </a:lnTo>
                <a:lnTo>
                  <a:pt x="2011033" y="1784881"/>
                </a:lnTo>
                <a:close/>
              </a:path>
              <a:path w="2345690" h="2216785">
                <a:moveTo>
                  <a:pt x="2054827" y="1772181"/>
                </a:moveTo>
                <a:lnTo>
                  <a:pt x="2038481" y="1772181"/>
                </a:lnTo>
                <a:lnTo>
                  <a:pt x="2044815" y="1759481"/>
                </a:lnTo>
                <a:lnTo>
                  <a:pt x="2054827" y="1772181"/>
                </a:lnTo>
                <a:close/>
              </a:path>
              <a:path w="2345690" h="2216785">
                <a:moveTo>
                  <a:pt x="1542979" y="1784881"/>
                </a:moveTo>
                <a:lnTo>
                  <a:pt x="1506691" y="1784881"/>
                </a:lnTo>
                <a:lnTo>
                  <a:pt x="1503722" y="1772181"/>
                </a:lnTo>
                <a:lnTo>
                  <a:pt x="1504301" y="1771121"/>
                </a:lnTo>
                <a:lnTo>
                  <a:pt x="1505372" y="1772181"/>
                </a:lnTo>
                <a:lnTo>
                  <a:pt x="1537882" y="1772181"/>
                </a:lnTo>
                <a:lnTo>
                  <a:pt x="1542979" y="1784881"/>
                </a:lnTo>
                <a:close/>
              </a:path>
              <a:path w="2345690" h="2216785">
                <a:moveTo>
                  <a:pt x="314405" y="1797581"/>
                </a:moveTo>
                <a:lnTo>
                  <a:pt x="303634" y="1797581"/>
                </a:lnTo>
                <a:lnTo>
                  <a:pt x="296228" y="1784881"/>
                </a:lnTo>
                <a:lnTo>
                  <a:pt x="302974" y="1772181"/>
                </a:lnTo>
                <a:lnTo>
                  <a:pt x="337811" y="1772181"/>
                </a:lnTo>
                <a:lnTo>
                  <a:pt x="330422" y="1784881"/>
                </a:lnTo>
                <a:lnTo>
                  <a:pt x="317754" y="1784881"/>
                </a:lnTo>
                <a:lnTo>
                  <a:pt x="314405" y="1797581"/>
                </a:lnTo>
                <a:close/>
              </a:path>
              <a:path w="2345690" h="2216785">
                <a:moveTo>
                  <a:pt x="381094" y="1784881"/>
                </a:moveTo>
                <a:lnTo>
                  <a:pt x="345201" y="1784881"/>
                </a:lnTo>
                <a:lnTo>
                  <a:pt x="337811" y="1772181"/>
                </a:lnTo>
                <a:lnTo>
                  <a:pt x="371593" y="1772181"/>
                </a:lnTo>
                <a:lnTo>
                  <a:pt x="381094" y="1784881"/>
                </a:lnTo>
                <a:close/>
              </a:path>
              <a:path w="2345690" h="2216785">
                <a:moveTo>
                  <a:pt x="395873" y="1797581"/>
                </a:moveTo>
                <a:lnTo>
                  <a:pt x="386372" y="1797581"/>
                </a:lnTo>
                <a:lnTo>
                  <a:pt x="378982" y="1784881"/>
                </a:lnTo>
                <a:lnTo>
                  <a:pt x="381094" y="1784881"/>
                </a:lnTo>
                <a:lnTo>
                  <a:pt x="391271" y="1772181"/>
                </a:lnTo>
                <a:lnTo>
                  <a:pt x="399964" y="1772181"/>
                </a:lnTo>
                <a:lnTo>
                  <a:pt x="402916" y="1784881"/>
                </a:lnTo>
                <a:lnTo>
                  <a:pt x="395873" y="1797581"/>
                </a:lnTo>
                <a:close/>
              </a:path>
              <a:path w="2345690" h="2216785">
                <a:moveTo>
                  <a:pt x="432820" y="1784881"/>
                </a:moveTo>
                <a:lnTo>
                  <a:pt x="415352" y="1784881"/>
                </a:lnTo>
                <a:lnTo>
                  <a:pt x="420152" y="1772181"/>
                </a:lnTo>
                <a:lnTo>
                  <a:pt x="427542" y="1772181"/>
                </a:lnTo>
                <a:lnTo>
                  <a:pt x="432820" y="1784881"/>
                </a:lnTo>
                <a:close/>
              </a:path>
              <a:path w="2345690" h="2216785">
                <a:moveTo>
                  <a:pt x="458684" y="1797581"/>
                </a:moveTo>
                <a:lnTo>
                  <a:pt x="441266" y="1797581"/>
                </a:lnTo>
                <a:lnTo>
                  <a:pt x="437043" y="1784881"/>
                </a:lnTo>
                <a:lnTo>
                  <a:pt x="435987" y="1784881"/>
                </a:lnTo>
                <a:lnTo>
                  <a:pt x="432820" y="1772181"/>
                </a:lnTo>
                <a:lnTo>
                  <a:pt x="457100" y="1772181"/>
                </a:lnTo>
                <a:lnTo>
                  <a:pt x="461752" y="1784881"/>
                </a:lnTo>
                <a:lnTo>
                  <a:pt x="458684" y="1797581"/>
                </a:lnTo>
                <a:close/>
              </a:path>
              <a:path w="2345690" h="2216785">
                <a:moveTo>
                  <a:pt x="474882" y="1784881"/>
                </a:moveTo>
                <a:lnTo>
                  <a:pt x="462379" y="1772181"/>
                </a:lnTo>
                <a:lnTo>
                  <a:pt x="482436" y="1772181"/>
                </a:lnTo>
                <a:lnTo>
                  <a:pt x="474882" y="1784881"/>
                </a:lnTo>
                <a:close/>
              </a:path>
              <a:path w="2345690" h="2216785">
                <a:moveTo>
                  <a:pt x="609116" y="1784881"/>
                </a:moveTo>
                <a:lnTo>
                  <a:pt x="554222" y="1784881"/>
                </a:lnTo>
                <a:lnTo>
                  <a:pt x="552110" y="1772181"/>
                </a:lnTo>
                <a:lnTo>
                  <a:pt x="604663" y="1772181"/>
                </a:lnTo>
                <a:lnTo>
                  <a:pt x="609116" y="1784881"/>
                </a:lnTo>
                <a:close/>
              </a:path>
              <a:path w="2345690" h="2216785">
                <a:moveTo>
                  <a:pt x="651342" y="1797581"/>
                </a:moveTo>
                <a:lnTo>
                  <a:pt x="630378" y="1797581"/>
                </a:lnTo>
                <a:lnTo>
                  <a:pt x="629042" y="1784881"/>
                </a:lnTo>
                <a:lnTo>
                  <a:pt x="625924" y="1772181"/>
                </a:lnTo>
                <a:lnTo>
                  <a:pt x="649231" y="1772181"/>
                </a:lnTo>
                <a:lnTo>
                  <a:pt x="652678" y="1784881"/>
                </a:lnTo>
                <a:lnTo>
                  <a:pt x="650864" y="1784881"/>
                </a:lnTo>
                <a:lnTo>
                  <a:pt x="651342" y="1797581"/>
                </a:lnTo>
                <a:close/>
              </a:path>
              <a:path w="2345690" h="2216785">
                <a:moveTo>
                  <a:pt x="676497" y="1784881"/>
                </a:moveTo>
                <a:lnTo>
                  <a:pt x="653569" y="1784881"/>
                </a:lnTo>
                <a:lnTo>
                  <a:pt x="655565" y="1772181"/>
                </a:lnTo>
                <a:lnTo>
                  <a:pt x="677734" y="1772181"/>
                </a:lnTo>
                <a:lnTo>
                  <a:pt x="676497" y="1784881"/>
                </a:lnTo>
                <a:close/>
              </a:path>
              <a:path w="2345690" h="2216785">
                <a:moveTo>
                  <a:pt x="752504" y="1797581"/>
                </a:moveTo>
                <a:lnTo>
                  <a:pt x="715737" y="1797581"/>
                </a:lnTo>
                <a:lnTo>
                  <a:pt x="720521" y="1772181"/>
                </a:lnTo>
                <a:lnTo>
                  <a:pt x="728669" y="1772181"/>
                </a:lnTo>
                <a:lnTo>
                  <a:pt x="738005" y="1784881"/>
                </a:lnTo>
                <a:lnTo>
                  <a:pt x="746352" y="1784881"/>
                </a:lnTo>
                <a:lnTo>
                  <a:pt x="752504" y="1797581"/>
                </a:lnTo>
                <a:close/>
              </a:path>
              <a:path w="2345690" h="2216785">
                <a:moveTo>
                  <a:pt x="825526" y="1784881"/>
                </a:moveTo>
                <a:lnTo>
                  <a:pt x="803357" y="1784881"/>
                </a:lnTo>
                <a:lnTo>
                  <a:pt x="805469" y="1772181"/>
                </a:lnTo>
                <a:lnTo>
                  <a:pt x="822953" y="1772181"/>
                </a:lnTo>
                <a:lnTo>
                  <a:pt x="825526" y="1784881"/>
                </a:lnTo>
                <a:close/>
              </a:path>
              <a:path w="2345690" h="2216785">
                <a:moveTo>
                  <a:pt x="856140" y="1810281"/>
                </a:moveTo>
                <a:lnTo>
                  <a:pt x="836083" y="1810281"/>
                </a:lnTo>
                <a:lnTo>
                  <a:pt x="824471" y="1784881"/>
                </a:lnTo>
                <a:lnTo>
                  <a:pt x="825526" y="1784881"/>
                </a:lnTo>
                <a:lnTo>
                  <a:pt x="839250" y="1772181"/>
                </a:lnTo>
                <a:lnTo>
                  <a:pt x="840305" y="1772181"/>
                </a:lnTo>
                <a:lnTo>
                  <a:pt x="850862" y="1784881"/>
                </a:lnTo>
                <a:lnTo>
                  <a:pt x="847695" y="1797581"/>
                </a:lnTo>
                <a:lnTo>
                  <a:pt x="855085" y="1797581"/>
                </a:lnTo>
                <a:lnTo>
                  <a:pt x="856140" y="1810281"/>
                </a:lnTo>
                <a:close/>
              </a:path>
              <a:path w="2345690" h="2216785">
                <a:moveTo>
                  <a:pt x="919480" y="1797581"/>
                </a:moveTo>
                <a:lnTo>
                  <a:pt x="883983" y="1797581"/>
                </a:lnTo>
                <a:lnTo>
                  <a:pt x="881064" y="1784881"/>
                </a:lnTo>
                <a:lnTo>
                  <a:pt x="856619" y="1784881"/>
                </a:lnTo>
                <a:lnTo>
                  <a:pt x="855085" y="1772181"/>
                </a:lnTo>
                <a:lnTo>
                  <a:pt x="916626" y="1772181"/>
                </a:lnTo>
                <a:lnTo>
                  <a:pt x="923702" y="1784881"/>
                </a:lnTo>
                <a:lnTo>
                  <a:pt x="919480" y="1797581"/>
                </a:lnTo>
                <a:close/>
              </a:path>
              <a:path w="2345690" h="2216785">
                <a:moveTo>
                  <a:pt x="942705" y="1784881"/>
                </a:moveTo>
                <a:lnTo>
                  <a:pt x="931620" y="1784881"/>
                </a:lnTo>
                <a:lnTo>
                  <a:pt x="926078" y="1772181"/>
                </a:lnTo>
                <a:lnTo>
                  <a:pt x="946927" y="1772181"/>
                </a:lnTo>
                <a:lnTo>
                  <a:pt x="942705" y="1784881"/>
                </a:lnTo>
                <a:close/>
              </a:path>
              <a:path w="2345690" h="2216785">
                <a:moveTo>
                  <a:pt x="989154" y="1784881"/>
                </a:moveTo>
                <a:lnTo>
                  <a:pt x="964610" y="1784881"/>
                </a:lnTo>
                <a:lnTo>
                  <a:pt x="963224" y="1772181"/>
                </a:lnTo>
                <a:lnTo>
                  <a:pt x="988098" y="1772181"/>
                </a:lnTo>
                <a:lnTo>
                  <a:pt x="989154" y="1784881"/>
                </a:lnTo>
                <a:close/>
              </a:path>
              <a:path w="2345690" h="2216785">
                <a:moveTo>
                  <a:pt x="1045351" y="1784881"/>
                </a:moveTo>
                <a:lnTo>
                  <a:pt x="1009261" y="1784881"/>
                </a:lnTo>
                <a:lnTo>
                  <a:pt x="1022935" y="1772181"/>
                </a:lnTo>
                <a:lnTo>
                  <a:pt x="1053549" y="1772181"/>
                </a:lnTo>
                <a:lnTo>
                  <a:pt x="1045351" y="1784881"/>
                </a:lnTo>
                <a:close/>
              </a:path>
              <a:path w="2345690" h="2216785">
                <a:moveTo>
                  <a:pt x="1094143" y="1784881"/>
                </a:moveTo>
                <a:lnTo>
                  <a:pt x="1059702" y="1784881"/>
                </a:lnTo>
                <a:lnTo>
                  <a:pt x="1053549" y="1772181"/>
                </a:lnTo>
                <a:lnTo>
                  <a:pt x="1101054" y="1772181"/>
                </a:lnTo>
                <a:lnTo>
                  <a:pt x="1094143" y="1784881"/>
                </a:lnTo>
                <a:close/>
              </a:path>
              <a:path w="2345690" h="2216785">
                <a:moveTo>
                  <a:pt x="1133779" y="1784881"/>
                </a:moveTo>
                <a:lnTo>
                  <a:pt x="1118258" y="1784881"/>
                </a:lnTo>
                <a:lnTo>
                  <a:pt x="1114909" y="1772181"/>
                </a:lnTo>
                <a:lnTo>
                  <a:pt x="1140113" y="1772181"/>
                </a:lnTo>
                <a:lnTo>
                  <a:pt x="1133779" y="1784881"/>
                </a:lnTo>
                <a:close/>
              </a:path>
              <a:path w="2345690" h="2216785">
                <a:moveTo>
                  <a:pt x="1184863" y="1784881"/>
                </a:moveTo>
                <a:lnTo>
                  <a:pt x="1165861" y="1784881"/>
                </a:lnTo>
                <a:lnTo>
                  <a:pt x="1164789" y="1772181"/>
                </a:lnTo>
                <a:lnTo>
                  <a:pt x="1188014" y="1772181"/>
                </a:lnTo>
                <a:lnTo>
                  <a:pt x="1184863" y="1784881"/>
                </a:lnTo>
                <a:close/>
              </a:path>
              <a:path w="2345690" h="2216785">
                <a:moveTo>
                  <a:pt x="1480432" y="1784881"/>
                </a:moveTo>
                <a:lnTo>
                  <a:pt x="1456811" y="1784881"/>
                </a:lnTo>
                <a:lnTo>
                  <a:pt x="1456811" y="1772181"/>
                </a:lnTo>
                <a:lnTo>
                  <a:pt x="1479458" y="1772181"/>
                </a:lnTo>
                <a:lnTo>
                  <a:pt x="1480432" y="1784881"/>
                </a:lnTo>
                <a:close/>
              </a:path>
              <a:path w="2345690" h="2216785">
                <a:moveTo>
                  <a:pt x="1580324" y="1797581"/>
                </a:moveTo>
                <a:lnTo>
                  <a:pt x="1573990" y="1797581"/>
                </a:lnTo>
                <a:lnTo>
                  <a:pt x="1559210" y="1784881"/>
                </a:lnTo>
                <a:lnTo>
                  <a:pt x="1563433" y="1772181"/>
                </a:lnTo>
                <a:lnTo>
                  <a:pt x="1604604" y="1772181"/>
                </a:lnTo>
                <a:lnTo>
                  <a:pt x="1611020" y="1784881"/>
                </a:lnTo>
                <a:lnTo>
                  <a:pt x="1584546" y="1784881"/>
                </a:lnTo>
                <a:lnTo>
                  <a:pt x="1580324" y="1797581"/>
                </a:lnTo>
                <a:close/>
              </a:path>
              <a:path w="2345690" h="2216785">
                <a:moveTo>
                  <a:pt x="1680149" y="1797581"/>
                </a:moveTo>
                <a:lnTo>
                  <a:pt x="1659498" y="1797581"/>
                </a:lnTo>
                <a:lnTo>
                  <a:pt x="1658673" y="1784881"/>
                </a:lnTo>
                <a:lnTo>
                  <a:pt x="1661610" y="1772181"/>
                </a:lnTo>
                <a:lnTo>
                  <a:pt x="1670055" y="1772181"/>
                </a:lnTo>
                <a:lnTo>
                  <a:pt x="1679754" y="1784881"/>
                </a:lnTo>
                <a:lnTo>
                  <a:pt x="1682723" y="1784881"/>
                </a:lnTo>
                <a:lnTo>
                  <a:pt x="1680149" y="1797581"/>
                </a:lnTo>
                <a:close/>
              </a:path>
              <a:path w="2345690" h="2216785">
                <a:moveTo>
                  <a:pt x="1762590" y="1784881"/>
                </a:moveTo>
                <a:lnTo>
                  <a:pt x="1739992" y="1784881"/>
                </a:lnTo>
                <a:lnTo>
                  <a:pt x="1742038" y="1772181"/>
                </a:lnTo>
                <a:lnTo>
                  <a:pt x="1762953" y="1772181"/>
                </a:lnTo>
                <a:lnTo>
                  <a:pt x="1762590" y="1784881"/>
                </a:lnTo>
                <a:close/>
              </a:path>
              <a:path w="2345690" h="2216785">
                <a:moveTo>
                  <a:pt x="1805180" y="1784881"/>
                </a:moveTo>
                <a:lnTo>
                  <a:pt x="1781262" y="1784881"/>
                </a:lnTo>
                <a:lnTo>
                  <a:pt x="1783011" y="1772181"/>
                </a:lnTo>
                <a:lnTo>
                  <a:pt x="1802012" y="1772181"/>
                </a:lnTo>
                <a:lnTo>
                  <a:pt x="1805180" y="1784881"/>
                </a:lnTo>
                <a:close/>
              </a:path>
              <a:path w="2345690" h="2216785">
                <a:moveTo>
                  <a:pt x="1932914" y="1797581"/>
                </a:moveTo>
                <a:lnTo>
                  <a:pt x="1927636" y="1784881"/>
                </a:lnTo>
                <a:lnTo>
                  <a:pt x="1922358" y="1784881"/>
                </a:lnTo>
                <a:lnTo>
                  <a:pt x="1925294" y="1772181"/>
                </a:lnTo>
                <a:lnTo>
                  <a:pt x="1944626" y="1772181"/>
                </a:lnTo>
                <a:lnTo>
                  <a:pt x="1939249" y="1784881"/>
                </a:lnTo>
                <a:lnTo>
                  <a:pt x="1932914" y="1797581"/>
                </a:lnTo>
                <a:close/>
              </a:path>
              <a:path w="2345690" h="2216785">
                <a:moveTo>
                  <a:pt x="2049037" y="1797581"/>
                </a:moveTo>
                <a:lnTo>
                  <a:pt x="2039371" y="1784881"/>
                </a:lnTo>
                <a:lnTo>
                  <a:pt x="2034258" y="1784881"/>
                </a:lnTo>
                <a:lnTo>
                  <a:pt x="2033895" y="1772181"/>
                </a:lnTo>
                <a:lnTo>
                  <a:pt x="2058406" y="1772181"/>
                </a:lnTo>
                <a:lnTo>
                  <a:pt x="2056245" y="1784881"/>
                </a:lnTo>
                <a:lnTo>
                  <a:pt x="2049037" y="1797581"/>
                </a:lnTo>
                <a:close/>
              </a:path>
              <a:path w="2345690" h="2216785">
                <a:moveTo>
                  <a:pt x="274471" y="1797581"/>
                </a:moveTo>
                <a:lnTo>
                  <a:pt x="267082" y="1797581"/>
                </a:lnTo>
                <a:lnTo>
                  <a:pt x="262859" y="1784881"/>
                </a:lnTo>
                <a:lnTo>
                  <a:pt x="275527" y="1784881"/>
                </a:lnTo>
                <a:lnTo>
                  <a:pt x="274471" y="1797581"/>
                </a:lnTo>
                <a:close/>
              </a:path>
              <a:path w="2345690" h="2216785">
                <a:moveTo>
                  <a:pt x="343089" y="1810281"/>
                </a:moveTo>
                <a:lnTo>
                  <a:pt x="320920" y="1810281"/>
                </a:lnTo>
                <a:lnTo>
                  <a:pt x="317753" y="1797581"/>
                </a:lnTo>
                <a:lnTo>
                  <a:pt x="324368" y="1784881"/>
                </a:lnTo>
                <a:lnTo>
                  <a:pt x="338388" y="1784881"/>
                </a:lnTo>
                <a:lnTo>
                  <a:pt x="342034" y="1797581"/>
                </a:lnTo>
                <a:lnTo>
                  <a:pt x="343089" y="1810281"/>
                </a:lnTo>
                <a:close/>
              </a:path>
              <a:path w="2345690" h="2216785">
                <a:moveTo>
                  <a:pt x="374677" y="1797581"/>
                </a:moveTo>
                <a:lnTo>
                  <a:pt x="356813" y="1797581"/>
                </a:lnTo>
                <a:lnTo>
                  <a:pt x="357242" y="1784881"/>
                </a:lnTo>
                <a:lnTo>
                  <a:pt x="378982" y="1784881"/>
                </a:lnTo>
                <a:lnTo>
                  <a:pt x="374677" y="1797581"/>
                </a:lnTo>
                <a:close/>
              </a:path>
              <a:path w="2345690" h="2216785">
                <a:moveTo>
                  <a:pt x="434354" y="1797581"/>
                </a:moveTo>
                <a:lnTo>
                  <a:pt x="411691" y="1797581"/>
                </a:lnTo>
                <a:lnTo>
                  <a:pt x="411839" y="1784881"/>
                </a:lnTo>
                <a:lnTo>
                  <a:pt x="437043" y="1784881"/>
                </a:lnTo>
                <a:lnTo>
                  <a:pt x="434354" y="1797581"/>
                </a:lnTo>
                <a:close/>
              </a:path>
              <a:path w="2345690" h="2216785">
                <a:moveTo>
                  <a:pt x="489827" y="1822981"/>
                </a:moveTo>
                <a:lnTo>
                  <a:pt x="470099" y="1822981"/>
                </a:lnTo>
                <a:lnTo>
                  <a:pt x="469769" y="1797581"/>
                </a:lnTo>
                <a:lnTo>
                  <a:pt x="470858" y="1797581"/>
                </a:lnTo>
                <a:lnTo>
                  <a:pt x="473728" y="1784881"/>
                </a:lnTo>
                <a:lnTo>
                  <a:pt x="491938" y="1784881"/>
                </a:lnTo>
                <a:lnTo>
                  <a:pt x="492994" y="1797581"/>
                </a:lnTo>
                <a:lnTo>
                  <a:pt x="491938" y="1810281"/>
                </a:lnTo>
                <a:lnTo>
                  <a:pt x="490883" y="1810281"/>
                </a:lnTo>
                <a:lnTo>
                  <a:pt x="489827" y="1822981"/>
                </a:lnTo>
                <a:close/>
              </a:path>
              <a:path w="2345690" h="2216785">
                <a:moveTo>
                  <a:pt x="543813" y="1797581"/>
                </a:moveTo>
                <a:lnTo>
                  <a:pt x="500251" y="1797581"/>
                </a:lnTo>
                <a:lnTo>
                  <a:pt x="500564" y="1784881"/>
                </a:lnTo>
                <a:lnTo>
                  <a:pt x="544060" y="1784881"/>
                </a:lnTo>
                <a:lnTo>
                  <a:pt x="543813" y="1797581"/>
                </a:lnTo>
                <a:close/>
              </a:path>
              <a:path w="2345690" h="2216785">
                <a:moveTo>
                  <a:pt x="602122" y="1797581"/>
                </a:moveTo>
                <a:lnTo>
                  <a:pt x="593826" y="1797581"/>
                </a:lnTo>
                <a:lnTo>
                  <a:pt x="584836" y="1784881"/>
                </a:lnTo>
                <a:lnTo>
                  <a:pt x="607846" y="1784881"/>
                </a:lnTo>
                <a:lnTo>
                  <a:pt x="602122" y="1797581"/>
                </a:lnTo>
                <a:close/>
              </a:path>
              <a:path w="2345690" h="2216785">
                <a:moveTo>
                  <a:pt x="674567" y="1797581"/>
                </a:moveTo>
                <a:lnTo>
                  <a:pt x="651342" y="1797581"/>
                </a:lnTo>
                <a:lnTo>
                  <a:pt x="657495" y="1784881"/>
                </a:lnTo>
                <a:lnTo>
                  <a:pt x="674023" y="1784881"/>
                </a:lnTo>
                <a:lnTo>
                  <a:pt x="674567" y="1797581"/>
                </a:lnTo>
                <a:close/>
              </a:path>
              <a:path w="2345690" h="2216785">
                <a:moveTo>
                  <a:pt x="817460" y="1797581"/>
                </a:moveTo>
                <a:lnTo>
                  <a:pt x="779077" y="1797581"/>
                </a:lnTo>
                <a:lnTo>
                  <a:pt x="784355" y="1784881"/>
                </a:lnTo>
                <a:lnTo>
                  <a:pt x="824471" y="1784881"/>
                </a:lnTo>
                <a:lnTo>
                  <a:pt x="817460" y="1797581"/>
                </a:lnTo>
                <a:close/>
              </a:path>
              <a:path w="2345690" h="2216785">
                <a:moveTo>
                  <a:pt x="969476" y="1810281"/>
                </a:moveTo>
                <a:lnTo>
                  <a:pt x="946399" y="1810281"/>
                </a:lnTo>
                <a:lnTo>
                  <a:pt x="934259" y="1797581"/>
                </a:lnTo>
                <a:lnTo>
                  <a:pt x="939538" y="1784881"/>
                </a:lnTo>
                <a:lnTo>
                  <a:pt x="954977" y="1784881"/>
                </a:lnTo>
                <a:lnTo>
                  <a:pt x="961707" y="1797581"/>
                </a:lnTo>
                <a:lnTo>
                  <a:pt x="969476" y="1810281"/>
                </a:lnTo>
                <a:close/>
              </a:path>
              <a:path w="2345690" h="2216785">
                <a:moveTo>
                  <a:pt x="999727" y="1810281"/>
                </a:moveTo>
                <a:lnTo>
                  <a:pt x="976486" y="1810281"/>
                </a:lnTo>
                <a:lnTo>
                  <a:pt x="973319" y="1797581"/>
                </a:lnTo>
                <a:lnTo>
                  <a:pt x="968766" y="1784881"/>
                </a:lnTo>
                <a:lnTo>
                  <a:pt x="993756" y="1784881"/>
                </a:lnTo>
                <a:lnTo>
                  <a:pt x="997599" y="1797581"/>
                </a:lnTo>
                <a:lnTo>
                  <a:pt x="999727" y="1810281"/>
                </a:lnTo>
                <a:close/>
              </a:path>
              <a:path w="2345690" h="2216785">
                <a:moveTo>
                  <a:pt x="1042893" y="1797581"/>
                </a:moveTo>
                <a:lnTo>
                  <a:pt x="1017145" y="1797581"/>
                </a:lnTo>
                <a:lnTo>
                  <a:pt x="1010135" y="1784881"/>
                </a:lnTo>
                <a:lnTo>
                  <a:pt x="1032436" y="1784881"/>
                </a:lnTo>
                <a:lnTo>
                  <a:pt x="1042893" y="1797581"/>
                </a:lnTo>
                <a:close/>
              </a:path>
              <a:path w="2345690" h="2216785">
                <a:moveTo>
                  <a:pt x="1078819" y="1810281"/>
                </a:moveTo>
                <a:lnTo>
                  <a:pt x="1058332" y="1810281"/>
                </a:lnTo>
                <a:lnTo>
                  <a:pt x="1056188" y="1797581"/>
                </a:lnTo>
                <a:lnTo>
                  <a:pt x="1057211" y="1797581"/>
                </a:lnTo>
                <a:lnTo>
                  <a:pt x="1065161" y="1784881"/>
                </a:lnTo>
                <a:lnTo>
                  <a:pt x="1073144" y="1784881"/>
                </a:lnTo>
                <a:lnTo>
                  <a:pt x="1076773" y="1797581"/>
                </a:lnTo>
                <a:lnTo>
                  <a:pt x="1078819" y="1810281"/>
                </a:lnTo>
                <a:close/>
              </a:path>
              <a:path w="2345690" h="2216785">
                <a:moveTo>
                  <a:pt x="1113870" y="1797581"/>
                </a:moveTo>
                <a:lnTo>
                  <a:pt x="1100575" y="1797581"/>
                </a:lnTo>
                <a:lnTo>
                  <a:pt x="1107520" y="1784881"/>
                </a:lnTo>
                <a:lnTo>
                  <a:pt x="1113870" y="1797581"/>
                </a:lnTo>
                <a:close/>
              </a:path>
              <a:path w="2345690" h="2216785">
                <a:moveTo>
                  <a:pt x="1145392" y="1797581"/>
                </a:moveTo>
                <a:lnTo>
                  <a:pt x="1121210" y="1797581"/>
                </a:lnTo>
                <a:lnTo>
                  <a:pt x="1121111" y="1784881"/>
                </a:lnTo>
                <a:lnTo>
                  <a:pt x="1142224" y="1784881"/>
                </a:lnTo>
                <a:lnTo>
                  <a:pt x="1145392" y="1797581"/>
                </a:lnTo>
                <a:close/>
              </a:path>
              <a:path w="2345690" h="2216785">
                <a:moveTo>
                  <a:pt x="1178595" y="1810281"/>
                </a:moveTo>
                <a:lnTo>
                  <a:pt x="1136946" y="1810281"/>
                </a:lnTo>
                <a:lnTo>
                  <a:pt x="1124971" y="1797581"/>
                </a:lnTo>
                <a:lnTo>
                  <a:pt x="1160171" y="1797581"/>
                </a:lnTo>
                <a:lnTo>
                  <a:pt x="1165449" y="1784881"/>
                </a:lnTo>
                <a:lnTo>
                  <a:pt x="1177061" y="1784881"/>
                </a:lnTo>
                <a:lnTo>
                  <a:pt x="1185506" y="1797581"/>
                </a:lnTo>
                <a:lnTo>
                  <a:pt x="1178595" y="1810281"/>
                </a:lnTo>
                <a:close/>
              </a:path>
              <a:path w="2345690" h="2216785">
                <a:moveTo>
                  <a:pt x="1227733" y="1797581"/>
                </a:moveTo>
                <a:lnTo>
                  <a:pt x="1205119" y="1797581"/>
                </a:lnTo>
                <a:lnTo>
                  <a:pt x="1210842" y="1784881"/>
                </a:lnTo>
                <a:lnTo>
                  <a:pt x="1228805" y="1784881"/>
                </a:lnTo>
                <a:lnTo>
                  <a:pt x="1227733" y="1797581"/>
                </a:lnTo>
                <a:close/>
              </a:path>
              <a:path w="2345690" h="2216785">
                <a:moveTo>
                  <a:pt x="1285943" y="1797581"/>
                </a:moveTo>
                <a:lnTo>
                  <a:pt x="1264417" y="1797581"/>
                </a:lnTo>
                <a:lnTo>
                  <a:pt x="1265044" y="1784881"/>
                </a:lnTo>
                <a:lnTo>
                  <a:pt x="1288829" y="1784881"/>
                </a:lnTo>
                <a:lnTo>
                  <a:pt x="1285943" y="1797581"/>
                </a:lnTo>
                <a:close/>
              </a:path>
              <a:path w="2345690" h="2216785">
                <a:moveTo>
                  <a:pt x="1371220" y="1797581"/>
                </a:moveTo>
                <a:lnTo>
                  <a:pt x="1350074" y="1797581"/>
                </a:lnTo>
                <a:lnTo>
                  <a:pt x="1356524" y="1784881"/>
                </a:lnTo>
                <a:lnTo>
                  <a:pt x="1371303" y="1784881"/>
                </a:lnTo>
                <a:lnTo>
                  <a:pt x="1371220" y="1797581"/>
                </a:lnTo>
                <a:close/>
              </a:path>
              <a:path w="2345690" h="2216785">
                <a:moveTo>
                  <a:pt x="1418808" y="1810281"/>
                </a:moveTo>
                <a:lnTo>
                  <a:pt x="1408333" y="1810281"/>
                </a:lnTo>
                <a:lnTo>
                  <a:pt x="1403105" y="1797581"/>
                </a:lnTo>
                <a:lnTo>
                  <a:pt x="1404408" y="1797581"/>
                </a:lnTo>
                <a:lnTo>
                  <a:pt x="1413529" y="1784881"/>
                </a:lnTo>
                <a:lnTo>
                  <a:pt x="1428308" y="1797581"/>
                </a:lnTo>
                <a:lnTo>
                  <a:pt x="1418808" y="1810281"/>
                </a:lnTo>
                <a:close/>
              </a:path>
              <a:path w="2345690" h="2216785">
                <a:moveTo>
                  <a:pt x="1463145" y="1797581"/>
                </a:moveTo>
                <a:lnTo>
                  <a:pt x="1440185" y="1797581"/>
                </a:lnTo>
                <a:lnTo>
                  <a:pt x="1448762" y="1784881"/>
                </a:lnTo>
                <a:lnTo>
                  <a:pt x="1462089" y="1784881"/>
                </a:lnTo>
                <a:lnTo>
                  <a:pt x="1463145" y="1797581"/>
                </a:lnTo>
                <a:close/>
              </a:path>
              <a:path w="2345690" h="2216785">
                <a:moveTo>
                  <a:pt x="1505372" y="1797581"/>
                </a:moveTo>
                <a:lnTo>
                  <a:pt x="1482543" y="1797581"/>
                </a:lnTo>
                <a:lnTo>
                  <a:pt x="1484902" y="1784881"/>
                </a:lnTo>
                <a:lnTo>
                  <a:pt x="1505372" y="1784881"/>
                </a:lnTo>
                <a:lnTo>
                  <a:pt x="1505372" y="1797581"/>
                </a:lnTo>
                <a:close/>
              </a:path>
              <a:path w="2345690" h="2216785">
                <a:moveTo>
                  <a:pt x="1537833" y="1810281"/>
                </a:moveTo>
                <a:lnTo>
                  <a:pt x="1516588" y="1810281"/>
                </a:lnTo>
                <a:lnTo>
                  <a:pt x="1520101" y="1797581"/>
                </a:lnTo>
                <a:lnTo>
                  <a:pt x="1523318" y="1797581"/>
                </a:lnTo>
                <a:lnTo>
                  <a:pt x="1514807" y="1784881"/>
                </a:lnTo>
                <a:lnTo>
                  <a:pt x="1541148" y="1784881"/>
                </a:lnTo>
                <a:lnTo>
                  <a:pt x="1533874" y="1797581"/>
                </a:lnTo>
                <a:lnTo>
                  <a:pt x="1537833" y="1810281"/>
                </a:lnTo>
                <a:close/>
              </a:path>
              <a:path w="2345690" h="2216785">
                <a:moveTo>
                  <a:pt x="1612769" y="1797581"/>
                </a:moveTo>
                <a:lnTo>
                  <a:pt x="1589693" y="1797581"/>
                </a:lnTo>
                <a:lnTo>
                  <a:pt x="1589346" y="1784881"/>
                </a:lnTo>
                <a:lnTo>
                  <a:pt x="1613973" y="1784881"/>
                </a:lnTo>
                <a:lnTo>
                  <a:pt x="1612769" y="1797581"/>
                </a:lnTo>
                <a:close/>
              </a:path>
              <a:path w="2345690" h="2216785">
                <a:moveTo>
                  <a:pt x="1795019" y="1797581"/>
                </a:moveTo>
                <a:lnTo>
                  <a:pt x="1788701" y="1797581"/>
                </a:lnTo>
                <a:lnTo>
                  <a:pt x="1780899" y="1784881"/>
                </a:lnTo>
                <a:lnTo>
                  <a:pt x="1800347" y="1784881"/>
                </a:lnTo>
                <a:lnTo>
                  <a:pt x="1795019" y="1797581"/>
                </a:lnTo>
                <a:close/>
              </a:path>
              <a:path w="2345690" h="2216785">
                <a:moveTo>
                  <a:pt x="1817072" y="1810281"/>
                </a:moveTo>
                <a:lnTo>
                  <a:pt x="1798895" y="1810281"/>
                </a:lnTo>
                <a:lnTo>
                  <a:pt x="1806235" y="1784881"/>
                </a:lnTo>
                <a:lnTo>
                  <a:pt x="1821014" y="1797581"/>
                </a:lnTo>
                <a:lnTo>
                  <a:pt x="1817072" y="1810281"/>
                </a:lnTo>
                <a:close/>
              </a:path>
              <a:path w="2345690" h="2216785">
                <a:moveTo>
                  <a:pt x="1859843" y="1797581"/>
                </a:moveTo>
                <a:lnTo>
                  <a:pt x="1835794" y="1797581"/>
                </a:lnTo>
                <a:lnTo>
                  <a:pt x="1844239" y="1784881"/>
                </a:lnTo>
                <a:lnTo>
                  <a:pt x="1862185" y="1784881"/>
                </a:lnTo>
                <a:lnTo>
                  <a:pt x="1859843" y="1797581"/>
                </a:lnTo>
                <a:close/>
              </a:path>
              <a:path w="2345690" h="2216785">
                <a:moveTo>
                  <a:pt x="1901245" y="1810281"/>
                </a:moveTo>
                <a:lnTo>
                  <a:pt x="1876965" y="1810281"/>
                </a:lnTo>
                <a:lnTo>
                  <a:pt x="1881864" y="1797581"/>
                </a:lnTo>
                <a:lnTo>
                  <a:pt x="1886861" y="1784881"/>
                </a:lnTo>
                <a:lnTo>
                  <a:pt x="1921302" y="1784881"/>
                </a:lnTo>
                <a:lnTo>
                  <a:pt x="1921583" y="1797581"/>
                </a:lnTo>
                <a:lnTo>
                  <a:pt x="1908684" y="1797581"/>
                </a:lnTo>
                <a:lnTo>
                  <a:pt x="1901245" y="1810281"/>
                </a:lnTo>
                <a:close/>
              </a:path>
              <a:path w="2345690" h="2216785">
                <a:moveTo>
                  <a:pt x="299807" y="1810281"/>
                </a:moveTo>
                <a:lnTo>
                  <a:pt x="281861" y="1810281"/>
                </a:lnTo>
                <a:lnTo>
                  <a:pt x="287139" y="1797581"/>
                </a:lnTo>
                <a:lnTo>
                  <a:pt x="294529" y="1797581"/>
                </a:lnTo>
                <a:lnTo>
                  <a:pt x="299807" y="1810281"/>
                </a:lnTo>
                <a:close/>
              </a:path>
              <a:path w="2345690" h="2216785">
                <a:moveTo>
                  <a:pt x="369630" y="1810281"/>
                </a:moveTo>
                <a:lnTo>
                  <a:pt x="343089" y="1810281"/>
                </a:lnTo>
                <a:lnTo>
                  <a:pt x="346256" y="1797581"/>
                </a:lnTo>
                <a:lnTo>
                  <a:pt x="369877" y="1797581"/>
                </a:lnTo>
                <a:lnTo>
                  <a:pt x="369630" y="1810281"/>
                </a:lnTo>
                <a:close/>
              </a:path>
              <a:path w="2345690" h="2216785">
                <a:moveTo>
                  <a:pt x="420153" y="1810281"/>
                </a:moveTo>
                <a:lnTo>
                  <a:pt x="389555" y="1810281"/>
                </a:lnTo>
                <a:lnTo>
                  <a:pt x="397061" y="1797581"/>
                </a:lnTo>
                <a:lnTo>
                  <a:pt x="420153" y="1797581"/>
                </a:lnTo>
                <a:lnTo>
                  <a:pt x="420153" y="1810281"/>
                </a:lnTo>
                <a:close/>
              </a:path>
              <a:path w="2345690" h="2216785">
                <a:moveTo>
                  <a:pt x="449712" y="1822981"/>
                </a:moveTo>
                <a:lnTo>
                  <a:pt x="325935" y="1822981"/>
                </a:lnTo>
                <a:lnTo>
                  <a:pt x="325143" y="1820442"/>
                </a:lnTo>
                <a:lnTo>
                  <a:pt x="328310" y="1810281"/>
                </a:lnTo>
                <a:lnTo>
                  <a:pt x="432870" y="1810281"/>
                </a:lnTo>
                <a:lnTo>
                  <a:pt x="438231" y="1797581"/>
                </a:lnTo>
                <a:lnTo>
                  <a:pt x="454990" y="1797581"/>
                </a:lnTo>
                <a:lnTo>
                  <a:pt x="453044" y="1810281"/>
                </a:lnTo>
                <a:lnTo>
                  <a:pt x="449712" y="1822981"/>
                </a:lnTo>
                <a:close/>
              </a:path>
              <a:path w="2345690" h="2216785">
                <a:moveTo>
                  <a:pt x="546898" y="1822981"/>
                </a:moveTo>
                <a:lnTo>
                  <a:pt x="530931" y="1822981"/>
                </a:lnTo>
                <a:lnTo>
                  <a:pt x="532052" y="1810281"/>
                </a:lnTo>
                <a:lnTo>
                  <a:pt x="521496" y="1797581"/>
                </a:lnTo>
                <a:lnTo>
                  <a:pt x="540498" y="1797581"/>
                </a:lnTo>
                <a:lnTo>
                  <a:pt x="555277" y="1810281"/>
                </a:lnTo>
                <a:lnTo>
                  <a:pt x="546898" y="1822981"/>
                </a:lnTo>
                <a:close/>
              </a:path>
              <a:path w="2345690" h="2216785">
                <a:moveTo>
                  <a:pt x="574279" y="1822981"/>
                </a:moveTo>
                <a:lnTo>
                  <a:pt x="560555" y="1822981"/>
                </a:lnTo>
                <a:lnTo>
                  <a:pt x="558444" y="1810281"/>
                </a:lnTo>
                <a:lnTo>
                  <a:pt x="566856" y="1797581"/>
                </a:lnTo>
                <a:lnTo>
                  <a:pt x="576654" y="1797581"/>
                </a:lnTo>
                <a:lnTo>
                  <a:pt x="581306" y="1810281"/>
                </a:lnTo>
                <a:lnTo>
                  <a:pt x="574279" y="1822981"/>
                </a:lnTo>
                <a:close/>
              </a:path>
              <a:path w="2345690" h="2216785">
                <a:moveTo>
                  <a:pt x="608060" y="1810281"/>
                </a:moveTo>
                <a:lnTo>
                  <a:pt x="588910" y="1810281"/>
                </a:lnTo>
                <a:lnTo>
                  <a:pt x="593941" y="1797581"/>
                </a:lnTo>
                <a:lnTo>
                  <a:pt x="599961" y="1797581"/>
                </a:lnTo>
                <a:lnTo>
                  <a:pt x="608060" y="1810281"/>
                </a:lnTo>
                <a:close/>
              </a:path>
              <a:path w="2345690" h="2216785">
                <a:moveTo>
                  <a:pt x="672884" y="1810281"/>
                </a:moveTo>
                <a:lnTo>
                  <a:pt x="608060" y="1810281"/>
                </a:lnTo>
                <a:lnTo>
                  <a:pt x="614345" y="1797581"/>
                </a:lnTo>
                <a:lnTo>
                  <a:pt x="675623" y="1797581"/>
                </a:lnTo>
                <a:lnTo>
                  <a:pt x="672884" y="1810281"/>
                </a:lnTo>
                <a:close/>
              </a:path>
              <a:path w="2345690" h="2216785">
                <a:moveTo>
                  <a:pt x="692331" y="1822981"/>
                </a:moveTo>
                <a:lnTo>
                  <a:pt x="671400" y="1822981"/>
                </a:lnTo>
                <a:lnTo>
                  <a:pt x="674748" y="1810281"/>
                </a:lnTo>
                <a:lnTo>
                  <a:pt x="679185" y="1797581"/>
                </a:lnTo>
                <a:lnTo>
                  <a:pt x="685800" y="1797581"/>
                </a:lnTo>
                <a:lnTo>
                  <a:pt x="695680" y="1810281"/>
                </a:lnTo>
                <a:lnTo>
                  <a:pt x="696735" y="1810281"/>
                </a:lnTo>
                <a:lnTo>
                  <a:pt x="692331" y="1822981"/>
                </a:lnTo>
                <a:close/>
              </a:path>
              <a:path w="2345690" h="2216785">
                <a:moveTo>
                  <a:pt x="719960" y="1810281"/>
                </a:moveTo>
                <a:lnTo>
                  <a:pt x="695680" y="1810281"/>
                </a:lnTo>
                <a:lnTo>
                  <a:pt x="700958" y="1797581"/>
                </a:lnTo>
                <a:lnTo>
                  <a:pt x="719960" y="1797581"/>
                </a:lnTo>
                <a:lnTo>
                  <a:pt x="719960" y="1810281"/>
                </a:lnTo>
                <a:close/>
              </a:path>
              <a:path w="2345690" h="2216785">
                <a:moveTo>
                  <a:pt x="750574" y="1810281"/>
                </a:moveTo>
                <a:lnTo>
                  <a:pt x="733354" y="1810281"/>
                </a:lnTo>
                <a:lnTo>
                  <a:pt x="728405" y="1797581"/>
                </a:lnTo>
                <a:lnTo>
                  <a:pt x="754516" y="1797581"/>
                </a:lnTo>
                <a:lnTo>
                  <a:pt x="750574" y="1810281"/>
                </a:lnTo>
                <a:close/>
              </a:path>
              <a:path w="2345690" h="2216785">
                <a:moveTo>
                  <a:pt x="798079" y="1810281"/>
                </a:moveTo>
                <a:lnTo>
                  <a:pt x="766162" y="1810281"/>
                </a:lnTo>
                <a:lnTo>
                  <a:pt x="769180" y="1797581"/>
                </a:lnTo>
                <a:lnTo>
                  <a:pt x="801213" y="1797581"/>
                </a:lnTo>
                <a:lnTo>
                  <a:pt x="798079" y="1810281"/>
                </a:lnTo>
                <a:close/>
              </a:path>
              <a:path w="2345690" h="2216785">
                <a:moveTo>
                  <a:pt x="883588" y="1810281"/>
                </a:moveTo>
                <a:lnTo>
                  <a:pt x="856140" y="1810281"/>
                </a:lnTo>
                <a:lnTo>
                  <a:pt x="863530" y="1797581"/>
                </a:lnTo>
                <a:lnTo>
                  <a:pt x="869864" y="1797581"/>
                </a:lnTo>
                <a:lnTo>
                  <a:pt x="883588" y="1810281"/>
                </a:lnTo>
                <a:close/>
              </a:path>
              <a:path w="2345690" h="2216785">
                <a:moveTo>
                  <a:pt x="907868" y="1810281"/>
                </a:moveTo>
                <a:lnTo>
                  <a:pt x="883588" y="1810281"/>
                </a:lnTo>
                <a:lnTo>
                  <a:pt x="885122" y="1797581"/>
                </a:lnTo>
                <a:lnTo>
                  <a:pt x="907802" y="1797581"/>
                </a:lnTo>
                <a:lnTo>
                  <a:pt x="907868" y="1810281"/>
                </a:lnTo>
                <a:close/>
              </a:path>
              <a:path w="2345690" h="2216785">
                <a:moveTo>
                  <a:pt x="1046390" y="1810281"/>
                </a:moveTo>
                <a:lnTo>
                  <a:pt x="1024914" y="1810281"/>
                </a:lnTo>
                <a:lnTo>
                  <a:pt x="1024337" y="1797581"/>
                </a:lnTo>
                <a:lnTo>
                  <a:pt x="1048007" y="1797581"/>
                </a:lnTo>
                <a:lnTo>
                  <a:pt x="1046390" y="1810281"/>
                </a:lnTo>
                <a:close/>
              </a:path>
              <a:path w="2345690" h="2216785">
                <a:moveTo>
                  <a:pt x="1125598" y="1822981"/>
                </a:moveTo>
                <a:lnTo>
                  <a:pt x="1103165" y="1822981"/>
                </a:lnTo>
                <a:lnTo>
                  <a:pt x="1102109" y="1810281"/>
                </a:lnTo>
                <a:lnTo>
                  <a:pt x="1096831" y="1810281"/>
                </a:lnTo>
                <a:lnTo>
                  <a:pt x="1094720" y="1797581"/>
                </a:lnTo>
                <a:lnTo>
                  <a:pt x="1117944" y="1797581"/>
                </a:lnTo>
                <a:lnTo>
                  <a:pt x="1122563" y="1810281"/>
                </a:lnTo>
                <a:lnTo>
                  <a:pt x="1125598" y="1822981"/>
                </a:lnTo>
                <a:close/>
              </a:path>
              <a:path w="2345690" h="2216785">
                <a:moveTo>
                  <a:pt x="1204508" y="1822981"/>
                </a:moveTo>
                <a:lnTo>
                  <a:pt x="1183395" y="1822981"/>
                </a:lnTo>
                <a:lnTo>
                  <a:pt x="1184451" y="1810281"/>
                </a:lnTo>
                <a:lnTo>
                  <a:pt x="1193952" y="1797581"/>
                </a:lnTo>
                <a:lnTo>
                  <a:pt x="1201094" y="1810281"/>
                </a:lnTo>
                <a:lnTo>
                  <a:pt x="1206273" y="1810281"/>
                </a:lnTo>
                <a:lnTo>
                  <a:pt x="1204508" y="1822981"/>
                </a:lnTo>
                <a:close/>
              </a:path>
              <a:path w="2345690" h="2216785">
                <a:moveTo>
                  <a:pt x="1262372" y="1810281"/>
                </a:moveTo>
                <a:lnTo>
                  <a:pt x="1224566" y="1810281"/>
                </a:lnTo>
                <a:lnTo>
                  <a:pt x="1215444" y="1797581"/>
                </a:lnTo>
                <a:lnTo>
                  <a:pt x="1264681" y="1797581"/>
                </a:lnTo>
                <a:lnTo>
                  <a:pt x="1262372" y="1810281"/>
                </a:lnTo>
                <a:close/>
              </a:path>
              <a:path w="2345690" h="2216785">
                <a:moveTo>
                  <a:pt x="1281572" y="1822981"/>
                </a:moveTo>
                <a:lnTo>
                  <a:pt x="1265209" y="1822981"/>
                </a:lnTo>
                <a:lnTo>
                  <a:pt x="1266133" y="1810281"/>
                </a:lnTo>
                <a:lnTo>
                  <a:pt x="1271015" y="1797581"/>
                </a:lnTo>
                <a:lnTo>
                  <a:pt x="1278405" y="1797581"/>
                </a:lnTo>
                <a:lnTo>
                  <a:pt x="1286850" y="1810281"/>
                </a:lnTo>
                <a:lnTo>
                  <a:pt x="1288961" y="1810281"/>
                </a:lnTo>
                <a:lnTo>
                  <a:pt x="1281572" y="1822981"/>
                </a:lnTo>
                <a:close/>
              </a:path>
              <a:path w="2345690" h="2216785">
                <a:moveTo>
                  <a:pt x="1309283" y="1822981"/>
                </a:moveTo>
                <a:lnTo>
                  <a:pt x="1300738" y="1822981"/>
                </a:lnTo>
                <a:lnTo>
                  <a:pt x="1296351" y="1810281"/>
                </a:lnTo>
                <a:lnTo>
                  <a:pt x="1299848" y="1797581"/>
                </a:lnTo>
                <a:lnTo>
                  <a:pt x="1315947" y="1797581"/>
                </a:lnTo>
                <a:lnTo>
                  <a:pt x="1320631" y="1810281"/>
                </a:lnTo>
                <a:lnTo>
                  <a:pt x="1317431" y="1810281"/>
                </a:lnTo>
                <a:lnTo>
                  <a:pt x="1309283" y="1822981"/>
                </a:lnTo>
                <a:close/>
              </a:path>
              <a:path w="2345690" h="2216785">
                <a:moveTo>
                  <a:pt x="1454700" y="1810281"/>
                </a:moveTo>
                <a:lnTo>
                  <a:pt x="1439921" y="1797581"/>
                </a:lnTo>
                <a:lnTo>
                  <a:pt x="1461034" y="1797581"/>
                </a:lnTo>
                <a:lnTo>
                  <a:pt x="1454700" y="1810281"/>
                </a:lnTo>
                <a:close/>
              </a:path>
              <a:path w="2345690" h="2216785">
                <a:moveTo>
                  <a:pt x="1496926" y="1810281"/>
                </a:moveTo>
                <a:lnTo>
                  <a:pt x="1486320" y="1797581"/>
                </a:lnTo>
                <a:lnTo>
                  <a:pt x="1503260" y="1797581"/>
                </a:lnTo>
                <a:lnTo>
                  <a:pt x="1496926" y="1810281"/>
                </a:lnTo>
                <a:close/>
              </a:path>
              <a:path w="2345690" h="2216785">
                <a:moveTo>
                  <a:pt x="1555895" y="1822981"/>
                </a:moveTo>
                <a:lnTo>
                  <a:pt x="1516984" y="1822981"/>
                </a:lnTo>
                <a:lnTo>
                  <a:pt x="1514856" y="1810281"/>
                </a:lnTo>
                <a:lnTo>
                  <a:pt x="1539417" y="1810281"/>
                </a:lnTo>
                <a:lnTo>
                  <a:pt x="1542188" y="1797581"/>
                </a:lnTo>
                <a:lnTo>
                  <a:pt x="1549709" y="1797581"/>
                </a:lnTo>
                <a:lnTo>
                  <a:pt x="1560266" y="1810281"/>
                </a:lnTo>
                <a:lnTo>
                  <a:pt x="1555895" y="1822981"/>
                </a:lnTo>
                <a:close/>
              </a:path>
              <a:path w="2345690" h="2216785">
                <a:moveTo>
                  <a:pt x="1639441" y="1822981"/>
                </a:moveTo>
                <a:lnTo>
                  <a:pt x="1627829" y="1810281"/>
                </a:lnTo>
                <a:lnTo>
                  <a:pt x="1629940" y="1797581"/>
                </a:lnTo>
                <a:lnTo>
                  <a:pt x="1653164" y="1797581"/>
                </a:lnTo>
                <a:lnTo>
                  <a:pt x="1649998" y="1810281"/>
                </a:lnTo>
                <a:lnTo>
                  <a:pt x="1639441" y="1822981"/>
                </a:lnTo>
                <a:close/>
              </a:path>
              <a:path w="2345690" h="2216785">
                <a:moveTo>
                  <a:pt x="1707003" y="1835681"/>
                </a:moveTo>
                <a:lnTo>
                  <a:pt x="1683515" y="1835681"/>
                </a:lnTo>
                <a:lnTo>
                  <a:pt x="1688298" y="1822981"/>
                </a:lnTo>
                <a:lnTo>
                  <a:pt x="1693279" y="1810281"/>
                </a:lnTo>
                <a:lnTo>
                  <a:pt x="1700719" y="1797581"/>
                </a:lnTo>
                <a:lnTo>
                  <a:pt x="1710038" y="1797581"/>
                </a:lnTo>
                <a:lnTo>
                  <a:pt x="1715993" y="1810281"/>
                </a:lnTo>
                <a:lnTo>
                  <a:pt x="1713337" y="1822981"/>
                </a:lnTo>
                <a:lnTo>
                  <a:pt x="1707696" y="1822981"/>
                </a:lnTo>
                <a:lnTo>
                  <a:pt x="1707003" y="1835681"/>
                </a:lnTo>
                <a:close/>
              </a:path>
              <a:path w="2345690" h="2216785">
                <a:moveTo>
                  <a:pt x="1747118" y="1822981"/>
                </a:moveTo>
                <a:lnTo>
                  <a:pt x="1721782" y="1822981"/>
                </a:lnTo>
                <a:lnTo>
                  <a:pt x="1723894" y="1810281"/>
                </a:lnTo>
                <a:lnTo>
                  <a:pt x="1732339" y="1797581"/>
                </a:lnTo>
                <a:lnTo>
                  <a:pt x="1739992" y="1797581"/>
                </a:lnTo>
                <a:lnTo>
                  <a:pt x="1743687" y="1810281"/>
                </a:lnTo>
                <a:lnTo>
                  <a:pt x="1745403" y="1810281"/>
                </a:lnTo>
                <a:lnTo>
                  <a:pt x="1747118" y="1822981"/>
                </a:lnTo>
                <a:close/>
              </a:path>
              <a:path w="2345690" h="2216785">
                <a:moveTo>
                  <a:pt x="2012502" y="1810281"/>
                </a:moveTo>
                <a:lnTo>
                  <a:pt x="1987809" y="1810281"/>
                </a:lnTo>
                <a:lnTo>
                  <a:pt x="1991735" y="1797581"/>
                </a:lnTo>
                <a:lnTo>
                  <a:pt x="2011034" y="1797581"/>
                </a:lnTo>
                <a:lnTo>
                  <a:pt x="2012502" y="1810281"/>
                </a:lnTo>
                <a:close/>
              </a:path>
              <a:path w="2345690" h="2216785">
                <a:moveTo>
                  <a:pt x="2055371" y="1822981"/>
                </a:moveTo>
                <a:lnTo>
                  <a:pt x="2032147" y="1822981"/>
                </a:lnTo>
                <a:lnTo>
                  <a:pt x="2033202" y="1810281"/>
                </a:lnTo>
                <a:lnTo>
                  <a:pt x="2035313" y="1810281"/>
                </a:lnTo>
                <a:lnTo>
                  <a:pt x="2044815" y="1797581"/>
                </a:lnTo>
                <a:lnTo>
                  <a:pt x="2057482" y="1810281"/>
                </a:lnTo>
                <a:lnTo>
                  <a:pt x="2055371" y="1822981"/>
                </a:lnTo>
                <a:close/>
              </a:path>
              <a:path w="2345690" h="2216785">
                <a:moveTo>
                  <a:pt x="299510" y="1822981"/>
                </a:moveTo>
                <a:lnTo>
                  <a:pt x="289250" y="1822981"/>
                </a:lnTo>
                <a:lnTo>
                  <a:pt x="284500" y="1810281"/>
                </a:lnTo>
                <a:lnTo>
                  <a:pt x="301654" y="1810281"/>
                </a:lnTo>
                <a:lnTo>
                  <a:pt x="299510" y="1822981"/>
                </a:lnTo>
                <a:close/>
              </a:path>
              <a:path w="2345690" h="2216785">
                <a:moveTo>
                  <a:pt x="325143" y="1835681"/>
                </a:moveTo>
                <a:lnTo>
                  <a:pt x="300863" y="1835681"/>
                </a:lnTo>
                <a:lnTo>
                  <a:pt x="304904" y="1822981"/>
                </a:lnTo>
                <a:lnTo>
                  <a:pt x="310232" y="1810281"/>
                </a:lnTo>
                <a:lnTo>
                  <a:pt x="321976" y="1810281"/>
                </a:lnTo>
                <a:lnTo>
                  <a:pt x="325143" y="1820442"/>
                </a:lnTo>
                <a:lnTo>
                  <a:pt x="324351" y="1822981"/>
                </a:lnTo>
                <a:lnTo>
                  <a:pt x="325143" y="1822981"/>
                </a:lnTo>
                <a:lnTo>
                  <a:pt x="325143" y="1835681"/>
                </a:lnTo>
                <a:close/>
              </a:path>
              <a:path w="2345690" h="2216785">
                <a:moveTo>
                  <a:pt x="629174" y="1822981"/>
                </a:moveTo>
                <a:lnTo>
                  <a:pt x="588003" y="1822981"/>
                </a:lnTo>
                <a:lnTo>
                  <a:pt x="583780" y="1810281"/>
                </a:lnTo>
                <a:lnTo>
                  <a:pt x="634452" y="1810281"/>
                </a:lnTo>
                <a:lnTo>
                  <a:pt x="629174" y="1822981"/>
                </a:lnTo>
                <a:close/>
              </a:path>
              <a:path w="2345690" h="2216785">
                <a:moveTo>
                  <a:pt x="664010" y="1822981"/>
                </a:moveTo>
                <a:lnTo>
                  <a:pt x="639912" y="1822981"/>
                </a:lnTo>
                <a:lnTo>
                  <a:pt x="639730" y="1810281"/>
                </a:lnTo>
                <a:lnTo>
                  <a:pt x="655219" y="1810281"/>
                </a:lnTo>
                <a:lnTo>
                  <a:pt x="664010" y="1822981"/>
                </a:lnTo>
                <a:close/>
              </a:path>
              <a:path w="2345690" h="2216785">
                <a:moveTo>
                  <a:pt x="707045" y="1822981"/>
                </a:moveTo>
                <a:lnTo>
                  <a:pt x="696735" y="1810281"/>
                </a:lnTo>
                <a:lnTo>
                  <a:pt x="714286" y="1810281"/>
                </a:lnTo>
                <a:lnTo>
                  <a:pt x="707045" y="1822981"/>
                </a:lnTo>
                <a:close/>
              </a:path>
              <a:path w="2345690" h="2216785">
                <a:moveTo>
                  <a:pt x="764545" y="1835681"/>
                </a:moveTo>
                <a:lnTo>
                  <a:pt x="751448" y="1835681"/>
                </a:lnTo>
                <a:lnTo>
                  <a:pt x="742129" y="1822981"/>
                </a:lnTo>
                <a:lnTo>
                  <a:pt x="752685" y="1810281"/>
                </a:lnTo>
                <a:lnTo>
                  <a:pt x="789634" y="1810281"/>
                </a:lnTo>
                <a:lnTo>
                  <a:pt x="781188" y="1822981"/>
                </a:lnTo>
                <a:lnTo>
                  <a:pt x="768520" y="1822981"/>
                </a:lnTo>
                <a:lnTo>
                  <a:pt x="764545" y="1835681"/>
                </a:lnTo>
                <a:close/>
              </a:path>
              <a:path w="2345690" h="2216785">
                <a:moveTo>
                  <a:pt x="882532" y="1822981"/>
                </a:moveTo>
                <a:lnTo>
                  <a:pt x="832916" y="1822981"/>
                </a:lnTo>
                <a:lnTo>
                  <a:pt x="833972" y="1810281"/>
                </a:lnTo>
                <a:lnTo>
                  <a:pt x="883587" y="1810281"/>
                </a:lnTo>
                <a:lnTo>
                  <a:pt x="882532" y="1822981"/>
                </a:lnTo>
                <a:close/>
              </a:path>
              <a:path w="2345690" h="2216785">
                <a:moveTo>
                  <a:pt x="920535" y="1822981"/>
                </a:moveTo>
                <a:lnTo>
                  <a:pt x="896123" y="1822981"/>
                </a:lnTo>
                <a:lnTo>
                  <a:pt x="893468" y="1810281"/>
                </a:lnTo>
                <a:lnTo>
                  <a:pt x="919480" y="1810281"/>
                </a:lnTo>
                <a:lnTo>
                  <a:pt x="920535" y="1822981"/>
                </a:lnTo>
                <a:close/>
              </a:path>
              <a:path w="2345690" h="2216785">
                <a:moveTo>
                  <a:pt x="944816" y="1822981"/>
                </a:moveTo>
                <a:lnTo>
                  <a:pt x="920535" y="1822981"/>
                </a:lnTo>
                <a:lnTo>
                  <a:pt x="926853" y="1810281"/>
                </a:lnTo>
                <a:lnTo>
                  <a:pt x="937904" y="1810281"/>
                </a:lnTo>
                <a:lnTo>
                  <a:pt x="944816" y="1822981"/>
                </a:lnTo>
                <a:close/>
              </a:path>
              <a:path w="2345690" h="2216785">
                <a:moveTo>
                  <a:pt x="998044" y="1822981"/>
                </a:moveTo>
                <a:lnTo>
                  <a:pt x="950886" y="1822981"/>
                </a:lnTo>
                <a:lnTo>
                  <a:pt x="949039" y="1810281"/>
                </a:lnTo>
                <a:lnTo>
                  <a:pt x="1001954" y="1810281"/>
                </a:lnTo>
                <a:lnTo>
                  <a:pt x="998044" y="1822981"/>
                </a:lnTo>
                <a:close/>
              </a:path>
              <a:path w="2345690" h="2216785">
                <a:moveTo>
                  <a:pt x="1033491" y="1822981"/>
                </a:moveTo>
                <a:lnTo>
                  <a:pt x="1011322" y="1822981"/>
                </a:lnTo>
                <a:lnTo>
                  <a:pt x="1013153" y="1810281"/>
                </a:lnTo>
                <a:lnTo>
                  <a:pt x="1027504" y="1810281"/>
                </a:lnTo>
                <a:lnTo>
                  <a:pt x="1033491" y="1822981"/>
                </a:lnTo>
                <a:close/>
              </a:path>
              <a:path w="2345690" h="2216785">
                <a:moveTo>
                  <a:pt x="1080732" y="1835681"/>
                </a:moveTo>
                <a:lnTo>
                  <a:pt x="1072848" y="1835681"/>
                </a:lnTo>
                <a:lnTo>
                  <a:pt x="1061994" y="1822981"/>
                </a:lnTo>
                <a:lnTo>
                  <a:pt x="1064105" y="1822981"/>
                </a:lnTo>
                <a:lnTo>
                  <a:pt x="1059883" y="1810281"/>
                </a:lnTo>
                <a:lnTo>
                  <a:pt x="1082052" y="1810281"/>
                </a:lnTo>
                <a:lnTo>
                  <a:pt x="1084262" y="1822981"/>
                </a:lnTo>
                <a:lnTo>
                  <a:pt x="1080732" y="1835681"/>
                </a:lnTo>
                <a:close/>
              </a:path>
              <a:path w="2345690" h="2216785">
                <a:moveTo>
                  <a:pt x="1151461" y="1822981"/>
                </a:moveTo>
                <a:lnTo>
                  <a:pt x="1145787" y="1810281"/>
                </a:lnTo>
                <a:lnTo>
                  <a:pt x="1155948" y="1810281"/>
                </a:lnTo>
                <a:lnTo>
                  <a:pt x="1151461" y="1822981"/>
                </a:lnTo>
                <a:close/>
              </a:path>
              <a:path w="2345690" h="2216785">
                <a:moveTo>
                  <a:pt x="1256962" y="1822981"/>
                </a:moveTo>
                <a:lnTo>
                  <a:pt x="1220343" y="1822981"/>
                </a:lnTo>
                <a:lnTo>
                  <a:pt x="1222455" y="1810281"/>
                </a:lnTo>
                <a:lnTo>
                  <a:pt x="1260458" y="1810281"/>
                </a:lnTo>
                <a:lnTo>
                  <a:pt x="1256962" y="1822981"/>
                </a:lnTo>
                <a:close/>
              </a:path>
              <a:path w="2345690" h="2216785">
                <a:moveTo>
                  <a:pt x="1341744" y="1835681"/>
                </a:moveTo>
                <a:lnTo>
                  <a:pt x="1325382" y="1835681"/>
                </a:lnTo>
                <a:lnTo>
                  <a:pt x="1320961" y="1822981"/>
                </a:lnTo>
                <a:lnTo>
                  <a:pt x="1324854" y="1810281"/>
                </a:lnTo>
                <a:lnTo>
                  <a:pt x="1340425" y="1810281"/>
                </a:lnTo>
                <a:lnTo>
                  <a:pt x="1344746" y="1822981"/>
                </a:lnTo>
                <a:lnTo>
                  <a:pt x="1341744" y="1835681"/>
                </a:lnTo>
                <a:close/>
              </a:path>
              <a:path w="2345690" h="2216785">
                <a:moveTo>
                  <a:pt x="1382618" y="1822981"/>
                </a:moveTo>
                <a:lnTo>
                  <a:pt x="1360004" y="1822981"/>
                </a:lnTo>
                <a:lnTo>
                  <a:pt x="1361142" y="1810281"/>
                </a:lnTo>
                <a:lnTo>
                  <a:pt x="1379748" y="1810281"/>
                </a:lnTo>
                <a:lnTo>
                  <a:pt x="1382618" y="1822981"/>
                </a:lnTo>
                <a:close/>
              </a:path>
              <a:path w="2345690" h="2216785">
                <a:moveTo>
                  <a:pt x="1411797" y="1835681"/>
                </a:moveTo>
                <a:lnTo>
                  <a:pt x="1388194" y="1835681"/>
                </a:lnTo>
                <a:lnTo>
                  <a:pt x="1396639" y="1810281"/>
                </a:lnTo>
                <a:lnTo>
                  <a:pt x="1412474" y="1822981"/>
                </a:lnTo>
                <a:lnTo>
                  <a:pt x="1411797" y="1835681"/>
                </a:lnTo>
                <a:close/>
              </a:path>
              <a:path w="2345690" h="2216785">
                <a:moveTo>
                  <a:pt x="1579268" y="1835681"/>
                </a:moveTo>
                <a:lnTo>
                  <a:pt x="1569652" y="1822981"/>
                </a:lnTo>
                <a:lnTo>
                  <a:pt x="1564885" y="1822981"/>
                </a:lnTo>
                <a:lnTo>
                  <a:pt x="1565462" y="1810281"/>
                </a:lnTo>
                <a:lnTo>
                  <a:pt x="1589033" y="1810281"/>
                </a:lnTo>
                <a:lnTo>
                  <a:pt x="1587318" y="1822981"/>
                </a:lnTo>
                <a:lnTo>
                  <a:pt x="1579268" y="1835681"/>
                </a:lnTo>
                <a:close/>
              </a:path>
              <a:path w="2345690" h="2216785">
                <a:moveTo>
                  <a:pt x="1618327" y="1835681"/>
                </a:moveTo>
                <a:lnTo>
                  <a:pt x="1606732" y="1822981"/>
                </a:lnTo>
                <a:lnTo>
                  <a:pt x="1600777" y="1822981"/>
                </a:lnTo>
                <a:lnTo>
                  <a:pt x="1600959" y="1810281"/>
                </a:lnTo>
                <a:lnTo>
                  <a:pt x="1622946" y="1810281"/>
                </a:lnTo>
                <a:lnTo>
                  <a:pt x="1623061" y="1822981"/>
                </a:lnTo>
                <a:lnTo>
                  <a:pt x="1618327" y="1835681"/>
                </a:lnTo>
                <a:close/>
              </a:path>
              <a:path w="2345690" h="2216785">
                <a:moveTo>
                  <a:pt x="1782087" y="1835681"/>
                </a:moveTo>
                <a:lnTo>
                  <a:pt x="1773328" y="1835681"/>
                </a:lnTo>
                <a:lnTo>
                  <a:pt x="1765064" y="1822981"/>
                </a:lnTo>
                <a:lnTo>
                  <a:pt x="1771992" y="1810281"/>
                </a:lnTo>
                <a:lnTo>
                  <a:pt x="1787035" y="1810281"/>
                </a:lnTo>
                <a:lnTo>
                  <a:pt x="1790400" y="1822981"/>
                </a:lnTo>
                <a:lnTo>
                  <a:pt x="1788668" y="1822981"/>
                </a:lnTo>
                <a:lnTo>
                  <a:pt x="1782087" y="1835681"/>
                </a:lnTo>
                <a:close/>
              </a:path>
              <a:path w="2345690" h="2216785">
                <a:moveTo>
                  <a:pt x="1860074" y="1822981"/>
                </a:moveTo>
                <a:lnTo>
                  <a:pt x="1840016" y="1822981"/>
                </a:lnTo>
                <a:lnTo>
                  <a:pt x="1847769" y="1810281"/>
                </a:lnTo>
                <a:lnTo>
                  <a:pt x="1860074" y="1822981"/>
                </a:lnTo>
                <a:close/>
              </a:path>
              <a:path w="2345690" h="2216785">
                <a:moveTo>
                  <a:pt x="1893855" y="1835681"/>
                </a:moveTo>
                <a:lnTo>
                  <a:pt x="1871191" y="1835681"/>
                </a:lnTo>
                <a:lnTo>
                  <a:pt x="1869311" y="1822981"/>
                </a:lnTo>
                <a:lnTo>
                  <a:pt x="1876536" y="1810281"/>
                </a:lnTo>
                <a:lnTo>
                  <a:pt x="1887521" y="1810281"/>
                </a:lnTo>
                <a:lnTo>
                  <a:pt x="1894911" y="1822981"/>
                </a:lnTo>
                <a:lnTo>
                  <a:pt x="1892799" y="1822981"/>
                </a:lnTo>
                <a:lnTo>
                  <a:pt x="1893855" y="1835681"/>
                </a:lnTo>
                <a:close/>
              </a:path>
              <a:path w="2345690" h="2216785">
                <a:moveTo>
                  <a:pt x="1976972" y="1835681"/>
                </a:moveTo>
                <a:lnTo>
                  <a:pt x="1967619" y="1822981"/>
                </a:lnTo>
                <a:lnTo>
                  <a:pt x="1969153" y="1810281"/>
                </a:lnTo>
                <a:lnTo>
                  <a:pt x="1990976" y="1810281"/>
                </a:lnTo>
                <a:lnTo>
                  <a:pt x="1976972" y="1835681"/>
                </a:lnTo>
                <a:close/>
              </a:path>
              <a:path w="2345690" h="2216785">
                <a:moveTo>
                  <a:pt x="2000790" y="1822981"/>
                </a:moveTo>
                <a:lnTo>
                  <a:pt x="1990976" y="1810281"/>
                </a:lnTo>
                <a:lnTo>
                  <a:pt x="2008526" y="1810281"/>
                </a:lnTo>
                <a:lnTo>
                  <a:pt x="2000790" y="1822981"/>
                </a:lnTo>
                <a:close/>
              </a:path>
              <a:path w="2345690" h="2216785">
                <a:moveTo>
                  <a:pt x="2028749" y="1835681"/>
                </a:moveTo>
                <a:lnTo>
                  <a:pt x="2004699" y="1835681"/>
                </a:lnTo>
                <a:lnTo>
                  <a:pt x="2010439" y="1822981"/>
                </a:lnTo>
                <a:lnTo>
                  <a:pt x="2018159" y="1810281"/>
                </a:lnTo>
                <a:lnTo>
                  <a:pt x="2025483" y="1810281"/>
                </a:lnTo>
                <a:lnTo>
                  <a:pt x="2030035" y="1822981"/>
                </a:lnTo>
                <a:lnTo>
                  <a:pt x="2028749" y="1835681"/>
                </a:lnTo>
                <a:close/>
              </a:path>
              <a:path w="2345690" h="2216785">
                <a:moveTo>
                  <a:pt x="361200" y="1835681"/>
                </a:moveTo>
                <a:lnTo>
                  <a:pt x="338867" y="1835681"/>
                </a:lnTo>
                <a:lnTo>
                  <a:pt x="334644" y="1822981"/>
                </a:lnTo>
                <a:lnTo>
                  <a:pt x="361035" y="1822981"/>
                </a:lnTo>
                <a:lnTo>
                  <a:pt x="361200" y="1835681"/>
                </a:lnTo>
                <a:close/>
              </a:path>
              <a:path w="2345690" h="2216785">
                <a:moveTo>
                  <a:pt x="396928" y="1848381"/>
                </a:moveTo>
                <a:lnTo>
                  <a:pt x="314586" y="1848381"/>
                </a:lnTo>
                <a:lnTo>
                  <a:pt x="316698" y="1835681"/>
                </a:lnTo>
                <a:lnTo>
                  <a:pt x="367369" y="1835681"/>
                </a:lnTo>
                <a:lnTo>
                  <a:pt x="362091" y="1822981"/>
                </a:lnTo>
                <a:lnTo>
                  <a:pt x="403179" y="1822981"/>
                </a:lnTo>
                <a:lnTo>
                  <a:pt x="400095" y="1835681"/>
                </a:lnTo>
                <a:lnTo>
                  <a:pt x="396928" y="1848381"/>
                </a:lnTo>
                <a:close/>
              </a:path>
              <a:path w="2345690" h="2216785">
                <a:moveTo>
                  <a:pt x="434932" y="1835681"/>
                </a:moveTo>
                <a:lnTo>
                  <a:pt x="419097" y="1835681"/>
                </a:lnTo>
                <a:lnTo>
                  <a:pt x="416985" y="1822981"/>
                </a:lnTo>
                <a:lnTo>
                  <a:pt x="444004" y="1822981"/>
                </a:lnTo>
                <a:lnTo>
                  <a:pt x="434932" y="1835681"/>
                </a:lnTo>
                <a:close/>
              </a:path>
              <a:path w="2345690" h="2216785">
                <a:moveTo>
                  <a:pt x="514107" y="1848381"/>
                </a:moveTo>
                <a:lnTo>
                  <a:pt x="500383" y="1848381"/>
                </a:lnTo>
                <a:lnTo>
                  <a:pt x="497216" y="1835681"/>
                </a:lnTo>
                <a:lnTo>
                  <a:pt x="471881" y="1835681"/>
                </a:lnTo>
                <a:lnTo>
                  <a:pt x="472738" y="1822981"/>
                </a:lnTo>
                <a:lnTo>
                  <a:pt x="516730" y="1822981"/>
                </a:lnTo>
                <a:lnTo>
                  <a:pt x="516218" y="1835681"/>
                </a:lnTo>
                <a:lnTo>
                  <a:pt x="514107" y="1848381"/>
                </a:lnTo>
                <a:close/>
              </a:path>
              <a:path w="2345690" h="2216785">
                <a:moveTo>
                  <a:pt x="598922" y="1835681"/>
                </a:moveTo>
                <a:lnTo>
                  <a:pt x="565619" y="1835681"/>
                </a:lnTo>
                <a:lnTo>
                  <a:pt x="573223" y="1822981"/>
                </a:lnTo>
                <a:lnTo>
                  <a:pt x="596448" y="1822981"/>
                </a:lnTo>
                <a:lnTo>
                  <a:pt x="598922" y="1835681"/>
                </a:lnTo>
                <a:close/>
              </a:path>
              <a:path w="2345690" h="2216785">
                <a:moveTo>
                  <a:pt x="619244" y="1861081"/>
                </a:moveTo>
                <a:lnTo>
                  <a:pt x="614394" y="1861081"/>
                </a:lnTo>
                <a:lnTo>
                  <a:pt x="602782" y="1848381"/>
                </a:lnTo>
                <a:lnTo>
                  <a:pt x="605949" y="1835681"/>
                </a:lnTo>
                <a:lnTo>
                  <a:pt x="611046" y="1822981"/>
                </a:lnTo>
                <a:lnTo>
                  <a:pt x="633264" y="1822981"/>
                </a:lnTo>
                <a:lnTo>
                  <a:pt x="633776" y="1835681"/>
                </a:lnTo>
                <a:lnTo>
                  <a:pt x="630229" y="1835681"/>
                </a:lnTo>
                <a:lnTo>
                  <a:pt x="626567" y="1848381"/>
                </a:lnTo>
                <a:lnTo>
                  <a:pt x="623104" y="1848381"/>
                </a:lnTo>
                <a:lnTo>
                  <a:pt x="619244" y="1861081"/>
                </a:lnTo>
                <a:close/>
              </a:path>
              <a:path w="2345690" h="2216785">
                <a:moveTo>
                  <a:pt x="681594" y="1835681"/>
                </a:moveTo>
                <a:lnTo>
                  <a:pt x="638691" y="1835681"/>
                </a:lnTo>
                <a:lnTo>
                  <a:pt x="638806" y="1822981"/>
                </a:lnTo>
                <a:lnTo>
                  <a:pt x="679581" y="1822981"/>
                </a:lnTo>
                <a:lnTo>
                  <a:pt x="681594" y="1835681"/>
                </a:lnTo>
                <a:close/>
              </a:path>
              <a:path w="2345690" h="2216785">
                <a:moveTo>
                  <a:pt x="717354" y="1835681"/>
                </a:moveTo>
                <a:lnTo>
                  <a:pt x="689280" y="1835681"/>
                </a:lnTo>
                <a:lnTo>
                  <a:pt x="705181" y="1822981"/>
                </a:lnTo>
                <a:lnTo>
                  <a:pt x="715210" y="1822981"/>
                </a:lnTo>
                <a:lnTo>
                  <a:pt x="717354" y="1835681"/>
                </a:lnTo>
                <a:close/>
              </a:path>
              <a:path w="2345690" h="2216785">
                <a:moveTo>
                  <a:pt x="818648" y="1848381"/>
                </a:moveTo>
                <a:lnTo>
                  <a:pt x="778681" y="1848381"/>
                </a:lnTo>
                <a:lnTo>
                  <a:pt x="777312" y="1835681"/>
                </a:lnTo>
                <a:lnTo>
                  <a:pt x="787522" y="1822981"/>
                </a:lnTo>
                <a:lnTo>
                  <a:pt x="793856" y="1822981"/>
                </a:lnTo>
                <a:lnTo>
                  <a:pt x="799135" y="1835681"/>
                </a:lnTo>
                <a:lnTo>
                  <a:pt x="827638" y="1835681"/>
                </a:lnTo>
                <a:lnTo>
                  <a:pt x="818648" y="1848381"/>
                </a:lnTo>
                <a:close/>
              </a:path>
              <a:path w="2345690" h="2216785">
                <a:moveTo>
                  <a:pt x="845402" y="1835681"/>
                </a:moveTo>
                <a:lnTo>
                  <a:pt x="805271" y="1835681"/>
                </a:lnTo>
                <a:lnTo>
                  <a:pt x="807844" y="1822981"/>
                </a:lnTo>
                <a:lnTo>
                  <a:pt x="846507" y="1822981"/>
                </a:lnTo>
                <a:lnTo>
                  <a:pt x="845402" y="1835681"/>
                </a:lnTo>
                <a:close/>
              </a:path>
              <a:path w="2345690" h="2216785">
                <a:moveTo>
                  <a:pt x="875142" y="1848381"/>
                </a:moveTo>
                <a:lnTo>
                  <a:pt x="859307" y="1848381"/>
                </a:lnTo>
                <a:lnTo>
                  <a:pt x="862375" y="1835681"/>
                </a:lnTo>
                <a:lnTo>
                  <a:pt x="871975" y="1822981"/>
                </a:lnTo>
                <a:lnTo>
                  <a:pt x="885699" y="1835681"/>
                </a:lnTo>
                <a:lnTo>
                  <a:pt x="875142" y="1848381"/>
                </a:lnTo>
                <a:close/>
              </a:path>
              <a:path w="2345690" h="2216785">
                <a:moveTo>
                  <a:pt x="908791" y="1835681"/>
                </a:moveTo>
                <a:lnTo>
                  <a:pt x="903430" y="1835681"/>
                </a:lnTo>
                <a:lnTo>
                  <a:pt x="898367" y="1822981"/>
                </a:lnTo>
                <a:lnTo>
                  <a:pt x="913954" y="1822981"/>
                </a:lnTo>
                <a:lnTo>
                  <a:pt x="908791" y="1835681"/>
                </a:lnTo>
                <a:close/>
              </a:path>
              <a:path w="2345690" h="2216785">
                <a:moveTo>
                  <a:pt x="936502" y="1835681"/>
                </a:moveTo>
                <a:lnTo>
                  <a:pt x="922647" y="1835681"/>
                </a:lnTo>
                <a:lnTo>
                  <a:pt x="918424" y="1822981"/>
                </a:lnTo>
                <a:lnTo>
                  <a:pt x="941500" y="1822981"/>
                </a:lnTo>
                <a:lnTo>
                  <a:pt x="936502" y="1835681"/>
                </a:lnTo>
                <a:close/>
              </a:path>
              <a:path w="2345690" h="2216785">
                <a:moveTo>
                  <a:pt x="977723" y="1835681"/>
                </a:moveTo>
                <a:lnTo>
                  <a:pt x="960535" y="1835681"/>
                </a:lnTo>
                <a:lnTo>
                  <a:pt x="960651" y="1822981"/>
                </a:lnTo>
                <a:lnTo>
                  <a:pt x="981764" y="1822981"/>
                </a:lnTo>
                <a:lnTo>
                  <a:pt x="977723" y="1835681"/>
                </a:lnTo>
                <a:close/>
              </a:path>
              <a:path w="2345690" h="2216785">
                <a:moveTo>
                  <a:pt x="1028345" y="1835681"/>
                </a:moveTo>
                <a:lnTo>
                  <a:pt x="993508" y="1835681"/>
                </a:lnTo>
                <a:lnTo>
                  <a:pt x="997335" y="1822981"/>
                </a:lnTo>
                <a:lnTo>
                  <a:pt x="1033937" y="1822981"/>
                </a:lnTo>
                <a:lnTo>
                  <a:pt x="1028345" y="1835681"/>
                </a:lnTo>
                <a:close/>
              </a:path>
              <a:path w="2345690" h="2216785">
                <a:moveTo>
                  <a:pt x="1067883" y="1861081"/>
                </a:moveTo>
                <a:lnTo>
                  <a:pt x="1045499" y="1861081"/>
                </a:lnTo>
                <a:lnTo>
                  <a:pt x="1044988" y="1848381"/>
                </a:lnTo>
                <a:lnTo>
                  <a:pt x="1037714" y="1848381"/>
                </a:lnTo>
                <a:lnTo>
                  <a:pt x="1032436" y="1835681"/>
                </a:lnTo>
                <a:lnTo>
                  <a:pt x="1042992" y="1822981"/>
                </a:lnTo>
                <a:lnTo>
                  <a:pt x="1052493" y="1822981"/>
                </a:lnTo>
                <a:lnTo>
                  <a:pt x="1056716" y="1835681"/>
                </a:lnTo>
                <a:lnTo>
                  <a:pt x="1058827" y="1835681"/>
                </a:lnTo>
                <a:lnTo>
                  <a:pt x="1067932" y="1848381"/>
                </a:lnTo>
                <a:lnTo>
                  <a:pt x="1067883" y="1861081"/>
                </a:lnTo>
                <a:close/>
              </a:path>
              <a:path w="2345690" h="2216785">
                <a:moveTo>
                  <a:pt x="1119000" y="1835681"/>
                </a:moveTo>
                <a:lnTo>
                  <a:pt x="1108443" y="1835681"/>
                </a:lnTo>
                <a:lnTo>
                  <a:pt x="1098942" y="1822981"/>
                </a:lnTo>
                <a:lnTo>
                  <a:pt x="1125070" y="1822981"/>
                </a:lnTo>
                <a:lnTo>
                  <a:pt x="1119000" y="1835681"/>
                </a:lnTo>
                <a:close/>
              </a:path>
              <a:path w="2345690" h="2216785">
                <a:moveTo>
                  <a:pt x="1166868" y="1835681"/>
                </a:moveTo>
                <a:lnTo>
                  <a:pt x="1124278" y="1835681"/>
                </a:lnTo>
                <a:lnTo>
                  <a:pt x="1128122" y="1822981"/>
                </a:lnTo>
                <a:lnTo>
                  <a:pt x="1166769" y="1822981"/>
                </a:lnTo>
                <a:lnTo>
                  <a:pt x="1166868" y="1835681"/>
                </a:lnTo>
                <a:close/>
              </a:path>
              <a:path w="2345690" h="2216785">
                <a:moveTo>
                  <a:pt x="1203453" y="1835681"/>
                </a:moveTo>
                <a:lnTo>
                  <a:pt x="1179568" y="1835681"/>
                </a:lnTo>
                <a:lnTo>
                  <a:pt x="1181531" y="1822981"/>
                </a:lnTo>
                <a:lnTo>
                  <a:pt x="1199016" y="1822981"/>
                </a:lnTo>
                <a:lnTo>
                  <a:pt x="1203453" y="1835681"/>
                </a:lnTo>
                <a:close/>
              </a:path>
              <a:path w="2345690" h="2216785">
                <a:moveTo>
                  <a:pt x="1261382" y="1835681"/>
                </a:moveTo>
                <a:lnTo>
                  <a:pt x="1238289" y="1835681"/>
                </a:lnTo>
                <a:lnTo>
                  <a:pt x="1240401" y="1822981"/>
                </a:lnTo>
                <a:lnTo>
                  <a:pt x="1259848" y="1822981"/>
                </a:lnTo>
                <a:lnTo>
                  <a:pt x="1261382" y="1835681"/>
                </a:lnTo>
                <a:close/>
              </a:path>
              <a:path w="2345690" h="2216785">
                <a:moveTo>
                  <a:pt x="1371732" y="1835681"/>
                </a:moveTo>
                <a:lnTo>
                  <a:pt x="1363913" y="1822981"/>
                </a:lnTo>
                <a:lnTo>
                  <a:pt x="1378956" y="1822981"/>
                </a:lnTo>
                <a:lnTo>
                  <a:pt x="1371732" y="1835681"/>
                </a:lnTo>
                <a:close/>
              </a:path>
              <a:path w="2345690" h="2216785">
                <a:moveTo>
                  <a:pt x="1450477" y="1835681"/>
                </a:moveTo>
                <a:lnTo>
                  <a:pt x="1425241" y="1835681"/>
                </a:lnTo>
                <a:lnTo>
                  <a:pt x="1426989" y="1822981"/>
                </a:lnTo>
                <a:lnTo>
                  <a:pt x="1436259" y="1822981"/>
                </a:lnTo>
                <a:lnTo>
                  <a:pt x="1450477" y="1835681"/>
                </a:lnTo>
                <a:close/>
              </a:path>
              <a:path w="2345690" h="2216785">
                <a:moveTo>
                  <a:pt x="1467104" y="1835681"/>
                </a:moveTo>
                <a:lnTo>
                  <a:pt x="1450477" y="1835681"/>
                </a:lnTo>
                <a:lnTo>
                  <a:pt x="1461166" y="1822981"/>
                </a:lnTo>
                <a:lnTo>
                  <a:pt x="1467104" y="1835681"/>
                </a:lnTo>
                <a:close/>
              </a:path>
              <a:path w="2345690" h="2216785">
                <a:moveTo>
                  <a:pt x="1521207" y="1835681"/>
                </a:moveTo>
                <a:lnTo>
                  <a:pt x="1500291" y="1835681"/>
                </a:lnTo>
                <a:lnTo>
                  <a:pt x="1509595" y="1822981"/>
                </a:lnTo>
                <a:lnTo>
                  <a:pt x="1521207" y="1835681"/>
                </a:lnTo>
                <a:close/>
              </a:path>
              <a:path w="2345690" h="2216785">
                <a:moveTo>
                  <a:pt x="1560398" y="1848381"/>
                </a:moveTo>
                <a:lnTo>
                  <a:pt x="1535986" y="1848381"/>
                </a:lnTo>
                <a:lnTo>
                  <a:pt x="1544431" y="1822981"/>
                </a:lnTo>
                <a:lnTo>
                  <a:pt x="1559590" y="1835681"/>
                </a:lnTo>
                <a:lnTo>
                  <a:pt x="1560398" y="1848381"/>
                </a:lnTo>
                <a:close/>
              </a:path>
              <a:path w="2345690" h="2216785">
                <a:moveTo>
                  <a:pt x="1661610" y="1848381"/>
                </a:moveTo>
                <a:lnTo>
                  <a:pt x="1647358" y="1848381"/>
                </a:lnTo>
                <a:lnTo>
                  <a:pt x="1644686" y="1835681"/>
                </a:lnTo>
                <a:lnTo>
                  <a:pt x="1642608" y="1835681"/>
                </a:lnTo>
                <a:lnTo>
                  <a:pt x="1647886" y="1822981"/>
                </a:lnTo>
                <a:lnTo>
                  <a:pt x="1665832" y="1822981"/>
                </a:lnTo>
                <a:lnTo>
                  <a:pt x="1667944" y="1835681"/>
                </a:lnTo>
                <a:lnTo>
                  <a:pt x="1661610" y="1848381"/>
                </a:lnTo>
                <a:close/>
              </a:path>
              <a:path w="2345690" h="2216785">
                <a:moveTo>
                  <a:pt x="1755695" y="1835681"/>
                </a:moveTo>
                <a:lnTo>
                  <a:pt x="1743407" y="1835681"/>
                </a:lnTo>
                <a:lnTo>
                  <a:pt x="1736562" y="1822981"/>
                </a:lnTo>
                <a:lnTo>
                  <a:pt x="1761056" y="1822981"/>
                </a:lnTo>
                <a:lnTo>
                  <a:pt x="1755695" y="1835681"/>
                </a:lnTo>
                <a:close/>
              </a:path>
              <a:path w="2345690" h="2216785">
                <a:moveTo>
                  <a:pt x="1857434" y="1835681"/>
                </a:moveTo>
                <a:lnTo>
                  <a:pt x="1842127" y="1835681"/>
                </a:lnTo>
                <a:lnTo>
                  <a:pt x="1837806" y="1822981"/>
                </a:lnTo>
                <a:lnTo>
                  <a:pt x="1860832" y="1822981"/>
                </a:lnTo>
                <a:lnTo>
                  <a:pt x="1857434" y="1835681"/>
                </a:lnTo>
                <a:close/>
              </a:path>
              <a:path w="2345690" h="2216785">
                <a:moveTo>
                  <a:pt x="1919191" y="1848381"/>
                </a:moveTo>
                <a:lnTo>
                  <a:pt x="1910746" y="1835681"/>
                </a:lnTo>
                <a:lnTo>
                  <a:pt x="1920411" y="1822981"/>
                </a:lnTo>
                <a:lnTo>
                  <a:pt x="1935389" y="1822981"/>
                </a:lnTo>
                <a:lnTo>
                  <a:pt x="1930803" y="1835681"/>
                </a:lnTo>
                <a:lnTo>
                  <a:pt x="1919191" y="1848381"/>
                </a:lnTo>
                <a:close/>
              </a:path>
              <a:path w="2345690" h="2216785">
                <a:moveTo>
                  <a:pt x="472936" y="1861081"/>
                </a:moveTo>
                <a:lnTo>
                  <a:pt x="405373" y="1861081"/>
                </a:lnTo>
                <a:lnTo>
                  <a:pt x="408722" y="1848381"/>
                </a:lnTo>
                <a:lnTo>
                  <a:pt x="413159" y="1835681"/>
                </a:lnTo>
                <a:lnTo>
                  <a:pt x="419773" y="1835681"/>
                </a:lnTo>
                <a:lnTo>
                  <a:pt x="429653" y="1848381"/>
                </a:lnTo>
                <a:lnTo>
                  <a:pt x="472936" y="1848381"/>
                </a:lnTo>
                <a:lnTo>
                  <a:pt x="472936" y="1861081"/>
                </a:lnTo>
                <a:close/>
              </a:path>
              <a:path w="2345690" h="2216785">
                <a:moveTo>
                  <a:pt x="472936" y="1848381"/>
                </a:moveTo>
                <a:lnTo>
                  <a:pt x="429653" y="1848381"/>
                </a:lnTo>
                <a:lnTo>
                  <a:pt x="433876" y="1835681"/>
                </a:lnTo>
                <a:lnTo>
                  <a:pt x="464738" y="1835681"/>
                </a:lnTo>
                <a:lnTo>
                  <a:pt x="472936" y="1848381"/>
                </a:lnTo>
                <a:close/>
              </a:path>
              <a:path w="2345690" h="2216785">
                <a:moveTo>
                  <a:pt x="485208" y="1848381"/>
                </a:moveTo>
                <a:lnTo>
                  <a:pt x="479848" y="1848381"/>
                </a:lnTo>
                <a:lnTo>
                  <a:pt x="470825" y="1835681"/>
                </a:lnTo>
                <a:lnTo>
                  <a:pt x="489975" y="1835681"/>
                </a:lnTo>
                <a:lnTo>
                  <a:pt x="485208" y="1848381"/>
                </a:lnTo>
                <a:close/>
              </a:path>
              <a:path w="2345690" h="2216785">
                <a:moveTo>
                  <a:pt x="517274" y="1861081"/>
                </a:moveTo>
                <a:lnTo>
                  <a:pt x="496161" y="1861081"/>
                </a:lnTo>
                <a:lnTo>
                  <a:pt x="496161" y="1835681"/>
                </a:lnTo>
                <a:lnTo>
                  <a:pt x="500383" y="1848381"/>
                </a:lnTo>
                <a:lnTo>
                  <a:pt x="516218" y="1848381"/>
                </a:lnTo>
                <a:lnTo>
                  <a:pt x="517274" y="1861081"/>
                </a:lnTo>
                <a:close/>
              </a:path>
              <a:path w="2345690" h="2216785">
                <a:moveTo>
                  <a:pt x="552243" y="1848381"/>
                </a:moveTo>
                <a:lnTo>
                  <a:pt x="524400" y="1848381"/>
                </a:lnTo>
                <a:lnTo>
                  <a:pt x="532053" y="1835681"/>
                </a:lnTo>
                <a:lnTo>
                  <a:pt x="551138" y="1835681"/>
                </a:lnTo>
                <a:lnTo>
                  <a:pt x="552243" y="1848381"/>
                </a:lnTo>
                <a:close/>
              </a:path>
              <a:path w="2345690" h="2216785">
                <a:moveTo>
                  <a:pt x="596745" y="1848381"/>
                </a:moveTo>
                <a:lnTo>
                  <a:pt x="561611" y="1848381"/>
                </a:lnTo>
                <a:lnTo>
                  <a:pt x="557933" y="1835681"/>
                </a:lnTo>
                <a:lnTo>
                  <a:pt x="598823" y="1835681"/>
                </a:lnTo>
                <a:lnTo>
                  <a:pt x="596745" y="1848381"/>
                </a:lnTo>
                <a:close/>
              </a:path>
              <a:path w="2345690" h="2216785">
                <a:moveTo>
                  <a:pt x="674006" y="1848381"/>
                </a:moveTo>
                <a:lnTo>
                  <a:pt x="662328" y="1848381"/>
                </a:lnTo>
                <a:lnTo>
                  <a:pt x="657676" y="1835681"/>
                </a:lnTo>
                <a:lnTo>
                  <a:pt x="679845" y="1835681"/>
                </a:lnTo>
                <a:lnTo>
                  <a:pt x="674006" y="1848381"/>
                </a:lnTo>
                <a:close/>
              </a:path>
              <a:path w="2345690" h="2216785">
                <a:moveTo>
                  <a:pt x="755853" y="1848381"/>
                </a:moveTo>
                <a:lnTo>
                  <a:pt x="684397" y="1848381"/>
                </a:lnTo>
                <a:lnTo>
                  <a:pt x="684068" y="1835681"/>
                </a:lnTo>
                <a:lnTo>
                  <a:pt x="752356" y="1835681"/>
                </a:lnTo>
                <a:lnTo>
                  <a:pt x="755853" y="1848381"/>
                </a:lnTo>
                <a:close/>
              </a:path>
              <a:path w="2345690" h="2216785">
                <a:moveTo>
                  <a:pt x="832916" y="1848381"/>
                </a:moveTo>
                <a:lnTo>
                  <a:pt x="835027" y="1835681"/>
                </a:lnTo>
                <a:lnTo>
                  <a:pt x="842417" y="1835681"/>
                </a:lnTo>
                <a:lnTo>
                  <a:pt x="832916" y="1848381"/>
                </a:lnTo>
                <a:close/>
              </a:path>
              <a:path w="2345690" h="2216785">
                <a:moveTo>
                  <a:pt x="1013087" y="1848381"/>
                </a:moveTo>
                <a:lnTo>
                  <a:pt x="1000387" y="1848381"/>
                </a:lnTo>
                <a:lnTo>
                  <a:pt x="991265" y="1835681"/>
                </a:lnTo>
                <a:lnTo>
                  <a:pt x="1014489" y="1835681"/>
                </a:lnTo>
                <a:lnTo>
                  <a:pt x="1013087" y="1848381"/>
                </a:lnTo>
                <a:close/>
              </a:path>
              <a:path w="2345690" h="2216785">
                <a:moveTo>
                  <a:pt x="1141169" y="1848381"/>
                </a:moveTo>
                <a:lnTo>
                  <a:pt x="1130612" y="1848381"/>
                </a:lnTo>
                <a:lnTo>
                  <a:pt x="1126390" y="1835681"/>
                </a:lnTo>
                <a:lnTo>
                  <a:pt x="1146447" y="1835681"/>
                </a:lnTo>
                <a:lnTo>
                  <a:pt x="1141169" y="1848381"/>
                </a:lnTo>
                <a:close/>
              </a:path>
              <a:path w="2345690" h="2216785">
                <a:moveTo>
                  <a:pt x="1210842" y="1861081"/>
                </a:moveTo>
                <a:lnTo>
                  <a:pt x="1200088" y="1861081"/>
                </a:lnTo>
                <a:lnTo>
                  <a:pt x="1189993" y="1848381"/>
                </a:lnTo>
                <a:lnTo>
                  <a:pt x="1181878" y="1848381"/>
                </a:lnTo>
                <a:lnTo>
                  <a:pt x="1178117" y="1835681"/>
                </a:lnTo>
                <a:lnTo>
                  <a:pt x="1211898" y="1835681"/>
                </a:lnTo>
                <a:lnTo>
                  <a:pt x="1216121" y="1848381"/>
                </a:lnTo>
                <a:lnTo>
                  <a:pt x="1210842" y="1861081"/>
                </a:lnTo>
                <a:close/>
              </a:path>
              <a:path w="2345690" h="2216785">
                <a:moveTo>
                  <a:pt x="1259403" y="1848381"/>
                </a:moveTo>
                <a:lnTo>
                  <a:pt x="1246603" y="1848381"/>
                </a:lnTo>
                <a:lnTo>
                  <a:pt x="1243485" y="1835681"/>
                </a:lnTo>
                <a:lnTo>
                  <a:pt x="1259551" y="1835681"/>
                </a:lnTo>
                <a:lnTo>
                  <a:pt x="1259403" y="1848381"/>
                </a:lnTo>
                <a:close/>
              </a:path>
              <a:path w="2345690" h="2216785">
                <a:moveTo>
                  <a:pt x="1293184" y="1861081"/>
                </a:moveTo>
                <a:lnTo>
                  <a:pt x="1282627" y="1848381"/>
                </a:lnTo>
                <a:lnTo>
                  <a:pt x="1279460" y="1848381"/>
                </a:lnTo>
                <a:lnTo>
                  <a:pt x="1292128" y="1835681"/>
                </a:lnTo>
                <a:lnTo>
                  <a:pt x="1305852" y="1835681"/>
                </a:lnTo>
                <a:lnTo>
                  <a:pt x="1302685" y="1848381"/>
                </a:lnTo>
                <a:lnTo>
                  <a:pt x="1293184" y="1861081"/>
                </a:lnTo>
                <a:close/>
              </a:path>
              <a:path w="2345690" h="2216785">
                <a:moveTo>
                  <a:pt x="1439921" y="1848381"/>
                </a:moveTo>
                <a:lnTo>
                  <a:pt x="1433587" y="1835681"/>
                </a:lnTo>
                <a:lnTo>
                  <a:pt x="1439921" y="1835681"/>
                </a:lnTo>
                <a:lnTo>
                  <a:pt x="1439921" y="1848381"/>
                </a:lnTo>
                <a:close/>
              </a:path>
              <a:path w="2345690" h="2216785">
                <a:moveTo>
                  <a:pt x="1469479" y="1848381"/>
                </a:moveTo>
                <a:lnTo>
                  <a:pt x="1445199" y="1848381"/>
                </a:lnTo>
                <a:lnTo>
                  <a:pt x="1439921" y="1835681"/>
                </a:lnTo>
                <a:lnTo>
                  <a:pt x="1469479" y="1835681"/>
                </a:lnTo>
                <a:lnTo>
                  <a:pt x="1469479" y="1848381"/>
                </a:lnTo>
                <a:close/>
              </a:path>
              <a:path w="2345690" h="2216785">
                <a:moveTo>
                  <a:pt x="1522262" y="1848381"/>
                </a:moveTo>
                <a:lnTo>
                  <a:pt x="1500687" y="1848381"/>
                </a:lnTo>
                <a:lnTo>
                  <a:pt x="1496926" y="1835681"/>
                </a:lnTo>
                <a:lnTo>
                  <a:pt x="1522262" y="1835681"/>
                </a:lnTo>
                <a:lnTo>
                  <a:pt x="1522262" y="1848381"/>
                </a:lnTo>
                <a:close/>
              </a:path>
              <a:path w="2345690" h="2216785">
                <a:moveTo>
                  <a:pt x="1624398" y="1861081"/>
                </a:moveTo>
                <a:lnTo>
                  <a:pt x="1612422" y="1861081"/>
                </a:lnTo>
                <a:lnTo>
                  <a:pt x="1607771" y="1848381"/>
                </a:lnTo>
                <a:lnTo>
                  <a:pt x="1608827" y="1835681"/>
                </a:lnTo>
                <a:lnTo>
                  <a:pt x="1620439" y="1835681"/>
                </a:lnTo>
                <a:lnTo>
                  <a:pt x="1631226" y="1848381"/>
                </a:lnTo>
                <a:lnTo>
                  <a:pt x="1624398" y="1861081"/>
                </a:lnTo>
                <a:close/>
              </a:path>
              <a:path w="2345690" h="2216785">
                <a:moveTo>
                  <a:pt x="1697502" y="1848381"/>
                </a:moveTo>
                <a:lnTo>
                  <a:pt x="1684669" y="1835681"/>
                </a:lnTo>
                <a:lnTo>
                  <a:pt x="1701956" y="1835681"/>
                </a:lnTo>
                <a:lnTo>
                  <a:pt x="1697502" y="1848381"/>
                </a:lnTo>
                <a:close/>
              </a:path>
              <a:path w="2345690" h="2216785">
                <a:moveTo>
                  <a:pt x="1778277" y="1861081"/>
                </a:moveTo>
                <a:lnTo>
                  <a:pt x="1755563" y="1861081"/>
                </a:lnTo>
                <a:lnTo>
                  <a:pt x="1757708" y="1848381"/>
                </a:lnTo>
                <a:lnTo>
                  <a:pt x="1764800" y="1835681"/>
                </a:lnTo>
                <a:lnTo>
                  <a:pt x="1773081" y="1848381"/>
                </a:lnTo>
                <a:lnTo>
                  <a:pt x="1778788" y="1848381"/>
                </a:lnTo>
                <a:lnTo>
                  <a:pt x="1778277" y="1861081"/>
                </a:lnTo>
                <a:close/>
              </a:path>
              <a:path w="2345690" h="2216785">
                <a:moveTo>
                  <a:pt x="1823786" y="1848381"/>
                </a:moveTo>
                <a:lnTo>
                  <a:pt x="1800792" y="1848381"/>
                </a:lnTo>
                <a:lnTo>
                  <a:pt x="1804124" y="1835681"/>
                </a:lnTo>
                <a:lnTo>
                  <a:pt x="1823076" y="1835681"/>
                </a:lnTo>
                <a:lnTo>
                  <a:pt x="1823786" y="1848381"/>
                </a:lnTo>
                <a:close/>
              </a:path>
              <a:path w="2345690" h="2216785">
                <a:moveTo>
                  <a:pt x="1842128" y="1848381"/>
                </a:moveTo>
                <a:lnTo>
                  <a:pt x="1836849" y="1848381"/>
                </a:lnTo>
                <a:lnTo>
                  <a:pt x="1836849" y="1835681"/>
                </a:lnTo>
                <a:lnTo>
                  <a:pt x="1842128" y="1848381"/>
                </a:lnTo>
                <a:close/>
              </a:path>
              <a:path w="2345690" h="2216785">
                <a:moveTo>
                  <a:pt x="1909739" y="1848381"/>
                </a:moveTo>
                <a:lnTo>
                  <a:pt x="1887818" y="1848381"/>
                </a:lnTo>
                <a:lnTo>
                  <a:pt x="1887521" y="1835681"/>
                </a:lnTo>
                <a:lnTo>
                  <a:pt x="1907711" y="1835681"/>
                </a:lnTo>
                <a:lnTo>
                  <a:pt x="1909739" y="1848381"/>
                </a:lnTo>
                <a:close/>
              </a:path>
              <a:path w="2345690" h="2216785">
                <a:moveTo>
                  <a:pt x="1960312" y="1848381"/>
                </a:moveTo>
                <a:lnTo>
                  <a:pt x="1937533" y="1848381"/>
                </a:lnTo>
                <a:lnTo>
                  <a:pt x="1940189" y="1835681"/>
                </a:lnTo>
                <a:lnTo>
                  <a:pt x="1960494" y="1835681"/>
                </a:lnTo>
                <a:lnTo>
                  <a:pt x="1960312" y="1848381"/>
                </a:lnTo>
                <a:close/>
              </a:path>
              <a:path w="2345690" h="2216785">
                <a:moveTo>
                  <a:pt x="1986621" y="1861081"/>
                </a:moveTo>
                <a:lnTo>
                  <a:pt x="1978308" y="1848381"/>
                </a:lnTo>
                <a:lnTo>
                  <a:pt x="1975487" y="1835681"/>
                </a:lnTo>
                <a:lnTo>
                  <a:pt x="1997310" y="1835681"/>
                </a:lnTo>
                <a:lnTo>
                  <a:pt x="1999119" y="1845358"/>
                </a:lnTo>
                <a:lnTo>
                  <a:pt x="1998366" y="1848381"/>
                </a:lnTo>
                <a:lnTo>
                  <a:pt x="1994934" y="1848381"/>
                </a:lnTo>
                <a:lnTo>
                  <a:pt x="1986621" y="1861081"/>
                </a:lnTo>
                <a:close/>
              </a:path>
              <a:path w="2345690" h="2216785">
                <a:moveTo>
                  <a:pt x="2011033" y="1848381"/>
                </a:moveTo>
                <a:lnTo>
                  <a:pt x="1999685" y="1848381"/>
                </a:lnTo>
                <a:lnTo>
                  <a:pt x="1999119" y="1845358"/>
                </a:lnTo>
                <a:lnTo>
                  <a:pt x="2001532" y="1835681"/>
                </a:lnTo>
                <a:lnTo>
                  <a:pt x="2011033" y="1848381"/>
                </a:lnTo>
                <a:close/>
              </a:path>
              <a:path w="2345690" h="2216785">
                <a:moveTo>
                  <a:pt x="328977" y="1857739"/>
                </a:moveTo>
                <a:lnTo>
                  <a:pt x="321976" y="1848381"/>
                </a:lnTo>
                <a:lnTo>
                  <a:pt x="336755" y="1848381"/>
                </a:lnTo>
                <a:lnTo>
                  <a:pt x="328977" y="1857739"/>
                </a:lnTo>
                <a:close/>
              </a:path>
              <a:path w="2345690" h="2216785">
                <a:moveTo>
                  <a:pt x="377926" y="1861081"/>
                </a:moveTo>
                <a:lnTo>
                  <a:pt x="359056" y="1861081"/>
                </a:lnTo>
                <a:lnTo>
                  <a:pt x="356433" y="1848381"/>
                </a:lnTo>
                <a:lnTo>
                  <a:pt x="380037" y="1848381"/>
                </a:lnTo>
                <a:lnTo>
                  <a:pt x="377926" y="1861081"/>
                </a:lnTo>
                <a:close/>
              </a:path>
              <a:path w="2345690" h="2216785">
                <a:moveTo>
                  <a:pt x="531163" y="1873781"/>
                </a:moveTo>
                <a:lnTo>
                  <a:pt x="498272" y="1873781"/>
                </a:lnTo>
                <a:lnTo>
                  <a:pt x="504606" y="1861081"/>
                </a:lnTo>
                <a:lnTo>
                  <a:pt x="517274" y="1861081"/>
                </a:lnTo>
                <a:lnTo>
                  <a:pt x="517802" y="1848381"/>
                </a:lnTo>
                <a:lnTo>
                  <a:pt x="546420" y="1848381"/>
                </a:lnTo>
                <a:lnTo>
                  <a:pt x="537332" y="1861081"/>
                </a:lnTo>
                <a:lnTo>
                  <a:pt x="531163" y="1873781"/>
                </a:lnTo>
                <a:close/>
              </a:path>
              <a:path w="2345690" h="2216785">
                <a:moveTo>
                  <a:pt x="610881" y="1899181"/>
                </a:moveTo>
                <a:lnTo>
                  <a:pt x="589421" y="1899181"/>
                </a:lnTo>
                <a:lnTo>
                  <a:pt x="585627" y="1886481"/>
                </a:lnTo>
                <a:lnTo>
                  <a:pt x="584605" y="1873781"/>
                </a:lnTo>
                <a:lnTo>
                  <a:pt x="583780" y="1861081"/>
                </a:lnTo>
                <a:lnTo>
                  <a:pt x="584836" y="1848381"/>
                </a:lnTo>
                <a:lnTo>
                  <a:pt x="593281" y="1848381"/>
                </a:lnTo>
                <a:lnTo>
                  <a:pt x="603838" y="1861081"/>
                </a:lnTo>
                <a:lnTo>
                  <a:pt x="621058" y="1861081"/>
                </a:lnTo>
                <a:lnTo>
                  <a:pt x="626007" y="1873781"/>
                </a:lnTo>
                <a:lnTo>
                  <a:pt x="652398" y="1873781"/>
                </a:lnTo>
                <a:lnTo>
                  <a:pt x="645009" y="1886481"/>
                </a:lnTo>
                <a:lnTo>
                  <a:pt x="601726" y="1886481"/>
                </a:lnTo>
                <a:lnTo>
                  <a:pt x="610881" y="1899181"/>
                </a:lnTo>
                <a:close/>
              </a:path>
              <a:path w="2345690" h="2216785">
                <a:moveTo>
                  <a:pt x="651342" y="1861081"/>
                </a:moveTo>
                <a:lnTo>
                  <a:pt x="630229" y="1861081"/>
                </a:lnTo>
                <a:lnTo>
                  <a:pt x="633825" y="1848381"/>
                </a:lnTo>
                <a:lnTo>
                  <a:pt x="650122" y="1848381"/>
                </a:lnTo>
                <a:lnTo>
                  <a:pt x="651342" y="1861081"/>
                </a:lnTo>
                <a:close/>
              </a:path>
              <a:path w="2345690" h="2216785">
                <a:moveTo>
                  <a:pt x="703070" y="1861081"/>
                </a:moveTo>
                <a:lnTo>
                  <a:pt x="685123" y="1861081"/>
                </a:lnTo>
                <a:lnTo>
                  <a:pt x="685123" y="1848381"/>
                </a:lnTo>
                <a:lnTo>
                  <a:pt x="702014" y="1848381"/>
                </a:lnTo>
                <a:lnTo>
                  <a:pt x="703070" y="1861081"/>
                </a:lnTo>
                <a:close/>
              </a:path>
              <a:path w="2345690" h="2216785">
                <a:moveTo>
                  <a:pt x="788628" y="1873781"/>
                </a:moveTo>
                <a:lnTo>
                  <a:pt x="756908" y="1873781"/>
                </a:lnTo>
                <a:lnTo>
                  <a:pt x="755853" y="1861081"/>
                </a:lnTo>
                <a:lnTo>
                  <a:pt x="721461" y="1861081"/>
                </a:lnTo>
                <a:lnTo>
                  <a:pt x="715342" y="1848381"/>
                </a:lnTo>
                <a:lnTo>
                  <a:pt x="777675" y="1848381"/>
                </a:lnTo>
                <a:lnTo>
                  <a:pt x="778021" y="1861081"/>
                </a:lnTo>
                <a:lnTo>
                  <a:pt x="788628" y="1873781"/>
                </a:lnTo>
                <a:close/>
              </a:path>
              <a:path w="2345690" h="2216785">
                <a:moveTo>
                  <a:pt x="809378" y="1861081"/>
                </a:moveTo>
                <a:lnTo>
                  <a:pt x="791926" y="1861081"/>
                </a:lnTo>
                <a:lnTo>
                  <a:pt x="789634" y="1848381"/>
                </a:lnTo>
                <a:lnTo>
                  <a:pt x="813518" y="1848381"/>
                </a:lnTo>
                <a:lnTo>
                  <a:pt x="809378" y="1861081"/>
                </a:lnTo>
                <a:close/>
              </a:path>
              <a:path w="2345690" h="2216785">
                <a:moveTo>
                  <a:pt x="844528" y="1861081"/>
                </a:moveTo>
                <a:lnTo>
                  <a:pt x="820198" y="1861081"/>
                </a:lnTo>
                <a:lnTo>
                  <a:pt x="826582" y="1848381"/>
                </a:lnTo>
                <a:lnTo>
                  <a:pt x="842417" y="1848381"/>
                </a:lnTo>
                <a:lnTo>
                  <a:pt x="844528" y="1861081"/>
                </a:lnTo>
                <a:close/>
              </a:path>
              <a:path w="2345690" h="2216785">
                <a:moveTo>
                  <a:pt x="918556" y="1861081"/>
                </a:moveTo>
                <a:lnTo>
                  <a:pt x="899422" y="1861081"/>
                </a:lnTo>
                <a:lnTo>
                  <a:pt x="897757" y="1848381"/>
                </a:lnTo>
                <a:lnTo>
                  <a:pt x="919068" y="1848381"/>
                </a:lnTo>
                <a:lnTo>
                  <a:pt x="918556" y="1861081"/>
                </a:lnTo>
                <a:close/>
              </a:path>
              <a:path w="2345690" h="2216785">
                <a:moveTo>
                  <a:pt x="941649" y="1873781"/>
                </a:moveTo>
                <a:lnTo>
                  <a:pt x="925814" y="1861081"/>
                </a:lnTo>
                <a:lnTo>
                  <a:pt x="926870" y="1848381"/>
                </a:lnTo>
                <a:lnTo>
                  <a:pt x="950094" y="1848381"/>
                </a:lnTo>
                <a:lnTo>
                  <a:pt x="951150" y="1861081"/>
                </a:lnTo>
                <a:lnTo>
                  <a:pt x="941649" y="1873781"/>
                </a:lnTo>
                <a:close/>
              </a:path>
              <a:path w="2345690" h="2216785">
                <a:moveTo>
                  <a:pt x="1001822" y="1873781"/>
                </a:moveTo>
                <a:lnTo>
                  <a:pt x="989582" y="1873781"/>
                </a:lnTo>
                <a:lnTo>
                  <a:pt x="985459" y="1861081"/>
                </a:lnTo>
                <a:lnTo>
                  <a:pt x="988461" y="1861081"/>
                </a:lnTo>
                <a:lnTo>
                  <a:pt x="997599" y="1848381"/>
                </a:lnTo>
                <a:lnTo>
                  <a:pt x="1011322" y="1861081"/>
                </a:lnTo>
                <a:lnTo>
                  <a:pt x="1001822" y="1873781"/>
                </a:lnTo>
                <a:close/>
              </a:path>
              <a:path w="2345690" h="2216785">
                <a:moveTo>
                  <a:pt x="1123882" y="1873781"/>
                </a:moveTo>
                <a:lnTo>
                  <a:pt x="1101054" y="1873781"/>
                </a:lnTo>
                <a:lnTo>
                  <a:pt x="1086934" y="1861081"/>
                </a:lnTo>
                <a:lnTo>
                  <a:pt x="1087066" y="1848381"/>
                </a:lnTo>
                <a:lnTo>
                  <a:pt x="1096303" y="1848381"/>
                </a:lnTo>
                <a:lnTo>
                  <a:pt x="1109499" y="1861081"/>
                </a:lnTo>
                <a:lnTo>
                  <a:pt x="1123767" y="1861081"/>
                </a:lnTo>
                <a:lnTo>
                  <a:pt x="1123882" y="1873781"/>
                </a:lnTo>
                <a:close/>
              </a:path>
              <a:path w="2345690" h="2216785">
                <a:moveTo>
                  <a:pt x="1187205" y="1873781"/>
                </a:moveTo>
                <a:lnTo>
                  <a:pt x="1145391" y="1873781"/>
                </a:lnTo>
                <a:lnTo>
                  <a:pt x="1149284" y="1861081"/>
                </a:lnTo>
                <a:lnTo>
                  <a:pt x="1169210" y="1861081"/>
                </a:lnTo>
                <a:lnTo>
                  <a:pt x="1177325" y="1848381"/>
                </a:lnTo>
                <a:lnTo>
                  <a:pt x="1183461" y="1848381"/>
                </a:lnTo>
                <a:lnTo>
                  <a:pt x="1187618" y="1861081"/>
                </a:lnTo>
                <a:lnTo>
                  <a:pt x="1187205" y="1873781"/>
                </a:lnTo>
                <a:close/>
              </a:path>
              <a:path w="2345690" h="2216785">
                <a:moveTo>
                  <a:pt x="1266792" y="1861081"/>
                </a:moveTo>
                <a:lnTo>
                  <a:pt x="1219288" y="1861081"/>
                </a:lnTo>
                <a:lnTo>
                  <a:pt x="1226974" y="1848381"/>
                </a:lnTo>
                <a:lnTo>
                  <a:pt x="1268244" y="1848381"/>
                </a:lnTo>
                <a:lnTo>
                  <a:pt x="1266792" y="1861081"/>
                </a:lnTo>
                <a:close/>
              </a:path>
              <a:path w="2345690" h="2216785">
                <a:moveTo>
                  <a:pt x="1385670" y="1873781"/>
                </a:moveTo>
                <a:lnTo>
                  <a:pt x="1328021" y="1873781"/>
                </a:lnTo>
                <a:lnTo>
                  <a:pt x="1330792" y="1861081"/>
                </a:lnTo>
                <a:lnTo>
                  <a:pt x="1340689" y="1848381"/>
                </a:lnTo>
                <a:lnTo>
                  <a:pt x="1352961" y="1861081"/>
                </a:lnTo>
                <a:lnTo>
                  <a:pt x="1388194" y="1861081"/>
                </a:lnTo>
                <a:lnTo>
                  <a:pt x="1385670" y="1873781"/>
                </a:lnTo>
                <a:close/>
              </a:path>
              <a:path w="2345690" h="2216785">
                <a:moveTo>
                  <a:pt x="1388194" y="1861081"/>
                </a:moveTo>
                <a:lnTo>
                  <a:pt x="1369785" y="1861081"/>
                </a:lnTo>
                <a:lnTo>
                  <a:pt x="1374734" y="1848381"/>
                </a:lnTo>
                <a:lnTo>
                  <a:pt x="1380078" y="1848381"/>
                </a:lnTo>
                <a:lnTo>
                  <a:pt x="1388194" y="1861081"/>
                </a:lnTo>
                <a:close/>
              </a:path>
              <a:path w="2345690" h="2216785">
                <a:moveTo>
                  <a:pt x="1402973" y="1873781"/>
                </a:moveTo>
                <a:lnTo>
                  <a:pt x="1396078" y="1861081"/>
                </a:lnTo>
                <a:lnTo>
                  <a:pt x="1404028" y="1848381"/>
                </a:lnTo>
                <a:lnTo>
                  <a:pt x="1417752" y="1848381"/>
                </a:lnTo>
                <a:lnTo>
                  <a:pt x="1413826" y="1861081"/>
                </a:lnTo>
                <a:lnTo>
                  <a:pt x="1402973" y="1873781"/>
                </a:lnTo>
                <a:close/>
              </a:path>
              <a:path w="2345690" h="2216785">
                <a:moveTo>
                  <a:pt x="1457867" y="1873781"/>
                </a:moveTo>
                <a:lnTo>
                  <a:pt x="1448366" y="1873781"/>
                </a:lnTo>
                <a:lnTo>
                  <a:pt x="1437810" y="1861081"/>
                </a:lnTo>
                <a:lnTo>
                  <a:pt x="1434643" y="1848381"/>
                </a:lnTo>
                <a:lnTo>
                  <a:pt x="1482147" y="1848381"/>
                </a:lnTo>
                <a:lnTo>
                  <a:pt x="1486370" y="1861081"/>
                </a:lnTo>
                <a:lnTo>
                  <a:pt x="1454700" y="1861081"/>
                </a:lnTo>
                <a:lnTo>
                  <a:pt x="1457867" y="1873781"/>
                </a:lnTo>
                <a:close/>
              </a:path>
              <a:path w="2345690" h="2216785">
                <a:moveTo>
                  <a:pt x="1505372" y="1861081"/>
                </a:moveTo>
                <a:lnTo>
                  <a:pt x="1486370" y="1861081"/>
                </a:lnTo>
                <a:lnTo>
                  <a:pt x="1493760" y="1848381"/>
                </a:lnTo>
                <a:lnTo>
                  <a:pt x="1496926" y="1848381"/>
                </a:lnTo>
                <a:lnTo>
                  <a:pt x="1505372" y="1861081"/>
                </a:lnTo>
                <a:close/>
              </a:path>
              <a:path w="2345690" h="2216785">
                <a:moveTo>
                  <a:pt x="1530708" y="1873781"/>
                </a:moveTo>
                <a:lnTo>
                  <a:pt x="1485314" y="1873781"/>
                </a:lnTo>
                <a:lnTo>
                  <a:pt x="1482147" y="1861081"/>
                </a:lnTo>
                <a:lnTo>
                  <a:pt x="1505372" y="1861081"/>
                </a:lnTo>
                <a:lnTo>
                  <a:pt x="1512761" y="1848381"/>
                </a:lnTo>
                <a:lnTo>
                  <a:pt x="1527673" y="1848381"/>
                </a:lnTo>
                <a:lnTo>
                  <a:pt x="1529833" y="1861081"/>
                </a:lnTo>
                <a:lnTo>
                  <a:pt x="1530708" y="1873781"/>
                </a:lnTo>
                <a:close/>
              </a:path>
              <a:path w="2345690" h="2216785">
                <a:moveTo>
                  <a:pt x="1600381" y="1861081"/>
                </a:moveTo>
                <a:lnTo>
                  <a:pt x="1577157" y="1861081"/>
                </a:lnTo>
                <a:lnTo>
                  <a:pt x="1577800" y="1848381"/>
                </a:lnTo>
                <a:lnTo>
                  <a:pt x="1602492" y="1848381"/>
                </a:lnTo>
                <a:lnTo>
                  <a:pt x="1600381" y="1861081"/>
                </a:lnTo>
                <a:close/>
              </a:path>
              <a:path w="2345690" h="2216785">
                <a:moveTo>
                  <a:pt x="1668191" y="1873781"/>
                </a:moveTo>
                <a:lnTo>
                  <a:pt x="1645775" y="1873781"/>
                </a:lnTo>
                <a:lnTo>
                  <a:pt x="1647886" y="1861081"/>
                </a:lnTo>
                <a:lnTo>
                  <a:pt x="1648942" y="1861081"/>
                </a:lnTo>
                <a:lnTo>
                  <a:pt x="1654220" y="1848381"/>
                </a:lnTo>
                <a:lnTo>
                  <a:pt x="1664776" y="1848381"/>
                </a:lnTo>
                <a:lnTo>
                  <a:pt x="1672166" y="1861081"/>
                </a:lnTo>
                <a:lnTo>
                  <a:pt x="1668191" y="1873781"/>
                </a:lnTo>
                <a:close/>
              </a:path>
              <a:path w="2345690" h="2216785">
                <a:moveTo>
                  <a:pt x="1705947" y="1873781"/>
                </a:moveTo>
                <a:lnTo>
                  <a:pt x="1682723" y="1873781"/>
                </a:lnTo>
                <a:lnTo>
                  <a:pt x="1684834" y="1861081"/>
                </a:lnTo>
                <a:lnTo>
                  <a:pt x="1682723" y="1861081"/>
                </a:lnTo>
                <a:lnTo>
                  <a:pt x="1688001" y="1848381"/>
                </a:lnTo>
                <a:lnTo>
                  <a:pt x="1696446" y="1848381"/>
                </a:lnTo>
                <a:lnTo>
                  <a:pt x="1708059" y="1861081"/>
                </a:lnTo>
                <a:lnTo>
                  <a:pt x="1705947" y="1873781"/>
                </a:lnTo>
                <a:close/>
              </a:path>
              <a:path w="2345690" h="2216785">
                <a:moveTo>
                  <a:pt x="1744380" y="1873781"/>
                </a:moveTo>
                <a:lnTo>
                  <a:pt x="1729271" y="1873781"/>
                </a:lnTo>
                <a:lnTo>
                  <a:pt x="1723893" y="1861081"/>
                </a:lnTo>
                <a:lnTo>
                  <a:pt x="1725114" y="1861081"/>
                </a:lnTo>
                <a:lnTo>
                  <a:pt x="1731283" y="1848381"/>
                </a:lnTo>
                <a:lnTo>
                  <a:pt x="1739036" y="1848381"/>
                </a:lnTo>
                <a:lnTo>
                  <a:pt x="1745007" y="1861081"/>
                </a:lnTo>
                <a:lnTo>
                  <a:pt x="1744380" y="1873781"/>
                </a:lnTo>
                <a:close/>
              </a:path>
              <a:path w="2345690" h="2216785">
                <a:moveTo>
                  <a:pt x="1846350" y="1861081"/>
                </a:moveTo>
                <a:lnTo>
                  <a:pt x="1806236" y="1861081"/>
                </a:lnTo>
                <a:lnTo>
                  <a:pt x="1802013" y="1848381"/>
                </a:lnTo>
                <a:lnTo>
                  <a:pt x="1845294" y="1848381"/>
                </a:lnTo>
                <a:lnTo>
                  <a:pt x="1846350" y="1861081"/>
                </a:lnTo>
                <a:close/>
              </a:path>
              <a:path w="2345690" h="2216785">
                <a:moveTo>
                  <a:pt x="2011033" y="1873781"/>
                </a:moveTo>
                <a:lnTo>
                  <a:pt x="1996254" y="1861081"/>
                </a:lnTo>
                <a:lnTo>
                  <a:pt x="1998366" y="1848381"/>
                </a:lnTo>
                <a:lnTo>
                  <a:pt x="2022646" y="1848381"/>
                </a:lnTo>
                <a:lnTo>
                  <a:pt x="2019478" y="1861081"/>
                </a:lnTo>
                <a:lnTo>
                  <a:pt x="2013145" y="1861081"/>
                </a:lnTo>
                <a:lnTo>
                  <a:pt x="2011033" y="1873781"/>
                </a:lnTo>
                <a:close/>
              </a:path>
              <a:path w="2345690" h="2216785">
                <a:moveTo>
                  <a:pt x="331477" y="1861081"/>
                </a:moveTo>
                <a:lnTo>
                  <a:pt x="326198" y="1861081"/>
                </a:lnTo>
                <a:lnTo>
                  <a:pt x="328977" y="1857739"/>
                </a:lnTo>
                <a:lnTo>
                  <a:pt x="331477" y="1861081"/>
                </a:lnTo>
                <a:close/>
              </a:path>
              <a:path w="2345690" h="2216785">
                <a:moveTo>
                  <a:pt x="354701" y="1886481"/>
                </a:moveTo>
                <a:lnTo>
                  <a:pt x="350479" y="1886481"/>
                </a:lnTo>
                <a:lnTo>
                  <a:pt x="331477" y="1861081"/>
                </a:lnTo>
                <a:lnTo>
                  <a:pt x="337184" y="1861081"/>
                </a:lnTo>
                <a:lnTo>
                  <a:pt x="346256" y="1873781"/>
                </a:lnTo>
                <a:lnTo>
                  <a:pt x="347312" y="1873781"/>
                </a:lnTo>
                <a:lnTo>
                  <a:pt x="354701" y="1886481"/>
                </a:lnTo>
                <a:close/>
              </a:path>
              <a:path w="2345690" h="2216785">
                <a:moveTo>
                  <a:pt x="373439" y="1873781"/>
                </a:moveTo>
                <a:lnTo>
                  <a:pt x="346256" y="1873781"/>
                </a:lnTo>
                <a:lnTo>
                  <a:pt x="362091" y="1861081"/>
                </a:lnTo>
                <a:lnTo>
                  <a:pt x="370041" y="1861081"/>
                </a:lnTo>
                <a:lnTo>
                  <a:pt x="373439" y="1873781"/>
                </a:lnTo>
                <a:close/>
              </a:path>
              <a:path w="2345690" h="2216785">
                <a:moveTo>
                  <a:pt x="400095" y="1873781"/>
                </a:moveTo>
                <a:lnTo>
                  <a:pt x="381093" y="1873781"/>
                </a:lnTo>
                <a:lnTo>
                  <a:pt x="377679" y="1861081"/>
                </a:lnTo>
                <a:lnTo>
                  <a:pt x="396978" y="1861081"/>
                </a:lnTo>
                <a:lnTo>
                  <a:pt x="400095" y="1873781"/>
                </a:lnTo>
                <a:close/>
              </a:path>
              <a:path w="2345690" h="2216785">
                <a:moveTo>
                  <a:pt x="449711" y="1873781"/>
                </a:moveTo>
                <a:lnTo>
                  <a:pt x="424375" y="1873781"/>
                </a:lnTo>
                <a:lnTo>
                  <a:pt x="426486" y="1861081"/>
                </a:lnTo>
                <a:lnTo>
                  <a:pt x="442321" y="1861081"/>
                </a:lnTo>
                <a:lnTo>
                  <a:pt x="449711" y="1873781"/>
                </a:lnTo>
                <a:close/>
              </a:path>
              <a:path w="2345690" h="2216785">
                <a:moveTo>
                  <a:pt x="487715" y="1873781"/>
                </a:moveTo>
                <a:lnTo>
                  <a:pt x="460268" y="1873781"/>
                </a:lnTo>
                <a:lnTo>
                  <a:pt x="456045" y="1861081"/>
                </a:lnTo>
                <a:lnTo>
                  <a:pt x="484549" y="1861081"/>
                </a:lnTo>
                <a:lnTo>
                  <a:pt x="487715" y="1873781"/>
                </a:lnTo>
                <a:close/>
              </a:path>
              <a:path w="2345690" h="2216785">
                <a:moveTo>
                  <a:pt x="561611" y="1873781"/>
                </a:moveTo>
                <a:lnTo>
                  <a:pt x="543665" y="1873781"/>
                </a:lnTo>
                <a:lnTo>
                  <a:pt x="552539" y="1861081"/>
                </a:lnTo>
                <a:lnTo>
                  <a:pt x="561611" y="1873781"/>
                </a:lnTo>
                <a:close/>
              </a:path>
              <a:path w="2345690" h="2216785">
                <a:moveTo>
                  <a:pt x="668629" y="1873781"/>
                </a:moveTo>
                <a:lnTo>
                  <a:pt x="626007" y="1873781"/>
                </a:lnTo>
                <a:lnTo>
                  <a:pt x="633050" y="1861081"/>
                </a:lnTo>
                <a:lnTo>
                  <a:pt x="662905" y="1861081"/>
                </a:lnTo>
                <a:lnTo>
                  <a:pt x="668629" y="1873781"/>
                </a:lnTo>
                <a:close/>
              </a:path>
              <a:path w="2345690" h="2216785">
                <a:moveTo>
                  <a:pt x="702014" y="1873781"/>
                </a:moveTo>
                <a:lnTo>
                  <a:pt x="685123" y="1873781"/>
                </a:lnTo>
                <a:lnTo>
                  <a:pt x="677734" y="1861081"/>
                </a:lnTo>
                <a:lnTo>
                  <a:pt x="708348" y="1861081"/>
                </a:lnTo>
                <a:lnTo>
                  <a:pt x="702014" y="1873781"/>
                </a:lnTo>
                <a:close/>
              </a:path>
              <a:path w="2345690" h="2216785">
                <a:moveTo>
                  <a:pt x="724183" y="1886481"/>
                </a:moveTo>
                <a:lnTo>
                  <a:pt x="703911" y="1886481"/>
                </a:lnTo>
                <a:lnTo>
                  <a:pt x="705313" y="1873781"/>
                </a:lnTo>
                <a:lnTo>
                  <a:pt x="714830" y="1861081"/>
                </a:lnTo>
                <a:lnTo>
                  <a:pt x="728406" y="1873781"/>
                </a:lnTo>
                <a:lnTo>
                  <a:pt x="724183" y="1886481"/>
                </a:lnTo>
                <a:close/>
              </a:path>
              <a:path w="2345690" h="2216785">
                <a:moveTo>
                  <a:pt x="902721" y="1873781"/>
                </a:moveTo>
                <a:lnTo>
                  <a:pt x="826433" y="1873781"/>
                </a:lnTo>
                <a:lnTo>
                  <a:pt x="820644" y="1861081"/>
                </a:lnTo>
                <a:lnTo>
                  <a:pt x="902589" y="1861081"/>
                </a:lnTo>
                <a:lnTo>
                  <a:pt x="902721" y="1873781"/>
                </a:lnTo>
                <a:close/>
              </a:path>
              <a:path w="2345690" h="2216785">
                <a:moveTo>
                  <a:pt x="1070258" y="1886481"/>
                </a:moveTo>
                <a:lnTo>
                  <a:pt x="1049326" y="1886481"/>
                </a:lnTo>
                <a:lnTo>
                  <a:pt x="1048271" y="1873781"/>
                </a:lnTo>
                <a:lnTo>
                  <a:pt x="1047215" y="1873781"/>
                </a:lnTo>
                <a:lnTo>
                  <a:pt x="1056716" y="1861081"/>
                </a:lnTo>
                <a:lnTo>
                  <a:pt x="1061994" y="1861081"/>
                </a:lnTo>
                <a:lnTo>
                  <a:pt x="1073606" y="1873781"/>
                </a:lnTo>
                <a:lnTo>
                  <a:pt x="1070258" y="1886481"/>
                </a:lnTo>
                <a:close/>
              </a:path>
              <a:path w="2345690" h="2216785">
                <a:moveTo>
                  <a:pt x="1236178" y="1873781"/>
                </a:moveTo>
                <a:lnTo>
                  <a:pt x="1206356" y="1873781"/>
                </a:lnTo>
                <a:lnTo>
                  <a:pt x="1209787" y="1861081"/>
                </a:lnTo>
                <a:lnTo>
                  <a:pt x="1243568" y="1861081"/>
                </a:lnTo>
                <a:lnTo>
                  <a:pt x="1236178" y="1873781"/>
                </a:lnTo>
                <a:close/>
              </a:path>
              <a:path w="2345690" h="2216785">
                <a:moveTo>
                  <a:pt x="1240401" y="1873781"/>
                </a:moveTo>
                <a:lnTo>
                  <a:pt x="1243568" y="1861081"/>
                </a:lnTo>
                <a:lnTo>
                  <a:pt x="1245679" y="1861081"/>
                </a:lnTo>
                <a:lnTo>
                  <a:pt x="1240401" y="1873781"/>
                </a:lnTo>
                <a:close/>
              </a:path>
              <a:path w="2345690" h="2216785">
                <a:moveTo>
                  <a:pt x="1328021" y="1873781"/>
                </a:moveTo>
                <a:lnTo>
                  <a:pt x="1291073" y="1873781"/>
                </a:lnTo>
                <a:lnTo>
                  <a:pt x="1292129" y="1861081"/>
                </a:lnTo>
                <a:lnTo>
                  <a:pt x="1323798" y="1861081"/>
                </a:lnTo>
                <a:lnTo>
                  <a:pt x="1328021" y="1873781"/>
                </a:lnTo>
                <a:close/>
              </a:path>
              <a:path w="2345690" h="2216785">
                <a:moveTo>
                  <a:pt x="1435698" y="1886481"/>
                </a:moveTo>
                <a:lnTo>
                  <a:pt x="1423030" y="1886481"/>
                </a:lnTo>
                <a:lnTo>
                  <a:pt x="1418807" y="1873781"/>
                </a:lnTo>
                <a:lnTo>
                  <a:pt x="1426197" y="1873781"/>
                </a:lnTo>
                <a:lnTo>
                  <a:pt x="1429364" y="1861081"/>
                </a:lnTo>
                <a:lnTo>
                  <a:pt x="1442032" y="1873781"/>
                </a:lnTo>
                <a:lnTo>
                  <a:pt x="1435698" y="1886481"/>
                </a:lnTo>
                <a:close/>
              </a:path>
              <a:path w="2345690" h="2216785">
                <a:moveTo>
                  <a:pt x="1475005" y="1873781"/>
                </a:moveTo>
                <a:lnTo>
                  <a:pt x="1465075" y="1873781"/>
                </a:lnTo>
                <a:lnTo>
                  <a:pt x="1462090" y="1861081"/>
                </a:lnTo>
                <a:lnTo>
                  <a:pt x="1482147" y="1861081"/>
                </a:lnTo>
                <a:lnTo>
                  <a:pt x="1475005" y="1873781"/>
                </a:lnTo>
                <a:close/>
              </a:path>
              <a:path w="2345690" h="2216785">
                <a:moveTo>
                  <a:pt x="1558551" y="1886481"/>
                </a:moveTo>
                <a:lnTo>
                  <a:pt x="1549792" y="1886481"/>
                </a:lnTo>
                <a:lnTo>
                  <a:pt x="1542320" y="1873781"/>
                </a:lnTo>
                <a:lnTo>
                  <a:pt x="1542518" y="1873781"/>
                </a:lnTo>
                <a:lnTo>
                  <a:pt x="1548654" y="1861081"/>
                </a:lnTo>
                <a:lnTo>
                  <a:pt x="1564489" y="1861081"/>
                </a:lnTo>
                <a:lnTo>
                  <a:pt x="1564736" y="1873781"/>
                </a:lnTo>
                <a:lnTo>
                  <a:pt x="1558551" y="1886481"/>
                </a:lnTo>
                <a:close/>
              </a:path>
              <a:path w="2345690" h="2216785">
                <a:moveTo>
                  <a:pt x="1589561" y="1873781"/>
                </a:moveTo>
                <a:lnTo>
                  <a:pt x="1582567" y="1861081"/>
                </a:lnTo>
                <a:lnTo>
                  <a:pt x="1596159" y="1861081"/>
                </a:lnTo>
                <a:lnTo>
                  <a:pt x="1589561" y="1873781"/>
                </a:lnTo>
                <a:close/>
              </a:path>
              <a:path w="2345690" h="2216785">
                <a:moveTo>
                  <a:pt x="1633107" y="1886481"/>
                </a:moveTo>
                <a:lnTo>
                  <a:pt x="1609882" y="1886481"/>
                </a:lnTo>
                <a:lnTo>
                  <a:pt x="1614138" y="1873781"/>
                </a:lnTo>
                <a:lnTo>
                  <a:pt x="1620175" y="1861081"/>
                </a:lnTo>
                <a:lnTo>
                  <a:pt x="1627400" y="1861081"/>
                </a:lnTo>
                <a:lnTo>
                  <a:pt x="1635218" y="1873781"/>
                </a:lnTo>
                <a:lnTo>
                  <a:pt x="1633107" y="1886481"/>
                </a:lnTo>
                <a:close/>
              </a:path>
              <a:path w="2345690" h="2216785">
                <a:moveTo>
                  <a:pt x="1804124" y="1886481"/>
                </a:moveTo>
                <a:lnTo>
                  <a:pt x="1783011" y="1886481"/>
                </a:lnTo>
                <a:lnTo>
                  <a:pt x="1781955" y="1873781"/>
                </a:lnTo>
                <a:lnTo>
                  <a:pt x="1783093" y="1861081"/>
                </a:lnTo>
                <a:lnTo>
                  <a:pt x="1799621" y="1861081"/>
                </a:lnTo>
                <a:lnTo>
                  <a:pt x="1807291" y="1873781"/>
                </a:lnTo>
                <a:lnTo>
                  <a:pt x="1805179" y="1873781"/>
                </a:lnTo>
                <a:lnTo>
                  <a:pt x="1804124" y="1886481"/>
                </a:lnTo>
                <a:close/>
              </a:path>
              <a:path w="2345690" h="2216785">
                <a:moveTo>
                  <a:pt x="1884354" y="1886481"/>
                </a:moveTo>
                <a:lnTo>
                  <a:pt x="1863026" y="1886481"/>
                </a:lnTo>
                <a:lnTo>
                  <a:pt x="1864692" y="1873781"/>
                </a:lnTo>
                <a:lnTo>
                  <a:pt x="1874869" y="1861081"/>
                </a:lnTo>
                <a:lnTo>
                  <a:pt x="1887521" y="1873781"/>
                </a:lnTo>
                <a:lnTo>
                  <a:pt x="1884354" y="1886481"/>
                </a:lnTo>
                <a:close/>
              </a:path>
              <a:path w="2345690" h="2216785">
                <a:moveTo>
                  <a:pt x="1989194" y="1886481"/>
                </a:moveTo>
                <a:lnTo>
                  <a:pt x="1949277" y="1886481"/>
                </a:lnTo>
                <a:lnTo>
                  <a:pt x="1949574" y="1873781"/>
                </a:lnTo>
                <a:lnTo>
                  <a:pt x="1966695" y="1873781"/>
                </a:lnTo>
                <a:lnTo>
                  <a:pt x="1971974" y="1861081"/>
                </a:lnTo>
                <a:lnTo>
                  <a:pt x="1992031" y="1861081"/>
                </a:lnTo>
                <a:lnTo>
                  <a:pt x="1996254" y="1873781"/>
                </a:lnTo>
                <a:lnTo>
                  <a:pt x="1989194" y="1886481"/>
                </a:lnTo>
                <a:close/>
              </a:path>
              <a:path w="2345690" h="2216785">
                <a:moveTo>
                  <a:pt x="367369" y="1886481"/>
                </a:moveTo>
                <a:lnTo>
                  <a:pt x="357868" y="1886481"/>
                </a:lnTo>
                <a:lnTo>
                  <a:pt x="347312" y="1873781"/>
                </a:lnTo>
                <a:lnTo>
                  <a:pt x="372483" y="1873781"/>
                </a:lnTo>
                <a:lnTo>
                  <a:pt x="367369" y="1886481"/>
                </a:lnTo>
                <a:close/>
              </a:path>
              <a:path w="2345690" h="2216785">
                <a:moveTo>
                  <a:pt x="390726" y="1886481"/>
                </a:moveTo>
                <a:lnTo>
                  <a:pt x="386553" y="1873781"/>
                </a:lnTo>
                <a:lnTo>
                  <a:pt x="394305" y="1873781"/>
                </a:lnTo>
                <a:lnTo>
                  <a:pt x="390726" y="1886481"/>
                </a:lnTo>
                <a:close/>
              </a:path>
              <a:path w="2345690" h="2216785">
                <a:moveTo>
                  <a:pt x="416573" y="1886481"/>
                </a:moveTo>
                <a:lnTo>
                  <a:pt x="399039" y="1886481"/>
                </a:lnTo>
                <a:lnTo>
                  <a:pt x="397984" y="1873781"/>
                </a:lnTo>
                <a:lnTo>
                  <a:pt x="422396" y="1873781"/>
                </a:lnTo>
                <a:lnTo>
                  <a:pt x="416573" y="1886481"/>
                </a:lnTo>
                <a:close/>
              </a:path>
              <a:path w="2345690" h="2216785">
                <a:moveTo>
                  <a:pt x="484549" y="1899181"/>
                </a:moveTo>
                <a:lnTo>
                  <a:pt x="422264" y="1899181"/>
                </a:lnTo>
                <a:lnTo>
                  <a:pt x="425563" y="1886481"/>
                </a:lnTo>
                <a:lnTo>
                  <a:pt x="424111" y="1873781"/>
                </a:lnTo>
                <a:lnTo>
                  <a:pt x="443377" y="1873781"/>
                </a:lnTo>
                <a:lnTo>
                  <a:pt x="441546" y="1886481"/>
                </a:lnTo>
                <a:lnTo>
                  <a:pt x="498899" y="1886481"/>
                </a:lnTo>
                <a:lnTo>
                  <a:pt x="484549" y="1899181"/>
                </a:lnTo>
                <a:close/>
              </a:path>
              <a:path w="2345690" h="2216785">
                <a:moveTo>
                  <a:pt x="501472" y="1886481"/>
                </a:moveTo>
                <a:lnTo>
                  <a:pt x="445488" y="1886481"/>
                </a:lnTo>
                <a:lnTo>
                  <a:pt x="451822" y="1873781"/>
                </a:lnTo>
                <a:lnTo>
                  <a:pt x="509885" y="1873781"/>
                </a:lnTo>
                <a:lnTo>
                  <a:pt x="501472" y="1886481"/>
                </a:lnTo>
                <a:close/>
              </a:path>
              <a:path w="2345690" h="2216785">
                <a:moveTo>
                  <a:pt x="542609" y="1899181"/>
                </a:moveTo>
                <a:lnTo>
                  <a:pt x="520737" y="1899181"/>
                </a:lnTo>
                <a:lnTo>
                  <a:pt x="519912" y="1886481"/>
                </a:lnTo>
                <a:lnTo>
                  <a:pt x="523046" y="1886481"/>
                </a:lnTo>
                <a:lnTo>
                  <a:pt x="529941" y="1873781"/>
                </a:lnTo>
                <a:lnTo>
                  <a:pt x="543665" y="1886481"/>
                </a:lnTo>
                <a:lnTo>
                  <a:pt x="542609" y="1899181"/>
                </a:lnTo>
                <a:close/>
              </a:path>
              <a:path w="2345690" h="2216785">
                <a:moveTo>
                  <a:pt x="569001" y="1899181"/>
                </a:moveTo>
                <a:lnTo>
                  <a:pt x="555491" y="1899181"/>
                </a:lnTo>
                <a:lnTo>
                  <a:pt x="551054" y="1886481"/>
                </a:lnTo>
                <a:lnTo>
                  <a:pt x="541125" y="1873781"/>
                </a:lnTo>
                <a:lnTo>
                  <a:pt x="568737" y="1873781"/>
                </a:lnTo>
                <a:lnTo>
                  <a:pt x="570518" y="1886481"/>
                </a:lnTo>
                <a:lnTo>
                  <a:pt x="580613" y="1886481"/>
                </a:lnTo>
                <a:lnTo>
                  <a:pt x="569001" y="1899181"/>
                </a:lnTo>
                <a:close/>
              </a:path>
              <a:path w="2345690" h="2216785">
                <a:moveTo>
                  <a:pt x="659788" y="1886481"/>
                </a:moveTo>
                <a:lnTo>
                  <a:pt x="652398" y="1886481"/>
                </a:lnTo>
                <a:lnTo>
                  <a:pt x="652398" y="1873781"/>
                </a:lnTo>
                <a:lnTo>
                  <a:pt x="667821" y="1873781"/>
                </a:lnTo>
                <a:lnTo>
                  <a:pt x="659788" y="1886481"/>
                </a:lnTo>
                <a:close/>
              </a:path>
              <a:path w="2345690" h="2216785">
                <a:moveTo>
                  <a:pt x="691573" y="1899181"/>
                </a:moveTo>
                <a:lnTo>
                  <a:pt x="676761" y="1899181"/>
                </a:lnTo>
                <a:lnTo>
                  <a:pt x="670344" y="1886481"/>
                </a:lnTo>
                <a:lnTo>
                  <a:pt x="674237" y="1886481"/>
                </a:lnTo>
                <a:lnTo>
                  <a:pt x="678525" y="1873781"/>
                </a:lnTo>
                <a:lnTo>
                  <a:pt x="684002" y="1873781"/>
                </a:lnTo>
                <a:lnTo>
                  <a:pt x="691457" y="1886481"/>
                </a:lnTo>
                <a:lnTo>
                  <a:pt x="691573" y="1899181"/>
                </a:lnTo>
                <a:close/>
              </a:path>
              <a:path w="2345690" h="2216785">
                <a:moveTo>
                  <a:pt x="752026" y="1924581"/>
                </a:moveTo>
                <a:lnTo>
                  <a:pt x="739275" y="1924581"/>
                </a:lnTo>
                <a:lnTo>
                  <a:pt x="741073" y="1899181"/>
                </a:lnTo>
                <a:lnTo>
                  <a:pt x="731853" y="1886481"/>
                </a:lnTo>
                <a:lnTo>
                  <a:pt x="741733" y="1873781"/>
                </a:lnTo>
                <a:lnTo>
                  <a:pt x="753395" y="1886481"/>
                </a:lnTo>
                <a:lnTo>
                  <a:pt x="749519" y="1899181"/>
                </a:lnTo>
                <a:lnTo>
                  <a:pt x="761411" y="1911881"/>
                </a:lnTo>
                <a:lnTo>
                  <a:pt x="752026" y="1924581"/>
                </a:lnTo>
                <a:close/>
              </a:path>
              <a:path w="2345690" h="2216785">
                <a:moveTo>
                  <a:pt x="787671" y="1886481"/>
                </a:moveTo>
                <a:lnTo>
                  <a:pt x="766409" y="1886481"/>
                </a:lnTo>
                <a:lnTo>
                  <a:pt x="767465" y="1873781"/>
                </a:lnTo>
                <a:lnTo>
                  <a:pt x="790821" y="1873781"/>
                </a:lnTo>
                <a:lnTo>
                  <a:pt x="787671" y="1886481"/>
                </a:lnTo>
                <a:close/>
              </a:path>
              <a:path w="2345690" h="2216785">
                <a:moveTo>
                  <a:pt x="833576" y="1886481"/>
                </a:moveTo>
                <a:lnTo>
                  <a:pt x="811044" y="1886481"/>
                </a:lnTo>
                <a:lnTo>
                  <a:pt x="818137" y="1873781"/>
                </a:lnTo>
                <a:lnTo>
                  <a:pt x="831349" y="1873781"/>
                </a:lnTo>
                <a:lnTo>
                  <a:pt x="833576" y="1886481"/>
                </a:lnTo>
                <a:close/>
              </a:path>
              <a:path w="2345690" h="2216785">
                <a:moveTo>
                  <a:pt x="853006" y="1886481"/>
                </a:moveTo>
                <a:lnTo>
                  <a:pt x="845848" y="1886481"/>
                </a:lnTo>
                <a:lnTo>
                  <a:pt x="839876" y="1873781"/>
                </a:lnTo>
                <a:lnTo>
                  <a:pt x="860363" y="1873781"/>
                </a:lnTo>
                <a:lnTo>
                  <a:pt x="853006" y="1886481"/>
                </a:lnTo>
                <a:close/>
              </a:path>
              <a:path w="2345690" h="2216785">
                <a:moveTo>
                  <a:pt x="899026" y="1886481"/>
                </a:moveTo>
                <a:lnTo>
                  <a:pt x="882532" y="1886481"/>
                </a:lnTo>
                <a:lnTo>
                  <a:pt x="875654" y="1873781"/>
                </a:lnTo>
                <a:lnTo>
                  <a:pt x="902061" y="1873781"/>
                </a:lnTo>
                <a:lnTo>
                  <a:pt x="899026" y="1886481"/>
                </a:lnTo>
                <a:close/>
              </a:path>
              <a:path w="2345690" h="2216785">
                <a:moveTo>
                  <a:pt x="942705" y="1886481"/>
                </a:moveTo>
                <a:lnTo>
                  <a:pt x="920404" y="1886481"/>
                </a:lnTo>
                <a:lnTo>
                  <a:pt x="926870" y="1873781"/>
                </a:lnTo>
                <a:lnTo>
                  <a:pt x="938482" y="1873781"/>
                </a:lnTo>
                <a:lnTo>
                  <a:pt x="942705" y="1886481"/>
                </a:lnTo>
                <a:close/>
              </a:path>
              <a:path w="2345690" h="2216785">
                <a:moveTo>
                  <a:pt x="990209" y="1899181"/>
                </a:moveTo>
                <a:lnTo>
                  <a:pt x="968040" y="1899181"/>
                </a:lnTo>
                <a:lnTo>
                  <a:pt x="970795" y="1886481"/>
                </a:lnTo>
                <a:lnTo>
                  <a:pt x="977409" y="1873781"/>
                </a:lnTo>
                <a:lnTo>
                  <a:pt x="985409" y="1886481"/>
                </a:lnTo>
                <a:lnTo>
                  <a:pt x="992321" y="1886481"/>
                </a:lnTo>
                <a:lnTo>
                  <a:pt x="990209" y="1899181"/>
                </a:lnTo>
                <a:close/>
              </a:path>
              <a:path w="2345690" h="2216785">
                <a:moveTo>
                  <a:pt x="1043718" y="1899181"/>
                </a:moveTo>
                <a:lnTo>
                  <a:pt x="1026168" y="1899181"/>
                </a:lnTo>
                <a:lnTo>
                  <a:pt x="1032436" y="1873781"/>
                </a:lnTo>
                <a:lnTo>
                  <a:pt x="1040881" y="1873781"/>
                </a:lnTo>
                <a:lnTo>
                  <a:pt x="1049326" y="1886481"/>
                </a:lnTo>
                <a:lnTo>
                  <a:pt x="1043718" y="1899181"/>
                </a:lnTo>
                <a:close/>
              </a:path>
              <a:path w="2345690" h="2216785">
                <a:moveTo>
                  <a:pt x="1157004" y="1886481"/>
                </a:moveTo>
                <a:lnTo>
                  <a:pt x="1147833" y="1873781"/>
                </a:lnTo>
                <a:lnTo>
                  <a:pt x="1166505" y="1873781"/>
                </a:lnTo>
                <a:lnTo>
                  <a:pt x="1157004" y="1886481"/>
                </a:lnTo>
                <a:close/>
              </a:path>
              <a:path w="2345690" h="2216785">
                <a:moveTo>
                  <a:pt x="1226463" y="1899181"/>
                </a:moveTo>
                <a:lnTo>
                  <a:pt x="1183395" y="1899181"/>
                </a:lnTo>
                <a:lnTo>
                  <a:pt x="1185276" y="1886481"/>
                </a:lnTo>
                <a:lnTo>
                  <a:pt x="1190521" y="1873781"/>
                </a:lnTo>
                <a:lnTo>
                  <a:pt x="1198537" y="1873781"/>
                </a:lnTo>
                <a:lnTo>
                  <a:pt x="1208731" y="1886481"/>
                </a:lnTo>
                <a:lnTo>
                  <a:pt x="1225622" y="1886481"/>
                </a:lnTo>
                <a:lnTo>
                  <a:pt x="1226463" y="1899181"/>
                </a:lnTo>
                <a:close/>
              </a:path>
              <a:path w="2345690" h="2216785">
                <a:moveTo>
                  <a:pt x="1224566" y="1886481"/>
                </a:moveTo>
                <a:lnTo>
                  <a:pt x="1208731" y="1886481"/>
                </a:lnTo>
                <a:lnTo>
                  <a:pt x="1209787" y="1873781"/>
                </a:lnTo>
                <a:lnTo>
                  <a:pt x="1225622" y="1873781"/>
                </a:lnTo>
                <a:lnTo>
                  <a:pt x="1224566" y="1886481"/>
                </a:lnTo>
                <a:close/>
              </a:path>
              <a:path w="2345690" h="2216785">
                <a:moveTo>
                  <a:pt x="1256516" y="1899181"/>
                </a:moveTo>
                <a:lnTo>
                  <a:pt x="1245547" y="1899181"/>
                </a:lnTo>
                <a:lnTo>
                  <a:pt x="1242298" y="1886481"/>
                </a:lnTo>
                <a:lnTo>
                  <a:pt x="1255180" y="1873781"/>
                </a:lnTo>
                <a:lnTo>
                  <a:pt x="1266793" y="1886481"/>
                </a:lnTo>
                <a:lnTo>
                  <a:pt x="1256516" y="1899181"/>
                </a:lnTo>
                <a:close/>
              </a:path>
              <a:path w="2345690" h="2216785">
                <a:moveTo>
                  <a:pt x="1287774" y="1899181"/>
                </a:moveTo>
                <a:lnTo>
                  <a:pt x="1273127" y="1899181"/>
                </a:lnTo>
                <a:lnTo>
                  <a:pt x="1271048" y="1886481"/>
                </a:lnTo>
                <a:lnTo>
                  <a:pt x="1273918" y="1873781"/>
                </a:lnTo>
                <a:lnTo>
                  <a:pt x="1333299" y="1873781"/>
                </a:lnTo>
                <a:lnTo>
                  <a:pt x="1329076" y="1886481"/>
                </a:lnTo>
                <a:lnTo>
                  <a:pt x="1293168" y="1886481"/>
                </a:lnTo>
                <a:lnTo>
                  <a:pt x="1287774" y="1899181"/>
                </a:lnTo>
                <a:close/>
              </a:path>
              <a:path w="2345690" h="2216785">
                <a:moveTo>
                  <a:pt x="1359690" y="1886481"/>
                </a:moveTo>
                <a:lnTo>
                  <a:pt x="1345967" y="1886481"/>
                </a:lnTo>
                <a:lnTo>
                  <a:pt x="1352301" y="1873781"/>
                </a:lnTo>
                <a:lnTo>
                  <a:pt x="1371121" y="1873781"/>
                </a:lnTo>
                <a:lnTo>
                  <a:pt x="1359690" y="1886481"/>
                </a:lnTo>
                <a:close/>
              </a:path>
              <a:path w="2345690" h="2216785">
                <a:moveTo>
                  <a:pt x="1523318" y="1899181"/>
                </a:moveTo>
                <a:lnTo>
                  <a:pt x="1515928" y="1886481"/>
                </a:lnTo>
                <a:lnTo>
                  <a:pt x="1509199" y="1886481"/>
                </a:lnTo>
                <a:lnTo>
                  <a:pt x="1509842" y="1873781"/>
                </a:lnTo>
                <a:lnTo>
                  <a:pt x="1534930" y="1873781"/>
                </a:lnTo>
                <a:lnTo>
                  <a:pt x="1530708" y="1886481"/>
                </a:lnTo>
                <a:lnTo>
                  <a:pt x="1523318" y="1899181"/>
                </a:lnTo>
                <a:close/>
              </a:path>
              <a:path w="2345690" h="2216785">
                <a:moveTo>
                  <a:pt x="1689057" y="1911881"/>
                </a:moveTo>
                <a:lnTo>
                  <a:pt x="1678946" y="1899181"/>
                </a:lnTo>
                <a:lnTo>
                  <a:pt x="1676257" y="1886481"/>
                </a:lnTo>
                <a:lnTo>
                  <a:pt x="1679704" y="1886481"/>
                </a:lnTo>
                <a:lnTo>
                  <a:pt x="1688001" y="1873781"/>
                </a:lnTo>
                <a:lnTo>
                  <a:pt x="1699613" y="1886481"/>
                </a:lnTo>
                <a:lnTo>
                  <a:pt x="1699613" y="1899181"/>
                </a:lnTo>
                <a:lnTo>
                  <a:pt x="1695391" y="1899181"/>
                </a:lnTo>
                <a:lnTo>
                  <a:pt x="1689057" y="1911881"/>
                </a:lnTo>
                <a:close/>
              </a:path>
              <a:path w="2345690" h="2216785">
                <a:moveTo>
                  <a:pt x="1845294" y="1911881"/>
                </a:moveTo>
                <a:lnTo>
                  <a:pt x="1833864" y="1911881"/>
                </a:lnTo>
                <a:lnTo>
                  <a:pt x="1829460" y="1899181"/>
                </a:lnTo>
                <a:lnTo>
                  <a:pt x="1819959" y="1899181"/>
                </a:lnTo>
                <a:lnTo>
                  <a:pt x="1815736" y="1886481"/>
                </a:lnTo>
                <a:lnTo>
                  <a:pt x="1822433" y="1873781"/>
                </a:lnTo>
                <a:lnTo>
                  <a:pt x="1830515" y="1873781"/>
                </a:lnTo>
                <a:lnTo>
                  <a:pt x="1838598" y="1886481"/>
                </a:lnTo>
                <a:lnTo>
                  <a:pt x="1852684" y="1886481"/>
                </a:lnTo>
                <a:lnTo>
                  <a:pt x="1854795" y="1899181"/>
                </a:lnTo>
                <a:lnTo>
                  <a:pt x="1845294" y="1911881"/>
                </a:lnTo>
                <a:close/>
              </a:path>
              <a:path w="2345690" h="2216785">
                <a:moveTo>
                  <a:pt x="1998366" y="1886481"/>
                </a:moveTo>
                <a:lnTo>
                  <a:pt x="1999421" y="1873781"/>
                </a:lnTo>
                <a:lnTo>
                  <a:pt x="2006811" y="1873781"/>
                </a:lnTo>
                <a:lnTo>
                  <a:pt x="1998366" y="1886481"/>
                </a:lnTo>
                <a:close/>
              </a:path>
              <a:path w="2345690" h="2216785">
                <a:moveTo>
                  <a:pt x="399451" y="1911881"/>
                </a:moveTo>
                <a:lnTo>
                  <a:pt x="375815" y="1911881"/>
                </a:lnTo>
                <a:lnTo>
                  <a:pt x="371064" y="1899181"/>
                </a:lnTo>
                <a:lnTo>
                  <a:pt x="361563" y="1899181"/>
                </a:lnTo>
                <a:lnTo>
                  <a:pt x="356813" y="1886481"/>
                </a:lnTo>
                <a:lnTo>
                  <a:pt x="403262" y="1886481"/>
                </a:lnTo>
                <a:lnTo>
                  <a:pt x="399451" y="1911881"/>
                </a:lnTo>
                <a:close/>
              </a:path>
              <a:path w="2345690" h="2216785">
                <a:moveTo>
                  <a:pt x="649000" y="1899181"/>
                </a:moveTo>
                <a:lnTo>
                  <a:pt x="630229" y="1899181"/>
                </a:lnTo>
                <a:lnTo>
                  <a:pt x="628118" y="1886481"/>
                </a:lnTo>
                <a:lnTo>
                  <a:pt x="645009" y="1886481"/>
                </a:lnTo>
                <a:lnTo>
                  <a:pt x="649000" y="1899181"/>
                </a:lnTo>
                <a:close/>
              </a:path>
              <a:path w="2345690" h="2216785">
                <a:moveTo>
                  <a:pt x="780858" y="1911881"/>
                </a:moveTo>
                <a:lnTo>
                  <a:pt x="769378" y="1911881"/>
                </a:lnTo>
                <a:lnTo>
                  <a:pt x="760075" y="1899181"/>
                </a:lnTo>
                <a:lnTo>
                  <a:pt x="762055" y="1899181"/>
                </a:lnTo>
                <a:lnTo>
                  <a:pt x="763787" y="1886481"/>
                </a:lnTo>
                <a:lnTo>
                  <a:pt x="782244" y="1886481"/>
                </a:lnTo>
                <a:lnTo>
                  <a:pt x="785411" y="1899181"/>
                </a:lnTo>
                <a:lnTo>
                  <a:pt x="780858" y="1911881"/>
                </a:lnTo>
                <a:close/>
              </a:path>
              <a:path w="2345690" h="2216785">
                <a:moveTo>
                  <a:pt x="810747" y="1899181"/>
                </a:moveTo>
                <a:lnTo>
                  <a:pt x="785411" y="1899181"/>
                </a:lnTo>
                <a:lnTo>
                  <a:pt x="792042" y="1886481"/>
                </a:lnTo>
                <a:lnTo>
                  <a:pt x="805304" y="1886481"/>
                </a:lnTo>
                <a:lnTo>
                  <a:pt x="810747" y="1899181"/>
                </a:lnTo>
                <a:close/>
              </a:path>
              <a:path w="2345690" h="2216785">
                <a:moveTo>
                  <a:pt x="827638" y="1899181"/>
                </a:moveTo>
                <a:lnTo>
                  <a:pt x="810747" y="1899181"/>
                </a:lnTo>
                <a:lnTo>
                  <a:pt x="810714" y="1886481"/>
                </a:lnTo>
                <a:lnTo>
                  <a:pt x="830458" y="1886481"/>
                </a:lnTo>
                <a:lnTo>
                  <a:pt x="827638" y="1899181"/>
                </a:lnTo>
                <a:close/>
              </a:path>
              <a:path w="2345690" h="2216785">
                <a:moveTo>
                  <a:pt x="867258" y="1899181"/>
                </a:moveTo>
                <a:lnTo>
                  <a:pt x="844924" y="1899181"/>
                </a:lnTo>
                <a:lnTo>
                  <a:pt x="848751" y="1886481"/>
                </a:lnTo>
                <a:lnTo>
                  <a:pt x="860363" y="1886481"/>
                </a:lnTo>
                <a:lnTo>
                  <a:pt x="867258" y="1899181"/>
                </a:lnTo>
                <a:close/>
              </a:path>
              <a:path w="2345690" h="2216785">
                <a:moveTo>
                  <a:pt x="964873" y="1899181"/>
                </a:moveTo>
                <a:lnTo>
                  <a:pt x="920932" y="1899181"/>
                </a:lnTo>
                <a:lnTo>
                  <a:pt x="919480" y="1886481"/>
                </a:lnTo>
                <a:lnTo>
                  <a:pt x="965929" y="1886481"/>
                </a:lnTo>
                <a:lnTo>
                  <a:pt x="964873" y="1899181"/>
                </a:lnTo>
                <a:close/>
              </a:path>
              <a:path w="2345690" h="2216785">
                <a:moveTo>
                  <a:pt x="1082052" y="1899181"/>
                </a:moveTo>
                <a:lnTo>
                  <a:pt x="1086274" y="1886481"/>
                </a:lnTo>
                <a:lnTo>
                  <a:pt x="1082052" y="1899181"/>
                </a:lnTo>
                <a:close/>
              </a:path>
              <a:path w="2345690" h="2216785">
                <a:moveTo>
                  <a:pt x="1091553" y="1899181"/>
                </a:moveTo>
                <a:lnTo>
                  <a:pt x="1082052" y="1899181"/>
                </a:lnTo>
                <a:lnTo>
                  <a:pt x="1090497" y="1886481"/>
                </a:lnTo>
                <a:lnTo>
                  <a:pt x="1091553" y="1899181"/>
                </a:lnTo>
                <a:close/>
              </a:path>
              <a:path w="2345690" h="2216785">
                <a:moveTo>
                  <a:pt x="1164393" y="1911881"/>
                </a:moveTo>
                <a:lnTo>
                  <a:pt x="1103561" y="1911881"/>
                </a:lnTo>
                <a:lnTo>
                  <a:pt x="1106184" y="1899181"/>
                </a:lnTo>
                <a:lnTo>
                  <a:pt x="1126390" y="1899181"/>
                </a:lnTo>
                <a:lnTo>
                  <a:pt x="1129903" y="1886481"/>
                </a:lnTo>
                <a:lnTo>
                  <a:pt x="1167560" y="1886481"/>
                </a:lnTo>
                <a:lnTo>
                  <a:pt x="1172839" y="1899181"/>
                </a:lnTo>
                <a:lnTo>
                  <a:pt x="1164393" y="1911881"/>
                </a:lnTo>
                <a:close/>
              </a:path>
              <a:path w="2345690" h="2216785">
                <a:moveTo>
                  <a:pt x="1330132" y="1899181"/>
                </a:moveTo>
                <a:lnTo>
                  <a:pt x="1310537" y="1899181"/>
                </a:lnTo>
                <a:lnTo>
                  <a:pt x="1312186" y="1886481"/>
                </a:lnTo>
                <a:lnTo>
                  <a:pt x="1329076" y="1886481"/>
                </a:lnTo>
                <a:lnTo>
                  <a:pt x="1333580" y="1893255"/>
                </a:lnTo>
                <a:lnTo>
                  <a:pt x="1330132" y="1899181"/>
                </a:lnTo>
                <a:close/>
              </a:path>
              <a:path w="2345690" h="2216785">
                <a:moveTo>
                  <a:pt x="1377636" y="1899181"/>
                </a:moveTo>
                <a:lnTo>
                  <a:pt x="1337521" y="1899181"/>
                </a:lnTo>
                <a:lnTo>
                  <a:pt x="1333580" y="1893255"/>
                </a:lnTo>
                <a:lnTo>
                  <a:pt x="1337521" y="1886481"/>
                </a:lnTo>
                <a:lnTo>
                  <a:pt x="1373084" y="1886481"/>
                </a:lnTo>
                <a:lnTo>
                  <a:pt x="1377636" y="1899181"/>
                </a:lnTo>
                <a:close/>
              </a:path>
              <a:path w="2345690" h="2216785">
                <a:moveTo>
                  <a:pt x="1418807" y="1911881"/>
                </a:moveTo>
                <a:lnTo>
                  <a:pt x="1399806" y="1911881"/>
                </a:lnTo>
                <a:lnTo>
                  <a:pt x="1394527" y="1899181"/>
                </a:lnTo>
                <a:lnTo>
                  <a:pt x="1402973" y="1886481"/>
                </a:lnTo>
                <a:lnTo>
                  <a:pt x="1414585" y="1886481"/>
                </a:lnTo>
                <a:lnTo>
                  <a:pt x="1421974" y="1899181"/>
                </a:lnTo>
                <a:lnTo>
                  <a:pt x="1418807" y="1911881"/>
                </a:lnTo>
                <a:close/>
              </a:path>
              <a:path w="2345690" h="2216785">
                <a:moveTo>
                  <a:pt x="1449422" y="1911881"/>
                </a:moveTo>
                <a:lnTo>
                  <a:pt x="1427253" y="1911881"/>
                </a:lnTo>
                <a:lnTo>
                  <a:pt x="1435698" y="1886481"/>
                </a:lnTo>
                <a:lnTo>
                  <a:pt x="1445265" y="1886481"/>
                </a:lnTo>
                <a:lnTo>
                  <a:pt x="1450477" y="1899181"/>
                </a:lnTo>
                <a:lnTo>
                  <a:pt x="1451731" y="1899181"/>
                </a:lnTo>
                <a:lnTo>
                  <a:pt x="1449422" y="1911881"/>
                </a:lnTo>
                <a:close/>
              </a:path>
              <a:path w="2345690" h="2216785">
                <a:moveTo>
                  <a:pt x="1479772" y="1911881"/>
                </a:moveTo>
                <a:lnTo>
                  <a:pt x="1473042" y="1911881"/>
                </a:lnTo>
                <a:lnTo>
                  <a:pt x="1463145" y="1899181"/>
                </a:lnTo>
                <a:lnTo>
                  <a:pt x="1463145" y="1886481"/>
                </a:lnTo>
                <a:lnTo>
                  <a:pt x="1488481" y="1886481"/>
                </a:lnTo>
                <a:lnTo>
                  <a:pt x="1484523" y="1899181"/>
                </a:lnTo>
                <a:lnTo>
                  <a:pt x="1479772" y="1911881"/>
                </a:lnTo>
                <a:close/>
              </a:path>
              <a:path w="2345690" h="2216785">
                <a:moveTo>
                  <a:pt x="1542320" y="1911881"/>
                </a:moveTo>
                <a:lnTo>
                  <a:pt x="1526419" y="1911881"/>
                </a:lnTo>
                <a:lnTo>
                  <a:pt x="1528332" y="1899181"/>
                </a:lnTo>
                <a:lnTo>
                  <a:pt x="1539351" y="1886481"/>
                </a:lnTo>
                <a:lnTo>
                  <a:pt x="1550765" y="1899181"/>
                </a:lnTo>
                <a:lnTo>
                  <a:pt x="1542320" y="1911881"/>
                </a:lnTo>
                <a:close/>
              </a:path>
              <a:path w="2345690" h="2216785">
                <a:moveTo>
                  <a:pt x="1575046" y="1911881"/>
                </a:moveTo>
                <a:lnTo>
                  <a:pt x="1560266" y="1911881"/>
                </a:lnTo>
                <a:lnTo>
                  <a:pt x="1561091" y="1899181"/>
                </a:lnTo>
                <a:lnTo>
                  <a:pt x="1567656" y="1886481"/>
                </a:lnTo>
                <a:lnTo>
                  <a:pt x="1576596" y="1886481"/>
                </a:lnTo>
                <a:lnTo>
                  <a:pt x="1584546" y="1899181"/>
                </a:lnTo>
                <a:lnTo>
                  <a:pt x="1575046" y="1911881"/>
                </a:lnTo>
                <a:close/>
              </a:path>
              <a:path w="2345690" h="2216785">
                <a:moveTo>
                  <a:pt x="1609882" y="1911881"/>
                </a:moveTo>
                <a:lnTo>
                  <a:pt x="1592992" y="1911881"/>
                </a:lnTo>
                <a:lnTo>
                  <a:pt x="1586658" y="1899181"/>
                </a:lnTo>
                <a:lnTo>
                  <a:pt x="1595103" y="1886481"/>
                </a:lnTo>
                <a:lnTo>
                  <a:pt x="1604686" y="1886481"/>
                </a:lnTo>
                <a:lnTo>
                  <a:pt x="1610014" y="1899181"/>
                </a:lnTo>
                <a:lnTo>
                  <a:pt x="1611581" y="1899181"/>
                </a:lnTo>
                <a:lnTo>
                  <a:pt x="1609882" y="1911881"/>
                </a:lnTo>
                <a:close/>
              </a:path>
              <a:path w="2345690" h="2216785">
                <a:moveTo>
                  <a:pt x="1655275" y="1899181"/>
                </a:moveTo>
                <a:lnTo>
                  <a:pt x="1651053" y="1899181"/>
                </a:lnTo>
                <a:lnTo>
                  <a:pt x="1655275" y="1886481"/>
                </a:lnTo>
                <a:lnTo>
                  <a:pt x="1655275" y="1899181"/>
                </a:lnTo>
                <a:close/>
              </a:path>
              <a:path w="2345690" h="2216785">
                <a:moveTo>
                  <a:pt x="1673222" y="1899181"/>
                </a:moveTo>
                <a:lnTo>
                  <a:pt x="1655275" y="1899181"/>
                </a:lnTo>
                <a:lnTo>
                  <a:pt x="1662665" y="1886481"/>
                </a:lnTo>
                <a:lnTo>
                  <a:pt x="1667944" y="1886481"/>
                </a:lnTo>
                <a:lnTo>
                  <a:pt x="1673222" y="1899181"/>
                </a:lnTo>
                <a:close/>
              </a:path>
              <a:path w="2345690" h="2216785">
                <a:moveTo>
                  <a:pt x="1719671" y="1911881"/>
                </a:moveTo>
                <a:lnTo>
                  <a:pt x="1705551" y="1911881"/>
                </a:lnTo>
                <a:lnTo>
                  <a:pt x="1705865" y="1899181"/>
                </a:lnTo>
                <a:lnTo>
                  <a:pt x="1711226" y="1886481"/>
                </a:lnTo>
                <a:lnTo>
                  <a:pt x="1721782" y="1886481"/>
                </a:lnTo>
                <a:lnTo>
                  <a:pt x="1730228" y="1899181"/>
                </a:lnTo>
                <a:lnTo>
                  <a:pt x="1728116" y="1899181"/>
                </a:lnTo>
                <a:lnTo>
                  <a:pt x="1719671" y="1911881"/>
                </a:lnTo>
                <a:close/>
              </a:path>
              <a:path w="2345690" h="2216785">
                <a:moveTo>
                  <a:pt x="1771662" y="1911881"/>
                </a:moveTo>
                <a:lnTo>
                  <a:pt x="1763316" y="1911881"/>
                </a:lnTo>
                <a:lnTo>
                  <a:pt x="1752396" y="1899181"/>
                </a:lnTo>
                <a:lnTo>
                  <a:pt x="1761897" y="1886481"/>
                </a:lnTo>
                <a:lnTo>
                  <a:pt x="1776676" y="1899181"/>
                </a:lnTo>
                <a:lnTo>
                  <a:pt x="1776446" y="1899181"/>
                </a:lnTo>
                <a:lnTo>
                  <a:pt x="1771662" y="1911881"/>
                </a:lnTo>
                <a:close/>
              </a:path>
              <a:path w="2345690" h="2216785">
                <a:moveTo>
                  <a:pt x="1939842" y="1924581"/>
                </a:moveTo>
                <a:lnTo>
                  <a:pt x="1918135" y="1924581"/>
                </a:lnTo>
                <a:lnTo>
                  <a:pt x="1920247" y="1911881"/>
                </a:lnTo>
                <a:lnTo>
                  <a:pt x="1907579" y="1899181"/>
                </a:lnTo>
                <a:lnTo>
                  <a:pt x="1911076" y="1886481"/>
                </a:lnTo>
                <a:lnTo>
                  <a:pt x="1932914" y="1886481"/>
                </a:lnTo>
                <a:lnTo>
                  <a:pt x="1929747" y="1899181"/>
                </a:lnTo>
                <a:lnTo>
                  <a:pt x="1940766" y="1911881"/>
                </a:lnTo>
                <a:lnTo>
                  <a:pt x="1943471" y="1911881"/>
                </a:lnTo>
                <a:lnTo>
                  <a:pt x="1939842" y="1924581"/>
                </a:lnTo>
                <a:close/>
              </a:path>
              <a:path w="2345690" h="2216785">
                <a:moveTo>
                  <a:pt x="1969863" y="1911881"/>
                </a:moveTo>
                <a:lnTo>
                  <a:pt x="1955083" y="1911881"/>
                </a:lnTo>
                <a:lnTo>
                  <a:pt x="1956139" y="1899181"/>
                </a:lnTo>
                <a:lnTo>
                  <a:pt x="1954028" y="1899181"/>
                </a:lnTo>
                <a:lnTo>
                  <a:pt x="1952147" y="1886481"/>
                </a:lnTo>
                <a:lnTo>
                  <a:pt x="1971974" y="1886481"/>
                </a:lnTo>
                <a:lnTo>
                  <a:pt x="1975141" y="1899181"/>
                </a:lnTo>
                <a:lnTo>
                  <a:pt x="1969863" y="1911881"/>
                </a:lnTo>
                <a:close/>
              </a:path>
              <a:path w="2345690" h="2216785">
                <a:moveTo>
                  <a:pt x="429653" y="1911881"/>
                </a:moveTo>
                <a:lnTo>
                  <a:pt x="403262" y="1911881"/>
                </a:lnTo>
                <a:lnTo>
                  <a:pt x="410651" y="1899181"/>
                </a:lnTo>
                <a:lnTo>
                  <a:pt x="437043" y="1899181"/>
                </a:lnTo>
                <a:lnTo>
                  <a:pt x="429653" y="1911881"/>
                </a:lnTo>
                <a:close/>
              </a:path>
              <a:path w="2345690" h="2216785">
                <a:moveTo>
                  <a:pt x="480029" y="1911881"/>
                </a:moveTo>
                <a:lnTo>
                  <a:pt x="459212" y="1911881"/>
                </a:lnTo>
                <a:lnTo>
                  <a:pt x="464490" y="1899181"/>
                </a:lnTo>
                <a:lnTo>
                  <a:pt x="478215" y="1899181"/>
                </a:lnTo>
                <a:lnTo>
                  <a:pt x="480029" y="1911881"/>
                </a:lnTo>
                <a:close/>
              </a:path>
              <a:path w="2345690" h="2216785">
                <a:moveTo>
                  <a:pt x="506717" y="1924581"/>
                </a:moveTo>
                <a:lnTo>
                  <a:pt x="491723" y="1924581"/>
                </a:lnTo>
                <a:lnTo>
                  <a:pt x="494445" y="1911881"/>
                </a:lnTo>
                <a:lnTo>
                  <a:pt x="505678" y="1899181"/>
                </a:lnTo>
                <a:lnTo>
                  <a:pt x="516218" y="1911881"/>
                </a:lnTo>
                <a:lnTo>
                  <a:pt x="506717" y="1924581"/>
                </a:lnTo>
                <a:close/>
              </a:path>
              <a:path w="2345690" h="2216785">
                <a:moveTo>
                  <a:pt x="534164" y="1924581"/>
                </a:moveTo>
                <a:lnTo>
                  <a:pt x="524399" y="1924581"/>
                </a:lnTo>
                <a:lnTo>
                  <a:pt x="516218" y="1911881"/>
                </a:lnTo>
                <a:lnTo>
                  <a:pt x="525718" y="1899181"/>
                </a:lnTo>
                <a:lnTo>
                  <a:pt x="536275" y="1899181"/>
                </a:lnTo>
                <a:lnTo>
                  <a:pt x="539970" y="1911881"/>
                </a:lnTo>
                <a:lnTo>
                  <a:pt x="534164" y="1924581"/>
                </a:lnTo>
                <a:close/>
              </a:path>
              <a:path w="2345690" h="2216785">
                <a:moveTo>
                  <a:pt x="668233" y="1911881"/>
                </a:moveTo>
                <a:lnTo>
                  <a:pt x="577446" y="1911881"/>
                </a:lnTo>
                <a:lnTo>
                  <a:pt x="582823" y="1899181"/>
                </a:lnTo>
                <a:lnTo>
                  <a:pt x="665033" y="1899181"/>
                </a:lnTo>
                <a:lnTo>
                  <a:pt x="668233" y="1911881"/>
                </a:lnTo>
                <a:close/>
              </a:path>
              <a:path w="2345690" h="2216785">
                <a:moveTo>
                  <a:pt x="713626" y="1911881"/>
                </a:moveTo>
                <a:lnTo>
                  <a:pt x="690402" y="1911881"/>
                </a:lnTo>
                <a:lnTo>
                  <a:pt x="699045" y="1899181"/>
                </a:lnTo>
                <a:lnTo>
                  <a:pt x="713626" y="1911881"/>
                </a:lnTo>
                <a:close/>
              </a:path>
              <a:path w="2345690" h="2216785">
                <a:moveTo>
                  <a:pt x="827506" y="1911881"/>
                </a:moveTo>
                <a:lnTo>
                  <a:pt x="795440" y="1911881"/>
                </a:lnTo>
                <a:lnTo>
                  <a:pt x="790426" y="1899181"/>
                </a:lnTo>
                <a:lnTo>
                  <a:pt x="827225" y="1899181"/>
                </a:lnTo>
                <a:lnTo>
                  <a:pt x="827506" y="1911881"/>
                </a:lnTo>
                <a:close/>
              </a:path>
              <a:path w="2345690" h="2216785">
                <a:moveTo>
                  <a:pt x="855085" y="1924581"/>
                </a:moveTo>
                <a:lnTo>
                  <a:pt x="836083" y="1924581"/>
                </a:lnTo>
                <a:lnTo>
                  <a:pt x="833972" y="1911881"/>
                </a:lnTo>
                <a:lnTo>
                  <a:pt x="837138" y="1911881"/>
                </a:lnTo>
                <a:lnTo>
                  <a:pt x="840306" y="1899181"/>
                </a:lnTo>
                <a:lnTo>
                  <a:pt x="866433" y="1899181"/>
                </a:lnTo>
                <a:lnTo>
                  <a:pt x="861254" y="1911881"/>
                </a:lnTo>
                <a:lnTo>
                  <a:pt x="855085" y="1924581"/>
                </a:lnTo>
                <a:close/>
              </a:path>
              <a:path w="2345690" h="2216785">
                <a:moveTo>
                  <a:pt x="903645" y="1911881"/>
                </a:moveTo>
                <a:lnTo>
                  <a:pt x="879365" y="1911881"/>
                </a:lnTo>
                <a:lnTo>
                  <a:pt x="880206" y="1899181"/>
                </a:lnTo>
                <a:lnTo>
                  <a:pt x="904701" y="1899181"/>
                </a:lnTo>
                <a:lnTo>
                  <a:pt x="903645" y="1911881"/>
                </a:lnTo>
                <a:close/>
              </a:path>
              <a:path w="2345690" h="2216785">
                <a:moveTo>
                  <a:pt x="991925" y="1924581"/>
                </a:moveTo>
                <a:lnTo>
                  <a:pt x="915719" y="1924581"/>
                </a:lnTo>
                <a:lnTo>
                  <a:pt x="917369" y="1911881"/>
                </a:lnTo>
                <a:lnTo>
                  <a:pt x="919662" y="1899181"/>
                </a:lnTo>
                <a:lnTo>
                  <a:pt x="933995" y="1899181"/>
                </a:lnTo>
                <a:lnTo>
                  <a:pt x="935546" y="1911881"/>
                </a:lnTo>
                <a:lnTo>
                  <a:pt x="996543" y="1911881"/>
                </a:lnTo>
                <a:lnTo>
                  <a:pt x="991925" y="1924581"/>
                </a:lnTo>
                <a:close/>
              </a:path>
              <a:path w="2345690" h="2216785">
                <a:moveTo>
                  <a:pt x="953525" y="1911881"/>
                </a:moveTo>
                <a:lnTo>
                  <a:pt x="946168" y="1899181"/>
                </a:lnTo>
                <a:lnTo>
                  <a:pt x="960486" y="1899181"/>
                </a:lnTo>
                <a:lnTo>
                  <a:pt x="953525" y="1911881"/>
                </a:lnTo>
                <a:close/>
              </a:path>
              <a:path w="2345690" h="2216785">
                <a:moveTo>
                  <a:pt x="982820" y="1911881"/>
                </a:moveTo>
                <a:lnTo>
                  <a:pt x="961575" y="1911881"/>
                </a:lnTo>
                <a:lnTo>
                  <a:pt x="966309" y="1899181"/>
                </a:lnTo>
                <a:lnTo>
                  <a:pt x="987042" y="1899181"/>
                </a:lnTo>
                <a:lnTo>
                  <a:pt x="982820" y="1911881"/>
                </a:lnTo>
                <a:close/>
              </a:path>
              <a:path w="2345690" h="2216785">
                <a:moveTo>
                  <a:pt x="1022852" y="1911881"/>
                </a:moveTo>
                <a:lnTo>
                  <a:pt x="1001656" y="1911881"/>
                </a:lnTo>
                <a:lnTo>
                  <a:pt x="1004724" y="1899181"/>
                </a:lnTo>
                <a:lnTo>
                  <a:pt x="1019768" y="1899181"/>
                </a:lnTo>
                <a:lnTo>
                  <a:pt x="1022852" y="1911881"/>
                </a:lnTo>
                <a:close/>
              </a:path>
              <a:path w="2345690" h="2216785">
                <a:moveTo>
                  <a:pt x="1060938" y="1924581"/>
                </a:moveTo>
                <a:lnTo>
                  <a:pt x="1034943" y="1924581"/>
                </a:lnTo>
                <a:lnTo>
                  <a:pt x="1036807" y="1911881"/>
                </a:lnTo>
                <a:lnTo>
                  <a:pt x="1045103" y="1899181"/>
                </a:lnTo>
                <a:lnTo>
                  <a:pt x="1059883" y="1911881"/>
                </a:lnTo>
                <a:lnTo>
                  <a:pt x="1060938" y="1911881"/>
                </a:lnTo>
                <a:lnTo>
                  <a:pt x="1060938" y="1924581"/>
                </a:lnTo>
                <a:close/>
              </a:path>
              <a:path w="2345690" h="2216785">
                <a:moveTo>
                  <a:pt x="1092971" y="1911881"/>
                </a:moveTo>
                <a:lnTo>
                  <a:pt x="1059883" y="1911881"/>
                </a:lnTo>
                <a:lnTo>
                  <a:pt x="1063495" y="1899181"/>
                </a:lnTo>
                <a:lnTo>
                  <a:pt x="1086274" y="1899181"/>
                </a:lnTo>
                <a:lnTo>
                  <a:pt x="1092971" y="1911881"/>
                </a:lnTo>
                <a:close/>
              </a:path>
              <a:path w="2345690" h="2216785">
                <a:moveTo>
                  <a:pt x="1188674" y="1924581"/>
                </a:moveTo>
                <a:lnTo>
                  <a:pt x="1175676" y="1924581"/>
                </a:lnTo>
                <a:lnTo>
                  <a:pt x="1173630" y="1911881"/>
                </a:lnTo>
                <a:lnTo>
                  <a:pt x="1175148" y="1899181"/>
                </a:lnTo>
                <a:lnTo>
                  <a:pt x="1191346" y="1899181"/>
                </a:lnTo>
                <a:lnTo>
                  <a:pt x="1196327" y="1911881"/>
                </a:lnTo>
                <a:lnTo>
                  <a:pt x="1196162" y="1911881"/>
                </a:lnTo>
                <a:lnTo>
                  <a:pt x="1188674" y="1924581"/>
                </a:lnTo>
                <a:close/>
              </a:path>
              <a:path w="2345690" h="2216785">
                <a:moveTo>
                  <a:pt x="1325761" y="1911881"/>
                </a:moveTo>
                <a:lnTo>
                  <a:pt x="1315172" y="1911881"/>
                </a:lnTo>
                <a:lnTo>
                  <a:pt x="1306908" y="1899181"/>
                </a:lnTo>
                <a:lnTo>
                  <a:pt x="1332244" y="1899181"/>
                </a:lnTo>
                <a:lnTo>
                  <a:pt x="1325761" y="1911881"/>
                </a:lnTo>
                <a:close/>
              </a:path>
              <a:path w="2345690" h="2216785">
                <a:moveTo>
                  <a:pt x="1389249" y="1911881"/>
                </a:moveTo>
                <a:lnTo>
                  <a:pt x="1334355" y="1911881"/>
                </a:lnTo>
                <a:lnTo>
                  <a:pt x="1332244" y="1899181"/>
                </a:lnTo>
                <a:lnTo>
                  <a:pt x="1386081" y="1899181"/>
                </a:lnTo>
                <a:lnTo>
                  <a:pt x="1389249" y="1911881"/>
                </a:lnTo>
                <a:close/>
              </a:path>
              <a:path w="2345690" h="2216785">
                <a:moveTo>
                  <a:pt x="1511706" y="1924581"/>
                </a:moveTo>
                <a:lnTo>
                  <a:pt x="1488432" y="1924581"/>
                </a:lnTo>
                <a:lnTo>
                  <a:pt x="1486502" y="1911881"/>
                </a:lnTo>
                <a:lnTo>
                  <a:pt x="1493479" y="1899181"/>
                </a:lnTo>
                <a:lnTo>
                  <a:pt x="1504316" y="1899181"/>
                </a:lnTo>
                <a:lnTo>
                  <a:pt x="1512761" y="1911881"/>
                </a:lnTo>
                <a:lnTo>
                  <a:pt x="1510650" y="1911881"/>
                </a:lnTo>
                <a:lnTo>
                  <a:pt x="1511706" y="1924581"/>
                </a:lnTo>
                <a:close/>
              </a:path>
              <a:path w="2345690" h="2216785">
                <a:moveTo>
                  <a:pt x="1675729" y="1911881"/>
                </a:moveTo>
                <a:lnTo>
                  <a:pt x="1629016" y="1911881"/>
                </a:lnTo>
                <a:lnTo>
                  <a:pt x="1636125" y="1899181"/>
                </a:lnTo>
                <a:lnTo>
                  <a:pt x="1675333" y="1899181"/>
                </a:lnTo>
                <a:lnTo>
                  <a:pt x="1675729" y="1911881"/>
                </a:lnTo>
                <a:close/>
              </a:path>
              <a:path w="2345690" h="2216785">
                <a:moveTo>
                  <a:pt x="1743951" y="1924581"/>
                </a:moveTo>
                <a:lnTo>
                  <a:pt x="1730228" y="1924581"/>
                </a:lnTo>
                <a:lnTo>
                  <a:pt x="1736677" y="1899181"/>
                </a:lnTo>
                <a:lnTo>
                  <a:pt x="1748570" y="1899181"/>
                </a:lnTo>
                <a:lnTo>
                  <a:pt x="1754722" y="1911881"/>
                </a:lnTo>
                <a:lnTo>
                  <a:pt x="1743951" y="1924581"/>
                </a:lnTo>
                <a:close/>
              </a:path>
              <a:path w="2345690" h="2216785">
                <a:moveTo>
                  <a:pt x="1876436" y="1911881"/>
                </a:moveTo>
                <a:lnTo>
                  <a:pt x="1854400" y="1911881"/>
                </a:lnTo>
                <a:lnTo>
                  <a:pt x="1859530" y="1899181"/>
                </a:lnTo>
                <a:lnTo>
                  <a:pt x="1872577" y="1899181"/>
                </a:lnTo>
                <a:lnTo>
                  <a:pt x="1876436" y="1911881"/>
                </a:lnTo>
                <a:close/>
              </a:path>
              <a:path w="2345690" h="2216785">
                <a:moveTo>
                  <a:pt x="401150" y="1924581"/>
                </a:moveTo>
                <a:lnTo>
                  <a:pt x="388483" y="1924581"/>
                </a:lnTo>
                <a:lnTo>
                  <a:pt x="390594" y="1911881"/>
                </a:lnTo>
                <a:lnTo>
                  <a:pt x="391650" y="1911881"/>
                </a:lnTo>
                <a:lnTo>
                  <a:pt x="401150" y="1924581"/>
                </a:lnTo>
                <a:close/>
              </a:path>
              <a:path w="2345690" h="2216785">
                <a:moveTo>
                  <a:pt x="458289" y="1937281"/>
                </a:moveTo>
                <a:lnTo>
                  <a:pt x="401678" y="1937281"/>
                </a:lnTo>
                <a:lnTo>
                  <a:pt x="394553" y="1924581"/>
                </a:lnTo>
                <a:lnTo>
                  <a:pt x="408540" y="1924581"/>
                </a:lnTo>
                <a:lnTo>
                  <a:pt x="407485" y="1911881"/>
                </a:lnTo>
                <a:lnTo>
                  <a:pt x="461324" y="1911881"/>
                </a:lnTo>
                <a:lnTo>
                  <a:pt x="454908" y="1924581"/>
                </a:lnTo>
                <a:lnTo>
                  <a:pt x="458289" y="1937281"/>
                </a:lnTo>
                <a:close/>
              </a:path>
              <a:path w="2345690" h="2216785">
                <a:moveTo>
                  <a:pt x="481382" y="1924581"/>
                </a:moveTo>
                <a:lnTo>
                  <a:pt x="462990" y="1924581"/>
                </a:lnTo>
                <a:lnTo>
                  <a:pt x="461324" y="1911881"/>
                </a:lnTo>
                <a:lnTo>
                  <a:pt x="479699" y="1911881"/>
                </a:lnTo>
                <a:lnTo>
                  <a:pt x="481382" y="1924581"/>
                </a:lnTo>
                <a:close/>
              </a:path>
              <a:path w="2345690" h="2216785">
                <a:moveTo>
                  <a:pt x="603837" y="1949981"/>
                </a:moveTo>
                <a:lnTo>
                  <a:pt x="549999" y="1949981"/>
                </a:lnTo>
                <a:lnTo>
                  <a:pt x="550758" y="1937281"/>
                </a:lnTo>
                <a:lnTo>
                  <a:pt x="548943" y="1924581"/>
                </a:lnTo>
                <a:lnTo>
                  <a:pt x="547887" y="1924581"/>
                </a:lnTo>
                <a:lnTo>
                  <a:pt x="549900" y="1911881"/>
                </a:lnTo>
                <a:lnTo>
                  <a:pt x="561842" y="1911881"/>
                </a:lnTo>
                <a:lnTo>
                  <a:pt x="572168" y="1924581"/>
                </a:lnTo>
                <a:lnTo>
                  <a:pt x="567945" y="1937281"/>
                </a:lnTo>
                <a:lnTo>
                  <a:pt x="602897" y="1937281"/>
                </a:lnTo>
                <a:lnTo>
                  <a:pt x="603837" y="1949981"/>
                </a:lnTo>
                <a:close/>
              </a:path>
              <a:path w="2345690" h="2216785">
                <a:moveTo>
                  <a:pt x="626798" y="1924581"/>
                </a:moveTo>
                <a:lnTo>
                  <a:pt x="587739" y="1924581"/>
                </a:lnTo>
                <a:lnTo>
                  <a:pt x="583483" y="1911881"/>
                </a:lnTo>
                <a:lnTo>
                  <a:pt x="630361" y="1911881"/>
                </a:lnTo>
                <a:lnTo>
                  <a:pt x="626798" y="1924581"/>
                </a:lnTo>
                <a:close/>
              </a:path>
              <a:path w="2345690" h="2216785">
                <a:moveTo>
                  <a:pt x="640786" y="1924581"/>
                </a:moveTo>
                <a:lnTo>
                  <a:pt x="638674" y="1924581"/>
                </a:lnTo>
                <a:lnTo>
                  <a:pt x="641841" y="1911881"/>
                </a:lnTo>
                <a:lnTo>
                  <a:pt x="640786" y="1924581"/>
                </a:lnTo>
                <a:close/>
              </a:path>
              <a:path w="2345690" h="2216785">
                <a:moveTo>
                  <a:pt x="678773" y="1937281"/>
                </a:moveTo>
                <a:lnTo>
                  <a:pt x="637223" y="1937281"/>
                </a:lnTo>
                <a:lnTo>
                  <a:pt x="635920" y="1924581"/>
                </a:lnTo>
                <a:lnTo>
                  <a:pt x="640786" y="1924581"/>
                </a:lnTo>
                <a:lnTo>
                  <a:pt x="648175" y="1911881"/>
                </a:lnTo>
                <a:lnTo>
                  <a:pt x="679846" y="1911881"/>
                </a:lnTo>
                <a:lnTo>
                  <a:pt x="678773" y="1937281"/>
                </a:lnTo>
                <a:close/>
              </a:path>
              <a:path w="2345690" h="2216785">
                <a:moveTo>
                  <a:pt x="708052" y="1924581"/>
                </a:moveTo>
                <a:lnTo>
                  <a:pt x="702014" y="1924581"/>
                </a:lnTo>
                <a:lnTo>
                  <a:pt x="690468" y="1911881"/>
                </a:lnTo>
                <a:lnTo>
                  <a:pt x="711515" y="1911881"/>
                </a:lnTo>
                <a:lnTo>
                  <a:pt x="708738" y="1923019"/>
                </a:lnTo>
                <a:lnTo>
                  <a:pt x="708052" y="1924581"/>
                </a:lnTo>
                <a:close/>
              </a:path>
              <a:path w="2345690" h="2216785">
                <a:moveTo>
                  <a:pt x="728142" y="1924581"/>
                </a:moveTo>
                <a:lnTo>
                  <a:pt x="708348" y="1924581"/>
                </a:lnTo>
                <a:lnTo>
                  <a:pt x="708738" y="1923019"/>
                </a:lnTo>
                <a:lnTo>
                  <a:pt x="713627" y="1911881"/>
                </a:lnTo>
                <a:lnTo>
                  <a:pt x="721577" y="1911881"/>
                </a:lnTo>
                <a:lnTo>
                  <a:pt x="728142" y="1924581"/>
                </a:lnTo>
                <a:close/>
              </a:path>
              <a:path w="2345690" h="2216785">
                <a:moveTo>
                  <a:pt x="809691" y="1924581"/>
                </a:moveTo>
                <a:lnTo>
                  <a:pt x="772744" y="1924581"/>
                </a:lnTo>
                <a:lnTo>
                  <a:pt x="774130" y="1911881"/>
                </a:lnTo>
                <a:lnTo>
                  <a:pt x="808636" y="1911881"/>
                </a:lnTo>
                <a:lnTo>
                  <a:pt x="812108" y="1917849"/>
                </a:lnTo>
                <a:lnTo>
                  <a:pt x="812541" y="1921153"/>
                </a:lnTo>
                <a:lnTo>
                  <a:pt x="809691" y="1924581"/>
                </a:lnTo>
                <a:close/>
              </a:path>
              <a:path w="2345690" h="2216785">
                <a:moveTo>
                  <a:pt x="813417" y="1920099"/>
                </a:moveTo>
                <a:lnTo>
                  <a:pt x="812108" y="1917849"/>
                </a:lnTo>
                <a:lnTo>
                  <a:pt x="811325" y="1911881"/>
                </a:lnTo>
                <a:lnTo>
                  <a:pt x="820248" y="1911881"/>
                </a:lnTo>
                <a:lnTo>
                  <a:pt x="813417" y="1920099"/>
                </a:lnTo>
                <a:close/>
              </a:path>
              <a:path w="2345690" h="2216785">
                <a:moveTo>
                  <a:pt x="886755" y="1924581"/>
                </a:moveTo>
                <a:lnTo>
                  <a:pt x="880421" y="1911881"/>
                </a:lnTo>
                <a:lnTo>
                  <a:pt x="894144" y="1911881"/>
                </a:lnTo>
                <a:lnTo>
                  <a:pt x="886755" y="1924581"/>
                </a:lnTo>
                <a:close/>
              </a:path>
              <a:path w="2345690" h="2216785">
                <a:moveTo>
                  <a:pt x="1027157" y="1924581"/>
                </a:moveTo>
                <a:lnTo>
                  <a:pt x="997978" y="1924581"/>
                </a:lnTo>
                <a:lnTo>
                  <a:pt x="1000766" y="1911881"/>
                </a:lnTo>
                <a:lnTo>
                  <a:pt x="1023479" y="1911881"/>
                </a:lnTo>
                <a:lnTo>
                  <a:pt x="1027157" y="1924581"/>
                </a:lnTo>
                <a:close/>
              </a:path>
              <a:path w="2345690" h="2216785">
                <a:moveTo>
                  <a:pt x="1092509" y="1924581"/>
                </a:moveTo>
                <a:lnTo>
                  <a:pt x="1087330" y="1924581"/>
                </a:lnTo>
                <a:lnTo>
                  <a:pt x="1060938" y="1911881"/>
                </a:lnTo>
                <a:lnTo>
                  <a:pt x="1094720" y="1911881"/>
                </a:lnTo>
                <a:lnTo>
                  <a:pt x="1092509" y="1924581"/>
                </a:lnTo>
                <a:close/>
              </a:path>
              <a:path w="2345690" h="2216785">
                <a:moveTo>
                  <a:pt x="1120138" y="1949981"/>
                </a:moveTo>
                <a:lnTo>
                  <a:pt x="1109367" y="1949981"/>
                </a:lnTo>
                <a:lnTo>
                  <a:pt x="1105524" y="1937281"/>
                </a:lnTo>
                <a:lnTo>
                  <a:pt x="1115833" y="1924581"/>
                </a:lnTo>
                <a:lnTo>
                  <a:pt x="1106283" y="1911881"/>
                </a:lnTo>
                <a:lnTo>
                  <a:pt x="1126390" y="1911881"/>
                </a:lnTo>
                <a:lnTo>
                  <a:pt x="1123223" y="1924581"/>
                </a:lnTo>
                <a:lnTo>
                  <a:pt x="1125334" y="1924581"/>
                </a:lnTo>
                <a:lnTo>
                  <a:pt x="1130612" y="1937281"/>
                </a:lnTo>
                <a:lnTo>
                  <a:pt x="1120138" y="1949981"/>
                </a:lnTo>
                <a:close/>
              </a:path>
              <a:path w="2345690" h="2216785">
                <a:moveTo>
                  <a:pt x="1260459" y="1924581"/>
                </a:moveTo>
                <a:lnTo>
                  <a:pt x="1243832" y="1924581"/>
                </a:lnTo>
                <a:lnTo>
                  <a:pt x="1246999" y="1911881"/>
                </a:lnTo>
                <a:lnTo>
                  <a:pt x="1251354" y="1911881"/>
                </a:lnTo>
                <a:lnTo>
                  <a:pt x="1260459" y="1924581"/>
                </a:lnTo>
                <a:close/>
              </a:path>
              <a:path w="2345690" h="2216785">
                <a:moveTo>
                  <a:pt x="1277976" y="1937281"/>
                </a:moveTo>
                <a:lnTo>
                  <a:pt x="1260458" y="1924581"/>
                </a:lnTo>
                <a:lnTo>
                  <a:pt x="1273819" y="1911881"/>
                </a:lnTo>
                <a:lnTo>
                  <a:pt x="1281044" y="1924581"/>
                </a:lnTo>
                <a:lnTo>
                  <a:pt x="1277976" y="1937281"/>
                </a:lnTo>
                <a:close/>
              </a:path>
              <a:path w="2345690" h="2216785">
                <a:moveTo>
                  <a:pt x="1359690" y="1937281"/>
                </a:moveTo>
                <a:lnTo>
                  <a:pt x="1324854" y="1937281"/>
                </a:lnTo>
                <a:lnTo>
                  <a:pt x="1318519" y="1924581"/>
                </a:lnTo>
                <a:lnTo>
                  <a:pt x="1325447" y="1911881"/>
                </a:lnTo>
                <a:lnTo>
                  <a:pt x="1332771" y="1911881"/>
                </a:lnTo>
                <a:lnTo>
                  <a:pt x="1341678" y="1924581"/>
                </a:lnTo>
                <a:lnTo>
                  <a:pt x="1359690" y="1937281"/>
                </a:lnTo>
                <a:close/>
              </a:path>
              <a:path w="2345690" h="2216785">
                <a:moveTo>
                  <a:pt x="1392416" y="1924581"/>
                </a:moveTo>
                <a:lnTo>
                  <a:pt x="1371171" y="1924581"/>
                </a:lnTo>
                <a:lnTo>
                  <a:pt x="1370033" y="1911881"/>
                </a:lnTo>
                <a:lnTo>
                  <a:pt x="1395583" y="1911881"/>
                </a:lnTo>
                <a:lnTo>
                  <a:pt x="1392416" y="1924581"/>
                </a:lnTo>
                <a:close/>
              </a:path>
              <a:path w="2345690" h="2216785">
                <a:moveTo>
                  <a:pt x="1432102" y="1924581"/>
                </a:moveTo>
                <a:lnTo>
                  <a:pt x="1414849" y="1924581"/>
                </a:lnTo>
                <a:lnTo>
                  <a:pt x="1419105" y="1911881"/>
                </a:lnTo>
                <a:lnTo>
                  <a:pt x="1425142" y="1911881"/>
                </a:lnTo>
                <a:lnTo>
                  <a:pt x="1432102" y="1924581"/>
                </a:lnTo>
                <a:close/>
              </a:path>
              <a:path w="2345690" h="2216785">
                <a:moveTo>
                  <a:pt x="1470271" y="1924581"/>
                </a:moveTo>
                <a:lnTo>
                  <a:pt x="1446370" y="1924581"/>
                </a:lnTo>
                <a:lnTo>
                  <a:pt x="1449422" y="1911881"/>
                </a:lnTo>
                <a:lnTo>
                  <a:pt x="1467368" y="1911881"/>
                </a:lnTo>
                <a:lnTo>
                  <a:pt x="1470271" y="1924581"/>
                </a:lnTo>
                <a:close/>
              </a:path>
              <a:path w="2345690" h="2216785">
                <a:moveTo>
                  <a:pt x="1558155" y="1924581"/>
                </a:moveTo>
                <a:lnTo>
                  <a:pt x="1541644" y="1924581"/>
                </a:lnTo>
                <a:lnTo>
                  <a:pt x="1547598" y="1911881"/>
                </a:lnTo>
                <a:lnTo>
                  <a:pt x="1558155" y="1924581"/>
                </a:lnTo>
                <a:close/>
              </a:path>
              <a:path w="2345690" h="2216785">
                <a:moveTo>
                  <a:pt x="1620389" y="1949981"/>
                </a:moveTo>
                <a:lnTo>
                  <a:pt x="1598270" y="1949981"/>
                </a:lnTo>
                <a:lnTo>
                  <a:pt x="1601585" y="1937281"/>
                </a:lnTo>
                <a:lnTo>
                  <a:pt x="1602624" y="1937281"/>
                </a:lnTo>
                <a:lnTo>
                  <a:pt x="1602278" y="1924581"/>
                </a:lnTo>
                <a:lnTo>
                  <a:pt x="1601437" y="1911881"/>
                </a:lnTo>
                <a:lnTo>
                  <a:pt x="1623210" y="1911881"/>
                </a:lnTo>
                <a:lnTo>
                  <a:pt x="1622204" y="1924581"/>
                </a:lnTo>
                <a:lnTo>
                  <a:pt x="1621495" y="1937281"/>
                </a:lnTo>
                <a:lnTo>
                  <a:pt x="1620389" y="1949981"/>
                </a:lnTo>
                <a:close/>
              </a:path>
              <a:path w="2345690" h="2216785">
                <a:moveTo>
                  <a:pt x="1646435" y="1924581"/>
                </a:moveTo>
                <a:lnTo>
                  <a:pt x="1636274" y="1924581"/>
                </a:lnTo>
                <a:lnTo>
                  <a:pt x="1629230" y="1911881"/>
                </a:lnTo>
                <a:lnTo>
                  <a:pt x="1651053" y="1911881"/>
                </a:lnTo>
                <a:lnTo>
                  <a:pt x="1646435" y="1924581"/>
                </a:lnTo>
                <a:close/>
              </a:path>
              <a:path w="2345690" h="2216785">
                <a:moveTo>
                  <a:pt x="1679836" y="1937281"/>
                </a:moveTo>
                <a:lnTo>
                  <a:pt x="1661923" y="1937281"/>
                </a:lnTo>
                <a:lnTo>
                  <a:pt x="1659498" y="1924581"/>
                </a:lnTo>
                <a:lnTo>
                  <a:pt x="1661725" y="1924581"/>
                </a:lnTo>
                <a:lnTo>
                  <a:pt x="1659498" y="1911881"/>
                </a:lnTo>
                <a:lnTo>
                  <a:pt x="1678896" y="1911881"/>
                </a:lnTo>
                <a:lnTo>
                  <a:pt x="1681667" y="1924581"/>
                </a:lnTo>
                <a:lnTo>
                  <a:pt x="1679836" y="1937281"/>
                </a:lnTo>
                <a:close/>
              </a:path>
              <a:path w="2345690" h="2216785">
                <a:moveTo>
                  <a:pt x="1806763" y="1937281"/>
                </a:moveTo>
                <a:lnTo>
                  <a:pt x="1798845" y="1924581"/>
                </a:lnTo>
                <a:lnTo>
                  <a:pt x="1799489" y="1911881"/>
                </a:lnTo>
                <a:lnTo>
                  <a:pt x="1821014" y="1911881"/>
                </a:lnTo>
                <a:lnTo>
                  <a:pt x="1821410" y="1924581"/>
                </a:lnTo>
                <a:lnTo>
                  <a:pt x="1815472" y="1924581"/>
                </a:lnTo>
                <a:lnTo>
                  <a:pt x="1806763" y="1937281"/>
                </a:lnTo>
                <a:close/>
              </a:path>
              <a:path w="2345690" h="2216785">
                <a:moveTo>
                  <a:pt x="1869162" y="1949981"/>
                </a:moveTo>
                <a:lnTo>
                  <a:pt x="1856907" y="1937281"/>
                </a:lnTo>
                <a:lnTo>
                  <a:pt x="1857963" y="1924581"/>
                </a:lnTo>
                <a:lnTo>
                  <a:pt x="1863241" y="1924581"/>
                </a:lnTo>
                <a:lnTo>
                  <a:pt x="1854218" y="1911881"/>
                </a:lnTo>
                <a:lnTo>
                  <a:pt x="1876337" y="1911881"/>
                </a:lnTo>
                <a:lnTo>
                  <a:pt x="1871686" y="1924581"/>
                </a:lnTo>
                <a:lnTo>
                  <a:pt x="1880214" y="1937281"/>
                </a:lnTo>
                <a:lnTo>
                  <a:pt x="1878152" y="1937281"/>
                </a:lnTo>
                <a:lnTo>
                  <a:pt x="1869162" y="1949981"/>
                </a:lnTo>
                <a:close/>
              </a:path>
              <a:path w="2345690" h="2216785">
                <a:moveTo>
                  <a:pt x="1904412" y="1937281"/>
                </a:moveTo>
                <a:lnTo>
                  <a:pt x="1893542" y="1924581"/>
                </a:lnTo>
                <a:lnTo>
                  <a:pt x="1887125" y="1924581"/>
                </a:lnTo>
                <a:lnTo>
                  <a:pt x="1886449" y="1911881"/>
                </a:lnTo>
                <a:lnTo>
                  <a:pt x="1908106" y="1911881"/>
                </a:lnTo>
                <a:lnTo>
                  <a:pt x="1910614" y="1924581"/>
                </a:lnTo>
                <a:lnTo>
                  <a:pt x="1904412" y="1937281"/>
                </a:lnTo>
                <a:close/>
              </a:path>
              <a:path w="2345690" h="2216785">
                <a:moveTo>
                  <a:pt x="816025" y="1924581"/>
                </a:moveTo>
                <a:lnTo>
                  <a:pt x="812991" y="1924581"/>
                </a:lnTo>
                <a:lnTo>
                  <a:pt x="812541" y="1921153"/>
                </a:lnTo>
                <a:lnTo>
                  <a:pt x="813417" y="1920099"/>
                </a:lnTo>
                <a:lnTo>
                  <a:pt x="816025" y="1924581"/>
                </a:lnTo>
                <a:close/>
              </a:path>
              <a:path w="2345690" h="2216785">
                <a:moveTo>
                  <a:pt x="481382" y="1937281"/>
                </a:moveTo>
                <a:lnTo>
                  <a:pt x="459988" y="1937281"/>
                </a:lnTo>
                <a:lnTo>
                  <a:pt x="461192" y="1924581"/>
                </a:lnTo>
                <a:lnTo>
                  <a:pt x="488771" y="1924581"/>
                </a:lnTo>
                <a:lnTo>
                  <a:pt x="481382" y="1937281"/>
                </a:lnTo>
                <a:close/>
              </a:path>
              <a:path w="2345690" h="2216785">
                <a:moveTo>
                  <a:pt x="604233" y="1937281"/>
                </a:moveTo>
                <a:lnTo>
                  <a:pt x="583780" y="1937281"/>
                </a:lnTo>
                <a:lnTo>
                  <a:pt x="588431" y="1924581"/>
                </a:lnTo>
                <a:lnTo>
                  <a:pt x="606955" y="1924581"/>
                </a:lnTo>
                <a:lnTo>
                  <a:pt x="604233" y="1937281"/>
                </a:lnTo>
                <a:close/>
              </a:path>
              <a:path w="2345690" h="2216785">
                <a:moveTo>
                  <a:pt x="629173" y="1937281"/>
                </a:moveTo>
                <a:lnTo>
                  <a:pt x="613338" y="1937281"/>
                </a:lnTo>
                <a:lnTo>
                  <a:pt x="616505" y="1924581"/>
                </a:lnTo>
                <a:lnTo>
                  <a:pt x="629173" y="1937281"/>
                </a:lnTo>
                <a:close/>
              </a:path>
              <a:path w="2345690" h="2216785">
                <a:moveTo>
                  <a:pt x="728406" y="1937281"/>
                </a:moveTo>
                <a:lnTo>
                  <a:pt x="707986" y="1937281"/>
                </a:lnTo>
                <a:lnTo>
                  <a:pt x="707029" y="1924581"/>
                </a:lnTo>
                <a:lnTo>
                  <a:pt x="731144" y="1924581"/>
                </a:lnTo>
                <a:lnTo>
                  <a:pt x="728406" y="1937281"/>
                </a:lnTo>
                <a:close/>
              </a:path>
              <a:path w="2345690" h="2216785">
                <a:moveTo>
                  <a:pt x="747985" y="1949981"/>
                </a:moveTo>
                <a:lnTo>
                  <a:pt x="727351" y="1949981"/>
                </a:lnTo>
                <a:lnTo>
                  <a:pt x="730963" y="1937281"/>
                </a:lnTo>
                <a:lnTo>
                  <a:pt x="734872" y="1924581"/>
                </a:lnTo>
                <a:lnTo>
                  <a:pt x="740563" y="1924581"/>
                </a:lnTo>
                <a:lnTo>
                  <a:pt x="749519" y="1937281"/>
                </a:lnTo>
                <a:lnTo>
                  <a:pt x="753742" y="1937281"/>
                </a:lnTo>
                <a:lnTo>
                  <a:pt x="747985" y="1949981"/>
                </a:lnTo>
                <a:close/>
              </a:path>
              <a:path w="2345690" h="2216785">
                <a:moveTo>
                  <a:pt x="773173" y="1937281"/>
                </a:moveTo>
                <a:lnTo>
                  <a:pt x="749519" y="1937281"/>
                </a:lnTo>
                <a:lnTo>
                  <a:pt x="759020" y="1924581"/>
                </a:lnTo>
                <a:lnTo>
                  <a:pt x="772744" y="1924581"/>
                </a:lnTo>
                <a:lnTo>
                  <a:pt x="773173" y="1937281"/>
                </a:lnTo>
                <a:close/>
              </a:path>
              <a:path w="2345690" h="2216785">
                <a:moveTo>
                  <a:pt x="800191" y="1937281"/>
                </a:moveTo>
                <a:lnTo>
                  <a:pt x="779342" y="1937281"/>
                </a:lnTo>
                <a:lnTo>
                  <a:pt x="777824" y="1924581"/>
                </a:lnTo>
                <a:lnTo>
                  <a:pt x="808521" y="1924581"/>
                </a:lnTo>
                <a:lnTo>
                  <a:pt x="800191" y="1937281"/>
                </a:lnTo>
                <a:close/>
              </a:path>
              <a:path w="2345690" h="2216785">
                <a:moveTo>
                  <a:pt x="838194" y="1937281"/>
                </a:moveTo>
                <a:lnTo>
                  <a:pt x="813485" y="1937281"/>
                </a:lnTo>
                <a:lnTo>
                  <a:pt x="818137" y="1924581"/>
                </a:lnTo>
                <a:lnTo>
                  <a:pt x="830804" y="1924581"/>
                </a:lnTo>
                <a:lnTo>
                  <a:pt x="838194" y="1937281"/>
                </a:lnTo>
                <a:close/>
              </a:path>
              <a:path w="2345690" h="2216785">
                <a:moveTo>
                  <a:pt x="864586" y="1937281"/>
                </a:moveTo>
                <a:lnTo>
                  <a:pt x="839250" y="1937281"/>
                </a:lnTo>
                <a:lnTo>
                  <a:pt x="839250" y="1924581"/>
                </a:lnTo>
                <a:lnTo>
                  <a:pt x="858252" y="1924581"/>
                </a:lnTo>
                <a:lnTo>
                  <a:pt x="864586" y="1937281"/>
                </a:lnTo>
                <a:close/>
              </a:path>
              <a:path w="2345690" h="2216785">
                <a:moveTo>
                  <a:pt x="922614" y="1949981"/>
                </a:moveTo>
                <a:lnTo>
                  <a:pt x="894144" y="1949981"/>
                </a:lnTo>
                <a:lnTo>
                  <a:pt x="889921" y="1937281"/>
                </a:lnTo>
                <a:lnTo>
                  <a:pt x="869287" y="1937281"/>
                </a:lnTo>
                <a:lnTo>
                  <a:pt x="869864" y="1924581"/>
                </a:lnTo>
                <a:lnTo>
                  <a:pt x="914201" y="1924581"/>
                </a:lnTo>
                <a:lnTo>
                  <a:pt x="914201" y="1937281"/>
                </a:lnTo>
                <a:lnTo>
                  <a:pt x="922614" y="1949981"/>
                </a:lnTo>
                <a:close/>
              </a:path>
              <a:path w="2345690" h="2216785">
                <a:moveTo>
                  <a:pt x="955950" y="1937281"/>
                </a:moveTo>
                <a:lnTo>
                  <a:pt x="942061" y="1937281"/>
                </a:lnTo>
                <a:lnTo>
                  <a:pt x="935315" y="1924581"/>
                </a:lnTo>
                <a:lnTo>
                  <a:pt x="958540" y="1924581"/>
                </a:lnTo>
                <a:lnTo>
                  <a:pt x="955950" y="1937281"/>
                </a:lnTo>
                <a:close/>
              </a:path>
              <a:path w="2345690" h="2216785">
                <a:moveTo>
                  <a:pt x="1037896" y="1937281"/>
                </a:moveTo>
                <a:lnTo>
                  <a:pt x="993376" y="1937281"/>
                </a:lnTo>
                <a:lnTo>
                  <a:pt x="994382" y="1924581"/>
                </a:lnTo>
                <a:lnTo>
                  <a:pt x="1039825" y="1924581"/>
                </a:lnTo>
                <a:lnTo>
                  <a:pt x="1037896" y="1937281"/>
                </a:lnTo>
                <a:close/>
              </a:path>
              <a:path w="2345690" h="2216785">
                <a:moveTo>
                  <a:pt x="1054604" y="1937281"/>
                </a:moveTo>
                <a:lnTo>
                  <a:pt x="1049326" y="1937281"/>
                </a:lnTo>
                <a:lnTo>
                  <a:pt x="1039825" y="1924581"/>
                </a:lnTo>
                <a:lnTo>
                  <a:pt x="1061994" y="1924581"/>
                </a:lnTo>
                <a:lnTo>
                  <a:pt x="1054604" y="1937281"/>
                </a:lnTo>
                <a:close/>
              </a:path>
              <a:path w="2345690" h="2216785">
                <a:moveTo>
                  <a:pt x="1095940" y="1949981"/>
                </a:moveTo>
                <a:lnTo>
                  <a:pt x="1027190" y="1949981"/>
                </a:lnTo>
                <a:lnTo>
                  <a:pt x="1015545" y="1937281"/>
                </a:lnTo>
                <a:lnTo>
                  <a:pt x="1079940" y="1937281"/>
                </a:lnTo>
                <a:lnTo>
                  <a:pt x="1087330" y="1924581"/>
                </a:lnTo>
                <a:lnTo>
                  <a:pt x="1099998" y="1937281"/>
                </a:lnTo>
                <a:lnTo>
                  <a:pt x="1095940" y="1949981"/>
                </a:lnTo>
                <a:close/>
              </a:path>
              <a:path w="2345690" h="2216785">
                <a:moveTo>
                  <a:pt x="1193160" y="1937281"/>
                </a:moveTo>
                <a:lnTo>
                  <a:pt x="1171074" y="1937281"/>
                </a:lnTo>
                <a:lnTo>
                  <a:pt x="1178117" y="1924581"/>
                </a:lnTo>
                <a:lnTo>
                  <a:pt x="1191412" y="1924581"/>
                </a:lnTo>
                <a:lnTo>
                  <a:pt x="1193160" y="1937281"/>
                </a:lnTo>
                <a:close/>
              </a:path>
              <a:path w="2345690" h="2216785">
                <a:moveTo>
                  <a:pt x="1207214" y="1975381"/>
                </a:moveTo>
                <a:lnTo>
                  <a:pt x="1198703" y="1975381"/>
                </a:lnTo>
                <a:lnTo>
                  <a:pt x="1197317" y="1962681"/>
                </a:lnTo>
                <a:lnTo>
                  <a:pt x="1206620" y="1949981"/>
                </a:lnTo>
                <a:lnTo>
                  <a:pt x="1198043" y="1937281"/>
                </a:lnTo>
                <a:lnTo>
                  <a:pt x="1202925" y="1924581"/>
                </a:lnTo>
                <a:lnTo>
                  <a:pt x="1260458" y="1924581"/>
                </a:lnTo>
                <a:lnTo>
                  <a:pt x="1254520" y="1937281"/>
                </a:lnTo>
                <a:lnTo>
                  <a:pt x="1216121" y="1937281"/>
                </a:lnTo>
                <a:lnTo>
                  <a:pt x="1215065" y="1949981"/>
                </a:lnTo>
                <a:lnTo>
                  <a:pt x="1256879" y="1949981"/>
                </a:lnTo>
                <a:lnTo>
                  <a:pt x="1261514" y="1962681"/>
                </a:lnTo>
                <a:lnTo>
                  <a:pt x="1219288" y="1962681"/>
                </a:lnTo>
                <a:lnTo>
                  <a:pt x="1207214" y="1975381"/>
                </a:lnTo>
                <a:close/>
              </a:path>
              <a:path w="2345690" h="2216785">
                <a:moveTo>
                  <a:pt x="1298462" y="1949981"/>
                </a:moveTo>
                <a:lnTo>
                  <a:pt x="1290017" y="1949981"/>
                </a:lnTo>
                <a:lnTo>
                  <a:pt x="1280516" y="1937281"/>
                </a:lnTo>
                <a:lnTo>
                  <a:pt x="1287922" y="1924581"/>
                </a:lnTo>
                <a:lnTo>
                  <a:pt x="1298594" y="1924581"/>
                </a:lnTo>
                <a:lnTo>
                  <a:pt x="1304714" y="1937281"/>
                </a:lnTo>
                <a:lnTo>
                  <a:pt x="1298462" y="1949981"/>
                </a:lnTo>
                <a:close/>
              </a:path>
              <a:path w="2345690" h="2216785">
                <a:moveTo>
                  <a:pt x="1398750" y="1949981"/>
                </a:moveTo>
                <a:lnTo>
                  <a:pt x="1377158" y="1949981"/>
                </a:lnTo>
                <a:lnTo>
                  <a:pt x="1376977" y="1937281"/>
                </a:lnTo>
                <a:lnTo>
                  <a:pt x="1378181" y="1937281"/>
                </a:lnTo>
                <a:lnTo>
                  <a:pt x="1385026" y="1924581"/>
                </a:lnTo>
                <a:lnTo>
                  <a:pt x="1395583" y="1924581"/>
                </a:lnTo>
                <a:lnTo>
                  <a:pt x="1400861" y="1937281"/>
                </a:lnTo>
                <a:lnTo>
                  <a:pt x="1398750" y="1949981"/>
                </a:lnTo>
                <a:close/>
              </a:path>
              <a:path w="2345690" h="2216785">
                <a:moveTo>
                  <a:pt x="1433752" y="1937281"/>
                </a:moveTo>
                <a:lnTo>
                  <a:pt x="1409307" y="1937281"/>
                </a:lnTo>
                <a:lnTo>
                  <a:pt x="1411781" y="1924581"/>
                </a:lnTo>
                <a:lnTo>
                  <a:pt x="1434115" y="1924581"/>
                </a:lnTo>
                <a:lnTo>
                  <a:pt x="1433752" y="1937281"/>
                </a:lnTo>
                <a:close/>
              </a:path>
              <a:path w="2345690" h="2216785">
                <a:moveTo>
                  <a:pt x="1463145" y="1937281"/>
                </a:moveTo>
                <a:lnTo>
                  <a:pt x="1452539" y="1937281"/>
                </a:lnTo>
                <a:lnTo>
                  <a:pt x="1447178" y="1924581"/>
                </a:lnTo>
                <a:lnTo>
                  <a:pt x="1467368" y="1924581"/>
                </a:lnTo>
                <a:lnTo>
                  <a:pt x="1463145" y="1937281"/>
                </a:lnTo>
                <a:close/>
              </a:path>
              <a:path w="2345690" h="2216785">
                <a:moveTo>
                  <a:pt x="1524374" y="1937281"/>
                </a:moveTo>
                <a:lnTo>
                  <a:pt x="1504630" y="1937281"/>
                </a:lnTo>
                <a:lnTo>
                  <a:pt x="1504316" y="1924581"/>
                </a:lnTo>
                <a:lnTo>
                  <a:pt x="1527590" y="1924581"/>
                </a:lnTo>
                <a:lnTo>
                  <a:pt x="1524374" y="1937281"/>
                </a:lnTo>
                <a:close/>
              </a:path>
              <a:path w="2345690" h="2216785">
                <a:moveTo>
                  <a:pt x="1576217" y="1949981"/>
                </a:moveTo>
                <a:lnTo>
                  <a:pt x="1568580" y="1949981"/>
                </a:lnTo>
                <a:lnTo>
                  <a:pt x="1561536" y="1937281"/>
                </a:lnTo>
                <a:lnTo>
                  <a:pt x="1537042" y="1937281"/>
                </a:lnTo>
                <a:lnTo>
                  <a:pt x="1538840" y="1924581"/>
                </a:lnTo>
                <a:lnTo>
                  <a:pt x="1579268" y="1924581"/>
                </a:lnTo>
                <a:lnTo>
                  <a:pt x="1584546" y="1937281"/>
                </a:lnTo>
                <a:lnTo>
                  <a:pt x="1576217" y="1949981"/>
                </a:lnTo>
                <a:close/>
              </a:path>
              <a:path w="2345690" h="2216785">
                <a:moveTo>
                  <a:pt x="1654220" y="1949981"/>
                </a:moveTo>
                <a:lnTo>
                  <a:pt x="1635086" y="1949981"/>
                </a:lnTo>
                <a:lnTo>
                  <a:pt x="1632760" y="1937281"/>
                </a:lnTo>
                <a:lnTo>
                  <a:pt x="1636273" y="1937281"/>
                </a:lnTo>
                <a:lnTo>
                  <a:pt x="1643383" y="1924581"/>
                </a:lnTo>
                <a:lnTo>
                  <a:pt x="1650393" y="1924581"/>
                </a:lnTo>
                <a:lnTo>
                  <a:pt x="1654830" y="1937281"/>
                </a:lnTo>
                <a:lnTo>
                  <a:pt x="1654220" y="1949981"/>
                </a:lnTo>
                <a:close/>
              </a:path>
              <a:path w="2345690" h="2216785">
                <a:moveTo>
                  <a:pt x="1746062" y="1937281"/>
                </a:moveTo>
                <a:lnTo>
                  <a:pt x="1732339" y="1937281"/>
                </a:lnTo>
                <a:lnTo>
                  <a:pt x="1742896" y="1924581"/>
                </a:lnTo>
                <a:lnTo>
                  <a:pt x="1746062" y="1937281"/>
                </a:lnTo>
                <a:close/>
              </a:path>
              <a:path w="2345690" h="2216785">
                <a:moveTo>
                  <a:pt x="1843183" y="1949981"/>
                </a:moveTo>
                <a:lnTo>
                  <a:pt x="1827348" y="1937281"/>
                </a:lnTo>
                <a:lnTo>
                  <a:pt x="1826293" y="1924581"/>
                </a:lnTo>
                <a:lnTo>
                  <a:pt x="1852684" y="1924581"/>
                </a:lnTo>
                <a:lnTo>
                  <a:pt x="1843183" y="1949981"/>
                </a:lnTo>
                <a:close/>
              </a:path>
              <a:path w="2345690" h="2216785">
                <a:moveTo>
                  <a:pt x="1924469" y="1949981"/>
                </a:moveTo>
                <a:lnTo>
                  <a:pt x="1922358" y="1949981"/>
                </a:lnTo>
                <a:lnTo>
                  <a:pt x="1922523" y="1937281"/>
                </a:lnTo>
                <a:lnTo>
                  <a:pt x="1927636" y="1924581"/>
                </a:lnTo>
                <a:lnTo>
                  <a:pt x="1935125" y="1924581"/>
                </a:lnTo>
                <a:lnTo>
                  <a:pt x="1942415" y="1937281"/>
                </a:lnTo>
                <a:lnTo>
                  <a:pt x="1930803" y="1937281"/>
                </a:lnTo>
                <a:lnTo>
                  <a:pt x="1924469" y="1949981"/>
                </a:lnTo>
                <a:close/>
              </a:path>
              <a:path w="2345690" h="2216785">
                <a:moveTo>
                  <a:pt x="415930" y="1949981"/>
                </a:moveTo>
                <a:lnTo>
                  <a:pt x="408804" y="1937281"/>
                </a:lnTo>
                <a:lnTo>
                  <a:pt x="419097" y="1937281"/>
                </a:lnTo>
                <a:lnTo>
                  <a:pt x="415930" y="1949981"/>
                </a:lnTo>
                <a:close/>
              </a:path>
              <a:path w="2345690" h="2216785">
                <a:moveTo>
                  <a:pt x="457100" y="1975381"/>
                </a:moveTo>
                <a:lnTo>
                  <a:pt x="456045" y="1975381"/>
                </a:lnTo>
                <a:lnTo>
                  <a:pt x="446561" y="1962681"/>
                </a:lnTo>
                <a:lnTo>
                  <a:pt x="437175" y="1962681"/>
                </a:lnTo>
                <a:lnTo>
                  <a:pt x="427987" y="1949981"/>
                </a:lnTo>
                <a:lnTo>
                  <a:pt x="420153" y="1949981"/>
                </a:lnTo>
                <a:lnTo>
                  <a:pt x="422264" y="1937281"/>
                </a:lnTo>
                <a:lnTo>
                  <a:pt x="460285" y="1937281"/>
                </a:lnTo>
                <a:lnTo>
                  <a:pt x="449712" y="1949981"/>
                </a:lnTo>
                <a:lnTo>
                  <a:pt x="457102" y="1962681"/>
                </a:lnTo>
                <a:lnTo>
                  <a:pt x="457100" y="1975381"/>
                </a:lnTo>
                <a:close/>
              </a:path>
              <a:path w="2345690" h="2216785">
                <a:moveTo>
                  <a:pt x="468714" y="1949981"/>
                </a:moveTo>
                <a:lnTo>
                  <a:pt x="463435" y="1937281"/>
                </a:lnTo>
                <a:lnTo>
                  <a:pt x="477159" y="1937281"/>
                </a:lnTo>
                <a:lnTo>
                  <a:pt x="468714" y="1949981"/>
                </a:lnTo>
                <a:close/>
              </a:path>
              <a:path w="2345690" h="2216785">
                <a:moveTo>
                  <a:pt x="653141" y="1949981"/>
                </a:moveTo>
                <a:lnTo>
                  <a:pt x="603837" y="1949981"/>
                </a:lnTo>
                <a:lnTo>
                  <a:pt x="608060" y="1937281"/>
                </a:lnTo>
                <a:lnTo>
                  <a:pt x="655565" y="1937281"/>
                </a:lnTo>
                <a:lnTo>
                  <a:pt x="653141" y="1949981"/>
                </a:lnTo>
                <a:close/>
              </a:path>
              <a:path w="2345690" h="2216785">
                <a:moveTo>
                  <a:pt x="677734" y="1949981"/>
                </a:moveTo>
                <a:lnTo>
                  <a:pt x="658287" y="1949981"/>
                </a:lnTo>
                <a:lnTo>
                  <a:pt x="655565" y="1937281"/>
                </a:lnTo>
                <a:lnTo>
                  <a:pt x="681775" y="1937281"/>
                </a:lnTo>
                <a:lnTo>
                  <a:pt x="677734" y="1949981"/>
                </a:lnTo>
                <a:close/>
              </a:path>
              <a:path w="2345690" h="2216785">
                <a:moveTo>
                  <a:pt x="731375" y="1962681"/>
                </a:moveTo>
                <a:lnTo>
                  <a:pt x="705182" y="1962681"/>
                </a:lnTo>
                <a:lnTo>
                  <a:pt x="699903" y="1949981"/>
                </a:lnTo>
                <a:lnTo>
                  <a:pt x="702015" y="1937281"/>
                </a:lnTo>
                <a:lnTo>
                  <a:pt x="722765" y="1937281"/>
                </a:lnTo>
                <a:lnTo>
                  <a:pt x="723128" y="1949981"/>
                </a:lnTo>
                <a:lnTo>
                  <a:pt x="724183" y="1949981"/>
                </a:lnTo>
                <a:lnTo>
                  <a:pt x="731375" y="1962681"/>
                </a:lnTo>
                <a:close/>
              </a:path>
              <a:path w="2345690" h="2216785">
                <a:moveTo>
                  <a:pt x="766410" y="1949981"/>
                </a:moveTo>
                <a:lnTo>
                  <a:pt x="753742" y="1937281"/>
                </a:lnTo>
                <a:lnTo>
                  <a:pt x="771688" y="1937281"/>
                </a:lnTo>
                <a:lnTo>
                  <a:pt x="766410" y="1949981"/>
                </a:lnTo>
                <a:close/>
              </a:path>
              <a:path w="2345690" h="2216785">
                <a:moveTo>
                  <a:pt x="811919" y="1949981"/>
                </a:moveTo>
                <a:lnTo>
                  <a:pt x="776967" y="1949981"/>
                </a:lnTo>
                <a:lnTo>
                  <a:pt x="774855" y="1937281"/>
                </a:lnTo>
                <a:lnTo>
                  <a:pt x="811408" y="1937281"/>
                </a:lnTo>
                <a:lnTo>
                  <a:pt x="811919" y="1949981"/>
                </a:lnTo>
                <a:close/>
              </a:path>
              <a:path w="2345690" h="2216785">
                <a:moveTo>
                  <a:pt x="833972" y="1949981"/>
                </a:moveTo>
                <a:lnTo>
                  <a:pt x="816058" y="1949981"/>
                </a:lnTo>
                <a:lnTo>
                  <a:pt x="812594" y="1937281"/>
                </a:lnTo>
                <a:lnTo>
                  <a:pt x="833972" y="1937281"/>
                </a:lnTo>
                <a:lnTo>
                  <a:pt x="837350" y="1939822"/>
                </a:lnTo>
                <a:lnTo>
                  <a:pt x="833972" y="1949981"/>
                </a:lnTo>
                <a:close/>
              </a:path>
              <a:path w="2345690" h="2216785">
                <a:moveTo>
                  <a:pt x="857196" y="1949981"/>
                </a:moveTo>
                <a:lnTo>
                  <a:pt x="850862" y="1949981"/>
                </a:lnTo>
                <a:lnTo>
                  <a:pt x="837350" y="1939822"/>
                </a:lnTo>
                <a:lnTo>
                  <a:pt x="838194" y="1937281"/>
                </a:lnTo>
                <a:lnTo>
                  <a:pt x="860363" y="1937281"/>
                </a:lnTo>
                <a:lnTo>
                  <a:pt x="857196" y="1949981"/>
                </a:lnTo>
                <a:close/>
              </a:path>
              <a:path w="2345690" h="2216785">
                <a:moveTo>
                  <a:pt x="880404" y="1949981"/>
                </a:moveTo>
                <a:lnTo>
                  <a:pt x="873163" y="1937281"/>
                </a:lnTo>
                <a:lnTo>
                  <a:pt x="889921" y="1937281"/>
                </a:lnTo>
                <a:lnTo>
                  <a:pt x="880404" y="1949981"/>
                </a:lnTo>
                <a:close/>
              </a:path>
              <a:path w="2345690" h="2216785">
                <a:moveTo>
                  <a:pt x="956560" y="1962681"/>
                </a:moveTo>
                <a:lnTo>
                  <a:pt x="948065" y="1962681"/>
                </a:lnTo>
                <a:lnTo>
                  <a:pt x="938482" y="1949981"/>
                </a:lnTo>
                <a:lnTo>
                  <a:pt x="944206" y="1937281"/>
                </a:lnTo>
                <a:lnTo>
                  <a:pt x="958820" y="1937281"/>
                </a:lnTo>
                <a:lnTo>
                  <a:pt x="962762" y="1949981"/>
                </a:lnTo>
                <a:lnTo>
                  <a:pt x="962086" y="1949981"/>
                </a:lnTo>
                <a:lnTo>
                  <a:pt x="956560" y="1962681"/>
                </a:lnTo>
                <a:close/>
              </a:path>
              <a:path w="2345690" h="2216785">
                <a:moveTo>
                  <a:pt x="1005252" y="1949981"/>
                </a:moveTo>
                <a:lnTo>
                  <a:pt x="1000106" y="1937281"/>
                </a:lnTo>
                <a:lnTo>
                  <a:pt x="1010003" y="1937281"/>
                </a:lnTo>
                <a:lnTo>
                  <a:pt x="1005252" y="1949981"/>
                </a:lnTo>
                <a:close/>
              </a:path>
              <a:path w="2345690" h="2216785">
                <a:moveTo>
                  <a:pt x="1170496" y="1962681"/>
                </a:moveTo>
                <a:lnTo>
                  <a:pt x="1146447" y="1962681"/>
                </a:lnTo>
                <a:lnTo>
                  <a:pt x="1155948" y="1937281"/>
                </a:lnTo>
                <a:lnTo>
                  <a:pt x="1171783" y="1949981"/>
                </a:lnTo>
                <a:lnTo>
                  <a:pt x="1170496" y="1962681"/>
                </a:lnTo>
                <a:close/>
              </a:path>
              <a:path w="2345690" h="2216785">
                <a:moveTo>
                  <a:pt x="1183395" y="1949981"/>
                </a:moveTo>
                <a:lnTo>
                  <a:pt x="1174406" y="1949981"/>
                </a:lnTo>
                <a:lnTo>
                  <a:pt x="1170067" y="1937281"/>
                </a:lnTo>
                <a:lnTo>
                  <a:pt x="1191346" y="1937281"/>
                </a:lnTo>
                <a:lnTo>
                  <a:pt x="1183395" y="1949981"/>
                </a:lnTo>
                <a:close/>
              </a:path>
              <a:path w="2345690" h="2216785">
                <a:moveTo>
                  <a:pt x="1361406" y="1975381"/>
                </a:moveTo>
                <a:lnTo>
                  <a:pt x="1350239" y="1975381"/>
                </a:lnTo>
                <a:lnTo>
                  <a:pt x="1341744" y="1962681"/>
                </a:lnTo>
                <a:lnTo>
                  <a:pt x="1340952" y="1949981"/>
                </a:lnTo>
                <a:lnTo>
                  <a:pt x="1337291" y="1949981"/>
                </a:lnTo>
                <a:lnTo>
                  <a:pt x="1329076" y="1937281"/>
                </a:lnTo>
                <a:lnTo>
                  <a:pt x="1358635" y="1937281"/>
                </a:lnTo>
                <a:lnTo>
                  <a:pt x="1353356" y="1949981"/>
                </a:lnTo>
                <a:lnTo>
                  <a:pt x="1365645" y="1962681"/>
                </a:lnTo>
                <a:lnTo>
                  <a:pt x="1361406" y="1975381"/>
                </a:lnTo>
                <a:close/>
              </a:path>
              <a:path w="2345690" h="2216785">
                <a:moveTo>
                  <a:pt x="1469479" y="1962681"/>
                </a:moveTo>
                <a:lnTo>
                  <a:pt x="1421975" y="1962681"/>
                </a:lnTo>
                <a:lnTo>
                  <a:pt x="1416696" y="1949981"/>
                </a:lnTo>
                <a:lnTo>
                  <a:pt x="1420919" y="1937281"/>
                </a:lnTo>
                <a:lnTo>
                  <a:pt x="1454700" y="1937281"/>
                </a:lnTo>
                <a:lnTo>
                  <a:pt x="1466362" y="1949981"/>
                </a:lnTo>
                <a:lnTo>
                  <a:pt x="1476226" y="1949981"/>
                </a:lnTo>
                <a:lnTo>
                  <a:pt x="1469479" y="1962681"/>
                </a:lnTo>
                <a:close/>
              </a:path>
              <a:path w="2345690" h="2216785">
                <a:moveTo>
                  <a:pt x="1505751" y="1962681"/>
                </a:moveTo>
                <a:lnTo>
                  <a:pt x="1482147" y="1962681"/>
                </a:lnTo>
                <a:lnTo>
                  <a:pt x="1484259" y="1949981"/>
                </a:lnTo>
                <a:lnTo>
                  <a:pt x="1487426" y="1949981"/>
                </a:lnTo>
                <a:lnTo>
                  <a:pt x="1493760" y="1937281"/>
                </a:lnTo>
                <a:lnTo>
                  <a:pt x="1507483" y="1949981"/>
                </a:lnTo>
                <a:lnTo>
                  <a:pt x="1505751" y="1962681"/>
                </a:lnTo>
                <a:close/>
              </a:path>
              <a:path w="2345690" h="2216785">
                <a:moveTo>
                  <a:pt x="1549974" y="1949981"/>
                </a:moveTo>
                <a:lnTo>
                  <a:pt x="1529025" y="1949981"/>
                </a:lnTo>
                <a:lnTo>
                  <a:pt x="1531763" y="1937281"/>
                </a:lnTo>
                <a:lnTo>
                  <a:pt x="1554988" y="1937281"/>
                </a:lnTo>
                <a:lnTo>
                  <a:pt x="1549974" y="1949981"/>
                </a:lnTo>
                <a:close/>
              </a:path>
              <a:path w="2345690" h="2216785">
                <a:moveTo>
                  <a:pt x="1705947" y="1962681"/>
                </a:moveTo>
                <a:lnTo>
                  <a:pt x="1692224" y="1949981"/>
                </a:lnTo>
                <a:lnTo>
                  <a:pt x="1695589" y="1937281"/>
                </a:lnTo>
                <a:lnTo>
                  <a:pt x="1717559" y="1937281"/>
                </a:lnTo>
                <a:lnTo>
                  <a:pt x="1715448" y="1949981"/>
                </a:lnTo>
                <a:lnTo>
                  <a:pt x="1713337" y="1949981"/>
                </a:lnTo>
                <a:lnTo>
                  <a:pt x="1705947" y="1962681"/>
                </a:lnTo>
                <a:close/>
              </a:path>
              <a:path w="2345690" h="2216785">
                <a:moveTo>
                  <a:pt x="1742895" y="1949981"/>
                </a:moveTo>
                <a:lnTo>
                  <a:pt x="1726928" y="1949981"/>
                </a:lnTo>
                <a:lnTo>
                  <a:pt x="1726714" y="1937281"/>
                </a:lnTo>
                <a:lnTo>
                  <a:pt x="1750285" y="1937281"/>
                </a:lnTo>
                <a:lnTo>
                  <a:pt x="1742895" y="1949981"/>
                </a:lnTo>
                <a:close/>
              </a:path>
              <a:path w="2345690" h="2216785">
                <a:moveTo>
                  <a:pt x="1798845" y="1949981"/>
                </a:moveTo>
                <a:lnTo>
                  <a:pt x="1777468" y="1949981"/>
                </a:lnTo>
                <a:lnTo>
                  <a:pt x="1779843" y="1937281"/>
                </a:lnTo>
                <a:lnTo>
                  <a:pt x="1795579" y="1937281"/>
                </a:lnTo>
                <a:lnTo>
                  <a:pt x="1798845" y="1949981"/>
                </a:lnTo>
                <a:close/>
              </a:path>
              <a:path w="2345690" h="2216785">
                <a:moveTo>
                  <a:pt x="1817023" y="1975381"/>
                </a:moveTo>
                <a:lnTo>
                  <a:pt x="1804124" y="1962681"/>
                </a:lnTo>
                <a:lnTo>
                  <a:pt x="1803068" y="1949981"/>
                </a:lnTo>
                <a:lnTo>
                  <a:pt x="1806235" y="1949981"/>
                </a:lnTo>
                <a:lnTo>
                  <a:pt x="1812569" y="1937281"/>
                </a:lnTo>
                <a:lnTo>
                  <a:pt x="1825798" y="1949981"/>
                </a:lnTo>
                <a:lnTo>
                  <a:pt x="1825765" y="1962681"/>
                </a:lnTo>
                <a:lnTo>
                  <a:pt x="1817023" y="1975381"/>
                </a:lnTo>
                <a:close/>
              </a:path>
              <a:path w="2345690" h="2216785">
                <a:moveTo>
                  <a:pt x="588052" y="1962681"/>
                </a:moveTo>
                <a:lnTo>
                  <a:pt x="536341" y="1962681"/>
                </a:lnTo>
                <a:lnTo>
                  <a:pt x="543665" y="1949981"/>
                </a:lnTo>
                <a:lnTo>
                  <a:pt x="589058" y="1949981"/>
                </a:lnTo>
                <a:lnTo>
                  <a:pt x="588052" y="1962681"/>
                </a:lnTo>
                <a:close/>
              </a:path>
              <a:path w="2345690" h="2216785">
                <a:moveTo>
                  <a:pt x="615467" y="1962681"/>
                </a:moveTo>
                <a:lnTo>
                  <a:pt x="591170" y="1962681"/>
                </a:lnTo>
                <a:lnTo>
                  <a:pt x="594337" y="1949981"/>
                </a:lnTo>
                <a:lnTo>
                  <a:pt x="622840" y="1949981"/>
                </a:lnTo>
                <a:lnTo>
                  <a:pt x="615467" y="1962681"/>
                </a:lnTo>
                <a:close/>
              </a:path>
              <a:path w="2345690" h="2216785">
                <a:moveTo>
                  <a:pt x="660844" y="1988081"/>
                </a:moveTo>
                <a:lnTo>
                  <a:pt x="639334" y="1988081"/>
                </a:lnTo>
                <a:lnTo>
                  <a:pt x="642584" y="1975381"/>
                </a:lnTo>
                <a:lnTo>
                  <a:pt x="622840" y="1975381"/>
                </a:lnTo>
                <a:lnTo>
                  <a:pt x="622873" y="1962681"/>
                </a:lnTo>
                <a:lnTo>
                  <a:pt x="633396" y="1949981"/>
                </a:lnTo>
                <a:lnTo>
                  <a:pt x="652398" y="1949981"/>
                </a:lnTo>
                <a:lnTo>
                  <a:pt x="649017" y="1962681"/>
                </a:lnTo>
                <a:lnTo>
                  <a:pt x="669289" y="1962681"/>
                </a:lnTo>
                <a:lnTo>
                  <a:pt x="660844" y="1988081"/>
                </a:lnTo>
                <a:close/>
              </a:path>
              <a:path w="2345690" h="2216785">
                <a:moveTo>
                  <a:pt x="694888" y="1975381"/>
                </a:moveTo>
                <a:lnTo>
                  <a:pt x="673511" y="1975381"/>
                </a:lnTo>
                <a:lnTo>
                  <a:pt x="677635" y="1962681"/>
                </a:lnTo>
                <a:lnTo>
                  <a:pt x="683540" y="1949981"/>
                </a:lnTo>
                <a:lnTo>
                  <a:pt x="691028" y="1962681"/>
                </a:lnTo>
                <a:lnTo>
                  <a:pt x="699902" y="1962681"/>
                </a:lnTo>
                <a:lnTo>
                  <a:pt x="694888" y="1975381"/>
                </a:lnTo>
                <a:close/>
              </a:path>
              <a:path w="2345690" h="2216785">
                <a:moveTo>
                  <a:pt x="823416" y="1975381"/>
                </a:moveTo>
                <a:lnTo>
                  <a:pt x="807581" y="1975381"/>
                </a:lnTo>
                <a:lnTo>
                  <a:pt x="805502" y="1962681"/>
                </a:lnTo>
                <a:lnTo>
                  <a:pt x="795408" y="1962681"/>
                </a:lnTo>
                <a:lnTo>
                  <a:pt x="788579" y="1949981"/>
                </a:lnTo>
                <a:lnTo>
                  <a:pt x="823416" y="1949981"/>
                </a:lnTo>
                <a:lnTo>
                  <a:pt x="827638" y="1962681"/>
                </a:lnTo>
                <a:lnTo>
                  <a:pt x="823416" y="1975381"/>
                </a:lnTo>
                <a:close/>
              </a:path>
              <a:path w="2345690" h="2216785">
                <a:moveTo>
                  <a:pt x="878309" y="1975381"/>
                </a:moveTo>
                <a:lnTo>
                  <a:pt x="869930" y="1975381"/>
                </a:lnTo>
                <a:lnTo>
                  <a:pt x="865113" y="1962681"/>
                </a:lnTo>
                <a:lnTo>
                  <a:pt x="865839" y="1949981"/>
                </a:lnTo>
                <a:lnTo>
                  <a:pt x="884247" y="1949981"/>
                </a:lnTo>
                <a:lnTo>
                  <a:pt x="888074" y="1962681"/>
                </a:lnTo>
                <a:lnTo>
                  <a:pt x="885963" y="1962681"/>
                </a:lnTo>
                <a:lnTo>
                  <a:pt x="878309" y="1975381"/>
                </a:lnTo>
                <a:close/>
              </a:path>
              <a:path w="2345690" h="2216785">
                <a:moveTo>
                  <a:pt x="926375" y="1962681"/>
                </a:moveTo>
                <a:lnTo>
                  <a:pt x="903464" y="1962681"/>
                </a:lnTo>
                <a:lnTo>
                  <a:pt x="905756" y="1949981"/>
                </a:lnTo>
                <a:lnTo>
                  <a:pt x="926869" y="1949981"/>
                </a:lnTo>
                <a:lnTo>
                  <a:pt x="926375" y="1962681"/>
                </a:lnTo>
                <a:close/>
              </a:path>
              <a:path w="2345690" h="2216785">
                <a:moveTo>
                  <a:pt x="985046" y="1975381"/>
                </a:moveTo>
                <a:lnTo>
                  <a:pt x="962762" y="1975381"/>
                </a:lnTo>
                <a:lnTo>
                  <a:pt x="962762" y="1962681"/>
                </a:lnTo>
                <a:lnTo>
                  <a:pt x="966968" y="1962681"/>
                </a:lnTo>
                <a:lnTo>
                  <a:pt x="973715" y="1949981"/>
                </a:lnTo>
                <a:lnTo>
                  <a:pt x="980263" y="1949981"/>
                </a:lnTo>
                <a:lnTo>
                  <a:pt x="984931" y="1962681"/>
                </a:lnTo>
                <a:lnTo>
                  <a:pt x="985046" y="1975381"/>
                </a:lnTo>
                <a:close/>
              </a:path>
              <a:path w="2345690" h="2216785">
                <a:moveTo>
                  <a:pt x="1022011" y="1975381"/>
                </a:moveTo>
                <a:lnTo>
                  <a:pt x="1000766" y="1975381"/>
                </a:lnTo>
                <a:lnTo>
                  <a:pt x="1002877" y="1962681"/>
                </a:lnTo>
                <a:lnTo>
                  <a:pt x="1007364" y="1949981"/>
                </a:lnTo>
                <a:lnTo>
                  <a:pt x="1013830" y="1949981"/>
                </a:lnTo>
                <a:lnTo>
                  <a:pt x="1021879" y="1962681"/>
                </a:lnTo>
                <a:lnTo>
                  <a:pt x="1024964" y="1962681"/>
                </a:lnTo>
                <a:lnTo>
                  <a:pt x="1022011" y="1975381"/>
                </a:lnTo>
                <a:close/>
              </a:path>
              <a:path w="2345690" h="2216785">
                <a:moveTo>
                  <a:pt x="1075718" y="1962681"/>
                </a:moveTo>
                <a:lnTo>
                  <a:pt x="1029269" y="1962681"/>
                </a:lnTo>
                <a:lnTo>
                  <a:pt x="1027124" y="1949981"/>
                </a:lnTo>
                <a:lnTo>
                  <a:pt x="1075718" y="1949981"/>
                </a:lnTo>
                <a:lnTo>
                  <a:pt x="1075718" y="1962681"/>
                </a:lnTo>
                <a:close/>
              </a:path>
              <a:path w="2345690" h="2216785">
                <a:moveTo>
                  <a:pt x="1096831" y="1962681"/>
                </a:moveTo>
                <a:lnTo>
                  <a:pt x="1078835" y="1962681"/>
                </a:lnTo>
                <a:lnTo>
                  <a:pt x="1083107" y="1949981"/>
                </a:lnTo>
                <a:lnTo>
                  <a:pt x="1094951" y="1949981"/>
                </a:lnTo>
                <a:lnTo>
                  <a:pt x="1096831" y="1962681"/>
                </a:lnTo>
                <a:close/>
              </a:path>
              <a:path w="2345690" h="2216785">
                <a:moveTo>
                  <a:pt x="1286636" y="1962681"/>
                </a:moveTo>
                <a:lnTo>
                  <a:pt x="1261514" y="1962681"/>
                </a:lnTo>
                <a:lnTo>
                  <a:pt x="1264681" y="1949981"/>
                </a:lnTo>
                <a:lnTo>
                  <a:pt x="1284871" y="1949981"/>
                </a:lnTo>
                <a:lnTo>
                  <a:pt x="1286636" y="1962681"/>
                </a:lnTo>
                <a:close/>
              </a:path>
              <a:path w="2345690" h="2216785">
                <a:moveTo>
                  <a:pt x="1332640" y="2000781"/>
                </a:moveTo>
                <a:lnTo>
                  <a:pt x="1325894" y="2000781"/>
                </a:lnTo>
                <a:lnTo>
                  <a:pt x="1317465" y="1988081"/>
                </a:lnTo>
                <a:lnTo>
                  <a:pt x="1321687" y="1975381"/>
                </a:lnTo>
                <a:lnTo>
                  <a:pt x="1294323" y="1975381"/>
                </a:lnTo>
                <a:lnTo>
                  <a:pt x="1291469" y="1962681"/>
                </a:lnTo>
                <a:lnTo>
                  <a:pt x="1293960" y="1949981"/>
                </a:lnTo>
                <a:lnTo>
                  <a:pt x="1333860" y="1949981"/>
                </a:lnTo>
                <a:lnTo>
                  <a:pt x="1331188" y="1975381"/>
                </a:lnTo>
                <a:lnTo>
                  <a:pt x="1343856" y="1988081"/>
                </a:lnTo>
                <a:lnTo>
                  <a:pt x="1338396" y="1988081"/>
                </a:lnTo>
                <a:lnTo>
                  <a:pt x="1332640" y="2000781"/>
                </a:lnTo>
                <a:close/>
              </a:path>
              <a:path w="2345690" h="2216785">
                <a:moveTo>
                  <a:pt x="1393653" y="1962681"/>
                </a:moveTo>
                <a:lnTo>
                  <a:pt x="1370940" y="1962681"/>
                </a:lnTo>
                <a:lnTo>
                  <a:pt x="1374469" y="1949981"/>
                </a:lnTo>
                <a:lnTo>
                  <a:pt x="1393472" y="1949981"/>
                </a:lnTo>
                <a:lnTo>
                  <a:pt x="1393653" y="1962681"/>
                </a:lnTo>
                <a:close/>
              </a:path>
              <a:path w="2345690" h="2216785">
                <a:moveTo>
                  <a:pt x="1547598" y="1962681"/>
                </a:moveTo>
                <a:lnTo>
                  <a:pt x="1530972" y="1962681"/>
                </a:lnTo>
                <a:lnTo>
                  <a:pt x="1526485" y="1949981"/>
                </a:lnTo>
                <a:lnTo>
                  <a:pt x="1551425" y="1949981"/>
                </a:lnTo>
                <a:lnTo>
                  <a:pt x="1547598" y="1962681"/>
                </a:lnTo>
                <a:close/>
              </a:path>
              <a:path w="2345690" h="2216785">
                <a:moveTo>
                  <a:pt x="1597321" y="1975381"/>
                </a:moveTo>
                <a:lnTo>
                  <a:pt x="1583012" y="1975381"/>
                </a:lnTo>
                <a:lnTo>
                  <a:pt x="1576101" y="1962681"/>
                </a:lnTo>
                <a:lnTo>
                  <a:pt x="1582567" y="1949981"/>
                </a:lnTo>
                <a:lnTo>
                  <a:pt x="1597478" y="1949981"/>
                </a:lnTo>
                <a:lnTo>
                  <a:pt x="1600381" y="1962681"/>
                </a:lnTo>
                <a:lnTo>
                  <a:pt x="1597321" y="1975381"/>
                </a:lnTo>
                <a:close/>
              </a:path>
              <a:path w="2345690" h="2216785">
                <a:moveTo>
                  <a:pt x="1636966" y="1975381"/>
                </a:moveTo>
                <a:lnTo>
                  <a:pt x="1614105" y="1975381"/>
                </a:lnTo>
                <a:lnTo>
                  <a:pt x="1625288" y="1949981"/>
                </a:lnTo>
                <a:lnTo>
                  <a:pt x="1636274" y="1962681"/>
                </a:lnTo>
                <a:lnTo>
                  <a:pt x="1636966" y="1975381"/>
                </a:lnTo>
                <a:close/>
              </a:path>
              <a:path w="2345690" h="2216785">
                <a:moveTo>
                  <a:pt x="1665832" y="1975381"/>
                </a:moveTo>
                <a:lnTo>
                  <a:pt x="1650261" y="1975381"/>
                </a:lnTo>
                <a:lnTo>
                  <a:pt x="1647721" y="1962681"/>
                </a:lnTo>
                <a:lnTo>
                  <a:pt x="1648942" y="1949981"/>
                </a:lnTo>
                <a:lnTo>
                  <a:pt x="1669131" y="1949981"/>
                </a:lnTo>
                <a:lnTo>
                  <a:pt x="1670104" y="1962681"/>
                </a:lnTo>
                <a:lnTo>
                  <a:pt x="1665832" y="1975381"/>
                </a:lnTo>
                <a:close/>
              </a:path>
              <a:path w="2345690" h="2216785">
                <a:moveTo>
                  <a:pt x="1780899" y="1988081"/>
                </a:moveTo>
                <a:lnTo>
                  <a:pt x="1779843" y="1975381"/>
                </a:lnTo>
                <a:lnTo>
                  <a:pt x="1764008" y="1975381"/>
                </a:lnTo>
                <a:lnTo>
                  <a:pt x="1770343" y="1962681"/>
                </a:lnTo>
                <a:lnTo>
                  <a:pt x="1777468" y="1949981"/>
                </a:lnTo>
                <a:lnTo>
                  <a:pt x="1799901" y="1949981"/>
                </a:lnTo>
                <a:lnTo>
                  <a:pt x="1793567" y="1962681"/>
                </a:lnTo>
                <a:lnTo>
                  <a:pt x="1788965" y="1962681"/>
                </a:lnTo>
                <a:lnTo>
                  <a:pt x="1786177" y="1975381"/>
                </a:lnTo>
                <a:lnTo>
                  <a:pt x="1780899" y="1988081"/>
                </a:lnTo>
                <a:close/>
              </a:path>
              <a:path w="2345690" h="2216785">
                <a:moveTo>
                  <a:pt x="483020" y="1976193"/>
                </a:moveTo>
                <a:lnTo>
                  <a:pt x="482437" y="1975381"/>
                </a:lnTo>
                <a:lnTo>
                  <a:pt x="460268" y="1975381"/>
                </a:lnTo>
                <a:lnTo>
                  <a:pt x="461323" y="1962681"/>
                </a:lnTo>
                <a:lnTo>
                  <a:pt x="485604" y="1962681"/>
                </a:lnTo>
                <a:lnTo>
                  <a:pt x="483492" y="1975381"/>
                </a:lnTo>
                <a:lnTo>
                  <a:pt x="483020" y="1976193"/>
                </a:lnTo>
                <a:close/>
              </a:path>
              <a:path w="2345690" h="2216785">
                <a:moveTo>
                  <a:pt x="553149" y="1975381"/>
                </a:moveTo>
                <a:lnTo>
                  <a:pt x="513051" y="1975381"/>
                </a:lnTo>
                <a:lnTo>
                  <a:pt x="519121" y="1962681"/>
                </a:lnTo>
                <a:lnTo>
                  <a:pt x="556992" y="1962681"/>
                </a:lnTo>
                <a:lnTo>
                  <a:pt x="553149" y="1975381"/>
                </a:lnTo>
                <a:close/>
              </a:path>
              <a:path w="2345690" h="2216785">
                <a:moveTo>
                  <a:pt x="603096" y="1975381"/>
                </a:moveTo>
                <a:lnTo>
                  <a:pt x="565834" y="1975381"/>
                </a:lnTo>
                <a:lnTo>
                  <a:pt x="571112" y="1962681"/>
                </a:lnTo>
                <a:lnTo>
                  <a:pt x="608984" y="1962681"/>
                </a:lnTo>
                <a:lnTo>
                  <a:pt x="603096" y="1975381"/>
                </a:lnTo>
                <a:close/>
              </a:path>
              <a:path w="2345690" h="2216785">
                <a:moveTo>
                  <a:pt x="726295" y="1988081"/>
                </a:moveTo>
                <a:lnTo>
                  <a:pt x="699211" y="1988081"/>
                </a:lnTo>
                <a:lnTo>
                  <a:pt x="703070" y="1975381"/>
                </a:lnTo>
                <a:lnTo>
                  <a:pt x="709239" y="1962681"/>
                </a:lnTo>
                <a:lnTo>
                  <a:pt x="739029" y="1962681"/>
                </a:lnTo>
                <a:lnTo>
                  <a:pt x="728406" y="1975381"/>
                </a:lnTo>
                <a:lnTo>
                  <a:pt x="726295" y="1988081"/>
                </a:lnTo>
                <a:close/>
              </a:path>
              <a:path w="2345690" h="2216785">
                <a:moveTo>
                  <a:pt x="785906" y="1975381"/>
                </a:moveTo>
                <a:lnTo>
                  <a:pt x="762187" y="1975381"/>
                </a:lnTo>
                <a:lnTo>
                  <a:pt x="764083" y="1962681"/>
                </a:lnTo>
                <a:lnTo>
                  <a:pt x="785411" y="1962681"/>
                </a:lnTo>
                <a:lnTo>
                  <a:pt x="785906" y="1975381"/>
                </a:lnTo>
                <a:close/>
              </a:path>
              <a:path w="2345690" h="2216785">
                <a:moveTo>
                  <a:pt x="867754" y="1975381"/>
                </a:moveTo>
                <a:lnTo>
                  <a:pt x="826583" y="1975381"/>
                </a:lnTo>
                <a:lnTo>
                  <a:pt x="828694" y="1962681"/>
                </a:lnTo>
                <a:lnTo>
                  <a:pt x="862838" y="1962681"/>
                </a:lnTo>
                <a:lnTo>
                  <a:pt x="867754" y="1975381"/>
                </a:lnTo>
                <a:close/>
              </a:path>
              <a:path w="2345690" h="2216785">
                <a:moveTo>
                  <a:pt x="904702" y="1988081"/>
                </a:moveTo>
                <a:lnTo>
                  <a:pt x="887811" y="1988081"/>
                </a:lnTo>
                <a:lnTo>
                  <a:pt x="889922" y="1975381"/>
                </a:lnTo>
                <a:lnTo>
                  <a:pt x="891176" y="1975381"/>
                </a:lnTo>
                <a:lnTo>
                  <a:pt x="895465" y="1962681"/>
                </a:lnTo>
                <a:lnTo>
                  <a:pt x="902524" y="1962681"/>
                </a:lnTo>
                <a:lnTo>
                  <a:pt x="913147" y="1975381"/>
                </a:lnTo>
                <a:lnTo>
                  <a:pt x="904702" y="1988081"/>
                </a:lnTo>
                <a:close/>
              </a:path>
              <a:path w="2345690" h="2216785">
                <a:moveTo>
                  <a:pt x="957336" y="1988081"/>
                </a:moveTo>
                <a:lnTo>
                  <a:pt x="916974" y="1988081"/>
                </a:lnTo>
                <a:lnTo>
                  <a:pt x="917518" y="1975381"/>
                </a:lnTo>
                <a:lnTo>
                  <a:pt x="926870" y="1962681"/>
                </a:lnTo>
                <a:lnTo>
                  <a:pt x="937427" y="1962681"/>
                </a:lnTo>
                <a:lnTo>
                  <a:pt x="938483" y="1975381"/>
                </a:lnTo>
                <a:lnTo>
                  <a:pt x="954450" y="1975381"/>
                </a:lnTo>
                <a:lnTo>
                  <a:pt x="957336" y="1988081"/>
                </a:lnTo>
                <a:close/>
              </a:path>
              <a:path w="2345690" h="2216785">
                <a:moveTo>
                  <a:pt x="1121903" y="1975381"/>
                </a:moveTo>
                <a:lnTo>
                  <a:pt x="1038374" y="1975381"/>
                </a:lnTo>
                <a:lnTo>
                  <a:pt x="1036658" y="1962681"/>
                </a:lnTo>
                <a:lnTo>
                  <a:pt x="1122794" y="1962681"/>
                </a:lnTo>
                <a:lnTo>
                  <a:pt x="1121903" y="1975381"/>
                </a:lnTo>
                <a:close/>
              </a:path>
              <a:path w="2345690" h="2216785">
                <a:moveTo>
                  <a:pt x="1252013" y="1975381"/>
                </a:moveTo>
                <a:lnTo>
                  <a:pt x="1226925" y="1975381"/>
                </a:lnTo>
                <a:lnTo>
                  <a:pt x="1219288" y="1962681"/>
                </a:lnTo>
                <a:lnTo>
                  <a:pt x="1261514" y="1962681"/>
                </a:lnTo>
                <a:lnTo>
                  <a:pt x="1252013" y="1975381"/>
                </a:lnTo>
                <a:close/>
              </a:path>
              <a:path w="2345690" h="2216785">
                <a:moveTo>
                  <a:pt x="1279774" y="1975381"/>
                </a:moveTo>
                <a:lnTo>
                  <a:pt x="1268261" y="1975381"/>
                </a:lnTo>
                <a:lnTo>
                  <a:pt x="1261514" y="1962681"/>
                </a:lnTo>
                <a:lnTo>
                  <a:pt x="1284739" y="1962681"/>
                </a:lnTo>
                <a:lnTo>
                  <a:pt x="1279774" y="1975381"/>
                </a:lnTo>
                <a:close/>
              </a:path>
              <a:path w="2345690" h="2216785">
                <a:moveTo>
                  <a:pt x="1386082" y="1975381"/>
                </a:moveTo>
                <a:lnTo>
                  <a:pt x="1376548" y="1975381"/>
                </a:lnTo>
                <a:lnTo>
                  <a:pt x="1371566" y="1962681"/>
                </a:lnTo>
                <a:lnTo>
                  <a:pt x="1392432" y="1962681"/>
                </a:lnTo>
                <a:lnTo>
                  <a:pt x="1386082" y="1975381"/>
                </a:lnTo>
                <a:close/>
              </a:path>
              <a:path w="2345690" h="2216785">
                <a:moveTo>
                  <a:pt x="1438997" y="1975381"/>
                </a:moveTo>
                <a:lnTo>
                  <a:pt x="1415245" y="1975381"/>
                </a:lnTo>
                <a:lnTo>
                  <a:pt x="1417769" y="1962681"/>
                </a:lnTo>
                <a:lnTo>
                  <a:pt x="1437595" y="1962681"/>
                </a:lnTo>
                <a:lnTo>
                  <a:pt x="1438997" y="1975381"/>
                </a:lnTo>
                <a:close/>
              </a:path>
              <a:path w="2345690" h="2216785">
                <a:moveTo>
                  <a:pt x="1564489" y="1975381"/>
                </a:moveTo>
                <a:lnTo>
                  <a:pt x="1544151" y="1975381"/>
                </a:lnTo>
                <a:lnTo>
                  <a:pt x="1549314" y="1962681"/>
                </a:lnTo>
                <a:lnTo>
                  <a:pt x="1557050" y="1962681"/>
                </a:lnTo>
                <a:lnTo>
                  <a:pt x="1564489" y="1975381"/>
                </a:lnTo>
                <a:close/>
              </a:path>
              <a:path w="2345690" h="2216785">
                <a:moveTo>
                  <a:pt x="1614105" y="1975381"/>
                </a:moveTo>
                <a:lnTo>
                  <a:pt x="1597627" y="1975381"/>
                </a:lnTo>
                <a:lnTo>
                  <a:pt x="1600381" y="1962681"/>
                </a:lnTo>
                <a:lnTo>
                  <a:pt x="1614105" y="1975381"/>
                </a:lnTo>
                <a:close/>
              </a:path>
              <a:path w="2345690" h="2216785">
                <a:moveTo>
                  <a:pt x="1758730" y="1975381"/>
                </a:moveTo>
                <a:lnTo>
                  <a:pt x="1740784" y="1975381"/>
                </a:lnTo>
                <a:lnTo>
                  <a:pt x="1742895" y="1962681"/>
                </a:lnTo>
                <a:lnTo>
                  <a:pt x="1753452" y="1962681"/>
                </a:lnTo>
                <a:lnTo>
                  <a:pt x="1758730" y="1975381"/>
                </a:lnTo>
                <a:close/>
              </a:path>
              <a:path w="2345690" h="2216785">
                <a:moveTo>
                  <a:pt x="1857963" y="1975381"/>
                </a:moveTo>
                <a:lnTo>
                  <a:pt x="1835035" y="1975381"/>
                </a:lnTo>
                <a:lnTo>
                  <a:pt x="1838961" y="1962681"/>
                </a:lnTo>
                <a:lnTo>
                  <a:pt x="1857963" y="1962681"/>
                </a:lnTo>
                <a:lnTo>
                  <a:pt x="1857963" y="1975381"/>
                </a:lnTo>
                <a:close/>
              </a:path>
              <a:path w="2345690" h="2216785">
                <a:moveTo>
                  <a:pt x="1895966" y="1975381"/>
                </a:moveTo>
                <a:lnTo>
                  <a:pt x="1881187" y="1975381"/>
                </a:lnTo>
                <a:lnTo>
                  <a:pt x="1886465" y="1962681"/>
                </a:lnTo>
                <a:lnTo>
                  <a:pt x="1904312" y="1962681"/>
                </a:lnTo>
                <a:lnTo>
                  <a:pt x="1895966" y="1975381"/>
                </a:lnTo>
                <a:close/>
              </a:path>
              <a:path w="2345690" h="2216785">
                <a:moveTo>
                  <a:pt x="476103" y="1988081"/>
                </a:moveTo>
                <a:lnTo>
                  <a:pt x="473991" y="1988081"/>
                </a:lnTo>
                <a:lnTo>
                  <a:pt x="464490" y="1975381"/>
                </a:lnTo>
                <a:lnTo>
                  <a:pt x="482437" y="1975381"/>
                </a:lnTo>
                <a:lnTo>
                  <a:pt x="476103" y="1988081"/>
                </a:lnTo>
                <a:close/>
              </a:path>
              <a:path w="2345690" h="2216785">
                <a:moveTo>
                  <a:pt x="529941" y="1988081"/>
                </a:moveTo>
                <a:lnTo>
                  <a:pt x="497216" y="1988081"/>
                </a:lnTo>
                <a:lnTo>
                  <a:pt x="499690" y="1975381"/>
                </a:lnTo>
                <a:lnTo>
                  <a:pt x="537331" y="1975381"/>
                </a:lnTo>
                <a:lnTo>
                  <a:pt x="529941" y="1988081"/>
                </a:lnTo>
                <a:close/>
              </a:path>
              <a:path w="2345690" h="2216785">
                <a:moveTo>
                  <a:pt x="583780" y="1988081"/>
                </a:moveTo>
                <a:lnTo>
                  <a:pt x="551186" y="1988081"/>
                </a:lnTo>
                <a:lnTo>
                  <a:pt x="556613" y="1975381"/>
                </a:lnTo>
                <a:lnTo>
                  <a:pt x="588003" y="1975381"/>
                </a:lnTo>
                <a:lnTo>
                  <a:pt x="583780" y="1988081"/>
                </a:lnTo>
                <a:close/>
              </a:path>
              <a:path w="2345690" h="2216785">
                <a:moveTo>
                  <a:pt x="592226" y="1988081"/>
                </a:moveTo>
                <a:lnTo>
                  <a:pt x="588003" y="1975381"/>
                </a:lnTo>
                <a:lnTo>
                  <a:pt x="597504" y="1975381"/>
                </a:lnTo>
                <a:lnTo>
                  <a:pt x="592226" y="1988081"/>
                </a:lnTo>
                <a:close/>
              </a:path>
              <a:path w="2345690" h="2216785">
                <a:moveTo>
                  <a:pt x="788314" y="2000781"/>
                </a:moveTo>
                <a:lnTo>
                  <a:pt x="778780" y="2000781"/>
                </a:lnTo>
                <a:lnTo>
                  <a:pt x="770632" y="1988081"/>
                </a:lnTo>
                <a:lnTo>
                  <a:pt x="744818" y="1988081"/>
                </a:lnTo>
                <a:lnTo>
                  <a:pt x="749387" y="1975381"/>
                </a:lnTo>
                <a:lnTo>
                  <a:pt x="788578" y="1975381"/>
                </a:lnTo>
                <a:lnTo>
                  <a:pt x="793493" y="1988081"/>
                </a:lnTo>
                <a:lnTo>
                  <a:pt x="788314" y="2000781"/>
                </a:lnTo>
                <a:close/>
              </a:path>
              <a:path w="2345690" h="2216785">
                <a:moveTo>
                  <a:pt x="880817" y="1988081"/>
                </a:moveTo>
                <a:lnTo>
                  <a:pt x="806525" y="1988081"/>
                </a:lnTo>
                <a:lnTo>
                  <a:pt x="806525" y="1975381"/>
                </a:lnTo>
                <a:lnTo>
                  <a:pt x="880966" y="1975381"/>
                </a:lnTo>
                <a:lnTo>
                  <a:pt x="880817" y="1988081"/>
                </a:lnTo>
                <a:close/>
              </a:path>
              <a:path w="2345690" h="2216785">
                <a:moveTo>
                  <a:pt x="888339" y="1981731"/>
                </a:moveTo>
                <a:lnTo>
                  <a:pt x="888867" y="1975381"/>
                </a:lnTo>
                <a:lnTo>
                  <a:pt x="889922" y="1975381"/>
                </a:lnTo>
                <a:lnTo>
                  <a:pt x="888339" y="1981731"/>
                </a:lnTo>
                <a:close/>
              </a:path>
              <a:path w="2345690" h="2216785">
                <a:moveTo>
                  <a:pt x="994432" y="2000781"/>
                </a:moveTo>
                <a:lnTo>
                  <a:pt x="982820" y="2000781"/>
                </a:lnTo>
                <a:lnTo>
                  <a:pt x="976486" y="1988081"/>
                </a:lnTo>
                <a:lnTo>
                  <a:pt x="985970" y="1975381"/>
                </a:lnTo>
                <a:lnTo>
                  <a:pt x="996147" y="1975381"/>
                </a:lnTo>
                <a:lnTo>
                  <a:pt x="1000980" y="1988081"/>
                </a:lnTo>
                <a:lnTo>
                  <a:pt x="994432" y="2000781"/>
                </a:lnTo>
                <a:close/>
              </a:path>
              <a:path w="2345690" h="2216785">
                <a:moveTo>
                  <a:pt x="1032436" y="2000781"/>
                </a:moveTo>
                <a:lnTo>
                  <a:pt x="1029533" y="1988081"/>
                </a:lnTo>
                <a:lnTo>
                  <a:pt x="1033755" y="1975381"/>
                </a:lnTo>
                <a:lnTo>
                  <a:pt x="1047578" y="1975381"/>
                </a:lnTo>
                <a:lnTo>
                  <a:pt x="1045631" y="1988081"/>
                </a:lnTo>
                <a:lnTo>
                  <a:pt x="1042893" y="1988081"/>
                </a:lnTo>
                <a:lnTo>
                  <a:pt x="1032436" y="2000781"/>
                </a:lnTo>
                <a:close/>
              </a:path>
              <a:path w="2345690" h="2216785">
                <a:moveTo>
                  <a:pt x="1109812" y="1988081"/>
                </a:moveTo>
                <a:lnTo>
                  <a:pt x="1087693" y="1988081"/>
                </a:lnTo>
                <a:lnTo>
                  <a:pt x="1089441" y="1975381"/>
                </a:lnTo>
                <a:lnTo>
                  <a:pt x="1114777" y="1975381"/>
                </a:lnTo>
                <a:lnTo>
                  <a:pt x="1109812" y="1988081"/>
                </a:lnTo>
                <a:close/>
              </a:path>
              <a:path w="2345690" h="2216785">
                <a:moveTo>
                  <a:pt x="1143297" y="2000781"/>
                </a:moveTo>
                <a:lnTo>
                  <a:pt x="1114249" y="2000781"/>
                </a:lnTo>
                <a:lnTo>
                  <a:pt x="1113458" y="1988081"/>
                </a:lnTo>
                <a:lnTo>
                  <a:pt x="1122167" y="1975381"/>
                </a:lnTo>
                <a:lnTo>
                  <a:pt x="1127445" y="1988081"/>
                </a:lnTo>
                <a:lnTo>
                  <a:pt x="1138002" y="1988081"/>
                </a:lnTo>
                <a:lnTo>
                  <a:pt x="1143297" y="2000781"/>
                </a:lnTo>
                <a:close/>
              </a:path>
              <a:path w="2345690" h="2216785">
                <a:moveTo>
                  <a:pt x="1149614" y="2000781"/>
                </a:moveTo>
                <a:lnTo>
                  <a:pt x="1144336" y="2000781"/>
                </a:lnTo>
                <a:lnTo>
                  <a:pt x="1138002" y="1988081"/>
                </a:lnTo>
                <a:lnTo>
                  <a:pt x="1134835" y="1988081"/>
                </a:lnTo>
                <a:lnTo>
                  <a:pt x="1136946" y="1975381"/>
                </a:lnTo>
                <a:lnTo>
                  <a:pt x="1158983" y="1975381"/>
                </a:lnTo>
                <a:lnTo>
                  <a:pt x="1157812" y="1988081"/>
                </a:lnTo>
                <a:lnTo>
                  <a:pt x="1149614" y="2000781"/>
                </a:lnTo>
                <a:close/>
              </a:path>
              <a:path w="2345690" h="2216785">
                <a:moveTo>
                  <a:pt x="1241078" y="1988081"/>
                </a:moveTo>
                <a:lnTo>
                  <a:pt x="1218497" y="1988081"/>
                </a:lnTo>
                <a:lnTo>
                  <a:pt x="1221499" y="1975381"/>
                </a:lnTo>
                <a:lnTo>
                  <a:pt x="1239742" y="1975381"/>
                </a:lnTo>
                <a:lnTo>
                  <a:pt x="1241078" y="1988081"/>
                </a:lnTo>
                <a:close/>
              </a:path>
              <a:path w="2345690" h="2216785">
                <a:moveTo>
                  <a:pt x="1288121" y="1988081"/>
                </a:moveTo>
                <a:lnTo>
                  <a:pt x="1265869" y="1988081"/>
                </a:lnTo>
                <a:lnTo>
                  <a:pt x="1268162" y="1975381"/>
                </a:lnTo>
                <a:lnTo>
                  <a:pt x="1286983" y="1975381"/>
                </a:lnTo>
                <a:lnTo>
                  <a:pt x="1288121" y="1988081"/>
                </a:lnTo>
                <a:close/>
              </a:path>
              <a:path w="2345690" h="2216785">
                <a:moveTo>
                  <a:pt x="1314298" y="2000781"/>
                </a:moveTo>
                <a:lnTo>
                  <a:pt x="1261548" y="2000781"/>
                </a:lnTo>
                <a:lnTo>
                  <a:pt x="1268904" y="1988081"/>
                </a:lnTo>
                <a:lnTo>
                  <a:pt x="1296384" y="1988081"/>
                </a:lnTo>
                <a:lnTo>
                  <a:pt x="1301630" y="1975381"/>
                </a:lnTo>
                <a:lnTo>
                  <a:pt x="1307667" y="1975381"/>
                </a:lnTo>
                <a:lnTo>
                  <a:pt x="1317465" y="1988081"/>
                </a:lnTo>
                <a:lnTo>
                  <a:pt x="1314298" y="2000781"/>
                </a:lnTo>
                <a:close/>
              </a:path>
              <a:path w="2345690" h="2216785">
                <a:moveTo>
                  <a:pt x="1404160" y="2000781"/>
                </a:moveTo>
                <a:lnTo>
                  <a:pt x="1383971" y="2000781"/>
                </a:lnTo>
                <a:lnTo>
                  <a:pt x="1387930" y="1988081"/>
                </a:lnTo>
                <a:lnTo>
                  <a:pt x="1394264" y="1975381"/>
                </a:lnTo>
                <a:lnTo>
                  <a:pt x="1401785" y="1975381"/>
                </a:lnTo>
                <a:lnTo>
                  <a:pt x="1409307" y="1988081"/>
                </a:lnTo>
                <a:lnTo>
                  <a:pt x="1404160" y="2000781"/>
                </a:lnTo>
                <a:close/>
              </a:path>
              <a:path w="2345690" h="2216785">
                <a:moveTo>
                  <a:pt x="1426379" y="2000781"/>
                </a:moveTo>
                <a:lnTo>
                  <a:pt x="1412358" y="2000781"/>
                </a:lnTo>
                <a:lnTo>
                  <a:pt x="1409307" y="1988081"/>
                </a:lnTo>
                <a:lnTo>
                  <a:pt x="1412919" y="1975381"/>
                </a:lnTo>
                <a:lnTo>
                  <a:pt x="1438222" y="1975381"/>
                </a:lnTo>
                <a:lnTo>
                  <a:pt x="1433586" y="1988081"/>
                </a:lnTo>
                <a:lnTo>
                  <a:pt x="1426379" y="2000781"/>
                </a:lnTo>
                <a:close/>
              </a:path>
              <a:path w="2345690" h="2216785">
                <a:moveTo>
                  <a:pt x="1478980" y="1988081"/>
                </a:moveTo>
                <a:lnTo>
                  <a:pt x="1456679" y="1988081"/>
                </a:lnTo>
                <a:lnTo>
                  <a:pt x="1461215" y="1975381"/>
                </a:lnTo>
                <a:lnTo>
                  <a:pt x="1474757" y="1975381"/>
                </a:lnTo>
                <a:lnTo>
                  <a:pt x="1478980" y="1988081"/>
                </a:lnTo>
                <a:close/>
              </a:path>
              <a:path w="2345690" h="2216785">
                <a:moveTo>
                  <a:pt x="1504349" y="2000781"/>
                </a:moveTo>
                <a:lnTo>
                  <a:pt x="1487426" y="2000781"/>
                </a:lnTo>
                <a:lnTo>
                  <a:pt x="1487426" y="1988081"/>
                </a:lnTo>
                <a:lnTo>
                  <a:pt x="1490592" y="1975381"/>
                </a:lnTo>
                <a:lnTo>
                  <a:pt x="1511046" y="1975381"/>
                </a:lnTo>
                <a:lnTo>
                  <a:pt x="1511359" y="1988081"/>
                </a:lnTo>
                <a:lnTo>
                  <a:pt x="1509595" y="1988081"/>
                </a:lnTo>
                <a:lnTo>
                  <a:pt x="1504349" y="2000781"/>
                </a:lnTo>
                <a:close/>
              </a:path>
              <a:path w="2345690" h="2216785">
                <a:moveTo>
                  <a:pt x="1547598" y="2013481"/>
                </a:moveTo>
                <a:lnTo>
                  <a:pt x="1533743" y="2013481"/>
                </a:lnTo>
                <a:lnTo>
                  <a:pt x="1530823" y="2000781"/>
                </a:lnTo>
                <a:lnTo>
                  <a:pt x="1516984" y="2000781"/>
                </a:lnTo>
                <a:lnTo>
                  <a:pt x="1511706" y="1988081"/>
                </a:lnTo>
                <a:lnTo>
                  <a:pt x="1518617" y="1975381"/>
                </a:lnTo>
                <a:lnTo>
                  <a:pt x="1533231" y="1975381"/>
                </a:lnTo>
                <a:lnTo>
                  <a:pt x="1535986" y="1988081"/>
                </a:lnTo>
                <a:lnTo>
                  <a:pt x="1549709" y="1988081"/>
                </a:lnTo>
                <a:lnTo>
                  <a:pt x="1554988" y="2000781"/>
                </a:lnTo>
                <a:lnTo>
                  <a:pt x="1547598" y="2013481"/>
                </a:lnTo>
                <a:close/>
              </a:path>
              <a:path w="2345690" h="2216785">
                <a:moveTo>
                  <a:pt x="1560398" y="1988081"/>
                </a:moveTo>
                <a:lnTo>
                  <a:pt x="1551573" y="1988081"/>
                </a:lnTo>
                <a:lnTo>
                  <a:pt x="1544431" y="1975381"/>
                </a:lnTo>
                <a:lnTo>
                  <a:pt x="1566254" y="1975381"/>
                </a:lnTo>
                <a:lnTo>
                  <a:pt x="1560398" y="1988081"/>
                </a:lnTo>
                <a:close/>
              </a:path>
              <a:path w="2345690" h="2216785">
                <a:moveTo>
                  <a:pt x="1610921" y="1988081"/>
                </a:moveTo>
                <a:lnTo>
                  <a:pt x="1594262" y="1988081"/>
                </a:lnTo>
                <a:lnTo>
                  <a:pt x="1597321" y="1975381"/>
                </a:lnTo>
                <a:lnTo>
                  <a:pt x="1617272" y="1975381"/>
                </a:lnTo>
                <a:lnTo>
                  <a:pt x="1610921" y="1988081"/>
                </a:lnTo>
                <a:close/>
              </a:path>
              <a:path w="2345690" h="2216785">
                <a:moveTo>
                  <a:pt x="1674277" y="2000781"/>
                </a:moveTo>
                <a:lnTo>
                  <a:pt x="1664941" y="1988081"/>
                </a:lnTo>
                <a:lnTo>
                  <a:pt x="1660554" y="1988081"/>
                </a:lnTo>
                <a:lnTo>
                  <a:pt x="1660917" y="1975381"/>
                </a:lnTo>
                <a:lnTo>
                  <a:pt x="1683514" y="1975381"/>
                </a:lnTo>
                <a:lnTo>
                  <a:pt x="1682162" y="1988081"/>
                </a:lnTo>
                <a:lnTo>
                  <a:pt x="1674277" y="2000781"/>
                </a:lnTo>
                <a:close/>
              </a:path>
              <a:path w="2345690" h="2216785">
                <a:moveTo>
                  <a:pt x="1730837" y="2000781"/>
                </a:moveTo>
                <a:lnTo>
                  <a:pt x="1707003" y="2000781"/>
                </a:lnTo>
                <a:lnTo>
                  <a:pt x="1693774" y="1988081"/>
                </a:lnTo>
                <a:lnTo>
                  <a:pt x="1692224" y="1975381"/>
                </a:lnTo>
                <a:lnTo>
                  <a:pt x="1717559" y="1975381"/>
                </a:lnTo>
                <a:lnTo>
                  <a:pt x="1714392" y="1988081"/>
                </a:lnTo>
                <a:lnTo>
                  <a:pt x="1739728" y="1988081"/>
                </a:lnTo>
                <a:lnTo>
                  <a:pt x="1730837" y="2000781"/>
                </a:lnTo>
                <a:close/>
              </a:path>
              <a:path w="2345690" h="2216785">
                <a:moveTo>
                  <a:pt x="1771398" y="1988081"/>
                </a:moveTo>
                <a:lnTo>
                  <a:pt x="1721386" y="1988081"/>
                </a:lnTo>
                <a:lnTo>
                  <a:pt x="1722310" y="1975381"/>
                </a:lnTo>
                <a:lnTo>
                  <a:pt x="1779843" y="1975381"/>
                </a:lnTo>
                <a:lnTo>
                  <a:pt x="1771398" y="1988081"/>
                </a:lnTo>
                <a:close/>
              </a:path>
              <a:path w="2345690" h="2216785">
                <a:moveTo>
                  <a:pt x="1832627" y="1988081"/>
                </a:moveTo>
                <a:lnTo>
                  <a:pt x="1813625" y="1988081"/>
                </a:lnTo>
                <a:lnTo>
                  <a:pt x="1819959" y="1975381"/>
                </a:lnTo>
                <a:lnTo>
                  <a:pt x="1832627" y="1988081"/>
                </a:lnTo>
                <a:close/>
              </a:path>
              <a:path w="2345690" h="2216785">
                <a:moveTo>
                  <a:pt x="1848462" y="1988081"/>
                </a:moveTo>
                <a:lnTo>
                  <a:pt x="1843183" y="1988081"/>
                </a:lnTo>
                <a:lnTo>
                  <a:pt x="1836849" y="1975381"/>
                </a:lnTo>
                <a:lnTo>
                  <a:pt x="1853740" y="1975381"/>
                </a:lnTo>
                <a:lnTo>
                  <a:pt x="1848462" y="1988081"/>
                </a:lnTo>
                <a:close/>
              </a:path>
              <a:path w="2345690" h="2216785">
                <a:moveTo>
                  <a:pt x="1879075" y="1988081"/>
                </a:moveTo>
                <a:lnTo>
                  <a:pt x="1878020" y="1975381"/>
                </a:lnTo>
                <a:lnTo>
                  <a:pt x="1887620" y="1975381"/>
                </a:lnTo>
                <a:lnTo>
                  <a:pt x="1879075" y="1988081"/>
                </a:lnTo>
                <a:close/>
              </a:path>
              <a:path w="2345690" h="2216785">
                <a:moveTo>
                  <a:pt x="491558" y="1988081"/>
                </a:moveTo>
                <a:lnTo>
                  <a:pt x="476103" y="1988081"/>
                </a:lnTo>
                <a:lnTo>
                  <a:pt x="483020" y="1976193"/>
                </a:lnTo>
                <a:lnTo>
                  <a:pt x="491558" y="1988081"/>
                </a:lnTo>
                <a:close/>
              </a:path>
              <a:path w="2345690" h="2216785">
                <a:moveTo>
                  <a:pt x="887811" y="1988081"/>
                </a:moveTo>
                <a:lnTo>
                  <a:pt x="886755" y="1988081"/>
                </a:lnTo>
                <a:lnTo>
                  <a:pt x="888339" y="1981731"/>
                </a:lnTo>
                <a:lnTo>
                  <a:pt x="887811" y="1988081"/>
                </a:lnTo>
                <a:close/>
              </a:path>
              <a:path w="2345690" h="2216785">
                <a:moveTo>
                  <a:pt x="584523" y="2038881"/>
                </a:moveTo>
                <a:lnTo>
                  <a:pt x="549999" y="2038881"/>
                </a:lnTo>
                <a:lnTo>
                  <a:pt x="491063" y="2000781"/>
                </a:lnTo>
                <a:lnTo>
                  <a:pt x="471880" y="1988081"/>
                </a:lnTo>
                <a:lnTo>
                  <a:pt x="492861" y="1988081"/>
                </a:lnTo>
                <a:lnTo>
                  <a:pt x="492383" y="2000781"/>
                </a:lnTo>
                <a:lnTo>
                  <a:pt x="520440" y="2000781"/>
                </a:lnTo>
                <a:lnTo>
                  <a:pt x="524663" y="2013481"/>
                </a:lnTo>
                <a:lnTo>
                  <a:pt x="540498" y="2013481"/>
                </a:lnTo>
                <a:lnTo>
                  <a:pt x="533108" y="2026181"/>
                </a:lnTo>
                <a:lnTo>
                  <a:pt x="591170" y="2026181"/>
                </a:lnTo>
                <a:lnTo>
                  <a:pt x="584523" y="2038881"/>
                </a:lnTo>
                <a:close/>
              </a:path>
              <a:path w="2345690" h="2216785">
                <a:moveTo>
                  <a:pt x="514106" y="2000781"/>
                </a:moveTo>
                <a:lnTo>
                  <a:pt x="504606" y="2000781"/>
                </a:lnTo>
                <a:lnTo>
                  <a:pt x="496160" y="1988081"/>
                </a:lnTo>
                <a:lnTo>
                  <a:pt x="519385" y="1988081"/>
                </a:lnTo>
                <a:lnTo>
                  <a:pt x="514106" y="2000781"/>
                </a:lnTo>
                <a:close/>
              </a:path>
              <a:path w="2345690" h="2216785">
                <a:moveTo>
                  <a:pt x="545776" y="2013481"/>
                </a:moveTo>
                <a:lnTo>
                  <a:pt x="524663" y="2013481"/>
                </a:lnTo>
                <a:lnTo>
                  <a:pt x="527368" y="2000781"/>
                </a:lnTo>
                <a:lnTo>
                  <a:pt x="531261" y="1988081"/>
                </a:lnTo>
                <a:lnTo>
                  <a:pt x="570057" y="1988081"/>
                </a:lnTo>
                <a:lnTo>
                  <a:pt x="573224" y="2000781"/>
                </a:lnTo>
                <a:lnTo>
                  <a:pt x="553166" y="2000781"/>
                </a:lnTo>
                <a:lnTo>
                  <a:pt x="545776" y="2013481"/>
                </a:lnTo>
                <a:close/>
              </a:path>
              <a:path w="2345690" h="2216785">
                <a:moveTo>
                  <a:pt x="578502" y="2000781"/>
                </a:moveTo>
                <a:lnTo>
                  <a:pt x="573224" y="2000781"/>
                </a:lnTo>
                <a:lnTo>
                  <a:pt x="573224" y="1988081"/>
                </a:lnTo>
                <a:lnTo>
                  <a:pt x="578502" y="2000781"/>
                </a:lnTo>
                <a:close/>
              </a:path>
              <a:path w="2345690" h="2216785">
                <a:moveTo>
                  <a:pt x="637091" y="2013481"/>
                </a:moveTo>
                <a:lnTo>
                  <a:pt x="613339" y="2013481"/>
                </a:lnTo>
                <a:lnTo>
                  <a:pt x="607773" y="2008699"/>
                </a:lnTo>
                <a:lnTo>
                  <a:pt x="602056" y="2000781"/>
                </a:lnTo>
                <a:lnTo>
                  <a:pt x="604365" y="1988081"/>
                </a:lnTo>
                <a:lnTo>
                  <a:pt x="622839" y="1988081"/>
                </a:lnTo>
                <a:lnTo>
                  <a:pt x="629965" y="2000781"/>
                </a:lnTo>
                <a:lnTo>
                  <a:pt x="635507" y="2000781"/>
                </a:lnTo>
                <a:lnTo>
                  <a:pt x="637091" y="2013481"/>
                </a:lnTo>
                <a:close/>
              </a:path>
              <a:path w="2345690" h="2216785">
                <a:moveTo>
                  <a:pt x="672456" y="2013481"/>
                </a:moveTo>
                <a:lnTo>
                  <a:pt x="666518" y="2013481"/>
                </a:lnTo>
                <a:lnTo>
                  <a:pt x="659788" y="2000781"/>
                </a:lnTo>
                <a:lnTo>
                  <a:pt x="641842" y="2000781"/>
                </a:lnTo>
                <a:lnTo>
                  <a:pt x="637866" y="1988081"/>
                </a:lnTo>
                <a:lnTo>
                  <a:pt x="681957" y="1988081"/>
                </a:lnTo>
                <a:lnTo>
                  <a:pt x="677602" y="2000781"/>
                </a:lnTo>
                <a:lnTo>
                  <a:pt x="672456" y="2013481"/>
                </a:lnTo>
                <a:close/>
              </a:path>
              <a:path w="2345690" h="2216785">
                <a:moveTo>
                  <a:pt x="714682" y="2000781"/>
                </a:moveTo>
                <a:lnTo>
                  <a:pt x="691227" y="2000781"/>
                </a:lnTo>
                <a:lnTo>
                  <a:pt x="693569" y="1988081"/>
                </a:lnTo>
                <a:lnTo>
                  <a:pt x="715524" y="1988081"/>
                </a:lnTo>
                <a:lnTo>
                  <a:pt x="714682" y="2000781"/>
                </a:lnTo>
                <a:close/>
              </a:path>
              <a:path w="2345690" h="2216785">
                <a:moveTo>
                  <a:pt x="758096" y="2000781"/>
                </a:moveTo>
                <a:lnTo>
                  <a:pt x="751152" y="2000781"/>
                </a:lnTo>
                <a:lnTo>
                  <a:pt x="745296" y="1988081"/>
                </a:lnTo>
                <a:lnTo>
                  <a:pt x="764446" y="1988081"/>
                </a:lnTo>
                <a:lnTo>
                  <a:pt x="758096" y="2000781"/>
                </a:lnTo>
                <a:close/>
              </a:path>
              <a:path w="2345690" h="2216785">
                <a:moveTo>
                  <a:pt x="828693" y="2000781"/>
                </a:moveTo>
                <a:lnTo>
                  <a:pt x="811276" y="2000781"/>
                </a:lnTo>
                <a:lnTo>
                  <a:pt x="808208" y="1988081"/>
                </a:lnTo>
                <a:lnTo>
                  <a:pt x="829749" y="1988081"/>
                </a:lnTo>
                <a:lnTo>
                  <a:pt x="828693" y="2000781"/>
                </a:lnTo>
                <a:close/>
              </a:path>
              <a:path w="2345690" h="2216785">
                <a:moveTo>
                  <a:pt x="914202" y="2013481"/>
                </a:moveTo>
                <a:lnTo>
                  <a:pt x="860297" y="2013481"/>
                </a:lnTo>
                <a:lnTo>
                  <a:pt x="866697" y="2000781"/>
                </a:lnTo>
                <a:lnTo>
                  <a:pt x="858565" y="1988081"/>
                </a:lnTo>
                <a:lnTo>
                  <a:pt x="878887" y="1988081"/>
                </a:lnTo>
                <a:lnTo>
                  <a:pt x="877255" y="2000781"/>
                </a:lnTo>
                <a:lnTo>
                  <a:pt x="915093" y="2000781"/>
                </a:lnTo>
                <a:lnTo>
                  <a:pt x="914202" y="2013481"/>
                </a:lnTo>
                <a:close/>
              </a:path>
              <a:path w="2345690" h="2216785">
                <a:moveTo>
                  <a:pt x="914994" y="2000781"/>
                </a:moveTo>
                <a:lnTo>
                  <a:pt x="880422" y="2000781"/>
                </a:lnTo>
                <a:lnTo>
                  <a:pt x="884644" y="1988081"/>
                </a:lnTo>
                <a:lnTo>
                  <a:pt x="912124" y="1988081"/>
                </a:lnTo>
                <a:lnTo>
                  <a:pt x="914994" y="2000781"/>
                </a:lnTo>
                <a:close/>
              </a:path>
              <a:path w="2345690" h="2216785">
                <a:moveTo>
                  <a:pt x="973320" y="2013481"/>
                </a:moveTo>
                <a:lnTo>
                  <a:pt x="953443" y="2013481"/>
                </a:lnTo>
                <a:lnTo>
                  <a:pt x="956428" y="2000781"/>
                </a:lnTo>
                <a:lnTo>
                  <a:pt x="937427" y="2000781"/>
                </a:lnTo>
                <a:lnTo>
                  <a:pt x="936371" y="1988081"/>
                </a:lnTo>
                <a:lnTo>
                  <a:pt x="968041" y="1988081"/>
                </a:lnTo>
                <a:lnTo>
                  <a:pt x="975431" y="2000781"/>
                </a:lnTo>
                <a:lnTo>
                  <a:pt x="973320" y="2013481"/>
                </a:lnTo>
                <a:close/>
              </a:path>
              <a:path w="2345690" h="2216785">
                <a:moveTo>
                  <a:pt x="1068328" y="2013481"/>
                </a:moveTo>
                <a:lnTo>
                  <a:pt x="1056452" y="2000781"/>
                </a:lnTo>
                <a:lnTo>
                  <a:pt x="1054869" y="1988081"/>
                </a:lnTo>
                <a:lnTo>
                  <a:pt x="1077532" y="1988081"/>
                </a:lnTo>
                <a:lnTo>
                  <a:pt x="1078621" y="2000781"/>
                </a:lnTo>
                <a:lnTo>
                  <a:pt x="1074563" y="2000781"/>
                </a:lnTo>
                <a:lnTo>
                  <a:pt x="1068328" y="2013481"/>
                </a:lnTo>
                <a:close/>
              </a:path>
              <a:path w="2345690" h="2216785">
                <a:moveTo>
                  <a:pt x="1101054" y="2000781"/>
                </a:moveTo>
                <a:lnTo>
                  <a:pt x="1093301" y="1988081"/>
                </a:lnTo>
                <a:lnTo>
                  <a:pt x="1106612" y="1988081"/>
                </a:lnTo>
                <a:lnTo>
                  <a:pt x="1101054" y="2000781"/>
                </a:lnTo>
                <a:close/>
              </a:path>
              <a:path w="2345690" h="2216785">
                <a:moveTo>
                  <a:pt x="1169672" y="2013481"/>
                </a:moveTo>
                <a:lnTo>
                  <a:pt x="1145804" y="2013481"/>
                </a:lnTo>
                <a:lnTo>
                  <a:pt x="1151725" y="2000781"/>
                </a:lnTo>
                <a:lnTo>
                  <a:pt x="1155948" y="2000781"/>
                </a:lnTo>
                <a:lnTo>
                  <a:pt x="1160171" y="1988081"/>
                </a:lnTo>
                <a:lnTo>
                  <a:pt x="1170727" y="2000781"/>
                </a:lnTo>
                <a:lnTo>
                  <a:pt x="1169672" y="2013481"/>
                </a:lnTo>
                <a:close/>
              </a:path>
              <a:path w="2345690" h="2216785">
                <a:moveTo>
                  <a:pt x="1207675" y="2013481"/>
                </a:moveTo>
                <a:lnTo>
                  <a:pt x="1200286" y="2013481"/>
                </a:lnTo>
                <a:lnTo>
                  <a:pt x="1184451" y="2000781"/>
                </a:lnTo>
                <a:lnTo>
                  <a:pt x="1188674" y="1988081"/>
                </a:lnTo>
                <a:lnTo>
                  <a:pt x="1205300" y="1988081"/>
                </a:lnTo>
                <a:lnTo>
                  <a:pt x="1209787" y="2000781"/>
                </a:lnTo>
                <a:lnTo>
                  <a:pt x="1207675" y="2013481"/>
                </a:lnTo>
                <a:close/>
              </a:path>
              <a:path w="2345690" h="2216785">
                <a:moveTo>
                  <a:pt x="1259107" y="2000781"/>
                </a:moveTo>
                <a:lnTo>
                  <a:pt x="1227734" y="2000781"/>
                </a:lnTo>
                <a:lnTo>
                  <a:pt x="1219849" y="1988081"/>
                </a:lnTo>
                <a:lnTo>
                  <a:pt x="1254125" y="1988081"/>
                </a:lnTo>
                <a:lnTo>
                  <a:pt x="1259107" y="2000781"/>
                </a:lnTo>
                <a:close/>
              </a:path>
              <a:path w="2345690" h="2216785">
                <a:moveTo>
                  <a:pt x="1382915" y="2000781"/>
                </a:moveTo>
                <a:lnTo>
                  <a:pt x="1356524" y="2000781"/>
                </a:lnTo>
                <a:lnTo>
                  <a:pt x="1359691" y="1988081"/>
                </a:lnTo>
                <a:lnTo>
                  <a:pt x="1378693" y="1988081"/>
                </a:lnTo>
                <a:lnTo>
                  <a:pt x="1382915" y="2000781"/>
                </a:lnTo>
                <a:close/>
              </a:path>
              <a:path w="2345690" h="2216785">
                <a:moveTo>
                  <a:pt x="1470271" y="2000781"/>
                </a:moveTo>
                <a:lnTo>
                  <a:pt x="1457999" y="2000781"/>
                </a:lnTo>
                <a:lnTo>
                  <a:pt x="1453644" y="1988081"/>
                </a:lnTo>
                <a:lnTo>
                  <a:pt x="1475813" y="1988081"/>
                </a:lnTo>
                <a:lnTo>
                  <a:pt x="1470271" y="2000781"/>
                </a:lnTo>
                <a:close/>
              </a:path>
              <a:path w="2345690" h="2216785">
                <a:moveTo>
                  <a:pt x="1576052" y="2013481"/>
                </a:moveTo>
                <a:lnTo>
                  <a:pt x="1553932" y="2013481"/>
                </a:lnTo>
                <a:lnTo>
                  <a:pt x="1556044" y="1988081"/>
                </a:lnTo>
                <a:lnTo>
                  <a:pt x="1571878" y="1988081"/>
                </a:lnTo>
                <a:lnTo>
                  <a:pt x="1578212" y="2000781"/>
                </a:lnTo>
                <a:lnTo>
                  <a:pt x="1579268" y="2000781"/>
                </a:lnTo>
                <a:lnTo>
                  <a:pt x="1576052" y="2013481"/>
                </a:lnTo>
                <a:close/>
              </a:path>
              <a:path w="2345690" h="2216785">
                <a:moveTo>
                  <a:pt x="1769286" y="2000781"/>
                </a:moveTo>
                <a:lnTo>
                  <a:pt x="1755299" y="2000781"/>
                </a:lnTo>
                <a:lnTo>
                  <a:pt x="1749394" y="1988081"/>
                </a:lnTo>
                <a:lnTo>
                  <a:pt x="1776676" y="1988081"/>
                </a:lnTo>
                <a:lnTo>
                  <a:pt x="1769286" y="2000781"/>
                </a:lnTo>
                <a:close/>
              </a:path>
              <a:path w="2345690" h="2216785">
                <a:moveTo>
                  <a:pt x="1809402" y="2000781"/>
                </a:moveTo>
                <a:lnTo>
                  <a:pt x="1788289" y="2000781"/>
                </a:lnTo>
                <a:lnTo>
                  <a:pt x="1794623" y="1988081"/>
                </a:lnTo>
                <a:lnTo>
                  <a:pt x="1809402" y="2000781"/>
                </a:lnTo>
                <a:close/>
              </a:path>
              <a:path w="2345690" h="2216785">
                <a:moveTo>
                  <a:pt x="1829460" y="2000781"/>
                </a:moveTo>
                <a:lnTo>
                  <a:pt x="1810458" y="2000781"/>
                </a:lnTo>
                <a:lnTo>
                  <a:pt x="1812569" y="1988081"/>
                </a:lnTo>
                <a:lnTo>
                  <a:pt x="1833616" y="1988081"/>
                </a:lnTo>
                <a:lnTo>
                  <a:pt x="1829460" y="2000781"/>
                </a:lnTo>
                <a:close/>
              </a:path>
              <a:path w="2345690" h="2216785">
                <a:moveTo>
                  <a:pt x="1844767" y="2013481"/>
                </a:moveTo>
                <a:lnTo>
                  <a:pt x="1832627" y="2013481"/>
                </a:lnTo>
                <a:lnTo>
                  <a:pt x="1838961" y="2000781"/>
                </a:lnTo>
                <a:lnTo>
                  <a:pt x="1844519" y="1988081"/>
                </a:lnTo>
                <a:lnTo>
                  <a:pt x="1854845" y="1988081"/>
                </a:lnTo>
                <a:lnTo>
                  <a:pt x="1862185" y="2000781"/>
                </a:lnTo>
                <a:lnTo>
                  <a:pt x="1853476" y="2000781"/>
                </a:lnTo>
                <a:lnTo>
                  <a:pt x="1844767" y="2013481"/>
                </a:lnTo>
                <a:close/>
              </a:path>
              <a:path w="2345690" h="2216785">
                <a:moveTo>
                  <a:pt x="581768" y="2013481"/>
                </a:moveTo>
                <a:lnTo>
                  <a:pt x="557339" y="2013481"/>
                </a:lnTo>
                <a:lnTo>
                  <a:pt x="553166" y="2000781"/>
                </a:lnTo>
                <a:lnTo>
                  <a:pt x="581570" y="2000781"/>
                </a:lnTo>
                <a:lnTo>
                  <a:pt x="581768" y="2013481"/>
                </a:lnTo>
                <a:close/>
              </a:path>
              <a:path w="2345690" h="2216785">
                <a:moveTo>
                  <a:pt x="611227" y="2013481"/>
                </a:moveTo>
                <a:lnTo>
                  <a:pt x="589059" y="2013481"/>
                </a:lnTo>
                <a:lnTo>
                  <a:pt x="594337" y="2000781"/>
                </a:lnTo>
                <a:lnTo>
                  <a:pt x="598560" y="2000781"/>
                </a:lnTo>
                <a:lnTo>
                  <a:pt x="607773" y="2008699"/>
                </a:lnTo>
                <a:lnTo>
                  <a:pt x="611227" y="2013481"/>
                </a:lnTo>
                <a:close/>
              </a:path>
              <a:path w="2345690" h="2216785">
                <a:moveTo>
                  <a:pt x="733684" y="2013481"/>
                </a:moveTo>
                <a:lnTo>
                  <a:pt x="676827" y="2013481"/>
                </a:lnTo>
                <a:lnTo>
                  <a:pt x="678394" y="2000781"/>
                </a:lnTo>
                <a:lnTo>
                  <a:pt x="730715" y="2000781"/>
                </a:lnTo>
                <a:lnTo>
                  <a:pt x="733684" y="2013481"/>
                </a:lnTo>
                <a:close/>
              </a:path>
              <a:path w="2345690" h="2216785">
                <a:moveTo>
                  <a:pt x="756909" y="2013481"/>
                </a:moveTo>
                <a:lnTo>
                  <a:pt x="733684" y="2013481"/>
                </a:lnTo>
                <a:lnTo>
                  <a:pt x="739837" y="2000781"/>
                </a:lnTo>
                <a:lnTo>
                  <a:pt x="750163" y="2000781"/>
                </a:lnTo>
                <a:lnTo>
                  <a:pt x="756909" y="2013481"/>
                </a:lnTo>
                <a:close/>
              </a:path>
              <a:path w="2345690" h="2216785">
                <a:moveTo>
                  <a:pt x="783300" y="2013481"/>
                </a:moveTo>
                <a:lnTo>
                  <a:pt x="756909" y="2013481"/>
                </a:lnTo>
                <a:lnTo>
                  <a:pt x="768521" y="2000781"/>
                </a:lnTo>
                <a:lnTo>
                  <a:pt x="783300" y="2013481"/>
                </a:lnTo>
                <a:close/>
              </a:path>
              <a:path w="2345690" h="2216785">
                <a:moveTo>
                  <a:pt x="849806" y="2013481"/>
                </a:moveTo>
                <a:lnTo>
                  <a:pt x="798080" y="2013481"/>
                </a:lnTo>
                <a:lnTo>
                  <a:pt x="809692" y="2000781"/>
                </a:lnTo>
                <a:lnTo>
                  <a:pt x="841757" y="2000781"/>
                </a:lnTo>
                <a:lnTo>
                  <a:pt x="849806" y="2013481"/>
                </a:lnTo>
                <a:close/>
              </a:path>
              <a:path w="2345690" h="2216785">
                <a:moveTo>
                  <a:pt x="948263" y="2013481"/>
                </a:moveTo>
                <a:lnTo>
                  <a:pt x="918425" y="2013481"/>
                </a:lnTo>
                <a:lnTo>
                  <a:pt x="921592" y="2000781"/>
                </a:lnTo>
                <a:lnTo>
                  <a:pt x="945872" y="2000781"/>
                </a:lnTo>
                <a:lnTo>
                  <a:pt x="948263" y="2013481"/>
                </a:lnTo>
                <a:close/>
              </a:path>
              <a:path w="2345690" h="2216785">
                <a:moveTo>
                  <a:pt x="1009211" y="2026181"/>
                </a:moveTo>
                <a:lnTo>
                  <a:pt x="997599" y="2026181"/>
                </a:lnTo>
                <a:lnTo>
                  <a:pt x="991265" y="2013481"/>
                </a:lnTo>
                <a:lnTo>
                  <a:pt x="991265" y="2000781"/>
                </a:lnTo>
                <a:lnTo>
                  <a:pt x="1015545" y="2000781"/>
                </a:lnTo>
                <a:lnTo>
                  <a:pt x="1009211" y="2026181"/>
                </a:lnTo>
                <a:close/>
              </a:path>
              <a:path w="2345690" h="2216785">
                <a:moveTo>
                  <a:pt x="1126917" y="2019832"/>
                </a:moveTo>
                <a:lnTo>
                  <a:pt x="1125334" y="2013481"/>
                </a:lnTo>
                <a:lnTo>
                  <a:pt x="1119792" y="2000781"/>
                </a:lnTo>
                <a:lnTo>
                  <a:pt x="1143940" y="2000781"/>
                </a:lnTo>
                <a:lnTo>
                  <a:pt x="1143198" y="2013481"/>
                </a:lnTo>
                <a:lnTo>
                  <a:pt x="1127445" y="2013481"/>
                </a:lnTo>
                <a:lnTo>
                  <a:pt x="1126917" y="2019832"/>
                </a:lnTo>
                <a:close/>
              </a:path>
              <a:path w="2345690" h="2216785">
                <a:moveTo>
                  <a:pt x="1298463" y="2013481"/>
                </a:moveTo>
                <a:lnTo>
                  <a:pt x="1236179" y="2013481"/>
                </a:lnTo>
                <a:lnTo>
                  <a:pt x="1236179" y="2000781"/>
                </a:lnTo>
                <a:lnTo>
                  <a:pt x="1300987" y="2000781"/>
                </a:lnTo>
                <a:lnTo>
                  <a:pt x="1298463" y="2013481"/>
                </a:lnTo>
                <a:close/>
              </a:path>
              <a:path w="2345690" h="2216785">
                <a:moveTo>
                  <a:pt x="1357579" y="2013481"/>
                </a:moveTo>
                <a:lnTo>
                  <a:pt x="1304797" y="2013481"/>
                </a:lnTo>
                <a:lnTo>
                  <a:pt x="1314298" y="2000781"/>
                </a:lnTo>
                <a:lnTo>
                  <a:pt x="1348639" y="2000781"/>
                </a:lnTo>
                <a:lnTo>
                  <a:pt x="1357579" y="2013481"/>
                </a:lnTo>
                <a:close/>
              </a:path>
              <a:path w="2345690" h="2216785">
                <a:moveTo>
                  <a:pt x="1374206" y="2013481"/>
                </a:moveTo>
                <a:lnTo>
                  <a:pt x="1368367" y="2013481"/>
                </a:lnTo>
                <a:lnTo>
                  <a:pt x="1357579" y="2000781"/>
                </a:lnTo>
                <a:lnTo>
                  <a:pt x="1378066" y="2000781"/>
                </a:lnTo>
                <a:lnTo>
                  <a:pt x="1374206" y="2013481"/>
                </a:lnTo>
                <a:close/>
              </a:path>
              <a:path w="2345690" h="2216785">
                <a:moveTo>
                  <a:pt x="1415393" y="2026181"/>
                </a:moveTo>
                <a:lnTo>
                  <a:pt x="1393736" y="2026181"/>
                </a:lnTo>
                <a:lnTo>
                  <a:pt x="1393109" y="2013481"/>
                </a:lnTo>
                <a:lnTo>
                  <a:pt x="1399806" y="2000781"/>
                </a:lnTo>
                <a:lnTo>
                  <a:pt x="1409884" y="2013481"/>
                </a:lnTo>
                <a:lnTo>
                  <a:pt x="1415509" y="2013481"/>
                </a:lnTo>
                <a:lnTo>
                  <a:pt x="1415393" y="2026181"/>
                </a:lnTo>
                <a:close/>
              </a:path>
              <a:path w="2345690" h="2216785">
                <a:moveTo>
                  <a:pt x="1511706" y="2026181"/>
                </a:moveTo>
                <a:lnTo>
                  <a:pt x="1495871" y="2026181"/>
                </a:lnTo>
                <a:lnTo>
                  <a:pt x="1491813" y="2013481"/>
                </a:lnTo>
                <a:lnTo>
                  <a:pt x="1495871" y="2000781"/>
                </a:lnTo>
                <a:lnTo>
                  <a:pt x="1512497" y="2000781"/>
                </a:lnTo>
                <a:lnTo>
                  <a:pt x="1516060" y="2013481"/>
                </a:lnTo>
                <a:lnTo>
                  <a:pt x="1511706" y="2026181"/>
                </a:lnTo>
                <a:close/>
              </a:path>
              <a:path w="2345690" h="2216785">
                <a:moveTo>
                  <a:pt x="1630995" y="2013481"/>
                </a:moveTo>
                <a:lnTo>
                  <a:pt x="1584546" y="2013481"/>
                </a:lnTo>
                <a:lnTo>
                  <a:pt x="1589824" y="2000781"/>
                </a:lnTo>
                <a:lnTo>
                  <a:pt x="1633106" y="2000781"/>
                </a:lnTo>
                <a:lnTo>
                  <a:pt x="1630995" y="2013481"/>
                </a:lnTo>
                <a:close/>
              </a:path>
              <a:path w="2345690" h="2216785">
                <a:moveTo>
                  <a:pt x="1653560" y="2026181"/>
                </a:moveTo>
                <a:lnTo>
                  <a:pt x="1614501" y="2026181"/>
                </a:lnTo>
                <a:lnTo>
                  <a:pt x="1612175" y="2013481"/>
                </a:lnTo>
                <a:lnTo>
                  <a:pt x="1636273" y="2013481"/>
                </a:lnTo>
                <a:lnTo>
                  <a:pt x="1641321" y="2000781"/>
                </a:lnTo>
                <a:lnTo>
                  <a:pt x="1664776" y="2000781"/>
                </a:lnTo>
                <a:lnTo>
                  <a:pt x="1658624" y="2013481"/>
                </a:lnTo>
                <a:lnTo>
                  <a:pt x="1653560" y="2026181"/>
                </a:lnTo>
                <a:close/>
              </a:path>
              <a:path w="2345690" h="2216785">
                <a:moveTo>
                  <a:pt x="1726516" y="2013481"/>
                </a:moveTo>
                <a:lnTo>
                  <a:pt x="1708059" y="2013481"/>
                </a:lnTo>
                <a:lnTo>
                  <a:pt x="1704892" y="2000781"/>
                </a:lnTo>
                <a:lnTo>
                  <a:pt x="1727984" y="2000781"/>
                </a:lnTo>
                <a:lnTo>
                  <a:pt x="1726516" y="2013481"/>
                </a:lnTo>
                <a:close/>
              </a:path>
              <a:path w="2345690" h="2216785">
                <a:moveTo>
                  <a:pt x="1802012" y="2013481"/>
                </a:moveTo>
                <a:lnTo>
                  <a:pt x="1785122" y="2013481"/>
                </a:lnTo>
                <a:lnTo>
                  <a:pt x="1785122" y="2000781"/>
                </a:lnTo>
                <a:lnTo>
                  <a:pt x="1807291" y="2000781"/>
                </a:lnTo>
                <a:lnTo>
                  <a:pt x="1802012" y="2013481"/>
                </a:lnTo>
                <a:close/>
              </a:path>
              <a:path w="2345690" h="2216785">
                <a:moveTo>
                  <a:pt x="609726" y="2026181"/>
                </a:moveTo>
                <a:lnTo>
                  <a:pt x="544720" y="2026181"/>
                </a:lnTo>
                <a:lnTo>
                  <a:pt x="547079" y="2013481"/>
                </a:lnTo>
                <a:lnTo>
                  <a:pt x="613339" y="2013481"/>
                </a:lnTo>
                <a:lnTo>
                  <a:pt x="609726" y="2026181"/>
                </a:lnTo>
                <a:close/>
              </a:path>
              <a:path w="2345690" h="2216785">
                <a:moveTo>
                  <a:pt x="636051" y="2026181"/>
                </a:moveTo>
                <a:lnTo>
                  <a:pt x="618617" y="2026181"/>
                </a:lnTo>
                <a:lnTo>
                  <a:pt x="617792" y="2013481"/>
                </a:lnTo>
                <a:lnTo>
                  <a:pt x="632340" y="2013481"/>
                </a:lnTo>
                <a:lnTo>
                  <a:pt x="636051" y="2026181"/>
                </a:lnTo>
                <a:close/>
              </a:path>
              <a:path w="2345690" h="2216785">
                <a:moveTo>
                  <a:pt x="672868" y="2051581"/>
                </a:moveTo>
                <a:lnTo>
                  <a:pt x="651886" y="2051581"/>
                </a:lnTo>
                <a:lnTo>
                  <a:pt x="656620" y="2038881"/>
                </a:lnTo>
                <a:lnTo>
                  <a:pt x="647466" y="2026181"/>
                </a:lnTo>
                <a:lnTo>
                  <a:pt x="642765" y="2026181"/>
                </a:lnTo>
                <a:lnTo>
                  <a:pt x="643408" y="2013481"/>
                </a:lnTo>
                <a:lnTo>
                  <a:pt x="664274" y="2013481"/>
                </a:lnTo>
                <a:lnTo>
                  <a:pt x="665428" y="2026181"/>
                </a:lnTo>
                <a:lnTo>
                  <a:pt x="660843" y="2038881"/>
                </a:lnTo>
                <a:lnTo>
                  <a:pt x="673643" y="2038881"/>
                </a:lnTo>
                <a:lnTo>
                  <a:pt x="672868" y="2051581"/>
                </a:lnTo>
                <a:close/>
              </a:path>
              <a:path w="2345690" h="2216785">
                <a:moveTo>
                  <a:pt x="697791" y="2026181"/>
                </a:moveTo>
                <a:lnTo>
                  <a:pt x="680902" y="2026181"/>
                </a:lnTo>
                <a:lnTo>
                  <a:pt x="674568" y="2013481"/>
                </a:lnTo>
                <a:lnTo>
                  <a:pt x="699903" y="2013481"/>
                </a:lnTo>
                <a:lnTo>
                  <a:pt x="697791" y="2026181"/>
                </a:lnTo>
                <a:close/>
              </a:path>
              <a:path w="2345690" h="2216785">
                <a:moveTo>
                  <a:pt x="772744" y="2026181"/>
                </a:moveTo>
                <a:lnTo>
                  <a:pt x="708480" y="2026181"/>
                </a:lnTo>
                <a:lnTo>
                  <a:pt x="708001" y="2013481"/>
                </a:lnTo>
                <a:lnTo>
                  <a:pt x="782047" y="2013481"/>
                </a:lnTo>
                <a:lnTo>
                  <a:pt x="781936" y="2015123"/>
                </a:lnTo>
                <a:lnTo>
                  <a:pt x="772744" y="2026181"/>
                </a:lnTo>
                <a:close/>
              </a:path>
              <a:path w="2345690" h="2216785">
                <a:moveTo>
                  <a:pt x="824471" y="2026181"/>
                </a:moveTo>
                <a:lnTo>
                  <a:pt x="781189" y="2026181"/>
                </a:lnTo>
                <a:lnTo>
                  <a:pt x="781936" y="2015123"/>
                </a:lnTo>
                <a:lnTo>
                  <a:pt x="783300" y="2013481"/>
                </a:lnTo>
                <a:lnTo>
                  <a:pt x="822359" y="2013481"/>
                </a:lnTo>
                <a:lnTo>
                  <a:pt x="824471" y="2026181"/>
                </a:lnTo>
                <a:close/>
              </a:path>
              <a:path w="2345690" h="2216785">
                <a:moveTo>
                  <a:pt x="849806" y="2038881"/>
                </a:moveTo>
                <a:lnTo>
                  <a:pt x="844528" y="2038881"/>
                </a:lnTo>
                <a:lnTo>
                  <a:pt x="839134" y="2026181"/>
                </a:lnTo>
                <a:lnTo>
                  <a:pt x="831860" y="2026181"/>
                </a:lnTo>
                <a:lnTo>
                  <a:pt x="822359" y="2013481"/>
                </a:lnTo>
                <a:lnTo>
                  <a:pt x="860297" y="2013481"/>
                </a:lnTo>
                <a:lnTo>
                  <a:pt x="861089" y="2015462"/>
                </a:lnTo>
                <a:lnTo>
                  <a:pt x="859307" y="2026181"/>
                </a:lnTo>
                <a:lnTo>
                  <a:pt x="849806" y="2038881"/>
                </a:lnTo>
                <a:close/>
              </a:path>
              <a:path w="2345690" h="2216785">
                <a:moveTo>
                  <a:pt x="875604" y="2026181"/>
                </a:moveTo>
                <a:lnTo>
                  <a:pt x="865377" y="2026181"/>
                </a:lnTo>
                <a:lnTo>
                  <a:pt x="861089" y="2015462"/>
                </a:lnTo>
                <a:lnTo>
                  <a:pt x="861419" y="2013481"/>
                </a:lnTo>
                <a:lnTo>
                  <a:pt x="884643" y="2013481"/>
                </a:lnTo>
                <a:lnTo>
                  <a:pt x="875604" y="2026181"/>
                </a:lnTo>
                <a:close/>
              </a:path>
              <a:path w="2345690" h="2216785">
                <a:moveTo>
                  <a:pt x="930581" y="2038881"/>
                </a:moveTo>
                <a:lnTo>
                  <a:pt x="881691" y="2038881"/>
                </a:lnTo>
                <a:lnTo>
                  <a:pt x="889921" y="2026181"/>
                </a:lnTo>
                <a:lnTo>
                  <a:pt x="893088" y="2013481"/>
                </a:lnTo>
                <a:lnTo>
                  <a:pt x="960652" y="2013481"/>
                </a:lnTo>
                <a:lnTo>
                  <a:pt x="960652" y="2026181"/>
                </a:lnTo>
                <a:lnTo>
                  <a:pt x="928849" y="2026181"/>
                </a:lnTo>
                <a:lnTo>
                  <a:pt x="930581" y="2038881"/>
                </a:lnTo>
                <a:close/>
              </a:path>
              <a:path w="2345690" h="2216785">
                <a:moveTo>
                  <a:pt x="1008157" y="2051581"/>
                </a:moveTo>
                <a:lnTo>
                  <a:pt x="911431" y="2051581"/>
                </a:lnTo>
                <a:lnTo>
                  <a:pt x="911679" y="2038881"/>
                </a:lnTo>
                <a:lnTo>
                  <a:pt x="940593" y="2038881"/>
                </a:lnTo>
                <a:lnTo>
                  <a:pt x="940593" y="2026181"/>
                </a:lnTo>
                <a:lnTo>
                  <a:pt x="960652" y="2026181"/>
                </a:lnTo>
                <a:lnTo>
                  <a:pt x="963819" y="2013481"/>
                </a:lnTo>
                <a:lnTo>
                  <a:pt x="988792" y="2013481"/>
                </a:lnTo>
                <a:lnTo>
                  <a:pt x="994433" y="2026181"/>
                </a:lnTo>
                <a:lnTo>
                  <a:pt x="990210" y="2038881"/>
                </a:lnTo>
                <a:lnTo>
                  <a:pt x="1008157" y="2051581"/>
                </a:lnTo>
                <a:close/>
              </a:path>
              <a:path w="2345690" h="2216785">
                <a:moveTo>
                  <a:pt x="1012378" y="2026181"/>
                </a:moveTo>
                <a:lnTo>
                  <a:pt x="1009211" y="2026181"/>
                </a:lnTo>
                <a:lnTo>
                  <a:pt x="1014489" y="2013481"/>
                </a:lnTo>
                <a:lnTo>
                  <a:pt x="1012378" y="2026181"/>
                </a:lnTo>
                <a:close/>
              </a:path>
              <a:path w="2345690" h="2216785">
                <a:moveTo>
                  <a:pt x="1044048" y="2026181"/>
                </a:moveTo>
                <a:lnTo>
                  <a:pt x="1020823" y="2026181"/>
                </a:lnTo>
                <a:lnTo>
                  <a:pt x="1030324" y="2013481"/>
                </a:lnTo>
                <a:lnTo>
                  <a:pt x="1044048" y="2026181"/>
                </a:lnTo>
                <a:close/>
              </a:path>
              <a:path w="2345690" h="2216785">
                <a:moveTo>
                  <a:pt x="1065161" y="2038881"/>
                </a:moveTo>
                <a:lnTo>
                  <a:pt x="1053549" y="2038881"/>
                </a:lnTo>
                <a:lnTo>
                  <a:pt x="1048271" y="2026181"/>
                </a:lnTo>
                <a:lnTo>
                  <a:pt x="1057442" y="2013481"/>
                </a:lnTo>
                <a:lnTo>
                  <a:pt x="1067800" y="2013481"/>
                </a:lnTo>
                <a:lnTo>
                  <a:pt x="1072617" y="2026181"/>
                </a:lnTo>
                <a:lnTo>
                  <a:pt x="1065161" y="2038881"/>
                </a:lnTo>
                <a:close/>
              </a:path>
              <a:path w="2345690" h="2216785">
                <a:moveTo>
                  <a:pt x="1097623" y="2026181"/>
                </a:moveTo>
                <a:lnTo>
                  <a:pt x="1078109" y="2026181"/>
                </a:lnTo>
                <a:lnTo>
                  <a:pt x="1085219" y="2013481"/>
                </a:lnTo>
                <a:lnTo>
                  <a:pt x="1092905" y="2013481"/>
                </a:lnTo>
                <a:lnTo>
                  <a:pt x="1097623" y="2026181"/>
                </a:lnTo>
                <a:close/>
              </a:path>
              <a:path w="2345690" h="2216785">
                <a:moveTo>
                  <a:pt x="1146447" y="2026181"/>
                </a:moveTo>
                <a:lnTo>
                  <a:pt x="1128501" y="2026181"/>
                </a:lnTo>
                <a:lnTo>
                  <a:pt x="1127445" y="2013481"/>
                </a:lnTo>
                <a:lnTo>
                  <a:pt x="1144336" y="2013481"/>
                </a:lnTo>
                <a:lnTo>
                  <a:pt x="1146447" y="2026181"/>
                </a:lnTo>
                <a:close/>
              </a:path>
              <a:path w="2345690" h="2216785">
                <a:moveTo>
                  <a:pt x="1148558" y="2026181"/>
                </a:moveTo>
                <a:lnTo>
                  <a:pt x="1146447" y="2026181"/>
                </a:lnTo>
                <a:lnTo>
                  <a:pt x="1148558" y="2013481"/>
                </a:lnTo>
                <a:lnTo>
                  <a:pt x="1148558" y="2026181"/>
                </a:lnTo>
                <a:close/>
              </a:path>
              <a:path w="2345690" h="2216785">
                <a:moveTo>
                  <a:pt x="1181993" y="2038881"/>
                </a:moveTo>
                <a:lnTo>
                  <a:pt x="1125598" y="2038881"/>
                </a:lnTo>
                <a:lnTo>
                  <a:pt x="1125499" y="2026181"/>
                </a:lnTo>
                <a:lnTo>
                  <a:pt x="1162282" y="2026181"/>
                </a:lnTo>
                <a:lnTo>
                  <a:pt x="1153358" y="2013481"/>
                </a:lnTo>
                <a:lnTo>
                  <a:pt x="1180228" y="2013481"/>
                </a:lnTo>
                <a:lnTo>
                  <a:pt x="1186562" y="2026181"/>
                </a:lnTo>
                <a:lnTo>
                  <a:pt x="1181993" y="2038881"/>
                </a:lnTo>
                <a:close/>
              </a:path>
              <a:path w="2345690" h="2216785">
                <a:moveTo>
                  <a:pt x="1223560" y="2038881"/>
                </a:moveTo>
                <a:lnTo>
                  <a:pt x="1208731" y="2038881"/>
                </a:lnTo>
                <a:lnTo>
                  <a:pt x="1202777" y="2026181"/>
                </a:lnTo>
                <a:lnTo>
                  <a:pt x="1204640" y="2013481"/>
                </a:lnTo>
                <a:lnTo>
                  <a:pt x="1224846" y="2013481"/>
                </a:lnTo>
                <a:lnTo>
                  <a:pt x="1227073" y="2026181"/>
                </a:lnTo>
                <a:lnTo>
                  <a:pt x="1223560" y="2038881"/>
                </a:lnTo>
                <a:close/>
              </a:path>
              <a:path w="2345690" h="2216785">
                <a:moveTo>
                  <a:pt x="1271015" y="2026181"/>
                </a:moveTo>
                <a:lnTo>
                  <a:pt x="1263626" y="2026181"/>
                </a:lnTo>
                <a:lnTo>
                  <a:pt x="1271016" y="2013481"/>
                </a:lnTo>
                <a:lnTo>
                  <a:pt x="1276508" y="2013481"/>
                </a:lnTo>
                <a:lnTo>
                  <a:pt x="1271015" y="2026181"/>
                </a:lnTo>
                <a:close/>
              </a:path>
              <a:path w="2345690" h="2216785">
                <a:moveTo>
                  <a:pt x="1301596" y="2038881"/>
                </a:moveTo>
                <a:lnTo>
                  <a:pt x="1295823" y="2038881"/>
                </a:lnTo>
                <a:lnTo>
                  <a:pt x="1291633" y="2026181"/>
                </a:lnTo>
                <a:lnTo>
                  <a:pt x="1290017" y="2013481"/>
                </a:lnTo>
                <a:lnTo>
                  <a:pt x="1354940" y="2013481"/>
                </a:lnTo>
                <a:lnTo>
                  <a:pt x="1353885" y="2026181"/>
                </a:lnTo>
                <a:lnTo>
                  <a:pt x="1307963" y="2026181"/>
                </a:lnTo>
                <a:lnTo>
                  <a:pt x="1301596" y="2038881"/>
                </a:lnTo>
                <a:close/>
              </a:path>
              <a:path w="2345690" h="2216785">
                <a:moveTo>
                  <a:pt x="1376581" y="2038881"/>
                </a:moveTo>
                <a:lnTo>
                  <a:pt x="1364969" y="2038881"/>
                </a:lnTo>
                <a:lnTo>
                  <a:pt x="1358635" y="2026181"/>
                </a:lnTo>
                <a:lnTo>
                  <a:pt x="1361307" y="2013481"/>
                </a:lnTo>
                <a:lnTo>
                  <a:pt x="1383410" y="2013481"/>
                </a:lnTo>
                <a:lnTo>
                  <a:pt x="1384234" y="2026181"/>
                </a:lnTo>
                <a:lnTo>
                  <a:pt x="1378693" y="2026181"/>
                </a:lnTo>
                <a:lnTo>
                  <a:pt x="1378693" y="2033425"/>
                </a:lnTo>
                <a:lnTo>
                  <a:pt x="1376581" y="2038881"/>
                </a:lnTo>
                <a:close/>
              </a:path>
              <a:path w="2345690" h="2216785">
                <a:moveTo>
                  <a:pt x="1600282" y="2026181"/>
                </a:moveTo>
                <a:lnTo>
                  <a:pt x="1593783" y="2026181"/>
                </a:lnTo>
                <a:lnTo>
                  <a:pt x="1588472" y="2013481"/>
                </a:lnTo>
                <a:lnTo>
                  <a:pt x="1607771" y="2013481"/>
                </a:lnTo>
                <a:lnTo>
                  <a:pt x="1600282" y="2026181"/>
                </a:lnTo>
                <a:close/>
              </a:path>
              <a:path w="2345690" h="2216785">
                <a:moveTo>
                  <a:pt x="1699613" y="2038881"/>
                </a:moveTo>
                <a:lnTo>
                  <a:pt x="1671853" y="2038881"/>
                </a:lnTo>
                <a:lnTo>
                  <a:pt x="1665832" y="2026181"/>
                </a:lnTo>
                <a:lnTo>
                  <a:pt x="1670022" y="2013481"/>
                </a:lnTo>
                <a:lnTo>
                  <a:pt x="1707003" y="2013481"/>
                </a:lnTo>
                <a:lnTo>
                  <a:pt x="1709114" y="2026181"/>
                </a:lnTo>
                <a:lnTo>
                  <a:pt x="1705947" y="2026181"/>
                </a:lnTo>
                <a:lnTo>
                  <a:pt x="1699613" y="2038881"/>
                </a:lnTo>
                <a:close/>
              </a:path>
              <a:path w="2345690" h="2216785">
                <a:moveTo>
                  <a:pt x="1777864" y="2026181"/>
                </a:moveTo>
                <a:lnTo>
                  <a:pt x="1733394" y="2026181"/>
                </a:lnTo>
                <a:lnTo>
                  <a:pt x="1732982" y="2013481"/>
                </a:lnTo>
                <a:lnTo>
                  <a:pt x="1773559" y="2013481"/>
                </a:lnTo>
                <a:lnTo>
                  <a:pt x="1777864" y="2026181"/>
                </a:lnTo>
                <a:close/>
              </a:path>
              <a:path w="2345690" h="2216785">
                <a:moveTo>
                  <a:pt x="1808346" y="2026181"/>
                </a:moveTo>
                <a:lnTo>
                  <a:pt x="1792594" y="2026181"/>
                </a:lnTo>
                <a:lnTo>
                  <a:pt x="1800957" y="2013481"/>
                </a:lnTo>
                <a:lnTo>
                  <a:pt x="1812569" y="2013481"/>
                </a:lnTo>
                <a:lnTo>
                  <a:pt x="1808346" y="2026181"/>
                </a:lnTo>
                <a:close/>
              </a:path>
              <a:path w="2345690" h="2216785">
                <a:moveTo>
                  <a:pt x="1827348" y="2026181"/>
                </a:moveTo>
                <a:lnTo>
                  <a:pt x="1827348" y="2013481"/>
                </a:lnTo>
                <a:lnTo>
                  <a:pt x="1836057" y="2013481"/>
                </a:lnTo>
                <a:lnTo>
                  <a:pt x="1827348" y="2026181"/>
                </a:lnTo>
                <a:close/>
              </a:path>
              <a:path w="2345690" h="2216785">
                <a:moveTo>
                  <a:pt x="1128501" y="2026181"/>
                </a:moveTo>
                <a:lnTo>
                  <a:pt x="1126390" y="2026181"/>
                </a:lnTo>
                <a:lnTo>
                  <a:pt x="1126917" y="2019832"/>
                </a:lnTo>
                <a:lnTo>
                  <a:pt x="1128501" y="2026181"/>
                </a:lnTo>
                <a:close/>
              </a:path>
              <a:path w="2345690" h="2216785">
                <a:moveTo>
                  <a:pt x="637536" y="2038881"/>
                </a:moveTo>
                <a:lnTo>
                  <a:pt x="613338" y="2038881"/>
                </a:lnTo>
                <a:lnTo>
                  <a:pt x="616274" y="2026181"/>
                </a:lnTo>
                <a:lnTo>
                  <a:pt x="638278" y="2026181"/>
                </a:lnTo>
                <a:lnTo>
                  <a:pt x="637536" y="2038881"/>
                </a:lnTo>
                <a:close/>
              </a:path>
              <a:path w="2345690" h="2216785">
                <a:moveTo>
                  <a:pt x="711894" y="2038881"/>
                </a:moveTo>
                <a:lnTo>
                  <a:pt x="688242" y="2038881"/>
                </a:lnTo>
                <a:lnTo>
                  <a:pt x="688291" y="2026181"/>
                </a:lnTo>
                <a:lnTo>
                  <a:pt x="710855" y="2026181"/>
                </a:lnTo>
                <a:lnTo>
                  <a:pt x="711894" y="2038881"/>
                </a:lnTo>
                <a:close/>
              </a:path>
              <a:path w="2345690" h="2216785">
                <a:moveTo>
                  <a:pt x="732942" y="2038881"/>
                </a:moveTo>
                <a:lnTo>
                  <a:pt x="724067" y="2038881"/>
                </a:lnTo>
                <a:lnTo>
                  <a:pt x="714682" y="2026181"/>
                </a:lnTo>
                <a:lnTo>
                  <a:pt x="754797" y="2026181"/>
                </a:lnTo>
                <a:lnTo>
                  <a:pt x="732942" y="2038881"/>
                </a:lnTo>
                <a:close/>
              </a:path>
              <a:path w="2345690" h="2216785">
                <a:moveTo>
                  <a:pt x="797023" y="2038881"/>
                </a:moveTo>
                <a:lnTo>
                  <a:pt x="762005" y="2038881"/>
                </a:lnTo>
                <a:lnTo>
                  <a:pt x="764298" y="2026181"/>
                </a:lnTo>
                <a:lnTo>
                  <a:pt x="806524" y="2026181"/>
                </a:lnTo>
                <a:lnTo>
                  <a:pt x="797023" y="2038881"/>
                </a:lnTo>
                <a:close/>
              </a:path>
              <a:path w="2345690" h="2216785">
                <a:moveTo>
                  <a:pt x="822475" y="2051581"/>
                </a:moveTo>
                <a:lnTo>
                  <a:pt x="800190" y="2051581"/>
                </a:lnTo>
                <a:lnTo>
                  <a:pt x="806524" y="2026181"/>
                </a:lnTo>
                <a:lnTo>
                  <a:pt x="818137" y="2026181"/>
                </a:lnTo>
                <a:lnTo>
                  <a:pt x="822475" y="2051581"/>
                </a:lnTo>
                <a:close/>
              </a:path>
              <a:path w="2345690" h="2216785">
                <a:moveTo>
                  <a:pt x="1016601" y="2038881"/>
                </a:moveTo>
                <a:lnTo>
                  <a:pt x="1007100" y="2038881"/>
                </a:lnTo>
                <a:lnTo>
                  <a:pt x="1000766" y="2026181"/>
                </a:lnTo>
                <a:lnTo>
                  <a:pt x="1021879" y="2026181"/>
                </a:lnTo>
                <a:lnTo>
                  <a:pt x="1016601" y="2038881"/>
                </a:lnTo>
                <a:close/>
              </a:path>
              <a:path w="2345690" h="2216785">
                <a:moveTo>
                  <a:pt x="1044972" y="2038881"/>
                </a:moveTo>
                <a:lnTo>
                  <a:pt x="1025046" y="2038881"/>
                </a:lnTo>
                <a:lnTo>
                  <a:pt x="1021879" y="2026181"/>
                </a:lnTo>
                <a:lnTo>
                  <a:pt x="1045549" y="2026181"/>
                </a:lnTo>
                <a:lnTo>
                  <a:pt x="1044972" y="2038881"/>
                </a:lnTo>
                <a:close/>
              </a:path>
              <a:path w="2345690" h="2216785">
                <a:moveTo>
                  <a:pt x="1092608" y="2038881"/>
                </a:moveTo>
                <a:lnTo>
                  <a:pt x="1077351" y="2038881"/>
                </a:lnTo>
                <a:lnTo>
                  <a:pt x="1075058" y="2026181"/>
                </a:lnTo>
                <a:lnTo>
                  <a:pt x="1097986" y="2026181"/>
                </a:lnTo>
                <a:lnTo>
                  <a:pt x="1092608" y="2038881"/>
                </a:lnTo>
                <a:close/>
              </a:path>
              <a:path w="2345690" h="2216785">
                <a:moveTo>
                  <a:pt x="1116888" y="2051581"/>
                </a:moveTo>
                <a:lnTo>
                  <a:pt x="1106530" y="2051581"/>
                </a:lnTo>
                <a:lnTo>
                  <a:pt x="1102109" y="2038881"/>
                </a:lnTo>
                <a:lnTo>
                  <a:pt x="1103231" y="2038881"/>
                </a:lnTo>
                <a:lnTo>
                  <a:pt x="1109499" y="2026181"/>
                </a:lnTo>
                <a:lnTo>
                  <a:pt x="1124278" y="2026181"/>
                </a:lnTo>
                <a:lnTo>
                  <a:pt x="1124938" y="2038881"/>
                </a:lnTo>
                <a:lnTo>
                  <a:pt x="1116888" y="2051581"/>
                </a:lnTo>
                <a:close/>
              </a:path>
              <a:path w="2345690" h="2216785">
                <a:moveTo>
                  <a:pt x="1284739" y="2038881"/>
                </a:moveTo>
                <a:lnTo>
                  <a:pt x="1260459" y="2038881"/>
                </a:lnTo>
                <a:lnTo>
                  <a:pt x="1262571" y="2026181"/>
                </a:lnTo>
                <a:lnTo>
                  <a:pt x="1284739" y="2026181"/>
                </a:lnTo>
                <a:lnTo>
                  <a:pt x="1284739" y="2038881"/>
                </a:lnTo>
                <a:close/>
              </a:path>
              <a:path w="2345690" h="2216785">
                <a:moveTo>
                  <a:pt x="1343856" y="2038881"/>
                </a:moveTo>
                <a:lnTo>
                  <a:pt x="1318520" y="2038881"/>
                </a:lnTo>
                <a:lnTo>
                  <a:pt x="1319576" y="2026181"/>
                </a:lnTo>
                <a:lnTo>
                  <a:pt x="1342800" y="2026181"/>
                </a:lnTo>
                <a:lnTo>
                  <a:pt x="1343856" y="2038881"/>
                </a:lnTo>
                <a:close/>
              </a:path>
              <a:path w="2345690" h="2216785">
                <a:moveTo>
                  <a:pt x="1404902" y="2051581"/>
                </a:moveTo>
                <a:lnTo>
                  <a:pt x="1376581" y="2051581"/>
                </a:lnTo>
                <a:lnTo>
                  <a:pt x="1378693" y="2038881"/>
                </a:lnTo>
                <a:lnTo>
                  <a:pt x="1378693" y="2033425"/>
                </a:lnTo>
                <a:lnTo>
                  <a:pt x="1381496" y="2026181"/>
                </a:lnTo>
                <a:lnTo>
                  <a:pt x="1400862" y="2026181"/>
                </a:lnTo>
                <a:lnTo>
                  <a:pt x="1399806" y="2038881"/>
                </a:lnTo>
                <a:lnTo>
                  <a:pt x="1401917" y="2038881"/>
                </a:lnTo>
                <a:lnTo>
                  <a:pt x="1404902" y="2051581"/>
                </a:lnTo>
                <a:close/>
              </a:path>
              <a:path w="2345690" h="2216785">
                <a:moveTo>
                  <a:pt x="1423377" y="2051581"/>
                </a:moveTo>
                <a:lnTo>
                  <a:pt x="1412457" y="2051581"/>
                </a:lnTo>
                <a:lnTo>
                  <a:pt x="1407195" y="2038881"/>
                </a:lnTo>
                <a:lnTo>
                  <a:pt x="1413232" y="2026181"/>
                </a:lnTo>
                <a:lnTo>
                  <a:pt x="1427682" y="2026181"/>
                </a:lnTo>
                <a:lnTo>
                  <a:pt x="1432531" y="2038881"/>
                </a:lnTo>
                <a:lnTo>
                  <a:pt x="1430420" y="2038881"/>
                </a:lnTo>
                <a:lnTo>
                  <a:pt x="1423377" y="2051581"/>
                </a:lnTo>
                <a:close/>
              </a:path>
              <a:path w="2345690" h="2216785">
                <a:moveTo>
                  <a:pt x="1454700" y="2038881"/>
                </a:moveTo>
                <a:lnTo>
                  <a:pt x="1439921" y="2038881"/>
                </a:lnTo>
                <a:lnTo>
                  <a:pt x="1444143" y="2026181"/>
                </a:lnTo>
                <a:lnTo>
                  <a:pt x="1454700" y="2038881"/>
                </a:lnTo>
                <a:close/>
              </a:path>
              <a:path w="2345690" h="2216785">
                <a:moveTo>
                  <a:pt x="1478634" y="2051581"/>
                </a:moveTo>
                <a:lnTo>
                  <a:pt x="1464481" y="2051581"/>
                </a:lnTo>
                <a:lnTo>
                  <a:pt x="1456811" y="2038881"/>
                </a:lnTo>
                <a:lnTo>
                  <a:pt x="1454700" y="2038881"/>
                </a:lnTo>
                <a:lnTo>
                  <a:pt x="1462997" y="2026181"/>
                </a:lnTo>
                <a:lnTo>
                  <a:pt x="1474444" y="2026181"/>
                </a:lnTo>
                <a:lnTo>
                  <a:pt x="1482147" y="2038881"/>
                </a:lnTo>
                <a:lnTo>
                  <a:pt x="1478634" y="2051581"/>
                </a:lnTo>
                <a:close/>
              </a:path>
              <a:path w="2345690" h="2216785">
                <a:moveTo>
                  <a:pt x="1550023" y="2064281"/>
                </a:moveTo>
                <a:lnTo>
                  <a:pt x="1540489" y="2064281"/>
                </a:lnTo>
                <a:lnTo>
                  <a:pt x="1531763" y="2051581"/>
                </a:lnTo>
                <a:lnTo>
                  <a:pt x="1536580" y="2038881"/>
                </a:lnTo>
                <a:lnTo>
                  <a:pt x="1579763" y="2038881"/>
                </a:lnTo>
                <a:lnTo>
                  <a:pt x="1586130" y="2026181"/>
                </a:lnTo>
                <a:lnTo>
                  <a:pt x="1591705" y="2026181"/>
                </a:lnTo>
                <a:lnTo>
                  <a:pt x="1601437" y="2038881"/>
                </a:lnTo>
                <a:lnTo>
                  <a:pt x="1597693" y="2051581"/>
                </a:lnTo>
                <a:lnTo>
                  <a:pt x="1558155" y="2051581"/>
                </a:lnTo>
                <a:lnTo>
                  <a:pt x="1550023" y="2064281"/>
                </a:lnTo>
                <a:close/>
              </a:path>
              <a:path w="2345690" h="2216785">
                <a:moveTo>
                  <a:pt x="1641552" y="2038881"/>
                </a:moveTo>
                <a:lnTo>
                  <a:pt x="1629940" y="2038881"/>
                </a:lnTo>
                <a:lnTo>
                  <a:pt x="1623606" y="2026181"/>
                </a:lnTo>
                <a:lnTo>
                  <a:pt x="1648298" y="2026181"/>
                </a:lnTo>
                <a:lnTo>
                  <a:pt x="1641552" y="2038881"/>
                </a:lnTo>
                <a:close/>
              </a:path>
              <a:path w="2345690" h="2216785">
                <a:moveTo>
                  <a:pt x="1665832" y="2038881"/>
                </a:moveTo>
                <a:lnTo>
                  <a:pt x="1644719" y="2038881"/>
                </a:lnTo>
                <a:lnTo>
                  <a:pt x="1650987" y="2026181"/>
                </a:lnTo>
                <a:lnTo>
                  <a:pt x="1659564" y="2026181"/>
                </a:lnTo>
                <a:lnTo>
                  <a:pt x="1665832" y="2038881"/>
                </a:lnTo>
                <a:close/>
              </a:path>
              <a:path w="2345690" h="2216785">
                <a:moveTo>
                  <a:pt x="1746771" y="2038881"/>
                </a:moveTo>
                <a:lnTo>
                  <a:pt x="1712463" y="2038881"/>
                </a:lnTo>
                <a:lnTo>
                  <a:pt x="1716372" y="2026181"/>
                </a:lnTo>
                <a:lnTo>
                  <a:pt x="1753452" y="2026181"/>
                </a:lnTo>
                <a:lnTo>
                  <a:pt x="1746771" y="2038881"/>
                </a:lnTo>
                <a:close/>
              </a:path>
              <a:path w="2345690" h="2216785">
                <a:moveTo>
                  <a:pt x="1771728" y="2038881"/>
                </a:moveTo>
                <a:lnTo>
                  <a:pt x="1754508" y="2038881"/>
                </a:lnTo>
                <a:lnTo>
                  <a:pt x="1754508" y="2026181"/>
                </a:lnTo>
                <a:lnTo>
                  <a:pt x="1776676" y="2026181"/>
                </a:lnTo>
                <a:lnTo>
                  <a:pt x="1771728" y="2038881"/>
                </a:lnTo>
                <a:close/>
              </a:path>
              <a:path w="2345690" h="2216785">
                <a:moveTo>
                  <a:pt x="1808346" y="2038881"/>
                </a:moveTo>
                <a:lnTo>
                  <a:pt x="1792495" y="2038881"/>
                </a:lnTo>
                <a:lnTo>
                  <a:pt x="1790268" y="2026181"/>
                </a:lnTo>
                <a:lnTo>
                  <a:pt x="1813625" y="2026181"/>
                </a:lnTo>
                <a:lnTo>
                  <a:pt x="1808346" y="2038881"/>
                </a:lnTo>
                <a:close/>
              </a:path>
              <a:path w="2345690" h="2216785">
                <a:moveTo>
                  <a:pt x="593281" y="2051581"/>
                </a:moveTo>
                <a:lnTo>
                  <a:pt x="558444" y="2051581"/>
                </a:lnTo>
                <a:lnTo>
                  <a:pt x="558444" y="2038881"/>
                </a:lnTo>
                <a:lnTo>
                  <a:pt x="582708" y="2038881"/>
                </a:lnTo>
                <a:lnTo>
                  <a:pt x="593281" y="2051581"/>
                </a:lnTo>
                <a:close/>
              </a:path>
              <a:path w="2345690" h="2216785">
                <a:moveTo>
                  <a:pt x="618353" y="2051581"/>
                </a:moveTo>
                <a:lnTo>
                  <a:pt x="593281" y="2051581"/>
                </a:lnTo>
                <a:lnTo>
                  <a:pt x="596135" y="2038881"/>
                </a:lnTo>
                <a:lnTo>
                  <a:pt x="618650" y="2038881"/>
                </a:lnTo>
                <a:lnTo>
                  <a:pt x="618353" y="2051581"/>
                </a:lnTo>
                <a:close/>
              </a:path>
              <a:path w="2345690" h="2216785">
                <a:moveTo>
                  <a:pt x="648175" y="2064281"/>
                </a:moveTo>
                <a:lnTo>
                  <a:pt x="627062" y="2064281"/>
                </a:lnTo>
                <a:lnTo>
                  <a:pt x="620728" y="2051581"/>
                </a:lnTo>
                <a:lnTo>
                  <a:pt x="628117" y="2038881"/>
                </a:lnTo>
                <a:lnTo>
                  <a:pt x="645008" y="2038881"/>
                </a:lnTo>
                <a:lnTo>
                  <a:pt x="645008" y="2051581"/>
                </a:lnTo>
                <a:lnTo>
                  <a:pt x="648175" y="2064281"/>
                </a:lnTo>
                <a:close/>
              </a:path>
              <a:path w="2345690" h="2216785">
                <a:moveTo>
                  <a:pt x="726294" y="2051581"/>
                </a:moveTo>
                <a:lnTo>
                  <a:pt x="704209" y="2051581"/>
                </a:lnTo>
                <a:lnTo>
                  <a:pt x="704126" y="2038881"/>
                </a:lnTo>
                <a:lnTo>
                  <a:pt x="721593" y="2038881"/>
                </a:lnTo>
                <a:lnTo>
                  <a:pt x="726294" y="2051581"/>
                </a:lnTo>
                <a:close/>
              </a:path>
              <a:path w="2345690" h="2216785">
                <a:moveTo>
                  <a:pt x="800190" y="2051581"/>
                </a:moveTo>
                <a:lnTo>
                  <a:pt x="741073" y="2051581"/>
                </a:lnTo>
                <a:lnTo>
                  <a:pt x="748710" y="2038881"/>
                </a:lnTo>
                <a:lnTo>
                  <a:pt x="790722" y="2038881"/>
                </a:lnTo>
                <a:lnTo>
                  <a:pt x="800190" y="2051581"/>
                </a:lnTo>
                <a:close/>
              </a:path>
              <a:path w="2345690" h="2216785">
                <a:moveTo>
                  <a:pt x="893089" y="2051581"/>
                </a:moveTo>
                <a:lnTo>
                  <a:pt x="833840" y="2051581"/>
                </a:lnTo>
                <a:lnTo>
                  <a:pt x="835555" y="2038881"/>
                </a:lnTo>
                <a:lnTo>
                  <a:pt x="894145" y="2038881"/>
                </a:lnTo>
                <a:lnTo>
                  <a:pt x="893089" y="2051581"/>
                </a:lnTo>
                <a:close/>
              </a:path>
              <a:path w="2345690" h="2216785">
                <a:moveTo>
                  <a:pt x="1038771" y="2064281"/>
                </a:moveTo>
                <a:lnTo>
                  <a:pt x="942705" y="2064281"/>
                </a:lnTo>
                <a:lnTo>
                  <a:pt x="941649" y="2051581"/>
                </a:lnTo>
                <a:lnTo>
                  <a:pt x="1008157" y="2051581"/>
                </a:lnTo>
                <a:lnTo>
                  <a:pt x="1018713" y="2038881"/>
                </a:lnTo>
                <a:lnTo>
                  <a:pt x="1030144" y="2038881"/>
                </a:lnTo>
                <a:lnTo>
                  <a:pt x="1032437" y="2051581"/>
                </a:lnTo>
                <a:lnTo>
                  <a:pt x="1038771" y="2061106"/>
                </a:lnTo>
                <a:lnTo>
                  <a:pt x="1038771" y="2064281"/>
                </a:lnTo>
                <a:close/>
              </a:path>
              <a:path w="2345690" h="2216785">
                <a:moveTo>
                  <a:pt x="1086275" y="2064281"/>
                </a:moveTo>
                <a:lnTo>
                  <a:pt x="1040882" y="2064281"/>
                </a:lnTo>
                <a:lnTo>
                  <a:pt x="1038771" y="2061106"/>
                </a:lnTo>
                <a:lnTo>
                  <a:pt x="1038771" y="2051581"/>
                </a:lnTo>
                <a:lnTo>
                  <a:pt x="1047216" y="2038881"/>
                </a:lnTo>
                <a:lnTo>
                  <a:pt x="1058828" y="2038881"/>
                </a:lnTo>
                <a:lnTo>
                  <a:pt x="1061995" y="2051581"/>
                </a:lnTo>
                <a:lnTo>
                  <a:pt x="1082482" y="2051581"/>
                </a:lnTo>
                <a:lnTo>
                  <a:pt x="1086275" y="2064281"/>
                </a:lnTo>
                <a:close/>
              </a:path>
              <a:path w="2345690" h="2216785">
                <a:moveTo>
                  <a:pt x="1165449" y="2051581"/>
                </a:moveTo>
                <a:lnTo>
                  <a:pt x="1146447" y="2051581"/>
                </a:lnTo>
                <a:lnTo>
                  <a:pt x="1145392" y="2038881"/>
                </a:lnTo>
                <a:lnTo>
                  <a:pt x="1167445" y="2038881"/>
                </a:lnTo>
                <a:lnTo>
                  <a:pt x="1165449" y="2051581"/>
                </a:lnTo>
                <a:close/>
              </a:path>
              <a:path w="2345690" h="2216785">
                <a:moveTo>
                  <a:pt x="1219288" y="2051581"/>
                </a:moveTo>
                <a:lnTo>
                  <a:pt x="1196410" y="2051581"/>
                </a:lnTo>
                <a:lnTo>
                  <a:pt x="1198043" y="2038881"/>
                </a:lnTo>
                <a:lnTo>
                  <a:pt x="1214009" y="2038881"/>
                </a:lnTo>
                <a:lnTo>
                  <a:pt x="1219288" y="2051581"/>
                </a:lnTo>
                <a:close/>
              </a:path>
              <a:path w="2345690" h="2216785">
                <a:moveTo>
                  <a:pt x="1252013" y="2064281"/>
                </a:moveTo>
                <a:lnTo>
                  <a:pt x="1243799" y="2064281"/>
                </a:lnTo>
                <a:lnTo>
                  <a:pt x="1234016" y="2052765"/>
                </a:lnTo>
                <a:lnTo>
                  <a:pt x="1233754" y="2051581"/>
                </a:lnTo>
                <a:lnTo>
                  <a:pt x="1233011" y="2051581"/>
                </a:lnTo>
                <a:lnTo>
                  <a:pt x="1242512" y="2038881"/>
                </a:lnTo>
                <a:lnTo>
                  <a:pt x="1258347" y="2038881"/>
                </a:lnTo>
                <a:lnTo>
                  <a:pt x="1257060" y="2051581"/>
                </a:lnTo>
                <a:lnTo>
                  <a:pt x="1252013" y="2064281"/>
                </a:lnTo>
                <a:close/>
              </a:path>
              <a:path w="2345690" h="2216785">
                <a:moveTo>
                  <a:pt x="1284739" y="2051581"/>
                </a:moveTo>
                <a:lnTo>
                  <a:pt x="1273655" y="2051581"/>
                </a:lnTo>
                <a:lnTo>
                  <a:pt x="1268740" y="2038881"/>
                </a:lnTo>
                <a:lnTo>
                  <a:pt x="1282627" y="2038881"/>
                </a:lnTo>
                <a:lnTo>
                  <a:pt x="1284739" y="2051581"/>
                </a:lnTo>
                <a:close/>
              </a:path>
              <a:path w="2345690" h="2216785">
                <a:moveTo>
                  <a:pt x="1290932" y="2042268"/>
                </a:moveTo>
                <a:lnTo>
                  <a:pt x="1288961" y="2038881"/>
                </a:lnTo>
                <a:lnTo>
                  <a:pt x="1293184" y="2038881"/>
                </a:lnTo>
                <a:lnTo>
                  <a:pt x="1290932" y="2042268"/>
                </a:lnTo>
                <a:close/>
              </a:path>
              <a:path w="2345690" h="2216785">
                <a:moveTo>
                  <a:pt x="1320631" y="2064281"/>
                </a:moveTo>
                <a:lnTo>
                  <a:pt x="1277053" y="2064281"/>
                </a:lnTo>
                <a:lnTo>
                  <a:pt x="1277350" y="2051581"/>
                </a:lnTo>
                <a:lnTo>
                  <a:pt x="1296351" y="2051581"/>
                </a:lnTo>
                <a:lnTo>
                  <a:pt x="1305852" y="2038881"/>
                </a:lnTo>
                <a:lnTo>
                  <a:pt x="1319576" y="2038881"/>
                </a:lnTo>
                <a:lnTo>
                  <a:pt x="1320631" y="2064281"/>
                </a:lnTo>
                <a:close/>
              </a:path>
              <a:path w="2345690" h="2216785">
                <a:moveTo>
                  <a:pt x="1333827" y="2051581"/>
                </a:moveTo>
                <a:lnTo>
                  <a:pt x="1326569" y="2051581"/>
                </a:lnTo>
                <a:lnTo>
                  <a:pt x="1319576" y="2038881"/>
                </a:lnTo>
                <a:lnTo>
                  <a:pt x="1339633" y="2038881"/>
                </a:lnTo>
                <a:lnTo>
                  <a:pt x="1333827" y="2051581"/>
                </a:lnTo>
                <a:close/>
              </a:path>
              <a:path w="2345690" h="2216785">
                <a:moveTo>
                  <a:pt x="1361571" y="2064281"/>
                </a:moveTo>
                <a:lnTo>
                  <a:pt x="1340689" y="2064281"/>
                </a:lnTo>
                <a:lnTo>
                  <a:pt x="1343493" y="2051581"/>
                </a:lnTo>
                <a:lnTo>
                  <a:pt x="1341579" y="2051581"/>
                </a:lnTo>
                <a:lnTo>
                  <a:pt x="1339633" y="2038881"/>
                </a:lnTo>
                <a:lnTo>
                  <a:pt x="1363913" y="2038881"/>
                </a:lnTo>
                <a:lnTo>
                  <a:pt x="1360746" y="2051581"/>
                </a:lnTo>
                <a:lnTo>
                  <a:pt x="1361571" y="2064281"/>
                </a:lnTo>
                <a:close/>
              </a:path>
              <a:path w="2345690" h="2216785">
                <a:moveTo>
                  <a:pt x="1449273" y="2051581"/>
                </a:moveTo>
                <a:lnTo>
                  <a:pt x="1436177" y="2051581"/>
                </a:lnTo>
                <a:lnTo>
                  <a:pt x="1430420" y="2038881"/>
                </a:lnTo>
                <a:lnTo>
                  <a:pt x="1456811" y="2038881"/>
                </a:lnTo>
                <a:lnTo>
                  <a:pt x="1449273" y="2051581"/>
                </a:lnTo>
                <a:close/>
              </a:path>
              <a:path w="2345690" h="2216785">
                <a:moveTo>
                  <a:pt x="1495953" y="2064281"/>
                </a:moveTo>
                <a:lnTo>
                  <a:pt x="1487821" y="2064281"/>
                </a:lnTo>
                <a:lnTo>
                  <a:pt x="1482659" y="2051581"/>
                </a:lnTo>
                <a:lnTo>
                  <a:pt x="1482147" y="2051581"/>
                </a:lnTo>
                <a:lnTo>
                  <a:pt x="1485149" y="2038881"/>
                </a:lnTo>
                <a:lnTo>
                  <a:pt x="1503260" y="2038881"/>
                </a:lnTo>
                <a:lnTo>
                  <a:pt x="1505372" y="2043115"/>
                </a:lnTo>
                <a:lnTo>
                  <a:pt x="1505372" y="2051581"/>
                </a:lnTo>
                <a:lnTo>
                  <a:pt x="1495953" y="2064281"/>
                </a:lnTo>
                <a:close/>
              </a:path>
              <a:path w="2345690" h="2216785">
                <a:moveTo>
                  <a:pt x="1507818" y="2048021"/>
                </a:moveTo>
                <a:lnTo>
                  <a:pt x="1505372" y="2043115"/>
                </a:lnTo>
                <a:lnTo>
                  <a:pt x="1505372" y="2038881"/>
                </a:lnTo>
                <a:lnTo>
                  <a:pt x="1508217" y="2047440"/>
                </a:lnTo>
                <a:lnTo>
                  <a:pt x="1507818" y="2048021"/>
                </a:lnTo>
                <a:close/>
              </a:path>
              <a:path w="2345690" h="2216785">
                <a:moveTo>
                  <a:pt x="1528597" y="2064281"/>
                </a:moveTo>
                <a:lnTo>
                  <a:pt x="1508539" y="2064281"/>
                </a:lnTo>
                <a:lnTo>
                  <a:pt x="1507483" y="2051581"/>
                </a:lnTo>
                <a:lnTo>
                  <a:pt x="1509595" y="2051581"/>
                </a:lnTo>
                <a:lnTo>
                  <a:pt x="1508217" y="2047440"/>
                </a:lnTo>
                <a:lnTo>
                  <a:pt x="1514098" y="2038881"/>
                </a:lnTo>
                <a:lnTo>
                  <a:pt x="1524819" y="2038881"/>
                </a:lnTo>
                <a:lnTo>
                  <a:pt x="1531763" y="2051581"/>
                </a:lnTo>
                <a:lnTo>
                  <a:pt x="1528597" y="2064281"/>
                </a:lnTo>
                <a:close/>
              </a:path>
              <a:path w="2345690" h="2216785">
                <a:moveTo>
                  <a:pt x="1627829" y="2051581"/>
                </a:moveTo>
                <a:lnTo>
                  <a:pt x="1604604" y="2051581"/>
                </a:lnTo>
                <a:lnTo>
                  <a:pt x="1610014" y="2038881"/>
                </a:lnTo>
                <a:lnTo>
                  <a:pt x="1624794" y="2038881"/>
                </a:lnTo>
                <a:lnTo>
                  <a:pt x="1627829" y="2051581"/>
                </a:lnTo>
                <a:close/>
              </a:path>
              <a:path w="2345690" h="2216785">
                <a:moveTo>
                  <a:pt x="1657387" y="2051581"/>
                </a:moveTo>
                <a:lnTo>
                  <a:pt x="1643664" y="2051581"/>
                </a:lnTo>
                <a:lnTo>
                  <a:pt x="1641552" y="2038881"/>
                </a:lnTo>
                <a:lnTo>
                  <a:pt x="1667944" y="2038881"/>
                </a:lnTo>
                <a:lnTo>
                  <a:pt x="1657387" y="2051581"/>
                </a:lnTo>
                <a:close/>
              </a:path>
              <a:path w="2345690" h="2216785">
                <a:moveTo>
                  <a:pt x="1728380" y="2051581"/>
                </a:moveTo>
                <a:lnTo>
                  <a:pt x="1720496" y="2051581"/>
                </a:lnTo>
                <a:lnTo>
                  <a:pt x="1711225" y="2038881"/>
                </a:lnTo>
                <a:lnTo>
                  <a:pt x="1733493" y="2038881"/>
                </a:lnTo>
                <a:lnTo>
                  <a:pt x="1728380" y="2051581"/>
                </a:lnTo>
                <a:close/>
              </a:path>
              <a:path w="2345690" h="2216785">
                <a:moveTo>
                  <a:pt x="1758730" y="2051581"/>
                </a:moveTo>
                <a:lnTo>
                  <a:pt x="1740289" y="2051581"/>
                </a:lnTo>
                <a:lnTo>
                  <a:pt x="1746062" y="2038881"/>
                </a:lnTo>
                <a:lnTo>
                  <a:pt x="1758730" y="2051581"/>
                </a:lnTo>
                <a:close/>
              </a:path>
              <a:path w="2345690" h="2216785">
                <a:moveTo>
                  <a:pt x="1296351" y="2051581"/>
                </a:moveTo>
                <a:lnTo>
                  <a:pt x="1284739" y="2051581"/>
                </a:lnTo>
                <a:lnTo>
                  <a:pt x="1290932" y="2042268"/>
                </a:lnTo>
                <a:lnTo>
                  <a:pt x="1296351" y="2051581"/>
                </a:lnTo>
                <a:close/>
              </a:path>
              <a:path w="2345690" h="2216785">
                <a:moveTo>
                  <a:pt x="1509595" y="2051581"/>
                </a:moveTo>
                <a:lnTo>
                  <a:pt x="1505372" y="2051581"/>
                </a:lnTo>
                <a:lnTo>
                  <a:pt x="1507818" y="2048021"/>
                </a:lnTo>
                <a:lnTo>
                  <a:pt x="1509595" y="2051581"/>
                </a:lnTo>
                <a:close/>
              </a:path>
              <a:path w="2345690" h="2216785">
                <a:moveTo>
                  <a:pt x="594337" y="2064281"/>
                </a:moveTo>
                <a:lnTo>
                  <a:pt x="581157" y="2064281"/>
                </a:lnTo>
                <a:lnTo>
                  <a:pt x="573355" y="2051581"/>
                </a:lnTo>
                <a:lnTo>
                  <a:pt x="603838" y="2051581"/>
                </a:lnTo>
                <a:lnTo>
                  <a:pt x="594337" y="2064281"/>
                </a:lnTo>
                <a:close/>
              </a:path>
              <a:path w="2345690" h="2216785">
                <a:moveTo>
                  <a:pt x="611227" y="2064281"/>
                </a:moveTo>
                <a:lnTo>
                  <a:pt x="602782" y="2064281"/>
                </a:lnTo>
                <a:lnTo>
                  <a:pt x="603838" y="2051581"/>
                </a:lnTo>
                <a:lnTo>
                  <a:pt x="615285" y="2051581"/>
                </a:lnTo>
                <a:lnTo>
                  <a:pt x="611227" y="2064281"/>
                </a:lnTo>
                <a:close/>
              </a:path>
              <a:path w="2345690" h="2216785">
                <a:moveTo>
                  <a:pt x="656159" y="2089681"/>
                </a:moveTo>
                <a:lnTo>
                  <a:pt x="637619" y="2089681"/>
                </a:lnTo>
                <a:lnTo>
                  <a:pt x="643952" y="2076981"/>
                </a:lnTo>
                <a:lnTo>
                  <a:pt x="642897" y="2064281"/>
                </a:lnTo>
                <a:lnTo>
                  <a:pt x="648175" y="2064281"/>
                </a:lnTo>
                <a:lnTo>
                  <a:pt x="653503" y="2051581"/>
                </a:lnTo>
                <a:lnTo>
                  <a:pt x="668233" y="2051581"/>
                </a:lnTo>
                <a:lnTo>
                  <a:pt x="665329" y="2064281"/>
                </a:lnTo>
                <a:lnTo>
                  <a:pt x="664802" y="2076981"/>
                </a:lnTo>
                <a:lnTo>
                  <a:pt x="653453" y="2076981"/>
                </a:lnTo>
                <a:lnTo>
                  <a:pt x="656159" y="2089681"/>
                </a:lnTo>
                <a:close/>
              </a:path>
              <a:path w="2345690" h="2216785">
                <a:moveTo>
                  <a:pt x="695993" y="2064281"/>
                </a:moveTo>
                <a:lnTo>
                  <a:pt x="674995" y="2064281"/>
                </a:lnTo>
                <a:lnTo>
                  <a:pt x="677734" y="2051581"/>
                </a:lnTo>
                <a:lnTo>
                  <a:pt x="691589" y="2051581"/>
                </a:lnTo>
                <a:lnTo>
                  <a:pt x="695993" y="2064281"/>
                </a:lnTo>
                <a:close/>
              </a:path>
              <a:path w="2345690" h="2216785">
                <a:moveTo>
                  <a:pt x="762186" y="2064281"/>
                </a:moveTo>
                <a:lnTo>
                  <a:pt x="713478" y="2064281"/>
                </a:lnTo>
                <a:lnTo>
                  <a:pt x="707953" y="2051581"/>
                </a:lnTo>
                <a:lnTo>
                  <a:pt x="767465" y="2051581"/>
                </a:lnTo>
                <a:lnTo>
                  <a:pt x="766064" y="2056507"/>
                </a:lnTo>
                <a:lnTo>
                  <a:pt x="762186" y="2064281"/>
                </a:lnTo>
                <a:close/>
              </a:path>
              <a:path w="2345690" h="2216785">
                <a:moveTo>
                  <a:pt x="796924" y="2064281"/>
                </a:moveTo>
                <a:lnTo>
                  <a:pt x="763853" y="2064281"/>
                </a:lnTo>
                <a:lnTo>
                  <a:pt x="766064" y="2056507"/>
                </a:lnTo>
                <a:lnTo>
                  <a:pt x="768520" y="2051581"/>
                </a:lnTo>
                <a:lnTo>
                  <a:pt x="801246" y="2051581"/>
                </a:lnTo>
                <a:lnTo>
                  <a:pt x="796924" y="2064281"/>
                </a:lnTo>
                <a:close/>
              </a:path>
              <a:path w="2345690" h="2216785">
                <a:moveTo>
                  <a:pt x="847299" y="2064281"/>
                </a:moveTo>
                <a:lnTo>
                  <a:pt x="841345" y="2064281"/>
                </a:lnTo>
                <a:lnTo>
                  <a:pt x="836083" y="2051581"/>
                </a:lnTo>
                <a:lnTo>
                  <a:pt x="853452" y="2051581"/>
                </a:lnTo>
                <a:lnTo>
                  <a:pt x="847299" y="2064281"/>
                </a:lnTo>
                <a:close/>
              </a:path>
              <a:path w="2345690" h="2216785">
                <a:moveTo>
                  <a:pt x="861419" y="2089681"/>
                </a:moveTo>
                <a:lnTo>
                  <a:pt x="846639" y="2089681"/>
                </a:lnTo>
                <a:lnTo>
                  <a:pt x="846639" y="2076981"/>
                </a:lnTo>
                <a:lnTo>
                  <a:pt x="854029" y="2064281"/>
                </a:lnTo>
                <a:lnTo>
                  <a:pt x="859307" y="2064281"/>
                </a:lnTo>
                <a:lnTo>
                  <a:pt x="859307" y="2051581"/>
                </a:lnTo>
                <a:lnTo>
                  <a:pt x="900611" y="2051581"/>
                </a:lnTo>
                <a:lnTo>
                  <a:pt x="907192" y="2064281"/>
                </a:lnTo>
                <a:lnTo>
                  <a:pt x="899423" y="2076981"/>
                </a:lnTo>
                <a:lnTo>
                  <a:pt x="865757" y="2076981"/>
                </a:lnTo>
                <a:lnTo>
                  <a:pt x="861419" y="2089681"/>
                </a:lnTo>
                <a:close/>
              </a:path>
              <a:path w="2345690" h="2216785">
                <a:moveTo>
                  <a:pt x="1094721" y="2052993"/>
                </a:moveTo>
                <a:lnTo>
                  <a:pt x="1093665" y="2051581"/>
                </a:lnTo>
                <a:lnTo>
                  <a:pt x="1095776" y="2051581"/>
                </a:lnTo>
                <a:lnTo>
                  <a:pt x="1094721" y="2052993"/>
                </a:lnTo>
                <a:close/>
              </a:path>
              <a:path w="2345690" h="2216785">
                <a:moveTo>
                  <a:pt x="1188327" y="2064281"/>
                </a:moveTo>
                <a:lnTo>
                  <a:pt x="1173894" y="2064281"/>
                </a:lnTo>
                <a:lnTo>
                  <a:pt x="1178117" y="2051581"/>
                </a:lnTo>
                <a:lnTo>
                  <a:pt x="1188327" y="2064281"/>
                </a:lnTo>
                <a:close/>
              </a:path>
              <a:path w="2345690" h="2216785">
                <a:moveTo>
                  <a:pt x="1236574" y="2064281"/>
                </a:moveTo>
                <a:lnTo>
                  <a:pt x="1200979" y="2064281"/>
                </a:lnTo>
                <a:lnTo>
                  <a:pt x="1196063" y="2051581"/>
                </a:lnTo>
                <a:lnTo>
                  <a:pt x="1233011" y="2051581"/>
                </a:lnTo>
                <a:lnTo>
                  <a:pt x="1234016" y="2052765"/>
                </a:lnTo>
                <a:lnTo>
                  <a:pt x="1236574" y="2064281"/>
                </a:lnTo>
                <a:close/>
              </a:path>
              <a:path w="2345690" h="2216785">
                <a:moveTo>
                  <a:pt x="1331188" y="2064281"/>
                </a:moveTo>
                <a:lnTo>
                  <a:pt x="1320631" y="2064281"/>
                </a:lnTo>
                <a:lnTo>
                  <a:pt x="1332244" y="2051581"/>
                </a:lnTo>
                <a:lnTo>
                  <a:pt x="1331188" y="2064281"/>
                </a:lnTo>
                <a:close/>
              </a:path>
              <a:path w="2345690" h="2216785">
                <a:moveTo>
                  <a:pt x="1415640" y="2064281"/>
                </a:moveTo>
                <a:lnTo>
                  <a:pt x="1389942" y="2064281"/>
                </a:lnTo>
                <a:lnTo>
                  <a:pt x="1387402" y="2051581"/>
                </a:lnTo>
                <a:lnTo>
                  <a:pt x="1412474" y="2051581"/>
                </a:lnTo>
                <a:lnTo>
                  <a:pt x="1415640" y="2064281"/>
                </a:lnTo>
                <a:close/>
              </a:path>
              <a:path w="2345690" h="2216785">
                <a:moveTo>
                  <a:pt x="1577965" y="2064281"/>
                </a:moveTo>
                <a:lnTo>
                  <a:pt x="1565182" y="2064281"/>
                </a:lnTo>
                <a:lnTo>
                  <a:pt x="1558155" y="2051581"/>
                </a:lnTo>
                <a:lnTo>
                  <a:pt x="1580324" y="2051581"/>
                </a:lnTo>
                <a:lnTo>
                  <a:pt x="1578083" y="2064085"/>
                </a:lnTo>
                <a:lnTo>
                  <a:pt x="1577965" y="2064281"/>
                </a:lnTo>
                <a:close/>
              </a:path>
              <a:path w="2345690" h="2216785">
                <a:moveTo>
                  <a:pt x="1596555" y="2064281"/>
                </a:moveTo>
                <a:lnTo>
                  <a:pt x="1578048" y="2064281"/>
                </a:lnTo>
                <a:lnTo>
                  <a:pt x="1578083" y="2064085"/>
                </a:lnTo>
                <a:lnTo>
                  <a:pt x="1585602" y="2051581"/>
                </a:lnTo>
                <a:lnTo>
                  <a:pt x="1589940" y="2051581"/>
                </a:lnTo>
                <a:lnTo>
                  <a:pt x="1596555" y="2064281"/>
                </a:lnTo>
                <a:close/>
              </a:path>
              <a:path w="2345690" h="2216785">
                <a:moveTo>
                  <a:pt x="1619383" y="2064281"/>
                </a:moveTo>
                <a:lnTo>
                  <a:pt x="1611796" y="2051581"/>
                </a:lnTo>
                <a:lnTo>
                  <a:pt x="1625387" y="2051581"/>
                </a:lnTo>
                <a:lnTo>
                  <a:pt x="1619383" y="2064281"/>
                </a:lnTo>
                <a:close/>
              </a:path>
              <a:path w="2345690" h="2216785">
                <a:moveTo>
                  <a:pt x="1682723" y="2064281"/>
                </a:moveTo>
                <a:lnTo>
                  <a:pt x="1660554" y="2064281"/>
                </a:lnTo>
                <a:lnTo>
                  <a:pt x="1671110" y="2051581"/>
                </a:lnTo>
                <a:lnTo>
                  <a:pt x="1679556" y="2051581"/>
                </a:lnTo>
                <a:lnTo>
                  <a:pt x="1682723" y="2064281"/>
                </a:lnTo>
                <a:close/>
              </a:path>
              <a:path w="2345690" h="2216785">
                <a:moveTo>
                  <a:pt x="1715448" y="2076981"/>
                </a:moveTo>
                <a:lnTo>
                  <a:pt x="1694962" y="2076981"/>
                </a:lnTo>
                <a:lnTo>
                  <a:pt x="1692224" y="2064281"/>
                </a:lnTo>
                <a:lnTo>
                  <a:pt x="1695655" y="2064281"/>
                </a:lnTo>
                <a:lnTo>
                  <a:pt x="1703209" y="2051581"/>
                </a:lnTo>
                <a:lnTo>
                  <a:pt x="1716504" y="2064281"/>
                </a:lnTo>
                <a:lnTo>
                  <a:pt x="1715448" y="2076981"/>
                </a:lnTo>
                <a:close/>
              </a:path>
              <a:path w="2345690" h="2216785">
                <a:moveTo>
                  <a:pt x="1756619" y="2064281"/>
                </a:moveTo>
                <a:lnTo>
                  <a:pt x="1733889" y="2064281"/>
                </a:lnTo>
                <a:lnTo>
                  <a:pt x="1735506" y="2051581"/>
                </a:lnTo>
                <a:lnTo>
                  <a:pt x="1760842" y="2051581"/>
                </a:lnTo>
                <a:lnTo>
                  <a:pt x="1756619" y="2064281"/>
                </a:lnTo>
                <a:close/>
              </a:path>
              <a:path w="2345690" h="2216785">
                <a:moveTo>
                  <a:pt x="1767176" y="2064281"/>
                </a:moveTo>
                <a:lnTo>
                  <a:pt x="1771184" y="2051581"/>
                </a:lnTo>
                <a:lnTo>
                  <a:pt x="1773509" y="2051581"/>
                </a:lnTo>
                <a:lnTo>
                  <a:pt x="1767176" y="2064281"/>
                </a:lnTo>
                <a:close/>
              </a:path>
              <a:path w="2345690" h="2216785">
                <a:moveTo>
                  <a:pt x="1100560" y="2076981"/>
                </a:moveTo>
                <a:lnTo>
                  <a:pt x="1085055" y="2076981"/>
                </a:lnTo>
                <a:lnTo>
                  <a:pt x="1078886" y="2064281"/>
                </a:lnTo>
                <a:lnTo>
                  <a:pt x="1086275" y="2064281"/>
                </a:lnTo>
                <a:lnTo>
                  <a:pt x="1094721" y="2052993"/>
                </a:lnTo>
                <a:lnTo>
                  <a:pt x="1103166" y="2064281"/>
                </a:lnTo>
                <a:lnTo>
                  <a:pt x="1100560" y="2076981"/>
                </a:lnTo>
                <a:close/>
              </a:path>
              <a:path w="2345690" h="2216785">
                <a:moveTo>
                  <a:pt x="632340" y="2089681"/>
                </a:moveTo>
                <a:lnTo>
                  <a:pt x="621783" y="2089681"/>
                </a:lnTo>
                <a:lnTo>
                  <a:pt x="609115" y="2076981"/>
                </a:lnTo>
                <a:lnTo>
                  <a:pt x="604893" y="2076981"/>
                </a:lnTo>
                <a:lnTo>
                  <a:pt x="613338" y="2064281"/>
                </a:lnTo>
                <a:lnTo>
                  <a:pt x="629173" y="2064281"/>
                </a:lnTo>
                <a:lnTo>
                  <a:pt x="635507" y="2076981"/>
                </a:lnTo>
                <a:lnTo>
                  <a:pt x="632340" y="2089681"/>
                </a:lnTo>
                <a:close/>
              </a:path>
              <a:path w="2345690" h="2216785">
                <a:moveTo>
                  <a:pt x="695680" y="2089681"/>
                </a:moveTo>
                <a:lnTo>
                  <a:pt x="673511" y="2089681"/>
                </a:lnTo>
                <a:lnTo>
                  <a:pt x="676249" y="2076981"/>
                </a:lnTo>
                <a:lnTo>
                  <a:pt x="675622" y="2064281"/>
                </a:lnTo>
                <a:lnTo>
                  <a:pt x="696735" y="2064281"/>
                </a:lnTo>
                <a:lnTo>
                  <a:pt x="695730" y="2076371"/>
                </a:lnTo>
                <a:lnTo>
                  <a:pt x="695680" y="2089681"/>
                </a:lnTo>
                <a:close/>
              </a:path>
              <a:path w="2345690" h="2216785">
                <a:moveTo>
                  <a:pt x="722797" y="2076981"/>
                </a:moveTo>
                <a:lnTo>
                  <a:pt x="708348" y="2076981"/>
                </a:lnTo>
                <a:lnTo>
                  <a:pt x="714682" y="2064281"/>
                </a:lnTo>
                <a:lnTo>
                  <a:pt x="722797" y="2076981"/>
                </a:lnTo>
                <a:close/>
              </a:path>
              <a:path w="2345690" h="2216785">
                <a:moveTo>
                  <a:pt x="772743" y="2102381"/>
                </a:moveTo>
                <a:lnTo>
                  <a:pt x="765981" y="2102381"/>
                </a:lnTo>
                <a:lnTo>
                  <a:pt x="767465" y="2089681"/>
                </a:lnTo>
                <a:lnTo>
                  <a:pt x="732893" y="2089681"/>
                </a:lnTo>
                <a:lnTo>
                  <a:pt x="734124" y="2077828"/>
                </a:lnTo>
                <a:lnTo>
                  <a:pt x="734085" y="2076371"/>
                </a:lnTo>
                <a:lnTo>
                  <a:pt x="731573" y="2064281"/>
                </a:lnTo>
                <a:lnTo>
                  <a:pt x="744240" y="2064281"/>
                </a:lnTo>
                <a:lnTo>
                  <a:pt x="752685" y="2076981"/>
                </a:lnTo>
                <a:lnTo>
                  <a:pt x="772743" y="2076981"/>
                </a:lnTo>
                <a:lnTo>
                  <a:pt x="772743" y="2102381"/>
                </a:lnTo>
                <a:close/>
              </a:path>
              <a:path w="2345690" h="2216785">
                <a:moveTo>
                  <a:pt x="781189" y="2076981"/>
                </a:moveTo>
                <a:lnTo>
                  <a:pt x="764298" y="2076981"/>
                </a:lnTo>
                <a:lnTo>
                  <a:pt x="763754" y="2064281"/>
                </a:lnTo>
                <a:lnTo>
                  <a:pt x="787885" y="2064281"/>
                </a:lnTo>
                <a:lnTo>
                  <a:pt x="781189" y="2076981"/>
                </a:lnTo>
                <a:close/>
              </a:path>
              <a:path w="2345690" h="2216785">
                <a:moveTo>
                  <a:pt x="959859" y="2076981"/>
                </a:moveTo>
                <a:lnTo>
                  <a:pt x="909551" y="2076981"/>
                </a:lnTo>
                <a:lnTo>
                  <a:pt x="913147" y="2064281"/>
                </a:lnTo>
                <a:lnTo>
                  <a:pt x="962828" y="2064281"/>
                </a:lnTo>
                <a:lnTo>
                  <a:pt x="959859" y="2076981"/>
                </a:lnTo>
                <a:close/>
              </a:path>
              <a:path w="2345690" h="2216785">
                <a:moveTo>
                  <a:pt x="1057953" y="2076981"/>
                </a:moveTo>
                <a:lnTo>
                  <a:pt x="998655" y="2076981"/>
                </a:lnTo>
                <a:lnTo>
                  <a:pt x="999710" y="2064281"/>
                </a:lnTo>
                <a:lnTo>
                  <a:pt x="1064105" y="2064281"/>
                </a:lnTo>
                <a:lnTo>
                  <a:pt x="1057953" y="2076981"/>
                </a:lnTo>
                <a:close/>
              </a:path>
              <a:path w="2345690" h="2216785">
                <a:moveTo>
                  <a:pt x="1074663" y="2076981"/>
                </a:moveTo>
                <a:lnTo>
                  <a:pt x="1069384" y="2076981"/>
                </a:lnTo>
                <a:lnTo>
                  <a:pt x="1064105" y="2064281"/>
                </a:lnTo>
                <a:lnTo>
                  <a:pt x="1071496" y="2064281"/>
                </a:lnTo>
                <a:lnTo>
                  <a:pt x="1074663" y="2076981"/>
                </a:lnTo>
                <a:close/>
              </a:path>
              <a:path w="2345690" h="2216785">
                <a:moveTo>
                  <a:pt x="1128699" y="2089681"/>
                </a:moveTo>
                <a:lnTo>
                  <a:pt x="1117482" y="2089681"/>
                </a:lnTo>
                <a:lnTo>
                  <a:pt x="1112666" y="2076981"/>
                </a:lnTo>
                <a:lnTo>
                  <a:pt x="1117202" y="2064281"/>
                </a:lnTo>
                <a:lnTo>
                  <a:pt x="1159115" y="2064281"/>
                </a:lnTo>
                <a:lnTo>
                  <a:pt x="1160171" y="2076981"/>
                </a:lnTo>
                <a:lnTo>
                  <a:pt x="1135890" y="2076981"/>
                </a:lnTo>
                <a:lnTo>
                  <a:pt x="1128699" y="2089681"/>
                </a:lnTo>
                <a:close/>
              </a:path>
              <a:path w="2345690" h="2216785">
                <a:moveTo>
                  <a:pt x="1192517" y="2076981"/>
                </a:moveTo>
                <a:lnTo>
                  <a:pt x="1171783" y="2076981"/>
                </a:lnTo>
                <a:lnTo>
                  <a:pt x="1169672" y="2064281"/>
                </a:lnTo>
                <a:lnTo>
                  <a:pt x="1193292" y="2064281"/>
                </a:lnTo>
                <a:lnTo>
                  <a:pt x="1192517" y="2076981"/>
                </a:lnTo>
                <a:close/>
              </a:path>
              <a:path w="2345690" h="2216785">
                <a:moveTo>
                  <a:pt x="1233011" y="2076981"/>
                </a:moveTo>
                <a:lnTo>
                  <a:pt x="1216121" y="2076981"/>
                </a:lnTo>
                <a:lnTo>
                  <a:pt x="1214009" y="2064281"/>
                </a:lnTo>
                <a:lnTo>
                  <a:pt x="1236030" y="2064281"/>
                </a:lnTo>
                <a:lnTo>
                  <a:pt x="1233011" y="2076981"/>
                </a:lnTo>
                <a:close/>
              </a:path>
              <a:path w="2345690" h="2216785">
                <a:moveTo>
                  <a:pt x="1289688" y="2076981"/>
                </a:moveTo>
                <a:lnTo>
                  <a:pt x="1267849" y="2076981"/>
                </a:lnTo>
                <a:lnTo>
                  <a:pt x="1271709" y="2064281"/>
                </a:lnTo>
                <a:lnTo>
                  <a:pt x="1291074" y="2064281"/>
                </a:lnTo>
                <a:lnTo>
                  <a:pt x="1289688" y="2076981"/>
                </a:lnTo>
                <a:close/>
              </a:path>
              <a:path w="2345690" h="2216785">
                <a:moveTo>
                  <a:pt x="1358074" y="2076981"/>
                </a:moveTo>
                <a:lnTo>
                  <a:pt x="1314298" y="2076981"/>
                </a:lnTo>
                <a:lnTo>
                  <a:pt x="1316409" y="2064281"/>
                </a:lnTo>
                <a:lnTo>
                  <a:pt x="1361802" y="2064281"/>
                </a:lnTo>
                <a:lnTo>
                  <a:pt x="1358074" y="2076981"/>
                </a:lnTo>
                <a:close/>
              </a:path>
              <a:path w="2345690" h="2216785">
                <a:moveTo>
                  <a:pt x="1410362" y="2089681"/>
                </a:moveTo>
                <a:lnTo>
                  <a:pt x="1390964" y="2089681"/>
                </a:lnTo>
                <a:lnTo>
                  <a:pt x="1392416" y="2076981"/>
                </a:lnTo>
                <a:lnTo>
                  <a:pt x="1393472" y="2064281"/>
                </a:lnTo>
                <a:lnTo>
                  <a:pt x="1393472" y="2076981"/>
                </a:lnTo>
                <a:lnTo>
                  <a:pt x="1413611" y="2076981"/>
                </a:lnTo>
                <a:lnTo>
                  <a:pt x="1410362" y="2089681"/>
                </a:lnTo>
                <a:close/>
              </a:path>
              <a:path w="2345690" h="2216785">
                <a:moveTo>
                  <a:pt x="1409834" y="2076981"/>
                </a:moveTo>
                <a:lnTo>
                  <a:pt x="1393472" y="2076981"/>
                </a:lnTo>
                <a:lnTo>
                  <a:pt x="1393472" y="2064281"/>
                </a:lnTo>
                <a:lnTo>
                  <a:pt x="1407195" y="2064281"/>
                </a:lnTo>
                <a:lnTo>
                  <a:pt x="1409865" y="2076371"/>
                </a:lnTo>
                <a:lnTo>
                  <a:pt x="1409834" y="2076981"/>
                </a:lnTo>
                <a:close/>
              </a:path>
              <a:path w="2345690" h="2216785">
                <a:moveTo>
                  <a:pt x="1436754" y="2076981"/>
                </a:moveTo>
                <a:lnTo>
                  <a:pt x="1409999" y="2076981"/>
                </a:lnTo>
                <a:lnTo>
                  <a:pt x="1409865" y="2076371"/>
                </a:lnTo>
                <a:lnTo>
                  <a:pt x="1410461" y="2064281"/>
                </a:lnTo>
                <a:lnTo>
                  <a:pt x="1433587" y="2064281"/>
                </a:lnTo>
                <a:lnTo>
                  <a:pt x="1436754" y="2076981"/>
                </a:lnTo>
                <a:close/>
              </a:path>
              <a:path w="2345690" h="2216785">
                <a:moveTo>
                  <a:pt x="1453644" y="2089681"/>
                </a:moveTo>
                <a:lnTo>
                  <a:pt x="1433587" y="2089681"/>
                </a:lnTo>
                <a:lnTo>
                  <a:pt x="1430631" y="2077828"/>
                </a:lnTo>
                <a:lnTo>
                  <a:pt x="1431475" y="2076981"/>
                </a:lnTo>
                <a:lnTo>
                  <a:pt x="1436754" y="2076981"/>
                </a:lnTo>
                <a:lnTo>
                  <a:pt x="1442279" y="2064281"/>
                </a:lnTo>
                <a:lnTo>
                  <a:pt x="1451747" y="2064281"/>
                </a:lnTo>
                <a:lnTo>
                  <a:pt x="1457867" y="2076981"/>
                </a:lnTo>
                <a:lnTo>
                  <a:pt x="1453644" y="2089681"/>
                </a:lnTo>
                <a:close/>
              </a:path>
              <a:path w="2345690" h="2216785">
                <a:moveTo>
                  <a:pt x="1485314" y="2089681"/>
                </a:moveTo>
                <a:lnTo>
                  <a:pt x="1469083" y="2089681"/>
                </a:lnTo>
                <a:lnTo>
                  <a:pt x="1465273" y="2076981"/>
                </a:lnTo>
                <a:lnTo>
                  <a:pt x="1469479" y="2064281"/>
                </a:lnTo>
                <a:lnTo>
                  <a:pt x="1485710" y="2064281"/>
                </a:lnTo>
                <a:lnTo>
                  <a:pt x="1489520" y="2076981"/>
                </a:lnTo>
                <a:lnTo>
                  <a:pt x="1485314" y="2089681"/>
                </a:lnTo>
                <a:close/>
              </a:path>
              <a:path w="2345690" h="2216785">
                <a:moveTo>
                  <a:pt x="1597214" y="2076981"/>
                </a:moveTo>
                <a:lnTo>
                  <a:pt x="1581297" y="2076981"/>
                </a:lnTo>
                <a:lnTo>
                  <a:pt x="1576761" y="2064281"/>
                </a:lnTo>
                <a:lnTo>
                  <a:pt x="1600596" y="2064281"/>
                </a:lnTo>
                <a:lnTo>
                  <a:pt x="1597214" y="2076981"/>
                </a:lnTo>
                <a:close/>
              </a:path>
              <a:path w="2345690" h="2216785">
                <a:moveTo>
                  <a:pt x="1636274" y="2089681"/>
                </a:moveTo>
                <a:lnTo>
                  <a:pt x="1627251" y="2076981"/>
                </a:lnTo>
                <a:lnTo>
                  <a:pt x="1622682" y="2076981"/>
                </a:lnTo>
                <a:lnTo>
                  <a:pt x="1623062" y="2064281"/>
                </a:lnTo>
                <a:lnTo>
                  <a:pt x="1646830" y="2064281"/>
                </a:lnTo>
                <a:lnTo>
                  <a:pt x="1644719" y="2076981"/>
                </a:lnTo>
                <a:lnTo>
                  <a:pt x="1636274" y="2089681"/>
                </a:lnTo>
                <a:close/>
              </a:path>
              <a:path w="2345690" h="2216785">
                <a:moveTo>
                  <a:pt x="1684834" y="2076981"/>
                </a:moveTo>
                <a:lnTo>
                  <a:pt x="1660554" y="2076981"/>
                </a:lnTo>
                <a:lnTo>
                  <a:pt x="1663721" y="2064281"/>
                </a:lnTo>
                <a:lnTo>
                  <a:pt x="1686945" y="2064281"/>
                </a:lnTo>
                <a:lnTo>
                  <a:pt x="1684834" y="2076981"/>
                </a:lnTo>
                <a:close/>
              </a:path>
              <a:path w="2345690" h="2216785">
                <a:moveTo>
                  <a:pt x="1747118" y="2076981"/>
                </a:moveTo>
                <a:lnTo>
                  <a:pt x="1743951" y="2076981"/>
                </a:lnTo>
                <a:lnTo>
                  <a:pt x="1740784" y="2064281"/>
                </a:lnTo>
                <a:lnTo>
                  <a:pt x="1752396" y="2064281"/>
                </a:lnTo>
                <a:lnTo>
                  <a:pt x="1747118" y="2076981"/>
                </a:lnTo>
                <a:close/>
              </a:path>
              <a:path w="2345690" h="2216785">
                <a:moveTo>
                  <a:pt x="725964" y="2089681"/>
                </a:moveTo>
                <a:lnTo>
                  <a:pt x="704125" y="2089681"/>
                </a:lnTo>
                <a:lnTo>
                  <a:pt x="704125" y="2076981"/>
                </a:lnTo>
                <a:lnTo>
                  <a:pt x="726558" y="2076981"/>
                </a:lnTo>
                <a:lnTo>
                  <a:pt x="725964" y="2089681"/>
                </a:lnTo>
                <a:close/>
              </a:path>
              <a:path w="2345690" h="2216785">
                <a:moveTo>
                  <a:pt x="817180" y="2089681"/>
                </a:moveTo>
                <a:lnTo>
                  <a:pt x="773931" y="2089681"/>
                </a:lnTo>
                <a:lnTo>
                  <a:pt x="772743" y="2076981"/>
                </a:lnTo>
                <a:lnTo>
                  <a:pt x="815497" y="2076981"/>
                </a:lnTo>
                <a:lnTo>
                  <a:pt x="817180" y="2089681"/>
                </a:lnTo>
                <a:close/>
              </a:path>
              <a:path w="2345690" h="2216785">
                <a:moveTo>
                  <a:pt x="842417" y="2089681"/>
                </a:moveTo>
                <a:lnTo>
                  <a:pt x="820248" y="2089681"/>
                </a:lnTo>
                <a:lnTo>
                  <a:pt x="822112" y="2076981"/>
                </a:lnTo>
                <a:lnTo>
                  <a:pt x="844528" y="2076981"/>
                </a:lnTo>
                <a:lnTo>
                  <a:pt x="842417" y="2089681"/>
                </a:lnTo>
                <a:close/>
              </a:path>
              <a:path w="2345690" h="2216785">
                <a:moveTo>
                  <a:pt x="1000766" y="2102381"/>
                </a:moveTo>
                <a:lnTo>
                  <a:pt x="973319" y="2102381"/>
                </a:lnTo>
                <a:lnTo>
                  <a:pt x="965434" y="2089681"/>
                </a:lnTo>
                <a:lnTo>
                  <a:pt x="912256" y="2089681"/>
                </a:lnTo>
                <a:lnTo>
                  <a:pt x="910507" y="2076981"/>
                </a:lnTo>
                <a:lnTo>
                  <a:pt x="991265" y="2076981"/>
                </a:lnTo>
                <a:lnTo>
                  <a:pt x="998655" y="2089681"/>
                </a:lnTo>
                <a:lnTo>
                  <a:pt x="1000766" y="2102381"/>
                </a:lnTo>
                <a:close/>
              </a:path>
              <a:path w="2345690" h="2216785">
                <a:moveTo>
                  <a:pt x="1074663" y="2089681"/>
                </a:moveTo>
                <a:lnTo>
                  <a:pt x="1009211" y="2089681"/>
                </a:lnTo>
                <a:lnTo>
                  <a:pt x="997599" y="2076981"/>
                </a:lnTo>
                <a:lnTo>
                  <a:pt x="1076775" y="2076981"/>
                </a:lnTo>
                <a:lnTo>
                  <a:pt x="1074663" y="2089681"/>
                </a:lnTo>
                <a:close/>
              </a:path>
              <a:path w="2345690" h="2216785">
                <a:moveTo>
                  <a:pt x="1113640" y="2089681"/>
                </a:moveTo>
                <a:lnTo>
                  <a:pt x="1092609" y="2089681"/>
                </a:lnTo>
                <a:lnTo>
                  <a:pt x="1102110" y="2076981"/>
                </a:lnTo>
                <a:lnTo>
                  <a:pt x="1113640" y="2089681"/>
                </a:lnTo>
                <a:close/>
              </a:path>
              <a:path w="2345690" h="2216785">
                <a:moveTo>
                  <a:pt x="1173630" y="2089681"/>
                </a:moveTo>
                <a:lnTo>
                  <a:pt x="1143280" y="2089681"/>
                </a:lnTo>
                <a:lnTo>
                  <a:pt x="1135890" y="2076981"/>
                </a:lnTo>
                <a:lnTo>
                  <a:pt x="1167494" y="2076981"/>
                </a:lnTo>
                <a:lnTo>
                  <a:pt x="1173630" y="2089681"/>
                </a:lnTo>
                <a:close/>
              </a:path>
              <a:path w="2345690" h="2216785">
                <a:moveTo>
                  <a:pt x="1215197" y="2102381"/>
                </a:moveTo>
                <a:lnTo>
                  <a:pt x="1191989" y="2102381"/>
                </a:lnTo>
                <a:lnTo>
                  <a:pt x="1197251" y="2089681"/>
                </a:lnTo>
                <a:lnTo>
                  <a:pt x="1202710" y="2076981"/>
                </a:lnTo>
                <a:lnTo>
                  <a:pt x="1210842" y="2089681"/>
                </a:lnTo>
                <a:lnTo>
                  <a:pt x="1215543" y="2089681"/>
                </a:lnTo>
                <a:lnTo>
                  <a:pt x="1215197" y="2102381"/>
                </a:lnTo>
                <a:close/>
              </a:path>
              <a:path w="2345690" h="2216785">
                <a:moveTo>
                  <a:pt x="1245679" y="2089681"/>
                </a:moveTo>
                <a:lnTo>
                  <a:pt x="1221119" y="2089681"/>
                </a:lnTo>
                <a:lnTo>
                  <a:pt x="1224566" y="2076981"/>
                </a:lnTo>
                <a:lnTo>
                  <a:pt x="1243568" y="2076981"/>
                </a:lnTo>
                <a:lnTo>
                  <a:pt x="1245679" y="2089681"/>
                </a:lnTo>
                <a:close/>
              </a:path>
              <a:path w="2345690" h="2216785">
                <a:moveTo>
                  <a:pt x="1262454" y="2089681"/>
                </a:moveTo>
                <a:lnTo>
                  <a:pt x="1245679" y="2089681"/>
                </a:lnTo>
                <a:lnTo>
                  <a:pt x="1252986" y="2076981"/>
                </a:lnTo>
                <a:lnTo>
                  <a:pt x="1258215" y="2076981"/>
                </a:lnTo>
                <a:lnTo>
                  <a:pt x="1262454" y="2089681"/>
                </a:lnTo>
                <a:close/>
              </a:path>
              <a:path w="2345690" h="2216785">
                <a:moveTo>
                  <a:pt x="1293597" y="2102381"/>
                </a:moveTo>
                <a:lnTo>
                  <a:pt x="1273886" y="2102381"/>
                </a:lnTo>
                <a:lnTo>
                  <a:pt x="1273127" y="2089681"/>
                </a:lnTo>
                <a:lnTo>
                  <a:pt x="1271016" y="2076981"/>
                </a:lnTo>
                <a:lnTo>
                  <a:pt x="1291074" y="2076981"/>
                </a:lnTo>
                <a:lnTo>
                  <a:pt x="1294554" y="2089681"/>
                </a:lnTo>
                <a:lnTo>
                  <a:pt x="1295956" y="2089681"/>
                </a:lnTo>
                <a:lnTo>
                  <a:pt x="1293597" y="2102381"/>
                </a:lnTo>
                <a:close/>
              </a:path>
              <a:path w="2345690" h="2216785">
                <a:moveTo>
                  <a:pt x="1342800" y="2102381"/>
                </a:moveTo>
                <a:lnTo>
                  <a:pt x="1338577" y="2089681"/>
                </a:lnTo>
                <a:lnTo>
                  <a:pt x="1319395" y="2089681"/>
                </a:lnTo>
                <a:lnTo>
                  <a:pt x="1324854" y="2076981"/>
                </a:lnTo>
                <a:lnTo>
                  <a:pt x="1335988" y="2076981"/>
                </a:lnTo>
                <a:lnTo>
                  <a:pt x="1339633" y="2089681"/>
                </a:lnTo>
                <a:lnTo>
                  <a:pt x="1342800" y="2102381"/>
                </a:lnTo>
                <a:close/>
              </a:path>
              <a:path w="2345690" h="2216785">
                <a:moveTo>
                  <a:pt x="1377637" y="2089681"/>
                </a:moveTo>
                <a:lnTo>
                  <a:pt x="1358487" y="2089681"/>
                </a:lnTo>
                <a:lnTo>
                  <a:pt x="1361802" y="2076981"/>
                </a:lnTo>
                <a:lnTo>
                  <a:pt x="1382734" y="2076981"/>
                </a:lnTo>
                <a:lnTo>
                  <a:pt x="1377637" y="2089681"/>
                </a:lnTo>
                <a:close/>
              </a:path>
              <a:path w="2345690" h="2216785">
                <a:moveTo>
                  <a:pt x="1418807" y="2089681"/>
                </a:moveTo>
                <a:lnTo>
                  <a:pt x="1414964" y="2089681"/>
                </a:lnTo>
                <a:lnTo>
                  <a:pt x="1414189" y="2076981"/>
                </a:lnTo>
                <a:lnTo>
                  <a:pt x="1430420" y="2076981"/>
                </a:lnTo>
                <a:lnTo>
                  <a:pt x="1430631" y="2077828"/>
                </a:lnTo>
                <a:lnTo>
                  <a:pt x="1418807" y="2089681"/>
                </a:lnTo>
                <a:close/>
              </a:path>
              <a:path w="2345690" h="2216785">
                <a:moveTo>
                  <a:pt x="1512761" y="2089681"/>
                </a:moveTo>
                <a:lnTo>
                  <a:pt x="1498065" y="2089681"/>
                </a:lnTo>
                <a:lnTo>
                  <a:pt x="1500489" y="2076981"/>
                </a:lnTo>
                <a:lnTo>
                  <a:pt x="1522262" y="2076981"/>
                </a:lnTo>
                <a:lnTo>
                  <a:pt x="1512761" y="2089681"/>
                </a:lnTo>
                <a:close/>
              </a:path>
              <a:path w="2345690" h="2216785">
                <a:moveTo>
                  <a:pt x="1545685" y="2089681"/>
                </a:moveTo>
                <a:lnTo>
                  <a:pt x="1523318" y="2089681"/>
                </a:lnTo>
                <a:lnTo>
                  <a:pt x="1522262" y="2076981"/>
                </a:lnTo>
                <a:lnTo>
                  <a:pt x="1546543" y="2076981"/>
                </a:lnTo>
                <a:lnTo>
                  <a:pt x="1545685" y="2089681"/>
                </a:lnTo>
                <a:close/>
              </a:path>
              <a:path w="2345690" h="2216785">
                <a:moveTo>
                  <a:pt x="1608827" y="2089681"/>
                </a:moveTo>
                <a:lnTo>
                  <a:pt x="1585602" y="2089681"/>
                </a:lnTo>
                <a:lnTo>
                  <a:pt x="1590880" y="2076981"/>
                </a:lnTo>
                <a:lnTo>
                  <a:pt x="1607771" y="2076981"/>
                </a:lnTo>
                <a:lnTo>
                  <a:pt x="1608827" y="2089681"/>
                </a:lnTo>
                <a:close/>
              </a:path>
              <a:path w="2345690" h="2216785">
                <a:moveTo>
                  <a:pt x="1694335" y="2102381"/>
                </a:moveTo>
                <a:lnTo>
                  <a:pt x="1665832" y="2102381"/>
                </a:lnTo>
                <a:lnTo>
                  <a:pt x="1668999" y="2089681"/>
                </a:lnTo>
                <a:lnTo>
                  <a:pt x="1675333" y="2076981"/>
                </a:lnTo>
                <a:lnTo>
                  <a:pt x="1679556" y="2076981"/>
                </a:lnTo>
                <a:lnTo>
                  <a:pt x="1689172" y="2089681"/>
                </a:lnTo>
                <a:lnTo>
                  <a:pt x="1701725" y="2089681"/>
                </a:lnTo>
                <a:lnTo>
                  <a:pt x="1694335" y="2102381"/>
                </a:lnTo>
                <a:close/>
              </a:path>
              <a:path w="2345690" h="2216785">
                <a:moveTo>
                  <a:pt x="1714393" y="2089681"/>
                </a:moveTo>
                <a:lnTo>
                  <a:pt x="1696446" y="2089681"/>
                </a:lnTo>
                <a:lnTo>
                  <a:pt x="1699646" y="2076981"/>
                </a:lnTo>
                <a:lnTo>
                  <a:pt x="1712281" y="2076981"/>
                </a:lnTo>
                <a:lnTo>
                  <a:pt x="1714393" y="2089681"/>
                </a:lnTo>
                <a:close/>
              </a:path>
              <a:path w="2345690" h="2216785">
                <a:moveTo>
                  <a:pt x="655565" y="2102381"/>
                </a:moveTo>
                <a:lnTo>
                  <a:pt x="636563" y="2089681"/>
                </a:lnTo>
                <a:lnTo>
                  <a:pt x="658798" y="2089681"/>
                </a:lnTo>
                <a:lnTo>
                  <a:pt x="655565" y="2102381"/>
                </a:lnTo>
                <a:close/>
              </a:path>
              <a:path w="2345690" h="2216785">
                <a:moveTo>
                  <a:pt x="708348" y="2102381"/>
                </a:moveTo>
                <a:lnTo>
                  <a:pt x="667573" y="2102381"/>
                </a:lnTo>
                <a:lnTo>
                  <a:pt x="669404" y="2089681"/>
                </a:lnTo>
                <a:lnTo>
                  <a:pt x="707292" y="2089681"/>
                </a:lnTo>
                <a:lnTo>
                  <a:pt x="708348" y="2102381"/>
                </a:lnTo>
                <a:close/>
              </a:path>
              <a:path w="2345690" h="2216785">
                <a:moveTo>
                  <a:pt x="744241" y="2115081"/>
                </a:moveTo>
                <a:lnTo>
                  <a:pt x="729462" y="2102381"/>
                </a:lnTo>
                <a:lnTo>
                  <a:pt x="730386" y="2089681"/>
                </a:lnTo>
                <a:lnTo>
                  <a:pt x="750773" y="2089681"/>
                </a:lnTo>
                <a:lnTo>
                  <a:pt x="751367" y="2102381"/>
                </a:lnTo>
                <a:lnTo>
                  <a:pt x="749189" y="2102381"/>
                </a:lnTo>
                <a:lnTo>
                  <a:pt x="744241" y="2115081"/>
                </a:lnTo>
                <a:close/>
              </a:path>
              <a:path w="2345690" h="2216785">
                <a:moveTo>
                  <a:pt x="788975" y="2115081"/>
                </a:moveTo>
                <a:lnTo>
                  <a:pt x="767465" y="2115081"/>
                </a:lnTo>
                <a:lnTo>
                  <a:pt x="766575" y="2102381"/>
                </a:lnTo>
                <a:lnTo>
                  <a:pt x="772743" y="2102381"/>
                </a:lnTo>
                <a:lnTo>
                  <a:pt x="776306" y="2089681"/>
                </a:lnTo>
                <a:lnTo>
                  <a:pt x="792801" y="2089681"/>
                </a:lnTo>
                <a:lnTo>
                  <a:pt x="787474" y="2102381"/>
                </a:lnTo>
                <a:lnTo>
                  <a:pt x="788975" y="2115081"/>
                </a:lnTo>
                <a:close/>
              </a:path>
              <a:path w="2345690" h="2216785">
                <a:moveTo>
                  <a:pt x="842681" y="2115081"/>
                </a:moveTo>
                <a:lnTo>
                  <a:pt x="807597" y="2115081"/>
                </a:lnTo>
                <a:lnTo>
                  <a:pt x="802302" y="2102381"/>
                </a:lnTo>
                <a:lnTo>
                  <a:pt x="800719" y="2102381"/>
                </a:lnTo>
                <a:lnTo>
                  <a:pt x="799036" y="2089681"/>
                </a:lnTo>
                <a:lnTo>
                  <a:pt x="836083" y="2089681"/>
                </a:lnTo>
                <a:lnTo>
                  <a:pt x="842054" y="2102381"/>
                </a:lnTo>
                <a:lnTo>
                  <a:pt x="842681" y="2115081"/>
                </a:lnTo>
                <a:close/>
              </a:path>
              <a:path w="2345690" h="2216785">
                <a:moveTo>
                  <a:pt x="873097" y="2115081"/>
                </a:moveTo>
                <a:lnTo>
                  <a:pt x="855349" y="2115081"/>
                </a:lnTo>
                <a:lnTo>
                  <a:pt x="857691" y="2102381"/>
                </a:lnTo>
                <a:lnTo>
                  <a:pt x="864586" y="2089681"/>
                </a:lnTo>
                <a:lnTo>
                  <a:pt x="900479" y="2089681"/>
                </a:lnTo>
                <a:lnTo>
                  <a:pt x="899077" y="2102381"/>
                </a:lnTo>
                <a:lnTo>
                  <a:pt x="877254" y="2102381"/>
                </a:lnTo>
                <a:lnTo>
                  <a:pt x="873097" y="2115081"/>
                </a:lnTo>
                <a:close/>
              </a:path>
              <a:path w="2345690" h="2216785">
                <a:moveTo>
                  <a:pt x="940593" y="2102381"/>
                </a:moveTo>
                <a:lnTo>
                  <a:pt x="908347" y="2102381"/>
                </a:lnTo>
                <a:lnTo>
                  <a:pt x="911035" y="2089681"/>
                </a:lnTo>
                <a:lnTo>
                  <a:pt x="927925" y="2089681"/>
                </a:lnTo>
                <a:lnTo>
                  <a:pt x="940593" y="2102381"/>
                </a:lnTo>
                <a:close/>
              </a:path>
              <a:path w="2345690" h="2216785">
                <a:moveTo>
                  <a:pt x="962762" y="2102381"/>
                </a:moveTo>
                <a:lnTo>
                  <a:pt x="940593" y="2102381"/>
                </a:lnTo>
                <a:lnTo>
                  <a:pt x="941649" y="2089681"/>
                </a:lnTo>
                <a:lnTo>
                  <a:pt x="963521" y="2089681"/>
                </a:lnTo>
                <a:lnTo>
                  <a:pt x="962762" y="2102381"/>
                </a:lnTo>
                <a:close/>
              </a:path>
              <a:path w="2345690" h="2216785">
                <a:moveTo>
                  <a:pt x="1042992" y="2102381"/>
                </a:moveTo>
                <a:lnTo>
                  <a:pt x="1004164" y="2102381"/>
                </a:lnTo>
                <a:lnTo>
                  <a:pt x="1004988" y="2089681"/>
                </a:lnTo>
                <a:lnTo>
                  <a:pt x="1046159" y="2089681"/>
                </a:lnTo>
                <a:lnTo>
                  <a:pt x="1042992" y="2102381"/>
                </a:lnTo>
                <a:close/>
              </a:path>
              <a:path w="2345690" h="2216785">
                <a:moveTo>
                  <a:pt x="1067274" y="2102381"/>
                </a:moveTo>
                <a:lnTo>
                  <a:pt x="1058827" y="2102381"/>
                </a:lnTo>
                <a:lnTo>
                  <a:pt x="1057771" y="2089681"/>
                </a:lnTo>
                <a:lnTo>
                  <a:pt x="1067274" y="2089681"/>
                </a:lnTo>
                <a:lnTo>
                  <a:pt x="1067274" y="2102381"/>
                </a:lnTo>
                <a:close/>
              </a:path>
              <a:path w="2345690" h="2216785">
                <a:moveTo>
                  <a:pt x="1067977" y="2098148"/>
                </a:moveTo>
                <a:lnTo>
                  <a:pt x="1067274" y="2089681"/>
                </a:lnTo>
                <a:lnTo>
                  <a:pt x="1069385" y="2089681"/>
                </a:lnTo>
                <a:lnTo>
                  <a:pt x="1067977" y="2098148"/>
                </a:lnTo>
                <a:close/>
              </a:path>
              <a:path w="2345690" h="2216785">
                <a:moveTo>
                  <a:pt x="1115323" y="2102381"/>
                </a:moveTo>
                <a:lnTo>
                  <a:pt x="1068329" y="2102381"/>
                </a:lnTo>
                <a:lnTo>
                  <a:pt x="1074201" y="2089681"/>
                </a:lnTo>
                <a:lnTo>
                  <a:pt x="1117549" y="2089681"/>
                </a:lnTo>
                <a:lnTo>
                  <a:pt x="1115323" y="2102381"/>
                </a:lnTo>
                <a:close/>
              </a:path>
              <a:path w="2345690" h="2216785">
                <a:moveTo>
                  <a:pt x="1172839" y="2102381"/>
                </a:moveTo>
                <a:lnTo>
                  <a:pt x="1154579" y="2102381"/>
                </a:lnTo>
                <a:lnTo>
                  <a:pt x="1153837" y="2089681"/>
                </a:lnTo>
                <a:lnTo>
                  <a:pt x="1176204" y="2089681"/>
                </a:lnTo>
                <a:lnTo>
                  <a:pt x="1172839" y="2102381"/>
                </a:lnTo>
                <a:close/>
              </a:path>
              <a:path w="2345690" h="2216785">
                <a:moveTo>
                  <a:pt x="1231246" y="2102381"/>
                </a:moveTo>
                <a:lnTo>
                  <a:pt x="1223906" y="2089681"/>
                </a:lnTo>
                <a:lnTo>
                  <a:pt x="1241457" y="2089681"/>
                </a:lnTo>
                <a:lnTo>
                  <a:pt x="1231246" y="2102381"/>
                </a:lnTo>
                <a:close/>
              </a:path>
              <a:path w="2345690" h="2216785">
                <a:moveTo>
                  <a:pt x="1261646" y="2102381"/>
                </a:moveTo>
                <a:lnTo>
                  <a:pt x="1247791" y="2102381"/>
                </a:lnTo>
                <a:lnTo>
                  <a:pt x="1241457" y="2089681"/>
                </a:lnTo>
                <a:lnTo>
                  <a:pt x="1266793" y="2089681"/>
                </a:lnTo>
                <a:lnTo>
                  <a:pt x="1261646" y="2102381"/>
                </a:lnTo>
                <a:close/>
              </a:path>
              <a:path w="2345690" h="2216785">
                <a:moveTo>
                  <a:pt x="1329077" y="2153181"/>
                </a:moveTo>
                <a:lnTo>
                  <a:pt x="1318108" y="2153181"/>
                </a:lnTo>
                <a:lnTo>
                  <a:pt x="1313374" y="2140481"/>
                </a:lnTo>
                <a:lnTo>
                  <a:pt x="1314380" y="2140481"/>
                </a:lnTo>
                <a:lnTo>
                  <a:pt x="1320632" y="2127781"/>
                </a:lnTo>
                <a:lnTo>
                  <a:pt x="1310075" y="2115081"/>
                </a:lnTo>
                <a:lnTo>
                  <a:pt x="1317465" y="2102381"/>
                </a:lnTo>
                <a:lnTo>
                  <a:pt x="1318768" y="2102381"/>
                </a:lnTo>
                <a:lnTo>
                  <a:pt x="1318388" y="2089681"/>
                </a:lnTo>
                <a:lnTo>
                  <a:pt x="1338577" y="2089681"/>
                </a:lnTo>
                <a:lnTo>
                  <a:pt x="1334355" y="2115081"/>
                </a:lnTo>
                <a:lnTo>
                  <a:pt x="1325910" y="2127781"/>
                </a:lnTo>
                <a:lnTo>
                  <a:pt x="1338578" y="2127781"/>
                </a:lnTo>
                <a:lnTo>
                  <a:pt x="1329077" y="2153181"/>
                </a:lnTo>
                <a:close/>
              </a:path>
              <a:path w="2345690" h="2216785">
                <a:moveTo>
                  <a:pt x="1413612" y="2102381"/>
                </a:moveTo>
                <a:lnTo>
                  <a:pt x="1394527" y="2102381"/>
                </a:lnTo>
                <a:lnTo>
                  <a:pt x="1394527" y="2089681"/>
                </a:lnTo>
                <a:lnTo>
                  <a:pt x="1411418" y="2089681"/>
                </a:lnTo>
                <a:lnTo>
                  <a:pt x="1413612" y="2102381"/>
                </a:lnTo>
                <a:close/>
              </a:path>
              <a:path w="2345690" h="2216785">
                <a:moveTo>
                  <a:pt x="1454568" y="2102381"/>
                </a:moveTo>
                <a:lnTo>
                  <a:pt x="1434115" y="2102381"/>
                </a:lnTo>
                <a:lnTo>
                  <a:pt x="1435830" y="2089681"/>
                </a:lnTo>
                <a:lnTo>
                  <a:pt x="1453661" y="2089681"/>
                </a:lnTo>
                <a:lnTo>
                  <a:pt x="1454568" y="2102381"/>
                </a:lnTo>
                <a:close/>
              </a:path>
              <a:path w="2345690" h="2216785">
                <a:moveTo>
                  <a:pt x="1522262" y="2153181"/>
                </a:moveTo>
                <a:lnTo>
                  <a:pt x="1502337" y="2153181"/>
                </a:lnTo>
                <a:lnTo>
                  <a:pt x="1502056" y="2140481"/>
                </a:lnTo>
                <a:lnTo>
                  <a:pt x="1487953" y="2140481"/>
                </a:lnTo>
                <a:lnTo>
                  <a:pt x="1484951" y="2127781"/>
                </a:lnTo>
                <a:lnTo>
                  <a:pt x="1488481" y="2115081"/>
                </a:lnTo>
                <a:lnTo>
                  <a:pt x="1479492" y="2102381"/>
                </a:lnTo>
                <a:lnTo>
                  <a:pt x="1483071" y="2089681"/>
                </a:lnTo>
                <a:lnTo>
                  <a:pt x="1492786" y="2089681"/>
                </a:lnTo>
                <a:lnTo>
                  <a:pt x="1502205" y="2102381"/>
                </a:lnTo>
                <a:lnTo>
                  <a:pt x="1502205" y="2115081"/>
                </a:lnTo>
                <a:lnTo>
                  <a:pt x="1505207" y="2115081"/>
                </a:lnTo>
                <a:lnTo>
                  <a:pt x="1511969" y="2127781"/>
                </a:lnTo>
                <a:lnTo>
                  <a:pt x="1523318" y="2127781"/>
                </a:lnTo>
                <a:lnTo>
                  <a:pt x="1523318" y="2140481"/>
                </a:lnTo>
                <a:lnTo>
                  <a:pt x="1522262" y="2153181"/>
                </a:lnTo>
                <a:close/>
              </a:path>
              <a:path w="2345690" h="2216785">
                <a:moveTo>
                  <a:pt x="1574798" y="2102381"/>
                </a:moveTo>
                <a:lnTo>
                  <a:pt x="1534699" y="2102381"/>
                </a:lnTo>
                <a:lnTo>
                  <a:pt x="1539153" y="2089681"/>
                </a:lnTo>
                <a:lnTo>
                  <a:pt x="1567656" y="2089681"/>
                </a:lnTo>
                <a:lnTo>
                  <a:pt x="1574798" y="2102381"/>
                </a:lnTo>
                <a:close/>
              </a:path>
              <a:path w="2345690" h="2216785">
                <a:moveTo>
                  <a:pt x="1632579" y="2102381"/>
                </a:moveTo>
                <a:lnTo>
                  <a:pt x="1587714" y="2102381"/>
                </a:lnTo>
                <a:lnTo>
                  <a:pt x="1588769" y="2089681"/>
                </a:lnTo>
                <a:lnTo>
                  <a:pt x="1628092" y="2089681"/>
                </a:lnTo>
                <a:lnTo>
                  <a:pt x="1632579" y="2102381"/>
                </a:lnTo>
                <a:close/>
              </a:path>
              <a:path w="2345690" h="2216785">
                <a:moveTo>
                  <a:pt x="1068329" y="2102381"/>
                </a:moveTo>
                <a:lnTo>
                  <a:pt x="1067274" y="2102381"/>
                </a:lnTo>
                <a:lnTo>
                  <a:pt x="1067977" y="2098148"/>
                </a:lnTo>
                <a:lnTo>
                  <a:pt x="1068329" y="2102381"/>
                </a:lnTo>
                <a:close/>
              </a:path>
              <a:path w="2345690" h="2216785">
                <a:moveTo>
                  <a:pt x="687235" y="2115081"/>
                </a:moveTo>
                <a:lnTo>
                  <a:pt x="674567" y="2115081"/>
                </a:lnTo>
                <a:lnTo>
                  <a:pt x="667177" y="2102381"/>
                </a:lnTo>
                <a:lnTo>
                  <a:pt x="685123" y="2102381"/>
                </a:lnTo>
                <a:lnTo>
                  <a:pt x="687235" y="2115081"/>
                </a:lnTo>
                <a:close/>
              </a:path>
              <a:path w="2345690" h="2216785">
                <a:moveTo>
                  <a:pt x="699902" y="2115081"/>
                </a:moveTo>
                <a:lnTo>
                  <a:pt x="685123" y="2102381"/>
                </a:lnTo>
                <a:lnTo>
                  <a:pt x="704126" y="2102381"/>
                </a:lnTo>
                <a:lnTo>
                  <a:pt x="704595" y="2108025"/>
                </a:lnTo>
                <a:lnTo>
                  <a:pt x="699902" y="2115081"/>
                </a:lnTo>
                <a:close/>
              </a:path>
              <a:path w="2345690" h="2216785">
                <a:moveTo>
                  <a:pt x="719961" y="2127781"/>
                </a:moveTo>
                <a:lnTo>
                  <a:pt x="718905" y="2127781"/>
                </a:lnTo>
                <a:lnTo>
                  <a:pt x="705182" y="2115081"/>
                </a:lnTo>
                <a:lnTo>
                  <a:pt x="704595" y="2108025"/>
                </a:lnTo>
                <a:lnTo>
                  <a:pt x="708348" y="2102381"/>
                </a:lnTo>
                <a:lnTo>
                  <a:pt x="729462" y="2102381"/>
                </a:lnTo>
                <a:lnTo>
                  <a:pt x="727351" y="2115081"/>
                </a:lnTo>
                <a:lnTo>
                  <a:pt x="728406" y="2115081"/>
                </a:lnTo>
                <a:lnTo>
                  <a:pt x="719961" y="2127781"/>
                </a:lnTo>
                <a:close/>
              </a:path>
              <a:path w="2345690" h="2216785">
                <a:moveTo>
                  <a:pt x="951150" y="2115081"/>
                </a:moveTo>
                <a:lnTo>
                  <a:pt x="900479" y="2115081"/>
                </a:lnTo>
                <a:lnTo>
                  <a:pt x="903761" y="2102381"/>
                </a:lnTo>
                <a:lnTo>
                  <a:pt x="957484" y="2102381"/>
                </a:lnTo>
                <a:lnTo>
                  <a:pt x="951150" y="2115081"/>
                </a:lnTo>
                <a:close/>
              </a:path>
              <a:path w="2345690" h="2216785">
                <a:moveTo>
                  <a:pt x="1015545" y="2115081"/>
                </a:moveTo>
                <a:lnTo>
                  <a:pt x="956428" y="2115081"/>
                </a:lnTo>
                <a:lnTo>
                  <a:pt x="957484" y="2102381"/>
                </a:lnTo>
                <a:lnTo>
                  <a:pt x="1015183" y="2102381"/>
                </a:lnTo>
                <a:lnTo>
                  <a:pt x="1015545" y="2115081"/>
                </a:lnTo>
                <a:close/>
              </a:path>
              <a:path w="2345690" h="2216785">
                <a:moveTo>
                  <a:pt x="1103166" y="2115081"/>
                </a:moveTo>
                <a:lnTo>
                  <a:pt x="1032436" y="2115081"/>
                </a:lnTo>
                <a:lnTo>
                  <a:pt x="1031380" y="2102381"/>
                </a:lnTo>
                <a:lnTo>
                  <a:pt x="1106333" y="2102381"/>
                </a:lnTo>
                <a:lnTo>
                  <a:pt x="1103166" y="2115081"/>
                </a:lnTo>
                <a:close/>
              </a:path>
              <a:path w="2345690" h="2216785">
                <a:moveTo>
                  <a:pt x="1153193" y="2115081"/>
                </a:moveTo>
                <a:lnTo>
                  <a:pt x="1131668" y="2115081"/>
                </a:lnTo>
                <a:lnTo>
                  <a:pt x="1132608" y="2102381"/>
                </a:lnTo>
                <a:lnTo>
                  <a:pt x="1153837" y="2102381"/>
                </a:lnTo>
                <a:lnTo>
                  <a:pt x="1153193" y="2115081"/>
                </a:lnTo>
                <a:close/>
              </a:path>
              <a:path w="2345690" h="2216785">
                <a:moveTo>
                  <a:pt x="1207675" y="2115081"/>
                </a:moveTo>
                <a:lnTo>
                  <a:pt x="1166505" y="2115081"/>
                </a:lnTo>
                <a:lnTo>
                  <a:pt x="1171783" y="2102381"/>
                </a:lnTo>
                <a:lnTo>
                  <a:pt x="1211881" y="2102381"/>
                </a:lnTo>
                <a:lnTo>
                  <a:pt x="1207675" y="2115081"/>
                </a:lnTo>
                <a:close/>
              </a:path>
              <a:path w="2345690" h="2216785">
                <a:moveTo>
                  <a:pt x="1249902" y="2115081"/>
                </a:moveTo>
                <a:lnTo>
                  <a:pt x="1227189" y="2115081"/>
                </a:lnTo>
                <a:lnTo>
                  <a:pt x="1231560" y="2102381"/>
                </a:lnTo>
                <a:lnTo>
                  <a:pt x="1238504" y="2102381"/>
                </a:lnTo>
                <a:lnTo>
                  <a:pt x="1249902" y="2115081"/>
                </a:lnTo>
                <a:close/>
              </a:path>
              <a:path w="2345690" h="2216785">
                <a:moveTo>
                  <a:pt x="1305638" y="2127781"/>
                </a:moveTo>
                <a:lnTo>
                  <a:pt x="1271346" y="2127781"/>
                </a:lnTo>
                <a:lnTo>
                  <a:pt x="1264682" y="2115081"/>
                </a:lnTo>
                <a:lnTo>
                  <a:pt x="1267486" y="2115081"/>
                </a:lnTo>
                <a:lnTo>
                  <a:pt x="1271280" y="2102381"/>
                </a:lnTo>
                <a:lnTo>
                  <a:pt x="1301630" y="2102381"/>
                </a:lnTo>
                <a:lnTo>
                  <a:pt x="1309020" y="2115081"/>
                </a:lnTo>
                <a:lnTo>
                  <a:pt x="1305638" y="2127781"/>
                </a:lnTo>
                <a:close/>
              </a:path>
              <a:path w="2345690" h="2216785">
                <a:moveTo>
                  <a:pt x="1357579" y="2127781"/>
                </a:moveTo>
                <a:lnTo>
                  <a:pt x="1343856" y="2115081"/>
                </a:lnTo>
                <a:lnTo>
                  <a:pt x="1354313" y="2102381"/>
                </a:lnTo>
                <a:lnTo>
                  <a:pt x="1364969" y="2102381"/>
                </a:lnTo>
                <a:lnTo>
                  <a:pt x="1368499" y="2115081"/>
                </a:lnTo>
                <a:lnTo>
                  <a:pt x="1357579" y="2127781"/>
                </a:lnTo>
                <a:close/>
              </a:path>
              <a:path w="2345690" h="2216785">
                <a:moveTo>
                  <a:pt x="1409306" y="2115081"/>
                </a:moveTo>
                <a:lnTo>
                  <a:pt x="1397694" y="2115081"/>
                </a:lnTo>
                <a:lnTo>
                  <a:pt x="1392416" y="2102381"/>
                </a:lnTo>
                <a:lnTo>
                  <a:pt x="1414832" y="2102381"/>
                </a:lnTo>
                <a:lnTo>
                  <a:pt x="1409306" y="2115081"/>
                </a:lnTo>
                <a:close/>
              </a:path>
              <a:path w="2345690" h="2216785">
                <a:moveTo>
                  <a:pt x="1451335" y="2115081"/>
                </a:moveTo>
                <a:lnTo>
                  <a:pt x="1415591" y="2115081"/>
                </a:lnTo>
                <a:lnTo>
                  <a:pt x="1425142" y="2102381"/>
                </a:lnTo>
                <a:lnTo>
                  <a:pt x="1454700" y="2102381"/>
                </a:lnTo>
                <a:lnTo>
                  <a:pt x="1451335" y="2115081"/>
                </a:lnTo>
                <a:close/>
              </a:path>
              <a:path w="2345690" h="2216785">
                <a:moveTo>
                  <a:pt x="1476506" y="2127781"/>
                </a:moveTo>
                <a:lnTo>
                  <a:pt x="1453644" y="2127781"/>
                </a:lnTo>
                <a:lnTo>
                  <a:pt x="1459071" y="2115081"/>
                </a:lnTo>
                <a:lnTo>
                  <a:pt x="1466972" y="2102381"/>
                </a:lnTo>
                <a:lnTo>
                  <a:pt x="1474279" y="2115081"/>
                </a:lnTo>
                <a:lnTo>
                  <a:pt x="1477924" y="2115081"/>
                </a:lnTo>
                <a:lnTo>
                  <a:pt x="1476506" y="2127781"/>
                </a:lnTo>
                <a:close/>
              </a:path>
              <a:path w="2345690" h="2216785">
                <a:moveTo>
                  <a:pt x="1552876" y="2140481"/>
                </a:moveTo>
                <a:lnTo>
                  <a:pt x="1536514" y="2140481"/>
                </a:lnTo>
                <a:lnTo>
                  <a:pt x="1532984" y="2127781"/>
                </a:lnTo>
                <a:lnTo>
                  <a:pt x="1539153" y="2115081"/>
                </a:lnTo>
                <a:lnTo>
                  <a:pt x="1534105" y="2115081"/>
                </a:lnTo>
                <a:lnTo>
                  <a:pt x="1532819" y="2102381"/>
                </a:lnTo>
                <a:lnTo>
                  <a:pt x="1552876" y="2102381"/>
                </a:lnTo>
                <a:lnTo>
                  <a:pt x="1551821" y="2115081"/>
                </a:lnTo>
                <a:lnTo>
                  <a:pt x="1551821" y="2127781"/>
                </a:lnTo>
                <a:lnTo>
                  <a:pt x="1560266" y="2127781"/>
                </a:lnTo>
                <a:lnTo>
                  <a:pt x="1552876" y="2140481"/>
                </a:lnTo>
                <a:close/>
              </a:path>
              <a:path w="2345690" h="2216785">
                <a:moveTo>
                  <a:pt x="1572851" y="2115081"/>
                </a:moveTo>
                <a:lnTo>
                  <a:pt x="1560266" y="2115081"/>
                </a:lnTo>
                <a:lnTo>
                  <a:pt x="1552876" y="2102381"/>
                </a:lnTo>
                <a:lnTo>
                  <a:pt x="1575705" y="2102381"/>
                </a:lnTo>
                <a:lnTo>
                  <a:pt x="1572851" y="2115081"/>
                </a:lnTo>
                <a:close/>
              </a:path>
              <a:path w="2345690" h="2216785">
                <a:moveTo>
                  <a:pt x="1604472" y="2115081"/>
                </a:moveTo>
                <a:lnTo>
                  <a:pt x="1581380" y="2115081"/>
                </a:lnTo>
                <a:lnTo>
                  <a:pt x="1583491" y="2102381"/>
                </a:lnTo>
                <a:lnTo>
                  <a:pt x="1604621" y="2102381"/>
                </a:lnTo>
                <a:lnTo>
                  <a:pt x="1604472" y="2115081"/>
                </a:lnTo>
                <a:close/>
              </a:path>
              <a:path w="2345690" h="2216785">
                <a:moveTo>
                  <a:pt x="1627565" y="2115081"/>
                </a:moveTo>
                <a:lnTo>
                  <a:pt x="1608827" y="2115081"/>
                </a:lnTo>
                <a:lnTo>
                  <a:pt x="1607771" y="2102381"/>
                </a:lnTo>
                <a:lnTo>
                  <a:pt x="1631391" y="2102381"/>
                </a:lnTo>
                <a:lnTo>
                  <a:pt x="1631395" y="2105380"/>
                </a:lnTo>
                <a:lnTo>
                  <a:pt x="1627565" y="2115081"/>
                </a:lnTo>
                <a:close/>
              </a:path>
              <a:path w="2345690" h="2216785">
                <a:moveTo>
                  <a:pt x="1669774" y="2115081"/>
                </a:moveTo>
                <a:lnTo>
                  <a:pt x="1631408" y="2115081"/>
                </a:lnTo>
                <a:lnTo>
                  <a:pt x="1631395" y="2105380"/>
                </a:lnTo>
                <a:lnTo>
                  <a:pt x="1632579" y="2102381"/>
                </a:lnTo>
                <a:lnTo>
                  <a:pt x="1675333" y="2102381"/>
                </a:lnTo>
                <a:lnTo>
                  <a:pt x="1669774" y="2115081"/>
                </a:lnTo>
                <a:close/>
              </a:path>
              <a:path w="2345690" h="2216785">
                <a:moveTo>
                  <a:pt x="766986" y="2127781"/>
                </a:moveTo>
                <a:lnTo>
                  <a:pt x="743185" y="2127781"/>
                </a:lnTo>
                <a:lnTo>
                  <a:pt x="746352" y="2115081"/>
                </a:lnTo>
                <a:lnTo>
                  <a:pt x="765485" y="2115081"/>
                </a:lnTo>
                <a:lnTo>
                  <a:pt x="766986" y="2127781"/>
                </a:lnTo>
                <a:close/>
              </a:path>
              <a:path w="2345690" h="2216785">
                <a:moveTo>
                  <a:pt x="784356" y="2127781"/>
                </a:moveTo>
                <a:lnTo>
                  <a:pt x="769973" y="2127781"/>
                </a:lnTo>
                <a:lnTo>
                  <a:pt x="768472" y="2115081"/>
                </a:lnTo>
                <a:lnTo>
                  <a:pt x="790278" y="2115081"/>
                </a:lnTo>
                <a:lnTo>
                  <a:pt x="784356" y="2127781"/>
                </a:lnTo>
                <a:close/>
              </a:path>
              <a:path w="2345690" h="2216785">
                <a:moveTo>
                  <a:pt x="828693" y="2127781"/>
                </a:moveTo>
                <a:lnTo>
                  <a:pt x="790904" y="2127781"/>
                </a:lnTo>
                <a:lnTo>
                  <a:pt x="795968" y="2115081"/>
                </a:lnTo>
                <a:lnTo>
                  <a:pt x="838161" y="2115081"/>
                </a:lnTo>
                <a:lnTo>
                  <a:pt x="828693" y="2127781"/>
                </a:lnTo>
                <a:close/>
              </a:path>
              <a:path w="2345690" h="2216785">
                <a:moveTo>
                  <a:pt x="867159" y="2127781"/>
                </a:moveTo>
                <a:lnTo>
                  <a:pt x="841361" y="2127781"/>
                </a:lnTo>
                <a:lnTo>
                  <a:pt x="851819" y="2115081"/>
                </a:lnTo>
                <a:lnTo>
                  <a:pt x="869337" y="2115081"/>
                </a:lnTo>
                <a:lnTo>
                  <a:pt x="867159" y="2127781"/>
                </a:lnTo>
                <a:close/>
              </a:path>
              <a:path w="2345690" h="2216785">
                <a:moveTo>
                  <a:pt x="894145" y="2140481"/>
                </a:moveTo>
                <a:lnTo>
                  <a:pt x="879365" y="2127781"/>
                </a:lnTo>
                <a:lnTo>
                  <a:pt x="881477" y="2115081"/>
                </a:lnTo>
                <a:lnTo>
                  <a:pt x="927925" y="2115081"/>
                </a:lnTo>
                <a:lnTo>
                  <a:pt x="926870" y="2127781"/>
                </a:lnTo>
                <a:lnTo>
                  <a:pt x="905757" y="2127781"/>
                </a:lnTo>
                <a:lnTo>
                  <a:pt x="894145" y="2140481"/>
                </a:lnTo>
                <a:close/>
              </a:path>
              <a:path w="2345690" h="2216785">
                <a:moveTo>
                  <a:pt x="964510" y="2140481"/>
                </a:moveTo>
                <a:lnTo>
                  <a:pt x="950094" y="2140481"/>
                </a:lnTo>
                <a:lnTo>
                  <a:pt x="946119" y="2127781"/>
                </a:lnTo>
                <a:lnTo>
                  <a:pt x="946003" y="2115081"/>
                </a:lnTo>
                <a:lnTo>
                  <a:pt x="970152" y="2115081"/>
                </a:lnTo>
                <a:lnTo>
                  <a:pt x="971834" y="2127781"/>
                </a:lnTo>
                <a:lnTo>
                  <a:pt x="970152" y="2127781"/>
                </a:lnTo>
                <a:lnTo>
                  <a:pt x="964510" y="2140481"/>
                </a:lnTo>
                <a:close/>
              </a:path>
              <a:path w="2345690" h="2216785">
                <a:moveTo>
                  <a:pt x="1000766" y="2140481"/>
                </a:moveTo>
                <a:lnTo>
                  <a:pt x="971207" y="2140481"/>
                </a:lnTo>
                <a:lnTo>
                  <a:pt x="971207" y="2127781"/>
                </a:lnTo>
                <a:lnTo>
                  <a:pt x="973319" y="2127781"/>
                </a:lnTo>
                <a:lnTo>
                  <a:pt x="974374" y="2115081"/>
                </a:lnTo>
                <a:lnTo>
                  <a:pt x="999710" y="2115081"/>
                </a:lnTo>
                <a:lnTo>
                  <a:pt x="993376" y="2127781"/>
                </a:lnTo>
                <a:lnTo>
                  <a:pt x="1000766" y="2140481"/>
                </a:lnTo>
                <a:close/>
              </a:path>
              <a:path w="2345690" h="2216785">
                <a:moveTo>
                  <a:pt x="1027570" y="2127781"/>
                </a:moveTo>
                <a:lnTo>
                  <a:pt x="995487" y="2127781"/>
                </a:lnTo>
                <a:lnTo>
                  <a:pt x="999710" y="2115081"/>
                </a:lnTo>
                <a:lnTo>
                  <a:pt x="1024123" y="2115081"/>
                </a:lnTo>
                <a:lnTo>
                  <a:pt x="1027570" y="2127781"/>
                </a:lnTo>
                <a:close/>
              </a:path>
              <a:path w="2345690" h="2216785">
                <a:moveTo>
                  <a:pt x="1099999" y="2127781"/>
                </a:moveTo>
                <a:lnTo>
                  <a:pt x="1062968" y="2127781"/>
                </a:lnTo>
                <a:lnTo>
                  <a:pt x="1063182" y="2115081"/>
                </a:lnTo>
                <a:lnTo>
                  <a:pt x="1099999" y="2115081"/>
                </a:lnTo>
                <a:lnTo>
                  <a:pt x="1099999" y="2127781"/>
                </a:lnTo>
                <a:close/>
              </a:path>
              <a:path w="2345690" h="2216785">
                <a:moveTo>
                  <a:pt x="1105573" y="2153181"/>
                </a:moveTo>
                <a:lnTo>
                  <a:pt x="1095775" y="2153181"/>
                </a:lnTo>
                <a:lnTo>
                  <a:pt x="1090728" y="2140481"/>
                </a:lnTo>
                <a:lnTo>
                  <a:pt x="1095775" y="2127781"/>
                </a:lnTo>
                <a:lnTo>
                  <a:pt x="1099999" y="2127781"/>
                </a:lnTo>
                <a:lnTo>
                  <a:pt x="1103710" y="2115081"/>
                </a:lnTo>
                <a:lnTo>
                  <a:pt x="1133483" y="2115081"/>
                </a:lnTo>
                <a:lnTo>
                  <a:pt x="1145656" y="2127781"/>
                </a:lnTo>
                <a:lnTo>
                  <a:pt x="1155058" y="2140481"/>
                </a:lnTo>
                <a:lnTo>
                  <a:pt x="1114777" y="2140481"/>
                </a:lnTo>
                <a:lnTo>
                  <a:pt x="1105573" y="2153181"/>
                </a:lnTo>
                <a:close/>
              </a:path>
              <a:path w="2345690" h="2216785">
                <a:moveTo>
                  <a:pt x="1186562" y="2127781"/>
                </a:moveTo>
                <a:lnTo>
                  <a:pt x="1163338" y="2127781"/>
                </a:lnTo>
                <a:lnTo>
                  <a:pt x="1162282" y="2115081"/>
                </a:lnTo>
                <a:lnTo>
                  <a:pt x="1193952" y="2115081"/>
                </a:lnTo>
                <a:lnTo>
                  <a:pt x="1186562" y="2127781"/>
                </a:lnTo>
                <a:close/>
              </a:path>
              <a:path w="2345690" h="2216785">
                <a:moveTo>
                  <a:pt x="1202397" y="2127781"/>
                </a:moveTo>
                <a:lnTo>
                  <a:pt x="1195007" y="2127781"/>
                </a:lnTo>
                <a:lnTo>
                  <a:pt x="1193952" y="2115081"/>
                </a:lnTo>
                <a:lnTo>
                  <a:pt x="1208731" y="2115081"/>
                </a:lnTo>
                <a:lnTo>
                  <a:pt x="1202397" y="2127781"/>
                </a:lnTo>
                <a:close/>
              </a:path>
              <a:path w="2345690" h="2216785">
                <a:moveTo>
                  <a:pt x="1241457" y="2127781"/>
                </a:moveTo>
                <a:lnTo>
                  <a:pt x="1213482" y="2127781"/>
                </a:lnTo>
                <a:lnTo>
                  <a:pt x="1218694" y="2115081"/>
                </a:lnTo>
                <a:lnTo>
                  <a:pt x="1245778" y="2115081"/>
                </a:lnTo>
                <a:lnTo>
                  <a:pt x="1241457" y="2127781"/>
                </a:lnTo>
                <a:close/>
              </a:path>
              <a:path w="2345690" h="2216785">
                <a:moveTo>
                  <a:pt x="1401900" y="2140481"/>
                </a:moveTo>
                <a:lnTo>
                  <a:pt x="1381859" y="2140481"/>
                </a:lnTo>
                <a:lnTo>
                  <a:pt x="1382371" y="2127781"/>
                </a:lnTo>
                <a:lnTo>
                  <a:pt x="1384977" y="2127781"/>
                </a:lnTo>
                <a:lnTo>
                  <a:pt x="1395583" y="2115081"/>
                </a:lnTo>
                <a:lnTo>
                  <a:pt x="1406140" y="2127781"/>
                </a:lnTo>
                <a:lnTo>
                  <a:pt x="1401900" y="2140481"/>
                </a:lnTo>
                <a:close/>
              </a:path>
              <a:path w="2345690" h="2216785">
                <a:moveTo>
                  <a:pt x="1450609" y="2127781"/>
                </a:moveTo>
                <a:lnTo>
                  <a:pt x="1422618" y="2127781"/>
                </a:lnTo>
                <a:lnTo>
                  <a:pt x="1416037" y="2115081"/>
                </a:lnTo>
                <a:lnTo>
                  <a:pt x="1446568" y="2115081"/>
                </a:lnTo>
                <a:lnTo>
                  <a:pt x="1450609" y="2127781"/>
                </a:lnTo>
                <a:close/>
              </a:path>
              <a:path w="2345690" h="2216785">
                <a:moveTo>
                  <a:pt x="1600117" y="2140481"/>
                </a:moveTo>
                <a:lnTo>
                  <a:pt x="1561322" y="2140481"/>
                </a:lnTo>
                <a:lnTo>
                  <a:pt x="1571879" y="2115081"/>
                </a:lnTo>
                <a:lnTo>
                  <a:pt x="1583491" y="2127781"/>
                </a:lnTo>
                <a:lnTo>
                  <a:pt x="1620703" y="2127781"/>
                </a:lnTo>
                <a:lnTo>
                  <a:pt x="1600117" y="2140481"/>
                </a:lnTo>
                <a:close/>
              </a:path>
              <a:path w="2345690" h="2216785">
                <a:moveTo>
                  <a:pt x="1596557" y="2126990"/>
                </a:moveTo>
                <a:lnTo>
                  <a:pt x="1586658" y="2115081"/>
                </a:lnTo>
                <a:lnTo>
                  <a:pt x="1602542" y="2115081"/>
                </a:lnTo>
                <a:lnTo>
                  <a:pt x="1596557" y="2126990"/>
                </a:lnTo>
                <a:close/>
              </a:path>
              <a:path w="2345690" h="2216785">
                <a:moveTo>
                  <a:pt x="1646830" y="2127781"/>
                </a:moveTo>
                <a:lnTo>
                  <a:pt x="1636273" y="2115081"/>
                </a:lnTo>
                <a:lnTo>
                  <a:pt x="1646830" y="2115081"/>
                </a:lnTo>
                <a:lnTo>
                  <a:pt x="1646830" y="2127781"/>
                </a:lnTo>
                <a:close/>
              </a:path>
              <a:path w="2345690" h="2216785">
                <a:moveTo>
                  <a:pt x="1597214" y="2127781"/>
                </a:moveTo>
                <a:lnTo>
                  <a:pt x="1596159" y="2127781"/>
                </a:lnTo>
                <a:lnTo>
                  <a:pt x="1596557" y="2126990"/>
                </a:lnTo>
                <a:lnTo>
                  <a:pt x="1597214" y="2127781"/>
                </a:lnTo>
                <a:close/>
              </a:path>
              <a:path w="2345690" h="2216785">
                <a:moveTo>
                  <a:pt x="772743" y="2140481"/>
                </a:moveTo>
                <a:lnTo>
                  <a:pt x="731572" y="2140481"/>
                </a:lnTo>
                <a:lnTo>
                  <a:pt x="725238" y="2127781"/>
                </a:lnTo>
                <a:lnTo>
                  <a:pt x="769576" y="2127781"/>
                </a:lnTo>
                <a:lnTo>
                  <a:pt x="772743" y="2140481"/>
                </a:lnTo>
                <a:close/>
              </a:path>
              <a:path w="2345690" h="2216785">
                <a:moveTo>
                  <a:pt x="775910" y="2140481"/>
                </a:moveTo>
                <a:lnTo>
                  <a:pt x="772743" y="2140481"/>
                </a:lnTo>
                <a:lnTo>
                  <a:pt x="771687" y="2127781"/>
                </a:lnTo>
                <a:lnTo>
                  <a:pt x="775910" y="2140481"/>
                </a:lnTo>
                <a:close/>
              </a:path>
              <a:path w="2345690" h="2216785">
                <a:moveTo>
                  <a:pt x="842417" y="2165881"/>
                </a:moveTo>
                <a:lnTo>
                  <a:pt x="839250" y="2165881"/>
                </a:lnTo>
                <a:lnTo>
                  <a:pt x="824471" y="2153181"/>
                </a:lnTo>
                <a:lnTo>
                  <a:pt x="833972" y="2140481"/>
                </a:lnTo>
                <a:lnTo>
                  <a:pt x="793445" y="2140481"/>
                </a:lnTo>
                <a:lnTo>
                  <a:pt x="791086" y="2127781"/>
                </a:lnTo>
                <a:lnTo>
                  <a:pt x="867753" y="2127781"/>
                </a:lnTo>
                <a:lnTo>
                  <a:pt x="870442" y="2140481"/>
                </a:lnTo>
                <a:lnTo>
                  <a:pt x="867093" y="2153181"/>
                </a:lnTo>
                <a:lnTo>
                  <a:pt x="849807" y="2153181"/>
                </a:lnTo>
                <a:lnTo>
                  <a:pt x="842417" y="2165881"/>
                </a:lnTo>
                <a:close/>
              </a:path>
              <a:path w="2345690" h="2216785">
                <a:moveTo>
                  <a:pt x="927925" y="2140481"/>
                </a:moveTo>
                <a:lnTo>
                  <a:pt x="904833" y="2140481"/>
                </a:lnTo>
                <a:lnTo>
                  <a:pt x="908380" y="2127781"/>
                </a:lnTo>
                <a:lnTo>
                  <a:pt x="925814" y="2127781"/>
                </a:lnTo>
                <a:lnTo>
                  <a:pt x="927925" y="2140481"/>
                </a:lnTo>
                <a:close/>
              </a:path>
              <a:path w="2345690" h="2216785">
                <a:moveTo>
                  <a:pt x="1023760" y="2140481"/>
                </a:moveTo>
                <a:lnTo>
                  <a:pt x="1000766" y="2140481"/>
                </a:lnTo>
                <a:lnTo>
                  <a:pt x="1001822" y="2127781"/>
                </a:lnTo>
                <a:lnTo>
                  <a:pt x="1027158" y="2127781"/>
                </a:lnTo>
                <a:lnTo>
                  <a:pt x="1023760" y="2140481"/>
                </a:lnTo>
                <a:close/>
              </a:path>
              <a:path w="2345690" h="2216785">
                <a:moveTo>
                  <a:pt x="1056716" y="2153181"/>
                </a:moveTo>
                <a:lnTo>
                  <a:pt x="1032436" y="2153181"/>
                </a:lnTo>
                <a:lnTo>
                  <a:pt x="1029269" y="2140481"/>
                </a:lnTo>
                <a:lnTo>
                  <a:pt x="1038902" y="2127781"/>
                </a:lnTo>
                <a:lnTo>
                  <a:pt x="1047743" y="2127781"/>
                </a:lnTo>
                <a:lnTo>
                  <a:pt x="1054209" y="2140481"/>
                </a:lnTo>
                <a:lnTo>
                  <a:pt x="1056716" y="2153181"/>
                </a:lnTo>
                <a:close/>
              </a:path>
              <a:path w="2345690" h="2216785">
                <a:moveTo>
                  <a:pt x="1075718" y="2140481"/>
                </a:moveTo>
                <a:lnTo>
                  <a:pt x="1058827" y="2140481"/>
                </a:lnTo>
                <a:lnTo>
                  <a:pt x="1066217" y="2127781"/>
                </a:lnTo>
                <a:lnTo>
                  <a:pt x="1088386" y="2127781"/>
                </a:lnTo>
                <a:lnTo>
                  <a:pt x="1075718" y="2140481"/>
                </a:lnTo>
                <a:close/>
              </a:path>
              <a:path w="2345690" h="2216785">
                <a:moveTo>
                  <a:pt x="1177296" y="2136954"/>
                </a:moveTo>
                <a:lnTo>
                  <a:pt x="1169672" y="2127781"/>
                </a:lnTo>
                <a:lnTo>
                  <a:pt x="1181284" y="2127781"/>
                </a:lnTo>
                <a:lnTo>
                  <a:pt x="1180982" y="2131410"/>
                </a:lnTo>
                <a:lnTo>
                  <a:pt x="1177296" y="2136954"/>
                </a:lnTo>
                <a:close/>
              </a:path>
              <a:path w="2345690" h="2216785">
                <a:moveTo>
                  <a:pt x="1200286" y="2140481"/>
                </a:moveTo>
                <a:lnTo>
                  <a:pt x="1180228" y="2140481"/>
                </a:lnTo>
                <a:lnTo>
                  <a:pt x="1180982" y="2131410"/>
                </a:lnTo>
                <a:lnTo>
                  <a:pt x="1183395" y="2127781"/>
                </a:lnTo>
                <a:lnTo>
                  <a:pt x="1196063" y="2127781"/>
                </a:lnTo>
                <a:lnTo>
                  <a:pt x="1200286" y="2140481"/>
                </a:lnTo>
                <a:close/>
              </a:path>
              <a:path w="2345690" h="2216785">
                <a:moveTo>
                  <a:pt x="1249638" y="2140481"/>
                </a:moveTo>
                <a:lnTo>
                  <a:pt x="1215065" y="2140481"/>
                </a:lnTo>
                <a:lnTo>
                  <a:pt x="1209787" y="2127781"/>
                </a:lnTo>
                <a:lnTo>
                  <a:pt x="1243007" y="2127781"/>
                </a:lnTo>
                <a:lnTo>
                  <a:pt x="1249638" y="2140481"/>
                </a:lnTo>
                <a:close/>
              </a:path>
              <a:path w="2345690" h="2216785">
                <a:moveTo>
                  <a:pt x="1377637" y="2140481"/>
                </a:moveTo>
                <a:lnTo>
                  <a:pt x="1338577" y="2140481"/>
                </a:lnTo>
                <a:lnTo>
                  <a:pt x="1342437" y="2127781"/>
                </a:lnTo>
                <a:lnTo>
                  <a:pt x="1367410" y="2127781"/>
                </a:lnTo>
                <a:lnTo>
                  <a:pt x="1377637" y="2140481"/>
                </a:lnTo>
                <a:close/>
              </a:path>
              <a:path w="2345690" h="2216785">
                <a:moveTo>
                  <a:pt x="1471327" y="2140481"/>
                </a:moveTo>
                <a:lnTo>
                  <a:pt x="1434263" y="2140481"/>
                </a:lnTo>
                <a:lnTo>
                  <a:pt x="1431476" y="2127781"/>
                </a:lnTo>
                <a:lnTo>
                  <a:pt x="1463079" y="2127781"/>
                </a:lnTo>
                <a:lnTo>
                  <a:pt x="1471327" y="2140481"/>
                </a:lnTo>
                <a:close/>
              </a:path>
              <a:path w="2345690" h="2216785">
                <a:moveTo>
                  <a:pt x="1193375" y="2153181"/>
                </a:moveTo>
                <a:lnTo>
                  <a:pt x="1177061" y="2153181"/>
                </a:lnTo>
                <a:lnTo>
                  <a:pt x="1174950" y="2140481"/>
                </a:lnTo>
                <a:lnTo>
                  <a:pt x="1177296" y="2136954"/>
                </a:lnTo>
                <a:lnTo>
                  <a:pt x="1180228" y="2140481"/>
                </a:lnTo>
                <a:lnTo>
                  <a:pt x="1197516" y="2140481"/>
                </a:lnTo>
                <a:lnTo>
                  <a:pt x="1193375" y="2153181"/>
                </a:lnTo>
                <a:close/>
              </a:path>
              <a:path w="2345690" h="2216785">
                <a:moveTo>
                  <a:pt x="775910" y="2153181"/>
                </a:moveTo>
                <a:lnTo>
                  <a:pt x="761263" y="2153181"/>
                </a:lnTo>
                <a:lnTo>
                  <a:pt x="755242" y="2140481"/>
                </a:lnTo>
                <a:lnTo>
                  <a:pt x="778021" y="2140481"/>
                </a:lnTo>
                <a:lnTo>
                  <a:pt x="775910" y="2153181"/>
                </a:lnTo>
                <a:close/>
              </a:path>
              <a:path w="2345690" h="2216785">
                <a:moveTo>
                  <a:pt x="819193" y="2165881"/>
                </a:moveTo>
                <a:lnTo>
                  <a:pt x="811803" y="2165881"/>
                </a:lnTo>
                <a:lnTo>
                  <a:pt x="800191" y="2153181"/>
                </a:lnTo>
                <a:lnTo>
                  <a:pt x="794913" y="2140481"/>
                </a:lnTo>
                <a:lnTo>
                  <a:pt x="819193" y="2140481"/>
                </a:lnTo>
                <a:lnTo>
                  <a:pt x="819193" y="2165881"/>
                </a:lnTo>
                <a:close/>
              </a:path>
              <a:path w="2345690" h="2216785">
                <a:moveTo>
                  <a:pt x="893930" y="2165881"/>
                </a:moveTo>
                <a:lnTo>
                  <a:pt x="873031" y="2165881"/>
                </a:lnTo>
                <a:lnTo>
                  <a:pt x="872371" y="2153181"/>
                </a:lnTo>
                <a:lnTo>
                  <a:pt x="880421" y="2140481"/>
                </a:lnTo>
                <a:lnTo>
                  <a:pt x="891521" y="2153181"/>
                </a:lnTo>
                <a:lnTo>
                  <a:pt x="895596" y="2153181"/>
                </a:lnTo>
                <a:lnTo>
                  <a:pt x="893930" y="2165881"/>
                </a:lnTo>
                <a:close/>
              </a:path>
              <a:path w="2345690" h="2216785">
                <a:moveTo>
                  <a:pt x="956313" y="2153181"/>
                </a:moveTo>
                <a:lnTo>
                  <a:pt x="912091" y="2153181"/>
                </a:lnTo>
                <a:lnTo>
                  <a:pt x="905444" y="2140481"/>
                </a:lnTo>
                <a:lnTo>
                  <a:pt x="954317" y="2140481"/>
                </a:lnTo>
                <a:lnTo>
                  <a:pt x="956313" y="2153181"/>
                </a:lnTo>
                <a:close/>
              </a:path>
              <a:path w="2345690" h="2216785">
                <a:moveTo>
                  <a:pt x="994432" y="2191281"/>
                </a:moveTo>
                <a:lnTo>
                  <a:pt x="979653" y="2178581"/>
                </a:lnTo>
                <a:lnTo>
                  <a:pt x="984932" y="2165881"/>
                </a:lnTo>
                <a:lnTo>
                  <a:pt x="977541" y="2165881"/>
                </a:lnTo>
                <a:lnTo>
                  <a:pt x="976486" y="2153181"/>
                </a:lnTo>
                <a:lnTo>
                  <a:pt x="984931" y="2140481"/>
                </a:lnTo>
                <a:lnTo>
                  <a:pt x="1009212" y="2140481"/>
                </a:lnTo>
                <a:lnTo>
                  <a:pt x="1004082" y="2153181"/>
                </a:lnTo>
                <a:lnTo>
                  <a:pt x="998968" y="2153181"/>
                </a:lnTo>
                <a:lnTo>
                  <a:pt x="994432" y="2165881"/>
                </a:lnTo>
                <a:lnTo>
                  <a:pt x="1002152" y="2178581"/>
                </a:lnTo>
                <a:lnTo>
                  <a:pt x="1000964" y="2178581"/>
                </a:lnTo>
                <a:lnTo>
                  <a:pt x="994432" y="2191281"/>
                </a:lnTo>
                <a:close/>
              </a:path>
              <a:path w="2345690" h="2216785">
                <a:moveTo>
                  <a:pt x="1077829" y="2153181"/>
                </a:moveTo>
                <a:lnTo>
                  <a:pt x="1056716" y="2153181"/>
                </a:lnTo>
                <a:lnTo>
                  <a:pt x="1055660" y="2140481"/>
                </a:lnTo>
                <a:lnTo>
                  <a:pt x="1077565" y="2140481"/>
                </a:lnTo>
                <a:lnTo>
                  <a:pt x="1077829" y="2153181"/>
                </a:lnTo>
                <a:close/>
              </a:path>
              <a:path w="2345690" h="2216785">
                <a:moveTo>
                  <a:pt x="1225623" y="2165881"/>
                </a:moveTo>
                <a:lnTo>
                  <a:pt x="1147503" y="2165881"/>
                </a:lnTo>
                <a:lnTo>
                  <a:pt x="1128880" y="2140481"/>
                </a:lnTo>
                <a:lnTo>
                  <a:pt x="1155058" y="2140481"/>
                </a:lnTo>
                <a:lnTo>
                  <a:pt x="1153943" y="2146705"/>
                </a:lnTo>
                <a:lnTo>
                  <a:pt x="1148559" y="2153181"/>
                </a:lnTo>
                <a:lnTo>
                  <a:pt x="1220608" y="2153181"/>
                </a:lnTo>
                <a:lnTo>
                  <a:pt x="1225623" y="2165881"/>
                </a:lnTo>
                <a:close/>
              </a:path>
              <a:path w="2345690" h="2216785">
                <a:moveTo>
                  <a:pt x="1164394" y="2153181"/>
                </a:moveTo>
                <a:lnTo>
                  <a:pt x="1152782" y="2153181"/>
                </a:lnTo>
                <a:lnTo>
                  <a:pt x="1153943" y="2146705"/>
                </a:lnTo>
                <a:lnTo>
                  <a:pt x="1159116" y="2140481"/>
                </a:lnTo>
                <a:lnTo>
                  <a:pt x="1164394" y="2153181"/>
                </a:lnTo>
                <a:close/>
              </a:path>
              <a:path w="2345690" h="2216785">
                <a:moveTo>
                  <a:pt x="1217177" y="2153181"/>
                </a:moveTo>
                <a:lnTo>
                  <a:pt x="1195766" y="2153181"/>
                </a:lnTo>
                <a:lnTo>
                  <a:pt x="1200286" y="2140481"/>
                </a:lnTo>
                <a:lnTo>
                  <a:pt x="1215066" y="2140481"/>
                </a:lnTo>
                <a:lnTo>
                  <a:pt x="1217177" y="2153181"/>
                </a:lnTo>
                <a:close/>
              </a:path>
              <a:path w="2345690" h="2216785">
                <a:moveTo>
                  <a:pt x="1245679" y="2153181"/>
                </a:moveTo>
                <a:lnTo>
                  <a:pt x="1229053" y="2153181"/>
                </a:lnTo>
                <a:lnTo>
                  <a:pt x="1227733" y="2140481"/>
                </a:lnTo>
                <a:lnTo>
                  <a:pt x="1251122" y="2140481"/>
                </a:lnTo>
                <a:lnTo>
                  <a:pt x="1245679" y="2153181"/>
                </a:lnTo>
                <a:close/>
              </a:path>
              <a:path w="2345690" h="2216785">
                <a:moveTo>
                  <a:pt x="1301629" y="2153181"/>
                </a:moveTo>
                <a:lnTo>
                  <a:pt x="1252013" y="2153181"/>
                </a:lnTo>
                <a:lnTo>
                  <a:pt x="1256120" y="2140481"/>
                </a:lnTo>
                <a:lnTo>
                  <a:pt x="1298726" y="2140481"/>
                </a:lnTo>
                <a:lnTo>
                  <a:pt x="1301629" y="2153181"/>
                </a:lnTo>
                <a:close/>
              </a:path>
              <a:path w="2345690" h="2216785">
                <a:moveTo>
                  <a:pt x="1369191" y="2153181"/>
                </a:moveTo>
                <a:lnTo>
                  <a:pt x="1344515" y="2153181"/>
                </a:lnTo>
                <a:lnTo>
                  <a:pt x="1340210" y="2140481"/>
                </a:lnTo>
                <a:lnTo>
                  <a:pt x="1380738" y="2140481"/>
                </a:lnTo>
                <a:lnTo>
                  <a:pt x="1369191" y="2153181"/>
                </a:lnTo>
                <a:close/>
              </a:path>
              <a:path w="2345690" h="2216785">
                <a:moveTo>
                  <a:pt x="1396639" y="2178581"/>
                </a:moveTo>
                <a:lnTo>
                  <a:pt x="1381859" y="2165881"/>
                </a:lnTo>
                <a:lnTo>
                  <a:pt x="1393472" y="2140481"/>
                </a:lnTo>
                <a:lnTo>
                  <a:pt x="1407195" y="2153181"/>
                </a:lnTo>
                <a:lnTo>
                  <a:pt x="1407195" y="2165881"/>
                </a:lnTo>
                <a:lnTo>
                  <a:pt x="1396639" y="2178581"/>
                </a:lnTo>
                <a:close/>
              </a:path>
              <a:path w="2345690" h="2216785">
                <a:moveTo>
                  <a:pt x="1468424" y="2153181"/>
                </a:moveTo>
                <a:lnTo>
                  <a:pt x="1450906" y="2153181"/>
                </a:lnTo>
                <a:lnTo>
                  <a:pt x="1448366" y="2140481"/>
                </a:lnTo>
                <a:lnTo>
                  <a:pt x="1475219" y="2140481"/>
                </a:lnTo>
                <a:lnTo>
                  <a:pt x="1468424" y="2153181"/>
                </a:lnTo>
                <a:close/>
              </a:path>
              <a:path w="2345690" h="2216785">
                <a:moveTo>
                  <a:pt x="977541" y="2165881"/>
                </a:moveTo>
                <a:lnTo>
                  <a:pt x="942705" y="2165881"/>
                </a:lnTo>
                <a:lnTo>
                  <a:pt x="927926" y="2153181"/>
                </a:lnTo>
                <a:lnTo>
                  <a:pt x="972263" y="2153181"/>
                </a:lnTo>
                <a:lnTo>
                  <a:pt x="977541" y="2165881"/>
                </a:lnTo>
                <a:close/>
              </a:path>
              <a:path w="2345690" h="2216785">
                <a:moveTo>
                  <a:pt x="1025046" y="2178581"/>
                </a:moveTo>
                <a:lnTo>
                  <a:pt x="1010020" y="2178581"/>
                </a:lnTo>
                <a:lnTo>
                  <a:pt x="1005913" y="2165881"/>
                </a:lnTo>
                <a:lnTo>
                  <a:pt x="1007150" y="2165881"/>
                </a:lnTo>
                <a:lnTo>
                  <a:pt x="1013434" y="2153181"/>
                </a:lnTo>
                <a:lnTo>
                  <a:pt x="1027949" y="2153181"/>
                </a:lnTo>
                <a:lnTo>
                  <a:pt x="1029467" y="2165881"/>
                </a:lnTo>
                <a:lnTo>
                  <a:pt x="1025046" y="2178581"/>
                </a:lnTo>
                <a:close/>
              </a:path>
              <a:path w="2345690" h="2216785">
                <a:moveTo>
                  <a:pt x="1059883" y="2178581"/>
                </a:moveTo>
                <a:lnTo>
                  <a:pt x="1045236" y="2178581"/>
                </a:lnTo>
                <a:lnTo>
                  <a:pt x="1043537" y="2165881"/>
                </a:lnTo>
                <a:lnTo>
                  <a:pt x="1034547" y="2153181"/>
                </a:lnTo>
                <a:lnTo>
                  <a:pt x="1078093" y="2153181"/>
                </a:lnTo>
                <a:lnTo>
                  <a:pt x="1079940" y="2165881"/>
                </a:lnTo>
                <a:lnTo>
                  <a:pt x="1058168" y="2165881"/>
                </a:lnTo>
                <a:lnTo>
                  <a:pt x="1059883" y="2178581"/>
                </a:lnTo>
                <a:close/>
              </a:path>
              <a:path w="2345690" h="2216785">
                <a:moveTo>
                  <a:pt x="1122266" y="2165881"/>
                </a:moveTo>
                <a:lnTo>
                  <a:pt x="1093664" y="2165881"/>
                </a:lnTo>
                <a:lnTo>
                  <a:pt x="1094720" y="2153181"/>
                </a:lnTo>
                <a:lnTo>
                  <a:pt x="1114777" y="2153181"/>
                </a:lnTo>
                <a:lnTo>
                  <a:pt x="1122266" y="2165881"/>
                </a:lnTo>
                <a:close/>
              </a:path>
              <a:path w="2345690" h="2216785">
                <a:moveTo>
                  <a:pt x="1264681" y="2165881"/>
                </a:moveTo>
                <a:lnTo>
                  <a:pt x="1240599" y="2165881"/>
                </a:lnTo>
                <a:lnTo>
                  <a:pt x="1245679" y="2153181"/>
                </a:lnTo>
                <a:lnTo>
                  <a:pt x="1277349" y="2153181"/>
                </a:lnTo>
                <a:lnTo>
                  <a:pt x="1264681" y="2165881"/>
                </a:lnTo>
                <a:close/>
              </a:path>
              <a:path w="2345690" h="2216785">
                <a:moveTo>
                  <a:pt x="1337950" y="2216681"/>
                </a:moveTo>
                <a:lnTo>
                  <a:pt x="1309019" y="2216681"/>
                </a:lnTo>
                <a:lnTo>
                  <a:pt x="1312186" y="2203981"/>
                </a:lnTo>
                <a:lnTo>
                  <a:pt x="1325910" y="2203981"/>
                </a:lnTo>
                <a:lnTo>
                  <a:pt x="1322248" y="2191281"/>
                </a:lnTo>
                <a:lnTo>
                  <a:pt x="1313736" y="2191281"/>
                </a:lnTo>
                <a:lnTo>
                  <a:pt x="1300574" y="2178581"/>
                </a:lnTo>
                <a:lnTo>
                  <a:pt x="1294240" y="2165881"/>
                </a:lnTo>
                <a:lnTo>
                  <a:pt x="1282627" y="2165881"/>
                </a:lnTo>
                <a:lnTo>
                  <a:pt x="1277349" y="2153181"/>
                </a:lnTo>
                <a:lnTo>
                  <a:pt x="1317068" y="2153181"/>
                </a:lnTo>
                <a:lnTo>
                  <a:pt x="1323155" y="2165881"/>
                </a:lnTo>
                <a:lnTo>
                  <a:pt x="1333299" y="2178581"/>
                </a:lnTo>
                <a:lnTo>
                  <a:pt x="1342503" y="2178581"/>
                </a:lnTo>
                <a:lnTo>
                  <a:pt x="1344911" y="2191281"/>
                </a:lnTo>
                <a:lnTo>
                  <a:pt x="1348078" y="2203981"/>
                </a:lnTo>
                <a:lnTo>
                  <a:pt x="1337950" y="2216681"/>
                </a:lnTo>
                <a:close/>
              </a:path>
              <a:path w="2345690" h="2216785">
                <a:moveTo>
                  <a:pt x="1368136" y="2165881"/>
                </a:moveTo>
                <a:lnTo>
                  <a:pt x="1354412" y="2165881"/>
                </a:lnTo>
                <a:lnTo>
                  <a:pt x="1361802" y="2153181"/>
                </a:lnTo>
                <a:lnTo>
                  <a:pt x="1362858" y="2153181"/>
                </a:lnTo>
                <a:lnTo>
                  <a:pt x="1368136" y="2165881"/>
                </a:lnTo>
                <a:close/>
              </a:path>
              <a:path w="2345690" h="2216785">
                <a:moveTo>
                  <a:pt x="1428836" y="2178581"/>
                </a:moveTo>
                <a:lnTo>
                  <a:pt x="1420127" y="2178581"/>
                </a:lnTo>
                <a:lnTo>
                  <a:pt x="1411418" y="2165881"/>
                </a:lnTo>
                <a:lnTo>
                  <a:pt x="1418197" y="2153181"/>
                </a:lnTo>
                <a:lnTo>
                  <a:pt x="1432943" y="2153181"/>
                </a:lnTo>
                <a:lnTo>
                  <a:pt x="1436754" y="2165881"/>
                </a:lnTo>
                <a:lnTo>
                  <a:pt x="1435170" y="2165881"/>
                </a:lnTo>
                <a:lnTo>
                  <a:pt x="1428836" y="2178581"/>
                </a:lnTo>
                <a:close/>
              </a:path>
              <a:path w="2345690" h="2216785">
                <a:moveTo>
                  <a:pt x="1496926" y="2178581"/>
                </a:moveTo>
                <a:lnTo>
                  <a:pt x="1467368" y="2178581"/>
                </a:lnTo>
                <a:lnTo>
                  <a:pt x="1469561" y="2165881"/>
                </a:lnTo>
                <a:lnTo>
                  <a:pt x="1473042" y="2165881"/>
                </a:lnTo>
                <a:lnTo>
                  <a:pt x="1480283" y="2153181"/>
                </a:lnTo>
                <a:lnTo>
                  <a:pt x="1508407" y="2153181"/>
                </a:lnTo>
                <a:lnTo>
                  <a:pt x="1506378" y="2165881"/>
                </a:lnTo>
                <a:lnTo>
                  <a:pt x="1496926" y="2178581"/>
                </a:lnTo>
                <a:close/>
              </a:path>
              <a:path w="2345690" h="2216785">
                <a:moveTo>
                  <a:pt x="1541264" y="2165881"/>
                </a:moveTo>
                <a:lnTo>
                  <a:pt x="1522262" y="2165881"/>
                </a:lnTo>
                <a:lnTo>
                  <a:pt x="1529652" y="2153181"/>
                </a:lnTo>
                <a:lnTo>
                  <a:pt x="1539153" y="2153181"/>
                </a:lnTo>
                <a:lnTo>
                  <a:pt x="1541264" y="2165881"/>
                </a:lnTo>
                <a:close/>
              </a:path>
              <a:path w="2345690" h="2216785">
                <a:moveTo>
                  <a:pt x="857197" y="2178581"/>
                </a:moveTo>
                <a:lnTo>
                  <a:pt x="849807" y="2178581"/>
                </a:lnTo>
                <a:lnTo>
                  <a:pt x="842417" y="2165881"/>
                </a:lnTo>
                <a:lnTo>
                  <a:pt x="852974" y="2165881"/>
                </a:lnTo>
                <a:lnTo>
                  <a:pt x="857197" y="2178581"/>
                </a:lnTo>
                <a:close/>
              </a:path>
              <a:path w="2345690" h="2216785">
                <a:moveTo>
                  <a:pt x="933204" y="2178581"/>
                </a:moveTo>
                <a:lnTo>
                  <a:pt x="905493" y="2178581"/>
                </a:lnTo>
                <a:lnTo>
                  <a:pt x="913146" y="2165881"/>
                </a:lnTo>
                <a:lnTo>
                  <a:pt x="929030" y="2165881"/>
                </a:lnTo>
                <a:lnTo>
                  <a:pt x="933204" y="2178581"/>
                </a:lnTo>
                <a:close/>
              </a:path>
              <a:path w="2345690" h="2216785">
                <a:moveTo>
                  <a:pt x="972000" y="2178581"/>
                </a:moveTo>
                <a:lnTo>
                  <a:pt x="954317" y="2178581"/>
                </a:lnTo>
                <a:lnTo>
                  <a:pt x="955373" y="2165881"/>
                </a:lnTo>
                <a:lnTo>
                  <a:pt x="975761" y="2165881"/>
                </a:lnTo>
                <a:lnTo>
                  <a:pt x="972000" y="2178581"/>
                </a:lnTo>
                <a:close/>
              </a:path>
              <a:path w="2345690" h="2216785">
                <a:moveTo>
                  <a:pt x="1065689" y="2177674"/>
                </a:moveTo>
                <a:lnTo>
                  <a:pt x="1058827" y="2165881"/>
                </a:lnTo>
                <a:lnTo>
                  <a:pt x="1072551" y="2165881"/>
                </a:lnTo>
                <a:lnTo>
                  <a:pt x="1065689" y="2177674"/>
                </a:lnTo>
                <a:close/>
              </a:path>
              <a:path w="2345690" h="2216785">
                <a:moveTo>
                  <a:pt x="1094720" y="2191281"/>
                </a:moveTo>
                <a:lnTo>
                  <a:pt x="1071495" y="2191281"/>
                </a:lnTo>
                <a:lnTo>
                  <a:pt x="1072551" y="2178581"/>
                </a:lnTo>
                <a:lnTo>
                  <a:pt x="1072551" y="2165881"/>
                </a:lnTo>
                <a:lnTo>
                  <a:pt x="1096831" y="2165881"/>
                </a:lnTo>
                <a:lnTo>
                  <a:pt x="1094720" y="2191281"/>
                </a:lnTo>
                <a:close/>
              </a:path>
              <a:path w="2345690" h="2216785">
                <a:moveTo>
                  <a:pt x="1218233" y="2178581"/>
                </a:moveTo>
                <a:lnTo>
                  <a:pt x="1104402" y="2178581"/>
                </a:lnTo>
                <a:lnTo>
                  <a:pt x="1096831" y="2165881"/>
                </a:lnTo>
                <a:lnTo>
                  <a:pt x="1226678" y="2165881"/>
                </a:lnTo>
                <a:lnTo>
                  <a:pt x="1218233" y="2178581"/>
                </a:lnTo>
                <a:close/>
              </a:path>
              <a:path w="2345690" h="2216785">
                <a:moveTo>
                  <a:pt x="1258891" y="2178581"/>
                </a:moveTo>
                <a:lnTo>
                  <a:pt x="1243898" y="2178581"/>
                </a:lnTo>
                <a:lnTo>
                  <a:pt x="1239873" y="2165881"/>
                </a:lnTo>
                <a:lnTo>
                  <a:pt x="1260854" y="2165881"/>
                </a:lnTo>
                <a:lnTo>
                  <a:pt x="1258891" y="2178581"/>
                </a:lnTo>
                <a:close/>
              </a:path>
              <a:path w="2345690" h="2216785">
                <a:moveTo>
                  <a:pt x="1371402" y="2178581"/>
                </a:moveTo>
                <a:lnTo>
                  <a:pt x="1351740" y="2178581"/>
                </a:lnTo>
                <a:lnTo>
                  <a:pt x="1349134" y="2165881"/>
                </a:lnTo>
                <a:lnTo>
                  <a:pt x="1373150" y="2165881"/>
                </a:lnTo>
                <a:lnTo>
                  <a:pt x="1371402" y="2178581"/>
                </a:lnTo>
                <a:close/>
              </a:path>
              <a:path w="2345690" h="2216785">
                <a:moveTo>
                  <a:pt x="1457867" y="2191281"/>
                </a:moveTo>
                <a:lnTo>
                  <a:pt x="1436754" y="2191281"/>
                </a:lnTo>
                <a:lnTo>
                  <a:pt x="1437727" y="2178581"/>
                </a:lnTo>
                <a:lnTo>
                  <a:pt x="1438997" y="2165881"/>
                </a:lnTo>
                <a:lnTo>
                  <a:pt x="1458461" y="2165881"/>
                </a:lnTo>
                <a:lnTo>
                  <a:pt x="1460242" y="2178581"/>
                </a:lnTo>
                <a:lnTo>
                  <a:pt x="1457867" y="2178581"/>
                </a:lnTo>
                <a:lnTo>
                  <a:pt x="1457867" y="2191281"/>
                </a:lnTo>
                <a:close/>
              </a:path>
              <a:path w="2345690" h="2216785">
                <a:moveTo>
                  <a:pt x="1066217" y="2178581"/>
                </a:moveTo>
                <a:lnTo>
                  <a:pt x="1065162" y="2178581"/>
                </a:lnTo>
                <a:lnTo>
                  <a:pt x="1065689" y="2177674"/>
                </a:lnTo>
                <a:lnTo>
                  <a:pt x="1066217" y="2178581"/>
                </a:lnTo>
                <a:close/>
              </a:path>
              <a:path w="2345690" h="2216785">
                <a:moveTo>
                  <a:pt x="949039" y="2191281"/>
                </a:moveTo>
                <a:lnTo>
                  <a:pt x="885270" y="2191281"/>
                </a:lnTo>
                <a:lnTo>
                  <a:pt x="871975" y="2178581"/>
                </a:lnTo>
                <a:lnTo>
                  <a:pt x="949088" y="2178581"/>
                </a:lnTo>
                <a:lnTo>
                  <a:pt x="949039" y="2191281"/>
                </a:lnTo>
                <a:close/>
              </a:path>
              <a:path w="2345690" h="2216785">
                <a:moveTo>
                  <a:pt x="1031380" y="2203981"/>
                </a:moveTo>
                <a:lnTo>
                  <a:pt x="1003735" y="2203981"/>
                </a:lnTo>
                <a:lnTo>
                  <a:pt x="1009739" y="2191281"/>
                </a:lnTo>
                <a:lnTo>
                  <a:pt x="1014952" y="2191281"/>
                </a:lnTo>
                <a:lnTo>
                  <a:pt x="1019768" y="2178581"/>
                </a:lnTo>
                <a:lnTo>
                  <a:pt x="1039826" y="2178581"/>
                </a:lnTo>
                <a:lnTo>
                  <a:pt x="1035999" y="2191281"/>
                </a:lnTo>
                <a:lnTo>
                  <a:pt x="1031380" y="2203981"/>
                </a:lnTo>
                <a:close/>
              </a:path>
              <a:path w="2345690" h="2216785">
                <a:moveTo>
                  <a:pt x="1065162" y="2191281"/>
                </a:moveTo>
                <a:lnTo>
                  <a:pt x="1045104" y="2191281"/>
                </a:lnTo>
                <a:lnTo>
                  <a:pt x="1039826" y="2178581"/>
                </a:lnTo>
                <a:lnTo>
                  <a:pt x="1064106" y="2178581"/>
                </a:lnTo>
                <a:lnTo>
                  <a:pt x="1065162" y="2191281"/>
                </a:lnTo>
                <a:close/>
              </a:path>
              <a:path w="2345690" h="2216785">
                <a:moveTo>
                  <a:pt x="1133680" y="2191281"/>
                </a:moveTo>
                <a:lnTo>
                  <a:pt x="1112666" y="2191281"/>
                </a:lnTo>
                <a:lnTo>
                  <a:pt x="1116889" y="2178581"/>
                </a:lnTo>
                <a:lnTo>
                  <a:pt x="1131668" y="2178581"/>
                </a:lnTo>
                <a:lnTo>
                  <a:pt x="1133680" y="2191281"/>
                </a:lnTo>
                <a:close/>
              </a:path>
              <a:path w="2345690" h="2216785">
                <a:moveTo>
                  <a:pt x="1208731" y="2191281"/>
                </a:moveTo>
                <a:lnTo>
                  <a:pt x="1198966" y="2191281"/>
                </a:lnTo>
                <a:lnTo>
                  <a:pt x="1190785" y="2178581"/>
                </a:lnTo>
                <a:lnTo>
                  <a:pt x="1212805" y="2178581"/>
                </a:lnTo>
                <a:lnTo>
                  <a:pt x="1208731" y="2191281"/>
                </a:lnTo>
                <a:close/>
              </a:path>
              <a:path w="2345690" h="2216785">
                <a:moveTo>
                  <a:pt x="1234991" y="2216681"/>
                </a:moveTo>
                <a:lnTo>
                  <a:pt x="1214009" y="2216681"/>
                </a:lnTo>
                <a:lnTo>
                  <a:pt x="1218232" y="2203981"/>
                </a:lnTo>
                <a:lnTo>
                  <a:pt x="1207675" y="2191281"/>
                </a:lnTo>
                <a:lnTo>
                  <a:pt x="1210842" y="2191281"/>
                </a:lnTo>
                <a:lnTo>
                  <a:pt x="1213844" y="2178581"/>
                </a:lnTo>
                <a:lnTo>
                  <a:pt x="1223511" y="2178581"/>
                </a:lnTo>
                <a:lnTo>
                  <a:pt x="1226678" y="2191281"/>
                </a:lnTo>
                <a:lnTo>
                  <a:pt x="1220344" y="2203981"/>
                </a:lnTo>
                <a:lnTo>
                  <a:pt x="1229795" y="2203981"/>
                </a:lnTo>
                <a:lnTo>
                  <a:pt x="1234991" y="2216681"/>
                </a:lnTo>
                <a:close/>
              </a:path>
              <a:path w="2345690" h="2216785">
                <a:moveTo>
                  <a:pt x="1246636" y="2203981"/>
                </a:moveTo>
                <a:lnTo>
                  <a:pt x="1238290" y="2191281"/>
                </a:lnTo>
                <a:lnTo>
                  <a:pt x="1241028" y="2178581"/>
                </a:lnTo>
                <a:lnTo>
                  <a:pt x="1259403" y="2191281"/>
                </a:lnTo>
                <a:lnTo>
                  <a:pt x="1261514" y="2191281"/>
                </a:lnTo>
                <a:lnTo>
                  <a:pt x="1246636" y="2203981"/>
                </a:lnTo>
                <a:close/>
              </a:path>
              <a:path w="2345690" h="2216785">
                <a:moveTo>
                  <a:pt x="1282710" y="2191281"/>
                </a:moveTo>
                <a:lnTo>
                  <a:pt x="1259403" y="2191281"/>
                </a:lnTo>
                <a:lnTo>
                  <a:pt x="1273242" y="2178581"/>
                </a:lnTo>
                <a:lnTo>
                  <a:pt x="1283815" y="2178581"/>
                </a:lnTo>
                <a:lnTo>
                  <a:pt x="1282710" y="2191281"/>
                </a:lnTo>
                <a:close/>
              </a:path>
              <a:path w="2345690" h="2216785">
                <a:moveTo>
                  <a:pt x="1376416" y="2191281"/>
                </a:moveTo>
                <a:lnTo>
                  <a:pt x="1357942" y="2191281"/>
                </a:lnTo>
                <a:lnTo>
                  <a:pt x="1362858" y="2178581"/>
                </a:lnTo>
                <a:lnTo>
                  <a:pt x="1367080" y="2178581"/>
                </a:lnTo>
                <a:lnTo>
                  <a:pt x="1376416" y="2191281"/>
                </a:lnTo>
                <a:close/>
              </a:path>
              <a:path w="2345690" h="2216785">
                <a:moveTo>
                  <a:pt x="1421974" y="2191281"/>
                </a:moveTo>
                <a:lnTo>
                  <a:pt x="1400697" y="2191281"/>
                </a:lnTo>
                <a:lnTo>
                  <a:pt x="1405084" y="2178581"/>
                </a:lnTo>
                <a:lnTo>
                  <a:pt x="1413529" y="2178581"/>
                </a:lnTo>
                <a:lnTo>
                  <a:pt x="1421974" y="2191281"/>
                </a:lnTo>
                <a:close/>
              </a:path>
              <a:path w="2345690" h="2216785">
                <a:moveTo>
                  <a:pt x="943760" y="2203981"/>
                </a:moveTo>
                <a:lnTo>
                  <a:pt x="937426" y="2203981"/>
                </a:lnTo>
                <a:lnTo>
                  <a:pt x="931092" y="2191281"/>
                </a:lnTo>
                <a:lnTo>
                  <a:pt x="944816" y="2191281"/>
                </a:lnTo>
                <a:lnTo>
                  <a:pt x="943760" y="2203981"/>
                </a:lnTo>
                <a:close/>
              </a:path>
              <a:path w="2345690" h="2216785">
                <a:moveTo>
                  <a:pt x="983875" y="2203981"/>
                </a:moveTo>
                <a:lnTo>
                  <a:pt x="959595" y="2203981"/>
                </a:lnTo>
                <a:lnTo>
                  <a:pt x="963240" y="2191281"/>
                </a:lnTo>
                <a:lnTo>
                  <a:pt x="976073" y="2191281"/>
                </a:lnTo>
                <a:lnTo>
                  <a:pt x="983875" y="2203981"/>
                </a:lnTo>
                <a:close/>
              </a:path>
              <a:path w="2345690" h="2216785">
                <a:moveTo>
                  <a:pt x="1109499" y="2216681"/>
                </a:moveTo>
                <a:lnTo>
                  <a:pt x="1092031" y="2216681"/>
                </a:lnTo>
                <a:lnTo>
                  <a:pt x="1092741" y="2203981"/>
                </a:lnTo>
                <a:lnTo>
                  <a:pt x="1099982" y="2191281"/>
                </a:lnTo>
                <a:lnTo>
                  <a:pt x="1135891" y="2191281"/>
                </a:lnTo>
                <a:lnTo>
                  <a:pt x="1136946" y="2203981"/>
                </a:lnTo>
                <a:lnTo>
                  <a:pt x="1119000" y="2203981"/>
                </a:lnTo>
                <a:lnTo>
                  <a:pt x="1109499" y="2216681"/>
                </a:lnTo>
                <a:close/>
              </a:path>
              <a:path w="2345690" h="2216785">
                <a:moveTo>
                  <a:pt x="1190785" y="2216681"/>
                </a:moveTo>
                <a:lnTo>
                  <a:pt x="1160550" y="2216681"/>
                </a:lnTo>
                <a:lnTo>
                  <a:pt x="1155024" y="2203981"/>
                </a:lnTo>
                <a:lnTo>
                  <a:pt x="1159198" y="2191281"/>
                </a:lnTo>
                <a:lnTo>
                  <a:pt x="1192896" y="2191281"/>
                </a:lnTo>
                <a:lnTo>
                  <a:pt x="1197317" y="2203981"/>
                </a:lnTo>
                <a:lnTo>
                  <a:pt x="1195865" y="2203981"/>
                </a:lnTo>
                <a:lnTo>
                  <a:pt x="1190785" y="2216681"/>
                </a:lnTo>
                <a:close/>
              </a:path>
              <a:path w="2345690" h="2216785">
                <a:moveTo>
                  <a:pt x="1302685" y="2216681"/>
                </a:moveTo>
                <a:lnTo>
                  <a:pt x="1285794" y="2216681"/>
                </a:lnTo>
                <a:lnTo>
                  <a:pt x="1283683" y="2203981"/>
                </a:lnTo>
                <a:lnTo>
                  <a:pt x="1292128" y="2191281"/>
                </a:lnTo>
                <a:lnTo>
                  <a:pt x="1303576" y="2191281"/>
                </a:lnTo>
                <a:lnTo>
                  <a:pt x="1308491" y="2203981"/>
                </a:lnTo>
                <a:lnTo>
                  <a:pt x="1307864" y="2203981"/>
                </a:lnTo>
                <a:lnTo>
                  <a:pt x="1302685" y="2216681"/>
                </a:lnTo>
                <a:close/>
              </a:path>
              <a:path w="2345690" h="2216785">
                <a:moveTo>
                  <a:pt x="1375525" y="2203981"/>
                </a:moveTo>
                <a:lnTo>
                  <a:pt x="1357216" y="2203981"/>
                </a:lnTo>
                <a:lnTo>
                  <a:pt x="1355996" y="2191281"/>
                </a:lnTo>
                <a:lnTo>
                  <a:pt x="1379253" y="2191281"/>
                </a:lnTo>
                <a:lnTo>
                  <a:pt x="1375525" y="2203981"/>
                </a:lnTo>
                <a:close/>
              </a:path>
              <a:path w="2345690" h="2216785">
                <a:moveTo>
                  <a:pt x="1390041" y="2203981"/>
                </a:moveTo>
                <a:lnTo>
                  <a:pt x="1383971" y="2203981"/>
                </a:lnTo>
                <a:lnTo>
                  <a:pt x="1387484" y="2191281"/>
                </a:lnTo>
                <a:lnTo>
                  <a:pt x="1410626" y="2191281"/>
                </a:lnTo>
                <a:lnTo>
                  <a:pt x="1390041" y="2203981"/>
                </a:lnTo>
                <a:close/>
              </a:path>
              <a:path w="2345690" h="2216785">
                <a:moveTo>
                  <a:pt x="1071413" y="2216681"/>
                </a:moveTo>
                <a:lnTo>
                  <a:pt x="1048271" y="2216681"/>
                </a:lnTo>
                <a:lnTo>
                  <a:pt x="1049326" y="2203981"/>
                </a:lnTo>
                <a:lnTo>
                  <a:pt x="1070571" y="2203981"/>
                </a:lnTo>
                <a:lnTo>
                  <a:pt x="1071413" y="2216681"/>
                </a:lnTo>
                <a:close/>
              </a:path>
              <a:path w="2345690" h="2216785">
                <a:moveTo>
                  <a:pt x="1139058" y="2216681"/>
                </a:moveTo>
                <a:lnTo>
                  <a:pt x="1115833" y="2216681"/>
                </a:lnTo>
                <a:lnTo>
                  <a:pt x="1119000" y="2203981"/>
                </a:lnTo>
                <a:lnTo>
                  <a:pt x="1136946" y="2203981"/>
                </a:lnTo>
                <a:lnTo>
                  <a:pt x="1139058" y="2216681"/>
                </a:lnTo>
                <a:close/>
              </a:path>
              <a:path w="2345690" h="2216785">
                <a:moveTo>
                  <a:pt x="356813" y="242136"/>
                </a:moveTo>
                <a:lnTo>
                  <a:pt x="346932" y="237676"/>
                </a:lnTo>
                <a:lnTo>
                  <a:pt x="341902" y="232620"/>
                </a:lnTo>
                <a:lnTo>
                  <a:pt x="340631" y="227565"/>
                </a:lnTo>
                <a:lnTo>
                  <a:pt x="342034" y="223104"/>
                </a:lnTo>
                <a:lnTo>
                  <a:pt x="345201" y="219932"/>
                </a:lnTo>
                <a:lnTo>
                  <a:pt x="351452" y="217090"/>
                </a:lnTo>
                <a:lnTo>
                  <a:pt x="358000" y="217024"/>
                </a:lnTo>
                <a:lnTo>
                  <a:pt x="363163" y="220526"/>
                </a:lnTo>
                <a:lnTo>
                  <a:pt x="365258" y="228391"/>
                </a:lnTo>
                <a:lnTo>
                  <a:pt x="365258" y="235792"/>
                </a:lnTo>
                <a:lnTo>
                  <a:pt x="359980" y="238964"/>
                </a:lnTo>
                <a:lnTo>
                  <a:pt x="356813" y="242136"/>
                </a:lnTo>
                <a:close/>
              </a:path>
              <a:path w="2345690" h="2216785">
                <a:moveTo>
                  <a:pt x="452878" y="125826"/>
                </a:moveTo>
                <a:lnTo>
                  <a:pt x="456045" y="123711"/>
                </a:lnTo>
                <a:lnTo>
                  <a:pt x="458156" y="121597"/>
                </a:lnTo>
                <a:lnTo>
                  <a:pt x="461323" y="119482"/>
                </a:lnTo>
                <a:lnTo>
                  <a:pt x="459212" y="122654"/>
                </a:lnTo>
                <a:lnTo>
                  <a:pt x="457100" y="124769"/>
                </a:lnTo>
                <a:lnTo>
                  <a:pt x="452878" y="125826"/>
                </a:lnTo>
                <a:close/>
              </a:path>
              <a:path w="2345690" h="2216785">
                <a:moveTo>
                  <a:pt x="2222166" y="1374576"/>
                </a:moveTo>
                <a:lnTo>
                  <a:pt x="2206265" y="1364481"/>
                </a:lnTo>
                <a:lnTo>
                  <a:pt x="2208178" y="1353296"/>
                </a:lnTo>
                <a:lnTo>
                  <a:pt x="2219196" y="1348257"/>
                </a:lnTo>
                <a:lnTo>
                  <a:pt x="2230611" y="1356601"/>
                </a:lnTo>
                <a:lnTo>
                  <a:pt x="2222166" y="1374576"/>
                </a:lnTo>
                <a:close/>
              </a:path>
              <a:path w="2345690" h="2216785">
                <a:moveTo>
                  <a:pt x="2210553" y="1544812"/>
                </a:moveTo>
                <a:lnTo>
                  <a:pt x="2209498" y="1543755"/>
                </a:lnTo>
                <a:lnTo>
                  <a:pt x="2205275" y="1532123"/>
                </a:lnTo>
                <a:lnTo>
                  <a:pt x="2214462" y="1520244"/>
                </a:lnTo>
                <a:lnTo>
                  <a:pt x="2224145" y="1520360"/>
                </a:lnTo>
                <a:lnTo>
                  <a:pt x="2228879" y="1529001"/>
                </a:lnTo>
                <a:lnTo>
                  <a:pt x="2223221" y="1542697"/>
                </a:lnTo>
                <a:lnTo>
                  <a:pt x="2210553" y="1544812"/>
                </a:lnTo>
                <a:close/>
              </a:path>
              <a:path w="2345690" h="2216785">
                <a:moveTo>
                  <a:pt x="2208937" y="1416788"/>
                </a:moveTo>
                <a:lnTo>
                  <a:pt x="2199469" y="1416738"/>
                </a:lnTo>
                <a:lnTo>
                  <a:pt x="2195543" y="1407767"/>
                </a:lnTo>
                <a:lnTo>
                  <a:pt x="2202108" y="1392551"/>
                </a:lnTo>
                <a:lnTo>
                  <a:pt x="2210553" y="1393608"/>
                </a:lnTo>
                <a:lnTo>
                  <a:pt x="2215831" y="1396780"/>
                </a:lnTo>
                <a:lnTo>
                  <a:pt x="2218998" y="1405239"/>
                </a:lnTo>
                <a:lnTo>
                  <a:pt x="2208937" y="1416788"/>
                </a:lnTo>
                <a:close/>
              </a:path>
              <a:path w="2345690" h="2216785">
                <a:moveTo>
                  <a:pt x="2217943" y="1583934"/>
                </a:moveTo>
                <a:lnTo>
                  <a:pt x="2206331" y="1583009"/>
                </a:lnTo>
                <a:lnTo>
                  <a:pt x="2200261" y="1577326"/>
                </a:lnTo>
                <a:lnTo>
                  <a:pt x="2200129" y="1569660"/>
                </a:lnTo>
                <a:lnTo>
                  <a:pt x="2206331" y="1562787"/>
                </a:lnTo>
                <a:lnTo>
                  <a:pt x="2214380" y="1560738"/>
                </a:lnTo>
                <a:lnTo>
                  <a:pt x="2220846" y="1564637"/>
                </a:lnTo>
                <a:lnTo>
                  <a:pt x="2222957" y="1572898"/>
                </a:lnTo>
                <a:lnTo>
                  <a:pt x="2217943" y="1583934"/>
                </a:lnTo>
                <a:close/>
              </a:path>
              <a:path w="2345690" h="2216785">
                <a:moveTo>
                  <a:pt x="2269670" y="1433788"/>
                </a:moveTo>
                <a:lnTo>
                  <a:pt x="2254973" y="1423991"/>
                </a:lnTo>
                <a:lnTo>
                  <a:pt x="2256606" y="1412509"/>
                </a:lnTo>
                <a:lnTo>
                  <a:pt x="2267147" y="1407172"/>
                </a:lnTo>
                <a:lnTo>
                  <a:pt x="2279171" y="1415813"/>
                </a:lnTo>
                <a:lnTo>
                  <a:pt x="2269670" y="1433788"/>
                </a:lnTo>
                <a:close/>
              </a:path>
              <a:path w="2345690" h="2216785">
                <a:moveTo>
                  <a:pt x="2287089" y="1376310"/>
                </a:moveTo>
                <a:lnTo>
                  <a:pt x="2277060" y="1369289"/>
                </a:lnTo>
                <a:lnTo>
                  <a:pt x="2282338" y="1356683"/>
                </a:lnTo>
                <a:lnTo>
                  <a:pt x="2289992" y="1352503"/>
                </a:lnTo>
                <a:lnTo>
                  <a:pt x="2297249" y="1354866"/>
                </a:lnTo>
                <a:lnTo>
                  <a:pt x="2301340" y="1361887"/>
                </a:lnTo>
                <a:lnTo>
                  <a:pt x="2300812" y="1369735"/>
                </a:lnTo>
                <a:lnTo>
                  <a:pt x="2295534" y="1375501"/>
                </a:lnTo>
                <a:lnTo>
                  <a:pt x="2287089" y="1376310"/>
                </a:lnTo>
                <a:close/>
              </a:path>
              <a:path w="2345690" h="2216785">
                <a:moveTo>
                  <a:pt x="2311897" y="954801"/>
                </a:moveTo>
                <a:lnTo>
                  <a:pt x="2298173" y="946343"/>
                </a:lnTo>
                <a:lnTo>
                  <a:pt x="2297629" y="938908"/>
                </a:lnTo>
                <a:lnTo>
                  <a:pt x="2299361" y="933654"/>
                </a:lnTo>
                <a:lnTo>
                  <a:pt x="2303666" y="929986"/>
                </a:lnTo>
                <a:lnTo>
                  <a:pt x="2310841" y="927310"/>
                </a:lnTo>
                <a:lnTo>
                  <a:pt x="2320342" y="934711"/>
                </a:lnTo>
                <a:lnTo>
                  <a:pt x="2320342" y="943170"/>
                </a:lnTo>
                <a:lnTo>
                  <a:pt x="2318231" y="947400"/>
                </a:lnTo>
                <a:lnTo>
                  <a:pt x="2311897" y="954801"/>
                </a:lnTo>
                <a:close/>
              </a:path>
              <a:path w="2345690" h="2216785">
                <a:moveTo>
                  <a:pt x="2227576" y="1103494"/>
                </a:moveTo>
                <a:lnTo>
                  <a:pt x="2216887" y="1090144"/>
                </a:lnTo>
                <a:lnTo>
                  <a:pt x="2226388" y="1078513"/>
                </a:lnTo>
                <a:lnTo>
                  <a:pt x="2240640" y="1087765"/>
                </a:lnTo>
                <a:lnTo>
                  <a:pt x="2238264" y="1099396"/>
                </a:lnTo>
                <a:lnTo>
                  <a:pt x="2227576" y="1103494"/>
                </a:lnTo>
                <a:close/>
              </a:path>
              <a:path w="2345690" h="2216785">
                <a:moveTo>
                  <a:pt x="390594" y="272800"/>
                </a:moveTo>
                <a:lnTo>
                  <a:pt x="376475" y="264523"/>
                </a:lnTo>
                <a:lnTo>
                  <a:pt x="376606" y="254164"/>
                </a:lnTo>
                <a:lnTo>
                  <a:pt x="385844" y="249158"/>
                </a:lnTo>
                <a:lnTo>
                  <a:pt x="399039" y="256940"/>
                </a:lnTo>
                <a:lnTo>
                  <a:pt x="397984" y="263284"/>
                </a:lnTo>
                <a:lnTo>
                  <a:pt x="395872" y="267513"/>
                </a:lnTo>
                <a:lnTo>
                  <a:pt x="390594" y="272800"/>
                </a:lnTo>
                <a:close/>
              </a:path>
              <a:path w="2345690" h="2216785">
                <a:moveTo>
                  <a:pt x="579557" y="273857"/>
                </a:moveTo>
                <a:lnTo>
                  <a:pt x="565834" y="268571"/>
                </a:lnTo>
                <a:lnTo>
                  <a:pt x="564547" y="259864"/>
                </a:lnTo>
                <a:lnTo>
                  <a:pt x="565834" y="252842"/>
                </a:lnTo>
                <a:lnTo>
                  <a:pt x="570287" y="247605"/>
                </a:lnTo>
                <a:lnTo>
                  <a:pt x="578501" y="244251"/>
                </a:lnTo>
                <a:lnTo>
                  <a:pt x="586831" y="250661"/>
                </a:lnTo>
                <a:lnTo>
                  <a:pt x="588926" y="258261"/>
                </a:lnTo>
                <a:lnTo>
                  <a:pt x="586073" y="266258"/>
                </a:lnTo>
                <a:lnTo>
                  <a:pt x="579557" y="273857"/>
                </a:lnTo>
                <a:close/>
              </a:path>
              <a:path w="2345690" h="2216785">
                <a:moveTo>
                  <a:pt x="642600" y="66101"/>
                </a:moveTo>
                <a:lnTo>
                  <a:pt x="633396" y="65556"/>
                </a:lnTo>
                <a:lnTo>
                  <a:pt x="626864" y="58221"/>
                </a:lnTo>
                <a:lnTo>
                  <a:pt x="628646" y="49696"/>
                </a:lnTo>
                <a:lnTo>
                  <a:pt x="635177" y="43550"/>
                </a:lnTo>
                <a:lnTo>
                  <a:pt x="642897" y="43352"/>
                </a:lnTo>
                <a:lnTo>
                  <a:pt x="650320" y="51728"/>
                </a:lnTo>
                <a:lnTo>
                  <a:pt x="649231" y="60402"/>
                </a:lnTo>
                <a:lnTo>
                  <a:pt x="642600" y="66101"/>
                </a:lnTo>
                <a:close/>
              </a:path>
              <a:path w="2345690" h="2216785">
                <a:moveTo>
                  <a:pt x="821303" y="128998"/>
                </a:moveTo>
                <a:lnTo>
                  <a:pt x="812875" y="128899"/>
                </a:lnTo>
                <a:lnTo>
                  <a:pt x="806920" y="126619"/>
                </a:lnTo>
                <a:lnTo>
                  <a:pt x="803935" y="121564"/>
                </a:lnTo>
                <a:lnTo>
                  <a:pt x="804413" y="113138"/>
                </a:lnTo>
                <a:lnTo>
                  <a:pt x="813914" y="104679"/>
                </a:lnTo>
                <a:lnTo>
                  <a:pt x="822343" y="108479"/>
                </a:lnTo>
                <a:lnTo>
                  <a:pt x="825922" y="113666"/>
                </a:lnTo>
                <a:lnTo>
                  <a:pt x="825345" y="120440"/>
                </a:lnTo>
                <a:lnTo>
                  <a:pt x="821303" y="128998"/>
                </a:lnTo>
                <a:close/>
              </a:path>
              <a:path w="2345690" h="2216785">
                <a:moveTo>
                  <a:pt x="540498" y="145916"/>
                </a:moveTo>
                <a:lnTo>
                  <a:pt x="527830" y="138515"/>
                </a:lnTo>
                <a:lnTo>
                  <a:pt x="538271" y="122423"/>
                </a:lnTo>
                <a:lnTo>
                  <a:pt x="549603" y="124769"/>
                </a:lnTo>
                <a:lnTo>
                  <a:pt x="553215" y="135838"/>
                </a:lnTo>
                <a:lnTo>
                  <a:pt x="540498" y="145916"/>
                </a:lnTo>
                <a:close/>
              </a:path>
              <a:path w="2345690" h="2216785">
                <a:moveTo>
                  <a:pt x="1207181" y="162471"/>
                </a:moveTo>
                <a:lnTo>
                  <a:pt x="1193952" y="160719"/>
                </a:lnTo>
                <a:lnTo>
                  <a:pt x="1190785" y="152260"/>
                </a:lnTo>
                <a:lnTo>
                  <a:pt x="1196063" y="140629"/>
                </a:lnTo>
                <a:lnTo>
                  <a:pt x="1195007" y="140629"/>
                </a:lnTo>
                <a:lnTo>
                  <a:pt x="1204508" y="139572"/>
                </a:lnTo>
                <a:lnTo>
                  <a:pt x="1213844" y="147337"/>
                </a:lnTo>
                <a:lnTo>
                  <a:pt x="1214273" y="156490"/>
                </a:lnTo>
                <a:lnTo>
                  <a:pt x="1207181" y="162471"/>
                </a:lnTo>
                <a:close/>
              </a:path>
              <a:path w="2345690" h="2216785">
                <a:moveTo>
                  <a:pt x="977541" y="242136"/>
                </a:moveTo>
                <a:lnTo>
                  <a:pt x="980708" y="231563"/>
                </a:lnTo>
                <a:lnTo>
                  <a:pt x="985657" y="225351"/>
                </a:lnTo>
                <a:lnTo>
                  <a:pt x="992584" y="223897"/>
                </a:lnTo>
                <a:lnTo>
                  <a:pt x="999116" y="226805"/>
                </a:lnTo>
                <a:lnTo>
                  <a:pt x="1002877" y="233677"/>
                </a:lnTo>
                <a:lnTo>
                  <a:pt x="1002026" y="237907"/>
                </a:lnTo>
                <a:lnTo>
                  <a:pt x="980708" y="237907"/>
                </a:lnTo>
                <a:lnTo>
                  <a:pt x="977541" y="242136"/>
                </a:lnTo>
                <a:close/>
              </a:path>
              <a:path w="2345690" h="2216785">
                <a:moveTo>
                  <a:pt x="987587" y="247803"/>
                </a:moveTo>
                <a:lnTo>
                  <a:pt x="981764" y="240022"/>
                </a:lnTo>
                <a:lnTo>
                  <a:pt x="980708" y="237907"/>
                </a:lnTo>
                <a:lnTo>
                  <a:pt x="1002026" y="237907"/>
                </a:lnTo>
                <a:lnTo>
                  <a:pt x="1001211" y="241955"/>
                </a:lnTo>
                <a:lnTo>
                  <a:pt x="995092" y="247556"/>
                </a:lnTo>
                <a:lnTo>
                  <a:pt x="987587" y="247803"/>
                </a:lnTo>
                <a:close/>
              </a:path>
              <a:path w="2345690" h="2216785">
                <a:moveTo>
                  <a:pt x="928981" y="42294"/>
                </a:moveTo>
                <a:lnTo>
                  <a:pt x="920536" y="34893"/>
                </a:lnTo>
                <a:lnTo>
                  <a:pt x="920536" y="27491"/>
                </a:lnTo>
                <a:lnTo>
                  <a:pt x="923736" y="17793"/>
                </a:lnTo>
                <a:lnTo>
                  <a:pt x="930300" y="14142"/>
                </a:lnTo>
                <a:lnTo>
                  <a:pt x="938053" y="16637"/>
                </a:lnTo>
                <a:lnTo>
                  <a:pt x="944816" y="25376"/>
                </a:lnTo>
                <a:lnTo>
                  <a:pt x="942441" y="31721"/>
                </a:lnTo>
                <a:lnTo>
                  <a:pt x="939538" y="31721"/>
                </a:lnTo>
                <a:lnTo>
                  <a:pt x="936371" y="38065"/>
                </a:lnTo>
                <a:lnTo>
                  <a:pt x="928981" y="42294"/>
                </a:lnTo>
                <a:close/>
              </a:path>
              <a:path w="2345690" h="2216785">
                <a:moveTo>
                  <a:pt x="941649" y="33835"/>
                </a:moveTo>
                <a:lnTo>
                  <a:pt x="939538" y="31721"/>
                </a:lnTo>
                <a:lnTo>
                  <a:pt x="942441" y="31721"/>
                </a:lnTo>
                <a:lnTo>
                  <a:pt x="941649" y="33835"/>
                </a:lnTo>
                <a:close/>
              </a:path>
              <a:path w="2345690" h="2216785">
                <a:moveTo>
                  <a:pt x="609116" y="210416"/>
                </a:moveTo>
                <a:lnTo>
                  <a:pt x="603656" y="206550"/>
                </a:lnTo>
                <a:lnTo>
                  <a:pt x="600274" y="202485"/>
                </a:lnTo>
                <a:lnTo>
                  <a:pt x="599466" y="197628"/>
                </a:lnTo>
                <a:lnTo>
                  <a:pt x="601726" y="191383"/>
                </a:lnTo>
                <a:lnTo>
                  <a:pt x="607005" y="182924"/>
                </a:lnTo>
                <a:lnTo>
                  <a:pt x="613338" y="186096"/>
                </a:lnTo>
                <a:lnTo>
                  <a:pt x="620728" y="189268"/>
                </a:lnTo>
                <a:lnTo>
                  <a:pt x="623367" y="198223"/>
                </a:lnTo>
                <a:lnTo>
                  <a:pt x="622048" y="203807"/>
                </a:lnTo>
                <a:lnTo>
                  <a:pt x="617165" y="207409"/>
                </a:lnTo>
                <a:lnTo>
                  <a:pt x="609116" y="210416"/>
                </a:lnTo>
                <a:close/>
              </a:path>
              <a:path w="2345690" h="2216785">
                <a:moveTo>
                  <a:pt x="773799" y="207243"/>
                </a:moveTo>
                <a:lnTo>
                  <a:pt x="765354" y="203014"/>
                </a:lnTo>
                <a:lnTo>
                  <a:pt x="763242" y="198785"/>
                </a:lnTo>
                <a:lnTo>
                  <a:pt x="767514" y="187666"/>
                </a:lnTo>
                <a:lnTo>
                  <a:pt x="773667" y="182792"/>
                </a:lnTo>
                <a:lnTo>
                  <a:pt x="781205" y="184064"/>
                </a:lnTo>
                <a:lnTo>
                  <a:pt x="789634" y="191383"/>
                </a:lnTo>
                <a:lnTo>
                  <a:pt x="787522" y="196670"/>
                </a:lnTo>
                <a:lnTo>
                  <a:pt x="786467" y="204071"/>
                </a:lnTo>
                <a:lnTo>
                  <a:pt x="780133" y="206186"/>
                </a:lnTo>
                <a:lnTo>
                  <a:pt x="773799" y="207243"/>
                </a:lnTo>
                <a:close/>
              </a:path>
              <a:path w="2345690" h="2216785">
                <a:moveTo>
                  <a:pt x="508168" y="243871"/>
                </a:moveTo>
                <a:lnTo>
                  <a:pt x="500910" y="240418"/>
                </a:lnTo>
                <a:lnTo>
                  <a:pt x="498403" y="232009"/>
                </a:lnTo>
                <a:lnTo>
                  <a:pt x="504605" y="219932"/>
                </a:lnTo>
                <a:lnTo>
                  <a:pt x="515327" y="221452"/>
                </a:lnTo>
                <a:lnTo>
                  <a:pt x="521496" y="226540"/>
                </a:lnTo>
                <a:lnTo>
                  <a:pt x="522123" y="233612"/>
                </a:lnTo>
                <a:lnTo>
                  <a:pt x="516218" y="241079"/>
                </a:lnTo>
                <a:lnTo>
                  <a:pt x="508168" y="243871"/>
                </a:lnTo>
                <a:close/>
              </a:path>
              <a:path w="2345690" h="2216785">
                <a:moveTo>
                  <a:pt x="1103165" y="20090"/>
                </a:moveTo>
                <a:lnTo>
                  <a:pt x="1092491" y="16526"/>
                </a:lnTo>
                <a:lnTo>
                  <a:pt x="1089441" y="6344"/>
                </a:lnTo>
                <a:lnTo>
                  <a:pt x="1093664" y="0"/>
                </a:lnTo>
                <a:lnTo>
                  <a:pt x="1111610" y="0"/>
                </a:lnTo>
                <a:lnTo>
                  <a:pt x="1113721" y="3172"/>
                </a:lnTo>
                <a:lnTo>
                  <a:pt x="1113721" y="11631"/>
                </a:lnTo>
                <a:lnTo>
                  <a:pt x="1103165" y="20090"/>
                </a:lnTo>
                <a:close/>
              </a:path>
              <a:path w="2345690" h="2216785">
                <a:moveTo>
                  <a:pt x="1092608" y="16917"/>
                </a:moveTo>
                <a:lnTo>
                  <a:pt x="1090497" y="15860"/>
                </a:lnTo>
                <a:lnTo>
                  <a:pt x="1092491" y="16526"/>
                </a:lnTo>
                <a:lnTo>
                  <a:pt x="1092608" y="16917"/>
                </a:lnTo>
                <a:close/>
              </a:path>
              <a:path w="2345690" h="2216785">
                <a:moveTo>
                  <a:pt x="671400" y="222047"/>
                </a:moveTo>
                <a:lnTo>
                  <a:pt x="660876" y="214364"/>
                </a:lnTo>
                <a:lnTo>
                  <a:pt x="660051" y="205790"/>
                </a:lnTo>
                <a:lnTo>
                  <a:pt x="665165" y="198999"/>
                </a:lnTo>
                <a:lnTo>
                  <a:pt x="672455" y="196670"/>
                </a:lnTo>
                <a:lnTo>
                  <a:pt x="681643" y="200635"/>
                </a:lnTo>
                <a:lnTo>
                  <a:pt x="684200" y="207772"/>
                </a:lnTo>
                <a:lnTo>
                  <a:pt x="680620" y="215702"/>
                </a:lnTo>
                <a:lnTo>
                  <a:pt x="671400" y="222047"/>
                </a:lnTo>
                <a:close/>
              </a:path>
              <a:path w="2345690" h="2216785">
                <a:moveTo>
                  <a:pt x="1121441" y="196108"/>
                </a:moveTo>
                <a:lnTo>
                  <a:pt x="1115833" y="190854"/>
                </a:lnTo>
                <a:lnTo>
                  <a:pt x="1115767" y="181635"/>
                </a:lnTo>
                <a:lnTo>
                  <a:pt x="1123223" y="170235"/>
                </a:lnTo>
                <a:lnTo>
                  <a:pt x="1133730" y="175241"/>
                </a:lnTo>
                <a:lnTo>
                  <a:pt x="1138398" y="182527"/>
                </a:lnTo>
                <a:lnTo>
                  <a:pt x="1137325" y="190012"/>
                </a:lnTo>
                <a:lnTo>
                  <a:pt x="1130612" y="195612"/>
                </a:lnTo>
                <a:lnTo>
                  <a:pt x="1121441" y="196108"/>
                </a:lnTo>
                <a:close/>
              </a:path>
              <a:path w="2345690" h="2216785">
                <a:moveTo>
                  <a:pt x="802302" y="278087"/>
                </a:moveTo>
                <a:lnTo>
                  <a:pt x="803357" y="268571"/>
                </a:lnTo>
                <a:lnTo>
                  <a:pt x="807728" y="261252"/>
                </a:lnTo>
                <a:lnTo>
                  <a:pt x="814574" y="258393"/>
                </a:lnTo>
                <a:lnTo>
                  <a:pt x="821617" y="260095"/>
                </a:lnTo>
                <a:lnTo>
                  <a:pt x="826582" y="266456"/>
                </a:lnTo>
                <a:lnTo>
                  <a:pt x="826558" y="272800"/>
                </a:lnTo>
                <a:lnTo>
                  <a:pt x="803357" y="272800"/>
                </a:lnTo>
                <a:lnTo>
                  <a:pt x="802302" y="278087"/>
                </a:lnTo>
                <a:close/>
              </a:path>
              <a:path w="2345690" h="2216785">
                <a:moveTo>
                  <a:pt x="812627" y="283704"/>
                </a:moveTo>
                <a:lnTo>
                  <a:pt x="805469" y="277030"/>
                </a:lnTo>
                <a:lnTo>
                  <a:pt x="803357" y="272800"/>
                </a:lnTo>
                <a:lnTo>
                  <a:pt x="826558" y="272800"/>
                </a:lnTo>
                <a:lnTo>
                  <a:pt x="826549" y="275245"/>
                </a:lnTo>
                <a:lnTo>
                  <a:pt x="820776" y="282052"/>
                </a:lnTo>
                <a:lnTo>
                  <a:pt x="812627" y="283704"/>
                </a:lnTo>
                <a:close/>
              </a:path>
              <a:path w="2345690" h="2216785">
                <a:moveTo>
                  <a:pt x="918688" y="162438"/>
                </a:moveTo>
                <a:lnTo>
                  <a:pt x="911464" y="161859"/>
                </a:lnTo>
                <a:lnTo>
                  <a:pt x="903645" y="155432"/>
                </a:lnTo>
                <a:lnTo>
                  <a:pt x="907455" y="143868"/>
                </a:lnTo>
                <a:lnTo>
                  <a:pt x="913542" y="138250"/>
                </a:lnTo>
                <a:lnTo>
                  <a:pt x="921014" y="139374"/>
                </a:lnTo>
                <a:lnTo>
                  <a:pt x="928981" y="148031"/>
                </a:lnTo>
                <a:lnTo>
                  <a:pt x="924725" y="157663"/>
                </a:lnTo>
                <a:lnTo>
                  <a:pt x="918688" y="162438"/>
                </a:lnTo>
                <a:close/>
              </a:path>
            </a:pathLst>
          </a:custGeom>
          <a:solidFill>
            <a:srgbClr val="EF904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bg object 27"/>
          <p:cNvSpPr/>
          <p:nvPr/>
        </p:nvSpPr>
        <p:spPr>
          <a:xfrm>
            <a:off x="11486110" y="0"/>
            <a:ext cx="1238885" cy="862965"/>
          </a:xfrm>
          <a:custGeom>
            <a:avLst/>
            <a:gdLst/>
            <a:ahLst/>
            <a:cxnLst/>
            <a:rect l="l" t="t" r="r" b="b"/>
            <a:pathLst>
              <a:path w="1238884" h="862965">
                <a:moveTo>
                  <a:pt x="1227307" y="862639"/>
                </a:moveTo>
                <a:lnTo>
                  <a:pt x="1212462" y="862523"/>
                </a:lnTo>
                <a:lnTo>
                  <a:pt x="1194054" y="859037"/>
                </a:lnTo>
                <a:lnTo>
                  <a:pt x="1172083" y="852082"/>
                </a:lnTo>
                <a:lnTo>
                  <a:pt x="1161345" y="814411"/>
                </a:lnTo>
                <a:lnTo>
                  <a:pt x="1147159" y="776556"/>
                </a:lnTo>
                <a:lnTo>
                  <a:pt x="1129525" y="738519"/>
                </a:lnTo>
                <a:lnTo>
                  <a:pt x="1108443" y="700302"/>
                </a:lnTo>
                <a:lnTo>
                  <a:pt x="1083913" y="661910"/>
                </a:lnTo>
                <a:lnTo>
                  <a:pt x="1055935" y="623344"/>
                </a:lnTo>
                <a:lnTo>
                  <a:pt x="1024509" y="584608"/>
                </a:lnTo>
                <a:lnTo>
                  <a:pt x="989634" y="545704"/>
                </a:lnTo>
                <a:lnTo>
                  <a:pt x="951312" y="506636"/>
                </a:lnTo>
                <a:lnTo>
                  <a:pt x="909542" y="467406"/>
                </a:lnTo>
                <a:lnTo>
                  <a:pt x="864323" y="428018"/>
                </a:lnTo>
                <a:lnTo>
                  <a:pt x="815657" y="388473"/>
                </a:lnTo>
                <a:lnTo>
                  <a:pt x="763542" y="348775"/>
                </a:lnTo>
                <a:lnTo>
                  <a:pt x="713718" y="313281"/>
                </a:lnTo>
                <a:lnTo>
                  <a:pt x="666955" y="282918"/>
                </a:lnTo>
                <a:lnTo>
                  <a:pt x="622767" y="257038"/>
                </a:lnTo>
                <a:lnTo>
                  <a:pt x="580668" y="234993"/>
                </a:lnTo>
                <a:lnTo>
                  <a:pt x="540172" y="216135"/>
                </a:lnTo>
                <a:lnTo>
                  <a:pt x="500792" y="199814"/>
                </a:lnTo>
                <a:lnTo>
                  <a:pt x="462043" y="185382"/>
                </a:lnTo>
                <a:lnTo>
                  <a:pt x="423438" y="172191"/>
                </a:lnTo>
                <a:lnTo>
                  <a:pt x="303631" y="133576"/>
                </a:lnTo>
                <a:lnTo>
                  <a:pt x="260743" y="118862"/>
                </a:lnTo>
                <a:lnTo>
                  <a:pt x="215570" y="102146"/>
                </a:lnTo>
                <a:lnTo>
                  <a:pt x="167597" y="82767"/>
                </a:lnTo>
                <a:lnTo>
                  <a:pt x="116422" y="60114"/>
                </a:lnTo>
                <a:lnTo>
                  <a:pt x="69099" y="37267"/>
                </a:lnTo>
                <a:lnTo>
                  <a:pt x="23091" y="13134"/>
                </a:lnTo>
                <a:lnTo>
                  <a:pt x="0" y="0"/>
                </a:lnTo>
                <a:lnTo>
                  <a:pt x="548689" y="0"/>
                </a:lnTo>
                <a:lnTo>
                  <a:pt x="558774" y="15796"/>
                </a:lnTo>
                <a:lnTo>
                  <a:pt x="580706" y="49063"/>
                </a:lnTo>
                <a:lnTo>
                  <a:pt x="603960" y="82780"/>
                </a:lnTo>
                <a:lnTo>
                  <a:pt x="628873" y="116943"/>
                </a:lnTo>
                <a:lnTo>
                  <a:pt x="655834" y="151623"/>
                </a:lnTo>
                <a:lnTo>
                  <a:pt x="685196" y="186842"/>
                </a:lnTo>
                <a:lnTo>
                  <a:pt x="717321" y="222635"/>
                </a:lnTo>
                <a:lnTo>
                  <a:pt x="752572" y="259035"/>
                </a:lnTo>
                <a:lnTo>
                  <a:pt x="791311" y="296076"/>
                </a:lnTo>
                <a:lnTo>
                  <a:pt x="833900" y="333793"/>
                </a:lnTo>
                <a:lnTo>
                  <a:pt x="880703" y="372220"/>
                </a:lnTo>
                <a:lnTo>
                  <a:pt x="932082" y="411391"/>
                </a:lnTo>
                <a:lnTo>
                  <a:pt x="988398" y="451340"/>
                </a:lnTo>
                <a:lnTo>
                  <a:pt x="1055141" y="451340"/>
                </a:lnTo>
                <a:lnTo>
                  <a:pt x="1066086" y="483374"/>
                </a:lnTo>
                <a:lnTo>
                  <a:pt x="1083364" y="530324"/>
                </a:lnTo>
                <a:lnTo>
                  <a:pt x="1101881" y="577299"/>
                </a:lnTo>
                <a:lnTo>
                  <a:pt x="1121630" y="624296"/>
                </a:lnTo>
                <a:lnTo>
                  <a:pt x="1142602" y="671311"/>
                </a:lnTo>
                <a:lnTo>
                  <a:pt x="1164792" y="718341"/>
                </a:lnTo>
                <a:lnTo>
                  <a:pt x="1188191" y="765383"/>
                </a:lnTo>
                <a:lnTo>
                  <a:pt x="1212793" y="812431"/>
                </a:lnTo>
                <a:lnTo>
                  <a:pt x="1238589" y="859483"/>
                </a:lnTo>
                <a:lnTo>
                  <a:pt x="1227307" y="862639"/>
                </a:lnTo>
                <a:close/>
              </a:path>
              <a:path w="1238884" h="862965">
                <a:moveTo>
                  <a:pt x="1055141" y="451340"/>
                </a:moveTo>
                <a:lnTo>
                  <a:pt x="988398" y="451340"/>
                </a:lnTo>
                <a:lnTo>
                  <a:pt x="985016" y="442831"/>
                </a:lnTo>
                <a:lnTo>
                  <a:pt x="974806" y="417372"/>
                </a:lnTo>
                <a:lnTo>
                  <a:pt x="957668" y="375061"/>
                </a:lnTo>
                <a:lnTo>
                  <a:pt x="933503" y="315997"/>
                </a:lnTo>
                <a:lnTo>
                  <a:pt x="909802" y="305679"/>
                </a:lnTo>
                <a:lnTo>
                  <a:pt x="885896" y="293346"/>
                </a:lnTo>
                <a:lnTo>
                  <a:pt x="837470" y="262640"/>
                </a:lnTo>
                <a:lnTo>
                  <a:pt x="788223" y="223876"/>
                </a:lnTo>
                <a:lnTo>
                  <a:pt x="738154" y="177054"/>
                </a:lnTo>
                <a:lnTo>
                  <a:pt x="687261" y="122170"/>
                </a:lnTo>
                <a:lnTo>
                  <a:pt x="661504" y="91705"/>
                </a:lnTo>
                <a:lnTo>
                  <a:pt x="635541" y="59224"/>
                </a:lnTo>
                <a:lnTo>
                  <a:pt x="609372" y="24726"/>
                </a:lnTo>
                <a:lnTo>
                  <a:pt x="591509" y="0"/>
                </a:lnTo>
                <a:lnTo>
                  <a:pt x="1056214" y="0"/>
                </a:lnTo>
                <a:lnTo>
                  <a:pt x="1060364" y="22908"/>
                </a:lnTo>
                <a:lnTo>
                  <a:pt x="1063846" y="54436"/>
                </a:lnTo>
                <a:lnTo>
                  <a:pt x="1065045" y="85665"/>
                </a:lnTo>
                <a:lnTo>
                  <a:pt x="1063961" y="116595"/>
                </a:lnTo>
                <a:lnTo>
                  <a:pt x="1054942" y="177560"/>
                </a:lnTo>
                <a:lnTo>
                  <a:pt x="1036792" y="237331"/>
                </a:lnTo>
                <a:lnTo>
                  <a:pt x="1009511" y="295907"/>
                </a:lnTo>
                <a:lnTo>
                  <a:pt x="1021760" y="342717"/>
                </a:lnTo>
                <a:lnTo>
                  <a:pt x="1035277" y="389567"/>
                </a:lnTo>
                <a:lnTo>
                  <a:pt x="1050055" y="436454"/>
                </a:lnTo>
                <a:lnTo>
                  <a:pt x="1055141" y="451340"/>
                </a:lnTo>
                <a:close/>
              </a:path>
            </a:pathLst>
          </a:custGeom>
          <a:solidFill>
            <a:srgbClr val="007832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28" name="bg object 2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109828" y="1238081"/>
            <a:ext cx="2001573" cy="2285964"/>
          </a:xfrm>
          <a:prstGeom prst="rect">
            <a:avLst/>
          </a:prstGeom>
        </p:spPr>
      </p:pic>
      <p:pic>
        <p:nvPicPr>
          <p:cNvPr id="29" name="bg object 2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7594664" y="1499267"/>
            <a:ext cx="693334" cy="5559929"/>
          </a:xfrm>
          <a:prstGeom prst="rect">
            <a:avLst/>
          </a:prstGeom>
        </p:spPr>
      </p:pic>
      <p:pic>
        <p:nvPicPr>
          <p:cNvPr id="30" name="bg object 3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8149727" y="2466698"/>
            <a:ext cx="1451" cy="1121"/>
          </a:xfrm>
          <a:prstGeom prst="rect">
            <a:avLst/>
          </a:prstGeom>
        </p:spPr>
      </p:pic>
      <p:pic>
        <p:nvPicPr>
          <p:cNvPr id="31" name="bg object 31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7635848" y="2118199"/>
            <a:ext cx="652149" cy="4943005"/>
          </a:xfrm>
          <a:prstGeom prst="rect">
            <a:avLst/>
          </a:prstGeom>
        </p:spPr>
      </p:pic>
      <p:pic>
        <p:nvPicPr>
          <p:cNvPr id="32" name="bg object 3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6195578" y="7617702"/>
            <a:ext cx="2092421" cy="2669297"/>
          </a:xfrm>
          <a:prstGeom prst="rect">
            <a:avLst/>
          </a:prstGeom>
        </p:spPr>
      </p:pic>
      <p:sp>
        <p:nvSpPr>
          <p:cNvPr id="33" name="bg object 33"/>
          <p:cNvSpPr/>
          <p:nvPr/>
        </p:nvSpPr>
        <p:spPr>
          <a:xfrm>
            <a:off x="8883954" y="3616607"/>
            <a:ext cx="1958975" cy="1689735"/>
          </a:xfrm>
          <a:custGeom>
            <a:avLst/>
            <a:gdLst/>
            <a:ahLst/>
            <a:cxnLst/>
            <a:rect l="l" t="t" r="r" b="b"/>
            <a:pathLst>
              <a:path w="1958975" h="1689735">
                <a:moveTo>
                  <a:pt x="1958519" y="1505076"/>
                </a:moveTo>
                <a:lnTo>
                  <a:pt x="1773960" y="1689635"/>
                </a:lnTo>
                <a:lnTo>
                  <a:pt x="1681472" y="1565771"/>
                </a:lnTo>
                <a:lnTo>
                  <a:pt x="1379494" y="1226142"/>
                </a:lnTo>
                <a:lnTo>
                  <a:pt x="831259" y="718689"/>
                </a:lnTo>
                <a:lnTo>
                  <a:pt x="0" y="91352"/>
                </a:lnTo>
                <a:lnTo>
                  <a:pt x="91352" y="0"/>
                </a:lnTo>
                <a:lnTo>
                  <a:pt x="199837" y="68257"/>
                </a:lnTo>
                <a:lnTo>
                  <a:pt x="468345" y="246807"/>
                </a:lnTo>
                <a:lnTo>
                  <a:pt x="811455" y="496317"/>
                </a:lnTo>
                <a:lnTo>
                  <a:pt x="1143743" y="777454"/>
                </a:lnTo>
                <a:lnTo>
                  <a:pt x="1449923" y="1061285"/>
                </a:lnTo>
                <a:lnTo>
                  <a:pt x="1710128" y="1292501"/>
                </a:lnTo>
                <a:lnTo>
                  <a:pt x="1890834" y="1448099"/>
                </a:lnTo>
                <a:lnTo>
                  <a:pt x="1958519" y="1505076"/>
                </a:lnTo>
                <a:close/>
              </a:path>
            </a:pathLst>
          </a:custGeom>
          <a:solidFill>
            <a:srgbClr val="007832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bg object 34"/>
          <p:cNvSpPr/>
          <p:nvPr/>
        </p:nvSpPr>
        <p:spPr>
          <a:xfrm>
            <a:off x="9134643" y="3333527"/>
            <a:ext cx="2016760" cy="2288540"/>
          </a:xfrm>
          <a:custGeom>
            <a:avLst/>
            <a:gdLst/>
            <a:ahLst/>
            <a:cxnLst/>
            <a:rect l="l" t="t" r="r" b="b"/>
            <a:pathLst>
              <a:path w="2016759" h="2288540">
                <a:moveTo>
                  <a:pt x="944898" y="1040655"/>
                </a:moveTo>
                <a:lnTo>
                  <a:pt x="825412" y="1160141"/>
                </a:lnTo>
                <a:lnTo>
                  <a:pt x="809844" y="1143745"/>
                </a:lnTo>
                <a:lnTo>
                  <a:pt x="528708" y="811455"/>
                </a:lnTo>
                <a:lnTo>
                  <a:pt x="279198" y="468346"/>
                </a:lnTo>
                <a:lnTo>
                  <a:pt x="100648" y="199838"/>
                </a:lnTo>
                <a:lnTo>
                  <a:pt x="32390" y="91353"/>
                </a:lnTo>
                <a:lnTo>
                  <a:pt x="123743" y="0"/>
                </a:lnTo>
                <a:lnTo>
                  <a:pt x="751079" y="831259"/>
                </a:lnTo>
                <a:lnTo>
                  <a:pt x="944898" y="1040655"/>
                </a:lnTo>
                <a:close/>
              </a:path>
              <a:path w="2016759" h="2288540">
                <a:moveTo>
                  <a:pt x="1722024" y="1773961"/>
                </a:moveTo>
                <a:lnTo>
                  <a:pt x="1537466" y="1958520"/>
                </a:lnTo>
                <a:lnTo>
                  <a:pt x="1522152" y="1940197"/>
                </a:lnTo>
                <a:lnTo>
                  <a:pt x="1503592" y="1918139"/>
                </a:lnTo>
                <a:lnTo>
                  <a:pt x="1478282" y="1888235"/>
                </a:lnTo>
                <a:lnTo>
                  <a:pt x="1429470" y="1841605"/>
                </a:lnTo>
                <a:lnTo>
                  <a:pt x="1377105" y="1793025"/>
                </a:lnTo>
                <a:lnTo>
                  <a:pt x="1321118" y="1742596"/>
                </a:lnTo>
                <a:lnTo>
                  <a:pt x="1291744" y="1716720"/>
                </a:lnTo>
                <a:lnTo>
                  <a:pt x="1261440" y="1690417"/>
                </a:lnTo>
                <a:lnTo>
                  <a:pt x="1230196" y="1663703"/>
                </a:lnTo>
                <a:lnTo>
                  <a:pt x="1198004" y="1636588"/>
                </a:lnTo>
                <a:lnTo>
                  <a:pt x="1164854" y="1609085"/>
                </a:lnTo>
                <a:lnTo>
                  <a:pt x="1130739" y="1581207"/>
                </a:lnTo>
                <a:lnTo>
                  <a:pt x="1095650" y="1552966"/>
                </a:lnTo>
                <a:lnTo>
                  <a:pt x="1059578" y="1524375"/>
                </a:lnTo>
                <a:lnTo>
                  <a:pt x="1022515" y="1495445"/>
                </a:lnTo>
                <a:lnTo>
                  <a:pt x="984452" y="1466190"/>
                </a:lnTo>
                <a:lnTo>
                  <a:pt x="945381" y="1436622"/>
                </a:lnTo>
                <a:lnTo>
                  <a:pt x="905293" y="1406752"/>
                </a:lnTo>
                <a:lnTo>
                  <a:pt x="864179" y="1376595"/>
                </a:lnTo>
                <a:lnTo>
                  <a:pt x="822030" y="1346161"/>
                </a:lnTo>
                <a:lnTo>
                  <a:pt x="778839" y="1315464"/>
                </a:lnTo>
                <a:lnTo>
                  <a:pt x="734597" y="1284516"/>
                </a:lnTo>
                <a:lnTo>
                  <a:pt x="689294" y="1253330"/>
                </a:lnTo>
                <a:lnTo>
                  <a:pt x="642923" y="1221917"/>
                </a:lnTo>
                <a:lnTo>
                  <a:pt x="595475" y="1190290"/>
                </a:lnTo>
                <a:lnTo>
                  <a:pt x="546941" y="1158462"/>
                </a:lnTo>
                <a:lnTo>
                  <a:pt x="497313" y="1126446"/>
                </a:lnTo>
                <a:lnTo>
                  <a:pt x="446582" y="1094252"/>
                </a:lnTo>
                <a:lnTo>
                  <a:pt x="394740" y="1061895"/>
                </a:lnTo>
                <a:lnTo>
                  <a:pt x="341777" y="1029386"/>
                </a:lnTo>
                <a:lnTo>
                  <a:pt x="287686" y="996738"/>
                </a:lnTo>
                <a:lnTo>
                  <a:pt x="232457" y="963963"/>
                </a:lnTo>
                <a:lnTo>
                  <a:pt x="176083" y="931074"/>
                </a:lnTo>
                <a:lnTo>
                  <a:pt x="118554" y="898082"/>
                </a:lnTo>
                <a:lnTo>
                  <a:pt x="59863" y="865002"/>
                </a:lnTo>
                <a:lnTo>
                  <a:pt x="0" y="831844"/>
                </a:lnTo>
                <a:lnTo>
                  <a:pt x="91353" y="740491"/>
                </a:lnTo>
                <a:lnTo>
                  <a:pt x="153558" y="774079"/>
                </a:lnTo>
                <a:lnTo>
                  <a:pt x="318404" y="865031"/>
                </a:lnTo>
                <a:lnTo>
                  <a:pt x="553240" y="998625"/>
                </a:lnTo>
                <a:lnTo>
                  <a:pt x="825412" y="1160141"/>
                </a:lnTo>
                <a:lnTo>
                  <a:pt x="944898" y="1040655"/>
                </a:lnTo>
                <a:lnTo>
                  <a:pt x="1258532" y="1379494"/>
                </a:lnTo>
                <a:lnTo>
                  <a:pt x="1598161" y="1681473"/>
                </a:lnTo>
                <a:lnTo>
                  <a:pt x="1722024" y="1773961"/>
                </a:lnTo>
                <a:close/>
              </a:path>
              <a:path w="2016759" h="2288540">
                <a:moveTo>
                  <a:pt x="2016494" y="2103462"/>
                </a:moveTo>
                <a:lnTo>
                  <a:pt x="1831935" y="2288020"/>
                </a:lnTo>
                <a:lnTo>
                  <a:pt x="1815542" y="2264650"/>
                </a:lnTo>
                <a:lnTo>
                  <a:pt x="1764170" y="2197753"/>
                </a:lnTo>
                <a:lnTo>
                  <a:pt x="1674530" y="2092147"/>
                </a:lnTo>
                <a:lnTo>
                  <a:pt x="1543335" y="1952650"/>
                </a:lnTo>
                <a:lnTo>
                  <a:pt x="1700901" y="1795084"/>
                </a:lnTo>
                <a:lnTo>
                  <a:pt x="1843423" y="1925470"/>
                </a:lnTo>
                <a:lnTo>
                  <a:pt x="1941551" y="2022341"/>
                </a:lnTo>
                <a:lnTo>
                  <a:pt x="1998252" y="2082678"/>
                </a:lnTo>
                <a:lnTo>
                  <a:pt x="2016494" y="2103462"/>
                </a:lnTo>
                <a:close/>
              </a:path>
            </a:pathLst>
          </a:custGeom>
          <a:solidFill>
            <a:srgbClr val="002E1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bg object 35"/>
          <p:cNvSpPr/>
          <p:nvPr/>
        </p:nvSpPr>
        <p:spPr>
          <a:xfrm>
            <a:off x="10685850" y="5135424"/>
            <a:ext cx="2402840" cy="2402840"/>
          </a:xfrm>
          <a:custGeom>
            <a:avLst/>
            <a:gdLst/>
            <a:ahLst/>
            <a:cxnLst/>
            <a:rect l="l" t="t" r="r" b="b"/>
            <a:pathLst>
              <a:path w="2402840" h="2402840">
                <a:moveTo>
                  <a:pt x="2402284" y="2154237"/>
                </a:moveTo>
                <a:lnTo>
                  <a:pt x="2154237" y="2402284"/>
                </a:lnTo>
                <a:lnTo>
                  <a:pt x="0" y="248047"/>
                </a:lnTo>
                <a:lnTo>
                  <a:pt x="248047" y="0"/>
                </a:lnTo>
                <a:lnTo>
                  <a:pt x="2402284" y="2154237"/>
                </a:lnTo>
                <a:close/>
              </a:path>
            </a:pathLst>
          </a:custGeom>
          <a:solidFill>
            <a:srgbClr val="FFF0D4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36" name="bg object 36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8891333" y="3392556"/>
            <a:ext cx="4182714" cy="4128994"/>
          </a:xfrm>
          <a:prstGeom prst="rect">
            <a:avLst/>
          </a:prstGeom>
        </p:spPr>
      </p:pic>
      <p:sp>
        <p:nvSpPr>
          <p:cNvPr id="37" name="bg object 37"/>
          <p:cNvSpPr/>
          <p:nvPr/>
        </p:nvSpPr>
        <p:spPr>
          <a:xfrm>
            <a:off x="14072030" y="8855002"/>
            <a:ext cx="801370" cy="1432560"/>
          </a:xfrm>
          <a:custGeom>
            <a:avLst/>
            <a:gdLst/>
            <a:ahLst/>
            <a:cxnLst/>
            <a:rect l="l" t="t" r="r" b="b"/>
            <a:pathLst>
              <a:path w="801369" h="1432559">
                <a:moveTo>
                  <a:pt x="20611" y="1431997"/>
                </a:moveTo>
                <a:lnTo>
                  <a:pt x="780623" y="1431997"/>
                </a:lnTo>
                <a:lnTo>
                  <a:pt x="801235" y="1393601"/>
                </a:lnTo>
                <a:lnTo>
                  <a:pt x="769807" y="1071663"/>
                </a:lnTo>
                <a:lnTo>
                  <a:pt x="700665" y="604189"/>
                </a:lnTo>
                <a:lnTo>
                  <a:pt x="631523" y="183021"/>
                </a:lnTo>
                <a:lnTo>
                  <a:pt x="600095" y="0"/>
                </a:lnTo>
                <a:lnTo>
                  <a:pt x="201139" y="0"/>
                </a:lnTo>
                <a:lnTo>
                  <a:pt x="169711" y="183021"/>
                </a:lnTo>
                <a:lnTo>
                  <a:pt x="100569" y="604189"/>
                </a:lnTo>
                <a:lnTo>
                  <a:pt x="31427" y="1071663"/>
                </a:lnTo>
                <a:lnTo>
                  <a:pt x="0" y="1393601"/>
                </a:lnTo>
                <a:lnTo>
                  <a:pt x="20611" y="1431997"/>
                </a:lnTo>
                <a:close/>
              </a:path>
            </a:pathLst>
          </a:custGeom>
          <a:solidFill>
            <a:srgbClr val="6633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bg object 38"/>
          <p:cNvSpPr/>
          <p:nvPr/>
        </p:nvSpPr>
        <p:spPr>
          <a:xfrm>
            <a:off x="13277084" y="8569714"/>
            <a:ext cx="2391410" cy="285750"/>
          </a:xfrm>
          <a:custGeom>
            <a:avLst/>
            <a:gdLst/>
            <a:ahLst/>
            <a:cxnLst/>
            <a:rect l="l" t="t" r="r" b="b"/>
            <a:pathLst>
              <a:path w="2391409" h="285750">
                <a:moveTo>
                  <a:pt x="1195563" y="285288"/>
                </a:moveTo>
                <a:lnTo>
                  <a:pt x="1341431" y="278198"/>
                </a:lnTo>
                <a:lnTo>
                  <a:pt x="1684175" y="242608"/>
                </a:lnTo>
                <a:lnTo>
                  <a:pt x="2081504" y="157036"/>
                </a:lnTo>
                <a:lnTo>
                  <a:pt x="2391126" y="0"/>
                </a:lnTo>
                <a:lnTo>
                  <a:pt x="0" y="0"/>
                </a:lnTo>
                <a:lnTo>
                  <a:pt x="309622" y="157036"/>
                </a:lnTo>
                <a:lnTo>
                  <a:pt x="706951" y="242608"/>
                </a:lnTo>
                <a:lnTo>
                  <a:pt x="1049694" y="278198"/>
                </a:lnTo>
                <a:lnTo>
                  <a:pt x="1195563" y="285288"/>
                </a:lnTo>
                <a:close/>
              </a:path>
            </a:pathLst>
          </a:custGeom>
          <a:solidFill>
            <a:srgbClr val="EF904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39" name="bg object 39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11905730" y="4405468"/>
            <a:ext cx="6005266" cy="588153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14028" y="4623109"/>
            <a:ext cx="10222865" cy="41573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500" b="0" i="0">
                <a:solidFill>
                  <a:srgbClr val="002E15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rgbClr val="002E15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002E15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rgbClr val="002E15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002E15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8/11/2023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B5C3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bg object 17"/>
          <p:cNvSpPr/>
          <p:nvPr/>
        </p:nvSpPr>
        <p:spPr>
          <a:xfrm>
            <a:off x="13849761" y="1735988"/>
            <a:ext cx="815975" cy="1584325"/>
          </a:xfrm>
          <a:custGeom>
            <a:avLst/>
            <a:gdLst/>
            <a:ahLst/>
            <a:cxnLst/>
            <a:rect l="l" t="t" r="r" b="b"/>
            <a:pathLst>
              <a:path w="815975" h="1584325">
                <a:moveTo>
                  <a:pt x="471431" y="1584288"/>
                </a:moveTo>
                <a:lnTo>
                  <a:pt x="407724" y="1577516"/>
                </a:lnTo>
                <a:lnTo>
                  <a:pt x="344017" y="1584288"/>
                </a:lnTo>
                <a:lnTo>
                  <a:pt x="203862" y="1582441"/>
                </a:lnTo>
                <a:lnTo>
                  <a:pt x="63706" y="1538733"/>
                </a:lnTo>
                <a:lnTo>
                  <a:pt x="0" y="1419922"/>
                </a:lnTo>
                <a:lnTo>
                  <a:pt x="31985" y="1091904"/>
                </a:lnTo>
                <a:lnTo>
                  <a:pt x="102353" y="615601"/>
                </a:lnTo>
                <a:lnTo>
                  <a:pt x="172721" y="186477"/>
                </a:lnTo>
                <a:lnTo>
                  <a:pt x="204706" y="0"/>
                </a:lnTo>
                <a:lnTo>
                  <a:pt x="610740" y="0"/>
                </a:lnTo>
                <a:lnTo>
                  <a:pt x="642726" y="186477"/>
                </a:lnTo>
                <a:lnTo>
                  <a:pt x="713094" y="615601"/>
                </a:lnTo>
                <a:lnTo>
                  <a:pt x="783462" y="1091904"/>
                </a:lnTo>
                <a:lnTo>
                  <a:pt x="815447" y="1419922"/>
                </a:lnTo>
                <a:lnTo>
                  <a:pt x="751740" y="1538733"/>
                </a:lnTo>
                <a:lnTo>
                  <a:pt x="611585" y="1582441"/>
                </a:lnTo>
                <a:lnTo>
                  <a:pt x="471431" y="1584288"/>
                </a:lnTo>
                <a:close/>
              </a:path>
            </a:pathLst>
          </a:custGeom>
          <a:solidFill>
            <a:srgbClr val="6633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bg object 18"/>
          <p:cNvSpPr/>
          <p:nvPr/>
        </p:nvSpPr>
        <p:spPr>
          <a:xfrm>
            <a:off x="13040714" y="1445312"/>
            <a:ext cx="2433955" cy="290830"/>
          </a:xfrm>
          <a:custGeom>
            <a:avLst/>
            <a:gdLst/>
            <a:ahLst/>
            <a:cxnLst/>
            <a:rect l="l" t="t" r="r" b="b"/>
            <a:pathLst>
              <a:path w="2433955" h="290830">
                <a:moveTo>
                  <a:pt x="1216771" y="290676"/>
                </a:moveTo>
                <a:lnTo>
                  <a:pt x="1068315" y="283453"/>
                </a:lnTo>
                <a:lnTo>
                  <a:pt x="719491" y="247190"/>
                </a:lnTo>
                <a:lnTo>
                  <a:pt x="315114" y="160001"/>
                </a:lnTo>
                <a:lnTo>
                  <a:pt x="0" y="0"/>
                </a:lnTo>
                <a:lnTo>
                  <a:pt x="2433541" y="0"/>
                </a:lnTo>
                <a:lnTo>
                  <a:pt x="2118426" y="160001"/>
                </a:lnTo>
                <a:lnTo>
                  <a:pt x="1714050" y="247190"/>
                </a:lnTo>
                <a:lnTo>
                  <a:pt x="1365226" y="283453"/>
                </a:lnTo>
                <a:lnTo>
                  <a:pt x="1216771" y="290676"/>
                </a:lnTo>
                <a:close/>
              </a:path>
            </a:pathLst>
          </a:custGeom>
          <a:solidFill>
            <a:srgbClr val="EF904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19" name="bg 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504072" y="297293"/>
            <a:ext cx="4365862" cy="3025218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83927" y="2714818"/>
            <a:ext cx="6720145" cy="3360072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0204" y="6375386"/>
            <a:ext cx="6720145" cy="3360073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6144374" y="2"/>
            <a:ext cx="2143625" cy="3619291"/>
          </a:xfrm>
          <a:prstGeom prst="rect">
            <a:avLst/>
          </a:prstGeom>
        </p:spPr>
      </p:pic>
      <p:pic>
        <p:nvPicPr>
          <p:cNvPr id="23" name="bg object 2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2737691" y="2714818"/>
            <a:ext cx="4800104" cy="3360072"/>
          </a:xfrm>
          <a:prstGeom prst="rect">
            <a:avLst/>
          </a:prstGeom>
        </p:spPr>
      </p:pic>
      <p:pic>
        <p:nvPicPr>
          <p:cNvPr id="24" name="bg object 24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2737691" y="6375386"/>
            <a:ext cx="4800103" cy="3360072"/>
          </a:xfrm>
          <a:prstGeom prst="rect">
            <a:avLst/>
          </a:prstGeom>
        </p:spPr>
      </p:pic>
      <p:pic>
        <p:nvPicPr>
          <p:cNvPr id="25" name="bg object 25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50204" y="2714818"/>
            <a:ext cx="4800103" cy="3360072"/>
          </a:xfrm>
          <a:prstGeom prst="rect">
            <a:avLst/>
          </a:prstGeom>
        </p:spPr>
      </p:pic>
      <p:pic>
        <p:nvPicPr>
          <p:cNvPr id="26" name="bg object 26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7703968" y="6375386"/>
            <a:ext cx="4800102" cy="336007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002E15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8/11/2023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B5C3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577375" y="1253609"/>
            <a:ext cx="1710624" cy="4195602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8002529" y="1407937"/>
            <a:ext cx="45085" cy="4401185"/>
          </a:xfrm>
          <a:custGeom>
            <a:avLst/>
            <a:gdLst/>
            <a:ahLst/>
            <a:cxnLst/>
            <a:rect l="l" t="t" r="r" b="b"/>
            <a:pathLst>
              <a:path w="45084" h="4401185">
                <a:moveTo>
                  <a:pt x="44672" y="4401018"/>
                </a:moveTo>
                <a:lnTo>
                  <a:pt x="0" y="4401018"/>
                </a:lnTo>
                <a:lnTo>
                  <a:pt x="22336" y="0"/>
                </a:lnTo>
                <a:lnTo>
                  <a:pt x="44672" y="4401018"/>
                </a:lnTo>
                <a:close/>
              </a:path>
            </a:pathLst>
          </a:custGeom>
          <a:solidFill>
            <a:srgbClr val="B5C3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bg object 19"/>
          <p:cNvSpPr/>
          <p:nvPr/>
        </p:nvSpPr>
        <p:spPr>
          <a:xfrm>
            <a:off x="18002529" y="5786605"/>
            <a:ext cx="45085" cy="45085"/>
          </a:xfrm>
          <a:custGeom>
            <a:avLst/>
            <a:gdLst/>
            <a:ahLst/>
            <a:cxnLst/>
            <a:rect l="l" t="t" r="r" b="b"/>
            <a:pathLst>
              <a:path w="45084" h="45085">
                <a:moveTo>
                  <a:pt x="25298" y="44701"/>
                </a:moveTo>
                <a:lnTo>
                  <a:pt x="19374" y="44701"/>
                </a:lnTo>
                <a:lnTo>
                  <a:pt x="16525" y="44134"/>
                </a:lnTo>
                <a:lnTo>
                  <a:pt x="0" y="25314"/>
                </a:lnTo>
                <a:lnTo>
                  <a:pt x="0" y="19386"/>
                </a:lnTo>
                <a:lnTo>
                  <a:pt x="19374" y="0"/>
                </a:lnTo>
                <a:lnTo>
                  <a:pt x="25298" y="0"/>
                </a:lnTo>
                <a:lnTo>
                  <a:pt x="44672" y="22351"/>
                </a:lnTo>
                <a:lnTo>
                  <a:pt x="44672" y="25314"/>
                </a:lnTo>
                <a:lnTo>
                  <a:pt x="25298" y="44701"/>
                </a:lnTo>
                <a:close/>
              </a:path>
            </a:pathLst>
          </a:custGeom>
          <a:solidFill>
            <a:srgbClr val="007832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20" name="bg object 2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181434" y="0"/>
            <a:ext cx="5106565" cy="525018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8/11/2023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0D4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37504" y="194464"/>
            <a:ext cx="16812991" cy="23613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500" b="0" i="0">
                <a:solidFill>
                  <a:srgbClr val="002E15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37795" y="3077715"/>
            <a:ext cx="12801600" cy="2128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rgbClr val="002E15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12" Type="http://schemas.openxmlformats.org/officeDocument/2006/relationships/image" Target="../media/image57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11" Type="http://schemas.openxmlformats.org/officeDocument/2006/relationships/image" Target="../media/image56.png"/><Relationship Id="rId5" Type="http://schemas.openxmlformats.org/officeDocument/2006/relationships/image" Target="../media/image50.png"/><Relationship Id="rId10" Type="http://schemas.openxmlformats.org/officeDocument/2006/relationships/image" Target="../media/image55.png"/><Relationship Id="rId4" Type="http://schemas.openxmlformats.org/officeDocument/2006/relationships/image" Target="../media/image49.png"/><Relationship Id="rId9" Type="http://schemas.openxmlformats.org/officeDocument/2006/relationships/image" Target="../media/image5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ame-icons.net/1x1/delapouite/carrot.html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1233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845"/>
              </a:spcBef>
            </a:pPr>
            <a:r>
              <a:rPr sz="14400" spc="509" dirty="0">
                <a:latin typeface="Georgia"/>
                <a:cs typeface="Georgia"/>
              </a:rPr>
              <a:t>NUTRIZEN</a:t>
            </a:r>
            <a:endParaRPr sz="14400" dirty="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2185"/>
              </a:spcBef>
            </a:pPr>
            <a:r>
              <a:rPr sz="3600" spc="85" dirty="0">
                <a:latin typeface="Lucida Sans Unicode"/>
                <a:cs typeface="Lucida Sans Unicode"/>
              </a:rPr>
              <a:t>FINDING</a:t>
            </a:r>
            <a:r>
              <a:rPr sz="3600" spc="-240" dirty="0">
                <a:latin typeface="Lucida Sans Unicode"/>
                <a:cs typeface="Lucida Sans Unicode"/>
              </a:rPr>
              <a:t> </a:t>
            </a:r>
            <a:r>
              <a:rPr sz="3600" spc="155" dirty="0">
                <a:latin typeface="Lucida Sans Unicode"/>
                <a:cs typeface="Lucida Sans Unicode"/>
              </a:rPr>
              <a:t>BALANCE</a:t>
            </a:r>
            <a:r>
              <a:rPr sz="3600" spc="-235" dirty="0">
                <a:latin typeface="Lucida Sans Unicode"/>
                <a:cs typeface="Lucida Sans Unicode"/>
              </a:rPr>
              <a:t> </a:t>
            </a:r>
            <a:r>
              <a:rPr sz="3600" spc="135" dirty="0">
                <a:latin typeface="Lucida Sans Unicode"/>
                <a:cs typeface="Lucida Sans Unicode"/>
              </a:rPr>
              <a:t>THROUGH</a:t>
            </a:r>
            <a:r>
              <a:rPr sz="3600" spc="-235" dirty="0">
                <a:latin typeface="Lucida Sans Unicode"/>
                <a:cs typeface="Lucida Sans Unicode"/>
              </a:rPr>
              <a:t> </a:t>
            </a:r>
            <a:r>
              <a:rPr sz="3600" spc="55" dirty="0">
                <a:latin typeface="Lucida Sans Unicode"/>
                <a:cs typeface="Lucida Sans Unicode"/>
              </a:rPr>
              <a:t>NUTRITION</a:t>
            </a:r>
            <a:endParaRPr sz="3600" dirty="0">
              <a:latin typeface="Lucida Sans Unicode"/>
              <a:cs typeface="Lucida Sans Unicode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714411" y="0"/>
            <a:ext cx="3728085" cy="2003425"/>
            <a:chOff x="6714411" y="0"/>
            <a:chExt cx="3728085" cy="200342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38421" y="0"/>
              <a:ext cx="3663424" cy="19938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007258" y="0"/>
              <a:ext cx="3394587" cy="200239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738446" y="0"/>
              <a:ext cx="3340860" cy="188760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6824143" y="0"/>
              <a:ext cx="3512185" cy="2003425"/>
            </a:xfrm>
            <a:custGeom>
              <a:avLst/>
              <a:gdLst/>
              <a:ahLst/>
              <a:cxnLst/>
              <a:rect l="l" t="t" r="r" b="b"/>
              <a:pathLst>
                <a:path w="3512184" h="2003425">
                  <a:moveTo>
                    <a:pt x="3159814" y="1004889"/>
                  </a:moveTo>
                  <a:lnTo>
                    <a:pt x="3125130" y="988916"/>
                  </a:lnTo>
                  <a:lnTo>
                    <a:pt x="3087135" y="947854"/>
                  </a:lnTo>
                  <a:lnTo>
                    <a:pt x="3084559" y="929444"/>
                  </a:lnTo>
                  <a:lnTo>
                    <a:pt x="3100217" y="919393"/>
                  </a:lnTo>
                  <a:lnTo>
                    <a:pt x="3127125" y="917700"/>
                  </a:lnTo>
                  <a:lnTo>
                    <a:pt x="3156069" y="921542"/>
                  </a:lnTo>
                  <a:lnTo>
                    <a:pt x="3177833" y="928095"/>
                  </a:lnTo>
                  <a:lnTo>
                    <a:pt x="3190753" y="937515"/>
                  </a:lnTo>
                  <a:lnTo>
                    <a:pt x="3198774" y="950692"/>
                  </a:lnTo>
                  <a:lnTo>
                    <a:pt x="3201266" y="965906"/>
                  </a:lnTo>
                  <a:lnTo>
                    <a:pt x="3197596" y="981437"/>
                  </a:lnTo>
                  <a:lnTo>
                    <a:pt x="3188183" y="994367"/>
                  </a:lnTo>
                  <a:lnTo>
                    <a:pt x="3175016" y="1002395"/>
                  </a:lnTo>
                  <a:lnTo>
                    <a:pt x="3159814" y="1004889"/>
                  </a:lnTo>
                  <a:close/>
                </a:path>
                <a:path w="3512184" h="2003425">
                  <a:moveTo>
                    <a:pt x="3089648" y="1183162"/>
                  </a:moveTo>
                  <a:lnTo>
                    <a:pt x="3074593" y="1179849"/>
                  </a:lnTo>
                  <a:lnTo>
                    <a:pt x="3061883" y="1171126"/>
                  </a:lnTo>
                  <a:lnTo>
                    <a:pt x="3053193" y="1157720"/>
                  </a:lnTo>
                  <a:lnTo>
                    <a:pt x="3050378" y="1141986"/>
                  </a:lnTo>
                  <a:lnTo>
                    <a:pt x="3053689" y="1126919"/>
                  </a:lnTo>
                  <a:lnTo>
                    <a:pt x="3062404" y="1114198"/>
                  </a:lnTo>
                  <a:lnTo>
                    <a:pt x="3075800" y="1105502"/>
                  </a:lnTo>
                  <a:lnTo>
                    <a:pt x="3097920" y="1100144"/>
                  </a:lnTo>
                  <a:lnTo>
                    <a:pt x="3127051" y="1097869"/>
                  </a:lnTo>
                  <a:lnTo>
                    <a:pt x="3153837" y="1101003"/>
                  </a:lnTo>
                  <a:lnTo>
                    <a:pt x="3168924" y="1111870"/>
                  </a:lnTo>
                  <a:lnTo>
                    <a:pt x="3165342" y="1130144"/>
                  </a:lnTo>
                  <a:lnTo>
                    <a:pt x="3147955" y="1150799"/>
                  </a:lnTo>
                  <a:lnTo>
                    <a:pt x="3125164" y="1169108"/>
                  </a:lnTo>
                  <a:lnTo>
                    <a:pt x="3105370" y="1180345"/>
                  </a:lnTo>
                  <a:lnTo>
                    <a:pt x="3089648" y="1183162"/>
                  </a:lnTo>
                  <a:close/>
                </a:path>
                <a:path w="3512184" h="2003425">
                  <a:moveTo>
                    <a:pt x="3062326" y="1325593"/>
                  </a:moveTo>
                  <a:lnTo>
                    <a:pt x="3011272" y="1317296"/>
                  </a:lnTo>
                  <a:lnTo>
                    <a:pt x="2986376" y="1280453"/>
                  </a:lnTo>
                  <a:lnTo>
                    <a:pt x="2989414" y="1264778"/>
                  </a:lnTo>
                  <a:lnTo>
                    <a:pt x="2998297" y="1251509"/>
                  </a:lnTo>
                  <a:lnTo>
                    <a:pt x="3011132" y="1242967"/>
                  </a:lnTo>
                  <a:lnTo>
                    <a:pt x="3026226" y="1239862"/>
                  </a:lnTo>
                  <a:lnTo>
                    <a:pt x="3041890" y="1242902"/>
                  </a:lnTo>
                  <a:lnTo>
                    <a:pt x="3061499" y="1254414"/>
                  </a:lnTo>
                  <a:lnTo>
                    <a:pt x="3084007" y="1273028"/>
                  </a:lnTo>
                  <a:lnTo>
                    <a:pt x="3101083" y="1293903"/>
                  </a:lnTo>
                  <a:lnTo>
                    <a:pt x="3104396" y="1312201"/>
                  </a:lnTo>
                  <a:lnTo>
                    <a:pt x="3089151" y="1322837"/>
                  </a:lnTo>
                  <a:lnTo>
                    <a:pt x="3062326" y="1325593"/>
                  </a:lnTo>
                  <a:close/>
                </a:path>
                <a:path w="3512184" h="2003425">
                  <a:moveTo>
                    <a:pt x="3073920" y="776306"/>
                  </a:moveTo>
                  <a:lnTo>
                    <a:pt x="3059650" y="770448"/>
                  </a:lnTo>
                  <a:lnTo>
                    <a:pt x="3048608" y="759674"/>
                  </a:lnTo>
                  <a:lnTo>
                    <a:pt x="3042339" y="744995"/>
                  </a:lnTo>
                  <a:lnTo>
                    <a:pt x="3040865" y="722254"/>
                  </a:lnTo>
                  <a:lnTo>
                    <a:pt x="3043630" y="693142"/>
                  </a:lnTo>
                  <a:lnTo>
                    <a:pt x="3051308" y="667275"/>
                  </a:lnTo>
                  <a:lnTo>
                    <a:pt x="3064572" y="654269"/>
                  </a:lnTo>
                  <a:lnTo>
                    <a:pt x="3081919" y="660931"/>
                  </a:lnTo>
                  <a:lnTo>
                    <a:pt x="3099259" y="681605"/>
                  </a:lnTo>
                  <a:lnTo>
                    <a:pt x="3113385" y="707209"/>
                  </a:lnTo>
                  <a:lnTo>
                    <a:pt x="3121090" y="728663"/>
                  </a:lnTo>
                  <a:lnTo>
                    <a:pt x="3121160" y="744630"/>
                  </a:lnTo>
                  <a:lnTo>
                    <a:pt x="3115307" y="758911"/>
                  </a:lnTo>
                  <a:lnTo>
                    <a:pt x="3104541" y="769961"/>
                  </a:lnTo>
                  <a:lnTo>
                    <a:pt x="3089874" y="776236"/>
                  </a:lnTo>
                  <a:lnTo>
                    <a:pt x="3073920" y="776306"/>
                  </a:lnTo>
                  <a:close/>
                </a:path>
                <a:path w="3512184" h="2003425">
                  <a:moveTo>
                    <a:pt x="1862664" y="824560"/>
                  </a:moveTo>
                  <a:lnTo>
                    <a:pt x="1827980" y="808588"/>
                  </a:lnTo>
                  <a:lnTo>
                    <a:pt x="1789985" y="767525"/>
                  </a:lnTo>
                  <a:lnTo>
                    <a:pt x="1787409" y="749115"/>
                  </a:lnTo>
                  <a:lnTo>
                    <a:pt x="1803067" y="739065"/>
                  </a:lnTo>
                  <a:lnTo>
                    <a:pt x="1829976" y="737372"/>
                  </a:lnTo>
                  <a:lnTo>
                    <a:pt x="1858919" y="741214"/>
                  </a:lnTo>
                  <a:lnTo>
                    <a:pt x="1880683" y="747767"/>
                  </a:lnTo>
                  <a:lnTo>
                    <a:pt x="1893603" y="757187"/>
                  </a:lnTo>
                  <a:lnTo>
                    <a:pt x="1901625" y="770364"/>
                  </a:lnTo>
                  <a:lnTo>
                    <a:pt x="1904116" y="785578"/>
                  </a:lnTo>
                  <a:lnTo>
                    <a:pt x="1900446" y="801109"/>
                  </a:lnTo>
                  <a:lnTo>
                    <a:pt x="1891033" y="814039"/>
                  </a:lnTo>
                  <a:lnTo>
                    <a:pt x="1877867" y="822067"/>
                  </a:lnTo>
                  <a:lnTo>
                    <a:pt x="1862664" y="824560"/>
                  </a:lnTo>
                  <a:close/>
                </a:path>
                <a:path w="3512184" h="2003425">
                  <a:moveTo>
                    <a:pt x="2165511" y="1441056"/>
                  </a:moveTo>
                  <a:lnTo>
                    <a:pt x="2151241" y="1435198"/>
                  </a:lnTo>
                  <a:lnTo>
                    <a:pt x="2140199" y="1424424"/>
                  </a:lnTo>
                  <a:lnTo>
                    <a:pt x="2133930" y="1409744"/>
                  </a:lnTo>
                  <a:lnTo>
                    <a:pt x="2132456" y="1387003"/>
                  </a:lnTo>
                  <a:lnTo>
                    <a:pt x="2135221" y="1357892"/>
                  </a:lnTo>
                  <a:lnTo>
                    <a:pt x="2142899" y="1332025"/>
                  </a:lnTo>
                  <a:lnTo>
                    <a:pt x="2156163" y="1319019"/>
                  </a:lnTo>
                  <a:lnTo>
                    <a:pt x="2173552" y="1325691"/>
                  </a:lnTo>
                  <a:lnTo>
                    <a:pt x="2190907" y="1346382"/>
                  </a:lnTo>
                  <a:lnTo>
                    <a:pt x="2205019" y="1371990"/>
                  </a:lnTo>
                  <a:lnTo>
                    <a:pt x="2212681" y="1393412"/>
                  </a:lnTo>
                  <a:lnTo>
                    <a:pt x="2212751" y="1409379"/>
                  </a:lnTo>
                  <a:lnTo>
                    <a:pt x="2206898" y="1423661"/>
                  </a:lnTo>
                  <a:lnTo>
                    <a:pt x="2196133" y="1434711"/>
                  </a:lnTo>
                  <a:lnTo>
                    <a:pt x="2181465" y="1440985"/>
                  </a:lnTo>
                  <a:lnTo>
                    <a:pt x="2165511" y="1441056"/>
                  </a:lnTo>
                  <a:close/>
                </a:path>
                <a:path w="3512184" h="2003425">
                  <a:moveTo>
                    <a:pt x="222743" y="467057"/>
                  </a:moveTo>
                  <a:lnTo>
                    <a:pt x="171662" y="458732"/>
                  </a:lnTo>
                  <a:lnTo>
                    <a:pt x="146765" y="421890"/>
                  </a:lnTo>
                  <a:lnTo>
                    <a:pt x="149803" y="406214"/>
                  </a:lnTo>
                  <a:lnTo>
                    <a:pt x="158687" y="392946"/>
                  </a:lnTo>
                  <a:lnTo>
                    <a:pt x="171521" y="384404"/>
                  </a:lnTo>
                  <a:lnTo>
                    <a:pt x="186616" y="381298"/>
                  </a:lnTo>
                  <a:lnTo>
                    <a:pt x="202279" y="384338"/>
                  </a:lnTo>
                  <a:lnTo>
                    <a:pt x="221888" y="395851"/>
                  </a:lnTo>
                  <a:lnTo>
                    <a:pt x="244396" y="414465"/>
                  </a:lnTo>
                  <a:lnTo>
                    <a:pt x="261472" y="435340"/>
                  </a:lnTo>
                  <a:lnTo>
                    <a:pt x="264786" y="453638"/>
                  </a:lnTo>
                  <a:lnTo>
                    <a:pt x="249551" y="464284"/>
                  </a:lnTo>
                  <a:lnTo>
                    <a:pt x="222743" y="467057"/>
                  </a:lnTo>
                  <a:close/>
                </a:path>
                <a:path w="3512184" h="2003425">
                  <a:moveTo>
                    <a:pt x="2248151" y="1256292"/>
                  </a:moveTo>
                  <a:lnTo>
                    <a:pt x="2214322" y="1238543"/>
                  </a:lnTo>
                  <a:lnTo>
                    <a:pt x="2178509" y="1195589"/>
                  </a:lnTo>
                  <a:lnTo>
                    <a:pt x="2176899" y="1177048"/>
                  </a:lnTo>
                  <a:lnTo>
                    <a:pt x="2193061" y="1167821"/>
                  </a:lnTo>
                  <a:lnTo>
                    <a:pt x="2220017" y="1167506"/>
                  </a:lnTo>
                  <a:lnTo>
                    <a:pt x="2248714" y="1172824"/>
                  </a:lnTo>
                  <a:lnTo>
                    <a:pt x="2270097" y="1180495"/>
                  </a:lnTo>
                  <a:lnTo>
                    <a:pt x="2282511" y="1190573"/>
                  </a:lnTo>
                  <a:lnTo>
                    <a:pt x="2289851" y="1204141"/>
                  </a:lnTo>
                  <a:lnTo>
                    <a:pt x="2291562" y="1219465"/>
                  </a:lnTo>
                  <a:lnTo>
                    <a:pt x="2287090" y="1234811"/>
                  </a:lnTo>
                  <a:lnTo>
                    <a:pt x="2277021" y="1247234"/>
                  </a:lnTo>
                  <a:lnTo>
                    <a:pt x="2263463" y="1254579"/>
                  </a:lnTo>
                  <a:lnTo>
                    <a:pt x="2248151" y="1256292"/>
                  </a:lnTo>
                  <a:close/>
                </a:path>
                <a:path w="3512184" h="2003425">
                  <a:moveTo>
                    <a:pt x="1998585" y="1322315"/>
                  </a:moveTo>
                  <a:lnTo>
                    <a:pt x="1983435" y="1317340"/>
                  </a:lnTo>
                  <a:lnTo>
                    <a:pt x="1971758" y="1307294"/>
                  </a:lnTo>
                  <a:lnTo>
                    <a:pt x="1964699" y="1293596"/>
                  </a:lnTo>
                  <a:lnTo>
                    <a:pt x="1963402" y="1277664"/>
                  </a:lnTo>
                  <a:lnTo>
                    <a:pt x="1969180" y="1255665"/>
                  </a:lnTo>
                  <a:lnTo>
                    <a:pt x="1980994" y="1228939"/>
                  </a:lnTo>
                  <a:lnTo>
                    <a:pt x="1996457" y="1206834"/>
                  </a:lnTo>
                  <a:lnTo>
                    <a:pt x="2013183" y="1198700"/>
                  </a:lnTo>
                  <a:lnTo>
                    <a:pt x="2027558" y="1210522"/>
                  </a:lnTo>
                  <a:lnTo>
                    <a:pt x="2037456" y="1235625"/>
                  </a:lnTo>
                  <a:lnTo>
                    <a:pt x="2042722" y="1264367"/>
                  </a:lnTo>
                  <a:lnTo>
                    <a:pt x="2043201" y="1287103"/>
                  </a:lnTo>
                  <a:lnTo>
                    <a:pt x="2038230" y="1302266"/>
                  </a:lnTo>
                  <a:lnTo>
                    <a:pt x="2028192" y="1313952"/>
                  </a:lnTo>
                  <a:lnTo>
                    <a:pt x="2014505" y="1321017"/>
                  </a:lnTo>
                  <a:lnTo>
                    <a:pt x="1998585" y="1322315"/>
                  </a:lnTo>
                  <a:close/>
                </a:path>
                <a:path w="3512184" h="2003425">
                  <a:moveTo>
                    <a:pt x="1844077" y="282909"/>
                  </a:moveTo>
                  <a:lnTo>
                    <a:pt x="1807102" y="246817"/>
                  </a:lnTo>
                  <a:lnTo>
                    <a:pt x="1793927" y="192445"/>
                  </a:lnTo>
                  <a:lnTo>
                    <a:pt x="1800659" y="175092"/>
                  </a:lnTo>
                  <a:lnTo>
                    <a:pt x="1819195" y="173962"/>
                  </a:lnTo>
                  <a:lnTo>
                    <a:pt x="1843507" y="185608"/>
                  </a:lnTo>
                  <a:lnTo>
                    <a:pt x="1866906" y="203084"/>
                  </a:lnTo>
                  <a:lnTo>
                    <a:pt x="1882704" y="219443"/>
                  </a:lnTo>
                  <a:lnTo>
                    <a:pt x="1889389" y="233933"/>
                  </a:lnTo>
                  <a:lnTo>
                    <a:pt x="1889975" y="249336"/>
                  </a:lnTo>
                  <a:lnTo>
                    <a:pt x="1884736" y="263840"/>
                  </a:lnTo>
                  <a:lnTo>
                    <a:pt x="1873946" y="275632"/>
                  </a:lnTo>
                  <a:lnTo>
                    <a:pt x="1859468" y="282322"/>
                  </a:lnTo>
                  <a:lnTo>
                    <a:pt x="1844077" y="282909"/>
                  </a:lnTo>
                  <a:close/>
                </a:path>
                <a:path w="3512184" h="2003425">
                  <a:moveTo>
                    <a:pt x="1895807" y="45521"/>
                  </a:moveTo>
                  <a:lnTo>
                    <a:pt x="1879935" y="43835"/>
                  </a:lnTo>
                  <a:lnTo>
                    <a:pt x="1865955" y="36125"/>
                  </a:lnTo>
                  <a:lnTo>
                    <a:pt x="1856354" y="24075"/>
                  </a:lnTo>
                  <a:lnTo>
                    <a:pt x="1851975" y="9300"/>
                  </a:lnTo>
                  <a:lnTo>
                    <a:pt x="1852961" y="0"/>
                  </a:lnTo>
                  <a:lnTo>
                    <a:pt x="1933239" y="0"/>
                  </a:lnTo>
                  <a:lnTo>
                    <a:pt x="1930315" y="17539"/>
                  </a:lnTo>
                  <a:lnTo>
                    <a:pt x="1922611" y="31530"/>
                  </a:lnTo>
                  <a:lnTo>
                    <a:pt x="1910571" y="41138"/>
                  </a:lnTo>
                  <a:lnTo>
                    <a:pt x="1895807" y="45521"/>
                  </a:lnTo>
                  <a:close/>
                </a:path>
                <a:path w="3512184" h="2003425">
                  <a:moveTo>
                    <a:pt x="1195972" y="1286570"/>
                  </a:moveTo>
                  <a:lnTo>
                    <a:pt x="1194402" y="1286030"/>
                  </a:lnTo>
                  <a:lnTo>
                    <a:pt x="1182861" y="1275800"/>
                  </a:lnTo>
                  <a:lnTo>
                    <a:pt x="1175994" y="1261988"/>
                  </a:lnTo>
                  <a:lnTo>
                    <a:pt x="1174917" y="1246048"/>
                  </a:lnTo>
                  <a:lnTo>
                    <a:pt x="1180106" y="1230937"/>
                  </a:lnTo>
                  <a:lnTo>
                    <a:pt x="1190328" y="1219387"/>
                  </a:lnTo>
                  <a:lnTo>
                    <a:pt x="1204129" y="1212514"/>
                  </a:lnTo>
                  <a:lnTo>
                    <a:pt x="1220056" y="1211436"/>
                  </a:lnTo>
                  <a:lnTo>
                    <a:pt x="1241963" y="1217543"/>
                  </a:lnTo>
                  <a:lnTo>
                    <a:pt x="1268480" y="1229782"/>
                  </a:lnTo>
                  <a:lnTo>
                    <a:pt x="1290324" y="1245602"/>
                  </a:lnTo>
                  <a:lnTo>
                    <a:pt x="1298209" y="1262455"/>
                  </a:lnTo>
                  <a:lnTo>
                    <a:pt x="1286201" y="1276664"/>
                  </a:lnTo>
                  <a:lnTo>
                    <a:pt x="1275462" y="1280735"/>
                  </a:lnTo>
                  <a:lnTo>
                    <a:pt x="1214891" y="1280735"/>
                  </a:lnTo>
                  <a:lnTo>
                    <a:pt x="1196950" y="1285617"/>
                  </a:lnTo>
                  <a:lnTo>
                    <a:pt x="1195972" y="1286570"/>
                  </a:lnTo>
                  <a:close/>
                </a:path>
                <a:path w="3512184" h="2003425">
                  <a:moveTo>
                    <a:pt x="1223588" y="1291141"/>
                  </a:moveTo>
                  <a:lnTo>
                    <a:pt x="1214891" y="1280735"/>
                  </a:lnTo>
                  <a:lnTo>
                    <a:pt x="1275462" y="1280735"/>
                  </a:lnTo>
                  <a:lnTo>
                    <a:pt x="1260985" y="1286223"/>
                  </a:lnTo>
                  <a:lnTo>
                    <a:pt x="1232204" y="1291090"/>
                  </a:lnTo>
                  <a:lnTo>
                    <a:pt x="1223588" y="1291141"/>
                  </a:lnTo>
                  <a:close/>
                </a:path>
                <a:path w="3512184" h="2003425">
                  <a:moveTo>
                    <a:pt x="1209501" y="1291224"/>
                  </a:moveTo>
                  <a:lnTo>
                    <a:pt x="1195972" y="1286570"/>
                  </a:lnTo>
                  <a:lnTo>
                    <a:pt x="1196950" y="1285617"/>
                  </a:lnTo>
                  <a:lnTo>
                    <a:pt x="1214891" y="1280735"/>
                  </a:lnTo>
                  <a:lnTo>
                    <a:pt x="1223588" y="1291141"/>
                  </a:lnTo>
                  <a:lnTo>
                    <a:pt x="1209501" y="1291224"/>
                  </a:lnTo>
                  <a:close/>
                </a:path>
                <a:path w="3512184" h="2003425">
                  <a:moveTo>
                    <a:pt x="1193484" y="1401166"/>
                  </a:moveTo>
                  <a:lnTo>
                    <a:pt x="1177611" y="1399481"/>
                  </a:lnTo>
                  <a:lnTo>
                    <a:pt x="1163642" y="1391771"/>
                  </a:lnTo>
                  <a:lnTo>
                    <a:pt x="1154059" y="1379721"/>
                  </a:lnTo>
                  <a:lnTo>
                    <a:pt x="1149683" y="1364946"/>
                  </a:lnTo>
                  <a:lnTo>
                    <a:pt x="1151336" y="1349061"/>
                  </a:lnTo>
                  <a:lnTo>
                    <a:pt x="1161067" y="1328503"/>
                  </a:lnTo>
                  <a:lnTo>
                    <a:pt x="1177640" y="1304447"/>
                  </a:lnTo>
                  <a:lnTo>
                    <a:pt x="1195972" y="1286570"/>
                  </a:lnTo>
                  <a:lnTo>
                    <a:pt x="1209501" y="1291224"/>
                  </a:lnTo>
                  <a:lnTo>
                    <a:pt x="1223657" y="1291224"/>
                  </a:lnTo>
                  <a:lnTo>
                    <a:pt x="1226823" y="1295012"/>
                  </a:lnTo>
                  <a:lnTo>
                    <a:pt x="1231912" y="1321509"/>
                  </a:lnTo>
                  <a:lnTo>
                    <a:pt x="1231766" y="1350732"/>
                  </a:lnTo>
                  <a:lnTo>
                    <a:pt x="1227991" y="1373184"/>
                  </a:lnTo>
                  <a:lnTo>
                    <a:pt x="1220288" y="1387175"/>
                  </a:lnTo>
                  <a:lnTo>
                    <a:pt x="1208247" y="1396784"/>
                  </a:lnTo>
                  <a:lnTo>
                    <a:pt x="1193484" y="1401166"/>
                  </a:lnTo>
                  <a:close/>
                </a:path>
                <a:path w="3512184" h="2003425">
                  <a:moveTo>
                    <a:pt x="1223657" y="1291224"/>
                  </a:moveTo>
                  <a:lnTo>
                    <a:pt x="1209501" y="1291224"/>
                  </a:lnTo>
                  <a:lnTo>
                    <a:pt x="1223588" y="1291141"/>
                  </a:lnTo>
                  <a:close/>
                </a:path>
                <a:path w="3512184" h="2003425">
                  <a:moveTo>
                    <a:pt x="1162427" y="1581879"/>
                  </a:moveTo>
                  <a:lnTo>
                    <a:pt x="1113596" y="1554665"/>
                  </a:lnTo>
                  <a:lnTo>
                    <a:pt x="1089903" y="1524758"/>
                  </a:lnTo>
                  <a:lnTo>
                    <a:pt x="1088717" y="1509386"/>
                  </a:lnTo>
                  <a:lnTo>
                    <a:pt x="1093370" y="1494688"/>
                  </a:lnTo>
                  <a:lnTo>
                    <a:pt x="1103651" y="1482490"/>
                  </a:lnTo>
                  <a:lnTo>
                    <a:pt x="1117860" y="1475249"/>
                  </a:lnTo>
                  <a:lnTo>
                    <a:pt x="1133220" y="1474062"/>
                  </a:lnTo>
                  <a:lnTo>
                    <a:pt x="1147907" y="1478719"/>
                  </a:lnTo>
                  <a:lnTo>
                    <a:pt x="1160095" y="1489008"/>
                  </a:lnTo>
                  <a:lnTo>
                    <a:pt x="1171599" y="1508625"/>
                  </a:lnTo>
                  <a:lnTo>
                    <a:pt x="1182178" y="1535869"/>
                  </a:lnTo>
                  <a:lnTo>
                    <a:pt x="1186917" y="1562440"/>
                  </a:lnTo>
                  <a:lnTo>
                    <a:pt x="1180905" y="1580034"/>
                  </a:lnTo>
                  <a:lnTo>
                    <a:pt x="1162427" y="1581879"/>
                  </a:lnTo>
                  <a:close/>
                </a:path>
                <a:path w="3512184" h="2003425">
                  <a:moveTo>
                    <a:pt x="1010527" y="1437464"/>
                  </a:moveTo>
                  <a:close/>
                </a:path>
                <a:path w="3512184" h="2003425">
                  <a:moveTo>
                    <a:pt x="989120" y="1557895"/>
                  </a:moveTo>
                  <a:lnTo>
                    <a:pt x="973247" y="1556210"/>
                  </a:lnTo>
                  <a:lnTo>
                    <a:pt x="959268" y="1548500"/>
                  </a:lnTo>
                  <a:lnTo>
                    <a:pt x="949667" y="1536450"/>
                  </a:lnTo>
                  <a:lnTo>
                    <a:pt x="945288" y="1521675"/>
                  </a:lnTo>
                  <a:lnTo>
                    <a:pt x="946972" y="1505790"/>
                  </a:lnTo>
                  <a:lnTo>
                    <a:pt x="956703" y="1485232"/>
                  </a:lnTo>
                  <a:lnTo>
                    <a:pt x="973276" y="1461176"/>
                  </a:lnTo>
                  <a:lnTo>
                    <a:pt x="992586" y="1442346"/>
                  </a:lnTo>
                  <a:lnTo>
                    <a:pt x="1010527" y="1437464"/>
                  </a:lnTo>
                  <a:lnTo>
                    <a:pt x="1022448" y="1451741"/>
                  </a:lnTo>
                  <a:lnTo>
                    <a:pt x="1027520" y="1478238"/>
                  </a:lnTo>
                  <a:lnTo>
                    <a:pt x="1027370" y="1507461"/>
                  </a:lnTo>
                  <a:lnTo>
                    <a:pt x="1023627" y="1529913"/>
                  </a:lnTo>
                  <a:lnTo>
                    <a:pt x="1015924" y="1543904"/>
                  </a:lnTo>
                  <a:lnTo>
                    <a:pt x="1003883" y="1553513"/>
                  </a:lnTo>
                  <a:lnTo>
                    <a:pt x="989120" y="1557895"/>
                  </a:lnTo>
                  <a:close/>
                </a:path>
                <a:path w="3512184" h="2003425">
                  <a:moveTo>
                    <a:pt x="1367827" y="1098693"/>
                  </a:moveTo>
                  <a:lnTo>
                    <a:pt x="1330852" y="1062601"/>
                  </a:lnTo>
                  <a:lnTo>
                    <a:pt x="1317677" y="1008229"/>
                  </a:lnTo>
                  <a:lnTo>
                    <a:pt x="1324409" y="990876"/>
                  </a:lnTo>
                  <a:lnTo>
                    <a:pt x="1367256" y="1001393"/>
                  </a:lnTo>
                  <a:lnTo>
                    <a:pt x="1406454" y="1035228"/>
                  </a:lnTo>
                  <a:lnTo>
                    <a:pt x="1413697" y="1065121"/>
                  </a:lnTo>
                  <a:lnTo>
                    <a:pt x="1408454" y="1079624"/>
                  </a:lnTo>
                  <a:lnTo>
                    <a:pt x="1397696" y="1091417"/>
                  </a:lnTo>
                  <a:lnTo>
                    <a:pt x="1383218" y="1098107"/>
                  </a:lnTo>
                  <a:lnTo>
                    <a:pt x="1367827" y="1098693"/>
                  </a:lnTo>
                  <a:close/>
                </a:path>
                <a:path w="3512184" h="2003425">
                  <a:moveTo>
                    <a:pt x="1440964" y="740874"/>
                  </a:moveTo>
                  <a:close/>
                </a:path>
                <a:path w="3512184" h="2003425">
                  <a:moveTo>
                    <a:pt x="1419557" y="861305"/>
                  </a:moveTo>
                  <a:lnTo>
                    <a:pt x="1403684" y="859620"/>
                  </a:lnTo>
                  <a:lnTo>
                    <a:pt x="1389704" y="851910"/>
                  </a:lnTo>
                  <a:lnTo>
                    <a:pt x="1380104" y="839860"/>
                  </a:lnTo>
                  <a:lnTo>
                    <a:pt x="1375725" y="825085"/>
                  </a:lnTo>
                  <a:lnTo>
                    <a:pt x="1377409" y="809200"/>
                  </a:lnTo>
                  <a:lnTo>
                    <a:pt x="1387139" y="788642"/>
                  </a:lnTo>
                  <a:lnTo>
                    <a:pt x="1403712" y="764586"/>
                  </a:lnTo>
                  <a:lnTo>
                    <a:pt x="1423022" y="745756"/>
                  </a:lnTo>
                  <a:lnTo>
                    <a:pt x="1440964" y="740874"/>
                  </a:lnTo>
                  <a:lnTo>
                    <a:pt x="1452885" y="755151"/>
                  </a:lnTo>
                  <a:lnTo>
                    <a:pt x="1457957" y="781649"/>
                  </a:lnTo>
                  <a:lnTo>
                    <a:pt x="1457807" y="810871"/>
                  </a:lnTo>
                  <a:lnTo>
                    <a:pt x="1454064" y="833323"/>
                  </a:lnTo>
                  <a:lnTo>
                    <a:pt x="1446361" y="847314"/>
                  </a:lnTo>
                  <a:lnTo>
                    <a:pt x="1434320" y="856923"/>
                  </a:lnTo>
                  <a:lnTo>
                    <a:pt x="1419557" y="861305"/>
                  </a:lnTo>
                  <a:close/>
                </a:path>
                <a:path w="3512184" h="2003425">
                  <a:moveTo>
                    <a:pt x="480154" y="1713163"/>
                  </a:moveTo>
                  <a:close/>
                </a:path>
                <a:path w="3512184" h="2003425">
                  <a:moveTo>
                    <a:pt x="489502" y="1835200"/>
                  </a:moveTo>
                  <a:lnTo>
                    <a:pt x="475232" y="1829343"/>
                  </a:lnTo>
                  <a:lnTo>
                    <a:pt x="464190" y="1818569"/>
                  </a:lnTo>
                  <a:lnTo>
                    <a:pt x="457921" y="1803889"/>
                  </a:lnTo>
                  <a:lnTo>
                    <a:pt x="456447" y="1781148"/>
                  </a:lnTo>
                  <a:lnTo>
                    <a:pt x="459212" y="1752037"/>
                  </a:lnTo>
                  <a:lnTo>
                    <a:pt x="466890" y="1726170"/>
                  </a:lnTo>
                  <a:lnTo>
                    <a:pt x="480154" y="1713163"/>
                  </a:lnTo>
                  <a:lnTo>
                    <a:pt x="497501" y="1719783"/>
                  </a:lnTo>
                  <a:lnTo>
                    <a:pt x="514842" y="1740443"/>
                  </a:lnTo>
                  <a:lnTo>
                    <a:pt x="528968" y="1766061"/>
                  </a:lnTo>
                  <a:lnTo>
                    <a:pt x="536672" y="1787557"/>
                  </a:lnTo>
                  <a:lnTo>
                    <a:pt x="536742" y="1803524"/>
                  </a:lnTo>
                  <a:lnTo>
                    <a:pt x="530889" y="1817805"/>
                  </a:lnTo>
                  <a:lnTo>
                    <a:pt x="520124" y="1828856"/>
                  </a:lnTo>
                  <a:lnTo>
                    <a:pt x="505456" y="1835130"/>
                  </a:lnTo>
                  <a:lnTo>
                    <a:pt x="489502" y="1835200"/>
                  </a:lnTo>
                  <a:close/>
                </a:path>
                <a:path w="3512184" h="2003425">
                  <a:moveTo>
                    <a:pt x="621035" y="1543624"/>
                  </a:moveTo>
                  <a:lnTo>
                    <a:pt x="537496" y="1543624"/>
                  </a:lnTo>
                  <a:lnTo>
                    <a:pt x="553658" y="1534438"/>
                  </a:lnTo>
                  <a:lnTo>
                    <a:pt x="580614" y="1534137"/>
                  </a:lnTo>
                  <a:lnTo>
                    <a:pt x="609311" y="1539441"/>
                  </a:lnTo>
                  <a:lnTo>
                    <a:pt x="621035" y="1543624"/>
                  </a:lnTo>
                  <a:close/>
                </a:path>
                <a:path w="3512184" h="2003425">
                  <a:moveTo>
                    <a:pt x="608748" y="1622867"/>
                  </a:moveTo>
                  <a:lnTo>
                    <a:pt x="574919" y="1605118"/>
                  </a:lnTo>
                  <a:lnTo>
                    <a:pt x="539106" y="1562164"/>
                  </a:lnTo>
                  <a:lnTo>
                    <a:pt x="537496" y="1543623"/>
                  </a:lnTo>
                  <a:lnTo>
                    <a:pt x="621035" y="1543624"/>
                  </a:lnTo>
                  <a:lnTo>
                    <a:pt x="630695" y="1547070"/>
                  </a:lnTo>
                  <a:lnTo>
                    <a:pt x="643108" y="1557147"/>
                  </a:lnTo>
                  <a:lnTo>
                    <a:pt x="650448" y="1570716"/>
                  </a:lnTo>
                  <a:lnTo>
                    <a:pt x="652159" y="1586040"/>
                  </a:lnTo>
                  <a:lnTo>
                    <a:pt x="647688" y="1601385"/>
                  </a:lnTo>
                  <a:lnTo>
                    <a:pt x="637618" y="1613809"/>
                  </a:lnTo>
                  <a:lnTo>
                    <a:pt x="624060" y="1621154"/>
                  </a:lnTo>
                  <a:lnTo>
                    <a:pt x="608748" y="1622867"/>
                  </a:lnTo>
                  <a:close/>
                </a:path>
                <a:path w="3512184" h="2003425">
                  <a:moveTo>
                    <a:pt x="408664" y="1521672"/>
                  </a:moveTo>
                  <a:close/>
                </a:path>
                <a:path w="3512184" h="2003425">
                  <a:moveTo>
                    <a:pt x="394067" y="1645287"/>
                  </a:moveTo>
                  <a:lnTo>
                    <a:pt x="378916" y="1640312"/>
                  </a:lnTo>
                  <a:lnTo>
                    <a:pt x="367239" y="1630266"/>
                  </a:lnTo>
                  <a:lnTo>
                    <a:pt x="360180" y="1616568"/>
                  </a:lnTo>
                  <a:lnTo>
                    <a:pt x="358883" y="1600636"/>
                  </a:lnTo>
                  <a:lnTo>
                    <a:pt x="364661" y="1578637"/>
                  </a:lnTo>
                  <a:lnTo>
                    <a:pt x="376475" y="1551911"/>
                  </a:lnTo>
                  <a:lnTo>
                    <a:pt x="391938" y="1529807"/>
                  </a:lnTo>
                  <a:lnTo>
                    <a:pt x="408664" y="1521672"/>
                  </a:lnTo>
                  <a:lnTo>
                    <a:pt x="423039" y="1533494"/>
                  </a:lnTo>
                  <a:lnTo>
                    <a:pt x="432937" y="1558598"/>
                  </a:lnTo>
                  <a:lnTo>
                    <a:pt x="438203" y="1587339"/>
                  </a:lnTo>
                  <a:lnTo>
                    <a:pt x="438682" y="1610076"/>
                  </a:lnTo>
                  <a:lnTo>
                    <a:pt x="433711" y="1625239"/>
                  </a:lnTo>
                  <a:lnTo>
                    <a:pt x="423673" y="1636925"/>
                  </a:lnTo>
                  <a:lnTo>
                    <a:pt x="409986" y="1643989"/>
                  </a:lnTo>
                  <a:lnTo>
                    <a:pt x="394067" y="1645287"/>
                  </a:lnTo>
                  <a:close/>
                </a:path>
                <a:path w="3512184" h="2003425">
                  <a:moveTo>
                    <a:pt x="77331" y="432816"/>
                  </a:moveTo>
                  <a:lnTo>
                    <a:pt x="63061" y="426976"/>
                  </a:lnTo>
                  <a:lnTo>
                    <a:pt x="52019" y="416205"/>
                  </a:lnTo>
                  <a:lnTo>
                    <a:pt x="45750" y="401495"/>
                  </a:lnTo>
                  <a:lnTo>
                    <a:pt x="44276" y="378753"/>
                  </a:lnTo>
                  <a:lnTo>
                    <a:pt x="47041" y="349642"/>
                  </a:lnTo>
                  <a:lnTo>
                    <a:pt x="54719" y="323775"/>
                  </a:lnTo>
                  <a:lnTo>
                    <a:pt x="67983" y="310769"/>
                  </a:lnTo>
                  <a:lnTo>
                    <a:pt x="85372" y="317441"/>
                  </a:lnTo>
                  <a:lnTo>
                    <a:pt x="102726" y="338132"/>
                  </a:lnTo>
                  <a:lnTo>
                    <a:pt x="116838" y="363740"/>
                  </a:lnTo>
                  <a:lnTo>
                    <a:pt x="124501" y="385162"/>
                  </a:lnTo>
                  <a:lnTo>
                    <a:pt x="124571" y="401129"/>
                  </a:lnTo>
                  <a:lnTo>
                    <a:pt x="118718" y="415411"/>
                  </a:lnTo>
                  <a:lnTo>
                    <a:pt x="107952" y="426461"/>
                  </a:lnTo>
                  <a:lnTo>
                    <a:pt x="93285" y="432735"/>
                  </a:lnTo>
                  <a:lnTo>
                    <a:pt x="77331" y="432816"/>
                  </a:lnTo>
                  <a:close/>
                </a:path>
                <a:path w="3512184" h="2003425">
                  <a:moveTo>
                    <a:pt x="45800" y="53613"/>
                  </a:moveTo>
                  <a:lnTo>
                    <a:pt x="7871" y="30424"/>
                  </a:lnTo>
                  <a:lnTo>
                    <a:pt x="0" y="0"/>
                  </a:lnTo>
                  <a:lnTo>
                    <a:pt x="81600" y="0"/>
                  </a:lnTo>
                  <a:lnTo>
                    <a:pt x="84490" y="11869"/>
                  </a:lnTo>
                  <a:lnTo>
                    <a:pt x="82103" y="27100"/>
                  </a:lnTo>
                  <a:lnTo>
                    <a:pt x="74171" y="40322"/>
                  </a:lnTo>
                  <a:lnTo>
                    <a:pt x="61320" y="49828"/>
                  </a:lnTo>
                  <a:lnTo>
                    <a:pt x="45800" y="53613"/>
                  </a:lnTo>
                  <a:close/>
                </a:path>
                <a:path w="3512184" h="2003425">
                  <a:moveTo>
                    <a:pt x="3072419" y="1735919"/>
                  </a:moveTo>
                  <a:lnTo>
                    <a:pt x="3038590" y="1718170"/>
                  </a:lnTo>
                  <a:lnTo>
                    <a:pt x="3002777" y="1675216"/>
                  </a:lnTo>
                  <a:lnTo>
                    <a:pt x="3001167" y="1656675"/>
                  </a:lnTo>
                  <a:lnTo>
                    <a:pt x="3017319" y="1647479"/>
                  </a:lnTo>
                  <a:lnTo>
                    <a:pt x="3044257" y="1647161"/>
                  </a:lnTo>
                  <a:lnTo>
                    <a:pt x="3072950" y="1652461"/>
                  </a:lnTo>
                  <a:lnTo>
                    <a:pt x="3094366" y="1660121"/>
                  </a:lnTo>
                  <a:lnTo>
                    <a:pt x="3106779" y="1670199"/>
                  </a:lnTo>
                  <a:lnTo>
                    <a:pt x="3114119" y="1683768"/>
                  </a:lnTo>
                  <a:lnTo>
                    <a:pt x="3115830" y="1699092"/>
                  </a:lnTo>
                  <a:lnTo>
                    <a:pt x="3111358" y="1714437"/>
                  </a:lnTo>
                  <a:lnTo>
                    <a:pt x="3101289" y="1726861"/>
                  </a:lnTo>
                  <a:lnTo>
                    <a:pt x="3087731" y="1734206"/>
                  </a:lnTo>
                  <a:lnTo>
                    <a:pt x="3072419" y="1735919"/>
                  </a:lnTo>
                  <a:close/>
                </a:path>
                <a:path w="3512184" h="2003425">
                  <a:moveTo>
                    <a:pt x="2822854" y="1863075"/>
                  </a:moveTo>
                  <a:lnTo>
                    <a:pt x="2807703" y="1858100"/>
                  </a:lnTo>
                  <a:lnTo>
                    <a:pt x="2796026" y="1848054"/>
                  </a:lnTo>
                  <a:lnTo>
                    <a:pt x="2788967" y="1834355"/>
                  </a:lnTo>
                  <a:lnTo>
                    <a:pt x="2787670" y="1818423"/>
                  </a:lnTo>
                  <a:lnTo>
                    <a:pt x="2793448" y="1796424"/>
                  </a:lnTo>
                  <a:lnTo>
                    <a:pt x="2805262" y="1769698"/>
                  </a:lnTo>
                  <a:lnTo>
                    <a:pt x="2820725" y="1747594"/>
                  </a:lnTo>
                  <a:lnTo>
                    <a:pt x="2837451" y="1739460"/>
                  </a:lnTo>
                  <a:lnTo>
                    <a:pt x="2851826" y="1751281"/>
                  </a:lnTo>
                  <a:lnTo>
                    <a:pt x="2861724" y="1776385"/>
                  </a:lnTo>
                  <a:lnTo>
                    <a:pt x="2866990" y="1805126"/>
                  </a:lnTo>
                  <a:lnTo>
                    <a:pt x="2867469" y="1827863"/>
                  </a:lnTo>
                  <a:lnTo>
                    <a:pt x="2862488" y="1843026"/>
                  </a:lnTo>
                  <a:lnTo>
                    <a:pt x="2852432" y="1854712"/>
                  </a:lnTo>
                  <a:lnTo>
                    <a:pt x="2838741" y="1861776"/>
                  </a:lnTo>
                  <a:lnTo>
                    <a:pt x="2822854" y="1863075"/>
                  </a:lnTo>
                  <a:close/>
                </a:path>
                <a:path w="3512184" h="2003425">
                  <a:moveTo>
                    <a:pt x="3473275" y="742786"/>
                  </a:moveTo>
                  <a:lnTo>
                    <a:pt x="3435346" y="719597"/>
                  </a:lnTo>
                  <a:lnTo>
                    <a:pt x="3424660" y="668934"/>
                  </a:lnTo>
                  <a:lnTo>
                    <a:pt x="3426167" y="641994"/>
                  </a:lnTo>
                  <a:lnTo>
                    <a:pt x="3436095" y="626249"/>
                  </a:lnTo>
                  <a:lnTo>
                    <a:pt x="3454538" y="628734"/>
                  </a:lnTo>
                  <a:lnTo>
                    <a:pt x="3476182" y="644838"/>
                  </a:lnTo>
                  <a:lnTo>
                    <a:pt x="3495804" y="666463"/>
                  </a:lnTo>
                  <a:lnTo>
                    <a:pt x="3508184" y="685509"/>
                  </a:lnTo>
                  <a:lnTo>
                    <a:pt x="3511965" y="701042"/>
                  </a:lnTo>
                  <a:lnTo>
                    <a:pt x="3509578" y="716273"/>
                  </a:lnTo>
                  <a:lnTo>
                    <a:pt x="3501647" y="729495"/>
                  </a:lnTo>
                  <a:lnTo>
                    <a:pt x="3488796" y="739001"/>
                  </a:lnTo>
                  <a:lnTo>
                    <a:pt x="3473275" y="742786"/>
                  </a:lnTo>
                  <a:close/>
                </a:path>
                <a:path w="3512184" h="2003425">
                  <a:moveTo>
                    <a:pt x="3234885" y="645100"/>
                  </a:moveTo>
                  <a:lnTo>
                    <a:pt x="3219715" y="642418"/>
                  </a:lnTo>
                  <a:lnTo>
                    <a:pt x="3206279" y="633816"/>
                  </a:lnTo>
                  <a:lnTo>
                    <a:pt x="3197232" y="620664"/>
                  </a:lnTo>
                  <a:lnTo>
                    <a:pt x="3194031" y="605581"/>
                  </a:lnTo>
                  <a:lnTo>
                    <a:pt x="3196710" y="590399"/>
                  </a:lnTo>
                  <a:lnTo>
                    <a:pt x="3205306" y="576953"/>
                  </a:lnTo>
                  <a:lnTo>
                    <a:pt x="3223231" y="562947"/>
                  </a:lnTo>
                  <a:lnTo>
                    <a:pt x="3248827" y="548849"/>
                  </a:lnTo>
                  <a:lnTo>
                    <a:pt x="3274521" y="540637"/>
                  </a:lnTo>
                  <a:lnTo>
                    <a:pt x="3292741" y="544288"/>
                  </a:lnTo>
                  <a:lnTo>
                    <a:pt x="3297004" y="562392"/>
                  </a:lnTo>
                  <a:lnTo>
                    <a:pt x="3289681" y="588368"/>
                  </a:lnTo>
                  <a:lnTo>
                    <a:pt x="3276477" y="614443"/>
                  </a:lnTo>
                  <a:lnTo>
                    <a:pt x="3263097" y="632842"/>
                  </a:lnTo>
                  <a:lnTo>
                    <a:pt x="3249956" y="641896"/>
                  </a:lnTo>
                  <a:lnTo>
                    <a:pt x="3234885" y="645100"/>
                  </a:lnTo>
                  <a:close/>
                </a:path>
                <a:path w="3512184" h="2003425">
                  <a:moveTo>
                    <a:pt x="3189071" y="470915"/>
                  </a:moveTo>
                  <a:lnTo>
                    <a:pt x="3173902" y="468233"/>
                  </a:lnTo>
                  <a:lnTo>
                    <a:pt x="3160466" y="459631"/>
                  </a:lnTo>
                  <a:lnTo>
                    <a:pt x="3151419" y="446479"/>
                  </a:lnTo>
                  <a:lnTo>
                    <a:pt x="3148217" y="431396"/>
                  </a:lnTo>
                  <a:lnTo>
                    <a:pt x="3150897" y="416215"/>
                  </a:lnTo>
                  <a:lnTo>
                    <a:pt x="3159493" y="402768"/>
                  </a:lnTo>
                  <a:lnTo>
                    <a:pt x="3177418" y="388762"/>
                  </a:lnTo>
                  <a:lnTo>
                    <a:pt x="3203014" y="374664"/>
                  </a:lnTo>
                  <a:lnTo>
                    <a:pt x="3228708" y="366452"/>
                  </a:lnTo>
                  <a:lnTo>
                    <a:pt x="3246927" y="370103"/>
                  </a:lnTo>
                  <a:lnTo>
                    <a:pt x="3251191" y="388207"/>
                  </a:lnTo>
                  <a:lnTo>
                    <a:pt x="3243868" y="414183"/>
                  </a:lnTo>
                  <a:lnTo>
                    <a:pt x="3230663" y="440258"/>
                  </a:lnTo>
                  <a:lnTo>
                    <a:pt x="3217284" y="458657"/>
                  </a:lnTo>
                  <a:lnTo>
                    <a:pt x="3204142" y="467711"/>
                  </a:lnTo>
                  <a:lnTo>
                    <a:pt x="3189071" y="470915"/>
                  </a:lnTo>
                  <a:close/>
                </a:path>
                <a:path w="3512184" h="2003425">
                  <a:moveTo>
                    <a:pt x="1259424" y="1742243"/>
                  </a:moveTo>
                  <a:lnTo>
                    <a:pt x="1243487" y="1741332"/>
                  </a:lnTo>
                  <a:lnTo>
                    <a:pt x="1229154" y="1734275"/>
                  </a:lnTo>
                  <a:lnTo>
                    <a:pt x="1218990" y="1722687"/>
                  </a:lnTo>
                  <a:lnTo>
                    <a:pt x="1213906" y="1708135"/>
                  </a:lnTo>
                  <a:lnTo>
                    <a:pt x="1214816" y="1692186"/>
                  </a:lnTo>
                  <a:lnTo>
                    <a:pt x="1223579" y="1671181"/>
                  </a:lnTo>
                  <a:lnTo>
                    <a:pt x="1238996" y="1646355"/>
                  </a:lnTo>
                  <a:lnTo>
                    <a:pt x="1257388" y="1626614"/>
                  </a:lnTo>
                  <a:lnTo>
                    <a:pt x="1275078" y="1620864"/>
                  </a:lnTo>
                  <a:lnTo>
                    <a:pt x="1287668" y="1634540"/>
                  </a:lnTo>
                  <a:lnTo>
                    <a:pt x="1293998" y="1660767"/>
                  </a:lnTo>
                  <a:lnTo>
                    <a:pt x="1295247" y="1689986"/>
                  </a:lnTo>
                  <a:lnTo>
                    <a:pt x="1292594" y="1712639"/>
                  </a:lnTo>
                  <a:lnTo>
                    <a:pt x="1285543" y="1726983"/>
                  </a:lnTo>
                  <a:lnTo>
                    <a:pt x="1273964" y="1737156"/>
                  </a:lnTo>
                  <a:lnTo>
                    <a:pt x="1259424" y="1742243"/>
                  </a:lnTo>
                  <a:close/>
                </a:path>
                <a:path w="3512184" h="2003425">
                  <a:moveTo>
                    <a:pt x="1110164" y="1735639"/>
                  </a:moveTo>
                  <a:lnTo>
                    <a:pt x="1068225" y="1721807"/>
                  </a:lnTo>
                  <a:lnTo>
                    <a:pt x="1031787" y="1684994"/>
                  </a:lnTo>
                  <a:lnTo>
                    <a:pt x="1026287" y="1669980"/>
                  </a:lnTo>
                  <a:lnTo>
                    <a:pt x="1026921" y="1654558"/>
                  </a:lnTo>
                  <a:lnTo>
                    <a:pt x="1033282" y="1640513"/>
                  </a:lnTo>
                  <a:lnTo>
                    <a:pt x="1044962" y="1629629"/>
                  </a:lnTo>
                  <a:lnTo>
                    <a:pt x="1059964" y="1624136"/>
                  </a:lnTo>
                  <a:lnTo>
                    <a:pt x="1075373" y="1624788"/>
                  </a:lnTo>
                  <a:lnTo>
                    <a:pt x="1109385" y="1663650"/>
                  </a:lnTo>
                  <a:lnTo>
                    <a:pt x="1118242" y="1718891"/>
                  </a:lnTo>
                  <a:lnTo>
                    <a:pt x="1110164" y="1735639"/>
                  </a:lnTo>
                  <a:close/>
                </a:path>
                <a:path w="3512184" h="2003425">
                  <a:moveTo>
                    <a:pt x="1463345" y="1624860"/>
                  </a:moveTo>
                  <a:lnTo>
                    <a:pt x="1448282" y="1621594"/>
                  </a:lnTo>
                  <a:lnTo>
                    <a:pt x="1435549" y="1612906"/>
                  </a:lnTo>
                  <a:lnTo>
                    <a:pt x="1426816" y="1599512"/>
                  </a:lnTo>
                  <a:lnTo>
                    <a:pt x="1423946" y="1583777"/>
                  </a:lnTo>
                  <a:lnTo>
                    <a:pt x="1427209" y="1568702"/>
                  </a:lnTo>
                  <a:lnTo>
                    <a:pt x="1435890" y="1555959"/>
                  </a:lnTo>
                  <a:lnTo>
                    <a:pt x="1449274" y="1547219"/>
                  </a:lnTo>
                  <a:lnTo>
                    <a:pt x="1471382" y="1541795"/>
                  </a:lnTo>
                  <a:lnTo>
                    <a:pt x="1500495" y="1539446"/>
                  </a:lnTo>
                  <a:lnTo>
                    <a:pt x="1527278" y="1542520"/>
                  </a:lnTo>
                  <a:lnTo>
                    <a:pt x="1542398" y="1553363"/>
                  </a:lnTo>
                  <a:lnTo>
                    <a:pt x="1538839" y="1571650"/>
                  </a:lnTo>
                  <a:lnTo>
                    <a:pt x="1521512" y="1592339"/>
                  </a:lnTo>
                  <a:lnTo>
                    <a:pt x="1498795" y="1610696"/>
                  </a:lnTo>
                  <a:lnTo>
                    <a:pt x="1479067" y="1621988"/>
                  </a:lnTo>
                  <a:lnTo>
                    <a:pt x="1463345" y="1624860"/>
                  </a:lnTo>
                  <a:close/>
                </a:path>
                <a:path w="3512184" h="2003425">
                  <a:moveTo>
                    <a:pt x="2289402" y="1830935"/>
                  </a:moveTo>
                  <a:lnTo>
                    <a:pt x="2274218" y="1828287"/>
                  </a:lnTo>
                  <a:lnTo>
                    <a:pt x="2260740" y="1819697"/>
                  </a:lnTo>
                  <a:lnTo>
                    <a:pt x="2251638" y="1806588"/>
                  </a:lnTo>
                  <a:lnTo>
                    <a:pt x="2248389" y="1791519"/>
                  </a:lnTo>
                  <a:lnTo>
                    <a:pt x="2251034" y="1776323"/>
                  </a:lnTo>
                  <a:lnTo>
                    <a:pt x="2259618" y="1762834"/>
                  </a:lnTo>
                  <a:lnTo>
                    <a:pt x="2277521" y="1748761"/>
                  </a:lnTo>
                  <a:lnTo>
                    <a:pt x="2303073" y="1734590"/>
                  </a:lnTo>
                  <a:lnTo>
                    <a:pt x="2328738" y="1726319"/>
                  </a:lnTo>
                  <a:lnTo>
                    <a:pt x="2346978" y="1729945"/>
                  </a:lnTo>
                  <a:lnTo>
                    <a:pt x="2351308" y="1748018"/>
                  </a:lnTo>
                  <a:lnTo>
                    <a:pt x="2344058" y="1774006"/>
                  </a:lnTo>
                  <a:lnTo>
                    <a:pt x="2330913" y="1800121"/>
                  </a:lnTo>
                  <a:lnTo>
                    <a:pt x="2317558" y="1818573"/>
                  </a:lnTo>
                  <a:lnTo>
                    <a:pt x="2304459" y="1827683"/>
                  </a:lnTo>
                  <a:lnTo>
                    <a:pt x="2289402" y="1830935"/>
                  </a:lnTo>
                  <a:close/>
                </a:path>
                <a:path w="3512184" h="2003425">
                  <a:moveTo>
                    <a:pt x="1558539" y="2002826"/>
                  </a:moveTo>
                  <a:lnTo>
                    <a:pt x="1544151" y="1997320"/>
                  </a:lnTo>
                  <a:lnTo>
                    <a:pt x="1532591" y="1986316"/>
                  </a:lnTo>
                  <a:lnTo>
                    <a:pt x="1526197" y="1971670"/>
                  </a:lnTo>
                  <a:lnTo>
                    <a:pt x="1525901" y="1956245"/>
                  </a:lnTo>
                  <a:lnTo>
                    <a:pt x="1531402" y="1941846"/>
                  </a:lnTo>
                  <a:lnTo>
                    <a:pt x="1542398" y="1930277"/>
                  </a:lnTo>
                  <a:lnTo>
                    <a:pt x="1562657" y="1919889"/>
                  </a:lnTo>
                  <a:lnTo>
                    <a:pt x="1590447" y="1910891"/>
                  </a:lnTo>
                  <a:lnTo>
                    <a:pt x="1617213" y="1907710"/>
                  </a:lnTo>
                  <a:lnTo>
                    <a:pt x="1634399" y="1914768"/>
                  </a:lnTo>
                  <a:lnTo>
                    <a:pt x="1635167" y="1933360"/>
                  </a:lnTo>
                  <a:lnTo>
                    <a:pt x="1623086" y="1957472"/>
                  </a:lnTo>
                  <a:lnTo>
                    <a:pt x="1605207" y="1980573"/>
                  </a:lnTo>
                  <a:lnTo>
                    <a:pt x="1588585" y="1996130"/>
                  </a:lnTo>
                  <a:lnTo>
                    <a:pt x="1573952" y="2002530"/>
                  </a:lnTo>
                  <a:lnTo>
                    <a:pt x="1558539" y="2002826"/>
                  </a:lnTo>
                  <a:close/>
                </a:path>
                <a:path w="3512184" h="2003425">
                  <a:moveTo>
                    <a:pt x="1673168" y="1766535"/>
                  </a:moveTo>
                  <a:lnTo>
                    <a:pt x="1618386" y="1755402"/>
                  </a:lnTo>
                  <a:lnTo>
                    <a:pt x="1586730" y="1734066"/>
                  </a:lnTo>
                  <a:lnTo>
                    <a:pt x="1580950" y="1719756"/>
                  </a:lnTo>
                  <a:lnTo>
                    <a:pt x="1580952" y="1704323"/>
                  </a:lnTo>
                  <a:lnTo>
                    <a:pt x="1587088" y="1689564"/>
                  </a:lnTo>
                  <a:lnTo>
                    <a:pt x="1598467" y="1678343"/>
                  </a:lnTo>
                  <a:lnTo>
                    <a:pt x="1612765" y="1672558"/>
                  </a:lnTo>
                  <a:lnTo>
                    <a:pt x="1628185" y="1672560"/>
                  </a:lnTo>
                  <a:lnTo>
                    <a:pt x="1642933" y="1678701"/>
                  </a:lnTo>
                  <a:lnTo>
                    <a:pt x="1659841" y="1693928"/>
                  </a:lnTo>
                  <a:lnTo>
                    <a:pt x="1678154" y="1716685"/>
                  </a:lnTo>
                  <a:lnTo>
                    <a:pt x="1690683" y="1740565"/>
                  </a:lnTo>
                  <a:lnTo>
                    <a:pt x="1690243" y="1759163"/>
                  </a:lnTo>
                  <a:lnTo>
                    <a:pt x="1673168" y="1766535"/>
                  </a:lnTo>
                  <a:close/>
                </a:path>
                <a:path w="3512184" h="2003425">
                  <a:moveTo>
                    <a:pt x="1836585" y="1691231"/>
                  </a:moveTo>
                  <a:lnTo>
                    <a:pt x="1781802" y="1680078"/>
                  </a:lnTo>
                  <a:lnTo>
                    <a:pt x="1750146" y="1658773"/>
                  </a:lnTo>
                  <a:lnTo>
                    <a:pt x="1744366" y="1644464"/>
                  </a:lnTo>
                  <a:lnTo>
                    <a:pt x="1744368" y="1629031"/>
                  </a:lnTo>
                  <a:lnTo>
                    <a:pt x="1750504" y="1614272"/>
                  </a:lnTo>
                  <a:lnTo>
                    <a:pt x="1761883" y="1603050"/>
                  </a:lnTo>
                  <a:lnTo>
                    <a:pt x="1776181" y="1597265"/>
                  </a:lnTo>
                  <a:lnTo>
                    <a:pt x="1791602" y="1597267"/>
                  </a:lnTo>
                  <a:lnTo>
                    <a:pt x="1806349" y="1603408"/>
                  </a:lnTo>
                  <a:lnTo>
                    <a:pt x="1823258" y="1618636"/>
                  </a:lnTo>
                  <a:lnTo>
                    <a:pt x="1841570" y="1641392"/>
                  </a:lnTo>
                  <a:lnTo>
                    <a:pt x="1854099" y="1665272"/>
                  </a:lnTo>
                  <a:lnTo>
                    <a:pt x="1853659" y="1683871"/>
                  </a:lnTo>
                  <a:lnTo>
                    <a:pt x="1836585" y="1691231"/>
                  </a:lnTo>
                  <a:close/>
                </a:path>
                <a:path w="3512184" h="2003425">
                  <a:moveTo>
                    <a:pt x="600761" y="1303642"/>
                  </a:moveTo>
                  <a:lnTo>
                    <a:pt x="585956" y="1299355"/>
                  </a:lnTo>
                  <a:lnTo>
                    <a:pt x="573503" y="1289351"/>
                  </a:lnTo>
                  <a:lnTo>
                    <a:pt x="565898" y="1275328"/>
                  </a:lnTo>
                  <a:lnTo>
                    <a:pt x="564314" y="1259992"/>
                  </a:lnTo>
                  <a:lnTo>
                    <a:pt x="568597" y="1245176"/>
                  </a:lnTo>
                  <a:lnTo>
                    <a:pt x="578593" y="1232713"/>
                  </a:lnTo>
                  <a:lnTo>
                    <a:pt x="597922" y="1220699"/>
                  </a:lnTo>
                  <a:lnTo>
                    <a:pt x="624865" y="1209423"/>
                  </a:lnTo>
                  <a:lnTo>
                    <a:pt x="651261" y="1204004"/>
                  </a:lnTo>
                  <a:lnTo>
                    <a:pt x="668948" y="1209563"/>
                  </a:lnTo>
                  <a:lnTo>
                    <a:pt x="671278" y="1227999"/>
                  </a:lnTo>
                  <a:lnTo>
                    <a:pt x="661256" y="1253044"/>
                  </a:lnTo>
                  <a:lnTo>
                    <a:pt x="645367" y="1277569"/>
                  </a:lnTo>
                  <a:lnTo>
                    <a:pt x="630096" y="1294445"/>
                  </a:lnTo>
                  <a:lnTo>
                    <a:pt x="616085" y="1302057"/>
                  </a:lnTo>
                  <a:lnTo>
                    <a:pt x="600761" y="1303642"/>
                  </a:lnTo>
                  <a:close/>
                </a:path>
                <a:path w="3512184" h="2003425">
                  <a:moveTo>
                    <a:pt x="714611" y="1457168"/>
                  </a:moveTo>
                  <a:lnTo>
                    <a:pt x="692573" y="1451517"/>
                  </a:lnTo>
                  <a:lnTo>
                    <a:pt x="665804" y="1439834"/>
                  </a:lnTo>
                  <a:lnTo>
                    <a:pt x="643638" y="1424455"/>
                  </a:lnTo>
                  <a:lnTo>
                    <a:pt x="635411" y="1407722"/>
                  </a:lnTo>
                  <a:lnTo>
                    <a:pt x="647126" y="1393274"/>
                  </a:lnTo>
                  <a:lnTo>
                    <a:pt x="672148" y="1383224"/>
                  </a:lnTo>
                  <a:lnTo>
                    <a:pt x="700847" y="1377780"/>
                  </a:lnTo>
                  <a:lnTo>
                    <a:pt x="723594" y="1377155"/>
                  </a:lnTo>
                  <a:lnTo>
                    <a:pt x="738802" y="1382044"/>
                  </a:lnTo>
                  <a:lnTo>
                    <a:pt x="750543" y="1392045"/>
                  </a:lnTo>
                  <a:lnTo>
                    <a:pt x="757681" y="1405727"/>
                  </a:lnTo>
                  <a:lnTo>
                    <a:pt x="759077" y="1421657"/>
                  </a:lnTo>
                  <a:lnTo>
                    <a:pt x="754193" y="1436877"/>
                  </a:lnTo>
                  <a:lnTo>
                    <a:pt x="744199" y="1448627"/>
                  </a:lnTo>
                  <a:lnTo>
                    <a:pt x="730528" y="1455770"/>
                  </a:lnTo>
                  <a:lnTo>
                    <a:pt x="714611" y="1457168"/>
                  </a:lnTo>
                  <a:close/>
                </a:path>
                <a:path w="3512184" h="2003425">
                  <a:moveTo>
                    <a:pt x="767670" y="1590433"/>
                  </a:moveTo>
                  <a:lnTo>
                    <a:pt x="750169" y="1584154"/>
                  </a:lnTo>
                  <a:lnTo>
                    <a:pt x="748608" y="1565617"/>
                  </a:lnTo>
                  <a:lnTo>
                    <a:pt x="759629" y="1540982"/>
                  </a:lnTo>
                  <a:lnTo>
                    <a:pt x="776476" y="1517107"/>
                  </a:lnTo>
                  <a:lnTo>
                    <a:pt x="792389" y="1500845"/>
                  </a:lnTo>
                  <a:lnTo>
                    <a:pt x="806713" y="1493796"/>
                  </a:lnTo>
                  <a:lnTo>
                    <a:pt x="822090" y="1492829"/>
                  </a:lnTo>
                  <a:lnTo>
                    <a:pt x="836708" y="1497706"/>
                  </a:lnTo>
                  <a:lnTo>
                    <a:pt x="848758" y="1508187"/>
                  </a:lnTo>
                  <a:lnTo>
                    <a:pt x="855802" y="1522522"/>
                  </a:lnTo>
                  <a:lnTo>
                    <a:pt x="856768" y="1537911"/>
                  </a:lnTo>
                  <a:lnTo>
                    <a:pt x="851895" y="1552541"/>
                  </a:lnTo>
                  <a:lnTo>
                    <a:pt x="841422" y="1564601"/>
                  </a:lnTo>
                  <a:lnTo>
                    <a:pt x="821647" y="1575852"/>
                  </a:lnTo>
                  <a:lnTo>
                    <a:pt x="794280" y="1586065"/>
                  </a:lnTo>
                  <a:lnTo>
                    <a:pt x="767670" y="1590433"/>
                  </a:lnTo>
                  <a:close/>
                </a:path>
                <a:path w="3512184" h="2003425">
                  <a:moveTo>
                    <a:pt x="623733" y="1063098"/>
                  </a:moveTo>
                  <a:lnTo>
                    <a:pt x="607931" y="1060885"/>
                  </a:lnTo>
                  <a:lnTo>
                    <a:pt x="594669" y="1053040"/>
                  </a:lnTo>
                  <a:lnTo>
                    <a:pt x="585310" y="1040784"/>
                  </a:lnTo>
                  <a:lnTo>
                    <a:pt x="581213" y="1025339"/>
                  </a:lnTo>
                  <a:lnTo>
                    <a:pt x="583003" y="1002665"/>
                  </a:lnTo>
                  <a:lnTo>
                    <a:pt x="589916" y="974301"/>
                  </a:lnTo>
                  <a:lnTo>
                    <a:pt x="601236" y="949842"/>
                  </a:lnTo>
                  <a:lnTo>
                    <a:pt x="616247" y="938883"/>
                  </a:lnTo>
                  <a:lnTo>
                    <a:pt x="632470" y="947956"/>
                  </a:lnTo>
                  <a:lnTo>
                    <a:pt x="646659" y="970892"/>
                  </a:lnTo>
                  <a:lnTo>
                    <a:pt x="656945" y="998240"/>
                  </a:lnTo>
                  <a:lnTo>
                    <a:pt x="661462" y="1020544"/>
                  </a:lnTo>
                  <a:lnTo>
                    <a:pt x="659251" y="1036359"/>
                  </a:lnTo>
                  <a:lnTo>
                    <a:pt x="651412" y="1049631"/>
                  </a:lnTo>
                  <a:lnTo>
                    <a:pt x="639166" y="1058998"/>
                  </a:lnTo>
                  <a:lnTo>
                    <a:pt x="623733" y="1063098"/>
                  </a:lnTo>
                  <a:close/>
                </a:path>
                <a:path w="3512184" h="2003425">
                  <a:moveTo>
                    <a:pt x="2655996" y="1548755"/>
                  </a:moveTo>
                  <a:lnTo>
                    <a:pt x="2640124" y="1547070"/>
                  </a:lnTo>
                  <a:lnTo>
                    <a:pt x="2626144" y="1539360"/>
                  </a:lnTo>
                  <a:lnTo>
                    <a:pt x="2616543" y="1527310"/>
                  </a:lnTo>
                  <a:lnTo>
                    <a:pt x="2612164" y="1512535"/>
                  </a:lnTo>
                  <a:lnTo>
                    <a:pt x="2613849" y="1496650"/>
                  </a:lnTo>
                  <a:lnTo>
                    <a:pt x="2623579" y="1476092"/>
                  </a:lnTo>
                  <a:lnTo>
                    <a:pt x="2640152" y="1452036"/>
                  </a:lnTo>
                  <a:lnTo>
                    <a:pt x="2659462" y="1433206"/>
                  </a:lnTo>
                  <a:lnTo>
                    <a:pt x="2677404" y="1428324"/>
                  </a:lnTo>
                  <a:lnTo>
                    <a:pt x="2689325" y="1442601"/>
                  </a:lnTo>
                  <a:lnTo>
                    <a:pt x="2694397" y="1469098"/>
                  </a:lnTo>
                  <a:lnTo>
                    <a:pt x="2694247" y="1498321"/>
                  </a:lnTo>
                  <a:lnTo>
                    <a:pt x="2690504" y="1520773"/>
                  </a:lnTo>
                  <a:lnTo>
                    <a:pt x="2682801" y="1534764"/>
                  </a:lnTo>
                  <a:lnTo>
                    <a:pt x="2670760" y="1544373"/>
                  </a:lnTo>
                  <a:lnTo>
                    <a:pt x="2655996" y="1548755"/>
                  </a:lnTo>
                  <a:close/>
                </a:path>
                <a:path w="3512184" h="2003425">
                  <a:moveTo>
                    <a:pt x="2777040" y="1726499"/>
                  </a:moveTo>
                  <a:lnTo>
                    <a:pt x="2735100" y="1712611"/>
                  </a:lnTo>
                  <a:lnTo>
                    <a:pt x="2698663" y="1675854"/>
                  </a:lnTo>
                  <a:lnTo>
                    <a:pt x="2693163" y="1660840"/>
                  </a:lnTo>
                  <a:lnTo>
                    <a:pt x="2693797" y="1645418"/>
                  </a:lnTo>
                  <a:lnTo>
                    <a:pt x="2700158" y="1631373"/>
                  </a:lnTo>
                  <a:lnTo>
                    <a:pt x="2711838" y="1620489"/>
                  </a:lnTo>
                  <a:lnTo>
                    <a:pt x="2726840" y="1614985"/>
                  </a:lnTo>
                  <a:lnTo>
                    <a:pt x="2742250" y="1615620"/>
                  </a:lnTo>
                  <a:lnTo>
                    <a:pt x="2776261" y="1654511"/>
                  </a:lnTo>
                  <a:lnTo>
                    <a:pt x="2785118" y="1709751"/>
                  </a:lnTo>
                  <a:lnTo>
                    <a:pt x="2777040" y="1726499"/>
                  </a:lnTo>
                  <a:close/>
                </a:path>
                <a:path w="3512184" h="2003425">
                  <a:moveTo>
                    <a:pt x="2434546" y="1581293"/>
                  </a:moveTo>
                  <a:lnTo>
                    <a:pt x="2417045" y="1575014"/>
                  </a:lnTo>
                  <a:lnTo>
                    <a:pt x="2415484" y="1556476"/>
                  </a:lnTo>
                  <a:lnTo>
                    <a:pt x="2426506" y="1531842"/>
                  </a:lnTo>
                  <a:lnTo>
                    <a:pt x="2443352" y="1507967"/>
                  </a:lnTo>
                  <a:lnTo>
                    <a:pt x="2459266" y="1491705"/>
                  </a:lnTo>
                  <a:lnTo>
                    <a:pt x="2473589" y="1484656"/>
                  </a:lnTo>
                  <a:lnTo>
                    <a:pt x="2488966" y="1483689"/>
                  </a:lnTo>
                  <a:lnTo>
                    <a:pt x="2503584" y="1488566"/>
                  </a:lnTo>
                  <a:lnTo>
                    <a:pt x="2515634" y="1499047"/>
                  </a:lnTo>
                  <a:lnTo>
                    <a:pt x="2522678" y="1513382"/>
                  </a:lnTo>
                  <a:lnTo>
                    <a:pt x="2523644" y="1528771"/>
                  </a:lnTo>
                  <a:lnTo>
                    <a:pt x="2518771" y="1543401"/>
                  </a:lnTo>
                  <a:lnTo>
                    <a:pt x="2508298" y="1555461"/>
                  </a:lnTo>
                  <a:lnTo>
                    <a:pt x="2488524" y="1566712"/>
                  </a:lnTo>
                  <a:lnTo>
                    <a:pt x="2461156" y="1576925"/>
                  </a:lnTo>
                  <a:lnTo>
                    <a:pt x="2434546" y="1581293"/>
                  </a:lnTo>
                  <a:close/>
                </a:path>
                <a:path w="3512184" h="2003425">
                  <a:moveTo>
                    <a:pt x="229004" y="1131873"/>
                  </a:moveTo>
                  <a:lnTo>
                    <a:pt x="214134" y="1126068"/>
                  </a:lnTo>
                  <a:lnTo>
                    <a:pt x="203019" y="1115381"/>
                  </a:lnTo>
                  <a:lnTo>
                    <a:pt x="196718" y="1101310"/>
                  </a:lnTo>
                  <a:lnTo>
                    <a:pt x="196291" y="1085349"/>
                  </a:lnTo>
                  <a:lnTo>
                    <a:pt x="203272" y="1063689"/>
                  </a:lnTo>
                  <a:lnTo>
                    <a:pt x="216549" y="1037654"/>
                  </a:lnTo>
                  <a:lnTo>
                    <a:pt x="233209" y="1016437"/>
                  </a:lnTo>
                  <a:lnTo>
                    <a:pt x="250338" y="1009232"/>
                  </a:lnTo>
                  <a:lnTo>
                    <a:pt x="264027" y="1021814"/>
                  </a:lnTo>
                  <a:lnTo>
                    <a:pt x="272543" y="1047412"/>
                  </a:lnTo>
                  <a:lnTo>
                    <a:pt x="276245" y="1076395"/>
                  </a:lnTo>
                  <a:lnTo>
                    <a:pt x="275491" y="1099133"/>
                  </a:lnTo>
                  <a:lnTo>
                    <a:pt x="269691" y="1114015"/>
                  </a:lnTo>
                  <a:lnTo>
                    <a:pt x="259013" y="1125139"/>
                  </a:lnTo>
                  <a:lnTo>
                    <a:pt x="244952" y="1131445"/>
                  </a:lnTo>
                  <a:lnTo>
                    <a:pt x="229004" y="1131873"/>
                  </a:lnTo>
                  <a:close/>
                </a:path>
                <a:path w="3512184" h="2003425">
                  <a:moveTo>
                    <a:pt x="434057" y="975502"/>
                  </a:moveTo>
                  <a:lnTo>
                    <a:pt x="401291" y="955932"/>
                  </a:lnTo>
                  <a:lnTo>
                    <a:pt x="367876" y="911075"/>
                  </a:lnTo>
                  <a:lnTo>
                    <a:pt x="367268" y="892509"/>
                  </a:lnTo>
                  <a:lnTo>
                    <a:pt x="383899" y="884226"/>
                  </a:lnTo>
                  <a:lnTo>
                    <a:pt x="439198" y="892298"/>
                  </a:lnTo>
                  <a:lnTo>
                    <a:pt x="471964" y="911858"/>
                  </a:lnTo>
                  <a:lnTo>
                    <a:pt x="479389" y="941191"/>
                  </a:lnTo>
                  <a:lnTo>
                    <a:pt x="474091" y="956265"/>
                  </a:lnTo>
                  <a:lnTo>
                    <a:pt x="463366" y="968071"/>
                  </a:lnTo>
                  <a:lnTo>
                    <a:pt x="449434" y="974638"/>
                  </a:lnTo>
                  <a:lnTo>
                    <a:pt x="434057" y="975502"/>
                  </a:lnTo>
                  <a:close/>
                </a:path>
                <a:path w="3512184" h="2003425">
                  <a:moveTo>
                    <a:pt x="418995" y="970199"/>
                  </a:moveTo>
                  <a:close/>
                </a:path>
                <a:path w="3512184" h="2003425">
                  <a:moveTo>
                    <a:pt x="432634" y="795398"/>
                  </a:moveTo>
                  <a:lnTo>
                    <a:pt x="399868" y="775839"/>
                  </a:lnTo>
                  <a:lnTo>
                    <a:pt x="366453" y="731003"/>
                  </a:lnTo>
                  <a:lnTo>
                    <a:pt x="365845" y="712405"/>
                  </a:lnTo>
                  <a:lnTo>
                    <a:pt x="382477" y="704122"/>
                  </a:lnTo>
                  <a:lnTo>
                    <a:pt x="437776" y="712195"/>
                  </a:lnTo>
                  <a:lnTo>
                    <a:pt x="470542" y="731765"/>
                  </a:lnTo>
                  <a:lnTo>
                    <a:pt x="477967" y="761119"/>
                  </a:lnTo>
                  <a:lnTo>
                    <a:pt x="472668" y="776161"/>
                  </a:lnTo>
                  <a:lnTo>
                    <a:pt x="461944" y="787967"/>
                  </a:lnTo>
                  <a:lnTo>
                    <a:pt x="448012" y="794535"/>
                  </a:lnTo>
                  <a:lnTo>
                    <a:pt x="432634" y="795398"/>
                  </a:lnTo>
                  <a:close/>
                </a:path>
              </a:pathLst>
            </a:custGeom>
            <a:solidFill>
              <a:srgbClr val="EF9045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6714411" y="0"/>
              <a:ext cx="3728085" cy="1979295"/>
            </a:xfrm>
            <a:custGeom>
              <a:avLst/>
              <a:gdLst/>
              <a:ahLst/>
              <a:cxnLst/>
              <a:rect l="l" t="t" r="r" b="b"/>
              <a:pathLst>
                <a:path w="3728084" h="1979295">
                  <a:moveTo>
                    <a:pt x="3089806" y="1060120"/>
                  </a:moveTo>
                  <a:lnTo>
                    <a:pt x="3063180" y="1055906"/>
                  </a:lnTo>
                  <a:lnTo>
                    <a:pt x="3048541" y="1044443"/>
                  </a:lnTo>
                  <a:lnTo>
                    <a:pt x="3052849" y="1026348"/>
                  </a:lnTo>
                  <a:lnTo>
                    <a:pt x="3071045" y="1006441"/>
                  </a:lnTo>
                  <a:lnTo>
                    <a:pt x="3094533" y="989090"/>
                  </a:lnTo>
                  <a:lnTo>
                    <a:pt x="3114716" y="978665"/>
                  </a:lnTo>
                  <a:lnTo>
                    <a:pt x="3130496" y="976480"/>
                  </a:lnTo>
                  <a:lnTo>
                    <a:pt x="3145398" y="980398"/>
                  </a:lnTo>
                  <a:lnTo>
                    <a:pt x="3157761" y="989611"/>
                  </a:lnTo>
                  <a:lnTo>
                    <a:pt x="3165919" y="1003313"/>
                  </a:lnTo>
                  <a:lnTo>
                    <a:pt x="3168113" y="1019106"/>
                  </a:lnTo>
                  <a:lnTo>
                    <a:pt x="3164216" y="1034020"/>
                  </a:lnTo>
                  <a:lnTo>
                    <a:pt x="3155013" y="1046392"/>
                  </a:lnTo>
                  <a:lnTo>
                    <a:pt x="3141290" y="1054557"/>
                  </a:lnTo>
                  <a:lnTo>
                    <a:pt x="3118987" y="1059024"/>
                  </a:lnTo>
                  <a:lnTo>
                    <a:pt x="3089806" y="1060120"/>
                  </a:lnTo>
                  <a:close/>
                </a:path>
                <a:path w="3728084" h="1979295">
                  <a:moveTo>
                    <a:pt x="2071676" y="181750"/>
                  </a:moveTo>
                  <a:lnTo>
                    <a:pt x="2056346" y="180280"/>
                  </a:lnTo>
                  <a:lnTo>
                    <a:pt x="2042673" y="173163"/>
                  </a:lnTo>
                  <a:lnTo>
                    <a:pt x="2032410" y="160932"/>
                  </a:lnTo>
                  <a:lnTo>
                    <a:pt x="2027693" y="145689"/>
                  </a:lnTo>
                  <a:lnTo>
                    <a:pt x="2029144" y="130347"/>
                  </a:lnTo>
                  <a:lnTo>
                    <a:pt x="2069815" y="98381"/>
                  </a:lnTo>
                  <a:lnTo>
                    <a:pt x="2125404" y="92475"/>
                  </a:lnTo>
                  <a:lnTo>
                    <a:pt x="2141704" y="101447"/>
                  </a:lnTo>
                  <a:lnTo>
                    <a:pt x="2125618" y="142559"/>
                  </a:lnTo>
                  <a:lnTo>
                    <a:pt x="2086907" y="177040"/>
                  </a:lnTo>
                  <a:lnTo>
                    <a:pt x="2071676" y="181750"/>
                  </a:lnTo>
                  <a:close/>
                </a:path>
                <a:path w="3728084" h="1979295">
                  <a:moveTo>
                    <a:pt x="1853339" y="502780"/>
                  </a:moveTo>
                  <a:lnTo>
                    <a:pt x="1839069" y="496922"/>
                  </a:lnTo>
                  <a:lnTo>
                    <a:pt x="1828028" y="486148"/>
                  </a:lnTo>
                  <a:lnTo>
                    <a:pt x="1821758" y="471468"/>
                  </a:lnTo>
                  <a:lnTo>
                    <a:pt x="1820284" y="448727"/>
                  </a:lnTo>
                  <a:lnTo>
                    <a:pt x="1823049" y="419616"/>
                  </a:lnTo>
                  <a:lnTo>
                    <a:pt x="1830727" y="393749"/>
                  </a:lnTo>
                  <a:lnTo>
                    <a:pt x="1843991" y="380742"/>
                  </a:lnTo>
                  <a:lnTo>
                    <a:pt x="1861338" y="387362"/>
                  </a:lnTo>
                  <a:lnTo>
                    <a:pt x="1878679" y="408022"/>
                  </a:lnTo>
                  <a:lnTo>
                    <a:pt x="1892805" y="433641"/>
                  </a:lnTo>
                  <a:lnTo>
                    <a:pt x="1900509" y="455136"/>
                  </a:lnTo>
                  <a:lnTo>
                    <a:pt x="1900580" y="471103"/>
                  </a:lnTo>
                  <a:lnTo>
                    <a:pt x="1894727" y="485384"/>
                  </a:lnTo>
                  <a:lnTo>
                    <a:pt x="1883961" y="496435"/>
                  </a:lnTo>
                  <a:lnTo>
                    <a:pt x="1869293" y="502709"/>
                  </a:lnTo>
                  <a:lnTo>
                    <a:pt x="1853339" y="502780"/>
                  </a:lnTo>
                  <a:close/>
                </a:path>
                <a:path w="3728084" h="1979295">
                  <a:moveTo>
                    <a:pt x="1350673" y="1182068"/>
                  </a:moveTo>
                  <a:lnTo>
                    <a:pt x="1329031" y="1175081"/>
                  </a:lnTo>
                  <a:lnTo>
                    <a:pt x="1303016" y="1161793"/>
                  </a:lnTo>
                  <a:lnTo>
                    <a:pt x="1281816" y="1145120"/>
                  </a:lnTo>
                  <a:lnTo>
                    <a:pt x="1274617" y="1127977"/>
                  </a:lnTo>
                  <a:lnTo>
                    <a:pt x="1287190" y="1114278"/>
                  </a:lnTo>
                  <a:lnTo>
                    <a:pt x="1312767" y="1105755"/>
                  </a:lnTo>
                  <a:lnTo>
                    <a:pt x="1341726" y="1102050"/>
                  </a:lnTo>
                  <a:lnTo>
                    <a:pt x="1364447" y="1102805"/>
                  </a:lnTo>
                  <a:lnTo>
                    <a:pt x="1379317" y="1108610"/>
                  </a:lnTo>
                  <a:lnTo>
                    <a:pt x="1390432" y="1119296"/>
                  </a:lnTo>
                  <a:lnTo>
                    <a:pt x="1396733" y="1133368"/>
                  </a:lnTo>
                  <a:lnTo>
                    <a:pt x="1397160" y="1149329"/>
                  </a:lnTo>
                  <a:lnTo>
                    <a:pt x="1391360" y="1164211"/>
                  </a:lnTo>
                  <a:lnTo>
                    <a:pt x="1380682" y="1175335"/>
                  </a:lnTo>
                  <a:lnTo>
                    <a:pt x="1366622" y="1181641"/>
                  </a:lnTo>
                  <a:lnTo>
                    <a:pt x="1350673" y="1182068"/>
                  </a:lnTo>
                  <a:close/>
                </a:path>
                <a:path w="3728084" h="1979295">
                  <a:moveTo>
                    <a:pt x="1595426" y="997471"/>
                  </a:moveTo>
                  <a:lnTo>
                    <a:pt x="1580096" y="996018"/>
                  </a:lnTo>
                  <a:lnTo>
                    <a:pt x="1566423" y="988904"/>
                  </a:lnTo>
                  <a:lnTo>
                    <a:pt x="1556160" y="976642"/>
                  </a:lnTo>
                  <a:lnTo>
                    <a:pt x="1551443" y="961399"/>
                  </a:lnTo>
                  <a:lnTo>
                    <a:pt x="1552894" y="946057"/>
                  </a:lnTo>
                  <a:lnTo>
                    <a:pt x="1593565" y="914091"/>
                  </a:lnTo>
                  <a:lnTo>
                    <a:pt x="1649154" y="908185"/>
                  </a:lnTo>
                  <a:lnTo>
                    <a:pt x="1665453" y="917157"/>
                  </a:lnTo>
                  <a:lnTo>
                    <a:pt x="1664124" y="935732"/>
                  </a:lnTo>
                  <a:lnTo>
                    <a:pt x="1649368" y="958325"/>
                  </a:lnTo>
                  <a:lnTo>
                    <a:pt x="1628956" y="979232"/>
                  </a:lnTo>
                  <a:lnTo>
                    <a:pt x="1610657" y="992750"/>
                  </a:lnTo>
                  <a:lnTo>
                    <a:pt x="1595426" y="997471"/>
                  </a:lnTo>
                  <a:close/>
                </a:path>
                <a:path w="3728084" h="1979295">
                  <a:moveTo>
                    <a:pt x="1505322" y="1355199"/>
                  </a:moveTo>
                  <a:lnTo>
                    <a:pt x="1491052" y="1349342"/>
                  </a:lnTo>
                  <a:lnTo>
                    <a:pt x="1480010" y="1338567"/>
                  </a:lnTo>
                  <a:lnTo>
                    <a:pt x="1473741" y="1323888"/>
                  </a:lnTo>
                  <a:lnTo>
                    <a:pt x="1472267" y="1301147"/>
                  </a:lnTo>
                  <a:lnTo>
                    <a:pt x="1475032" y="1272036"/>
                  </a:lnTo>
                  <a:lnTo>
                    <a:pt x="1482710" y="1246169"/>
                  </a:lnTo>
                  <a:lnTo>
                    <a:pt x="1495974" y="1233162"/>
                  </a:lnTo>
                  <a:lnTo>
                    <a:pt x="1513321" y="1239782"/>
                  </a:lnTo>
                  <a:lnTo>
                    <a:pt x="1530661" y="1260442"/>
                  </a:lnTo>
                  <a:lnTo>
                    <a:pt x="1544787" y="1286060"/>
                  </a:lnTo>
                  <a:lnTo>
                    <a:pt x="1552492" y="1307556"/>
                  </a:lnTo>
                  <a:lnTo>
                    <a:pt x="1552562" y="1323523"/>
                  </a:lnTo>
                  <a:lnTo>
                    <a:pt x="1546709" y="1337804"/>
                  </a:lnTo>
                  <a:lnTo>
                    <a:pt x="1535944" y="1348855"/>
                  </a:lnTo>
                  <a:lnTo>
                    <a:pt x="1521276" y="1355129"/>
                  </a:lnTo>
                  <a:lnTo>
                    <a:pt x="1505322" y="1355199"/>
                  </a:lnTo>
                  <a:close/>
                </a:path>
                <a:path w="3728084" h="1979295">
                  <a:moveTo>
                    <a:pt x="3308816" y="863152"/>
                  </a:moveTo>
                  <a:lnTo>
                    <a:pt x="3293927" y="857447"/>
                  </a:lnTo>
                  <a:lnTo>
                    <a:pt x="3282415" y="846392"/>
                  </a:lnTo>
                  <a:lnTo>
                    <a:pt x="3276223" y="832275"/>
                  </a:lnTo>
                  <a:lnTo>
                    <a:pt x="3275758" y="816865"/>
                  </a:lnTo>
                  <a:lnTo>
                    <a:pt x="3281426" y="801933"/>
                  </a:lnTo>
                  <a:lnTo>
                    <a:pt x="3296145" y="784594"/>
                  </a:lnTo>
                  <a:lnTo>
                    <a:pt x="3318331" y="765597"/>
                  </a:lnTo>
                  <a:lnTo>
                    <a:pt x="3341808" y="752332"/>
                  </a:lnTo>
                  <a:lnTo>
                    <a:pt x="3360401" y="752187"/>
                  </a:lnTo>
                  <a:lnTo>
                    <a:pt x="3368283" y="769071"/>
                  </a:lnTo>
                  <a:lnTo>
                    <a:pt x="3358780" y="824218"/>
                  </a:lnTo>
                  <a:lnTo>
                    <a:pt x="3338341" y="856468"/>
                  </a:lnTo>
                  <a:lnTo>
                    <a:pt x="3308816" y="863152"/>
                  </a:lnTo>
                  <a:close/>
                </a:path>
                <a:path w="3728084" h="1979295">
                  <a:moveTo>
                    <a:pt x="2960632" y="1188849"/>
                  </a:moveTo>
                  <a:lnTo>
                    <a:pt x="2922703" y="1165661"/>
                  </a:lnTo>
                  <a:lnTo>
                    <a:pt x="2912017" y="1114998"/>
                  </a:lnTo>
                  <a:lnTo>
                    <a:pt x="2913524" y="1088057"/>
                  </a:lnTo>
                  <a:lnTo>
                    <a:pt x="2923452" y="1072313"/>
                  </a:lnTo>
                  <a:lnTo>
                    <a:pt x="2941885" y="1074798"/>
                  </a:lnTo>
                  <a:lnTo>
                    <a:pt x="2963511" y="1090902"/>
                  </a:lnTo>
                  <a:lnTo>
                    <a:pt x="2983129" y="1112526"/>
                  </a:lnTo>
                  <a:lnTo>
                    <a:pt x="2995541" y="1131573"/>
                  </a:lnTo>
                  <a:lnTo>
                    <a:pt x="2999322" y="1147106"/>
                  </a:lnTo>
                  <a:lnTo>
                    <a:pt x="2996935" y="1162336"/>
                  </a:lnTo>
                  <a:lnTo>
                    <a:pt x="2989004" y="1175558"/>
                  </a:lnTo>
                  <a:lnTo>
                    <a:pt x="2976152" y="1185065"/>
                  </a:lnTo>
                  <a:lnTo>
                    <a:pt x="2960632" y="1188849"/>
                  </a:lnTo>
                  <a:close/>
                </a:path>
                <a:path w="3728084" h="1979295">
                  <a:moveTo>
                    <a:pt x="3061392" y="1848804"/>
                  </a:moveTo>
                  <a:lnTo>
                    <a:pt x="3023463" y="1825616"/>
                  </a:lnTo>
                  <a:lnTo>
                    <a:pt x="3012777" y="1774952"/>
                  </a:lnTo>
                  <a:lnTo>
                    <a:pt x="3014283" y="1748012"/>
                  </a:lnTo>
                  <a:lnTo>
                    <a:pt x="3024211" y="1732268"/>
                  </a:lnTo>
                  <a:lnTo>
                    <a:pt x="3042613" y="1734753"/>
                  </a:lnTo>
                  <a:lnTo>
                    <a:pt x="3064242" y="1750857"/>
                  </a:lnTo>
                  <a:lnTo>
                    <a:pt x="3083878" y="1772481"/>
                  </a:lnTo>
                  <a:lnTo>
                    <a:pt x="3096300" y="1791528"/>
                  </a:lnTo>
                  <a:lnTo>
                    <a:pt x="3100082" y="1807060"/>
                  </a:lnTo>
                  <a:lnTo>
                    <a:pt x="3097695" y="1822291"/>
                  </a:lnTo>
                  <a:lnTo>
                    <a:pt x="3089763" y="1835513"/>
                  </a:lnTo>
                  <a:lnTo>
                    <a:pt x="3076912" y="1845020"/>
                  </a:lnTo>
                  <a:lnTo>
                    <a:pt x="3061392" y="1848804"/>
                  </a:lnTo>
                  <a:close/>
                </a:path>
                <a:path w="3728084" h="1979295">
                  <a:moveTo>
                    <a:pt x="2419232" y="1499806"/>
                  </a:moveTo>
                  <a:lnTo>
                    <a:pt x="2392282" y="1499397"/>
                  </a:lnTo>
                  <a:lnTo>
                    <a:pt x="2376161" y="1490132"/>
                  </a:lnTo>
                  <a:lnTo>
                    <a:pt x="2377850" y="1471627"/>
                  </a:lnTo>
                  <a:lnTo>
                    <a:pt x="2393041" y="1449358"/>
                  </a:lnTo>
                  <a:lnTo>
                    <a:pt x="2413847" y="1428858"/>
                  </a:lnTo>
                  <a:lnTo>
                    <a:pt x="2432380" y="1415663"/>
                  </a:lnTo>
                  <a:lnTo>
                    <a:pt x="2447712" y="1411243"/>
                  </a:lnTo>
                  <a:lnTo>
                    <a:pt x="2463015" y="1413003"/>
                  </a:lnTo>
                  <a:lnTo>
                    <a:pt x="2476551" y="1420383"/>
                  </a:lnTo>
                  <a:lnTo>
                    <a:pt x="2486577" y="1432819"/>
                  </a:lnTo>
                  <a:lnTo>
                    <a:pt x="2491004" y="1448174"/>
                  </a:lnTo>
                  <a:lnTo>
                    <a:pt x="2489263" y="1463508"/>
                  </a:lnTo>
                  <a:lnTo>
                    <a:pt x="2481892" y="1477057"/>
                  </a:lnTo>
                  <a:lnTo>
                    <a:pt x="2469434" y="1487060"/>
                  </a:lnTo>
                  <a:lnTo>
                    <a:pt x="2447965" y="1494609"/>
                  </a:lnTo>
                  <a:lnTo>
                    <a:pt x="2419232" y="1499806"/>
                  </a:lnTo>
                  <a:close/>
                </a:path>
                <a:path w="3728084" h="1979295">
                  <a:moveTo>
                    <a:pt x="2505234" y="1348416"/>
                  </a:moveTo>
                  <a:lnTo>
                    <a:pt x="2468632" y="1337482"/>
                  </a:lnTo>
                  <a:lnTo>
                    <a:pt x="2425237" y="1302198"/>
                  </a:lnTo>
                  <a:lnTo>
                    <a:pt x="2420103" y="1284331"/>
                  </a:lnTo>
                  <a:lnTo>
                    <a:pt x="2434176" y="1272200"/>
                  </a:lnTo>
                  <a:lnTo>
                    <a:pt x="2460601" y="1266735"/>
                  </a:lnTo>
                  <a:lnTo>
                    <a:pt x="2489833" y="1266453"/>
                  </a:lnTo>
                  <a:lnTo>
                    <a:pt x="2512328" y="1269872"/>
                  </a:lnTo>
                  <a:lnTo>
                    <a:pt x="2526415" y="1277386"/>
                  </a:lnTo>
                  <a:lnTo>
                    <a:pt x="2536199" y="1289304"/>
                  </a:lnTo>
                  <a:lnTo>
                    <a:pt x="2540804" y="1304017"/>
                  </a:lnTo>
                  <a:lnTo>
                    <a:pt x="2539352" y="1319918"/>
                  </a:lnTo>
                  <a:lnTo>
                    <a:pt x="2531844" y="1334015"/>
                  </a:lnTo>
                  <a:lnTo>
                    <a:pt x="2519936" y="1343807"/>
                  </a:lnTo>
                  <a:lnTo>
                    <a:pt x="2505234" y="1348416"/>
                  </a:lnTo>
                  <a:close/>
                </a:path>
                <a:path w="3728084" h="1979295">
                  <a:moveTo>
                    <a:pt x="779829" y="1866456"/>
                  </a:moveTo>
                  <a:lnTo>
                    <a:pt x="752879" y="1866047"/>
                  </a:lnTo>
                  <a:lnTo>
                    <a:pt x="736758" y="1856782"/>
                  </a:lnTo>
                  <a:lnTo>
                    <a:pt x="738447" y="1838266"/>
                  </a:lnTo>
                  <a:lnTo>
                    <a:pt x="753638" y="1815979"/>
                  </a:lnTo>
                  <a:lnTo>
                    <a:pt x="774444" y="1795476"/>
                  </a:lnTo>
                  <a:lnTo>
                    <a:pt x="792976" y="1782313"/>
                  </a:lnTo>
                  <a:lnTo>
                    <a:pt x="808308" y="1777893"/>
                  </a:lnTo>
                  <a:lnTo>
                    <a:pt x="823612" y="1779653"/>
                  </a:lnTo>
                  <a:lnTo>
                    <a:pt x="837148" y="1787033"/>
                  </a:lnTo>
                  <a:lnTo>
                    <a:pt x="847174" y="1799469"/>
                  </a:lnTo>
                  <a:lnTo>
                    <a:pt x="851591" y="1814814"/>
                  </a:lnTo>
                  <a:lnTo>
                    <a:pt x="849832" y="1830130"/>
                  </a:lnTo>
                  <a:lnTo>
                    <a:pt x="842458" y="1843676"/>
                  </a:lnTo>
                  <a:lnTo>
                    <a:pt x="830031" y="1853710"/>
                  </a:lnTo>
                  <a:lnTo>
                    <a:pt x="808562" y="1861259"/>
                  </a:lnTo>
                  <a:lnTo>
                    <a:pt x="779829" y="1866456"/>
                  </a:lnTo>
                  <a:close/>
                </a:path>
                <a:path w="3728084" h="1979295">
                  <a:moveTo>
                    <a:pt x="865863" y="1715066"/>
                  </a:moveTo>
                  <a:lnTo>
                    <a:pt x="829229" y="1704132"/>
                  </a:lnTo>
                  <a:lnTo>
                    <a:pt x="785835" y="1668848"/>
                  </a:lnTo>
                  <a:lnTo>
                    <a:pt x="780700" y="1650981"/>
                  </a:lnTo>
                  <a:lnTo>
                    <a:pt x="794794" y="1638850"/>
                  </a:lnTo>
                  <a:lnTo>
                    <a:pt x="821198" y="1633385"/>
                  </a:lnTo>
                  <a:lnTo>
                    <a:pt x="850409" y="1633103"/>
                  </a:lnTo>
                  <a:lnTo>
                    <a:pt x="872925" y="1636522"/>
                  </a:lnTo>
                  <a:lnTo>
                    <a:pt x="887012" y="1644036"/>
                  </a:lnTo>
                  <a:lnTo>
                    <a:pt x="896796" y="1655954"/>
                  </a:lnTo>
                  <a:lnTo>
                    <a:pt x="901401" y="1670667"/>
                  </a:lnTo>
                  <a:lnTo>
                    <a:pt x="899949" y="1686567"/>
                  </a:lnTo>
                  <a:lnTo>
                    <a:pt x="892452" y="1700665"/>
                  </a:lnTo>
                  <a:lnTo>
                    <a:pt x="880561" y="1710457"/>
                  </a:lnTo>
                  <a:lnTo>
                    <a:pt x="865863" y="1715066"/>
                  </a:lnTo>
                  <a:close/>
                </a:path>
                <a:path w="3728084" h="1979295">
                  <a:moveTo>
                    <a:pt x="76056" y="294586"/>
                  </a:moveTo>
                  <a:lnTo>
                    <a:pt x="54414" y="287599"/>
                  </a:lnTo>
                  <a:lnTo>
                    <a:pt x="28399" y="274312"/>
                  </a:lnTo>
                  <a:lnTo>
                    <a:pt x="7199" y="257639"/>
                  </a:lnTo>
                  <a:lnTo>
                    <a:pt x="0" y="240495"/>
                  </a:lnTo>
                  <a:lnTo>
                    <a:pt x="12572" y="226796"/>
                  </a:lnTo>
                  <a:lnTo>
                    <a:pt x="38149" y="218273"/>
                  </a:lnTo>
                  <a:lnTo>
                    <a:pt x="67109" y="214568"/>
                  </a:lnTo>
                  <a:lnTo>
                    <a:pt x="89830" y="215323"/>
                  </a:lnTo>
                  <a:lnTo>
                    <a:pt x="104700" y="221128"/>
                  </a:lnTo>
                  <a:lnTo>
                    <a:pt x="115815" y="231814"/>
                  </a:lnTo>
                  <a:lnTo>
                    <a:pt x="122116" y="245886"/>
                  </a:lnTo>
                  <a:lnTo>
                    <a:pt x="122543" y="261847"/>
                  </a:lnTo>
                  <a:lnTo>
                    <a:pt x="116743" y="276729"/>
                  </a:lnTo>
                  <a:lnTo>
                    <a:pt x="106065" y="287853"/>
                  </a:lnTo>
                  <a:lnTo>
                    <a:pt x="92004" y="294159"/>
                  </a:lnTo>
                  <a:lnTo>
                    <a:pt x="76056" y="294586"/>
                  </a:lnTo>
                  <a:close/>
                </a:path>
                <a:path w="3728084" h="1979295">
                  <a:moveTo>
                    <a:pt x="202941" y="211212"/>
                  </a:moveTo>
                  <a:lnTo>
                    <a:pt x="165966" y="175120"/>
                  </a:lnTo>
                  <a:lnTo>
                    <a:pt x="152791" y="120748"/>
                  </a:lnTo>
                  <a:lnTo>
                    <a:pt x="159523" y="103395"/>
                  </a:lnTo>
                  <a:lnTo>
                    <a:pt x="202398" y="113912"/>
                  </a:lnTo>
                  <a:lnTo>
                    <a:pt x="241568" y="147746"/>
                  </a:lnTo>
                  <a:lnTo>
                    <a:pt x="248839" y="177639"/>
                  </a:lnTo>
                  <a:lnTo>
                    <a:pt x="243600" y="192143"/>
                  </a:lnTo>
                  <a:lnTo>
                    <a:pt x="232810" y="203935"/>
                  </a:lnTo>
                  <a:lnTo>
                    <a:pt x="218332" y="210625"/>
                  </a:lnTo>
                  <a:lnTo>
                    <a:pt x="202941" y="211212"/>
                  </a:lnTo>
                  <a:close/>
                </a:path>
                <a:path w="3728084" h="1979295">
                  <a:moveTo>
                    <a:pt x="1684617" y="343808"/>
                  </a:moveTo>
                  <a:lnTo>
                    <a:pt x="1669518" y="338614"/>
                  </a:lnTo>
                  <a:lnTo>
                    <a:pt x="1657977" y="328384"/>
                  </a:lnTo>
                  <a:lnTo>
                    <a:pt x="1651110" y="314572"/>
                  </a:lnTo>
                  <a:lnTo>
                    <a:pt x="1650032" y="298632"/>
                  </a:lnTo>
                  <a:lnTo>
                    <a:pt x="1655222" y="283521"/>
                  </a:lnTo>
                  <a:lnTo>
                    <a:pt x="1665444" y="271970"/>
                  </a:lnTo>
                  <a:lnTo>
                    <a:pt x="1679245" y="265098"/>
                  </a:lnTo>
                  <a:lnTo>
                    <a:pt x="1695172" y="264020"/>
                  </a:lnTo>
                  <a:lnTo>
                    <a:pt x="1717079" y="270127"/>
                  </a:lnTo>
                  <a:lnTo>
                    <a:pt x="1743596" y="282365"/>
                  </a:lnTo>
                  <a:lnTo>
                    <a:pt x="1765440" y="298186"/>
                  </a:lnTo>
                  <a:lnTo>
                    <a:pt x="1773324" y="315039"/>
                  </a:lnTo>
                  <a:lnTo>
                    <a:pt x="1761317" y="329237"/>
                  </a:lnTo>
                  <a:lnTo>
                    <a:pt x="1736101" y="338779"/>
                  </a:lnTo>
                  <a:lnTo>
                    <a:pt x="1707320" y="343643"/>
                  </a:lnTo>
                  <a:lnTo>
                    <a:pt x="1684617" y="343808"/>
                  </a:lnTo>
                  <a:close/>
                </a:path>
                <a:path w="3728084" h="1979295">
                  <a:moveTo>
                    <a:pt x="1865943" y="962351"/>
                  </a:moveTo>
                  <a:lnTo>
                    <a:pt x="1839317" y="958137"/>
                  </a:lnTo>
                  <a:lnTo>
                    <a:pt x="1824678" y="946675"/>
                  </a:lnTo>
                  <a:lnTo>
                    <a:pt x="1828975" y="928569"/>
                  </a:lnTo>
                  <a:lnTo>
                    <a:pt x="1847154" y="908645"/>
                  </a:lnTo>
                  <a:lnTo>
                    <a:pt x="1870638" y="891290"/>
                  </a:lnTo>
                  <a:lnTo>
                    <a:pt x="1890853" y="880897"/>
                  </a:lnTo>
                  <a:lnTo>
                    <a:pt x="1906633" y="878701"/>
                  </a:lnTo>
                  <a:lnTo>
                    <a:pt x="1921535" y="882601"/>
                  </a:lnTo>
                  <a:lnTo>
                    <a:pt x="1933897" y="891811"/>
                  </a:lnTo>
                  <a:lnTo>
                    <a:pt x="1942056" y="905545"/>
                  </a:lnTo>
                  <a:lnTo>
                    <a:pt x="1943431" y="915442"/>
                  </a:lnTo>
                  <a:lnTo>
                    <a:pt x="1936600" y="916848"/>
                  </a:lnTo>
                  <a:lnTo>
                    <a:pt x="1923766" y="925390"/>
                  </a:lnTo>
                  <a:lnTo>
                    <a:pt x="1914882" y="938658"/>
                  </a:lnTo>
                  <a:lnTo>
                    <a:pt x="1911844" y="954334"/>
                  </a:lnTo>
                  <a:lnTo>
                    <a:pt x="1912549" y="957766"/>
                  </a:lnTo>
                  <a:lnTo>
                    <a:pt x="1895124" y="961256"/>
                  </a:lnTo>
                  <a:lnTo>
                    <a:pt x="1865943" y="962351"/>
                  </a:lnTo>
                  <a:close/>
                </a:path>
                <a:path w="3728084" h="1979295">
                  <a:moveTo>
                    <a:pt x="1987794" y="999530"/>
                  </a:moveTo>
                  <a:lnTo>
                    <a:pt x="1936741" y="991176"/>
                  </a:lnTo>
                  <a:lnTo>
                    <a:pt x="1912549" y="957766"/>
                  </a:lnTo>
                  <a:lnTo>
                    <a:pt x="1917427" y="956789"/>
                  </a:lnTo>
                  <a:lnTo>
                    <a:pt x="1931150" y="948624"/>
                  </a:lnTo>
                  <a:lnTo>
                    <a:pt x="1940353" y="936252"/>
                  </a:lnTo>
                  <a:lnTo>
                    <a:pt x="1944250" y="921337"/>
                  </a:lnTo>
                  <a:lnTo>
                    <a:pt x="1943431" y="915442"/>
                  </a:lnTo>
                  <a:lnTo>
                    <a:pt x="1951695" y="913742"/>
                  </a:lnTo>
                  <a:lnTo>
                    <a:pt x="1986968" y="928295"/>
                  </a:lnTo>
                  <a:lnTo>
                    <a:pt x="2026551" y="967784"/>
                  </a:lnTo>
                  <a:lnTo>
                    <a:pt x="2029865" y="986082"/>
                  </a:lnTo>
                  <a:lnTo>
                    <a:pt x="2014620" y="996760"/>
                  </a:lnTo>
                  <a:lnTo>
                    <a:pt x="1987794" y="999530"/>
                  </a:lnTo>
                  <a:close/>
                </a:path>
                <a:path w="3728084" h="1979295">
                  <a:moveTo>
                    <a:pt x="1912549" y="957766"/>
                  </a:moveTo>
                  <a:lnTo>
                    <a:pt x="1936600" y="916848"/>
                  </a:lnTo>
                  <a:lnTo>
                    <a:pt x="1943431" y="915442"/>
                  </a:lnTo>
                  <a:lnTo>
                    <a:pt x="1944250" y="921337"/>
                  </a:lnTo>
                  <a:lnTo>
                    <a:pt x="1940353" y="936252"/>
                  </a:lnTo>
                  <a:lnTo>
                    <a:pt x="1931150" y="948624"/>
                  </a:lnTo>
                  <a:lnTo>
                    <a:pt x="1917427" y="956789"/>
                  </a:lnTo>
                  <a:lnTo>
                    <a:pt x="1912549" y="957766"/>
                  </a:lnTo>
                  <a:close/>
                </a:path>
                <a:path w="3728084" h="1979295">
                  <a:moveTo>
                    <a:pt x="294269" y="416553"/>
                  </a:moveTo>
                  <a:close/>
                </a:path>
                <a:path w="3728084" h="1979295">
                  <a:moveTo>
                    <a:pt x="303617" y="538590"/>
                  </a:moveTo>
                  <a:lnTo>
                    <a:pt x="289347" y="532733"/>
                  </a:lnTo>
                  <a:lnTo>
                    <a:pt x="278305" y="521958"/>
                  </a:lnTo>
                  <a:lnTo>
                    <a:pt x="272036" y="507279"/>
                  </a:lnTo>
                  <a:lnTo>
                    <a:pt x="270562" y="484538"/>
                  </a:lnTo>
                  <a:lnTo>
                    <a:pt x="273327" y="455426"/>
                  </a:lnTo>
                  <a:lnTo>
                    <a:pt x="281005" y="429560"/>
                  </a:lnTo>
                  <a:lnTo>
                    <a:pt x="294269" y="416553"/>
                  </a:lnTo>
                  <a:lnTo>
                    <a:pt x="311626" y="423225"/>
                  </a:lnTo>
                  <a:lnTo>
                    <a:pt x="328984" y="443917"/>
                  </a:lnTo>
                  <a:lnTo>
                    <a:pt x="343114" y="469525"/>
                  </a:lnTo>
                  <a:lnTo>
                    <a:pt x="350787" y="490947"/>
                  </a:lnTo>
                  <a:lnTo>
                    <a:pt x="350857" y="506914"/>
                  </a:lnTo>
                  <a:lnTo>
                    <a:pt x="345004" y="521195"/>
                  </a:lnTo>
                  <a:lnTo>
                    <a:pt x="334238" y="532246"/>
                  </a:lnTo>
                  <a:lnTo>
                    <a:pt x="319571" y="538520"/>
                  </a:lnTo>
                  <a:lnTo>
                    <a:pt x="303617" y="538590"/>
                  </a:lnTo>
                  <a:close/>
                </a:path>
                <a:path w="3728084" h="1979295">
                  <a:moveTo>
                    <a:pt x="1637747" y="478821"/>
                  </a:moveTo>
                  <a:lnTo>
                    <a:pt x="1622859" y="473116"/>
                  </a:lnTo>
                  <a:lnTo>
                    <a:pt x="1611336" y="462051"/>
                  </a:lnTo>
                  <a:lnTo>
                    <a:pt x="1605127" y="447916"/>
                  </a:lnTo>
                  <a:lnTo>
                    <a:pt x="1604658" y="432503"/>
                  </a:lnTo>
                  <a:lnTo>
                    <a:pt x="1610357" y="417602"/>
                  </a:lnTo>
                  <a:lnTo>
                    <a:pt x="1625076" y="400263"/>
                  </a:lnTo>
                  <a:lnTo>
                    <a:pt x="1647263" y="381267"/>
                  </a:lnTo>
                  <a:lnTo>
                    <a:pt x="1670740" y="368001"/>
                  </a:lnTo>
                  <a:lnTo>
                    <a:pt x="1689333" y="367856"/>
                  </a:lnTo>
                  <a:lnTo>
                    <a:pt x="1697183" y="384708"/>
                  </a:lnTo>
                  <a:lnTo>
                    <a:pt x="1687701" y="439876"/>
                  </a:lnTo>
                  <a:lnTo>
                    <a:pt x="1667272" y="472137"/>
                  </a:lnTo>
                  <a:lnTo>
                    <a:pt x="1637747" y="478821"/>
                  </a:lnTo>
                  <a:close/>
                </a:path>
                <a:path w="3728084" h="1979295">
                  <a:moveTo>
                    <a:pt x="1667225" y="1235073"/>
                  </a:moveTo>
                  <a:lnTo>
                    <a:pt x="1629297" y="1211885"/>
                  </a:lnTo>
                  <a:lnTo>
                    <a:pt x="1618610" y="1161222"/>
                  </a:lnTo>
                  <a:lnTo>
                    <a:pt x="1620117" y="1134282"/>
                  </a:lnTo>
                  <a:lnTo>
                    <a:pt x="1630047" y="1118537"/>
                  </a:lnTo>
                  <a:lnTo>
                    <a:pt x="1648446" y="1120980"/>
                  </a:lnTo>
                  <a:lnTo>
                    <a:pt x="1670076" y="1137070"/>
                  </a:lnTo>
                  <a:lnTo>
                    <a:pt x="1689712" y="1158708"/>
                  </a:lnTo>
                  <a:lnTo>
                    <a:pt x="1702134" y="1177797"/>
                  </a:lnTo>
                  <a:lnTo>
                    <a:pt x="1705915" y="1193330"/>
                  </a:lnTo>
                  <a:lnTo>
                    <a:pt x="1703528" y="1208560"/>
                  </a:lnTo>
                  <a:lnTo>
                    <a:pt x="1695597" y="1221782"/>
                  </a:lnTo>
                  <a:lnTo>
                    <a:pt x="1682746" y="1231289"/>
                  </a:lnTo>
                  <a:lnTo>
                    <a:pt x="1667225" y="1235073"/>
                  </a:lnTo>
                  <a:close/>
                </a:path>
                <a:path w="3728084" h="1979295">
                  <a:moveTo>
                    <a:pt x="2015117" y="857118"/>
                  </a:moveTo>
                  <a:lnTo>
                    <a:pt x="2000062" y="853804"/>
                  </a:lnTo>
                  <a:lnTo>
                    <a:pt x="1987351" y="845082"/>
                  </a:lnTo>
                  <a:lnTo>
                    <a:pt x="1978662" y="831675"/>
                  </a:lnTo>
                  <a:lnTo>
                    <a:pt x="1975846" y="815941"/>
                  </a:lnTo>
                  <a:lnTo>
                    <a:pt x="1979158" y="800874"/>
                  </a:lnTo>
                  <a:lnTo>
                    <a:pt x="1987873" y="788153"/>
                  </a:lnTo>
                  <a:lnTo>
                    <a:pt x="2001269" y="779457"/>
                  </a:lnTo>
                  <a:lnTo>
                    <a:pt x="2023389" y="774099"/>
                  </a:lnTo>
                  <a:lnTo>
                    <a:pt x="2052519" y="771825"/>
                  </a:lnTo>
                  <a:lnTo>
                    <a:pt x="2079306" y="774958"/>
                  </a:lnTo>
                  <a:lnTo>
                    <a:pt x="2094393" y="785825"/>
                  </a:lnTo>
                  <a:lnTo>
                    <a:pt x="2090810" y="804099"/>
                  </a:lnTo>
                  <a:lnTo>
                    <a:pt x="2073423" y="824754"/>
                  </a:lnTo>
                  <a:lnTo>
                    <a:pt x="2050632" y="843064"/>
                  </a:lnTo>
                  <a:lnTo>
                    <a:pt x="2030838" y="854300"/>
                  </a:lnTo>
                  <a:lnTo>
                    <a:pt x="2015117" y="857118"/>
                  </a:lnTo>
                  <a:close/>
                </a:path>
                <a:path w="3728084" h="1979295">
                  <a:moveTo>
                    <a:pt x="1656770" y="645428"/>
                  </a:moveTo>
                  <a:close/>
                </a:path>
                <a:path w="3728084" h="1979295">
                  <a:moveTo>
                    <a:pt x="1693950" y="761965"/>
                  </a:moveTo>
                  <a:lnTo>
                    <a:pt x="1656021" y="738776"/>
                  </a:lnTo>
                  <a:lnTo>
                    <a:pt x="1645335" y="688113"/>
                  </a:lnTo>
                  <a:lnTo>
                    <a:pt x="1646842" y="661173"/>
                  </a:lnTo>
                  <a:lnTo>
                    <a:pt x="1656770" y="645428"/>
                  </a:lnTo>
                  <a:lnTo>
                    <a:pt x="1675202" y="647903"/>
                  </a:lnTo>
                  <a:lnTo>
                    <a:pt x="1696828" y="663989"/>
                  </a:lnTo>
                  <a:lnTo>
                    <a:pt x="1716447" y="685610"/>
                  </a:lnTo>
                  <a:lnTo>
                    <a:pt x="1728859" y="704689"/>
                  </a:lnTo>
                  <a:lnTo>
                    <a:pt x="1732640" y="720221"/>
                  </a:lnTo>
                  <a:lnTo>
                    <a:pt x="1730253" y="735452"/>
                  </a:lnTo>
                  <a:lnTo>
                    <a:pt x="1722321" y="748674"/>
                  </a:lnTo>
                  <a:lnTo>
                    <a:pt x="1709470" y="758180"/>
                  </a:lnTo>
                  <a:lnTo>
                    <a:pt x="1693950" y="761965"/>
                  </a:lnTo>
                  <a:close/>
                </a:path>
                <a:path w="3728084" h="1979295">
                  <a:moveTo>
                    <a:pt x="359769" y="324674"/>
                  </a:moveTo>
                  <a:lnTo>
                    <a:pt x="344714" y="321360"/>
                  </a:lnTo>
                  <a:lnTo>
                    <a:pt x="332003" y="312638"/>
                  </a:lnTo>
                  <a:lnTo>
                    <a:pt x="323314" y="299231"/>
                  </a:lnTo>
                  <a:lnTo>
                    <a:pt x="320499" y="283497"/>
                  </a:lnTo>
                  <a:lnTo>
                    <a:pt x="323810" y="268430"/>
                  </a:lnTo>
                  <a:lnTo>
                    <a:pt x="332525" y="255709"/>
                  </a:lnTo>
                  <a:lnTo>
                    <a:pt x="345921" y="247013"/>
                  </a:lnTo>
                  <a:lnTo>
                    <a:pt x="368041" y="241655"/>
                  </a:lnTo>
                  <a:lnTo>
                    <a:pt x="397171" y="239381"/>
                  </a:lnTo>
                  <a:lnTo>
                    <a:pt x="423958" y="242514"/>
                  </a:lnTo>
                  <a:lnTo>
                    <a:pt x="439045" y="253381"/>
                  </a:lnTo>
                  <a:lnTo>
                    <a:pt x="435505" y="271613"/>
                  </a:lnTo>
                  <a:lnTo>
                    <a:pt x="418132" y="292254"/>
                  </a:lnTo>
                  <a:lnTo>
                    <a:pt x="395327" y="310578"/>
                  </a:lnTo>
                  <a:lnTo>
                    <a:pt x="375490" y="321856"/>
                  </a:lnTo>
                  <a:lnTo>
                    <a:pt x="359769" y="324674"/>
                  </a:lnTo>
                  <a:close/>
                </a:path>
                <a:path w="3728084" h="1979295">
                  <a:moveTo>
                    <a:pt x="3349697" y="19411"/>
                  </a:moveTo>
                  <a:lnTo>
                    <a:pt x="3334036" y="16254"/>
                  </a:lnTo>
                  <a:lnTo>
                    <a:pt x="3321260" y="7640"/>
                  </a:lnTo>
                  <a:lnTo>
                    <a:pt x="3316117" y="0"/>
                  </a:lnTo>
                  <a:lnTo>
                    <a:pt x="3383277" y="0"/>
                  </a:lnTo>
                  <a:lnTo>
                    <a:pt x="3378134" y="7640"/>
                  </a:lnTo>
                  <a:lnTo>
                    <a:pt x="3365357" y="16254"/>
                  </a:lnTo>
                  <a:lnTo>
                    <a:pt x="3349697" y="19411"/>
                  </a:lnTo>
                  <a:close/>
                </a:path>
                <a:path w="3728084" h="1979295">
                  <a:moveTo>
                    <a:pt x="2130400" y="1049238"/>
                  </a:moveTo>
                  <a:lnTo>
                    <a:pt x="2115250" y="1044263"/>
                  </a:lnTo>
                  <a:lnTo>
                    <a:pt x="2103573" y="1034217"/>
                  </a:lnTo>
                  <a:lnTo>
                    <a:pt x="2096514" y="1020518"/>
                  </a:lnTo>
                  <a:lnTo>
                    <a:pt x="2095217" y="1004586"/>
                  </a:lnTo>
                  <a:lnTo>
                    <a:pt x="2100995" y="982587"/>
                  </a:lnTo>
                  <a:lnTo>
                    <a:pt x="2112808" y="955861"/>
                  </a:lnTo>
                  <a:lnTo>
                    <a:pt x="2128271" y="933757"/>
                  </a:lnTo>
                  <a:lnTo>
                    <a:pt x="2144998" y="925622"/>
                  </a:lnTo>
                  <a:lnTo>
                    <a:pt x="2159341" y="937434"/>
                  </a:lnTo>
                  <a:lnTo>
                    <a:pt x="2169242" y="962520"/>
                  </a:lnTo>
                  <a:lnTo>
                    <a:pt x="2174526" y="991258"/>
                  </a:lnTo>
                  <a:lnTo>
                    <a:pt x="2175016" y="1014026"/>
                  </a:lnTo>
                  <a:lnTo>
                    <a:pt x="2170045" y="1029189"/>
                  </a:lnTo>
                  <a:lnTo>
                    <a:pt x="2160007" y="1040875"/>
                  </a:lnTo>
                  <a:lnTo>
                    <a:pt x="2146319" y="1047939"/>
                  </a:lnTo>
                  <a:lnTo>
                    <a:pt x="2130400" y="1049238"/>
                  </a:lnTo>
                  <a:close/>
                </a:path>
                <a:path w="3728084" h="1979295">
                  <a:moveTo>
                    <a:pt x="2954668" y="1589997"/>
                  </a:moveTo>
                  <a:lnTo>
                    <a:pt x="2939517" y="1585022"/>
                  </a:lnTo>
                  <a:lnTo>
                    <a:pt x="2927840" y="1574976"/>
                  </a:lnTo>
                  <a:lnTo>
                    <a:pt x="2920782" y="1561278"/>
                  </a:lnTo>
                  <a:lnTo>
                    <a:pt x="2919484" y="1545346"/>
                  </a:lnTo>
                  <a:lnTo>
                    <a:pt x="2925263" y="1523347"/>
                  </a:lnTo>
                  <a:lnTo>
                    <a:pt x="2937076" y="1496621"/>
                  </a:lnTo>
                  <a:lnTo>
                    <a:pt x="2952539" y="1474517"/>
                  </a:lnTo>
                  <a:lnTo>
                    <a:pt x="2969265" y="1466382"/>
                  </a:lnTo>
                  <a:lnTo>
                    <a:pt x="2983609" y="1478204"/>
                  </a:lnTo>
                  <a:lnTo>
                    <a:pt x="2993510" y="1503308"/>
                  </a:lnTo>
                  <a:lnTo>
                    <a:pt x="2998794" y="1532049"/>
                  </a:lnTo>
                  <a:lnTo>
                    <a:pt x="2999284" y="1554786"/>
                  </a:lnTo>
                  <a:lnTo>
                    <a:pt x="2994302" y="1569949"/>
                  </a:lnTo>
                  <a:lnTo>
                    <a:pt x="2984246" y="1581635"/>
                  </a:lnTo>
                  <a:lnTo>
                    <a:pt x="2970556" y="1588699"/>
                  </a:lnTo>
                  <a:lnTo>
                    <a:pt x="2954668" y="1589997"/>
                  </a:lnTo>
                  <a:close/>
                </a:path>
                <a:path w="3728084" h="1979295">
                  <a:moveTo>
                    <a:pt x="334105" y="93338"/>
                  </a:moveTo>
                  <a:lnTo>
                    <a:pt x="285274" y="66145"/>
                  </a:lnTo>
                  <a:lnTo>
                    <a:pt x="261581" y="36207"/>
                  </a:lnTo>
                  <a:lnTo>
                    <a:pt x="260395" y="20835"/>
                  </a:lnTo>
                  <a:lnTo>
                    <a:pt x="265048" y="6137"/>
                  </a:lnTo>
                  <a:lnTo>
                    <a:pt x="270221" y="0"/>
                  </a:lnTo>
                  <a:lnTo>
                    <a:pt x="331231" y="0"/>
                  </a:lnTo>
                  <a:lnTo>
                    <a:pt x="331773" y="457"/>
                  </a:lnTo>
                  <a:lnTo>
                    <a:pt x="343278" y="20074"/>
                  </a:lnTo>
                  <a:lnTo>
                    <a:pt x="353856" y="47318"/>
                  </a:lnTo>
                  <a:lnTo>
                    <a:pt x="358595" y="73889"/>
                  </a:lnTo>
                  <a:lnTo>
                    <a:pt x="352583" y="91483"/>
                  </a:lnTo>
                  <a:lnTo>
                    <a:pt x="334105" y="93338"/>
                  </a:lnTo>
                  <a:close/>
                </a:path>
                <a:path w="3728084" h="1979295">
                  <a:moveTo>
                    <a:pt x="3422983" y="331071"/>
                  </a:moveTo>
                  <a:lnTo>
                    <a:pt x="3407322" y="327914"/>
                  </a:lnTo>
                  <a:lnTo>
                    <a:pt x="3394546" y="319300"/>
                  </a:lnTo>
                  <a:lnTo>
                    <a:pt x="3385939" y="306513"/>
                  </a:lnTo>
                  <a:lnTo>
                    <a:pt x="3382784" y="290840"/>
                  </a:lnTo>
                  <a:lnTo>
                    <a:pt x="3385939" y="268284"/>
                  </a:lnTo>
                  <a:lnTo>
                    <a:pt x="3394546" y="240355"/>
                  </a:lnTo>
                  <a:lnTo>
                    <a:pt x="3407322" y="216597"/>
                  </a:lnTo>
                  <a:lnTo>
                    <a:pt x="3422983" y="206557"/>
                  </a:lnTo>
                  <a:lnTo>
                    <a:pt x="3438644" y="216597"/>
                  </a:lnTo>
                  <a:lnTo>
                    <a:pt x="3451420" y="240355"/>
                  </a:lnTo>
                  <a:lnTo>
                    <a:pt x="3460027" y="268284"/>
                  </a:lnTo>
                  <a:lnTo>
                    <a:pt x="3463182" y="290840"/>
                  </a:lnTo>
                  <a:lnTo>
                    <a:pt x="3460027" y="306513"/>
                  </a:lnTo>
                  <a:lnTo>
                    <a:pt x="3451420" y="319300"/>
                  </a:lnTo>
                  <a:lnTo>
                    <a:pt x="3438644" y="327914"/>
                  </a:lnTo>
                  <a:lnTo>
                    <a:pt x="3422983" y="331071"/>
                  </a:lnTo>
                  <a:close/>
                </a:path>
                <a:path w="3728084" h="1979295">
                  <a:moveTo>
                    <a:pt x="3527420" y="441173"/>
                  </a:moveTo>
                  <a:lnTo>
                    <a:pt x="3512251" y="438491"/>
                  </a:lnTo>
                  <a:lnTo>
                    <a:pt x="3498815" y="429888"/>
                  </a:lnTo>
                  <a:lnTo>
                    <a:pt x="3489767" y="416737"/>
                  </a:lnTo>
                  <a:lnTo>
                    <a:pt x="3486566" y="401654"/>
                  </a:lnTo>
                  <a:lnTo>
                    <a:pt x="3489246" y="386472"/>
                  </a:lnTo>
                  <a:lnTo>
                    <a:pt x="3497842" y="373025"/>
                  </a:lnTo>
                  <a:lnTo>
                    <a:pt x="3515767" y="359019"/>
                  </a:lnTo>
                  <a:lnTo>
                    <a:pt x="3541363" y="344922"/>
                  </a:lnTo>
                  <a:lnTo>
                    <a:pt x="3567057" y="336710"/>
                  </a:lnTo>
                  <a:lnTo>
                    <a:pt x="3585276" y="340361"/>
                  </a:lnTo>
                  <a:lnTo>
                    <a:pt x="3589571" y="358464"/>
                  </a:lnTo>
                  <a:lnTo>
                    <a:pt x="3582245" y="384441"/>
                  </a:lnTo>
                  <a:lnTo>
                    <a:pt x="3569023" y="410516"/>
                  </a:lnTo>
                  <a:lnTo>
                    <a:pt x="3555632" y="428914"/>
                  </a:lnTo>
                  <a:lnTo>
                    <a:pt x="3542491" y="437969"/>
                  </a:lnTo>
                  <a:lnTo>
                    <a:pt x="3527420" y="441173"/>
                  </a:lnTo>
                  <a:close/>
                </a:path>
                <a:path w="3728084" h="1979295">
                  <a:moveTo>
                    <a:pt x="3470144" y="888313"/>
                  </a:moveTo>
                  <a:lnTo>
                    <a:pt x="3454762" y="884049"/>
                  </a:lnTo>
                  <a:lnTo>
                    <a:pt x="3442643" y="874537"/>
                  </a:lnTo>
                  <a:lnTo>
                    <a:pt x="3434973" y="861163"/>
                  </a:lnTo>
                  <a:lnTo>
                    <a:pt x="3432939" y="845310"/>
                  </a:lnTo>
                  <a:lnTo>
                    <a:pt x="3437691" y="823087"/>
                  </a:lnTo>
                  <a:lnTo>
                    <a:pt x="3448276" y="795864"/>
                  </a:lnTo>
                  <a:lnTo>
                    <a:pt x="3462720" y="773079"/>
                  </a:lnTo>
                  <a:lnTo>
                    <a:pt x="3479052" y="764174"/>
                  </a:lnTo>
                  <a:lnTo>
                    <a:pt x="3493943" y="775308"/>
                  </a:lnTo>
                  <a:lnTo>
                    <a:pt x="3504981" y="799928"/>
                  </a:lnTo>
                  <a:lnTo>
                    <a:pt x="3511570" y="828397"/>
                  </a:lnTo>
                  <a:lnTo>
                    <a:pt x="3513113" y="851079"/>
                  </a:lnTo>
                  <a:lnTo>
                    <a:pt x="3508852" y="866473"/>
                  </a:lnTo>
                  <a:lnTo>
                    <a:pt x="3499348" y="878602"/>
                  </a:lnTo>
                  <a:lnTo>
                    <a:pt x="3485985" y="886278"/>
                  </a:lnTo>
                  <a:lnTo>
                    <a:pt x="3470144" y="888313"/>
                  </a:lnTo>
                  <a:close/>
                </a:path>
                <a:path w="3728084" h="1979295">
                  <a:moveTo>
                    <a:pt x="3436308" y="166625"/>
                  </a:moveTo>
                  <a:lnTo>
                    <a:pt x="3421209" y="161432"/>
                  </a:lnTo>
                  <a:lnTo>
                    <a:pt x="3409668" y="151202"/>
                  </a:lnTo>
                  <a:lnTo>
                    <a:pt x="3402801" y="137390"/>
                  </a:lnTo>
                  <a:lnTo>
                    <a:pt x="3401723" y="121450"/>
                  </a:lnTo>
                  <a:lnTo>
                    <a:pt x="3406913" y="106339"/>
                  </a:lnTo>
                  <a:lnTo>
                    <a:pt x="3417135" y="94788"/>
                  </a:lnTo>
                  <a:lnTo>
                    <a:pt x="3430936" y="87916"/>
                  </a:lnTo>
                  <a:lnTo>
                    <a:pt x="3446863" y="86838"/>
                  </a:lnTo>
                  <a:lnTo>
                    <a:pt x="3468770" y="92945"/>
                  </a:lnTo>
                  <a:lnTo>
                    <a:pt x="3495287" y="105183"/>
                  </a:lnTo>
                  <a:lnTo>
                    <a:pt x="3517131" y="121004"/>
                  </a:lnTo>
                  <a:lnTo>
                    <a:pt x="3525015" y="137857"/>
                  </a:lnTo>
                  <a:lnTo>
                    <a:pt x="3513018" y="152055"/>
                  </a:lnTo>
                  <a:lnTo>
                    <a:pt x="3487820" y="161597"/>
                  </a:lnTo>
                  <a:lnTo>
                    <a:pt x="3459043" y="166460"/>
                  </a:lnTo>
                  <a:lnTo>
                    <a:pt x="3436308" y="166625"/>
                  </a:lnTo>
                  <a:close/>
                </a:path>
                <a:path w="3728084" h="1979295">
                  <a:moveTo>
                    <a:pt x="1292008" y="1610674"/>
                  </a:moveTo>
                  <a:lnTo>
                    <a:pt x="1252459" y="1590372"/>
                  </a:lnTo>
                  <a:lnTo>
                    <a:pt x="1238048" y="1540570"/>
                  </a:lnTo>
                  <a:lnTo>
                    <a:pt x="1237573" y="1513590"/>
                  </a:lnTo>
                  <a:lnTo>
                    <a:pt x="1246320" y="1497174"/>
                  </a:lnTo>
                  <a:lnTo>
                    <a:pt x="1287651" y="1512719"/>
                  </a:lnTo>
                  <a:lnTo>
                    <a:pt x="1322526" y="1550965"/>
                  </a:lnTo>
                  <a:lnTo>
                    <a:pt x="1327466" y="1566149"/>
                  </a:lnTo>
                  <a:lnTo>
                    <a:pt x="1326222" y="1581522"/>
                  </a:lnTo>
                  <a:lnTo>
                    <a:pt x="1319294" y="1595308"/>
                  </a:lnTo>
                  <a:lnTo>
                    <a:pt x="1307180" y="1605730"/>
                  </a:lnTo>
                  <a:lnTo>
                    <a:pt x="1292008" y="1610674"/>
                  </a:lnTo>
                  <a:close/>
                </a:path>
                <a:path w="3728084" h="1979295">
                  <a:moveTo>
                    <a:pt x="1545951" y="1767348"/>
                  </a:moveTo>
                  <a:lnTo>
                    <a:pt x="1494776" y="1759163"/>
                  </a:lnTo>
                  <a:lnTo>
                    <a:pt x="1469848" y="1722321"/>
                  </a:lnTo>
                  <a:lnTo>
                    <a:pt x="1472842" y="1706645"/>
                  </a:lnTo>
                  <a:lnTo>
                    <a:pt x="1481726" y="1693375"/>
                  </a:lnTo>
                  <a:lnTo>
                    <a:pt x="1494561" y="1684825"/>
                  </a:lnTo>
                  <a:lnTo>
                    <a:pt x="1509655" y="1681697"/>
                  </a:lnTo>
                  <a:lnTo>
                    <a:pt x="1525318" y="1684694"/>
                  </a:lnTo>
                  <a:lnTo>
                    <a:pt x="1544940" y="1696152"/>
                  </a:lnTo>
                  <a:lnTo>
                    <a:pt x="1567482" y="1714718"/>
                  </a:lnTo>
                  <a:lnTo>
                    <a:pt x="1584606" y="1735559"/>
                  </a:lnTo>
                  <a:lnTo>
                    <a:pt x="1587975" y="1753844"/>
                  </a:lnTo>
                  <a:lnTo>
                    <a:pt x="1572770" y="1764515"/>
                  </a:lnTo>
                  <a:lnTo>
                    <a:pt x="1545951" y="1767348"/>
                  </a:lnTo>
                  <a:close/>
                </a:path>
                <a:path w="3728084" h="1979295">
                  <a:moveTo>
                    <a:pt x="2161466" y="1978748"/>
                  </a:moveTo>
                  <a:lnTo>
                    <a:pt x="2145506" y="1978333"/>
                  </a:lnTo>
                  <a:lnTo>
                    <a:pt x="2131420" y="1972053"/>
                  </a:lnTo>
                  <a:lnTo>
                    <a:pt x="2120716" y="1960954"/>
                  </a:lnTo>
                  <a:lnTo>
                    <a:pt x="2114904" y="1946084"/>
                  </a:lnTo>
                  <a:lnTo>
                    <a:pt x="2115319" y="1930111"/>
                  </a:lnTo>
                  <a:lnTo>
                    <a:pt x="2121595" y="1916014"/>
                  </a:lnTo>
                  <a:lnTo>
                    <a:pt x="2132684" y="1905302"/>
                  </a:lnTo>
                  <a:lnTo>
                    <a:pt x="2147542" y="1899485"/>
                  </a:lnTo>
                  <a:lnTo>
                    <a:pt x="2170275" y="1898706"/>
                  </a:lnTo>
                  <a:lnTo>
                    <a:pt x="2199260" y="1902360"/>
                  </a:lnTo>
                  <a:lnTo>
                    <a:pt x="2224863" y="1910831"/>
                  </a:lnTo>
                  <a:lnTo>
                    <a:pt x="2237448" y="1924507"/>
                  </a:lnTo>
                  <a:lnTo>
                    <a:pt x="2230302" y="1941706"/>
                  </a:lnTo>
                  <a:lnTo>
                    <a:pt x="2209142" y="1958427"/>
                  </a:lnTo>
                  <a:lnTo>
                    <a:pt x="2183139" y="1971748"/>
                  </a:lnTo>
                  <a:lnTo>
                    <a:pt x="2161466" y="1978748"/>
                  </a:lnTo>
                  <a:close/>
                </a:path>
                <a:path w="3728084" h="1979295">
                  <a:moveTo>
                    <a:pt x="2059808" y="1775120"/>
                  </a:moveTo>
                  <a:lnTo>
                    <a:pt x="2043848" y="1774705"/>
                  </a:lnTo>
                  <a:lnTo>
                    <a:pt x="2029762" y="1768425"/>
                  </a:lnTo>
                  <a:lnTo>
                    <a:pt x="2019058" y="1757326"/>
                  </a:lnTo>
                  <a:lnTo>
                    <a:pt x="2013246" y="1742456"/>
                  </a:lnTo>
                  <a:lnTo>
                    <a:pt x="2013662" y="1726483"/>
                  </a:lnTo>
                  <a:lnTo>
                    <a:pt x="2019937" y="1712386"/>
                  </a:lnTo>
                  <a:lnTo>
                    <a:pt x="2031026" y="1701674"/>
                  </a:lnTo>
                  <a:lnTo>
                    <a:pt x="2045885" y="1695857"/>
                  </a:lnTo>
                  <a:lnTo>
                    <a:pt x="2068617" y="1695079"/>
                  </a:lnTo>
                  <a:lnTo>
                    <a:pt x="2097603" y="1698732"/>
                  </a:lnTo>
                  <a:lnTo>
                    <a:pt x="2123205" y="1707204"/>
                  </a:lnTo>
                  <a:lnTo>
                    <a:pt x="2135790" y="1720880"/>
                  </a:lnTo>
                  <a:lnTo>
                    <a:pt x="2128644" y="1738036"/>
                  </a:lnTo>
                  <a:lnTo>
                    <a:pt x="2107484" y="1754743"/>
                  </a:lnTo>
                  <a:lnTo>
                    <a:pt x="2081481" y="1768078"/>
                  </a:lnTo>
                  <a:lnTo>
                    <a:pt x="2059808" y="1775120"/>
                  </a:lnTo>
                  <a:close/>
                </a:path>
                <a:path w="3728084" h="1979295">
                  <a:moveTo>
                    <a:pt x="2015261" y="1911384"/>
                  </a:moveTo>
                  <a:lnTo>
                    <a:pt x="1960478" y="1900252"/>
                  </a:lnTo>
                  <a:lnTo>
                    <a:pt x="1928822" y="1878957"/>
                  </a:lnTo>
                  <a:lnTo>
                    <a:pt x="1923042" y="1864648"/>
                  </a:lnTo>
                  <a:lnTo>
                    <a:pt x="1923044" y="1849215"/>
                  </a:lnTo>
                  <a:lnTo>
                    <a:pt x="1929180" y="1834456"/>
                  </a:lnTo>
                  <a:lnTo>
                    <a:pt x="1940559" y="1823235"/>
                  </a:lnTo>
                  <a:lnTo>
                    <a:pt x="1954857" y="1817449"/>
                  </a:lnTo>
                  <a:lnTo>
                    <a:pt x="1970277" y="1817452"/>
                  </a:lnTo>
                  <a:lnTo>
                    <a:pt x="1985025" y="1823593"/>
                  </a:lnTo>
                  <a:lnTo>
                    <a:pt x="2001933" y="1838820"/>
                  </a:lnTo>
                  <a:lnTo>
                    <a:pt x="2020246" y="1861576"/>
                  </a:lnTo>
                  <a:lnTo>
                    <a:pt x="2032775" y="1885457"/>
                  </a:lnTo>
                  <a:lnTo>
                    <a:pt x="2032335" y="1904055"/>
                  </a:lnTo>
                  <a:lnTo>
                    <a:pt x="2015261" y="1911384"/>
                  </a:lnTo>
                  <a:close/>
                </a:path>
                <a:path w="3728084" h="1979295">
                  <a:moveTo>
                    <a:pt x="1517159" y="1921511"/>
                  </a:moveTo>
                  <a:lnTo>
                    <a:pt x="1501269" y="1919992"/>
                  </a:lnTo>
                  <a:lnTo>
                    <a:pt x="1487674" y="1912727"/>
                  </a:lnTo>
                  <a:lnTo>
                    <a:pt x="1477798" y="1900883"/>
                  </a:lnTo>
                  <a:lnTo>
                    <a:pt x="1473067" y="1885625"/>
                  </a:lnTo>
                  <a:lnTo>
                    <a:pt x="1474585" y="1869722"/>
                  </a:lnTo>
                  <a:lnTo>
                    <a:pt x="1481844" y="1856117"/>
                  </a:lnTo>
                  <a:lnTo>
                    <a:pt x="1493679" y="1846233"/>
                  </a:lnTo>
                  <a:lnTo>
                    <a:pt x="1508924" y="1841498"/>
                  </a:lnTo>
                  <a:lnTo>
                    <a:pt x="1531657" y="1842347"/>
                  </a:lnTo>
                  <a:lnTo>
                    <a:pt x="1560305" y="1848063"/>
                  </a:lnTo>
                  <a:lnTo>
                    <a:pt x="1585234" y="1858344"/>
                  </a:lnTo>
                  <a:lnTo>
                    <a:pt x="1596808" y="1872889"/>
                  </a:lnTo>
                  <a:lnTo>
                    <a:pt x="1588447" y="1889494"/>
                  </a:lnTo>
                  <a:lnTo>
                    <a:pt x="1566135" y="1904645"/>
                  </a:lnTo>
                  <a:lnTo>
                    <a:pt x="1539246" y="1916074"/>
                  </a:lnTo>
                  <a:lnTo>
                    <a:pt x="1517159" y="1921511"/>
                  </a:lnTo>
                  <a:close/>
                </a:path>
                <a:path w="3728084" h="1979295">
                  <a:moveTo>
                    <a:pt x="2221129" y="1809433"/>
                  </a:moveTo>
                  <a:lnTo>
                    <a:pt x="2205076" y="1800074"/>
                  </a:lnTo>
                  <a:lnTo>
                    <a:pt x="2191297" y="1776872"/>
                  </a:lnTo>
                  <a:lnTo>
                    <a:pt x="2181505" y="1749329"/>
                  </a:lnTo>
                  <a:lnTo>
                    <a:pt x="2177411" y="1726948"/>
                  </a:lnTo>
                  <a:lnTo>
                    <a:pt x="2179928" y="1711186"/>
                  </a:lnTo>
                  <a:lnTo>
                    <a:pt x="2188004" y="1698058"/>
                  </a:lnTo>
                  <a:lnTo>
                    <a:pt x="2200402" y="1688905"/>
                  </a:lnTo>
                  <a:lnTo>
                    <a:pt x="2215889" y="1685069"/>
                  </a:lnTo>
                  <a:lnTo>
                    <a:pt x="2231638" y="1687588"/>
                  </a:lnTo>
                  <a:lnTo>
                    <a:pt x="2244756" y="1695670"/>
                  </a:lnTo>
                  <a:lnTo>
                    <a:pt x="2253902" y="1708078"/>
                  </a:lnTo>
                  <a:lnTo>
                    <a:pt x="2257735" y="1723577"/>
                  </a:lnTo>
                  <a:lnTo>
                    <a:pt x="2255541" y="1746210"/>
                  </a:lnTo>
                  <a:lnTo>
                    <a:pt x="2248106" y="1774456"/>
                  </a:lnTo>
                  <a:lnTo>
                    <a:pt x="2236333" y="1798726"/>
                  </a:lnTo>
                  <a:lnTo>
                    <a:pt x="2221129" y="1809433"/>
                  </a:lnTo>
                  <a:close/>
                </a:path>
                <a:path w="3728084" h="1979295">
                  <a:moveTo>
                    <a:pt x="3684689" y="214573"/>
                  </a:moveTo>
                  <a:lnTo>
                    <a:pt x="3669307" y="210309"/>
                  </a:lnTo>
                  <a:lnTo>
                    <a:pt x="3657188" y="200798"/>
                  </a:lnTo>
                  <a:lnTo>
                    <a:pt x="3649518" y="187424"/>
                  </a:lnTo>
                  <a:lnTo>
                    <a:pt x="3647484" y="171570"/>
                  </a:lnTo>
                  <a:lnTo>
                    <a:pt x="3652236" y="149348"/>
                  </a:lnTo>
                  <a:lnTo>
                    <a:pt x="3662821" y="122124"/>
                  </a:lnTo>
                  <a:lnTo>
                    <a:pt x="3677265" y="99340"/>
                  </a:lnTo>
                  <a:lnTo>
                    <a:pt x="3693597" y="90434"/>
                  </a:lnTo>
                  <a:lnTo>
                    <a:pt x="3708488" y="101558"/>
                  </a:lnTo>
                  <a:lnTo>
                    <a:pt x="3719526" y="126161"/>
                  </a:lnTo>
                  <a:lnTo>
                    <a:pt x="3726115" y="154626"/>
                  </a:lnTo>
                  <a:lnTo>
                    <a:pt x="3727658" y="177339"/>
                  </a:lnTo>
                  <a:lnTo>
                    <a:pt x="3723397" y="192734"/>
                  </a:lnTo>
                  <a:lnTo>
                    <a:pt x="3713893" y="204862"/>
                  </a:lnTo>
                  <a:lnTo>
                    <a:pt x="3700530" y="212538"/>
                  </a:lnTo>
                  <a:lnTo>
                    <a:pt x="3684689" y="214573"/>
                  </a:lnTo>
                  <a:close/>
                </a:path>
                <a:path w="3728084" h="1979295">
                  <a:moveTo>
                    <a:pt x="972562" y="1747251"/>
                  </a:moveTo>
                  <a:lnTo>
                    <a:pt x="957180" y="1742987"/>
                  </a:lnTo>
                  <a:lnTo>
                    <a:pt x="945061" y="1733476"/>
                  </a:lnTo>
                  <a:lnTo>
                    <a:pt x="937392" y="1720101"/>
                  </a:lnTo>
                  <a:lnTo>
                    <a:pt x="935358" y="1704248"/>
                  </a:lnTo>
                  <a:lnTo>
                    <a:pt x="939619" y="1688854"/>
                  </a:lnTo>
                  <a:lnTo>
                    <a:pt x="949122" y="1676725"/>
                  </a:lnTo>
                  <a:lnTo>
                    <a:pt x="962486" y="1669049"/>
                  </a:lnTo>
                  <a:lnTo>
                    <a:pt x="978326" y="1667014"/>
                  </a:lnTo>
                  <a:lnTo>
                    <a:pt x="1000575" y="1671770"/>
                  </a:lnTo>
                  <a:lnTo>
                    <a:pt x="1027799" y="1682363"/>
                  </a:lnTo>
                  <a:lnTo>
                    <a:pt x="1050573" y="1696818"/>
                  </a:lnTo>
                  <a:lnTo>
                    <a:pt x="1059473" y="1713163"/>
                  </a:lnTo>
                  <a:lnTo>
                    <a:pt x="1048315" y="1728066"/>
                  </a:lnTo>
                  <a:lnTo>
                    <a:pt x="1023709" y="1739113"/>
                  </a:lnTo>
                  <a:lnTo>
                    <a:pt x="995258" y="1745707"/>
                  </a:lnTo>
                  <a:lnTo>
                    <a:pt x="972562" y="1747251"/>
                  </a:lnTo>
                  <a:close/>
                </a:path>
                <a:path w="3728084" h="1979295">
                  <a:moveTo>
                    <a:pt x="635867" y="1179296"/>
                  </a:moveTo>
                  <a:lnTo>
                    <a:pt x="592470" y="1151185"/>
                  </a:lnTo>
                  <a:lnTo>
                    <a:pt x="568866" y="1100442"/>
                  </a:lnTo>
                  <a:lnTo>
                    <a:pt x="572069" y="1082052"/>
                  </a:lnTo>
                  <a:lnTo>
                    <a:pt x="590054" y="1077317"/>
                  </a:lnTo>
                  <a:lnTo>
                    <a:pt x="616179" y="1083953"/>
                  </a:lnTo>
                  <a:lnTo>
                    <a:pt x="642558" y="1096475"/>
                  </a:lnTo>
                  <a:lnTo>
                    <a:pt x="661300" y="1109397"/>
                  </a:lnTo>
                  <a:lnTo>
                    <a:pt x="670718" y="1122328"/>
                  </a:lnTo>
                  <a:lnTo>
                    <a:pt x="674326" y="1137323"/>
                  </a:lnTo>
                  <a:lnTo>
                    <a:pt x="672038" y="1152571"/>
                  </a:lnTo>
                  <a:lnTo>
                    <a:pt x="663771" y="1166260"/>
                  </a:lnTo>
                  <a:lnTo>
                    <a:pt x="650851" y="1175686"/>
                  </a:lnTo>
                  <a:lnTo>
                    <a:pt x="635867" y="1179296"/>
                  </a:lnTo>
                  <a:close/>
                </a:path>
                <a:path w="3728084" h="1979295">
                  <a:moveTo>
                    <a:pt x="606953" y="1168733"/>
                  </a:moveTo>
                  <a:close/>
                </a:path>
                <a:path w="3728084" h="1979295">
                  <a:moveTo>
                    <a:pt x="1056254" y="1399106"/>
                  </a:moveTo>
                  <a:lnTo>
                    <a:pt x="1041384" y="1393301"/>
                  </a:lnTo>
                  <a:lnTo>
                    <a:pt x="1030269" y="1382615"/>
                  </a:lnTo>
                  <a:lnTo>
                    <a:pt x="1023968" y="1368543"/>
                  </a:lnTo>
                  <a:lnTo>
                    <a:pt x="1023541" y="1352582"/>
                  </a:lnTo>
                  <a:lnTo>
                    <a:pt x="1030481" y="1330922"/>
                  </a:lnTo>
                  <a:lnTo>
                    <a:pt x="1043744" y="1304887"/>
                  </a:lnTo>
                  <a:lnTo>
                    <a:pt x="1060417" y="1283670"/>
                  </a:lnTo>
                  <a:lnTo>
                    <a:pt x="1077589" y="1276465"/>
                  </a:lnTo>
                  <a:lnTo>
                    <a:pt x="1091278" y="1289048"/>
                  </a:lnTo>
                  <a:lnTo>
                    <a:pt x="1099794" y="1314645"/>
                  </a:lnTo>
                  <a:lnTo>
                    <a:pt x="1103496" y="1343628"/>
                  </a:lnTo>
                  <a:lnTo>
                    <a:pt x="1102742" y="1366367"/>
                  </a:lnTo>
                  <a:lnTo>
                    <a:pt x="1096941" y="1381248"/>
                  </a:lnTo>
                  <a:lnTo>
                    <a:pt x="1086263" y="1392373"/>
                  </a:lnTo>
                  <a:lnTo>
                    <a:pt x="1072203" y="1398679"/>
                  </a:lnTo>
                  <a:lnTo>
                    <a:pt x="1056254" y="1399106"/>
                  </a:lnTo>
                  <a:close/>
                </a:path>
                <a:path w="3728084" h="1979295">
                  <a:moveTo>
                    <a:pt x="2639439" y="1738036"/>
                  </a:moveTo>
                  <a:lnTo>
                    <a:pt x="2624056" y="1733772"/>
                  </a:lnTo>
                  <a:lnTo>
                    <a:pt x="2611937" y="1724260"/>
                  </a:lnTo>
                  <a:lnTo>
                    <a:pt x="2604268" y="1710886"/>
                  </a:lnTo>
                  <a:lnTo>
                    <a:pt x="2602234" y="1695033"/>
                  </a:lnTo>
                  <a:lnTo>
                    <a:pt x="2606495" y="1679639"/>
                  </a:lnTo>
                  <a:lnTo>
                    <a:pt x="2615998" y="1667510"/>
                  </a:lnTo>
                  <a:lnTo>
                    <a:pt x="2629362" y="1659834"/>
                  </a:lnTo>
                  <a:lnTo>
                    <a:pt x="2645203" y="1657799"/>
                  </a:lnTo>
                  <a:lnTo>
                    <a:pt x="2667451" y="1662565"/>
                  </a:lnTo>
                  <a:lnTo>
                    <a:pt x="2694675" y="1673176"/>
                  </a:lnTo>
                  <a:lnTo>
                    <a:pt x="2717449" y="1687635"/>
                  </a:lnTo>
                  <a:lnTo>
                    <a:pt x="2726349" y="1703948"/>
                  </a:lnTo>
                  <a:lnTo>
                    <a:pt x="2715191" y="1718851"/>
                  </a:lnTo>
                  <a:lnTo>
                    <a:pt x="2690586" y="1729898"/>
                  </a:lnTo>
                  <a:lnTo>
                    <a:pt x="2662135" y="1736492"/>
                  </a:lnTo>
                  <a:lnTo>
                    <a:pt x="2639439" y="1738036"/>
                  </a:lnTo>
                  <a:close/>
                </a:path>
                <a:path w="3728084" h="1979295">
                  <a:moveTo>
                    <a:pt x="2723130" y="1389966"/>
                  </a:moveTo>
                  <a:lnTo>
                    <a:pt x="2708261" y="1384161"/>
                  </a:lnTo>
                  <a:lnTo>
                    <a:pt x="2697145" y="1373475"/>
                  </a:lnTo>
                  <a:lnTo>
                    <a:pt x="2690844" y="1359403"/>
                  </a:lnTo>
                  <a:lnTo>
                    <a:pt x="2690417" y="1343442"/>
                  </a:lnTo>
                  <a:lnTo>
                    <a:pt x="2697357" y="1321751"/>
                  </a:lnTo>
                  <a:lnTo>
                    <a:pt x="2710620" y="1295719"/>
                  </a:lnTo>
                  <a:lnTo>
                    <a:pt x="2727293" y="1274519"/>
                  </a:lnTo>
                  <a:lnTo>
                    <a:pt x="2744465" y="1267325"/>
                  </a:lnTo>
                  <a:lnTo>
                    <a:pt x="2758154" y="1279908"/>
                  </a:lnTo>
                  <a:lnTo>
                    <a:pt x="2766670" y="1305505"/>
                  </a:lnTo>
                  <a:lnTo>
                    <a:pt x="2770372" y="1334488"/>
                  </a:lnTo>
                  <a:lnTo>
                    <a:pt x="2769618" y="1357227"/>
                  </a:lnTo>
                  <a:lnTo>
                    <a:pt x="2763817" y="1372108"/>
                  </a:lnTo>
                  <a:lnTo>
                    <a:pt x="2753139" y="1383233"/>
                  </a:lnTo>
                  <a:lnTo>
                    <a:pt x="2739079" y="1389539"/>
                  </a:lnTo>
                  <a:lnTo>
                    <a:pt x="2723130" y="1389966"/>
                  </a:lnTo>
                  <a:close/>
                </a:path>
                <a:path w="3728084" h="1979295">
                  <a:moveTo>
                    <a:pt x="385397" y="693168"/>
                  </a:moveTo>
                  <a:lnTo>
                    <a:pt x="370812" y="688207"/>
                  </a:lnTo>
                  <a:lnTo>
                    <a:pt x="359146" y="678133"/>
                  </a:lnTo>
                  <a:lnTo>
                    <a:pt x="351985" y="663858"/>
                  </a:lnTo>
                  <a:lnTo>
                    <a:pt x="349161" y="641278"/>
                  </a:lnTo>
                  <a:lnTo>
                    <a:pt x="350170" y="612052"/>
                  </a:lnTo>
                  <a:lnTo>
                    <a:pt x="356259" y="585749"/>
                  </a:lnTo>
                  <a:lnTo>
                    <a:pt x="368678" y="571934"/>
                  </a:lnTo>
                  <a:lnTo>
                    <a:pt x="386399" y="577549"/>
                  </a:lnTo>
                  <a:lnTo>
                    <a:pt x="404947" y="597134"/>
                  </a:lnTo>
                  <a:lnTo>
                    <a:pt x="420576" y="621819"/>
                  </a:lnTo>
                  <a:lnTo>
                    <a:pt x="429538" y="642731"/>
                  </a:lnTo>
                  <a:lnTo>
                    <a:pt x="430603" y="658663"/>
                  </a:lnTo>
                  <a:lnTo>
                    <a:pt x="425646" y="673261"/>
                  </a:lnTo>
                  <a:lnTo>
                    <a:pt x="415580" y="684936"/>
                  </a:lnTo>
                  <a:lnTo>
                    <a:pt x="401317" y="692103"/>
                  </a:lnTo>
                  <a:lnTo>
                    <a:pt x="385397" y="693168"/>
                  </a:lnTo>
                  <a:close/>
                </a:path>
                <a:path w="3728084" h="1979295">
                  <a:moveTo>
                    <a:pt x="351985" y="663858"/>
                  </a:moveTo>
                  <a:close/>
                </a:path>
                <a:path w="3728084" h="1979295">
                  <a:moveTo>
                    <a:pt x="313972" y="826639"/>
                  </a:moveTo>
                  <a:lnTo>
                    <a:pt x="281174" y="807111"/>
                  </a:lnTo>
                  <a:lnTo>
                    <a:pt x="247781" y="762254"/>
                  </a:lnTo>
                  <a:lnTo>
                    <a:pt x="247183" y="743646"/>
                  </a:lnTo>
                  <a:lnTo>
                    <a:pt x="263814" y="735363"/>
                  </a:lnTo>
                  <a:lnTo>
                    <a:pt x="319114" y="743436"/>
                  </a:lnTo>
                  <a:lnTo>
                    <a:pt x="351880" y="762995"/>
                  </a:lnTo>
                  <a:lnTo>
                    <a:pt x="359305" y="792328"/>
                  </a:lnTo>
                  <a:lnTo>
                    <a:pt x="354006" y="807402"/>
                  </a:lnTo>
                  <a:lnTo>
                    <a:pt x="343281" y="819208"/>
                  </a:lnTo>
                  <a:lnTo>
                    <a:pt x="329349" y="825775"/>
                  </a:lnTo>
                  <a:lnTo>
                    <a:pt x="313972" y="826639"/>
                  </a:lnTo>
                  <a:close/>
                </a:path>
                <a:path w="3728084" h="1979295">
                  <a:moveTo>
                    <a:pt x="485965" y="1244498"/>
                  </a:moveTo>
                  <a:lnTo>
                    <a:pt x="450574" y="1217654"/>
                  </a:lnTo>
                  <a:lnTo>
                    <a:pt x="445006" y="1166129"/>
                  </a:lnTo>
                  <a:lnTo>
                    <a:pt x="449195" y="1139482"/>
                  </a:lnTo>
                  <a:lnTo>
                    <a:pt x="460605" y="1124831"/>
                  </a:lnTo>
                  <a:lnTo>
                    <a:pt x="478697" y="1129131"/>
                  </a:lnTo>
                  <a:lnTo>
                    <a:pt x="498614" y="1147325"/>
                  </a:lnTo>
                  <a:lnTo>
                    <a:pt x="515977" y="1170828"/>
                  </a:lnTo>
                  <a:lnTo>
                    <a:pt x="526405" y="1191058"/>
                  </a:lnTo>
                  <a:lnTo>
                    <a:pt x="528600" y="1206882"/>
                  </a:lnTo>
                  <a:lnTo>
                    <a:pt x="524702" y="1221793"/>
                  </a:lnTo>
                  <a:lnTo>
                    <a:pt x="515499" y="1234148"/>
                  </a:lnTo>
                  <a:lnTo>
                    <a:pt x="501777" y="1242302"/>
                  </a:lnTo>
                  <a:lnTo>
                    <a:pt x="485965" y="1244498"/>
                  </a:lnTo>
                  <a:close/>
                </a:path>
                <a:path w="3728084" h="1979295">
                  <a:moveTo>
                    <a:pt x="102465" y="650546"/>
                  </a:moveTo>
                  <a:lnTo>
                    <a:pt x="87566" y="646646"/>
                  </a:lnTo>
                  <a:lnTo>
                    <a:pt x="75221" y="637436"/>
                  </a:lnTo>
                  <a:lnTo>
                    <a:pt x="67073" y="623702"/>
                  </a:lnTo>
                  <a:lnTo>
                    <a:pt x="62598" y="601381"/>
                  </a:lnTo>
                  <a:lnTo>
                    <a:pt x="61477" y="572177"/>
                  </a:lnTo>
                  <a:lnTo>
                    <a:pt x="65662" y="545530"/>
                  </a:lnTo>
                  <a:lnTo>
                    <a:pt x="77104" y="530879"/>
                  </a:lnTo>
                  <a:lnTo>
                    <a:pt x="95196" y="535179"/>
                  </a:lnTo>
                  <a:lnTo>
                    <a:pt x="115114" y="553373"/>
                  </a:lnTo>
                  <a:lnTo>
                    <a:pt x="132476" y="576876"/>
                  </a:lnTo>
                  <a:lnTo>
                    <a:pt x="142905" y="597106"/>
                  </a:lnTo>
                  <a:lnTo>
                    <a:pt x="145099" y="612930"/>
                  </a:lnTo>
                  <a:lnTo>
                    <a:pt x="141202" y="627841"/>
                  </a:lnTo>
                  <a:lnTo>
                    <a:pt x="131999" y="640196"/>
                  </a:lnTo>
                  <a:lnTo>
                    <a:pt x="118276" y="648350"/>
                  </a:lnTo>
                  <a:lnTo>
                    <a:pt x="102465" y="650546"/>
                  </a:lnTo>
                  <a:close/>
                </a:path>
              </a:pathLst>
            </a:custGeom>
            <a:solidFill>
              <a:srgbClr val="66330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13E4-00C5-6EB3-E709-BA26E91B8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69FC5E-5098-8D81-D184-BC68913E3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1AA999-4D70-5524-A915-CF059762F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126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CD34D-CF7A-C195-5314-AE78F627D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0AAA2-C8EC-77CF-EFA5-272852EDB9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9DCE4E-AC28-7B15-FF1C-939B0131B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6634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012718"/>
            <a:ext cx="3044190" cy="5274310"/>
            <a:chOff x="0" y="5012718"/>
            <a:chExt cx="3044190" cy="527431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012718"/>
              <a:ext cx="3043789" cy="52705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5212942"/>
              <a:ext cx="2821305" cy="5074285"/>
            </a:xfrm>
            <a:custGeom>
              <a:avLst/>
              <a:gdLst/>
              <a:ahLst/>
              <a:cxnLst/>
              <a:rect l="l" t="t" r="r" b="b"/>
              <a:pathLst>
                <a:path w="2821305" h="5074284">
                  <a:moveTo>
                    <a:pt x="2820771" y="3483711"/>
                  </a:moveTo>
                  <a:lnTo>
                    <a:pt x="2802458" y="3531908"/>
                  </a:lnTo>
                  <a:lnTo>
                    <a:pt x="2782138" y="3578568"/>
                  </a:lnTo>
                  <a:lnTo>
                    <a:pt x="2759913" y="3623716"/>
                  </a:lnTo>
                  <a:lnTo>
                    <a:pt x="2735872" y="3667417"/>
                  </a:lnTo>
                  <a:lnTo>
                    <a:pt x="2710078" y="3709695"/>
                  </a:lnTo>
                  <a:lnTo>
                    <a:pt x="2682646" y="3750627"/>
                  </a:lnTo>
                  <a:lnTo>
                    <a:pt x="2653639" y="3790226"/>
                  </a:lnTo>
                  <a:lnTo>
                    <a:pt x="2623159" y="3828567"/>
                  </a:lnTo>
                  <a:lnTo>
                    <a:pt x="2591295" y="3865676"/>
                  </a:lnTo>
                  <a:lnTo>
                    <a:pt x="2558135" y="3901617"/>
                  </a:lnTo>
                  <a:lnTo>
                    <a:pt x="2523769" y="3936415"/>
                  </a:lnTo>
                  <a:lnTo>
                    <a:pt x="2488260" y="3970134"/>
                  </a:lnTo>
                  <a:lnTo>
                    <a:pt x="2451735" y="4002824"/>
                  </a:lnTo>
                  <a:lnTo>
                    <a:pt x="2414244" y="4034510"/>
                  </a:lnTo>
                  <a:lnTo>
                    <a:pt x="2375903" y="4065257"/>
                  </a:lnTo>
                  <a:lnTo>
                    <a:pt x="2336774" y="4095115"/>
                  </a:lnTo>
                  <a:lnTo>
                    <a:pt x="2296972" y="4124109"/>
                  </a:lnTo>
                  <a:lnTo>
                    <a:pt x="2256574" y="4152303"/>
                  </a:lnTo>
                  <a:lnTo>
                    <a:pt x="2215654" y="4179747"/>
                  </a:lnTo>
                  <a:lnTo>
                    <a:pt x="2174316" y="4206468"/>
                  </a:lnTo>
                  <a:lnTo>
                    <a:pt x="2132634" y="4232529"/>
                  </a:lnTo>
                  <a:lnTo>
                    <a:pt x="2090724" y="4257967"/>
                  </a:lnTo>
                  <a:lnTo>
                    <a:pt x="2048637" y="4282833"/>
                  </a:lnTo>
                  <a:lnTo>
                    <a:pt x="2006485" y="4307179"/>
                  </a:lnTo>
                  <a:lnTo>
                    <a:pt x="1964347" y="4331043"/>
                  </a:lnTo>
                  <a:lnTo>
                    <a:pt x="1880450" y="4377525"/>
                  </a:lnTo>
                  <a:lnTo>
                    <a:pt x="1693595" y="4479493"/>
                  </a:lnTo>
                  <a:lnTo>
                    <a:pt x="1643151" y="4507560"/>
                  </a:lnTo>
                  <a:lnTo>
                    <a:pt x="1593989" y="4535525"/>
                  </a:lnTo>
                  <a:lnTo>
                    <a:pt x="1546313" y="4563491"/>
                  </a:lnTo>
                  <a:lnTo>
                    <a:pt x="1500276" y="4591558"/>
                  </a:lnTo>
                  <a:lnTo>
                    <a:pt x="1456067" y="4619828"/>
                  </a:lnTo>
                  <a:lnTo>
                    <a:pt x="1413852" y="4648403"/>
                  </a:lnTo>
                  <a:lnTo>
                    <a:pt x="1373809" y="4677397"/>
                  </a:lnTo>
                  <a:lnTo>
                    <a:pt x="1336128" y="4706899"/>
                  </a:lnTo>
                  <a:lnTo>
                    <a:pt x="1300975" y="4737011"/>
                  </a:lnTo>
                  <a:lnTo>
                    <a:pt x="1268526" y="4767834"/>
                  </a:lnTo>
                  <a:lnTo>
                    <a:pt x="1238948" y="4799482"/>
                  </a:lnTo>
                  <a:lnTo>
                    <a:pt x="1212443" y="4832058"/>
                  </a:lnTo>
                  <a:lnTo>
                    <a:pt x="1189164" y="4865649"/>
                  </a:lnTo>
                  <a:lnTo>
                    <a:pt x="1185913" y="4871313"/>
                  </a:lnTo>
                  <a:lnTo>
                    <a:pt x="1183144" y="4327195"/>
                  </a:lnTo>
                  <a:lnTo>
                    <a:pt x="1203071" y="4271124"/>
                  </a:lnTo>
                  <a:lnTo>
                    <a:pt x="1240510" y="4202684"/>
                  </a:lnTo>
                  <a:lnTo>
                    <a:pt x="1264780" y="4165549"/>
                  </a:lnTo>
                  <a:lnTo>
                    <a:pt x="1292428" y="4126560"/>
                  </a:lnTo>
                  <a:lnTo>
                    <a:pt x="1323251" y="4085729"/>
                  </a:lnTo>
                  <a:lnTo>
                    <a:pt x="1356995" y="4043134"/>
                  </a:lnTo>
                  <a:lnTo>
                    <a:pt x="1393469" y="3998811"/>
                  </a:lnTo>
                  <a:lnTo>
                    <a:pt x="1432420" y="3952798"/>
                  </a:lnTo>
                  <a:lnTo>
                    <a:pt x="1473619" y="3905161"/>
                  </a:lnTo>
                  <a:lnTo>
                    <a:pt x="1516862" y="3855948"/>
                  </a:lnTo>
                  <a:lnTo>
                    <a:pt x="1670113" y="3683711"/>
                  </a:lnTo>
                  <a:lnTo>
                    <a:pt x="1715947" y="3631412"/>
                  </a:lnTo>
                  <a:lnTo>
                    <a:pt x="1769795" y="3568839"/>
                  </a:lnTo>
                  <a:lnTo>
                    <a:pt x="1799247" y="3534079"/>
                  </a:lnTo>
                  <a:lnTo>
                    <a:pt x="1830133" y="3497173"/>
                  </a:lnTo>
                  <a:lnTo>
                    <a:pt x="1862264" y="3458273"/>
                  </a:lnTo>
                  <a:lnTo>
                    <a:pt x="1895436" y="3417532"/>
                  </a:lnTo>
                  <a:lnTo>
                    <a:pt x="1929485" y="3375088"/>
                  </a:lnTo>
                  <a:lnTo>
                    <a:pt x="1964207" y="3331083"/>
                  </a:lnTo>
                  <a:lnTo>
                    <a:pt x="1999424" y="3285667"/>
                  </a:lnTo>
                  <a:lnTo>
                    <a:pt x="2034933" y="3238982"/>
                  </a:lnTo>
                  <a:lnTo>
                    <a:pt x="2070544" y="3191154"/>
                  </a:lnTo>
                  <a:lnTo>
                    <a:pt x="2106066" y="3142348"/>
                  </a:lnTo>
                  <a:lnTo>
                    <a:pt x="2141334" y="3092704"/>
                  </a:lnTo>
                  <a:lnTo>
                    <a:pt x="2176132" y="3042361"/>
                  </a:lnTo>
                  <a:lnTo>
                    <a:pt x="2210270" y="2991459"/>
                  </a:lnTo>
                  <a:lnTo>
                    <a:pt x="2243582" y="2940139"/>
                  </a:lnTo>
                  <a:lnTo>
                    <a:pt x="2275852" y="2888564"/>
                  </a:lnTo>
                  <a:lnTo>
                    <a:pt x="2306917" y="2836862"/>
                  </a:lnTo>
                  <a:lnTo>
                    <a:pt x="2336558" y="2785173"/>
                  </a:lnTo>
                  <a:lnTo>
                    <a:pt x="2364613" y="2733649"/>
                  </a:lnTo>
                  <a:lnTo>
                    <a:pt x="2390876" y="2682430"/>
                  </a:lnTo>
                  <a:lnTo>
                    <a:pt x="2415159" y="2631668"/>
                  </a:lnTo>
                  <a:lnTo>
                    <a:pt x="2437282" y="2581491"/>
                  </a:lnTo>
                  <a:lnTo>
                    <a:pt x="2457043" y="2532062"/>
                  </a:lnTo>
                  <a:lnTo>
                    <a:pt x="2474252" y="2483510"/>
                  </a:lnTo>
                  <a:lnTo>
                    <a:pt x="2488730" y="2435974"/>
                  </a:lnTo>
                  <a:lnTo>
                    <a:pt x="2500287" y="2389619"/>
                  </a:lnTo>
                  <a:lnTo>
                    <a:pt x="2508732" y="2344559"/>
                  </a:lnTo>
                  <a:lnTo>
                    <a:pt x="2492121" y="2392743"/>
                  </a:lnTo>
                  <a:lnTo>
                    <a:pt x="2474176" y="2440622"/>
                  </a:lnTo>
                  <a:lnTo>
                    <a:pt x="2454973" y="2488209"/>
                  </a:lnTo>
                  <a:lnTo>
                    <a:pt x="2434577" y="2535466"/>
                  </a:lnTo>
                  <a:lnTo>
                    <a:pt x="2413025" y="2582392"/>
                  </a:lnTo>
                  <a:lnTo>
                    <a:pt x="2390394" y="2628989"/>
                  </a:lnTo>
                  <a:lnTo>
                    <a:pt x="2366721" y="2675229"/>
                  </a:lnTo>
                  <a:lnTo>
                    <a:pt x="2342083" y="2721127"/>
                  </a:lnTo>
                  <a:lnTo>
                    <a:pt x="2316530" y="2766657"/>
                  </a:lnTo>
                  <a:lnTo>
                    <a:pt x="2290127" y="2811805"/>
                  </a:lnTo>
                  <a:lnTo>
                    <a:pt x="2262924" y="2856573"/>
                  </a:lnTo>
                  <a:lnTo>
                    <a:pt x="2234971" y="2900959"/>
                  </a:lnTo>
                  <a:lnTo>
                    <a:pt x="2206345" y="2944926"/>
                  </a:lnTo>
                  <a:lnTo>
                    <a:pt x="2177097" y="2988500"/>
                  </a:lnTo>
                  <a:lnTo>
                    <a:pt x="2147278" y="3031642"/>
                  </a:lnTo>
                  <a:lnTo>
                    <a:pt x="2116950" y="3074352"/>
                  </a:lnTo>
                  <a:lnTo>
                    <a:pt x="2086165" y="3116618"/>
                  </a:lnTo>
                  <a:lnTo>
                    <a:pt x="2054987" y="3158439"/>
                  </a:lnTo>
                  <a:lnTo>
                    <a:pt x="2023478" y="3199803"/>
                  </a:lnTo>
                  <a:lnTo>
                    <a:pt x="1991690" y="3240697"/>
                  </a:lnTo>
                  <a:lnTo>
                    <a:pt x="1959686" y="3281108"/>
                  </a:lnTo>
                  <a:lnTo>
                    <a:pt x="1927517" y="3321037"/>
                  </a:lnTo>
                  <a:lnTo>
                    <a:pt x="1895246" y="3360458"/>
                  </a:lnTo>
                  <a:lnTo>
                    <a:pt x="1862924" y="3399383"/>
                  </a:lnTo>
                  <a:lnTo>
                    <a:pt x="1830616" y="3437788"/>
                  </a:lnTo>
                  <a:lnTo>
                    <a:pt x="1766277" y="3513023"/>
                  </a:lnTo>
                  <a:lnTo>
                    <a:pt x="1702676" y="3586073"/>
                  </a:lnTo>
                  <a:lnTo>
                    <a:pt x="1579537" y="3725341"/>
                  </a:lnTo>
                  <a:lnTo>
                    <a:pt x="1492186" y="3823741"/>
                  </a:lnTo>
                  <a:lnTo>
                    <a:pt x="1450784" y="3870909"/>
                  </a:lnTo>
                  <a:lnTo>
                    <a:pt x="1411147" y="3916680"/>
                  </a:lnTo>
                  <a:lnTo>
                    <a:pt x="1373454" y="3961053"/>
                  </a:lnTo>
                  <a:lnTo>
                    <a:pt x="1337881" y="4004005"/>
                  </a:lnTo>
                  <a:lnTo>
                    <a:pt x="1304620" y="4045508"/>
                  </a:lnTo>
                  <a:lnTo>
                    <a:pt x="1273835" y="4085552"/>
                  </a:lnTo>
                  <a:lnTo>
                    <a:pt x="1245717" y="4124109"/>
                  </a:lnTo>
                  <a:lnTo>
                    <a:pt x="1220457" y="4161167"/>
                  </a:lnTo>
                  <a:lnTo>
                    <a:pt x="1198219" y="4196702"/>
                  </a:lnTo>
                  <a:lnTo>
                    <a:pt x="1182624" y="4224579"/>
                  </a:lnTo>
                  <a:lnTo>
                    <a:pt x="1177861" y="3288106"/>
                  </a:lnTo>
                  <a:lnTo>
                    <a:pt x="1201521" y="3252292"/>
                  </a:lnTo>
                  <a:lnTo>
                    <a:pt x="1229055" y="3209366"/>
                  </a:lnTo>
                  <a:lnTo>
                    <a:pt x="1256182" y="3165805"/>
                  </a:lnTo>
                  <a:lnTo>
                    <a:pt x="1282890" y="3121672"/>
                  </a:lnTo>
                  <a:lnTo>
                    <a:pt x="1309116" y="3077006"/>
                  </a:lnTo>
                  <a:lnTo>
                    <a:pt x="1334846" y="3031883"/>
                  </a:lnTo>
                  <a:lnTo>
                    <a:pt x="1360043" y="2986354"/>
                  </a:lnTo>
                  <a:lnTo>
                    <a:pt x="1384655" y="2940469"/>
                  </a:lnTo>
                  <a:lnTo>
                    <a:pt x="1408671" y="2894292"/>
                  </a:lnTo>
                  <a:lnTo>
                    <a:pt x="1432052" y="2847860"/>
                  </a:lnTo>
                  <a:lnTo>
                    <a:pt x="1454759" y="2801251"/>
                  </a:lnTo>
                  <a:lnTo>
                    <a:pt x="1476756" y="2754503"/>
                  </a:lnTo>
                  <a:lnTo>
                    <a:pt x="1498003" y="2707678"/>
                  </a:lnTo>
                  <a:lnTo>
                    <a:pt x="1518488" y="2660840"/>
                  </a:lnTo>
                  <a:lnTo>
                    <a:pt x="1538160" y="2614028"/>
                  </a:lnTo>
                  <a:lnTo>
                    <a:pt x="1556981" y="2567305"/>
                  </a:lnTo>
                  <a:lnTo>
                    <a:pt x="1574927" y="2520734"/>
                  </a:lnTo>
                  <a:lnTo>
                    <a:pt x="1591957" y="2474353"/>
                  </a:lnTo>
                  <a:lnTo>
                    <a:pt x="1608264" y="2424798"/>
                  </a:lnTo>
                  <a:lnTo>
                    <a:pt x="1630641" y="2349906"/>
                  </a:lnTo>
                  <a:lnTo>
                    <a:pt x="1643329" y="2304770"/>
                  </a:lnTo>
                  <a:lnTo>
                    <a:pt x="1656600" y="2255482"/>
                  </a:lnTo>
                  <a:lnTo>
                    <a:pt x="1670126" y="2202738"/>
                  </a:lnTo>
                  <a:lnTo>
                    <a:pt x="1683600" y="2147278"/>
                  </a:lnTo>
                  <a:lnTo>
                    <a:pt x="1696720" y="2089810"/>
                  </a:lnTo>
                  <a:lnTo>
                    <a:pt x="1709153" y="2031072"/>
                  </a:lnTo>
                  <a:lnTo>
                    <a:pt x="1720608" y="1971763"/>
                  </a:lnTo>
                  <a:lnTo>
                    <a:pt x="1730743" y="1912632"/>
                  </a:lnTo>
                  <a:lnTo>
                    <a:pt x="1739265" y="1854390"/>
                  </a:lnTo>
                  <a:lnTo>
                    <a:pt x="1745856" y="1797748"/>
                  </a:lnTo>
                  <a:lnTo>
                    <a:pt x="1750199" y="1743443"/>
                  </a:lnTo>
                  <a:lnTo>
                    <a:pt x="1751977" y="1692173"/>
                  </a:lnTo>
                  <a:lnTo>
                    <a:pt x="1750885" y="1644688"/>
                  </a:lnTo>
                  <a:lnTo>
                    <a:pt x="1746592" y="1601698"/>
                  </a:lnTo>
                  <a:lnTo>
                    <a:pt x="1740890" y="1654454"/>
                  </a:lnTo>
                  <a:lnTo>
                    <a:pt x="1734502" y="1706930"/>
                  </a:lnTo>
                  <a:lnTo>
                    <a:pt x="1727415" y="1759165"/>
                  </a:lnTo>
                  <a:lnTo>
                    <a:pt x="1719630" y="1811121"/>
                  </a:lnTo>
                  <a:lnTo>
                    <a:pt x="1711159" y="1862823"/>
                  </a:lnTo>
                  <a:lnTo>
                    <a:pt x="1701990" y="1914258"/>
                  </a:lnTo>
                  <a:lnTo>
                    <a:pt x="1692122" y="1965413"/>
                  </a:lnTo>
                  <a:lnTo>
                    <a:pt x="1681556" y="2016315"/>
                  </a:lnTo>
                  <a:lnTo>
                    <a:pt x="1670291" y="2066937"/>
                  </a:lnTo>
                  <a:lnTo>
                    <a:pt x="1658315" y="2117280"/>
                  </a:lnTo>
                  <a:lnTo>
                    <a:pt x="1645640" y="2167356"/>
                  </a:lnTo>
                  <a:lnTo>
                    <a:pt x="1632254" y="2217153"/>
                  </a:lnTo>
                  <a:lnTo>
                    <a:pt x="1618170" y="2266670"/>
                  </a:lnTo>
                  <a:lnTo>
                    <a:pt x="1603362" y="2315908"/>
                  </a:lnTo>
                  <a:lnTo>
                    <a:pt x="1587855" y="2364867"/>
                  </a:lnTo>
                  <a:lnTo>
                    <a:pt x="1571625" y="2413546"/>
                  </a:lnTo>
                  <a:lnTo>
                    <a:pt x="1554683" y="2461933"/>
                  </a:lnTo>
                  <a:lnTo>
                    <a:pt x="1537030" y="2510282"/>
                  </a:lnTo>
                  <a:lnTo>
                    <a:pt x="1518653" y="2558338"/>
                  </a:lnTo>
                  <a:lnTo>
                    <a:pt x="1499565" y="2606116"/>
                  </a:lnTo>
                  <a:lnTo>
                    <a:pt x="1479753" y="2653614"/>
                  </a:lnTo>
                  <a:lnTo>
                    <a:pt x="1459230" y="2700832"/>
                  </a:lnTo>
                  <a:lnTo>
                    <a:pt x="1437995" y="2747772"/>
                  </a:lnTo>
                  <a:lnTo>
                    <a:pt x="1416037" y="2794431"/>
                  </a:lnTo>
                  <a:lnTo>
                    <a:pt x="1393355" y="2840825"/>
                  </a:lnTo>
                  <a:lnTo>
                    <a:pt x="1369974" y="2886938"/>
                  </a:lnTo>
                  <a:lnTo>
                    <a:pt x="1345857" y="2932773"/>
                  </a:lnTo>
                  <a:lnTo>
                    <a:pt x="1321041" y="2978353"/>
                  </a:lnTo>
                  <a:lnTo>
                    <a:pt x="1295501" y="3023654"/>
                  </a:lnTo>
                  <a:lnTo>
                    <a:pt x="1269238" y="3068688"/>
                  </a:lnTo>
                  <a:lnTo>
                    <a:pt x="1242263" y="3113468"/>
                  </a:lnTo>
                  <a:lnTo>
                    <a:pt x="1214577" y="3157982"/>
                  </a:lnTo>
                  <a:lnTo>
                    <a:pt x="1186167" y="3202228"/>
                  </a:lnTo>
                  <a:lnTo>
                    <a:pt x="1177493" y="3215322"/>
                  </a:lnTo>
                  <a:lnTo>
                    <a:pt x="1161186" y="0"/>
                  </a:lnTo>
                  <a:lnTo>
                    <a:pt x="1144841" y="3215297"/>
                  </a:lnTo>
                  <a:lnTo>
                    <a:pt x="1107795" y="3157982"/>
                  </a:lnTo>
                  <a:lnTo>
                    <a:pt x="1080109" y="3113468"/>
                  </a:lnTo>
                  <a:lnTo>
                    <a:pt x="1053134" y="3068688"/>
                  </a:lnTo>
                  <a:lnTo>
                    <a:pt x="1026883" y="3023654"/>
                  </a:lnTo>
                  <a:lnTo>
                    <a:pt x="1001344" y="2978353"/>
                  </a:lnTo>
                  <a:lnTo>
                    <a:pt x="976515" y="2932773"/>
                  </a:lnTo>
                  <a:lnTo>
                    <a:pt x="952411" y="2886938"/>
                  </a:lnTo>
                  <a:lnTo>
                    <a:pt x="929017" y="2840825"/>
                  </a:lnTo>
                  <a:lnTo>
                    <a:pt x="906348" y="2794431"/>
                  </a:lnTo>
                  <a:lnTo>
                    <a:pt x="884389" y="2747772"/>
                  </a:lnTo>
                  <a:lnTo>
                    <a:pt x="863142" y="2700832"/>
                  </a:lnTo>
                  <a:lnTo>
                    <a:pt x="842619" y="2653614"/>
                  </a:lnTo>
                  <a:lnTo>
                    <a:pt x="822820" y="2606116"/>
                  </a:lnTo>
                  <a:lnTo>
                    <a:pt x="803732" y="2558338"/>
                  </a:lnTo>
                  <a:lnTo>
                    <a:pt x="785355" y="2510282"/>
                  </a:lnTo>
                  <a:lnTo>
                    <a:pt x="767689" y="2461933"/>
                  </a:lnTo>
                  <a:lnTo>
                    <a:pt x="750760" y="2413546"/>
                  </a:lnTo>
                  <a:lnTo>
                    <a:pt x="734529" y="2364867"/>
                  </a:lnTo>
                  <a:lnTo>
                    <a:pt x="719010" y="2315908"/>
                  </a:lnTo>
                  <a:lnTo>
                    <a:pt x="704215" y="2266670"/>
                  </a:lnTo>
                  <a:lnTo>
                    <a:pt x="690118" y="2217153"/>
                  </a:lnTo>
                  <a:lnTo>
                    <a:pt x="676744" y="2167356"/>
                  </a:lnTo>
                  <a:lnTo>
                    <a:pt x="664057" y="2117280"/>
                  </a:lnTo>
                  <a:lnTo>
                    <a:pt x="652094" y="2066937"/>
                  </a:lnTo>
                  <a:lnTo>
                    <a:pt x="640816" y="2016315"/>
                  </a:lnTo>
                  <a:lnTo>
                    <a:pt x="630250" y="1965413"/>
                  </a:lnTo>
                  <a:lnTo>
                    <a:pt x="620382" y="1914258"/>
                  </a:lnTo>
                  <a:lnTo>
                    <a:pt x="611212" y="1862823"/>
                  </a:lnTo>
                  <a:lnTo>
                    <a:pt x="602742" y="1811121"/>
                  </a:lnTo>
                  <a:lnTo>
                    <a:pt x="594969" y="1759165"/>
                  </a:lnTo>
                  <a:lnTo>
                    <a:pt x="587883" y="1706930"/>
                  </a:lnTo>
                  <a:lnTo>
                    <a:pt x="581482" y="1654454"/>
                  </a:lnTo>
                  <a:lnTo>
                    <a:pt x="575779" y="1601698"/>
                  </a:lnTo>
                  <a:lnTo>
                    <a:pt x="571500" y="1644688"/>
                  </a:lnTo>
                  <a:lnTo>
                    <a:pt x="570407" y="1692173"/>
                  </a:lnTo>
                  <a:lnTo>
                    <a:pt x="572185" y="1743443"/>
                  </a:lnTo>
                  <a:lnTo>
                    <a:pt x="576529" y="1797748"/>
                  </a:lnTo>
                  <a:lnTo>
                    <a:pt x="583107" y="1854390"/>
                  </a:lnTo>
                  <a:lnTo>
                    <a:pt x="591629" y="1912632"/>
                  </a:lnTo>
                  <a:lnTo>
                    <a:pt x="601776" y="1971763"/>
                  </a:lnTo>
                  <a:lnTo>
                    <a:pt x="613219" y="2031072"/>
                  </a:lnTo>
                  <a:lnTo>
                    <a:pt x="625652" y="2089810"/>
                  </a:lnTo>
                  <a:lnTo>
                    <a:pt x="638771" y="2147278"/>
                  </a:lnTo>
                  <a:lnTo>
                    <a:pt x="652246" y="2202738"/>
                  </a:lnTo>
                  <a:lnTo>
                    <a:pt x="665784" y="2255482"/>
                  </a:lnTo>
                  <a:lnTo>
                    <a:pt x="679043" y="2304770"/>
                  </a:lnTo>
                  <a:lnTo>
                    <a:pt x="691730" y="2349906"/>
                  </a:lnTo>
                  <a:lnTo>
                    <a:pt x="703529" y="2390152"/>
                  </a:lnTo>
                  <a:lnTo>
                    <a:pt x="723176" y="2453106"/>
                  </a:lnTo>
                  <a:lnTo>
                    <a:pt x="747458" y="2520734"/>
                  </a:lnTo>
                  <a:lnTo>
                    <a:pt x="765403" y="2567305"/>
                  </a:lnTo>
                  <a:lnTo>
                    <a:pt x="784225" y="2614028"/>
                  </a:lnTo>
                  <a:lnTo>
                    <a:pt x="803897" y="2660840"/>
                  </a:lnTo>
                  <a:lnTo>
                    <a:pt x="824369" y="2707678"/>
                  </a:lnTo>
                  <a:lnTo>
                    <a:pt x="845629" y="2754503"/>
                  </a:lnTo>
                  <a:lnTo>
                    <a:pt x="867625" y="2801251"/>
                  </a:lnTo>
                  <a:lnTo>
                    <a:pt x="890320" y="2847860"/>
                  </a:lnTo>
                  <a:lnTo>
                    <a:pt x="913701" y="2894292"/>
                  </a:lnTo>
                  <a:lnTo>
                    <a:pt x="937717" y="2940469"/>
                  </a:lnTo>
                  <a:lnTo>
                    <a:pt x="962342" y="2986354"/>
                  </a:lnTo>
                  <a:lnTo>
                    <a:pt x="987526" y="3031883"/>
                  </a:lnTo>
                  <a:lnTo>
                    <a:pt x="1013256" y="3077006"/>
                  </a:lnTo>
                  <a:lnTo>
                    <a:pt x="1039495" y="3121672"/>
                  </a:lnTo>
                  <a:lnTo>
                    <a:pt x="1066190" y="3165805"/>
                  </a:lnTo>
                  <a:lnTo>
                    <a:pt x="1093330" y="3209366"/>
                  </a:lnTo>
                  <a:lnTo>
                    <a:pt x="1120863" y="3252292"/>
                  </a:lnTo>
                  <a:lnTo>
                    <a:pt x="1144473" y="3288068"/>
                  </a:lnTo>
                  <a:lnTo>
                    <a:pt x="1139723" y="4224540"/>
                  </a:lnTo>
                  <a:lnTo>
                    <a:pt x="1101928" y="4161167"/>
                  </a:lnTo>
                  <a:lnTo>
                    <a:pt x="1076655" y="4124109"/>
                  </a:lnTo>
                  <a:lnTo>
                    <a:pt x="1048550" y="4085552"/>
                  </a:lnTo>
                  <a:lnTo>
                    <a:pt x="1017765" y="4045508"/>
                  </a:lnTo>
                  <a:lnTo>
                    <a:pt x="984491" y="4004005"/>
                  </a:lnTo>
                  <a:lnTo>
                    <a:pt x="948918" y="3961053"/>
                  </a:lnTo>
                  <a:lnTo>
                    <a:pt x="911225" y="3916680"/>
                  </a:lnTo>
                  <a:lnTo>
                    <a:pt x="871588" y="3870909"/>
                  </a:lnTo>
                  <a:lnTo>
                    <a:pt x="830186" y="3823741"/>
                  </a:lnTo>
                  <a:lnTo>
                    <a:pt x="619709" y="3586073"/>
                  </a:lnTo>
                  <a:lnTo>
                    <a:pt x="556107" y="3513023"/>
                  </a:lnTo>
                  <a:lnTo>
                    <a:pt x="523989" y="3475672"/>
                  </a:lnTo>
                  <a:lnTo>
                    <a:pt x="491756" y="3437788"/>
                  </a:lnTo>
                  <a:lnTo>
                    <a:pt x="459447" y="3399383"/>
                  </a:lnTo>
                  <a:lnTo>
                    <a:pt x="427126" y="3360458"/>
                  </a:lnTo>
                  <a:lnTo>
                    <a:pt x="394855" y="3321037"/>
                  </a:lnTo>
                  <a:lnTo>
                    <a:pt x="362686" y="3281108"/>
                  </a:lnTo>
                  <a:lnTo>
                    <a:pt x="330682" y="3240697"/>
                  </a:lnTo>
                  <a:lnTo>
                    <a:pt x="298894" y="3199803"/>
                  </a:lnTo>
                  <a:lnTo>
                    <a:pt x="267385" y="3158439"/>
                  </a:lnTo>
                  <a:lnTo>
                    <a:pt x="236220" y="3116618"/>
                  </a:lnTo>
                  <a:lnTo>
                    <a:pt x="205435" y="3074352"/>
                  </a:lnTo>
                  <a:lnTo>
                    <a:pt x="175107" y="3031642"/>
                  </a:lnTo>
                  <a:lnTo>
                    <a:pt x="145288" y="2988500"/>
                  </a:lnTo>
                  <a:lnTo>
                    <a:pt x="116027" y="2944926"/>
                  </a:lnTo>
                  <a:lnTo>
                    <a:pt x="87401" y="2900959"/>
                  </a:lnTo>
                  <a:lnTo>
                    <a:pt x="59461" y="2856573"/>
                  </a:lnTo>
                  <a:lnTo>
                    <a:pt x="32245" y="2811805"/>
                  </a:lnTo>
                  <a:lnTo>
                    <a:pt x="5842" y="2766657"/>
                  </a:lnTo>
                  <a:lnTo>
                    <a:pt x="0" y="2756230"/>
                  </a:lnTo>
                  <a:lnTo>
                    <a:pt x="0" y="2809887"/>
                  </a:lnTo>
                  <a:lnTo>
                    <a:pt x="46520" y="2888564"/>
                  </a:lnTo>
                  <a:lnTo>
                    <a:pt x="78803" y="2940139"/>
                  </a:lnTo>
                  <a:lnTo>
                    <a:pt x="112102" y="2991459"/>
                  </a:lnTo>
                  <a:lnTo>
                    <a:pt x="146253" y="3042361"/>
                  </a:lnTo>
                  <a:lnTo>
                    <a:pt x="181051" y="3092704"/>
                  </a:lnTo>
                  <a:lnTo>
                    <a:pt x="216306" y="3142348"/>
                  </a:lnTo>
                  <a:lnTo>
                    <a:pt x="251841" y="3191154"/>
                  </a:lnTo>
                  <a:lnTo>
                    <a:pt x="287451" y="3238982"/>
                  </a:lnTo>
                  <a:lnTo>
                    <a:pt x="322961" y="3285667"/>
                  </a:lnTo>
                  <a:lnTo>
                    <a:pt x="358165" y="3331083"/>
                  </a:lnTo>
                  <a:lnTo>
                    <a:pt x="392887" y="3375088"/>
                  </a:lnTo>
                  <a:lnTo>
                    <a:pt x="426935" y="3417532"/>
                  </a:lnTo>
                  <a:lnTo>
                    <a:pt x="460121" y="3458273"/>
                  </a:lnTo>
                  <a:lnTo>
                    <a:pt x="492252" y="3497173"/>
                  </a:lnTo>
                  <a:lnTo>
                    <a:pt x="523138" y="3534079"/>
                  </a:lnTo>
                  <a:lnTo>
                    <a:pt x="552589" y="3568839"/>
                  </a:lnTo>
                  <a:lnTo>
                    <a:pt x="580415" y="3601339"/>
                  </a:lnTo>
                  <a:lnTo>
                    <a:pt x="606425" y="3631412"/>
                  </a:lnTo>
                  <a:lnTo>
                    <a:pt x="652259" y="3683711"/>
                  </a:lnTo>
                  <a:lnTo>
                    <a:pt x="805522" y="3855948"/>
                  </a:lnTo>
                  <a:lnTo>
                    <a:pt x="848753" y="3905161"/>
                  </a:lnTo>
                  <a:lnTo>
                    <a:pt x="889965" y="3952798"/>
                  </a:lnTo>
                  <a:lnTo>
                    <a:pt x="928916" y="3998811"/>
                  </a:lnTo>
                  <a:lnTo>
                    <a:pt x="965377" y="4043134"/>
                  </a:lnTo>
                  <a:lnTo>
                    <a:pt x="999134" y="4085729"/>
                  </a:lnTo>
                  <a:lnTo>
                    <a:pt x="1029944" y="4126560"/>
                  </a:lnTo>
                  <a:lnTo>
                    <a:pt x="1057605" y="4165549"/>
                  </a:lnTo>
                  <a:lnTo>
                    <a:pt x="1081862" y="4202684"/>
                  </a:lnTo>
                  <a:lnTo>
                    <a:pt x="1102512" y="4237888"/>
                  </a:lnTo>
                  <a:lnTo>
                    <a:pt x="1132039" y="4302353"/>
                  </a:lnTo>
                  <a:lnTo>
                    <a:pt x="1139202" y="4327118"/>
                  </a:lnTo>
                  <a:lnTo>
                    <a:pt x="1136446" y="4871301"/>
                  </a:lnTo>
                  <a:lnTo>
                    <a:pt x="1133221" y="4865649"/>
                  </a:lnTo>
                  <a:lnTo>
                    <a:pt x="1109941" y="4832058"/>
                  </a:lnTo>
                  <a:lnTo>
                    <a:pt x="1083424" y="4799482"/>
                  </a:lnTo>
                  <a:lnTo>
                    <a:pt x="1053858" y="4767834"/>
                  </a:lnTo>
                  <a:lnTo>
                    <a:pt x="1021397" y="4737011"/>
                  </a:lnTo>
                  <a:lnTo>
                    <a:pt x="986243" y="4706899"/>
                  </a:lnTo>
                  <a:lnTo>
                    <a:pt x="948563" y="4677397"/>
                  </a:lnTo>
                  <a:lnTo>
                    <a:pt x="908532" y="4648403"/>
                  </a:lnTo>
                  <a:lnTo>
                    <a:pt x="866317" y="4619828"/>
                  </a:lnTo>
                  <a:lnTo>
                    <a:pt x="822109" y="4591558"/>
                  </a:lnTo>
                  <a:lnTo>
                    <a:pt x="776071" y="4563491"/>
                  </a:lnTo>
                  <a:lnTo>
                    <a:pt x="728383" y="4535525"/>
                  </a:lnTo>
                  <a:lnTo>
                    <a:pt x="679234" y="4507560"/>
                  </a:lnTo>
                  <a:lnTo>
                    <a:pt x="400075" y="4354474"/>
                  </a:lnTo>
                  <a:lnTo>
                    <a:pt x="315899" y="4307179"/>
                  </a:lnTo>
                  <a:lnTo>
                    <a:pt x="273748" y="4282833"/>
                  </a:lnTo>
                  <a:lnTo>
                    <a:pt x="231660" y="4257967"/>
                  </a:lnTo>
                  <a:lnTo>
                    <a:pt x="189763" y="4232541"/>
                  </a:lnTo>
                  <a:lnTo>
                    <a:pt x="148069" y="4206468"/>
                  </a:lnTo>
                  <a:lnTo>
                    <a:pt x="106730" y="4179747"/>
                  </a:lnTo>
                  <a:lnTo>
                    <a:pt x="65811" y="4152303"/>
                  </a:lnTo>
                  <a:lnTo>
                    <a:pt x="25400" y="4124109"/>
                  </a:lnTo>
                  <a:lnTo>
                    <a:pt x="0" y="4105592"/>
                  </a:lnTo>
                  <a:lnTo>
                    <a:pt x="0" y="4150563"/>
                  </a:lnTo>
                  <a:lnTo>
                    <a:pt x="69684" y="4202138"/>
                  </a:lnTo>
                  <a:lnTo>
                    <a:pt x="113461" y="4232529"/>
                  </a:lnTo>
                  <a:lnTo>
                    <a:pt x="156514" y="4261142"/>
                  </a:lnTo>
                  <a:lnTo>
                    <a:pt x="198488" y="4287939"/>
                  </a:lnTo>
                  <a:lnTo>
                    <a:pt x="239102" y="4312894"/>
                  </a:lnTo>
                  <a:lnTo>
                    <a:pt x="278066" y="4336008"/>
                  </a:lnTo>
                  <a:lnTo>
                    <a:pt x="315099" y="4357268"/>
                  </a:lnTo>
                  <a:lnTo>
                    <a:pt x="349910" y="4376648"/>
                  </a:lnTo>
                  <a:lnTo>
                    <a:pt x="411683" y="4409732"/>
                  </a:lnTo>
                  <a:lnTo>
                    <a:pt x="495681" y="4452709"/>
                  </a:lnTo>
                  <a:lnTo>
                    <a:pt x="506742" y="4458538"/>
                  </a:lnTo>
                  <a:lnTo>
                    <a:pt x="613575" y="4516844"/>
                  </a:lnTo>
                  <a:lnTo>
                    <a:pt x="665302" y="4545647"/>
                  </a:lnTo>
                  <a:lnTo>
                    <a:pt x="715606" y="4574349"/>
                  </a:lnTo>
                  <a:lnTo>
                    <a:pt x="764286" y="4603051"/>
                  </a:lnTo>
                  <a:lnTo>
                    <a:pt x="811110" y="4631868"/>
                  </a:lnTo>
                  <a:lnTo>
                    <a:pt x="855878" y="4660874"/>
                  </a:lnTo>
                  <a:lnTo>
                    <a:pt x="898372" y="4690199"/>
                  </a:lnTo>
                  <a:lnTo>
                    <a:pt x="938390" y="4719929"/>
                  </a:lnTo>
                  <a:lnTo>
                    <a:pt x="975702" y="4750181"/>
                  </a:lnTo>
                  <a:lnTo>
                    <a:pt x="1010094" y="4781029"/>
                  </a:lnTo>
                  <a:lnTo>
                    <a:pt x="1041361" y="4812589"/>
                  </a:lnTo>
                  <a:lnTo>
                    <a:pt x="1069276" y="4844961"/>
                  </a:lnTo>
                  <a:lnTo>
                    <a:pt x="1093635" y="4878260"/>
                  </a:lnTo>
                  <a:lnTo>
                    <a:pt x="1114234" y="4912563"/>
                  </a:lnTo>
                  <a:lnTo>
                    <a:pt x="1130833" y="4947983"/>
                  </a:lnTo>
                  <a:lnTo>
                    <a:pt x="1135976" y="4963185"/>
                  </a:lnTo>
                  <a:lnTo>
                    <a:pt x="1135418" y="5074069"/>
                  </a:lnTo>
                  <a:lnTo>
                    <a:pt x="1186954" y="5074069"/>
                  </a:lnTo>
                  <a:lnTo>
                    <a:pt x="1186383" y="4963211"/>
                  </a:lnTo>
                  <a:lnTo>
                    <a:pt x="1208151" y="4912563"/>
                  </a:lnTo>
                  <a:lnTo>
                    <a:pt x="1228737" y="4878260"/>
                  </a:lnTo>
                  <a:lnTo>
                    <a:pt x="1253096" y="4844961"/>
                  </a:lnTo>
                  <a:lnTo>
                    <a:pt x="1281023" y="4812589"/>
                  </a:lnTo>
                  <a:lnTo>
                    <a:pt x="1312291" y="4781029"/>
                  </a:lnTo>
                  <a:lnTo>
                    <a:pt x="1346682" y="4750181"/>
                  </a:lnTo>
                  <a:lnTo>
                    <a:pt x="1383995" y="4719929"/>
                  </a:lnTo>
                  <a:lnTo>
                    <a:pt x="1424000" y="4690199"/>
                  </a:lnTo>
                  <a:lnTo>
                    <a:pt x="1466494" y="4660874"/>
                  </a:lnTo>
                  <a:lnTo>
                    <a:pt x="1511274" y="4631868"/>
                  </a:lnTo>
                  <a:lnTo>
                    <a:pt x="1558099" y="4603051"/>
                  </a:lnTo>
                  <a:lnTo>
                    <a:pt x="1606778" y="4574349"/>
                  </a:lnTo>
                  <a:lnTo>
                    <a:pt x="1657083" y="4545647"/>
                  </a:lnTo>
                  <a:lnTo>
                    <a:pt x="1708797" y="4516844"/>
                  </a:lnTo>
                  <a:lnTo>
                    <a:pt x="1815630" y="4458538"/>
                  </a:lnTo>
                  <a:lnTo>
                    <a:pt x="1910702" y="4409732"/>
                  </a:lnTo>
                  <a:lnTo>
                    <a:pt x="1940179" y="4394136"/>
                  </a:lnTo>
                  <a:lnTo>
                    <a:pt x="2007273" y="4357268"/>
                  </a:lnTo>
                  <a:lnTo>
                    <a:pt x="2044306" y="4336008"/>
                  </a:lnTo>
                  <a:lnTo>
                    <a:pt x="2083282" y="4312894"/>
                  </a:lnTo>
                  <a:lnTo>
                    <a:pt x="2123897" y="4287939"/>
                  </a:lnTo>
                  <a:lnTo>
                    <a:pt x="2165858" y="4261142"/>
                  </a:lnTo>
                  <a:lnTo>
                    <a:pt x="2208885" y="4232541"/>
                  </a:lnTo>
                  <a:lnTo>
                    <a:pt x="2252688" y="4202138"/>
                  </a:lnTo>
                  <a:lnTo>
                    <a:pt x="2296972" y="4169956"/>
                  </a:lnTo>
                  <a:lnTo>
                    <a:pt x="2341448" y="4136009"/>
                  </a:lnTo>
                  <a:lnTo>
                    <a:pt x="2385809" y="4100309"/>
                  </a:lnTo>
                  <a:lnTo>
                    <a:pt x="2429776" y="4062869"/>
                  </a:lnTo>
                  <a:lnTo>
                    <a:pt x="2473071" y="4023703"/>
                  </a:lnTo>
                  <a:lnTo>
                    <a:pt x="2515387" y="3982834"/>
                  </a:lnTo>
                  <a:lnTo>
                    <a:pt x="2556433" y="3940276"/>
                  </a:lnTo>
                  <a:lnTo>
                    <a:pt x="2595918" y="3896042"/>
                  </a:lnTo>
                  <a:lnTo>
                    <a:pt x="2633548" y="3850157"/>
                  </a:lnTo>
                  <a:lnTo>
                    <a:pt x="2669044" y="3802621"/>
                  </a:lnTo>
                  <a:lnTo>
                    <a:pt x="2702115" y="3753447"/>
                  </a:lnTo>
                  <a:lnTo>
                    <a:pt x="2732455" y="3702672"/>
                  </a:lnTo>
                  <a:lnTo>
                    <a:pt x="2759786" y="3650284"/>
                  </a:lnTo>
                  <a:lnTo>
                    <a:pt x="2783802" y="3596322"/>
                  </a:lnTo>
                  <a:lnTo>
                    <a:pt x="2804236" y="3540798"/>
                  </a:lnTo>
                  <a:lnTo>
                    <a:pt x="2820771" y="3483711"/>
                  </a:lnTo>
                  <a:close/>
                </a:path>
              </a:pathLst>
            </a:custGeom>
            <a:solidFill>
              <a:srgbClr val="B5C37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/>
          <p:nvPr/>
        </p:nvSpPr>
        <p:spPr>
          <a:xfrm>
            <a:off x="9089649" y="5256412"/>
            <a:ext cx="3514725" cy="3903979"/>
          </a:xfrm>
          <a:custGeom>
            <a:avLst/>
            <a:gdLst/>
            <a:ahLst/>
            <a:cxnLst/>
            <a:rect l="l" t="t" r="r" b="b"/>
            <a:pathLst>
              <a:path w="3514725" h="3903979">
                <a:moveTo>
                  <a:pt x="3201485" y="3903440"/>
                </a:moveTo>
                <a:lnTo>
                  <a:pt x="312997" y="3903440"/>
                </a:lnTo>
                <a:lnTo>
                  <a:pt x="266839" y="3900038"/>
                </a:lnTo>
                <a:lnTo>
                  <a:pt x="222748" y="3890156"/>
                </a:lnTo>
                <a:lnTo>
                  <a:pt x="181220" y="3874285"/>
                </a:lnTo>
                <a:lnTo>
                  <a:pt x="142744" y="3852913"/>
                </a:lnTo>
                <a:lnTo>
                  <a:pt x="107810" y="3826532"/>
                </a:lnTo>
                <a:lnTo>
                  <a:pt x="76907" y="3795629"/>
                </a:lnTo>
                <a:lnTo>
                  <a:pt x="50526" y="3760695"/>
                </a:lnTo>
                <a:lnTo>
                  <a:pt x="29154" y="3722219"/>
                </a:lnTo>
                <a:lnTo>
                  <a:pt x="13283" y="3680691"/>
                </a:lnTo>
                <a:lnTo>
                  <a:pt x="3402" y="3636600"/>
                </a:lnTo>
                <a:lnTo>
                  <a:pt x="0" y="3590446"/>
                </a:lnTo>
                <a:lnTo>
                  <a:pt x="0" y="312995"/>
                </a:lnTo>
                <a:lnTo>
                  <a:pt x="3402" y="266840"/>
                </a:lnTo>
                <a:lnTo>
                  <a:pt x="13283" y="222749"/>
                </a:lnTo>
                <a:lnTo>
                  <a:pt x="29154" y="181221"/>
                </a:lnTo>
                <a:lnTo>
                  <a:pt x="50526" y="142745"/>
                </a:lnTo>
                <a:lnTo>
                  <a:pt x="76907" y="107811"/>
                </a:lnTo>
                <a:lnTo>
                  <a:pt x="107810" y="76908"/>
                </a:lnTo>
                <a:lnTo>
                  <a:pt x="142744" y="50526"/>
                </a:lnTo>
                <a:lnTo>
                  <a:pt x="181220" y="29155"/>
                </a:lnTo>
                <a:lnTo>
                  <a:pt x="222748" y="13284"/>
                </a:lnTo>
                <a:lnTo>
                  <a:pt x="266839" y="3402"/>
                </a:lnTo>
                <a:lnTo>
                  <a:pt x="313004" y="0"/>
                </a:lnTo>
                <a:lnTo>
                  <a:pt x="3201479" y="0"/>
                </a:lnTo>
                <a:lnTo>
                  <a:pt x="3247643" y="3402"/>
                </a:lnTo>
                <a:lnTo>
                  <a:pt x="3291734" y="13284"/>
                </a:lnTo>
                <a:lnTo>
                  <a:pt x="3333263" y="29155"/>
                </a:lnTo>
                <a:lnTo>
                  <a:pt x="3371739" y="50526"/>
                </a:lnTo>
                <a:lnTo>
                  <a:pt x="3406673" y="76908"/>
                </a:lnTo>
                <a:lnTo>
                  <a:pt x="3437575" y="107811"/>
                </a:lnTo>
                <a:lnTo>
                  <a:pt x="3463957" y="142745"/>
                </a:lnTo>
                <a:lnTo>
                  <a:pt x="3485328" y="181221"/>
                </a:lnTo>
                <a:lnTo>
                  <a:pt x="3501200" y="222749"/>
                </a:lnTo>
                <a:lnTo>
                  <a:pt x="3511081" y="266840"/>
                </a:lnTo>
                <a:lnTo>
                  <a:pt x="3514483" y="312995"/>
                </a:lnTo>
                <a:lnTo>
                  <a:pt x="3514483" y="3590446"/>
                </a:lnTo>
                <a:lnTo>
                  <a:pt x="3511081" y="3636600"/>
                </a:lnTo>
                <a:lnTo>
                  <a:pt x="3501200" y="3680691"/>
                </a:lnTo>
                <a:lnTo>
                  <a:pt x="3485328" y="3722219"/>
                </a:lnTo>
                <a:lnTo>
                  <a:pt x="3463957" y="3760695"/>
                </a:lnTo>
                <a:lnTo>
                  <a:pt x="3437575" y="3795629"/>
                </a:lnTo>
                <a:lnTo>
                  <a:pt x="3406673" y="3826532"/>
                </a:lnTo>
                <a:lnTo>
                  <a:pt x="3371739" y="3852913"/>
                </a:lnTo>
                <a:lnTo>
                  <a:pt x="3333263" y="3874285"/>
                </a:lnTo>
                <a:lnTo>
                  <a:pt x="3291734" y="3890156"/>
                </a:lnTo>
                <a:lnTo>
                  <a:pt x="3247643" y="3900038"/>
                </a:lnTo>
                <a:lnTo>
                  <a:pt x="3201485" y="3903440"/>
                </a:lnTo>
                <a:close/>
              </a:path>
            </a:pathLst>
          </a:custGeom>
          <a:solidFill>
            <a:srgbClr val="B5C3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13026178" y="5256412"/>
            <a:ext cx="3514725" cy="3903979"/>
          </a:xfrm>
          <a:custGeom>
            <a:avLst/>
            <a:gdLst/>
            <a:ahLst/>
            <a:cxnLst/>
            <a:rect l="l" t="t" r="r" b="b"/>
            <a:pathLst>
              <a:path w="3514725" h="3637279">
                <a:moveTo>
                  <a:pt x="3201482" y="3636690"/>
                </a:moveTo>
                <a:lnTo>
                  <a:pt x="313002" y="3636690"/>
                </a:lnTo>
                <a:lnTo>
                  <a:pt x="266840" y="3633288"/>
                </a:lnTo>
                <a:lnTo>
                  <a:pt x="222748" y="3623406"/>
                </a:lnTo>
                <a:lnTo>
                  <a:pt x="181220" y="3607535"/>
                </a:lnTo>
                <a:lnTo>
                  <a:pt x="142744" y="3586164"/>
                </a:lnTo>
                <a:lnTo>
                  <a:pt x="107810" y="3559782"/>
                </a:lnTo>
                <a:lnTo>
                  <a:pt x="76908" y="3528880"/>
                </a:lnTo>
                <a:lnTo>
                  <a:pt x="50526" y="3493946"/>
                </a:lnTo>
                <a:lnTo>
                  <a:pt x="29155" y="3455470"/>
                </a:lnTo>
                <a:lnTo>
                  <a:pt x="13284" y="3413942"/>
                </a:lnTo>
                <a:lnTo>
                  <a:pt x="3402" y="3369851"/>
                </a:lnTo>
                <a:lnTo>
                  <a:pt x="0" y="3323691"/>
                </a:lnTo>
                <a:lnTo>
                  <a:pt x="0" y="313000"/>
                </a:lnTo>
                <a:lnTo>
                  <a:pt x="3402" y="266840"/>
                </a:lnTo>
                <a:lnTo>
                  <a:pt x="13284" y="222749"/>
                </a:lnTo>
                <a:lnTo>
                  <a:pt x="29155" y="181221"/>
                </a:lnTo>
                <a:lnTo>
                  <a:pt x="50526" y="142745"/>
                </a:lnTo>
                <a:lnTo>
                  <a:pt x="76908" y="107811"/>
                </a:lnTo>
                <a:lnTo>
                  <a:pt x="107810" y="76908"/>
                </a:lnTo>
                <a:lnTo>
                  <a:pt x="142744" y="50526"/>
                </a:lnTo>
                <a:lnTo>
                  <a:pt x="181220" y="29155"/>
                </a:lnTo>
                <a:lnTo>
                  <a:pt x="222748" y="13284"/>
                </a:lnTo>
                <a:lnTo>
                  <a:pt x="266840" y="3402"/>
                </a:lnTo>
                <a:lnTo>
                  <a:pt x="313004" y="0"/>
                </a:lnTo>
                <a:lnTo>
                  <a:pt x="3201480" y="0"/>
                </a:lnTo>
                <a:lnTo>
                  <a:pt x="3247644" y="3402"/>
                </a:lnTo>
                <a:lnTo>
                  <a:pt x="3291734" y="13284"/>
                </a:lnTo>
                <a:lnTo>
                  <a:pt x="3333263" y="29155"/>
                </a:lnTo>
                <a:lnTo>
                  <a:pt x="3371739" y="50526"/>
                </a:lnTo>
                <a:lnTo>
                  <a:pt x="3406673" y="76908"/>
                </a:lnTo>
                <a:lnTo>
                  <a:pt x="3437575" y="107811"/>
                </a:lnTo>
                <a:lnTo>
                  <a:pt x="3463957" y="142745"/>
                </a:lnTo>
                <a:lnTo>
                  <a:pt x="3485329" y="181221"/>
                </a:lnTo>
                <a:lnTo>
                  <a:pt x="3501200" y="222749"/>
                </a:lnTo>
                <a:lnTo>
                  <a:pt x="3511082" y="266840"/>
                </a:lnTo>
                <a:lnTo>
                  <a:pt x="3514484" y="313000"/>
                </a:lnTo>
                <a:lnTo>
                  <a:pt x="3514484" y="3323691"/>
                </a:lnTo>
                <a:lnTo>
                  <a:pt x="3511082" y="3369851"/>
                </a:lnTo>
                <a:lnTo>
                  <a:pt x="3501200" y="3413942"/>
                </a:lnTo>
                <a:lnTo>
                  <a:pt x="3485329" y="3455470"/>
                </a:lnTo>
                <a:lnTo>
                  <a:pt x="3463957" y="3493946"/>
                </a:lnTo>
                <a:lnTo>
                  <a:pt x="3437575" y="3528880"/>
                </a:lnTo>
                <a:lnTo>
                  <a:pt x="3406673" y="3559782"/>
                </a:lnTo>
                <a:lnTo>
                  <a:pt x="3371739" y="3586164"/>
                </a:lnTo>
                <a:lnTo>
                  <a:pt x="3333263" y="3607535"/>
                </a:lnTo>
                <a:lnTo>
                  <a:pt x="3291734" y="3623406"/>
                </a:lnTo>
                <a:lnTo>
                  <a:pt x="3247644" y="3633288"/>
                </a:lnTo>
                <a:lnTo>
                  <a:pt x="3201482" y="3636690"/>
                </a:lnTo>
                <a:close/>
              </a:path>
            </a:pathLst>
          </a:custGeom>
          <a:solidFill>
            <a:srgbClr val="B5C3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9089650" y="886170"/>
            <a:ext cx="3514725" cy="3751579"/>
          </a:xfrm>
          <a:custGeom>
            <a:avLst/>
            <a:gdLst/>
            <a:ahLst/>
            <a:cxnLst/>
            <a:rect l="l" t="t" r="r" b="b"/>
            <a:pathLst>
              <a:path w="3514725" h="3751579">
                <a:moveTo>
                  <a:pt x="3201488" y="3751102"/>
                </a:moveTo>
                <a:lnTo>
                  <a:pt x="312994" y="3751102"/>
                </a:lnTo>
                <a:lnTo>
                  <a:pt x="266839" y="3747700"/>
                </a:lnTo>
                <a:lnTo>
                  <a:pt x="222748" y="3737818"/>
                </a:lnTo>
                <a:lnTo>
                  <a:pt x="181220" y="3721947"/>
                </a:lnTo>
                <a:lnTo>
                  <a:pt x="142744" y="3700576"/>
                </a:lnTo>
                <a:lnTo>
                  <a:pt x="107810" y="3674194"/>
                </a:lnTo>
                <a:lnTo>
                  <a:pt x="76907" y="3643291"/>
                </a:lnTo>
                <a:lnTo>
                  <a:pt x="50525" y="3608357"/>
                </a:lnTo>
                <a:lnTo>
                  <a:pt x="29154" y="3569882"/>
                </a:lnTo>
                <a:lnTo>
                  <a:pt x="13283" y="3528353"/>
                </a:lnTo>
                <a:lnTo>
                  <a:pt x="3401" y="3484262"/>
                </a:lnTo>
                <a:lnTo>
                  <a:pt x="0" y="3438110"/>
                </a:lnTo>
                <a:lnTo>
                  <a:pt x="0" y="312992"/>
                </a:lnTo>
                <a:lnTo>
                  <a:pt x="3401" y="266840"/>
                </a:lnTo>
                <a:lnTo>
                  <a:pt x="13283" y="222749"/>
                </a:lnTo>
                <a:lnTo>
                  <a:pt x="29154" y="181221"/>
                </a:lnTo>
                <a:lnTo>
                  <a:pt x="50525" y="142745"/>
                </a:lnTo>
                <a:lnTo>
                  <a:pt x="76907" y="107811"/>
                </a:lnTo>
                <a:lnTo>
                  <a:pt x="107810" y="76908"/>
                </a:lnTo>
                <a:lnTo>
                  <a:pt x="142744" y="50526"/>
                </a:lnTo>
                <a:lnTo>
                  <a:pt x="181220" y="29155"/>
                </a:lnTo>
                <a:lnTo>
                  <a:pt x="222748" y="13284"/>
                </a:lnTo>
                <a:lnTo>
                  <a:pt x="266839" y="3402"/>
                </a:lnTo>
                <a:lnTo>
                  <a:pt x="313003" y="0"/>
                </a:lnTo>
                <a:lnTo>
                  <a:pt x="3201479" y="0"/>
                </a:lnTo>
                <a:lnTo>
                  <a:pt x="3247643" y="3402"/>
                </a:lnTo>
                <a:lnTo>
                  <a:pt x="3291734" y="13284"/>
                </a:lnTo>
                <a:lnTo>
                  <a:pt x="3333262" y="29155"/>
                </a:lnTo>
                <a:lnTo>
                  <a:pt x="3371738" y="50526"/>
                </a:lnTo>
                <a:lnTo>
                  <a:pt x="3406672" y="76908"/>
                </a:lnTo>
                <a:lnTo>
                  <a:pt x="3437575" y="107811"/>
                </a:lnTo>
                <a:lnTo>
                  <a:pt x="3463957" y="142745"/>
                </a:lnTo>
                <a:lnTo>
                  <a:pt x="3485328" y="181221"/>
                </a:lnTo>
                <a:lnTo>
                  <a:pt x="3501199" y="222749"/>
                </a:lnTo>
                <a:lnTo>
                  <a:pt x="3511081" y="266840"/>
                </a:lnTo>
                <a:lnTo>
                  <a:pt x="3514483" y="312992"/>
                </a:lnTo>
                <a:lnTo>
                  <a:pt x="3514483" y="3438110"/>
                </a:lnTo>
                <a:lnTo>
                  <a:pt x="3511081" y="3484262"/>
                </a:lnTo>
                <a:lnTo>
                  <a:pt x="3501199" y="3528353"/>
                </a:lnTo>
                <a:lnTo>
                  <a:pt x="3485328" y="3569882"/>
                </a:lnTo>
                <a:lnTo>
                  <a:pt x="3463957" y="3608357"/>
                </a:lnTo>
                <a:lnTo>
                  <a:pt x="3437575" y="3643291"/>
                </a:lnTo>
                <a:lnTo>
                  <a:pt x="3406672" y="3674194"/>
                </a:lnTo>
                <a:lnTo>
                  <a:pt x="3371738" y="3700576"/>
                </a:lnTo>
                <a:lnTo>
                  <a:pt x="3333262" y="3721947"/>
                </a:lnTo>
                <a:lnTo>
                  <a:pt x="3291734" y="3737818"/>
                </a:lnTo>
                <a:lnTo>
                  <a:pt x="3247643" y="3747700"/>
                </a:lnTo>
                <a:lnTo>
                  <a:pt x="3201488" y="3751102"/>
                </a:lnTo>
                <a:close/>
              </a:path>
            </a:pathLst>
          </a:custGeom>
          <a:solidFill>
            <a:srgbClr val="B5C3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9731146" y="1772818"/>
            <a:ext cx="2340610" cy="190032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25000"/>
              </a:lnSpc>
              <a:spcBef>
                <a:spcPts val="100"/>
              </a:spcBef>
            </a:pPr>
            <a:r>
              <a:rPr lang="en-US" sz="2000" spc="114" dirty="0">
                <a:solidFill>
                  <a:srgbClr val="002E15"/>
                </a:solidFill>
                <a:latin typeface="Times New Roman"/>
                <a:cs typeface="Times New Roman"/>
              </a:rPr>
              <a:t>CHOOSE YOUR IDEAL DIET PLAN BASED ON YOUR PREFERENCES.</a:t>
            </a:r>
          </a:p>
        </p:txBody>
      </p:sp>
      <p:sp>
        <p:nvSpPr>
          <p:cNvPr id="9" name="object 9"/>
          <p:cNvSpPr/>
          <p:nvPr/>
        </p:nvSpPr>
        <p:spPr>
          <a:xfrm>
            <a:off x="12900727" y="886171"/>
            <a:ext cx="3799204" cy="3751578"/>
          </a:xfrm>
          <a:custGeom>
            <a:avLst/>
            <a:gdLst/>
            <a:ahLst/>
            <a:cxnLst/>
            <a:rect l="l" t="t" r="r" b="b"/>
            <a:pathLst>
              <a:path w="3799205" h="3395979">
                <a:moveTo>
                  <a:pt x="3460855" y="3395938"/>
                </a:moveTo>
                <a:lnTo>
                  <a:pt x="338347" y="3395938"/>
                </a:lnTo>
                <a:lnTo>
                  <a:pt x="292537" y="3392842"/>
                </a:lnTo>
                <a:lnTo>
                  <a:pt x="248560" y="3383822"/>
                </a:lnTo>
                <a:lnTo>
                  <a:pt x="206836" y="3369288"/>
                </a:lnTo>
                <a:lnTo>
                  <a:pt x="167773" y="3349647"/>
                </a:lnTo>
                <a:lnTo>
                  <a:pt x="131780" y="3325307"/>
                </a:lnTo>
                <a:lnTo>
                  <a:pt x="99263" y="3296674"/>
                </a:lnTo>
                <a:lnTo>
                  <a:pt x="70631" y="3264157"/>
                </a:lnTo>
                <a:lnTo>
                  <a:pt x="46290" y="3228164"/>
                </a:lnTo>
                <a:lnTo>
                  <a:pt x="26649" y="3189102"/>
                </a:lnTo>
                <a:lnTo>
                  <a:pt x="12115" y="3147378"/>
                </a:lnTo>
                <a:lnTo>
                  <a:pt x="3096" y="3103400"/>
                </a:lnTo>
                <a:lnTo>
                  <a:pt x="0" y="3057586"/>
                </a:lnTo>
                <a:lnTo>
                  <a:pt x="0" y="338352"/>
                </a:lnTo>
                <a:lnTo>
                  <a:pt x="3096" y="292538"/>
                </a:lnTo>
                <a:lnTo>
                  <a:pt x="12115" y="248560"/>
                </a:lnTo>
                <a:lnTo>
                  <a:pt x="26649" y="206836"/>
                </a:lnTo>
                <a:lnTo>
                  <a:pt x="46290" y="167774"/>
                </a:lnTo>
                <a:lnTo>
                  <a:pt x="70631" y="131781"/>
                </a:lnTo>
                <a:lnTo>
                  <a:pt x="99263" y="99264"/>
                </a:lnTo>
                <a:lnTo>
                  <a:pt x="131780" y="70631"/>
                </a:lnTo>
                <a:lnTo>
                  <a:pt x="167773" y="46291"/>
                </a:lnTo>
                <a:lnTo>
                  <a:pt x="206836" y="26650"/>
                </a:lnTo>
                <a:lnTo>
                  <a:pt x="248560" y="12116"/>
                </a:lnTo>
                <a:lnTo>
                  <a:pt x="292537" y="3097"/>
                </a:lnTo>
                <a:lnTo>
                  <a:pt x="338361" y="0"/>
                </a:lnTo>
                <a:lnTo>
                  <a:pt x="3460841" y="0"/>
                </a:lnTo>
                <a:lnTo>
                  <a:pt x="3506665" y="3097"/>
                </a:lnTo>
                <a:lnTo>
                  <a:pt x="3550642" y="12116"/>
                </a:lnTo>
                <a:lnTo>
                  <a:pt x="3592366" y="26650"/>
                </a:lnTo>
                <a:lnTo>
                  <a:pt x="3631428" y="46291"/>
                </a:lnTo>
                <a:lnTo>
                  <a:pt x="3667422" y="70631"/>
                </a:lnTo>
                <a:lnTo>
                  <a:pt x="3699938" y="99264"/>
                </a:lnTo>
                <a:lnTo>
                  <a:pt x="3728571" y="131781"/>
                </a:lnTo>
                <a:lnTo>
                  <a:pt x="3752911" y="167774"/>
                </a:lnTo>
                <a:lnTo>
                  <a:pt x="3772553" y="206836"/>
                </a:lnTo>
                <a:lnTo>
                  <a:pt x="3787087" y="248560"/>
                </a:lnTo>
                <a:lnTo>
                  <a:pt x="3796106" y="292538"/>
                </a:lnTo>
                <a:lnTo>
                  <a:pt x="3799202" y="338352"/>
                </a:lnTo>
                <a:lnTo>
                  <a:pt x="3799202" y="3057586"/>
                </a:lnTo>
                <a:lnTo>
                  <a:pt x="3796106" y="3103400"/>
                </a:lnTo>
                <a:lnTo>
                  <a:pt x="3787087" y="3147378"/>
                </a:lnTo>
                <a:lnTo>
                  <a:pt x="3772553" y="3189102"/>
                </a:lnTo>
                <a:lnTo>
                  <a:pt x="3752911" y="3228164"/>
                </a:lnTo>
                <a:lnTo>
                  <a:pt x="3728571" y="3264157"/>
                </a:lnTo>
                <a:lnTo>
                  <a:pt x="3699938" y="3296674"/>
                </a:lnTo>
                <a:lnTo>
                  <a:pt x="3667422" y="3325307"/>
                </a:lnTo>
                <a:lnTo>
                  <a:pt x="3631428" y="3349647"/>
                </a:lnTo>
                <a:lnTo>
                  <a:pt x="3592366" y="3369288"/>
                </a:lnTo>
                <a:lnTo>
                  <a:pt x="3550642" y="3383822"/>
                </a:lnTo>
                <a:lnTo>
                  <a:pt x="3506665" y="3392842"/>
                </a:lnTo>
                <a:lnTo>
                  <a:pt x="3460855" y="3395938"/>
                </a:lnTo>
                <a:close/>
              </a:path>
            </a:pathLst>
          </a:custGeom>
          <a:solidFill>
            <a:srgbClr val="B5C3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10" name="object 10"/>
          <p:cNvGrpSpPr/>
          <p:nvPr/>
        </p:nvGrpSpPr>
        <p:grpSpPr>
          <a:xfrm>
            <a:off x="2990719" y="4885947"/>
            <a:ext cx="4078604" cy="5401310"/>
            <a:chOff x="2990719" y="4885947"/>
            <a:chExt cx="4078604" cy="5401310"/>
          </a:xfrm>
        </p:grpSpPr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091297" y="4885947"/>
              <a:ext cx="3977835" cy="384329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4572491" y="8772918"/>
              <a:ext cx="2347595" cy="1513840"/>
            </a:xfrm>
            <a:custGeom>
              <a:avLst/>
              <a:gdLst/>
              <a:ahLst/>
              <a:cxnLst/>
              <a:rect l="l" t="t" r="r" b="b"/>
              <a:pathLst>
                <a:path w="2347595" h="1513840">
                  <a:moveTo>
                    <a:pt x="1688878" y="131665"/>
                  </a:moveTo>
                  <a:lnTo>
                    <a:pt x="1360995" y="27001"/>
                  </a:lnTo>
                  <a:lnTo>
                    <a:pt x="1378433" y="19236"/>
                  </a:lnTo>
                  <a:lnTo>
                    <a:pt x="1679164" y="115233"/>
                  </a:lnTo>
                  <a:lnTo>
                    <a:pt x="1688878" y="131665"/>
                  </a:lnTo>
                  <a:close/>
                </a:path>
                <a:path w="2347595" h="1513840">
                  <a:moveTo>
                    <a:pt x="1752480" y="165299"/>
                  </a:moveTo>
                  <a:lnTo>
                    <a:pt x="1289669" y="17565"/>
                  </a:lnTo>
                  <a:lnTo>
                    <a:pt x="1306963" y="9754"/>
                  </a:lnTo>
                  <a:lnTo>
                    <a:pt x="1742910" y="148912"/>
                  </a:lnTo>
                  <a:lnTo>
                    <a:pt x="1752480" y="165299"/>
                  </a:lnTo>
                  <a:close/>
                </a:path>
                <a:path w="2347595" h="1513840">
                  <a:moveTo>
                    <a:pt x="1801974" y="194429"/>
                  </a:moveTo>
                  <a:lnTo>
                    <a:pt x="1232451" y="12631"/>
                  </a:lnTo>
                  <a:lnTo>
                    <a:pt x="1249594" y="4772"/>
                  </a:lnTo>
                  <a:lnTo>
                    <a:pt x="1792556" y="178091"/>
                  </a:lnTo>
                  <a:lnTo>
                    <a:pt x="1801974" y="194429"/>
                  </a:lnTo>
                  <a:close/>
                </a:path>
                <a:path w="2347595" h="1513840">
                  <a:moveTo>
                    <a:pt x="1850782" y="223340"/>
                  </a:moveTo>
                  <a:lnTo>
                    <a:pt x="1175920" y="7917"/>
                  </a:lnTo>
                  <a:lnTo>
                    <a:pt x="1192879" y="0"/>
                  </a:lnTo>
                  <a:lnTo>
                    <a:pt x="1841547" y="207061"/>
                  </a:lnTo>
                  <a:lnTo>
                    <a:pt x="1850782" y="223340"/>
                  </a:lnTo>
                  <a:close/>
                </a:path>
                <a:path w="2347595" h="1513840">
                  <a:moveTo>
                    <a:pt x="1872956" y="243749"/>
                  </a:moveTo>
                  <a:lnTo>
                    <a:pt x="1146022" y="11705"/>
                  </a:lnTo>
                  <a:lnTo>
                    <a:pt x="1162875" y="3753"/>
                  </a:lnTo>
                  <a:lnTo>
                    <a:pt x="1863826" y="227504"/>
                  </a:lnTo>
                  <a:lnTo>
                    <a:pt x="1872956" y="243749"/>
                  </a:lnTo>
                  <a:close/>
                </a:path>
                <a:path w="2347595" h="1513840">
                  <a:moveTo>
                    <a:pt x="1907736" y="268183"/>
                  </a:moveTo>
                  <a:lnTo>
                    <a:pt x="1103517" y="11468"/>
                  </a:lnTo>
                  <a:lnTo>
                    <a:pt x="1120201" y="3463"/>
                  </a:lnTo>
                  <a:lnTo>
                    <a:pt x="1898777" y="251992"/>
                  </a:lnTo>
                  <a:lnTo>
                    <a:pt x="1907736" y="268183"/>
                  </a:lnTo>
                  <a:close/>
                </a:path>
                <a:path w="2347595" h="1513840">
                  <a:moveTo>
                    <a:pt x="1929335" y="288409"/>
                  </a:moveTo>
                  <a:lnTo>
                    <a:pt x="1074194" y="15439"/>
                  </a:lnTo>
                  <a:lnTo>
                    <a:pt x="1090756" y="7395"/>
                  </a:lnTo>
                  <a:lnTo>
                    <a:pt x="1920497" y="272256"/>
                  </a:lnTo>
                  <a:lnTo>
                    <a:pt x="1929335" y="288409"/>
                  </a:lnTo>
                  <a:close/>
                </a:path>
                <a:path w="2347595" h="1513840">
                  <a:moveTo>
                    <a:pt x="1963177" y="312543"/>
                  </a:moveTo>
                  <a:lnTo>
                    <a:pt x="1032628" y="15503"/>
                  </a:lnTo>
                  <a:lnTo>
                    <a:pt x="1048990" y="7394"/>
                  </a:lnTo>
                  <a:lnTo>
                    <a:pt x="1954539" y="296454"/>
                  </a:lnTo>
                  <a:lnTo>
                    <a:pt x="1963177" y="312543"/>
                  </a:lnTo>
                  <a:close/>
                </a:path>
                <a:path w="2347595" h="1513840">
                  <a:moveTo>
                    <a:pt x="1984106" y="332555"/>
                  </a:moveTo>
                  <a:lnTo>
                    <a:pt x="1003976" y="19688"/>
                  </a:lnTo>
                  <a:lnTo>
                    <a:pt x="1020197" y="11534"/>
                  </a:lnTo>
                  <a:lnTo>
                    <a:pt x="1975608" y="316511"/>
                  </a:lnTo>
                  <a:lnTo>
                    <a:pt x="1984106" y="332555"/>
                  </a:lnTo>
                  <a:close/>
                </a:path>
                <a:path w="2347595" h="1513840">
                  <a:moveTo>
                    <a:pt x="2004736" y="352472"/>
                  </a:moveTo>
                  <a:lnTo>
                    <a:pt x="975622" y="23968"/>
                  </a:lnTo>
                  <a:lnTo>
                    <a:pt x="991692" y="15767"/>
                  </a:lnTo>
                  <a:lnTo>
                    <a:pt x="1996390" y="336476"/>
                  </a:lnTo>
                  <a:lnTo>
                    <a:pt x="2004736" y="352472"/>
                  </a:lnTo>
                  <a:close/>
                </a:path>
                <a:path w="2347595" h="1513840">
                  <a:moveTo>
                    <a:pt x="2033168" y="388210"/>
                  </a:moveTo>
                  <a:lnTo>
                    <a:pt x="931742" y="36624"/>
                  </a:lnTo>
                  <a:lnTo>
                    <a:pt x="963489" y="20095"/>
                  </a:lnTo>
                  <a:lnTo>
                    <a:pt x="2016869" y="356345"/>
                  </a:lnTo>
                  <a:lnTo>
                    <a:pt x="2033168" y="388210"/>
                  </a:lnTo>
                  <a:close/>
                </a:path>
                <a:path w="2347595" h="1513840">
                  <a:moveTo>
                    <a:pt x="2052998" y="407871"/>
                  </a:moveTo>
                  <a:lnTo>
                    <a:pt x="904188" y="41160"/>
                  </a:lnTo>
                  <a:lnTo>
                    <a:pt x="919854" y="32829"/>
                  </a:lnTo>
                  <a:lnTo>
                    <a:pt x="2045055" y="392005"/>
                  </a:lnTo>
                  <a:lnTo>
                    <a:pt x="2052998" y="407871"/>
                  </a:lnTo>
                  <a:close/>
                </a:path>
                <a:path w="2347595" h="1513840">
                  <a:moveTo>
                    <a:pt x="2072481" y="427422"/>
                  </a:moveTo>
                  <a:lnTo>
                    <a:pt x="876980" y="45806"/>
                  </a:lnTo>
                  <a:lnTo>
                    <a:pt x="892470" y="37419"/>
                  </a:lnTo>
                  <a:lnTo>
                    <a:pt x="2064716" y="411612"/>
                  </a:lnTo>
                  <a:lnTo>
                    <a:pt x="2072481" y="427422"/>
                  </a:lnTo>
                  <a:close/>
                </a:path>
                <a:path w="2347595" h="1513840">
                  <a:moveTo>
                    <a:pt x="2099098" y="462581"/>
                  </a:moveTo>
                  <a:lnTo>
                    <a:pt x="834916" y="59042"/>
                  </a:lnTo>
                  <a:lnTo>
                    <a:pt x="865442" y="42123"/>
                  </a:lnTo>
                  <a:lnTo>
                    <a:pt x="2084019" y="431105"/>
                  </a:lnTo>
                  <a:lnTo>
                    <a:pt x="2099098" y="462581"/>
                  </a:lnTo>
                  <a:close/>
                </a:path>
                <a:path w="2347595" h="1513840">
                  <a:moveTo>
                    <a:pt x="2124855" y="497466"/>
                  </a:moveTo>
                  <a:lnTo>
                    <a:pt x="793711" y="72551"/>
                  </a:lnTo>
                  <a:lnTo>
                    <a:pt x="823659" y="55448"/>
                  </a:lnTo>
                  <a:lnTo>
                    <a:pt x="2110355" y="466174"/>
                  </a:lnTo>
                  <a:lnTo>
                    <a:pt x="2124855" y="497466"/>
                  </a:lnTo>
                  <a:close/>
                </a:path>
                <a:path w="2347595" h="1513840">
                  <a:moveTo>
                    <a:pt x="2149711" y="532063"/>
                  </a:moveTo>
                  <a:lnTo>
                    <a:pt x="753407" y="86348"/>
                  </a:lnTo>
                  <a:lnTo>
                    <a:pt x="768025" y="77683"/>
                  </a:lnTo>
                  <a:lnTo>
                    <a:pt x="782747" y="69051"/>
                  </a:lnTo>
                  <a:lnTo>
                    <a:pt x="2135819" y="500965"/>
                  </a:lnTo>
                  <a:lnTo>
                    <a:pt x="2142817" y="516531"/>
                  </a:lnTo>
                  <a:lnTo>
                    <a:pt x="2149711" y="532063"/>
                  </a:lnTo>
                  <a:close/>
                </a:path>
                <a:path w="2347595" h="1513840">
                  <a:moveTo>
                    <a:pt x="2180087" y="581753"/>
                  </a:moveTo>
                  <a:lnTo>
                    <a:pt x="699859" y="109250"/>
                  </a:lnTo>
                  <a:lnTo>
                    <a:pt x="714048" y="100447"/>
                  </a:lnTo>
                  <a:lnTo>
                    <a:pt x="728346" y="91680"/>
                  </a:lnTo>
                  <a:lnTo>
                    <a:pt x="742754" y="82948"/>
                  </a:lnTo>
                  <a:lnTo>
                    <a:pt x="2160364" y="535463"/>
                  </a:lnTo>
                  <a:lnTo>
                    <a:pt x="2167048" y="550928"/>
                  </a:lnTo>
                  <a:lnTo>
                    <a:pt x="2173622" y="566358"/>
                  </a:lnTo>
                  <a:lnTo>
                    <a:pt x="2180087" y="581753"/>
                  </a:lnTo>
                  <a:close/>
                </a:path>
                <a:path w="2347595" h="1513840">
                  <a:moveTo>
                    <a:pt x="2214573" y="646086"/>
                  </a:moveTo>
                  <a:lnTo>
                    <a:pt x="634478" y="141704"/>
                  </a:lnTo>
                  <a:lnTo>
                    <a:pt x="648095" y="132720"/>
                  </a:lnTo>
                  <a:lnTo>
                    <a:pt x="661828" y="123772"/>
                  </a:lnTo>
                  <a:lnTo>
                    <a:pt x="675678" y="114862"/>
                  </a:lnTo>
                  <a:lnTo>
                    <a:pt x="689643" y="105988"/>
                  </a:lnTo>
                  <a:lnTo>
                    <a:pt x="2190303" y="585014"/>
                  </a:lnTo>
                  <a:lnTo>
                    <a:pt x="2196544" y="600338"/>
                  </a:lnTo>
                  <a:lnTo>
                    <a:pt x="2202670" y="615624"/>
                  </a:lnTo>
                  <a:lnTo>
                    <a:pt x="2208679" y="630874"/>
                  </a:lnTo>
                  <a:lnTo>
                    <a:pt x="2214573" y="646086"/>
                  </a:lnTo>
                  <a:close/>
                </a:path>
                <a:path w="2347595" h="1513840">
                  <a:moveTo>
                    <a:pt x="2251242" y="724448"/>
                  </a:moveTo>
                  <a:lnTo>
                    <a:pt x="559189" y="184328"/>
                  </a:lnTo>
                  <a:lnTo>
                    <a:pt x="572069" y="175108"/>
                  </a:lnTo>
                  <a:lnTo>
                    <a:pt x="585077" y="165929"/>
                  </a:lnTo>
                  <a:lnTo>
                    <a:pt x="598210" y="156790"/>
                  </a:lnTo>
                  <a:lnTo>
                    <a:pt x="611465" y="147690"/>
                  </a:lnTo>
                  <a:lnTo>
                    <a:pt x="624841" y="138628"/>
                  </a:lnTo>
                  <a:lnTo>
                    <a:pt x="2224209" y="649162"/>
                  </a:lnTo>
                  <a:lnTo>
                    <a:pt x="2240801" y="694453"/>
                  </a:lnTo>
                  <a:lnTo>
                    <a:pt x="2251242" y="724448"/>
                  </a:lnTo>
                  <a:close/>
                </a:path>
                <a:path w="2347595" h="1513840">
                  <a:moveTo>
                    <a:pt x="2306685" y="888791"/>
                  </a:moveTo>
                  <a:lnTo>
                    <a:pt x="418782" y="286154"/>
                  </a:lnTo>
                  <a:lnTo>
                    <a:pt x="430050" y="276419"/>
                  </a:lnTo>
                  <a:lnTo>
                    <a:pt x="441460" y="266730"/>
                  </a:lnTo>
                  <a:lnTo>
                    <a:pt x="476522" y="237928"/>
                  </a:lnTo>
                  <a:lnTo>
                    <a:pt x="512813" y="209519"/>
                  </a:lnTo>
                  <a:lnTo>
                    <a:pt x="550298" y="181490"/>
                  </a:lnTo>
                  <a:lnTo>
                    <a:pt x="2260133" y="727286"/>
                  </a:lnTo>
                  <a:lnTo>
                    <a:pt x="2274446" y="771849"/>
                  </a:lnTo>
                  <a:lnTo>
                    <a:pt x="2287564" y="816031"/>
                  </a:lnTo>
                  <a:lnTo>
                    <a:pt x="2299455" y="859820"/>
                  </a:lnTo>
                  <a:lnTo>
                    <a:pt x="2306685" y="888791"/>
                  </a:lnTo>
                  <a:close/>
                </a:path>
                <a:path w="2347595" h="1513840">
                  <a:moveTo>
                    <a:pt x="45095" y="1513334"/>
                  </a:moveTo>
                  <a:lnTo>
                    <a:pt x="47538" y="1500783"/>
                  </a:lnTo>
                  <a:lnTo>
                    <a:pt x="43852" y="1486275"/>
                  </a:lnTo>
                  <a:lnTo>
                    <a:pt x="40308" y="1471812"/>
                  </a:lnTo>
                  <a:lnTo>
                    <a:pt x="23700" y="1426517"/>
                  </a:lnTo>
                  <a:lnTo>
                    <a:pt x="15674" y="1383961"/>
                  </a:lnTo>
                  <a:lnTo>
                    <a:pt x="8993" y="1341834"/>
                  </a:lnTo>
                  <a:lnTo>
                    <a:pt x="7069" y="1327889"/>
                  </a:lnTo>
                  <a:lnTo>
                    <a:pt x="9160" y="1301894"/>
                  </a:lnTo>
                  <a:lnTo>
                    <a:pt x="7543" y="1288046"/>
                  </a:lnTo>
                  <a:lnTo>
                    <a:pt x="3622" y="1246800"/>
                  </a:lnTo>
                  <a:lnTo>
                    <a:pt x="1113" y="1206006"/>
                  </a:lnTo>
                  <a:lnTo>
                    <a:pt x="37" y="1165668"/>
                  </a:lnTo>
                  <a:lnTo>
                    <a:pt x="0" y="1152325"/>
                  </a:lnTo>
                  <a:lnTo>
                    <a:pt x="124" y="1139033"/>
                  </a:lnTo>
                  <a:lnTo>
                    <a:pt x="410" y="1125793"/>
                  </a:lnTo>
                  <a:lnTo>
                    <a:pt x="4721" y="1100506"/>
                  </a:lnTo>
                  <a:lnTo>
                    <a:pt x="5333" y="1087370"/>
                  </a:lnTo>
                  <a:lnTo>
                    <a:pt x="8153" y="1048277"/>
                  </a:lnTo>
                  <a:lnTo>
                    <a:pt x="12459" y="1009657"/>
                  </a:lnTo>
                  <a:lnTo>
                    <a:pt x="20021" y="972077"/>
                  </a:lnTo>
                  <a:lnTo>
                    <a:pt x="22121" y="959416"/>
                  </a:lnTo>
                  <a:lnTo>
                    <a:pt x="29424" y="921753"/>
                  </a:lnTo>
                  <a:lnTo>
                    <a:pt x="38236" y="884572"/>
                  </a:lnTo>
                  <a:lnTo>
                    <a:pt x="45372" y="860187"/>
                  </a:lnTo>
                  <a:lnTo>
                    <a:pt x="48813" y="847954"/>
                  </a:lnTo>
                  <a:lnTo>
                    <a:pt x="52423" y="835775"/>
                  </a:lnTo>
                  <a:lnTo>
                    <a:pt x="60147" y="811578"/>
                  </a:lnTo>
                  <a:lnTo>
                    <a:pt x="64261" y="799560"/>
                  </a:lnTo>
                  <a:lnTo>
                    <a:pt x="68543" y="787596"/>
                  </a:lnTo>
                  <a:lnTo>
                    <a:pt x="76856" y="763586"/>
                  </a:lnTo>
                  <a:lnTo>
                    <a:pt x="91216" y="728176"/>
                  </a:lnTo>
                  <a:lnTo>
                    <a:pt x="107085" y="693248"/>
                  </a:lnTo>
                  <a:lnTo>
                    <a:pt x="112708" y="681711"/>
                  </a:lnTo>
                  <a:lnTo>
                    <a:pt x="122361" y="658130"/>
                  </a:lnTo>
                  <a:lnTo>
                    <a:pt x="140730" y="624000"/>
                  </a:lnTo>
                  <a:lnTo>
                    <a:pt x="160588" y="590344"/>
                  </a:lnTo>
                  <a:lnTo>
                    <a:pt x="174648" y="568170"/>
                  </a:lnTo>
                  <a:lnTo>
                    <a:pt x="185785" y="545062"/>
                  </a:lnTo>
                  <a:lnTo>
                    <a:pt x="208584" y="512346"/>
                  </a:lnTo>
                  <a:lnTo>
                    <a:pt x="232832" y="480092"/>
                  </a:lnTo>
                  <a:lnTo>
                    <a:pt x="258512" y="448295"/>
                  </a:lnTo>
                  <a:lnTo>
                    <a:pt x="285606" y="416950"/>
                  </a:lnTo>
                  <a:lnTo>
                    <a:pt x="294947" y="406600"/>
                  </a:lnTo>
                  <a:lnTo>
                    <a:pt x="308303" y="384201"/>
                  </a:lnTo>
                  <a:lnTo>
                    <a:pt x="337703" y="353592"/>
                  </a:lnTo>
                  <a:lnTo>
                    <a:pt x="368456" y="323415"/>
                  </a:lnTo>
                  <a:lnTo>
                    <a:pt x="400535" y="293660"/>
                  </a:lnTo>
                  <a:lnTo>
                    <a:pt x="411518" y="283835"/>
                  </a:lnTo>
                  <a:lnTo>
                    <a:pt x="2313948" y="891110"/>
                  </a:lnTo>
                  <a:lnTo>
                    <a:pt x="2323292" y="934086"/>
                  </a:lnTo>
                  <a:lnTo>
                    <a:pt x="2331319" y="976642"/>
                  </a:lnTo>
                  <a:lnTo>
                    <a:pt x="2337999" y="1018769"/>
                  </a:lnTo>
                  <a:lnTo>
                    <a:pt x="2339924" y="1032715"/>
                  </a:lnTo>
                  <a:lnTo>
                    <a:pt x="2337833" y="1058710"/>
                  </a:lnTo>
                  <a:lnTo>
                    <a:pt x="2339450" y="1072557"/>
                  </a:lnTo>
                  <a:lnTo>
                    <a:pt x="2343371" y="1113803"/>
                  </a:lnTo>
                  <a:lnTo>
                    <a:pt x="2345880" y="1154598"/>
                  </a:lnTo>
                  <a:lnTo>
                    <a:pt x="2346956" y="1194935"/>
                  </a:lnTo>
                  <a:lnTo>
                    <a:pt x="2346994" y="1208279"/>
                  </a:lnTo>
                  <a:lnTo>
                    <a:pt x="2346870" y="1221571"/>
                  </a:lnTo>
                  <a:lnTo>
                    <a:pt x="2346583" y="1234811"/>
                  </a:lnTo>
                  <a:lnTo>
                    <a:pt x="2342273" y="1260097"/>
                  </a:lnTo>
                  <a:lnTo>
                    <a:pt x="2341661" y="1273233"/>
                  </a:lnTo>
                  <a:lnTo>
                    <a:pt x="2338840" y="1312327"/>
                  </a:lnTo>
                  <a:lnTo>
                    <a:pt x="2334535" y="1350946"/>
                  </a:lnTo>
                  <a:lnTo>
                    <a:pt x="2326973" y="1388527"/>
                  </a:lnTo>
                  <a:lnTo>
                    <a:pt x="2324873" y="1401188"/>
                  </a:lnTo>
                  <a:lnTo>
                    <a:pt x="2317569" y="1438850"/>
                  </a:lnTo>
                  <a:lnTo>
                    <a:pt x="2308757" y="1476031"/>
                  </a:lnTo>
                  <a:lnTo>
                    <a:pt x="2301622" y="1500416"/>
                  </a:lnTo>
                  <a:lnTo>
                    <a:pt x="2298140" y="1512636"/>
                  </a:lnTo>
                  <a:lnTo>
                    <a:pt x="45095" y="1513334"/>
                  </a:lnTo>
                  <a:close/>
                </a:path>
              </a:pathLst>
            </a:custGeom>
            <a:solidFill>
              <a:srgbClr val="FFCC0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13"/>
            <p:cNvSpPr/>
            <p:nvPr/>
          </p:nvSpPr>
          <p:spPr>
            <a:xfrm>
              <a:off x="4571919" y="8833980"/>
              <a:ext cx="2301875" cy="1453515"/>
            </a:xfrm>
            <a:custGeom>
              <a:avLst/>
              <a:gdLst/>
              <a:ahLst/>
              <a:cxnLst/>
              <a:rect l="l" t="t" r="r" b="b"/>
              <a:pathLst>
                <a:path w="2301875" h="1453515">
                  <a:moveTo>
                    <a:pt x="735853" y="207692"/>
                  </a:moveTo>
                  <a:lnTo>
                    <a:pt x="722214" y="203338"/>
                  </a:lnTo>
                  <a:lnTo>
                    <a:pt x="719633" y="189183"/>
                  </a:lnTo>
                  <a:lnTo>
                    <a:pt x="729796" y="179095"/>
                  </a:lnTo>
                  <a:lnTo>
                    <a:pt x="744284" y="183720"/>
                  </a:lnTo>
                  <a:lnTo>
                    <a:pt x="742763" y="196566"/>
                  </a:lnTo>
                  <a:lnTo>
                    <a:pt x="735853" y="207692"/>
                  </a:lnTo>
                  <a:close/>
                </a:path>
                <a:path w="2301875" h="1453515">
                  <a:moveTo>
                    <a:pt x="917737" y="265751"/>
                  </a:moveTo>
                  <a:lnTo>
                    <a:pt x="896728" y="259045"/>
                  </a:lnTo>
                  <a:lnTo>
                    <a:pt x="899145" y="246485"/>
                  </a:lnTo>
                  <a:lnTo>
                    <a:pt x="899962" y="246745"/>
                  </a:lnTo>
                  <a:lnTo>
                    <a:pt x="909543" y="236473"/>
                  </a:lnTo>
                  <a:lnTo>
                    <a:pt x="921611" y="240325"/>
                  </a:lnTo>
                  <a:lnTo>
                    <a:pt x="920766" y="253386"/>
                  </a:lnTo>
                  <a:lnTo>
                    <a:pt x="917737" y="265751"/>
                  </a:lnTo>
                  <a:close/>
                </a:path>
                <a:path w="2301875" h="1453515">
                  <a:moveTo>
                    <a:pt x="1149638" y="339776"/>
                  </a:moveTo>
                  <a:lnTo>
                    <a:pt x="1130735" y="333742"/>
                  </a:lnTo>
                  <a:lnTo>
                    <a:pt x="1136718" y="322320"/>
                  </a:lnTo>
                  <a:lnTo>
                    <a:pt x="1147887" y="312554"/>
                  </a:lnTo>
                  <a:lnTo>
                    <a:pt x="1155103" y="328189"/>
                  </a:lnTo>
                  <a:lnTo>
                    <a:pt x="1157224" y="328866"/>
                  </a:lnTo>
                  <a:lnTo>
                    <a:pt x="1149638" y="339776"/>
                  </a:lnTo>
                  <a:close/>
                </a:path>
                <a:path w="2301875" h="1453515">
                  <a:moveTo>
                    <a:pt x="1377324" y="399124"/>
                  </a:moveTo>
                  <a:lnTo>
                    <a:pt x="1358232" y="393030"/>
                  </a:lnTo>
                  <a:lnTo>
                    <a:pt x="1363319" y="381322"/>
                  </a:lnTo>
                  <a:lnTo>
                    <a:pt x="1386230" y="388636"/>
                  </a:lnTo>
                  <a:lnTo>
                    <a:pt x="1377324" y="399124"/>
                  </a:lnTo>
                  <a:close/>
                </a:path>
                <a:path w="2301875" h="1453515">
                  <a:moveTo>
                    <a:pt x="606157" y="179623"/>
                  </a:moveTo>
                  <a:lnTo>
                    <a:pt x="590035" y="174476"/>
                  </a:lnTo>
                  <a:lnTo>
                    <a:pt x="590314" y="161234"/>
                  </a:lnTo>
                  <a:lnTo>
                    <a:pt x="592388" y="161896"/>
                  </a:lnTo>
                  <a:lnTo>
                    <a:pt x="603981" y="152265"/>
                  </a:lnTo>
                  <a:lnTo>
                    <a:pt x="615201" y="155847"/>
                  </a:lnTo>
                  <a:lnTo>
                    <a:pt x="613696" y="168698"/>
                  </a:lnTo>
                  <a:lnTo>
                    <a:pt x="606157" y="179623"/>
                  </a:lnTo>
                  <a:close/>
                </a:path>
                <a:path w="2301875" h="1453515">
                  <a:moveTo>
                    <a:pt x="517815" y="151423"/>
                  </a:moveTo>
                  <a:lnTo>
                    <a:pt x="510776" y="149176"/>
                  </a:lnTo>
                  <a:lnTo>
                    <a:pt x="521677" y="139325"/>
                  </a:lnTo>
                  <a:lnTo>
                    <a:pt x="517815" y="151423"/>
                  </a:lnTo>
                  <a:close/>
                </a:path>
                <a:path w="2301875" h="1453515">
                  <a:moveTo>
                    <a:pt x="641268" y="217493"/>
                  </a:moveTo>
                  <a:lnTo>
                    <a:pt x="626937" y="212919"/>
                  </a:lnTo>
                  <a:lnTo>
                    <a:pt x="627594" y="199797"/>
                  </a:lnTo>
                  <a:lnTo>
                    <a:pt x="632964" y="188180"/>
                  </a:lnTo>
                  <a:lnTo>
                    <a:pt x="647295" y="192754"/>
                  </a:lnTo>
                  <a:lnTo>
                    <a:pt x="651730" y="207501"/>
                  </a:lnTo>
                  <a:lnTo>
                    <a:pt x="641268" y="217493"/>
                  </a:lnTo>
                  <a:close/>
                </a:path>
                <a:path w="2301875" h="1453515">
                  <a:moveTo>
                    <a:pt x="780993" y="262095"/>
                  </a:moveTo>
                  <a:lnTo>
                    <a:pt x="759497" y="255233"/>
                  </a:lnTo>
                  <a:lnTo>
                    <a:pt x="762149" y="242748"/>
                  </a:lnTo>
                  <a:lnTo>
                    <a:pt x="764239" y="243415"/>
                  </a:lnTo>
                  <a:lnTo>
                    <a:pt x="773019" y="232887"/>
                  </a:lnTo>
                  <a:lnTo>
                    <a:pt x="780294" y="235209"/>
                  </a:lnTo>
                  <a:lnTo>
                    <a:pt x="787495" y="250839"/>
                  </a:lnTo>
                  <a:lnTo>
                    <a:pt x="780993" y="262095"/>
                  </a:lnTo>
                  <a:close/>
                </a:path>
                <a:path w="2301875" h="1453515">
                  <a:moveTo>
                    <a:pt x="1483986" y="486497"/>
                  </a:moveTo>
                  <a:lnTo>
                    <a:pt x="1461453" y="479304"/>
                  </a:lnTo>
                  <a:lnTo>
                    <a:pt x="1468332" y="468169"/>
                  </a:lnTo>
                  <a:lnTo>
                    <a:pt x="1486434" y="473947"/>
                  </a:lnTo>
                  <a:lnTo>
                    <a:pt x="1483986" y="486497"/>
                  </a:lnTo>
                  <a:close/>
                </a:path>
                <a:path w="2301875" h="1453515">
                  <a:moveTo>
                    <a:pt x="495328" y="197570"/>
                  </a:moveTo>
                  <a:lnTo>
                    <a:pt x="487955" y="181885"/>
                  </a:lnTo>
                  <a:lnTo>
                    <a:pt x="483979" y="180616"/>
                  </a:lnTo>
                  <a:lnTo>
                    <a:pt x="490465" y="169355"/>
                  </a:lnTo>
                  <a:lnTo>
                    <a:pt x="512354" y="176342"/>
                  </a:lnTo>
                  <a:lnTo>
                    <a:pt x="505915" y="187618"/>
                  </a:lnTo>
                  <a:lnTo>
                    <a:pt x="495328" y="197570"/>
                  </a:lnTo>
                  <a:close/>
                </a:path>
                <a:path w="2301875" h="1453515">
                  <a:moveTo>
                    <a:pt x="564558" y="206338"/>
                  </a:moveTo>
                  <a:lnTo>
                    <a:pt x="542685" y="199356"/>
                  </a:lnTo>
                  <a:lnTo>
                    <a:pt x="550130" y="188401"/>
                  </a:lnTo>
                  <a:lnTo>
                    <a:pt x="566817" y="193728"/>
                  </a:lnTo>
                  <a:lnTo>
                    <a:pt x="564558" y="206338"/>
                  </a:lnTo>
                  <a:close/>
                </a:path>
                <a:path w="2301875" h="1453515">
                  <a:moveTo>
                    <a:pt x="1476164" y="497332"/>
                  </a:moveTo>
                  <a:lnTo>
                    <a:pt x="1469659" y="495255"/>
                  </a:lnTo>
                  <a:lnTo>
                    <a:pt x="1459441" y="478662"/>
                  </a:lnTo>
                  <a:lnTo>
                    <a:pt x="1483326" y="486286"/>
                  </a:lnTo>
                  <a:lnTo>
                    <a:pt x="1476164" y="497332"/>
                  </a:lnTo>
                  <a:close/>
                </a:path>
                <a:path w="2301875" h="1453515">
                  <a:moveTo>
                    <a:pt x="548628" y="214584"/>
                  </a:moveTo>
                  <a:lnTo>
                    <a:pt x="544759" y="200018"/>
                  </a:lnTo>
                  <a:lnTo>
                    <a:pt x="560881" y="205164"/>
                  </a:lnTo>
                  <a:lnTo>
                    <a:pt x="548628" y="214584"/>
                  </a:lnTo>
                  <a:close/>
                </a:path>
                <a:path w="2301875" h="1453515">
                  <a:moveTo>
                    <a:pt x="647611" y="259512"/>
                  </a:moveTo>
                  <a:lnTo>
                    <a:pt x="636910" y="256096"/>
                  </a:lnTo>
                  <a:lnTo>
                    <a:pt x="633277" y="241605"/>
                  </a:lnTo>
                  <a:lnTo>
                    <a:pt x="645011" y="232019"/>
                  </a:lnTo>
                  <a:lnTo>
                    <a:pt x="653217" y="247970"/>
                  </a:lnTo>
                  <a:lnTo>
                    <a:pt x="647611" y="259512"/>
                  </a:lnTo>
                  <a:close/>
                </a:path>
                <a:path w="2301875" h="1453515">
                  <a:moveTo>
                    <a:pt x="1063910" y="392399"/>
                  </a:moveTo>
                  <a:lnTo>
                    <a:pt x="1043200" y="385788"/>
                  </a:lnTo>
                  <a:lnTo>
                    <a:pt x="1047235" y="373744"/>
                  </a:lnTo>
                  <a:lnTo>
                    <a:pt x="1058341" y="363958"/>
                  </a:lnTo>
                  <a:lnTo>
                    <a:pt x="1065195" y="379478"/>
                  </a:lnTo>
                  <a:lnTo>
                    <a:pt x="1069312" y="380792"/>
                  </a:lnTo>
                  <a:lnTo>
                    <a:pt x="1063910" y="392399"/>
                  </a:lnTo>
                  <a:close/>
                </a:path>
                <a:path w="2301875" h="1453515">
                  <a:moveTo>
                    <a:pt x="1341789" y="481100"/>
                  </a:moveTo>
                  <a:lnTo>
                    <a:pt x="1322147" y="474830"/>
                  </a:lnTo>
                  <a:lnTo>
                    <a:pt x="1326072" y="462752"/>
                  </a:lnTo>
                  <a:lnTo>
                    <a:pt x="1337916" y="453201"/>
                  </a:lnTo>
                  <a:lnTo>
                    <a:pt x="1344457" y="468621"/>
                  </a:lnTo>
                  <a:lnTo>
                    <a:pt x="1347882" y="469714"/>
                  </a:lnTo>
                  <a:lnTo>
                    <a:pt x="1341789" y="481100"/>
                  </a:lnTo>
                  <a:close/>
                </a:path>
                <a:path w="2301875" h="1453515">
                  <a:moveTo>
                    <a:pt x="506849" y="214579"/>
                  </a:moveTo>
                  <a:lnTo>
                    <a:pt x="488040" y="208575"/>
                  </a:lnTo>
                  <a:lnTo>
                    <a:pt x="502368" y="199817"/>
                  </a:lnTo>
                  <a:lnTo>
                    <a:pt x="506849" y="214579"/>
                  </a:lnTo>
                  <a:close/>
                </a:path>
                <a:path w="2301875" h="1453515">
                  <a:moveTo>
                    <a:pt x="836570" y="333161"/>
                  </a:moveTo>
                  <a:lnTo>
                    <a:pt x="830536" y="331235"/>
                  </a:lnTo>
                  <a:lnTo>
                    <a:pt x="829370" y="317531"/>
                  </a:lnTo>
                  <a:lnTo>
                    <a:pt x="833232" y="305433"/>
                  </a:lnTo>
                  <a:lnTo>
                    <a:pt x="852355" y="311537"/>
                  </a:lnTo>
                  <a:lnTo>
                    <a:pt x="851369" y="324553"/>
                  </a:lnTo>
                  <a:lnTo>
                    <a:pt x="848776" y="323726"/>
                  </a:lnTo>
                  <a:lnTo>
                    <a:pt x="836570" y="333161"/>
                  </a:lnTo>
                  <a:close/>
                </a:path>
                <a:path w="2301875" h="1453515">
                  <a:moveTo>
                    <a:pt x="501573" y="226226"/>
                  </a:moveTo>
                  <a:lnTo>
                    <a:pt x="485875" y="221216"/>
                  </a:lnTo>
                  <a:lnTo>
                    <a:pt x="485683" y="207823"/>
                  </a:lnTo>
                  <a:lnTo>
                    <a:pt x="508688" y="215166"/>
                  </a:lnTo>
                  <a:lnTo>
                    <a:pt x="501573" y="226226"/>
                  </a:lnTo>
                  <a:close/>
                </a:path>
                <a:path w="2301875" h="1453515">
                  <a:moveTo>
                    <a:pt x="698165" y="288981"/>
                  </a:moveTo>
                  <a:lnTo>
                    <a:pt x="674658" y="281477"/>
                  </a:lnTo>
                  <a:lnTo>
                    <a:pt x="680893" y="270136"/>
                  </a:lnTo>
                  <a:lnTo>
                    <a:pt x="700723" y="276466"/>
                  </a:lnTo>
                  <a:lnTo>
                    <a:pt x="698165" y="288981"/>
                  </a:lnTo>
                  <a:close/>
                </a:path>
                <a:path w="2301875" h="1453515">
                  <a:moveTo>
                    <a:pt x="730382" y="312596"/>
                  </a:moveTo>
                  <a:lnTo>
                    <a:pt x="709514" y="305935"/>
                  </a:lnTo>
                  <a:lnTo>
                    <a:pt x="712025" y="293405"/>
                  </a:lnTo>
                  <a:lnTo>
                    <a:pt x="713879" y="293997"/>
                  </a:lnTo>
                  <a:lnTo>
                    <a:pt x="722769" y="283503"/>
                  </a:lnTo>
                  <a:lnTo>
                    <a:pt x="736849" y="287997"/>
                  </a:lnTo>
                  <a:lnTo>
                    <a:pt x="734652" y="300628"/>
                  </a:lnTo>
                  <a:lnTo>
                    <a:pt x="730382" y="312596"/>
                  </a:lnTo>
                  <a:close/>
                </a:path>
                <a:path w="2301875" h="1453515">
                  <a:moveTo>
                    <a:pt x="1213243" y="466730"/>
                  </a:moveTo>
                  <a:lnTo>
                    <a:pt x="1205650" y="450975"/>
                  </a:lnTo>
                  <a:lnTo>
                    <a:pt x="1218563" y="441765"/>
                  </a:lnTo>
                  <a:lnTo>
                    <a:pt x="1232564" y="446235"/>
                  </a:lnTo>
                  <a:lnTo>
                    <a:pt x="1227146" y="457837"/>
                  </a:lnTo>
                  <a:lnTo>
                    <a:pt x="1213243" y="466730"/>
                  </a:lnTo>
                  <a:close/>
                </a:path>
                <a:path w="2301875" h="1453515">
                  <a:moveTo>
                    <a:pt x="543237" y="266189"/>
                  </a:moveTo>
                  <a:lnTo>
                    <a:pt x="532175" y="262657"/>
                  </a:lnTo>
                  <a:lnTo>
                    <a:pt x="522963" y="246386"/>
                  </a:lnTo>
                  <a:lnTo>
                    <a:pt x="535876" y="237176"/>
                  </a:lnTo>
                  <a:lnTo>
                    <a:pt x="551967" y="242313"/>
                  </a:lnTo>
                  <a:lnTo>
                    <a:pt x="548105" y="254411"/>
                  </a:lnTo>
                  <a:lnTo>
                    <a:pt x="543237" y="266189"/>
                  </a:lnTo>
                  <a:close/>
                </a:path>
                <a:path w="2301875" h="1453515">
                  <a:moveTo>
                    <a:pt x="688898" y="299354"/>
                  </a:moveTo>
                  <a:lnTo>
                    <a:pt x="655711" y="288760"/>
                  </a:lnTo>
                  <a:lnTo>
                    <a:pt x="664601" y="278267"/>
                  </a:lnTo>
                  <a:lnTo>
                    <a:pt x="696264" y="288374"/>
                  </a:lnTo>
                  <a:lnTo>
                    <a:pt x="688898" y="299354"/>
                  </a:lnTo>
                  <a:close/>
                </a:path>
                <a:path w="2301875" h="1453515">
                  <a:moveTo>
                    <a:pt x="452020" y="237071"/>
                  </a:moveTo>
                  <a:lnTo>
                    <a:pt x="433918" y="231293"/>
                  </a:lnTo>
                  <a:lnTo>
                    <a:pt x="447538" y="222309"/>
                  </a:lnTo>
                  <a:lnTo>
                    <a:pt x="452020" y="237071"/>
                  </a:lnTo>
                  <a:close/>
                </a:path>
                <a:path w="2301875" h="1453515">
                  <a:moveTo>
                    <a:pt x="670831" y="306918"/>
                  </a:moveTo>
                  <a:lnTo>
                    <a:pt x="652855" y="301180"/>
                  </a:lnTo>
                  <a:lnTo>
                    <a:pt x="654894" y="288499"/>
                  </a:lnTo>
                  <a:lnTo>
                    <a:pt x="676814" y="295496"/>
                  </a:lnTo>
                  <a:lnTo>
                    <a:pt x="670831" y="306918"/>
                  </a:lnTo>
                  <a:close/>
                </a:path>
                <a:path w="2301875" h="1453515">
                  <a:moveTo>
                    <a:pt x="446744" y="248718"/>
                  </a:moveTo>
                  <a:lnTo>
                    <a:pt x="430904" y="243662"/>
                  </a:lnTo>
                  <a:lnTo>
                    <a:pt x="431231" y="230435"/>
                  </a:lnTo>
                  <a:lnTo>
                    <a:pt x="453858" y="237658"/>
                  </a:lnTo>
                  <a:lnTo>
                    <a:pt x="446744" y="248718"/>
                  </a:lnTo>
                  <a:close/>
                </a:path>
                <a:path w="2301875" h="1453515">
                  <a:moveTo>
                    <a:pt x="578882" y="304230"/>
                  </a:moveTo>
                  <a:lnTo>
                    <a:pt x="575877" y="289939"/>
                  </a:lnTo>
                  <a:lnTo>
                    <a:pt x="571556" y="288560"/>
                  </a:lnTo>
                  <a:lnTo>
                    <a:pt x="576062" y="276667"/>
                  </a:lnTo>
                  <a:lnTo>
                    <a:pt x="598549" y="283845"/>
                  </a:lnTo>
                  <a:lnTo>
                    <a:pt x="589800" y="294383"/>
                  </a:lnTo>
                  <a:lnTo>
                    <a:pt x="578882" y="304230"/>
                  </a:lnTo>
                  <a:close/>
                </a:path>
                <a:path w="2301875" h="1453515">
                  <a:moveTo>
                    <a:pt x="402765" y="248011"/>
                  </a:moveTo>
                  <a:lnTo>
                    <a:pt x="394719" y="245443"/>
                  </a:lnTo>
                  <a:lnTo>
                    <a:pt x="400593" y="233987"/>
                  </a:lnTo>
                  <a:lnTo>
                    <a:pt x="403610" y="234950"/>
                  </a:lnTo>
                  <a:lnTo>
                    <a:pt x="402765" y="248011"/>
                  </a:lnTo>
                  <a:close/>
                </a:path>
                <a:path w="2301875" h="1453515">
                  <a:moveTo>
                    <a:pt x="748749" y="371784"/>
                  </a:moveTo>
                  <a:lnTo>
                    <a:pt x="741600" y="369502"/>
                  </a:lnTo>
                  <a:lnTo>
                    <a:pt x="737652" y="354911"/>
                  </a:lnTo>
                  <a:lnTo>
                    <a:pt x="736269" y="354469"/>
                  </a:lnTo>
                  <a:lnTo>
                    <a:pt x="743274" y="343374"/>
                  </a:lnTo>
                  <a:lnTo>
                    <a:pt x="761627" y="349232"/>
                  </a:lnTo>
                  <a:lnTo>
                    <a:pt x="757310" y="361185"/>
                  </a:lnTo>
                  <a:lnTo>
                    <a:pt x="748749" y="371784"/>
                  </a:lnTo>
                  <a:close/>
                </a:path>
                <a:path w="2301875" h="1453515">
                  <a:moveTo>
                    <a:pt x="896708" y="419014"/>
                  </a:moveTo>
                  <a:lnTo>
                    <a:pt x="888129" y="416275"/>
                  </a:lnTo>
                  <a:lnTo>
                    <a:pt x="885485" y="402100"/>
                  </a:lnTo>
                  <a:lnTo>
                    <a:pt x="882751" y="401228"/>
                  </a:lnTo>
                  <a:lnTo>
                    <a:pt x="889347" y="390002"/>
                  </a:lnTo>
                  <a:lnTo>
                    <a:pt x="906443" y="395459"/>
                  </a:lnTo>
                  <a:lnTo>
                    <a:pt x="906604" y="408842"/>
                  </a:lnTo>
                  <a:lnTo>
                    <a:pt x="896708" y="419014"/>
                  </a:lnTo>
                  <a:close/>
                </a:path>
                <a:path w="2301875" h="1453515">
                  <a:moveTo>
                    <a:pt x="1183323" y="510505"/>
                  </a:moveTo>
                  <a:lnTo>
                    <a:pt x="1169118" y="505970"/>
                  </a:lnTo>
                  <a:lnTo>
                    <a:pt x="1169083" y="492628"/>
                  </a:lnTo>
                  <a:lnTo>
                    <a:pt x="1169586" y="492788"/>
                  </a:lnTo>
                  <a:lnTo>
                    <a:pt x="1178476" y="482295"/>
                  </a:lnTo>
                  <a:lnTo>
                    <a:pt x="1186522" y="484863"/>
                  </a:lnTo>
                  <a:lnTo>
                    <a:pt x="1192214" y="500011"/>
                  </a:lnTo>
                  <a:lnTo>
                    <a:pt x="1183323" y="510505"/>
                  </a:lnTo>
                  <a:close/>
                </a:path>
                <a:path w="2301875" h="1453515">
                  <a:moveTo>
                    <a:pt x="402014" y="261103"/>
                  </a:moveTo>
                  <a:lnTo>
                    <a:pt x="382812" y="254973"/>
                  </a:lnTo>
                  <a:lnTo>
                    <a:pt x="389691" y="243838"/>
                  </a:lnTo>
                  <a:lnTo>
                    <a:pt x="407793" y="249616"/>
                  </a:lnTo>
                  <a:lnTo>
                    <a:pt x="402014" y="261103"/>
                  </a:lnTo>
                  <a:close/>
                </a:path>
                <a:path w="2301875" h="1453515">
                  <a:moveTo>
                    <a:pt x="492414" y="289960"/>
                  </a:moveTo>
                  <a:lnTo>
                    <a:pt x="474878" y="284362"/>
                  </a:lnTo>
                  <a:lnTo>
                    <a:pt x="476807" y="271646"/>
                  </a:lnTo>
                  <a:lnTo>
                    <a:pt x="498680" y="278628"/>
                  </a:lnTo>
                  <a:lnTo>
                    <a:pt x="492414" y="289960"/>
                  </a:lnTo>
                  <a:close/>
                </a:path>
                <a:path w="2301875" h="1453515">
                  <a:moveTo>
                    <a:pt x="649475" y="353426"/>
                  </a:moveTo>
                  <a:lnTo>
                    <a:pt x="637894" y="349729"/>
                  </a:lnTo>
                  <a:lnTo>
                    <a:pt x="636115" y="335830"/>
                  </a:lnTo>
                  <a:lnTo>
                    <a:pt x="640935" y="324038"/>
                  </a:lnTo>
                  <a:lnTo>
                    <a:pt x="661583" y="330628"/>
                  </a:lnTo>
                  <a:lnTo>
                    <a:pt x="658491" y="342973"/>
                  </a:lnTo>
                  <a:lnTo>
                    <a:pt x="657187" y="342556"/>
                  </a:lnTo>
                  <a:lnTo>
                    <a:pt x="649475" y="353426"/>
                  </a:lnTo>
                  <a:close/>
                </a:path>
                <a:path w="2301875" h="1453515">
                  <a:moveTo>
                    <a:pt x="1560609" y="644269"/>
                  </a:moveTo>
                  <a:lnTo>
                    <a:pt x="1549547" y="640738"/>
                  </a:lnTo>
                  <a:lnTo>
                    <a:pt x="1547375" y="626713"/>
                  </a:lnTo>
                  <a:lnTo>
                    <a:pt x="1545363" y="626071"/>
                  </a:lnTo>
                  <a:lnTo>
                    <a:pt x="1554097" y="615528"/>
                  </a:lnTo>
                  <a:lnTo>
                    <a:pt x="1569873" y="620564"/>
                  </a:lnTo>
                  <a:lnTo>
                    <a:pt x="1567488" y="633134"/>
                  </a:lnTo>
                  <a:lnTo>
                    <a:pt x="1560609" y="644269"/>
                  </a:lnTo>
                  <a:close/>
                </a:path>
                <a:path w="2301875" h="1453515">
                  <a:moveTo>
                    <a:pt x="446330" y="288580"/>
                  </a:moveTo>
                  <a:lnTo>
                    <a:pt x="431999" y="284006"/>
                  </a:lnTo>
                  <a:lnTo>
                    <a:pt x="442367" y="273984"/>
                  </a:lnTo>
                  <a:lnTo>
                    <a:pt x="446330" y="288580"/>
                  </a:lnTo>
                  <a:close/>
                </a:path>
                <a:path w="2301875" h="1453515">
                  <a:moveTo>
                    <a:pt x="507333" y="321385"/>
                  </a:moveTo>
                  <a:lnTo>
                    <a:pt x="487157" y="314944"/>
                  </a:lnTo>
                  <a:lnTo>
                    <a:pt x="488568" y="302063"/>
                  </a:lnTo>
                  <a:lnTo>
                    <a:pt x="492151" y="303207"/>
                  </a:lnTo>
                  <a:lnTo>
                    <a:pt x="504498" y="293817"/>
                  </a:lnTo>
                  <a:lnTo>
                    <a:pt x="510253" y="308985"/>
                  </a:lnTo>
                  <a:lnTo>
                    <a:pt x="507333" y="321385"/>
                  </a:lnTo>
                  <a:close/>
                </a:path>
                <a:path w="2301875" h="1453515">
                  <a:moveTo>
                    <a:pt x="540018" y="331818"/>
                  </a:moveTo>
                  <a:lnTo>
                    <a:pt x="517893" y="324755"/>
                  </a:lnTo>
                  <a:lnTo>
                    <a:pt x="523263" y="313138"/>
                  </a:lnTo>
                  <a:lnTo>
                    <a:pt x="533159" y="302966"/>
                  </a:lnTo>
                  <a:lnTo>
                    <a:pt x="537594" y="317713"/>
                  </a:lnTo>
                  <a:lnTo>
                    <a:pt x="545891" y="320361"/>
                  </a:lnTo>
                  <a:lnTo>
                    <a:pt x="540018" y="331818"/>
                  </a:lnTo>
                  <a:close/>
                </a:path>
                <a:path w="2301875" h="1453515">
                  <a:moveTo>
                    <a:pt x="441337" y="300318"/>
                  </a:moveTo>
                  <a:lnTo>
                    <a:pt x="421349" y="293937"/>
                  </a:lnTo>
                  <a:lnTo>
                    <a:pt x="427379" y="282531"/>
                  </a:lnTo>
                  <a:lnTo>
                    <a:pt x="448546" y="289288"/>
                  </a:lnTo>
                  <a:lnTo>
                    <a:pt x="441337" y="300318"/>
                  </a:lnTo>
                  <a:close/>
                </a:path>
                <a:path w="2301875" h="1453515">
                  <a:moveTo>
                    <a:pt x="968655" y="481974"/>
                  </a:moveTo>
                  <a:lnTo>
                    <a:pt x="945462" y="474571"/>
                  </a:lnTo>
                  <a:lnTo>
                    <a:pt x="954651" y="464173"/>
                  </a:lnTo>
                  <a:lnTo>
                    <a:pt x="965631" y="454346"/>
                  </a:lnTo>
                  <a:lnTo>
                    <a:pt x="968699" y="468657"/>
                  </a:lnTo>
                  <a:lnTo>
                    <a:pt x="973460" y="470177"/>
                  </a:lnTo>
                  <a:lnTo>
                    <a:pt x="968655" y="481974"/>
                  </a:lnTo>
                  <a:close/>
                </a:path>
                <a:path w="2301875" h="1453515">
                  <a:moveTo>
                    <a:pt x="1093135" y="508378"/>
                  </a:moveTo>
                  <a:lnTo>
                    <a:pt x="1082072" y="504847"/>
                  </a:lnTo>
                  <a:lnTo>
                    <a:pt x="1091277" y="494454"/>
                  </a:lnTo>
                  <a:lnTo>
                    <a:pt x="1093135" y="508378"/>
                  </a:lnTo>
                  <a:close/>
                </a:path>
                <a:path w="2301875" h="1453515">
                  <a:moveTo>
                    <a:pt x="392506" y="311393"/>
                  </a:moveTo>
                  <a:lnTo>
                    <a:pt x="382481" y="308193"/>
                  </a:lnTo>
                  <a:lnTo>
                    <a:pt x="381032" y="294399"/>
                  </a:lnTo>
                  <a:lnTo>
                    <a:pt x="381377" y="294509"/>
                  </a:lnTo>
                  <a:lnTo>
                    <a:pt x="392185" y="284628"/>
                  </a:lnTo>
                  <a:lnTo>
                    <a:pt x="406012" y="289042"/>
                  </a:lnTo>
                  <a:lnTo>
                    <a:pt x="402465" y="301241"/>
                  </a:lnTo>
                  <a:lnTo>
                    <a:pt x="392506" y="311393"/>
                  </a:lnTo>
                  <a:close/>
                </a:path>
                <a:path w="2301875" h="1453515">
                  <a:moveTo>
                    <a:pt x="590952" y="374739"/>
                  </a:moveTo>
                  <a:lnTo>
                    <a:pt x="580566" y="371424"/>
                  </a:lnTo>
                  <a:lnTo>
                    <a:pt x="580107" y="357946"/>
                  </a:lnTo>
                  <a:lnTo>
                    <a:pt x="585398" y="346304"/>
                  </a:lnTo>
                  <a:lnTo>
                    <a:pt x="601363" y="351400"/>
                  </a:lnTo>
                  <a:lnTo>
                    <a:pt x="602388" y="365058"/>
                  </a:lnTo>
                  <a:lnTo>
                    <a:pt x="601147" y="364662"/>
                  </a:lnTo>
                  <a:lnTo>
                    <a:pt x="590952" y="374739"/>
                  </a:lnTo>
                  <a:close/>
                </a:path>
                <a:path w="2301875" h="1453515">
                  <a:moveTo>
                    <a:pt x="640906" y="390685"/>
                  </a:moveTo>
                  <a:lnTo>
                    <a:pt x="637728" y="376339"/>
                  </a:lnTo>
                  <a:lnTo>
                    <a:pt x="628677" y="373450"/>
                  </a:lnTo>
                  <a:lnTo>
                    <a:pt x="635603" y="362330"/>
                  </a:lnTo>
                  <a:lnTo>
                    <a:pt x="655669" y="368735"/>
                  </a:lnTo>
                  <a:lnTo>
                    <a:pt x="648790" y="379870"/>
                  </a:lnTo>
                  <a:lnTo>
                    <a:pt x="640906" y="390685"/>
                  </a:lnTo>
                  <a:close/>
                </a:path>
                <a:path w="2301875" h="1453515">
                  <a:moveTo>
                    <a:pt x="742317" y="409725"/>
                  </a:moveTo>
                  <a:lnTo>
                    <a:pt x="728615" y="405351"/>
                  </a:lnTo>
                  <a:lnTo>
                    <a:pt x="737961" y="395003"/>
                  </a:lnTo>
                  <a:lnTo>
                    <a:pt x="742317" y="409725"/>
                  </a:lnTo>
                  <a:close/>
                </a:path>
                <a:path w="2301875" h="1453515">
                  <a:moveTo>
                    <a:pt x="1093295" y="521761"/>
                  </a:moveTo>
                  <a:lnTo>
                    <a:pt x="1073575" y="515466"/>
                  </a:lnTo>
                  <a:lnTo>
                    <a:pt x="1076038" y="502921"/>
                  </a:lnTo>
                  <a:lnTo>
                    <a:pt x="1099169" y="510304"/>
                  </a:lnTo>
                  <a:lnTo>
                    <a:pt x="1093295" y="521761"/>
                  </a:lnTo>
                  <a:close/>
                </a:path>
                <a:path w="2301875" h="1453515">
                  <a:moveTo>
                    <a:pt x="1350746" y="603942"/>
                  </a:moveTo>
                  <a:lnTo>
                    <a:pt x="1334844" y="598866"/>
                  </a:lnTo>
                  <a:lnTo>
                    <a:pt x="1336758" y="586145"/>
                  </a:lnTo>
                  <a:lnTo>
                    <a:pt x="1359636" y="593448"/>
                  </a:lnTo>
                  <a:lnTo>
                    <a:pt x="1350746" y="603942"/>
                  </a:lnTo>
                  <a:close/>
                </a:path>
                <a:path w="2301875" h="1453515">
                  <a:moveTo>
                    <a:pt x="1527971" y="659729"/>
                  </a:moveTo>
                  <a:lnTo>
                    <a:pt x="1515515" y="643206"/>
                  </a:lnTo>
                  <a:lnTo>
                    <a:pt x="1531605" y="648342"/>
                  </a:lnTo>
                  <a:lnTo>
                    <a:pt x="1527971" y="659729"/>
                  </a:lnTo>
                  <a:close/>
                </a:path>
                <a:path w="2301875" h="1453515">
                  <a:moveTo>
                    <a:pt x="1528749" y="660762"/>
                  </a:moveTo>
                  <a:lnTo>
                    <a:pt x="1527743" y="660441"/>
                  </a:lnTo>
                  <a:lnTo>
                    <a:pt x="1527971" y="659729"/>
                  </a:lnTo>
                  <a:lnTo>
                    <a:pt x="1528749" y="660762"/>
                  </a:lnTo>
                  <a:close/>
                </a:path>
                <a:path w="2301875" h="1453515">
                  <a:moveTo>
                    <a:pt x="351434" y="311614"/>
                  </a:moveTo>
                  <a:lnTo>
                    <a:pt x="347251" y="296947"/>
                  </a:lnTo>
                  <a:lnTo>
                    <a:pt x="341217" y="295021"/>
                  </a:lnTo>
                  <a:lnTo>
                    <a:pt x="347090" y="283565"/>
                  </a:lnTo>
                  <a:lnTo>
                    <a:pt x="369215" y="290627"/>
                  </a:lnTo>
                  <a:lnTo>
                    <a:pt x="351434" y="311614"/>
                  </a:lnTo>
                  <a:close/>
                </a:path>
                <a:path w="2301875" h="1453515">
                  <a:moveTo>
                    <a:pt x="447818" y="329049"/>
                  </a:moveTo>
                  <a:lnTo>
                    <a:pt x="439772" y="326481"/>
                  </a:lnTo>
                  <a:lnTo>
                    <a:pt x="443634" y="314383"/>
                  </a:lnTo>
                  <a:lnTo>
                    <a:pt x="447818" y="329049"/>
                  </a:lnTo>
                  <a:close/>
                </a:path>
                <a:path w="2301875" h="1453515">
                  <a:moveTo>
                    <a:pt x="541254" y="372206"/>
                  </a:moveTo>
                  <a:lnTo>
                    <a:pt x="522398" y="366187"/>
                  </a:lnTo>
                  <a:lnTo>
                    <a:pt x="523243" y="353126"/>
                  </a:lnTo>
                  <a:lnTo>
                    <a:pt x="529277" y="355052"/>
                  </a:lnTo>
                  <a:lnTo>
                    <a:pt x="544704" y="346645"/>
                  </a:lnTo>
                  <a:lnTo>
                    <a:pt x="547882" y="360991"/>
                  </a:lnTo>
                  <a:lnTo>
                    <a:pt x="541254" y="372206"/>
                  </a:lnTo>
                  <a:close/>
                </a:path>
                <a:path w="2301875" h="1453515">
                  <a:moveTo>
                    <a:pt x="743232" y="423349"/>
                  </a:moveTo>
                  <a:lnTo>
                    <a:pt x="719348" y="415724"/>
                  </a:lnTo>
                  <a:lnTo>
                    <a:pt x="725205" y="404263"/>
                  </a:lnTo>
                  <a:lnTo>
                    <a:pt x="747346" y="411330"/>
                  </a:lnTo>
                  <a:lnTo>
                    <a:pt x="743232" y="423349"/>
                  </a:lnTo>
                  <a:close/>
                </a:path>
                <a:path w="2301875" h="1453515">
                  <a:moveTo>
                    <a:pt x="1642424" y="710380"/>
                  </a:moveTo>
                  <a:lnTo>
                    <a:pt x="1621431" y="703678"/>
                  </a:lnTo>
                  <a:lnTo>
                    <a:pt x="1625293" y="691580"/>
                  </a:lnTo>
                  <a:lnTo>
                    <a:pt x="1646365" y="698306"/>
                  </a:lnTo>
                  <a:lnTo>
                    <a:pt x="1642424" y="710380"/>
                  </a:lnTo>
                  <a:close/>
                </a:path>
                <a:path w="2301875" h="1453515">
                  <a:moveTo>
                    <a:pt x="448104" y="342472"/>
                  </a:moveTo>
                  <a:lnTo>
                    <a:pt x="425854" y="335369"/>
                  </a:lnTo>
                  <a:lnTo>
                    <a:pt x="429810" y="323301"/>
                  </a:lnTo>
                  <a:lnTo>
                    <a:pt x="451730" y="330298"/>
                  </a:lnTo>
                  <a:lnTo>
                    <a:pt x="448104" y="342472"/>
                  </a:lnTo>
                  <a:close/>
                </a:path>
                <a:path w="2301875" h="1453515">
                  <a:moveTo>
                    <a:pt x="497417" y="371544"/>
                  </a:moveTo>
                  <a:lnTo>
                    <a:pt x="477681" y="365244"/>
                  </a:lnTo>
                  <a:lnTo>
                    <a:pt x="480270" y="352740"/>
                  </a:lnTo>
                  <a:lnTo>
                    <a:pt x="494078" y="343816"/>
                  </a:lnTo>
                  <a:lnTo>
                    <a:pt x="503290" y="360088"/>
                  </a:lnTo>
                  <a:lnTo>
                    <a:pt x="501279" y="359446"/>
                  </a:lnTo>
                  <a:lnTo>
                    <a:pt x="497417" y="371544"/>
                  </a:lnTo>
                  <a:close/>
                </a:path>
                <a:path w="2301875" h="1453515">
                  <a:moveTo>
                    <a:pt x="654014" y="408201"/>
                  </a:moveTo>
                  <a:lnTo>
                    <a:pt x="641066" y="404067"/>
                  </a:lnTo>
                  <a:lnTo>
                    <a:pt x="653241" y="394622"/>
                  </a:lnTo>
                  <a:lnTo>
                    <a:pt x="654014" y="408201"/>
                  </a:lnTo>
                  <a:close/>
                </a:path>
                <a:path w="2301875" h="1453515">
                  <a:moveTo>
                    <a:pt x="315552" y="326823"/>
                  </a:moveTo>
                  <a:lnTo>
                    <a:pt x="312535" y="325860"/>
                  </a:lnTo>
                  <a:lnTo>
                    <a:pt x="326293" y="303589"/>
                  </a:lnTo>
                  <a:lnTo>
                    <a:pt x="331195" y="305154"/>
                  </a:lnTo>
                  <a:lnTo>
                    <a:pt x="326956" y="317132"/>
                  </a:lnTo>
                  <a:lnTo>
                    <a:pt x="324316" y="316289"/>
                  </a:lnTo>
                  <a:lnTo>
                    <a:pt x="315552" y="326823"/>
                  </a:lnTo>
                  <a:close/>
                </a:path>
                <a:path w="2301875" h="1453515">
                  <a:moveTo>
                    <a:pt x="599995" y="404288"/>
                  </a:moveTo>
                  <a:lnTo>
                    <a:pt x="581390" y="398350"/>
                  </a:lnTo>
                  <a:lnTo>
                    <a:pt x="592669" y="388618"/>
                  </a:lnTo>
                  <a:lnTo>
                    <a:pt x="599995" y="404288"/>
                  </a:lnTo>
                  <a:close/>
                </a:path>
                <a:path w="2301875" h="1453515">
                  <a:moveTo>
                    <a:pt x="653295" y="421302"/>
                  </a:moveTo>
                  <a:lnTo>
                    <a:pt x="630165" y="413919"/>
                  </a:lnTo>
                  <a:lnTo>
                    <a:pt x="635032" y="402141"/>
                  </a:lnTo>
                  <a:lnTo>
                    <a:pt x="656199" y="408898"/>
                  </a:lnTo>
                  <a:lnTo>
                    <a:pt x="653295" y="421302"/>
                  </a:lnTo>
                  <a:close/>
                </a:path>
                <a:path w="2301875" h="1453515">
                  <a:moveTo>
                    <a:pt x="770113" y="471923"/>
                  </a:moveTo>
                  <a:lnTo>
                    <a:pt x="746229" y="464299"/>
                  </a:lnTo>
                  <a:lnTo>
                    <a:pt x="751065" y="452511"/>
                  </a:lnTo>
                  <a:lnTo>
                    <a:pt x="761747" y="442590"/>
                  </a:lnTo>
                  <a:lnTo>
                    <a:pt x="766775" y="444195"/>
                  </a:lnTo>
                  <a:lnTo>
                    <a:pt x="769953" y="458541"/>
                  </a:lnTo>
                  <a:lnTo>
                    <a:pt x="770113" y="471923"/>
                  </a:lnTo>
                  <a:close/>
                </a:path>
                <a:path w="2301875" h="1453515">
                  <a:moveTo>
                    <a:pt x="853926" y="485346"/>
                  </a:moveTo>
                  <a:lnTo>
                    <a:pt x="831361" y="478143"/>
                  </a:lnTo>
                  <a:lnTo>
                    <a:pt x="839183" y="467308"/>
                  </a:lnTo>
                  <a:lnTo>
                    <a:pt x="855022" y="472364"/>
                  </a:lnTo>
                  <a:lnTo>
                    <a:pt x="853926" y="485346"/>
                  </a:lnTo>
                  <a:close/>
                </a:path>
                <a:path w="2301875" h="1453515">
                  <a:moveTo>
                    <a:pt x="1703954" y="770014"/>
                  </a:moveTo>
                  <a:lnTo>
                    <a:pt x="1689906" y="765530"/>
                  </a:lnTo>
                  <a:lnTo>
                    <a:pt x="1690138" y="752273"/>
                  </a:lnTo>
                  <a:lnTo>
                    <a:pt x="1695509" y="740656"/>
                  </a:lnTo>
                  <a:lnTo>
                    <a:pt x="1709839" y="745230"/>
                  </a:lnTo>
                  <a:lnTo>
                    <a:pt x="1714274" y="759977"/>
                  </a:lnTo>
                  <a:lnTo>
                    <a:pt x="1703954" y="770014"/>
                  </a:lnTo>
                  <a:close/>
                </a:path>
                <a:path w="2301875" h="1453515">
                  <a:moveTo>
                    <a:pt x="591482" y="414902"/>
                  </a:moveTo>
                  <a:lnTo>
                    <a:pt x="577025" y="410288"/>
                  </a:lnTo>
                  <a:lnTo>
                    <a:pt x="578499" y="397427"/>
                  </a:lnTo>
                  <a:lnTo>
                    <a:pt x="599979" y="404283"/>
                  </a:lnTo>
                  <a:lnTo>
                    <a:pt x="591482" y="414902"/>
                  </a:lnTo>
                  <a:close/>
                </a:path>
                <a:path w="2301875" h="1453515">
                  <a:moveTo>
                    <a:pt x="711785" y="453304"/>
                  </a:moveTo>
                  <a:lnTo>
                    <a:pt x="698711" y="449131"/>
                  </a:lnTo>
                  <a:lnTo>
                    <a:pt x="710052" y="439420"/>
                  </a:lnTo>
                  <a:lnTo>
                    <a:pt x="711785" y="453304"/>
                  </a:lnTo>
                  <a:close/>
                </a:path>
                <a:path w="2301875" h="1453515">
                  <a:moveTo>
                    <a:pt x="840510" y="494394"/>
                  </a:moveTo>
                  <a:lnTo>
                    <a:pt x="833156" y="492047"/>
                  </a:lnTo>
                  <a:lnTo>
                    <a:pt x="832304" y="478444"/>
                  </a:lnTo>
                  <a:lnTo>
                    <a:pt x="851412" y="484543"/>
                  </a:lnTo>
                  <a:lnTo>
                    <a:pt x="840510" y="494394"/>
                  </a:lnTo>
                  <a:close/>
                </a:path>
                <a:path w="2301875" h="1453515">
                  <a:moveTo>
                    <a:pt x="1395579" y="684909"/>
                  </a:moveTo>
                  <a:lnTo>
                    <a:pt x="1374680" y="678238"/>
                  </a:lnTo>
                  <a:lnTo>
                    <a:pt x="1379328" y="666390"/>
                  </a:lnTo>
                  <a:lnTo>
                    <a:pt x="1389444" y="656288"/>
                  </a:lnTo>
                  <a:lnTo>
                    <a:pt x="1396864" y="671988"/>
                  </a:lnTo>
                  <a:lnTo>
                    <a:pt x="1401169" y="673363"/>
                  </a:lnTo>
                  <a:lnTo>
                    <a:pt x="1395579" y="684909"/>
                  </a:lnTo>
                  <a:close/>
                </a:path>
                <a:path w="2301875" h="1453515">
                  <a:moveTo>
                    <a:pt x="454404" y="397808"/>
                  </a:moveTo>
                  <a:lnTo>
                    <a:pt x="449124" y="396123"/>
                  </a:lnTo>
                  <a:lnTo>
                    <a:pt x="447706" y="382339"/>
                  </a:lnTo>
                  <a:lnTo>
                    <a:pt x="442426" y="380654"/>
                  </a:lnTo>
                  <a:lnTo>
                    <a:pt x="453407" y="370827"/>
                  </a:lnTo>
                  <a:lnTo>
                    <a:pt x="468774" y="375733"/>
                  </a:lnTo>
                  <a:lnTo>
                    <a:pt x="463545" y="387395"/>
                  </a:lnTo>
                  <a:lnTo>
                    <a:pt x="454404" y="397808"/>
                  </a:lnTo>
                  <a:close/>
                </a:path>
                <a:path w="2301875" h="1453515">
                  <a:moveTo>
                    <a:pt x="535218" y="423605"/>
                  </a:moveTo>
                  <a:lnTo>
                    <a:pt x="524675" y="420239"/>
                  </a:lnTo>
                  <a:lnTo>
                    <a:pt x="524970" y="407002"/>
                  </a:lnTo>
                  <a:lnTo>
                    <a:pt x="540821" y="398731"/>
                  </a:lnTo>
                  <a:lnTo>
                    <a:pt x="548021" y="414361"/>
                  </a:lnTo>
                  <a:lnTo>
                    <a:pt x="535218" y="423605"/>
                  </a:lnTo>
                  <a:close/>
                </a:path>
                <a:path w="2301875" h="1453515">
                  <a:moveTo>
                    <a:pt x="664839" y="464981"/>
                  </a:moveTo>
                  <a:lnTo>
                    <a:pt x="656621" y="462358"/>
                  </a:lnTo>
                  <a:lnTo>
                    <a:pt x="655754" y="448750"/>
                  </a:lnTo>
                  <a:lnTo>
                    <a:pt x="652721" y="447782"/>
                  </a:lnTo>
                  <a:lnTo>
                    <a:pt x="653456" y="434685"/>
                  </a:lnTo>
                  <a:lnTo>
                    <a:pt x="678598" y="442710"/>
                  </a:lnTo>
                  <a:lnTo>
                    <a:pt x="664839" y="464981"/>
                  </a:lnTo>
                  <a:close/>
                </a:path>
                <a:path w="2301875" h="1453515">
                  <a:moveTo>
                    <a:pt x="702894" y="463798"/>
                  </a:moveTo>
                  <a:lnTo>
                    <a:pt x="687558" y="458902"/>
                  </a:lnTo>
                  <a:lnTo>
                    <a:pt x="691200" y="446733"/>
                  </a:lnTo>
                  <a:lnTo>
                    <a:pt x="712853" y="453645"/>
                  </a:lnTo>
                  <a:lnTo>
                    <a:pt x="702894" y="463798"/>
                  </a:lnTo>
                  <a:close/>
                </a:path>
                <a:path w="2301875" h="1453515">
                  <a:moveTo>
                    <a:pt x="313862" y="352946"/>
                  </a:moveTo>
                  <a:lnTo>
                    <a:pt x="292743" y="346204"/>
                  </a:lnTo>
                  <a:lnTo>
                    <a:pt x="297610" y="334427"/>
                  </a:lnTo>
                  <a:lnTo>
                    <a:pt x="315461" y="340125"/>
                  </a:lnTo>
                  <a:lnTo>
                    <a:pt x="313862" y="352946"/>
                  </a:lnTo>
                  <a:close/>
                </a:path>
                <a:path w="2301875" h="1453515">
                  <a:moveTo>
                    <a:pt x="367162" y="369960"/>
                  </a:moveTo>
                  <a:lnTo>
                    <a:pt x="346970" y="363514"/>
                  </a:lnTo>
                  <a:lnTo>
                    <a:pt x="356945" y="353367"/>
                  </a:lnTo>
                  <a:lnTo>
                    <a:pt x="365399" y="356066"/>
                  </a:lnTo>
                  <a:lnTo>
                    <a:pt x="367162" y="369960"/>
                  </a:lnTo>
                  <a:close/>
                </a:path>
                <a:path w="2301875" h="1453515">
                  <a:moveTo>
                    <a:pt x="395384" y="378968"/>
                  </a:moveTo>
                  <a:lnTo>
                    <a:pt x="373950" y="372127"/>
                  </a:lnTo>
                  <a:lnTo>
                    <a:pt x="377309" y="359868"/>
                  </a:lnTo>
                  <a:lnTo>
                    <a:pt x="398931" y="366770"/>
                  </a:lnTo>
                  <a:lnTo>
                    <a:pt x="395384" y="378968"/>
                  </a:lnTo>
                  <a:close/>
                </a:path>
                <a:path w="2301875" h="1453515">
                  <a:moveTo>
                    <a:pt x="504015" y="426976"/>
                  </a:moveTo>
                  <a:lnTo>
                    <a:pt x="490533" y="422672"/>
                  </a:lnTo>
                  <a:lnTo>
                    <a:pt x="484825" y="407519"/>
                  </a:lnTo>
                  <a:lnTo>
                    <a:pt x="494297" y="397211"/>
                  </a:lnTo>
                  <a:lnTo>
                    <a:pt x="508910" y="401876"/>
                  </a:lnTo>
                  <a:lnTo>
                    <a:pt x="508961" y="415224"/>
                  </a:lnTo>
                  <a:lnTo>
                    <a:pt x="504015" y="426976"/>
                  </a:lnTo>
                  <a:close/>
                </a:path>
                <a:path w="2301875" h="1453515">
                  <a:moveTo>
                    <a:pt x="302583" y="362677"/>
                  </a:moveTo>
                  <a:lnTo>
                    <a:pt x="294585" y="360124"/>
                  </a:lnTo>
                  <a:lnTo>
                    <a:pt x="290731" y="345562"/>
                  </a:lnTo>
                  <a:lnTo>
                    <a:pt x="312369" y="352469"/>
                  </a:lnTo>
                  <a:lnTo>
                    <a:pt x="302583" y="362677"/>
                  </a:lnTo>
                  <a:close/>
                </a:path>
                <a:path w="2301875" h="1453515">
                  <a:moveTo>
                    <a:pt x="328592" y="384311"/>
                  </a:moveTo>
                  <a:lnTo>
                    <a:pt x="320343" y="381677"/>
                  </a:lnTo>
                  <a:lnTo>
                    <a:pt x="317652" y="367487"/>
                  </a:lnTo>
                  <a:lnTo>
                    <a:pt x="317039" y="367292"/>
                  </a:lnTo>
                  <a:lnTo>
                    <a:pt x="327313" y="357239"/>
                  </a:lnTo>
                  <a:lnTo>
                    <a:pt x="341266" y="361694"/>
                  </a:lnTo>
                  <a:lnTo>
                    <a:pt x="338158" y="374033"/>
                  </a:lnTo>
                  <a:lnTo>
                    <a:pt x="328592" y="384311"/>
                  </a:lnTo>
                  <a:close/>
                </a:path>
                <a:path w="2301875" h="1453515">
                  <a:moveTo>
                    <a:pt x="356260" y="379811"/>
                  </a:moveTo>
                  <a:lnTo>
                    <a:pt x="345968" y="376526"/>
                  </a:lnTo>
                  <a:lnTo>
                    <a:pt x="345666" y="363098"/>
                  </a:lnTo>
                  <a:lnTo>
                    <a:pt x="367508" y="370070"/>
                  </a:lnTo>
                  <a:lnTo>
                    <a:pt x="356260" y="379811"/>
                  </a:lnTo>
                  <a:close/>
                </a:path>
                <a:path w="2301875" h="1453515">
                  <a:moveTo>
                    <a:pt x="547844" y="454298"/>
                  </a:moveTo>
                  <a:lnTo>
                    <a:pt x="541303" y="438879"/>
                  </a:lnTo>
                  <a:lnTo>
                    <a:pt x="550052" y="428340"/>
                  </a:lnTo>
                  <a:lnTo>
                    <a:pt x="568296" y="434164"/>
                  </a:lnTo>
                  <a:lnTo>
                    <a:pt x="564214" y="446192"/>
                  </a:lnTo>
                  <a:lnTo>
                    <a:pt x="559657" y="444737"/>
                  </a:lnTo>
                  <a:lnTo>
                    <a:pt x="547844" y="454298"/>
                  </a:lnTo>
                  <a:close/>
                </a:path>
                <a:path w="2301875" h="1453515">
                  <a:moveTo>
                    <a:pt x="624396" y="465403"/>
                  </a:moveTo>
                  <a:lnTo>
                    <a:pt x="600637" y="457819"/>
                  </a:lnTo>
                  <a:lnTo>
                    <a:pt x="614430" y="448890"/>
                  </a:lnTo>
                  <a:lnTo>
                    <a:pt x="625116" y="452301"/>
                  </a:lnTo>
                  <a:lnTo>
                    <a:pt x="624396" y="465403"/>
                  </a:lnTo>
                  <a:close/>
                </a:path>
                <a:path w="2301875" h="1453515">
                  <a:moveTo>
                    <a:pt x="757682" y="521281"/>
                  </a:moveTo>
                  <a:lnTo>
                    <a:pt x="748471" y="505009"/>
                  </a:lnTo>
                  <a:lnTo>
                    <a:pt x="753338" y="493231"/>
                  </a:lnTo>
                  <a:lnTo>
                    <a:pt x="776469" y="500615"/>
                  </a:lnTo>
                  <a:lnTo>
                    <a:pt x="770595" y="512071"/>
                  </a:lnTo>
                  <a:lnTo>
                    <a:pt x="767579" y="511108"/>
                  </a:lnTo>
                  <a:lnTo>
                    <a:pt x="757682" y="521281"/>
                  </a:lnTo>
                  <a:close/>
                </a:path>
                <a:path w="2301875" h="1453515">
                  <a:moveTo>
                    <a:pt x="906144" y="568671"/>
                  </a:moveTo>
                  <a:lnTo>
                    <a:pt x="888419" y="563013"/>
                  </a:lnTo>
                  <a:lnTo>
                    <a:pt x="894167" y="551516"/>
                  </a:lnTo>
                  <a:lnTo>
                    <a:pt x="903686" y="541223"/>
                  </a:lnTo>
                  <a:lnTo>
                    <a:pt x="910851" y="543511"/>
                  </a:lnTo>
                  <a:lnTo>
                    <a:pt x="913400" y="557656"/>
                  </a:lnTo>
                  <a:lnTo>
                    <a:pt x="913919" y="557821"/>
                  </a:lnTo>
                  <a:lnTo>
                    <a:pt x="906144" y="568671"/>
                  </a:lnTo>
                  <a:close/>
                </a:path>
                <a:path w="2301875" h="1453515">
                  <a:moveTo>
                    <a:pt x="1064411" y="619191"/>
                  </a:moveTo>
                  <a:lnTo>
                    <a:pt x="1057273" y="603582"/>
                  </a:lnTo>
                  <a:lnTo>
                    <a:pt x="1053439" y="602358"/>
                  </a:lnTo>
                  <a:lnTo>
                    <a:pt x="1059124" y="590841"/>
                  </a:lnTo>
                  <a:lnTo>
                    <a:pt x="1079551" y="597362"/>
                  </a:lnTo>
                  <a:lnTo>
                    <a:pt x="1076082" y="609586"/>
                  </a:lnTo>
                  <a:lnTo>
                    <a:pt x="1064411" y="619191"/>
                  </a:lnTo>
                  <a:close/>
                </a:path>
                <a:path w="2301875" h="1453515">
                  <a:moveTo>
                    <a:pt x="1720106" y="828496"/>
                  </a:moveTo>
                  <a:lnTo>
                    <a:pt x="1704219" y="823425"/>
                  </a:lnTo>
                  <a:lnTo>
                    <a:pt x="1708506" y="811461"/>
                  </a:lnTo>
                  <a:lnTo>
                    <a:pt x="1722032" y="802448"/>
                  </a:lnTo>
                  <a:lnTo>
                    <a:pt x="1730002" y="818323"/>
                  </a:lnTo>
                  <a:lnTo>
                    <a:pt x="1720106" y="828496"/>
                  </a:lnTo>
                  <a:close/>
                </a:path>
                <a:path w="2301875" h="1453515">
                  <a:moveTo>
                    <a:pt x="410979" y="410609"/>
                  </a:moveTo>
                  <a:lnTo>
                    <a:pt x="386843" y="402905"/>
                  </a:lnTo>
                  <a:lnTo>
                    <a:pt x="393093" y="391569"/>
                  </a:lnTo>
                  <a:lnTo>
                    <a:pt x="411761" y="397528"/>
                  </a:lnTo>
                  <a:lnTo>
                    <a:pt x="410979" y="410609"/>
                  </a:lnTo>
                  <a:close/>
                </a:path>
                <a:path w="2301875" h="1453515">
                  <a:moveTo>
                    <a:pt x="438657" y="446107"/>
                  </a:moveTo>
                  <a:lnTo>
                    <a:pt x="418434" y="439652"/>
                  </a:lnTo>
                  <a:lnTo>
                    <a:pt x="431001" y="430332"/>
                  </a:lnTo>
                  <a:lnTo>
                    <a:pt x="433213" y="417707"/>
                  </a:lnTo>
                  <a:lnTo>
                    <a:pt x="441365" y="406978"/>
                  </a:lnTo>
                  <a:lnTo>
                    <a:pt x="449615" y="409611"/>
                  </a:lnTo>
                  <a:lnTo>
                    <a:pt x="455982" y="424975"/>
                  </a:lnTo>
                  <a:lnTo>
                    <a:pt x="449103" y="436110"/>
                  </a:lnTo>
                  <a:lnTo>
                    <a:pt x="439046" y="432900"/>
                  </a:lnTo>
                  <a:lnTo>
                    <a:pt x="438657" y="446107"/>
                  </a:lnTo>
                  <a:close/>
                </a:path>
                <a:path w="2301875" h="1453515">
                  <a:moveTo>
                    <a:pt x="821200" y="554887"/>
                  </a:moveTo>
                  <a:lnTo>
                    <a:pt x="812994" y="538936"/>
                  </a:lnTo>
                  <a:lnTo>
                    <a:pt x="819024" y="527530"/>
                  </a:lnTo>
                  <a:lnTo>
                    <a:pt x="836938" y="533248"/>
                  </a:lnTo>
                  <a:lnTo>
                    <a:pt x="821200" y="554887"/>
                  </a:lnTo>
                  <a:close/>
                </a:path>
                <a:path w="2301875" h="1453515">
                  <a:moveTo>
                    <a:pt x="1362249" y="727596"/>
                  </a:moveTo>
                  <a:lnTo>
                    <a:pt x="1347667" y="722941"/>
                  </a:lnTo>
                  <a:lnTo>
                    <a:pt x="1349140" y="710080"/>
                  </a:lnTo>
                  <a:lnTo>
                    <a:pt x="1358911" y="699867"/>
                  </a:lnTo>
                  <a:lnTo>
                    <a:pt x="1368983" y="703082"/>
                  </a:lnTo>
                  <a:lnTo>
                    <a:pt x="1370762" y="716982"/>
                  </a:lnTo>
                  <a:lnTo>
                    <a:pt x="1371312" y="717157"/>
                  </a:lnTo>
                  <a:lnTo>
                    <a:pt x="1362249" y="727596"/>
                  </a:lnTo>
                  <a:close/>
                </a:path>
                <a:path w="2301875" h="1453515">
                  <a:moveTo>
                    <a:pt x="397814" y="419738"/>
                  </a:moveTo>
                  <a:lnTo>
                    <a:pt x="390865" y="404189"/>
                  </a:lnTo>
                  <a:lnTo>
                    <a:pt x="408402" y="409787"/>
                  </a:lnTo>
                  <a:lnTo>
                    <a:pt x="397814" y="419738"/>
                  </a:lnTo>
                  <a:close/>
                </a:path>
                <a:path w="2301875" h="1453515">
                  <a:moveTo>
                    <a:pt x="656431" y="515623"/>
                  </a:moveTo>
                  <a:lnTo>
                    <a:pt x="647220" y="499351"/>
                  </a:lnTo>
                  <a:lnTo>
                    <a:pt x="661138" y="490463"/>
                  </a:lnTo>
                  <a:lnTo>
                    <a:pt x="675218" y="494957"/>
                  </a:lnTo>
                  <a:lnTo>
                    <a:pt x="672361" y="507377"/>
                  </a:lnTo>
                  <a:lnTo>
                    <a:pt x="671356" y="507056"/>
                  </a:lnTo>
                  <a:lnTo>
                    <a:pt x="656431" y="515623"/>
                  </a:lnTo>
                  <a:close/>
                </a:path>
                <a:path w="2301875" h="1453515">
                  <a:moveTo>
                    <a:pt x="698088" y="528920"/>
                  </a:moveTo>
                  <a:lnTo>
                    <a:pt x="679562" y="523006"/>
                  </a:lnTo>
                  <a:lnTo>
                    <a:pt x="685435" y="511550"/>
                  </a:lnTo>
                  <a:lnTo>
                    <a:pt x="696132" y="501633"/>
                  </a:lnTo>
                  <a:lnTo>
                    <a:pt x="701742" y="503424"/>
                  </a:lnTo>
                  <a:lnTo>
                    <a:pt x="702547" y="517012"/>
                  </a:lnTo>
                  <a:lnTo>
                    <a:pt x="706554" y="518291"/>
                  </a:lnTo>
                  <a:lnTo>
                    <a:pt x="698088" y="528920"/>
                  </a:lnTo>
                  <a:close/>
                </a:path>
                <a:path w="2301875" h="1453515">
                  <a:moveTo>
                    <a:pt x="262210" y="389783"/>
                  </a:moveTo>
                  <a:lnTo>
                    <a:pt x="256176" y="387857"/>
                  </a:lnTo>
                  <a:lnTo>
                    <a:pt x="263055" y="376722"/>
                  </a:lnTo>
                  <a:lnTo>
                    <a:pt x="272106" y="379611"/>
                  </a:lnTo>
                  <a:lnTo>
                    <a:pt x="262210" y="389783"/>
                  </a:lnTo>
                  <a:close/>
                </a:path>
                <a:path w="2301875" h="1453515">
                  <a:moveTo>
                    <a:pt x="299611" y="415054"/>
                  </a:moveTo>
                  <a:lnTo>
                    <a:pt x="291535" y="412476"/>
                  </a:lnTo>
                  <a:lnTo>
                    <a:pt x="288828" y="398280"/>
                  </a:lnTo>
                  <a:lnTo>
                    <a:pt x="291213" y="385710"/>
                  </a:lnTo>
                  <a:lnTo>
                    <a:pt x="311720" y="392256"/>
                  </a:lnTo>
                  <a:lnTo>
                    <a:pt x="309476" y="404871"/>
                  </a:lnTo>
                  <a:lnTo>
                    <a:pt x="299611" y="415054"/>
                  </a:lnTo>
                  <a:close/>
                </a:path>
                <a:path w="2301875" h="1453515">
                  <a:moveTo>
                    <a:pt x="503731" y="480211"/>
                  </a:moveTo>
                  <a:lnTo>
                    <a:pt x="489903" y="475797"/>
                  </a:lnTo>
                  <a:lnTo>
                    <a:pt x="493168" y="463507"/>
                  </a:lnTo>
                  <a:lnTo>
                    <a:pt x="503409" y="453445"/>
                  </a:lnTo>
                  <a:lnTo>
                    <a:pt x="511596" y="456059"/>
                  </a:lnTo>
                  <a:lnTo>
                    <a:pt x="513752" y="470078"/>
                  </a:lnTo>
                  <a:lnTo>
                    <a:pt x="514679" y="470374"/>
                  </a:lnTo>
                  <a:lnTo>
                    <a:pt x="503731" y="480211"/>
                  </a:lnTo>
                  <a:close/>
                </a:path>
                <a:path w="2301875" h="1453515">
                  <a:moveTo>
                    <a:pt x="561682" y="498709"/>
                  </a:moveTo>
                  <a:lnTo>
                    <a:pt x="559275" y="484609"/>
                  </a:lnTo>
                  <a:lnTo>
                    <a:pt x="550836" y="481916"/>
                  </a:lnTo>
                  <a:lnTo>
                    <a:pt x="558328" y="470976"/>
                  </a:lnTo>
                  <a:lnTo>
                    <a:pt x="578834" y="477522"/>
                  </a:lnTo>
                  <a:lnTo>
                    <a:pt x="570494" y="488191"/>
                  </a:lnTo>
                  <a:lnTo>
                    <a:pt x="561682" y="498709"/>
                  </a:lnTo>
                  <a:close/>
                </a:path>
                <a:path w="2301875" h="1453515">
                  <a:moveTo>
                    <a:pt x="780132" y="568441"/>
                  </a:moveTo>
                  <a:lnTo>
                    <a:pt x="763727" y="563204"/>
                  </a:lnTo>
                  <a:lnTo>
                    <a:pt x="764289" y="550052"/>
                  </a:lnTo>
                  <a:lnTo>
                    <a:pt x="766646" y="550805"/>
                  </a:lnTo>
                  <a:lnTo>
                    <a:pt x="777956" y="541083"/>
                  </a:lnTo>
                  <a:lnTo>
                    <a:pt x="788044" y="544304"/>
                  </a:lnTo>
                  <a:lnTo>
                    <a:pt x="786917" y="557275"/>
                  </a:lnTo>
                  <a:lnTo>
                    <a:pt x="780132" y="568441"/>
                  </a:lnTo>
                  <a:close/>
                </a:path>
                <a:path w="2301875" h="1453515">
                  <a:moveTo>
                    <a:pt x="1539693" y="810900"/>
                  </a:moveTo>
                  <a:lnTo>
                    <a:pt x="1518449" y="804119"/>
                  </a:lnTo>
                  <a:lnTo>
                    <a:pt x="1523317" y="792341"/>
                  </a:lnTo>
                  <a:lnTo>
                    <a:pt x="1524322" y="792662"/>
                  </a:lnTo>
                  <a:lnTo>
                    <a:pt x="1536230" y="783132"/>
                  </a:lnTo>
                  <a:lnTo>
                    <a:pt x="1545645" y="799469"/>
                  </a:lnTo>
                  <a:lnTo>
                    <a:pt x="1539693" y="810900"/>
                  </a:lnTo>
                  <a:close/>
                </a:path>
                <a:path w="2301875" h="1453515">
                  <a:moveTo>
                    <a:pt x="375634" y="439321"/>
                  </a:moveTo>
                  <a:lnTo>
                    <a:pt x="354766" y="432660"/>
                  </a:lnTo>
                  <a:lnTo>
                    <a:pt x="358550" y="420536"/>
                  </a:lnTo>
                  <a:lnTo>
                    <a:pt x="379370" y="427182"/>
                  </a:lnTo>
                  <a:lnTo>
                    <a:pt x="375634" y="439321"/>
                  </a:lnTo>
                  <a:close/>
                </a:path>
                <a:path w="2301875" h="1453515">
                  <a:moveTo>
                    <a:pt x="433444" y="457774"/>
                  </a:moveTo>
                  <a:lnTo>
                    <a:pt x="416772" y="452452"/>
                  </a:lnTo>
                  <a:lnTo>
                    <a:pt x="416328" y="438980"/>
                  </a:lnTo>
                  <a:lnTo>
                    <a:pt x="439584" y="446403"/>
                  </a:lnTo>
                  <a:lnTo>
                    <a:pt x="433444" y="457774"/>
                  </a:lnTo>
                  <a:close/>
                </a:path>
                <a:path w="2301875" h="1453515">
                  <a:moveTo>
                    <a:pt x="456625" y="478505"/>
                  </a:moveTo>
                  <a:lnTo>
                    <a:pt x="440911" y="473489"/>
                  </a:lnTo>
                  <a:lnTo>
                    <a:pt x="441128" y="460227"/>
                  </a:lnTo>
                  <a:lnTo>
                    <a:pt x="447001" y="448771"/>
                  </a:lnTo>
                  <a:lnTo>
                    <a:pt x="467366" y="455271"/>
                  </a:lnTo>
                  <a:lnTo>
                    <a:pt x="464510" y="467691"/>
                  </a:lnTo>
                  <a:lnTo>
                    <a:pt x="462498" y="467049"/>
                  </a:lnTo>
                  <a:lnTo>
                    <a:pt x="456625" y="478505"/>
                  </a:lnTo>
                  <a:close/>
                </a:path>
                <a:path w="2301875" h="1453515">
                  <a:moveTo>
                    <a:pt x="1015257" y="656826"/>
                  </a:moveTo>
                  <a:lnTo>
                    <a:pt x="1003547" y="639757"/>
                  </a:lnTo>
                  <a:lnTo>
                    <a:pt x="1017466" y="630869"/>
                  </a:lnTo>
                  <a:lnTo>
                    <a:pt x="1030744" y="635107"/>
                  </a:lnTo>
                  <a:lnTo>
                    <a:pt x="1027809" y="647502"/>
                  </a:lnTo>
                  <a:lnTo>
                    <a:pt x="1015257" y="656826"/>
                  </a:lnTo>
                  <a:close/>
                </a:path>
                <a:path w="2301875" h="1453515">
                  <a:moveTo>
                    <a:pt x="1096606" y="682794"/>
                  </a:moveTo>
                  <a:lnTo>
                    <a:pt x="1073099" y="675290"/>
                  </a:lnTo>
                  <a:lnTo>
                    <a:pt x="1090880" y="654303"/>
                  </a:lnTo>
                  <a:lnTo>
                    <a:pt x="1099164" y="670279"/>
                  </a:lnTo>
                  <a:lnTo>
                    <a:pt x="1096606" y="682794"/>
                  </a:lnTo>
                  <a:close/>
                </a:path>
                <a:path w="2301875" h="1453515">
                  <a:moveTo>
                    <a:pt x="1210875" y="719270"/>
                  </a:moveTo>
                  <a:lnTo>
                    <a:pt x="1200972" y="702777"/>
                  </a:lnTo>
                  <a:lnTo>
                    <a:pt x="1203514" y="690257"/>
                  </a:lnTo>
                  <a:lnTo>
                    <a:pt x="1224633" y="696999"/>
                  </a:lnTo>
                  <a:lnTo>
                    <a:pt x="1222783" y="709739"/>
                  </a:lnTo>
                  <a:lnTo>
                    <a:pt x="1210875" y="719270"/>
                  </a:lnTo>
                  <a:close/>
                </a:path>
                <a:path w="2301875" h="1453515">
                  <a:moveTo>
                    <a:pt x="268726" y="431857"/>
                  </a:moveTo>
                  <a:lnTo>
                    <a:pt x="264542" y="417191"/>
                  </a:lnTo>
                  <a:lnTo>
                    <a:pt x="250966" y="412857"/>
                  </a:lnTo>
                  <a:lnTo>
                    <a:pt x="257719" y="401681"/>
                  </a:lnTo>
                  <a:lnTo>
                    <a:pt x="277455" y="407981"/>
                  </a:lnTo>
                  <a:lnTo>
                    <a:pt x="273593" y="420080"/>
                  </a:lnTo>
                  <a:lnTo>
                    <a:pt x="268726" y="431857"/>
                  </a:lnTo>
                  <a:close/>
                </a:path>
                <a:path w="2301875" h="1453515">
                  <a:moveTo>
                    <a:pt x="326709" y="450366"/>
                  </a:moveTo>
                  <a:lnTo>
                    <a:pt x="306941" y="444056"/>
                  </a:lnTo>
                  <a:lnTo>
                    <a:pt x="310740" y="431937"/>
                  </a:lnTo>
                  <a:lnTo>
                    <a:pt x="321705" y="422106"/>
                  </a:lnTo>
                  <a:lnTo>
                    <a:pt x="331856" y="425346"/>
                  </a:lnTo>
                  <a:lnTo>
                    <a:pt x="331922" y="438699"/>
                  </a:lnTo>
                  <a:lnTo>
                    <a:pt x="326709" y="450366"/>
                  </a:lnTo>
                  <a:close/>
                </a:path>
                <a:path w="2301875" h="1453515">
                  <a:moveTo>
                    <a:pt x="588528" y="533941"/>
                  </a:moveTo>
                  <a:lnTo>
                    <a:pt x="583637" y="519049"/>
                  </a:lnTo>
                  <a:lnTo>
                    <a:pt x="578939" y="517549"/>
                  </a:lnTo>
                  <a:lnTo>
                    <a:pt x="582817" y="505456"/>
                  </a:lnTo>
                  <a:lnTo>
                    <a:pt x="604674" y="512433"/>
                  </a:lnTo>
                  <a:lnTo>
                    <a:pt x="600042" y="524286"/>
                  </a:lnTo>
                  <a:lnTo>
                    <a:pt x="588528" y="533941"/>
                  </a:lnTo>
                  <a:close/>
                </a:path>
                <a:path w="2301875" h="1453515">
                  <a:moveTo>
                    <a:pt x="645690" y="538857"/>
                  </a:moveTo>
                  <a:lnTo>
                    <a:pt x="626064" y="532592"/>
                  </a:lnTo>
                  <a:lnTo>
                    <a:pt x="635473" y="522264"/>
                  </a:lnTo>
                  <a:lnTo>
                    <a:pt x="644493" y="525143"/>
                  </a:lnTo>
                  <a:lnTo>
                    <a:pt x="645690" y="538857"/>
                  </a:lnTo>
                  <a:close/>
                </a:path>
                <a:path w="2301875" h="1453515">
                  <a:moveTo>
                    <a:pt x="692190" y="567032"/>
                  </a:moveTo>
                  <a:lnTo>
                    <a:pt x="669987" y="559944"/>
                  </a:lnTo>
                  <a:lnTo>
                    <a:pt x="673849" y="547845"/>
                  </a:lnTo>
                  <a:lnTo>
                    <a:pt x="674855" y="548166"/>
                  </a:lnTo>
                  <a:lnTo>
                    <a:pt x="689779" y="539599"/>
                  </a:lnTo>
                  <a:lnTo>
                    <a:pt x="696979" y="555229"/>
                  </a:lnTo>
                  <a:lnTo>
                    <a:pt x="692190" y="567032"/>
                  </a:lnTo>
                  <a:close/>
                </a:path>
                <a:path w="2301875" h="1453515">
                  <a:moveTo>
                    <a:pt x="852610" y="618239"/>
                  </a:moveTo>
                  <a:lnTo>
                    <a:pt x="833691" y="612200"/>
                  </a:lnTo>
                  <a:lnTo>
                    <a:pt x="839784" y="600814"/>
                  </a:lnTo>
                  <a:lnTo>
                    <a:pt x="849680" y="590641"/>
                  </a:lnTo>
                  <a:lnTo>
                    <a:pt x="843807" y="602098"/>
                  </a:lnTo>
                  <a:lnTo>
                    <a:pt x="859898" y="607234"/>
                  </a:lnTo>
                  <a:lnTo>
                    <a:pt x="852610" y="618239"/>
                  </a:lnTo>
                  <a:close/>
                </a:path>
                <a:path w="2301875" h="1453515">
                  <a:moveTo>
                    <a:pt x="859898" y="607234"/>
                  </a:moveTo>
                  <a:lnTo>
                    <a:pt x="843807" y="602098"/>
                  </a:lnTo>
                  <a:lnTo>
                    <a:pt x="850686" y="590962"/>
                  </a:lnTo>
                  <a:lnTo>
                    <a:pt x="861748" y="594493"/>
                  </a:lnTo>
                  <a:lnTo>
                    <a:pt x="859898" y="607234"/>
                  </a:lnTo>
                  <a:close/>
                </a:path>
                <a:path w="2301875" h="1453515">
                  <a:moveTo>
                    <a:pt x="1708841" y="891557"/>
                  </a:moveTo>
                  <a:lnTo>
                    <a:pt x="1694762" y="887062"/>
                  </a:lnTo>
                  <a:lnTo>
                    <a:pt x="1694601" y="873680"/>
                  </a:lnTo>
                  <a:lnTo>
                    <a:pt x="1699469" y="861902"/>
                  </a:lnTo>
                  <a:lnTo>
                    <a:pt x="1718577" y="868002"/>
                  </a:lnTo>
                  <a:lnTo>
                    <a:pt x="1718737" y="881384"/>
                  </a:lnTo>
                  <a:lnTo>
                    <a:pt x="1708841" y="891557"/>
                  </a:lnTo>
                  <a:close/>
                </a:path>
                <a:path w="2301875" h="1453515">
                  <a:moveTo>
                    <a:pt x="255652" y="427684"/>
                  </a:moveTo>
                  <a:lnTo>
                    <a:pt x="252600" y="413379"/>
                  </a:lnTo>
                  <a:lnTo>
                    <a:pt x="264542" y="417191"/>
                  </a:lnTo>
                  <a:lnTo>
                    <a:pt x="255652" y="427684"/>
                  </a:lnTo>
                  <a:close/>
                </a:path>
                <a:path w="2301875" h="1453515">
                  <a:moveTo>
                    <a:pt x="362901" y="475250"/>
                  </a:moveTo>
                  <a:lnTo>
                    <a:pt x="348664" y="470706"/>
                  </a:lnTo>
                  <a:lnTo>
                    <a:pt x="352196" y="458502"/>
                  </a:lnTo>
                  <a:lnTo>
                    <a:pt x="363176" y="448676"/>
                  </a:lnTo>
                  <a:lnTo>
                    <a:pt x="371520" y="451339"/>
                  </a:lnTo>
                  <a:lnTo>
                    <a:pt x="373551" y="465319"/>
                  </a:lnTo>
                  <a:lnTo>
                    <a:pt x="373315" y="465243"/>
                  </a:lnTo>
                  <a:lnTo>
                    <a:pt x="362901" y="475250"/>
                  </a:lnTo>
                  <a:close/>
                </a:path>
                <a:path w="2301875" h="1453515">
                  <a:moveTo>
                    <a:pt x="432810" y="497566"/>
                  </a:moveTo>
                  <a:lnTo>
                    <a:pt x="421748" y="494035"/>
                  </a:lnTo>
                  <a:lnTo>
                    <a:pt x="416779" y="479117"/>
                  </a:lnTo>
                  <a:lnTo>
                    <a:pt x="413793" y="478164"/>
                  </a:lnTo>
                  <a:lnTo>
                    <a:pt x="419572" y="466678"/>
                  </a:lnTo>
                  <a:lnTo>
                    <a:pt x="439529" y="473048"/>
                  </a:lnTo>
                  <a:lnTo>
                    <a:pt x="435667" y="485147"/>
                  </a:lnTo>
                  <a:lnTo>
                    <a:pt x="432810" y="497566"/>
                  </a:lnTo>
                  <a:close/>
                </a:path>
                <a:path w="2301875" h="1453515">
                  <a:moveTo>
                    <a:pt x="487116" y="514901"/>
                  </a:moveTo>
                  <a:lnTo>
                    <a:pt x="472157" y="510126"/>
                  </a:lnTo>
                  <a:lnTo>
                    <a:pt x="475563" y="497882"/>
                  </a:lnTo>
                  <a:lnTo>
                    <a:pt x="486795" y="488136"/>
                  </a:lnTo>
                  <a:lnTo>
                    <a:pt x="495547" y="490930"/>
                  </a:lnTo>
                  <a:lnTo>
                    <a:pt x="497138" y="504769"/>
                  </a:lnTo>
                  <a:lnTo>
                    <a:pt x="497499" y="504884"/>
                  </a:lnTo>
                  <a:lnTo>
                    <a:pt x="487116" y="514901"/>
                  </a:lnTo>
                  <a:close/>
                </a:path>
                <a:path w="2301875" h="1453515">
                  <a:moveTo>
                    <a:pt x="535388" y="530310"/>
                  </a:moveTo>
                  <a:lnTo>
                    <a:pt x="532006" y="515899"/>
                  </a:lnTo>
                  <a:lnTo>
                    <a:pt x="528062" y="514640"/>
                  </a:lnTo>
                  <a:lnTo>
                    <a:pt x="533071" y="502908"/>
                  </a:lnTo>
                  <a:lnTo>
                    <a:pt x="554552" y="509765"/>
                  </a:lnTo>
                  <a:lnTo>
                    <a:pt x="547846" y="520955"/>
                  </a:lnTo>
                  <a:lnTo>
                    <a:pt x="535388" y="530310"/>
                  </a:lnTo>
                  <a:close/>
                </a:path>
                <a:path w="2301875" h="1453515">
                  <a:moveTo>
                    <a:pt x="634789" y="548708"/>
                  </a:moveTo>
                  <a:lnTo>
                    <a:pt x="625062" y="545603"/>
                  </a:lnTo>
                  <a:lnTo>
                    <a:pt x="624948" y="532236"/>
                  </a:lnTo>
                  <a:lnTo>
                    <a:pt x="645470" y="538787"/>
                  </a:lnTo>
                  <a:lnTo>
                    <a:pt x="634789" y="548708"/>
                  </a:lnTo>
                  <a:close/>
                </a:path>
                <a:path w="2301875" h="1453515">
                  <a:moveTo>
                    <a:pt x="940672" y="659681"/>
                  </a:moveTo>
                  <a:lnTo>
                    <a:pt x="933554" y="657408"/>
                  </a:lnTo>
                  <a:lnTo>
                    <a:pt x="932089" y="643610"/>
                  </a:lnTo>
                  <a:lnTo>
                    <a:pt x="929968" y="642932"/>
                  </a:lnTo>
                  <a:lnTo>
                    <a:pt x="936328" y="631631"/>
                  </a:lnTo>
                  <a:lnTo>
                    <a:pt x="957447" y="638373"/>
                  </a:lnTo>
                  <a:lnTo>
                    <a:pt x="952580" y="650150"/>
                  </a:lnTo>
                  <a:lnTo>
                    <a:pt x="940672" y="659681"/>
                  </a:lnTo>
                  <a:close/>
                </a:path>
                <a:path w="2301875" h="1453515">
                  <a:moveTo>
                    <a:pt x="245175" y="437671"/>
                  </a:moveTo>
                  <a:lnTo>
                    <a:pt x="225643" y="431436"/>
                  </a:lnTo>
                  <a:lnTo>
                    <a:pt x="230511" y="419659"/>
                  </a:lnTo>
                  <a:lnTo>
                    <a:pt x="251630" y="426400"/>
                  </a:lnTo>
                  <a:lnTo>
                    <a:pt x="245175" y="437671"/>
                  </a:lnTo>
                  <a:close/>
                </a:path>
                <a:path w="2301875" h="1453515">
                  <a:moveTo>
                    <a:pt x="296200" y="467290"/>
                  </a:moveTo>
                  <a:lnTo>
                    <a:pt x="277564" y="461341"/>
                  </a:lnTo>
                  <a:lnTo>
                    <a:pt x="281457" y="449253"/>
                  </a:lnTo>
                  <a:lnTo>
                    <a:pt x="293647" y="439813"/>
                  </a:lnTo>
                  <a:lnTo>
                    <a:pt x="302073" y="455834"/>
                  </a:lnTo>
                  <a:lnTo>
                    <a:pt x="296200" y="467290"/>
                  </a:lnTo>
                  <a:close/>
                </a:path>
                <a:path w="2301875" h="1453515">
                  <a:moveTo>
                    <a:pt x="603542" y="565397"/>
                  </a:moveTo>
                  <a:lnTo>
                    <a:pt x="587137" y="560160"/>
                  </a:lnTo>
                  <a:lnTo>
                    <a:pt x="589569" y="547605"/>
                  </a:lnTo>
                  <a:lnTo>
                    <a:pt x="597092" y="536675"/>
                  </a:lnTo>
                  <a:lnTo>
                    <a:pt x="613497" y="541912"/>
                  </a:lnTo>
                  <a:lnTo>
                    <a:pt x="611442" y="554587"/>
                  </a:lnTo>
                  <a:lnTo>
                    <a:pt x="603542" y="565397"/>
                  </a:lnTo>
                  <a:close/>
                </a:path>
                <a:path w="2301875" h="1453515">
                  <a:moveTo>
                    <a:pt x="1046412" y="706765"/>
                  </a:moveTo>
                  <a:lnTo>
                    <a:pt x="1037251" y="703841"/>
                  </a:lnTo>
                  <a:lnTo>
                    <a:pt x="1036289" y="690203"/>
                  </a:lnTo>
                  <a:lnTo>
                    <a:pt x="1044095" y="679363"/>
                  </a:lnTo>
                  <a:lnTo>
                    <a:pt x="1058175" y="683857"/>
                  </a:lnTo>
                  <a:lnTo>
                    <a:pt x="1059341" y="697561"/>
                  </a:lnTo>
                  <a:lnTo>
                    <a:pt x="1046412" y="706765"/>
                  </a:lnTo>
                  <a:close/>
                </a:path>
                <a:path w="2301875" h="1453515">
                  <a:moveTo>
                    <a:pt x="236128" y="448114"/>
                  </a:moveTo>
                  <a:lnTo>
                    <a:pt x="224798" y="444498"/>
                  </a:lnTo>
                  <a:lnTo>
                    <a:pt x="224637" y="431115"/>
                  </a:lnTo>
                  <a:lnTo>
                    <a:pt x="242865" y="436934"/>
                  </a:lnTo>
                  <a:lnTo>
                    <a:pt x="236128" y="448114"/>
                  </a:lnTo>
                  <a:close/>
                </a:path>
                <a:path w="2301875" h="1453515">
                  <a:moveTo>
                    <a:pt x="377820" y="506675"/>
                  </a:moveTo>
                  <a:lnTo>
                    <a:pt x="362106" y="501659"/>
                  </a:lnTo>
                  <a:lnTo>
                    <a:pt x="365418" y="489385"/>
                  </a:lnTo>
                  <a:lnTo>
                    <a:pt x="374481" y="478947"/>
                  </a:lnTo>
                  <a:lnTo>
                    <a:pt x="382008" y="481350"/>
                  </a:lnTo>
                  <a:lnTo>
                    <a:pt x="384825" y="495580"/>
                  </a:lnTo>
                  <a:lnTo>
                    <a:pt x="387166" y="496327"/>
                  </a:lnTo>
                  <a:lnTo>
                    <a:pt x="377820" y="506675"/>
                  </a:lnTo>
                  <a:close/>
                </a:path>
                <a:path w="2301875" h="1453515">
                  <a:moveTo>
                    <a:pt x="414024" y="518232"/>
                  </a:moveTo>
                  <a:lnTo>
                    <a:pt x="395922" y="512454"/>
                  </a:lnTo>
                  <a:lnTo>
                    <a:pt x="394756" y="498750"/>
                  </a:lnTo>
                  <a:lnTo>
                    <a:pt x="398951" y="500089"/>
                  </a:lnTo>
                  <a:lnTo>
                    <a:pt x="408046" y="489661"/>
                  </a:lnTo>
                  <a:lnTo>
                    <a:pt x="414598" y="491753"/>
                  </a:lnTo>
                  <a:lnTo>
                    <a:pt x="418892" y="506455"/>
                  </a:lnTo>
                  <a:lnTo>
                    <a:pt x="414024" y="518232"/>
                  </a:lnTo>
                  <a:close/>
                </a:path>
                <a:path w="2301875" h="1453515">
                  <a:moveTo>
                    <a:pt x="658240" y="582857"/>
                  </a:moveTo>
                  <a:lnTo>
                    <a:pt x="642511" y="577836"/>
                  </a:lnTo>
                  <a:lnTo>
                    <a:pt x="651040" y="567227"/>
                  </a:lnTo>
                  <a:lnTo>
                    <a:pt x="658240" y="582857"/>
                  </a:lnTo>
                  <a:close/>
                </a:path>
                <a:path w="2301875" h="1453515">
                  <a:moveTo>
                    <a:pt x="748911" y="625131"/>
                  </a:moveTo>
                  <a:lnTo>
                    <a:pt x="741632" y="609476"/>
                  </a:lnTo>
                  <a:lnTo>
                    <a:pt x="736808" y="607937"/>
                  </a:lnTo>
                  <a:lnTo>
                    <a:pt x="742069" y="596284"/>
                  </a:lnTo>
                  <a:lnTo>
                    <a:pt x="763298" y="603061"/>
                  </a:lnTo>
                  <a:lnTo>
                    <a:pt x="758603" y="614894"/>
                  </a:lnTo>
                  <a:lnTo>
                    <a:pt x="748911" y="625131"/>
                  </a:lnTo>
                  <a:close/>
                </a:path>
                <a:path w="2301875" h="1453515">
                  <a:moveTo>
                    <a:pt x="1220408" y="762307"/>
                  </a:moveTo>
                  <a:lnTo>
                    <a:pt x="1204318" y="757170"/>
                  </a:lnTo>
                  <a:lnTo>
                    <a:pt x="1214214" y="746998"/>
                  </a:lnTo>
                  <a:lnTo>
                    <a:pt x="1215219" y="747319"/>
                  </a:lnTo>
                  <a:lnTo>
                    <a:pt x="1220408" y="762307"/>
                  </a:lnTo>
                  <a:close/>
                </a:path>
                <a:path w="2301875" h="1453515">
                  <a:moveTo>
                    <a:pt x="1558630" y="883602"/>
                  </a:moveTo>
                  <a:lnTo>
                    <a:pt x="1548919" y="880502"/>
                  </a:lnTo>
                  <a:lnTo>
                    <a:pt x="1547596" y="866748"/>
                  </a:lnTo>
                  <a:lnTo>
                    <a:pt x="1558152" y="856786"/>
                  </a:lnTo>
                  <a:lnTo>
                    <a:pt x="1569214" y="860318"/>
                  </a:lnTo>
                  <a:lnTo>
                    <a:pt x="1569375" y="873700"/>
                  </a:lnTo>
                  <a:lnTo>
                    <a:pt x="1558630" y="883602"/>
                  </a:lnTo>
                  <a:close/>
                </a:path>
                <a:path w="2301875" h="1453515">
                  <a:moveTo>
                    <a:pt x="214057" y="467732"/>
                  </a:moveTo>
                  <a:lnTo>
                    <a:pt x="202995" y="464201"/>
                  </a:lnTo>
                  <a:lnTo>
                    <a:pt x="208868" y="452744"/>
                  </a:lnTo>
                  <a:lnTo>
                    <a:pt x="215747" y="441609"/>
                  </a:lnTo>
                  <a:lnTo>
                    <a:pt x="219769" y="442893"/>
                  </a:lnTo>
                  <a:lnTo>
                    <a:pt x="219930" y="456275"/>
                  </a:lnTo>
                  <a:lnTo>
                    <a:pt x="222947" y="457238"/>
                  </a:lnTo>
                  <a:lnTo>
                    <a:pt x="214057" y="467732"/>
                  </a:lnTo>
                  <a:close/>
                </a:path>
                <a:path w="2301875" h="1453515">
                  <a:moveTo>
                    <a:pt x="312534" y="499167"/>
                  </a:moveTo>
                  <a:lnTo>
                    <a:pt x="301927" y="495781"/>
                  </a:lnTo>
                  <a:lnTo>
                    <a:pt x="301028" y="482163"/>
                  </a:lnTo>
                  <a:lnTo>
                    <a:pt x="315308" y="473390"/>
                  </a:lnTo>
                  <a:lnTo>
                    <a:pt x="327376" y="477242"/>
                  </a:lnTo>
                  <a:lnTo>
                    <a:pt x="312534" y="499167"/>
                  </a:lnTo>
                  <a:close/>
                </a:path>
                <a:path w="2301875" h="1453515">
                  <a:moveTo>
                    <a:pt x="344476" y="496032"/>
                  </a:moveTo>
                  <a:lnTo>
                    <a:pt x="325525" y="489982"/>
                  </a:lnTo>
                  <a:lnTo>
                    <a:pt x="329387" y="477884"/>
                  </a:lnTo>
                  <a:lnTo>
                    <a:pt x="353523" y="485588"/>
                  </a:lnTo>
                  <a:lnTo>
                    <a:pt x="344476" y="496032"/>
                  </a:lnTo>
                  <a:close/>
                </a:path>
                <a:path w="2301875" h="1453515">
                  <a:moveTo>
                    <a:pt x="451375" y="530155"/>
                  </a:moveTo>
                  <a:lnTo>
                    <a:pt x="430287" y="523424"/>
                  </a:lnTo>
                  <a:lnTo>
                    <a:pt x="436114" y="511952"/>
                  </a:lnTo>
                  <a:lnTo>
                    <a:pt x="454090" y="517690"/>
                  </a:lnTo>
                  <a:lnTo>
                    <a:pt x="451375" y="530155"/>
                  </a:lnTo>
                  <a:close/>
                </a:path>
                <a:path w="2301875" h="1453515">
                  <a:moveTo>
                    <a:pt x="525641" y="567193"/>
                  </a:moveTo>
                  <a:lnTo>
                    <a:pt x="513856" y="563431"/>
                  </a:lnTo>
                  <a:lnTo>
                    <a:pt x="509562" y="548729"/>
                  </a:lnTo>
                  <a:lnTo>
                    <a:pt x="517054" y="537789"/>
                  </a:lnTo>
                  <a:lnTo>
                    <a:pt x="529971" y="541912"/>
                  </a:lnTo>
                  <a:lnTo>
                    <a:pt x="533698" y="556433"/>
                  </a:lnTo>
                  <a:lnTo>
                    <a:pt x="525641" y="567193"/>
                  </a:lnTo>
                  <a:close/>
                </a:path>
                <a:path w="2301875" h="1453515">
                  <a:moveTo>
                    <a:pt x="558467" y="577671"/>
                  </a:moveTo>
                  <a:lnTo>
                    <a:pt x="543822" y="572996"/>
                  </a:lnTo>
                  <a:lnTo>
                    <a:pt x="546772" y="560607"/>
                  </a:lnTo>
                  <a:lnTo>
                    <a:pt x="557202" y="550605"/>
                  </a:lnTo>
                  <a:lnTo>
                    <a:pt x="565468" y="553243"/>
                  </a:lnTo>
                  <a:lnTo>
                    <a:pt x="567985" y="567378"/>
                  </a:lnTo>
                  <a:lnTo>
                    <a:pt x="568897" y="567669"/>
                  </a:lnTo>
                  <a:lnTo>
                    <a:pt x="558467" y="577671"/>
                  </a:lnTo>
                  <a:close/>
                </a:path>
                <a:path w="2301875" h="1453515">
                  <a:moveTo>
                    <a:pt x="652084" y="594223"/>
                  </a:moveTo>
                  <a:lnTo>
                    <a:pt x="634265" y="588535"/>
                  </a:lnTo>
                  <a:lnTo>
                    <a:pt x="636571" y="575940"/>
                  </a:lnTo>
                  <a:lnTo>
                    <a:pt x="660252" y="583499"/>
                  </a:lnTo>
                  <a:lnTo>
                    <a:pt x="652084" y="594223"/>
                  </a:lnTo>
                  <a:close/>
                </a:path>
                <a:path w="2301875" h="1453515">
                  <a:moveTo>
                    <a:pt x="685715" y="618290"/>
                  </a:moveTo>
                  <a:lnTo>
                    <a:pt x="662836" y="610987"/>
                  </a:lnTo>
                  <a:lnTo>
                    <a:pt x="667483" y="599139"/>
                  </a:lnTo>
                  <a:lnTo>
                    <a:pt x="671475" y="600413"/>
                  </a:lnTo>
                  <a:lnTo>
                    <a:pt x="681371" y="590240"/>
                  </a:lnTo>
                  <a:lnTo>
                    <a:pt x="689577" y="606191"/>
                  </a:lnTo>
                  <a:lnTo>
                    <a:pt x="685715" y="618290"/>
                  </a:lnTo>
                  <a:close/>
                </a:path>
                <a:path w="2301875" h="1453515">
                  <a:moveTo>
                    <a:pt x="858218" y="673355"/>
                  </a:moveTo>
                  <a:lnTo>
                    <a:pt x="839330" y="667325"/>
                  </a:lnTo>
                  <a:lnTo>
                    <a:pt x="840961" y="654515"/>
                  </a:lnTo>
                  <a:lnTo>
                    <a:pt x="843444" y="655307"/>
                  </a:lnTo>
                  <a:lnTo>
                    <a:pt x="853340" y="645135"/>
                  </a:lnTo>
                  <a:lnTo>
                    <a:pt x="863491" y="648375"/>
                  </a:lnTo>
                  <a:lnTo>
                    <a:pt x="863306" y="661647"/>
                  </a:lnTo>
                  <a:lnTo>
                    <a:pt x="858218" y="673355"/>
                  </a:lnTo>
                  <a:close/>
                </a:path>
                <a:path w="2301875" h="1453515">
                  <a:moveTo>
                    <a:pt x="1215289" y="774004"/>
                  </a:moveTo>
                  <a:lnTo>
                    <a:pt x="1197439" y="768306"/>
                  </a:lnTo>
                  <a:lnTo>
                    <a:pt x="1201301" y="756207"/>
                  </a:lnTo>
                  <a:lnTo>
                    <a:pt x="1222514" y="762979"/>
                  </a:lnTo>
                  <a:lnTo>
                    <a:pt x="1215289" y="774004"/>
                  </a:lnTo>
                  <a:close/>
                </a:path>
                <a:path w="2301875" h="1453515">
                  <a:moveTo>
                    <a:pt x="1282308" y="795397"/>
                  </a:moveTo>
                  <a:lnTo>
                    <a:pt x="1268385" y="790953"/>
                  </a:lnTo>
                  <a:lnTo>
                    <a:pt x="1279868" y="781287"/>
                  </a:lnTo>
                  <a:lnTo>
                    <a:pt x="1282308" y="795397"/>
                  </a:lnTo>
                  <a:close/>
                </a:path>
                <a:path w="2301875" h="1453515">
                  <a:moveTo>
                    <a:pt x="242361" y="490098"/>
                  </a:moveTo>
                  <a:lnTo>
                    <a:pt x="223269" y="484004"/>
                  </a:lnTo>
                  <a:lnTo>
                    <a:pt x="231153" y="473189"/>
                  </a:lnTo>
                  <a:lnTo>
                    <a:pt x="244066" y="463980"/>
                  </a:lnTo>
                  <a:lnTo>
                    <a:pt x="251267" y="479610"/>
                  </a:lnTo>
                  <a:lnTo>
                    <a:pt x="252272" y="479931"/>
                  </a:lnTo>
                  <a:lnTo>
                    <a:pt x="242361" y="490098"/>
                  </a:lnTo>
                  <a:close/>
                </a:path>
                <a:path w="2301875" h="1453515">
                  <a:moveTo>
                    <a:pt x="603882" y="605499"/>
                  </a:moveTo>
                  <a:lnTo>
                    <a:pt x="589237" y="600824"/>
                  </a:lnTo>
                  <a:lnTo>
                    <a:pt x="592188" y="588435"/>
                  </a:lnTo>
                  <a:lnTo>
                    <a:pt x="602618" y="578433"/>
                  </a:lnTo>
                  <a:lnTo>
                    <a:pt x="610883" y="581071"/>
                  </a:lnTo>
                  <a:lnTo>
                    <a:pt x="613401" y="595207"/>
                  </a:lnTo>
                  <a:lnTo>
                    <a:pt x="614312" y="595497"/>
                  </a:lnTo>
                  <a:lnTo>
                    <a:pt x="603882" y="605499"/>
                  </a:lnTo>
                  <a:close/>
                </a:path>
                <a:path w="2301875" h="1453515">
                  <a:moveTo>
                    <a:pt x="800361" y="654886"/>
                  </a:moveTo>
                  <a:lnTo>
                    <a:pt x="781662" y="648917"/>
                  </a:lnTo>
                  <a:lnTo>
                    <a:pt x="790144" y="638293"/>
                  </a:lnTo>
                  <a:lnTo>
                    <a:pt x="798880" y="641082"/>
                  </a:lnTo>
                  <a:lnTo>
                    <a:pt x="800361" y="654886"/>
                  </a:lnTo>
                  <a:close/>
                </a:path>
                <a:path w="2301875" h="1453515">
                  <a:moveTo>
                    <a:pt x="1278021" y="807360"/>
                  </a:moveTo>
                  <a:lnTo>
                    <a:pt x="1264382" y="803006"/>
                  </a:lnTo>
                  <a:lnTo>
                    <a:pt x="1261802" y="788851"/>
                  </a:lnTo>
                  <a:lnTo>
                    <a:pt x="1284932" y="796235"/>
                  </a:lnTo>
                  <a:lnTo>
                    <a:pt x="1278021" y="807360"/>
                  </a:lnTo>
                  <a:close/>
                </a:path>
                <a:path w="2301875" h="1453515">
                  <a:moveTo>
                    <a:pt x="1457976" y="878135"/>
                  </a:moveTo>
                  <a:lnTo>
                    <a:pt x="1450308" y="875687"/>
                  </a:lnTo>
                  <a:lnTo>
                    <a:pt x="1441976" y="859696"/>
                  </a:lnTo>
                  <a:lnTo>
                    <a:pt x="1443564" y="860203"/>
                  </a:lnTo>
                  <a:lnTo>
                    <a:pt x="1451747" y="849483"/>
                  </a:lnTo>
                  <a:lnTo>
                    <a:pt x="1465952" y="854018"/>
                  </a:lnTo>
                  <a:lnTo>
                    <a:pt x="1464604" y="866919"/>
                  </a:lnTo>
                  <a:lnTo>
                    <a:pt x="1457976" y="878135"/>
                  </a:lnTo>
                  <a:close/>
                </a:path>
                <a:path w="2301875" h="1453515">
                  <a:moveTo>
                    <a:pt x="1767596" y="976968"/>
                  </a:moveTo>
                  <a:lnTo>
                    <a:pt x="1761295" y="974957"/>
                  </a:lnTo>
                  <a:lnTo>
                    <a:pt x="1755745" y="959854"/>
                  </a:lnTo>
                  <a:lnTo>
                    <a:pt x="1760675" y="948097"/>
                  </a:lnTo>
                  <a:lnTo>
                    <a:pt x="1782737" y="955139"/>
                  </a:lnTo>
                  <a:lnTo>
                    <a:pt x="1775685" y="966219"/>
                  </a:lnTo>
                  <a:lnTo>
                    <a:pt x="1767596" y="976968"/>
                  </a:lnTo>
                  <a:close/>
                </a:path>
                <a:path w="2301875" h="1453515">
                  <a:moveTo>
                    <a:pt x="263656" y="510227"/>
                  </a:moveTo>
                  <a:lnTo>
                    <a:pt x="249797" y="505803"/>
                  </a:lnTo>
                  <a:lnTo>
                    <a:pt x="250421" y="492671"/>
                  </a:lnTo>
                  <a:lnTo>
                    <a:pt x="260318" y="482499"/>
                  </a:lnTo>
                  <a:lnTo>
                    <a:pt x="277414" y="487956"/>
                  </a:lnTo>
                  <a:lnTo>
                    <a:pt x="273552" y="500055"/>
                  </a:lnTo>
                  <a:lnTo>
                    <a:pt x="274557" y="500376"/>
                  </a:lnTo>
                  <a:lnTo>
                    <a:pt x="263656" y="510227"/>
                  </a:lnTo>
                  <a:close/>
                </a:path>
                <a:path w="2301875" h="1453515">
                  <a:moveTo>
                    <a:pt x="314100" y="539661"/>
                  </a:moveTo>
                  <a:lnTo>
                    <a:pt x="305894" y="523710"/>
                  </a:lnTo>
                  <a:lnTo>
                    <a:pt x="308750" y="511290"/>
                  </a:lnTo>
                  <a:lnTo>
                    <a:pt x="310762" y="511932"/>
                  </a:lnTo>
                  <a:lnTo>
                    <a:pt x="324680" y="503044"/>
                  </a:lnTo>
                  <a:lnTo>
                    <a:pt x="330875" y="518353"/>
                  </a:lnTo>
                  <a:lnTo>
                    <a:pt x="328019" y="530772"/>
                  </a:lnTo>
                  <a:lnTo>
                    <a:pt x="327013" y="530451"/>
                  </a:lnTo>
                  <a:lnTo>
                    <a:pt x="314100" y="539661"/>
                  </a:lnTo>
                  <a:close/>
                </a:path>
                <a:path w="2301875" h="1453515">
                  <a:moveTo>
                    <a:pt x="365228" y="542650"/>
                  </a:moveTo>
                  <a:lnTo>
                    <a:pt x="351149" y="538156"/>
                  </a:lnTo>
                  <a:lnTo>
                    <a:pt x="359898" y="527617"/>
                  </a:lnTo>
                  <a:lnTo>
                    <a:pt x="374587" y="518975"/>
                  </a:lnTo>
                  <a:lnTo>
                    <a:pt x="377214" y="533145"/>
                  </a:lnTo>
                  <a:lnTo>
                    <a:pt x="365228" y="542650"/>
                  </a:lnTo>
                  <a:close/>
                </a:path>
                <a:path w="2301875" h="1453515">
                  <a:moveTo>
                    <a:pt x="670790" y="626857"/>
                  </a:moveTo>
                  <a:lnTo>
                    <a:pt x="666198" y="612060"/>
                  </a:lnTo>
                  <a:lnTo>
                    <a:pt x="684709" y="617969"/>
                  </a:lnTo>
                  <a:lnTo>
                    <a:pt x="670790" y="626857"/>
                  </a:lnTo>
                  <a:close/>
                </a:path>
                <a:path w="2301875" h="1453515">
                  <a:moveTo>
                    <a:pt x="789459" y="664737"/>
                  </a:moveTo>
                  <a:lnTo>
                    <a:pt x="776385" y="660564"/>
                  </a:lnTo>
                  <a:lnTo>
                    <a:pt x="779210" y="648134"/>
                  </a:lnTo>
                  <a:lnTo>
                    <a:pt x="800424" y="654906"/>
                  </a:lnTo>
                  <a:lnTo>
                    <a:pt x="789459" y="664737"/>
                  </a:lnTo>
                  <a:close/>
                </a:path>
                <a:path w="2301875" h="1453515">
                  <a:moveTo>
                    <a:pt x="1090189" y="774065"/>
                  </a:moveTo>
                  <a:lnTo>
                    <a:pt x="1083888" y="772053"/>
                  </a:lnTo>
                  <a:lnTo>
                    <a:pt x="1079091" y="757191"/>
                  </a:lnTo>
                  <a:lnTo>
                    <a:pt x="1076294" y="756298"/>
                  </a:lnTo>
                  <a:lnTo>
                    <a:pt x="1083205" y="745173"/>
                  </a:lnTo>
                  <a:lnTo>
                    <a:pt x="1103067" y="751513"/>
                  </a:lnTo>
                  <a:lnTo>
                    <a:pt x="1097900" y="763195"/>
                  </a:lnTo>
                  <a:lnTo>
                    <a:pt x="1090189" y="774065"/>
                  </a:lnTo>
                  <a:close/>
                </a:path>
                <a:path w="2301875" h="1453515">
                  <a:moveTo>
                    <a:pt x="1151660" y="793687"/>
                  </a:moveTo>
                  <a:lnTo>
                    <a:pt x="1141946" y="777255"/>
                  </a:lnTo>
                  <a:lnTo>
                    <a:pt x="1148070" y="765878"/>
                  </a:lnTo>
                  <a:lnTo>
                    <a:pt x="1158253" y="769129"/>
                  </a:lnTo>
                  <a:lnTo>
                    <a:pt x="1164573" y="784477"/>
                  </a:lnTo>
                  <a:lnTo>
                    <a:pt x="1151660" y="793687"/>
                  </a:lnTo>
                  <a:close/>
                </a:path>
                <a:path w="2301875" h="1453515">
                  <a:moveTo>
                    <a:pt x="206368" y="505272"/>
                  </a:moveTo>
                  <a:lnTo>
                    <a:pt x="192414" y="500817"/>
                  </a:lnTo>
                  <a:lnTo>
                    <a:pt x="189771" y="486642"/>
                  </a:lnTo>
                  <a:lnTo>
                    <a:pt x="190996" y="487033"/>
                  </a:lnTo>
                  <a:lnTo>
                    <a:pt x="200987" y="476891"/>
                  </a:lnTo>
                  <a:lnTo>
                    <a:pt x="209189" y="479509"/>
                  </a:lnTo>
                  <a:lnTo>
                    <a:pt x="211691" y="493639"/>
                  </a:lnTo>
                  <a:lnTo>
                    <a:pt x="206368" y="505272"/>
                  </a:lnTo>
                  <a:close/>
                </a:path>
                <a:path w="2301875" h="1453515">
                  <a:moveTo>
                    <a:pt x="417684" y="572726"/>
                  </a:moveTo>
                  <a:lnTo>
                    <a:pt x="409638" y="570157"/>
                  </a:lnTo>
                  <a:lnTo>
                    <a:pt x="406461" y="555812"/>
                  </a:lnTo>
                  <a:lnTo>
                    <a:pt x="405204" y="555411"/>
                  </a:lnTo>
                  <a:lnTo>
                    <a:pt x="411454" y="544074"/>
                  </a:lnTo>
                  <a:lnTo>
                    <a:pt x="430939" y="550294"/>
                  </a:lnTo>
                  <a:lnTo>
                    <a:pt x="425254" y="561811"/>
                  </a:lnTo>
                  <a:lnTo>
                    <a:pt x="417684" y="572726"/>
                  </a:lnTo>
                  <a:close/>
                </a:path>
                <a:path w="2301875" h="1453515">
                  <a:moveTo>
                    <a:pt x="704264" y="650874"/>
                  </a:moveTo>
                  <a:lnTo>
                    <a:pt x="682013" y="643771"/>
                  </a:lnTo>
                  <a:lnTo>
                    <a:pt x="691910" y="633599"/>
                  </a:lnTo>
                  <a:lnTo>
                    <a:pt x="701290" y="636593"/>
                  </a:lnTo>
                  <a:lnTo>
                    <a:pt x="704264" y="650874"/>
                  </a:lnTo>
                  <a:close/>
                </a:path>
                <a:path w="2301875" h="1453515">
                  <a:moveTo>
                    <a:pt x="739340" y="675402"/>
                  </a:moveTo>
                  <a:lnTo>
                    <a:pt x="724444" y="670646"/>
                  </a:lnTo>
                  <a:lnTo>
                    <a:pt x="724252" y="657254"/>
                  </a:lnTo>
                  <a:lnTo>
                    <a:pt x="725336" y="657600"/>
                  </a:lnTo>
                  <a:lnTo>
                    <a:pt x="734525" y="647202"/>
                  </a:lnTo>
                  <a:lnTo>
                    <a:pt x="742680" y="649805"/>
                  </a:lnTo>
                  <a:lnTo>
                    <a:pt x="748388" y="664958"/>
                  </a:lnTo>
                  <a:lnTo>
                    <a:pt x="739340" y="675402"/>
                  </a:lnTo>
                  <a:close/>
                </a:path>
                <a:path w="2301875" h="1453515">
                  <a:moveTo>
                    <a:pt x="925385" y="721458"/>
                  </a:moveTo>
                  <a:lnTo>
                    <a:pt x="908289" y="716000"/>
                  </a:lnTo>
                  <a:lnTo>
                    <a:pt x="920479" y="706560"/>
                  </a:lnTo>
                  <a:lnTo>
                    <a:pt x="934495" y="711034"/>
                  </a:lnTo>
                  <a:lnTo>
                    <a:pt x="925385" y="721458"/>
                  </a:lnTo>
                  <a:close/>
                </a:path>
                <a:path w="2301875" h="1453515">
                  <a:moveTo>
                    <a:pt x="1037693" y="770639"/>
                  </a:moveTo>
                  <a:lnTo>
                    <a:pt x="1023897" y="766235"/>
                  </a:lnTo>
                  <a:lnTo>
                    <a:pt x="1019918" y="751633"/>
                  </a:lnTo>
                  <a:lnTo>
                    <a:pt x="1021960" y="752285"/>
                  </a:lnTo>
                  <a:lnTo>
                    <a:pt x="1032579" y="742344"/>
                  </a:lnTo>
                  <a:lnTo>
                    <a:pt x="1040467" y="744862"/>
                  </a:lnTo>
                  <a:lnTo>
                    <a:pt x="1042042" y="758696"/>
                  </a:lnTo>
                  <a:lnTo>
                    <a:pt x="1037693" y="770639"/>
                  </a:lnTo>
                  <a:close/>
                </a:path>
                <a:path w="2301875" h="1453515">
                  <a:moveTo>
                    <a:pt x="289964" y="531956"/>
                  </a:moveTo>
                  <a:lnTo>
                    <a:pt x="266457" y="524452"/>
                  </a:lnTo>
                  <a:lnTo>
                    <a:pt x="272707" y="513116"/>
                  </a:lnTo>
                  <a:lnTo>
                    <a:pt x="292820" y="519537"/>
                  </a:lnTo>
                  <a:lnTo>
                    <a:pt x="289964" y="531956"/>
                  </a:lnTo>
                  <a:close/>
                </a:path>
                <a:path w="2301875" h="1453515">
                  <a:moveTo>
                    <a:pt x="442688" y="594038"/>
                  </a:moveTo>
                  <a:lnTo>
                    <a:pt x="421867" y="587392"/>
                  </a:lnTo>
                  <a:lnTo>
                    <a:pt x="429500" y="576498"/>
                  </a:lnTo>
                  <a:lnTo>
                    <a:pt x="439396" y="566325"/>
                  </a:lnTo>
                  <a:lnTo>
                    <a:pt x="446562" y="568612"/>
                  </a:lnTo>
                  <a:lnTo>
                    <a:pt x="449865" y="582998"/>
                  </a:lnTo>
                  <a:lnTo>
                    <a:pt x="442688" y="594038"/>
                  </a:lnTo>
                  <a:close/>
                </a:path>
                <a:path w="2301875" h="1453515">
                  <a:moveTo>
                    <a:pt x="486230" y="607938"/>
                  </a:moveTo>
                  <a:lnTo>
                    <a:pt x="477018" y="591666"/>
                  </a:lnTo>
                  <a:lnTo>
                    <a:pt x="484337" y="580671"/>
                  </a:lnTo>
                  <a:lnTo>
                    <a:pt x="501810" y="586248"/>
                  </a:lnTo>
                  <a:lnTo>
                    <a:pt x="486230" y="607938"/>
                  </a:lnTo>
                  <a:close/>
                </a:path>
                <a:path w="2301875" h="1453515">
                  <a:moveTo>
                    <a:pt x="525058" y="620332"/>
                  </a:moveTo>
                  <a:lnTo>
                    <a:pt x="514011" y="616806"/>
                  </a:lnTo>
                  <a:lnTo>
                    <a:pt x="512295" y="602927"/>
                  </a:lnTo>
                  <a:lnTo>
                    <a:pt x="526135" y="594013"/>
                  </a:lnTo>
                  <a:lnTo>
                    <a:pt x="539209" y="598186"/>
                  </a:lnTo>
                  <a:lnTo>
                    <a:pt x="525058" y="620332"/>
                  </a:lnTo>
                  <a:close/>
                </a:path>
                <a:path w="2301875" h="1453515">
                  <a:moveTo>
                    <a:pt x="696253" y="661648"/>
                  </a:moveTo>
                  <a:lnTo>
                    <a:pt x="683180" y="657475"/>
                  </a:lnTo>
                  <a:lnTo>
                    <a:pt x="681008" y="643450"/>
                  </a:lnTo>
                  <a:lnTo>
                    <a:pt x="706008" y="651430"/>
                  </a:lnTo>
                  <a:lnTo>
                    <a:pt x="696253" y="661648"/>
                  </a:lnTo>
                  <a:close/>
                </a:path>
                <a:path w="2301875" h="1453515">
                  <a:moveTo>
                    <a:pt x="1647775" y="978714"/>
                  </a:moveTo>
                  <a:lnTo>
                    <a:pt x="1640968" y="963210"/>
                  </a:lnTo>
                  <a:lnTo>
                    <a:pt x="1636427" y="961760"/>
                  </a:lnTo>
                  <a:lnTo>
                    <a:pt x="1642347" y="950319"/>
                  </a:lnTo>
                  <a:lnTo>
                    <a:pt x="1664550" y="957406"/>
                  </a:lnTo>
                  <a:lnTo>
                    <a:pt x="1647775" y="978714"/>
                  </a:lnTo>
                  <a:close/>
                </a:path>
                <a:path w="2301875" h="1453515">
                  <a:moveTo>
                    <a:pt x="172732" y="521197"/>
                  </a:moveTo>
                  <a:lnTo>
                    <a:pt x="167594" y="519557"/>
                  </a:lnTo>
                  <a:lnTo>
                    <a:pt x="172462" y="507780"/>
                  </a:lnTo>
                  <a:lnTo>
                    <a:pt x="178335" y="496323"/>
                  </a:lnTo>
                  <a:lnTo>
                    <a:pt x="179957" y="510172"/>
                  </a:lnTo>
                  <a:lnTo>
                    <a:pt x="172732" y="521197"/>
                  </a:lnTo>
                  <a:close/>
                </a:path>
                <a:path w="2301875" h="1453515">
                  <a:moveTo>
                    <a:pt x="275040" y="540524"/>
                  </a:moveTo>
                  <a:lnTo>
                    <a:pt x="268377" y="538397"/>
                  </a:lnTo>
                  <a:lnTo>
                    <a:pt x="267839" y="524894"/>
                  </a:lnTo>
                  <a:lnTo>
                    <a:pt x="288958" y="531635"/>
                  </a:lnTo>
                  <a:lnTo>
                    <a:pt x="275040" y="540524"/>
                  </a:lnTo>
                  <a:close/>
                </a:path>
                <a:path w="2301875" h="1453515">
                  <a:moveTo>
                    <a:pt x="352637" y="578625"/>
                  </a:moveTo>
                  <a:lnTo>
                    <a:pt x="334535" y="572846"/>
                  </a:lnTo>
                  <a:lnTo>
                    <a:pt x="343425" y="562353"/>
                  </a:lnTo>
                  <a:lnTo>
                    <a:pt x="354327" y="552501"/>
                  </a:lnTo>
                  <a:lnTo>
                    <a:pt x="361527" y="568131"/>
                  </a:lnTo>
                  <a:lnTo>
                    <a:pt x="363538" y="568773"/>
                  </a:lnTo>
                  <a:lnTo>
                    <a:pt x="352637" y="578625"/>
                  </a:lnTo>
                  <a:close/>
                </a:path>
                <a:path w="2301875" h="1453515">
                  <a:moveTo>
                    <a:pt x="580892" y="651486"/>
                  </a:moveTo>
                  <a:lnTo>
                    <a:pt x="567252" y="647132"/>
                  </a:lnTo>
                  <a:lnTo>
                    <a:pt x="564672" y="632977"/>
                  </a:lnTo>
                  <a:lnTo>
                    <a:pt x="575259" y="623025"/>
                  </a:lnTo>
                  <a:lnTo>
                    <a:pt x="583116" y="625533"/>
                  </a:lnTo>
                  <a:lnTo>
                    <a:pt x="585602" y="639658"/>
                  </a:lnTo>
                  <a:lnTo>
                    <a:pt x="587802" y="640360"/>
                  </a:lnTo>
                  <a:lnTo>
                    <a:pt x="580892" y="651486"/>
                  </a:lnTo>
                  <a:close/>
                </a:path>
                <a:path w="2301875" h="1453515">
                  <a:moveTo>
                    <a:pt x="634224" y="668510"/>
                  </a:moveTo>
                  <a:lnTo>
                    <a:pt x="624010" y="665250"/>
                  </a:lnTo>
                  <a:lnTo>
                    <a:pt x="621995" y="651275"/>
                  </a:lnTo>
                  <a:lnTo>
                    <a:pt x="621398" y="651084"/>
                  </a:lnTo>
                  <a:lnTo>
                    <a:pt x="630885" y="640782"/>
                  </a:lnTo>
                  <a:lnTo>
                    <a:pt x="645467" y="645436"/>
                  </a:lnTo>
                  <a:lnTo>
                    <a:pt x="643994" y="658297"/>
                  </a:lnTo>
                  <a:lnTo>
                    <a:pt x="634224" y="668510"/>
                  </a:lnTo>
                  <a:close/>
                </a:path>
                <a:path w="2301875" h="1453515">
                  <a:moveTo>
                    <a:pt x="664519" y="678181"/>
                  </a:moveTo>
                  <a:lnTo>
                    <a:pt x="643400" y="671439"/>
                  </a:lnTo>
                  <a:lnTo>
                    <a:pt x="646885" y="659220"/>
                  </a:lnTo>
                  <a:lnTo>
                    <a:pt x="656781" y="649048"/>
                  </a:lnTo>
                  <a:lnTo>
                    <a:pt x="668095" y="652659"/>
                  </a:lnTo>
                  <a:lnTo>
                    <a:pt x="668900" y="666248"/>
                  </a:lnTo>
                  <a:lnTo>
                    <a:pt x="664519" y="678181"/>
                  </a:lnTo>
                  <a:close/>
                </a:path>
                <a:path w="2301875" h="1453515">
                  <a:moveTo>
                    <a:pt x="844247" y="722220"/>
                  </a:moveTo>
                  <a:lnTo>
                    <a:pt x="822123" y="715158"/>
                  </a:lnTo>
                  <a:lnTo>
                    <a:pt x="827996" y="703701"/>
                  </a:lnTo>
                  <a:lnTo>
                    <a:pt x="848109" y="710122"/>
                  </a:lnTo>
                  <a:lnTo>
                    <a:pt x="844247" y="722220"/>
                  </a:lnTo>
                  <a:close/>
                </a:path>
                <a:path w="2301875" h="1453515">
                  <a:moveTo>
                    <a:pt x="892519" y="737629"/>
                  </a:moveTo>
                  <a:lnTo>
                    <a:pt x="869389" y="730246"/>
                  </a:lnTo>
                  <a:lnTo>
                    <a:pt x="879976" y="720294"/>
                  </a:lnTo>
                  <a:lnTo>
                    <a:pt x="894181" y="724828"/>
                  </a:lnTo>
                  <a:lnTo>
                    <a:pt x="892519" y="737629"/>
                  </a:lnTo>
                  <a:close/>
                </a:path>
                <a:path w="2301875" h="1453515">
                  <a:moveTo>
                    <a:pt x="1415077" y="917766"/>
                  </a:moveTo>
                  <a:lnTo>
                    <a:pt x="1407582" y="915374"/>
                  </a:lnTo>
                  <a:lnTo>
                    <a:pt x="1402958" y="900566"/>
                  </a:lnTo>
                  <a:lnTo>
                    <a:pt x="1401638" y="900145"/>
                  </a:lnTo>
                  <a:lnTo>
                    <a:pt x="1409083" y="889190"/>
                  </a:lnTo>
                  <a:lnTo>
                    <a:pt x="1426478" y="894743"/>
                  </a:lnTo>
                  <a:lnTo>
                    <a:pt x="1423889" y="907248"/>
                  </a:lnTo>
                  <a:lnTo>
                    <a:pt x="1415077" y="917766"/>
                  </a:lnTo>
                  <a:close/>
                </a:path>
                <a:path w="2301875" h="1453515">
                  <a:moveTo>
                    <a:pt x="204964" y="544817"/>
                  </a:moveTo>
                  <a:lnTo>
                    <a:pt x="195548" y="528480"/>
                  </a:lnTo>
                  <a:lnTo>
                    <a:pt x="199238" y="516327"/>
                  </a:lnTo>
                  <a:lnTo>
                    <a:pt x="222745" y="523831"/>
                  </a:lnTo>
                  <a:lnTo>
                    <a:pt x="204964" y="544817"/>
                  </a:lnTo>
                  <a:close/>
                </a:path>
                <a:path w="2301875" h="1453515">
                  <a:moveTo>
                    <a:pt x="305531" y="576919"/>
                  </a:moveTo>
                  <a:lnTo>
                    <a:pt x="292457" y="572746"/>
                  </a:lnTo>
                  <a:lnTo>
                    <a:pt x="295864" y="560502"/>
                  </a:lnTo>
                  <a:lnTo>
                    <a:pt x="293067" y="559609"/>
                  </a:lnTo>
                  <a:lnTo>
                    <a:pt x="298170" y="547907"/>
                  </a:lnTo>
                  <a:lnTo>
                    <a:pt x="319588" y="554744"/>
                  </a:lnTo>
                  <a:lnTo>
                    <a:pt x="315427" y="566747"/>
                  </a:lnTo>
                  <a:lnTo>
                    <a:pt x="305531" y="576919"/>
                  </a:lnTo>
                  <a:close/>
                </a:path>
                <a:path w="2301875" h="1453515">
                  <a:moveTo>
                    <a:pt x="397047" y="606132"/>
                  </a:moveTo>
                  <a:lnTo>
                    <a:pt x="390196" y="603945"/>
                  </a:lnTo>
                  <a:lnTo>
                    <a:pt x="391355" y="590984"/>
                  </a:lnTo>
                  <a:lnTo>
                    <a:pt x="387835" y="589860"/>
                  </a:lnTo>
                  <a:lnTo>
                    <a:pt x="398737" y="580009"/>
                  </a:lnTo>
                  <a:lnTo>
                    <a:pt x="415330" y="585306"/>
                  </a:lnTo>
                  <a:lnTo>
                    <a:pt x="409300" y="596712"/>
                  </a:lnTo>
                  <a:lnTo>
                    <a:pt x="397047" y="606132"/>
                  </a:lnTo>
                  <a:close/>
                </a:path>
                <a:path w="2301875" h="1453515">
                  <a:moveTo>
                    <a:pt x="776183" y="727156"/>
                  </a:moveTo>
                  <a:lnTo>
                    <a:pt x="763110" y="722983"/>
                  </a:lnTo>
                  <a:lnTo>
                    <a:pt x="765903" y="710543"/>
                  </a:lnTo>
                  <a:lnTo>
                    <a:pt x="775862" y="700391"/>
                  </a:lnTo>
                  <a:lnTo>
                    <a:pt x="784049" y="703004"/>
                  </a:lnTo>
                  <a:lnTo>
                    <a:pt x="786205" y="717024"/>
                  </a:lnTo>
                  <a:lnTo>
                    <a:pt x="787132" y="717320"/>
                  </a:lnTo>
                  <a:lnTo>
                    <a:pt x="776183" y="727156"/>
                  </a:lnTo>
                  <a:close/>
                </a:path>
                <a:path w="2301875" h="1453515">
                  <a:moveTo>
                    <a:pt x="832843" y="731911"/>
                  </a:moveTo>
                  <a:lnTo>
                    <a:pt x="824546" y="729263"/>
                  </a:lnTo>
                  <a:lnTo>
                    <a:pt x="820111" y="714516"/>
                  </a:lnTo>
                  <a:lnTo>
                    <a:pt x="842739" y="721739"/>
                  </a:lnTo>
                  <a:lnTo>
                    <a:pt x="832843" y="731911"/>
                  </a:lnTo>
                  <a:close/>
                </a:path>
                <a:path w="2301875" h="1453515">
                  <a:moveTo>
                    <a:pt x="879732" y="746879"/>
                  </a:moveTo>
                  <a:lnTo>
                    <a:pt x="875973" y="732347"/>
                  </a:lnTo>
                  <a:lnTo>
                    <a:pt x="889895" y="736792"/>
                  </a:lnTo>
                  <a:lnTo>
                    <a:pt x="879732" y="746879"/>
                  </a:lnTo>
                  <a:close/>
                </a:path>
                <a:path w="2301875" h="1453515">
                  <a:moveTo>
                    <a:pt x="1101014" y="830845"/>
                  </a:moveTo>
                  <a:lnTo>
                    <a:pt x="1084923" y="825709"/>
                  </a:lnTo>
                  <a:lnTo>
                    <a:pt x="1096010" y="802585"/>
                  </a:lnTo>
                  <a:lnTo>
                    <a:pt x="1106726" y="806006"/>
                  </a:lnTo>
                  <a:lnTo>
                    <a:pt x="1110564" y="820563"/>
                  </a:lnTo>
                  <a:lnTo>
                    <a:pt x="1101014" y="830845"/>
                  </a:lnTo>
                  <a:close/>
                </a:path>
                <a:path w="2301875" h="1453515">
                  <a:moveTo>
                    <a:pt x="1279862" y="874604"/>
                  </a:moveTo>
                  <a:lnTo>
                    <a:pt x="1256433" y="867125"/>
                  </a:lnTo>
                  <a:lnTo>
                    <a:pt x="1264742" y="856446"/>
                  </a:lnTo>
                  <a:lnTo>
                    <a:pt x="1277690" y="860580"/>
                  </a:lnTo>
                  <a:lnTo>
                    <a:pt x="1279862" y="874604"/>
                  </a:lnTo>
                  <a:close/>
                </a:path>
                <a:path w="2301875" h="1453515">
                  <a:moveTo>
                    <a:pt x="168921" y="546643"/>
                  </a:moveTo>
                  <a:lnTo>
                    <a:pt x="153836" y="541828"/>
                  </a:lnTo>
                  <a:lnTo>
                    <a:pt x="158704" y="530051"/>
                  </a:lnTo>
                  <a:lnTo>
                    <a:pt x="164577" y="518594"/>
                  </a:lnTo>
                  <a:lnTo>
                    <a:pt x="168600" y="519878"/>
                  </a:lnTo>
                  <a:lnTo>
                    <a:pt x="168921" y="546643"/>
                  </a:lnTo>
                  <a:close/>
                </a:path>
                <a:path w="2301875" h="1453515">
                  <a:moveTo>
                    <a:pt x="246357" y="571362"/>
                  </a:moveTo>
                  <a:lnTo>
                    <a:pt x="230927" y="566436"/>
                  </a:lnTo>
                  <a:lnTo>
                    <a:pt x="235386" y="554528"/>
                  </a:lnTo>
                  <a:lnTo>
                    <a:pt x="249273" y="545630"/>
                  </a:lnTo>
                  <a:lnTo>
                    <a:pt x="258265" y="561832"/>
                  </a:lnTo>
                  <a:lnTo>
                    <a:pt x="246357" y="571362"/>
                  </a:lnTo>
                  <a:close/>
                </a:path>
                <a:path w="2301875" h="1453515">
                  <a:moveTo>
                    <a:pt x="365388" y="609358"/>
                  </a:moveTo>
                  <a:lnTo>
                    <a:pt x="350020" y="604452"/>
                  </a:lnTo>
                  <a:lnTo>
                    <a:pt x="355815" y="592970"/>
                  </a:lnTo>
                  <a:lnTo>
                    <a:pt x="362694" y="581835"/>
                  </a:lnTo>
                  <a:lnTo>
                    <a:pt x="371745" y="584724"/>
                  </a:lnTo>
                  <a:lnTo>
                    <a:pt x="376933" y="599712"/>
                  </a:lnTo>
                  <a:lnTo>
                    <a:pt x="365388" y="609358"/>
                  </a:lnTo>
                  <a:close/>
                </a:path>
                <a:path w="2301875" h="1453515">
                  <a:moveTo>
                    <a:pt x="436806" y="632155"/>
                  </a:moveTo>
                  <a:lnTo>
                    <a:pt x="423481" y="627901"/>
                  </a:lnTo>
                  <a:lnTo>
                    <a:pt x="419171" y="613195"/>
                  </a:lnTo>
                  <a:lnTo>
                    <a:pt x="430073" y="603343"/>
                  </a:lnTo>
                  <a:lnTo>
                    <a:pt x="438118" y="605911"/>
                  </a:lnTo>
                  <a:lnTo>
                    <a:pt x="444313" y="621220"/>
                  </a:lnTo>
                  <a:lnTo>
                    <a:pt x="436806" y="632155"/>
                  </a:lnTo>
                  <a:close/>
                </a:path>
                <a:path w="2301875" h="1453515">
                  <a:moveTo>
                    <a:pt x="626779" y="679465"/>
                  </a:moveTo>
                  <a:lnTo>
                    <a:pt x="612448" y="674890"/>
                  </a:lnTo>
                  <a:lnTo>
                    <a:pt x="622910" y="664899"/>
                  </a:lnTo>
                  <a:lnTo>
                    <a:pt x="626779" y="679465"/>
                  </a:lnTo>
                  <a:close/>
                </a:path>
                <a:path w="2301875" h="1453515">
                  <a:moveTo>
                    <a:pt x="712861" y="720275"/>
                  </a:moveTo>
                  <a:lnTo>
                    <a:pt x="692449" y="713759"/>
                  </a:lnTo>
                  <a:lnTo>
                    <a:pt x="694096" y="700953"/>
                  </a:lnTo>
                  <a:lnTo>
                    <a:pt x="697726" y="702112"/>
                  </a:lnTo>
                  <a:lnTo>
                    <a:pt x="709649" y="692586"/>
                  </a:lnTo>
                  <a:lnTo>
                    <a:pt x="716110" y="707980"/>
                  </a:lnTo>
                  <a:lnTo>
                    <a:pt x="712861" y="720275"/>
                  </a:lnTo>
                  <a:close/>
                </a:path>
                <a:path w="2301875" h="1453515">
                  <a:moveTo>
                    <a:pt x="1036183" y="823482"/>
                  </a:moveTo>
                  <a:lnTo>
                    <a:pt x="1029442" y="821330"/>
                  </a:lnTo>
                  <a:lnTo>
                    <a:pt x="1024583" y="806448"/>
                  </a:lnTo>
                  <a:lnTo>
                    <a:pt x="1028445" y="794349"/>
                  </a:lnTo>
                  <a:lnTo>
                    <a:pt x="1052581" y="802054"/>
                  </a:lnTo>
                  <a:lnTo>
                    <a:pt x="1045089" y="812994"/>
                  </a:lnTo>
                  <a:lnTo>
                    <a:pt x="1036183" y="823482"/>
                  </a:lnTo>
                  <a:close/>
                </a:path>
                <a:path w="2301875" h="1453515">
                  <a:moveTo>
                    <a:pt x="1191087" y="872929"/>
                  </a:moveTo>
                  <a:lnTo>
                    <a:pt x="1171571" y="866699"/>
                  </a:lnTo>
                  <a:lnTo>
                    <a:pt x="1179063" y="855759"/>
                  </a:lnTo>
                  <a:lnTo>
                    <a:pt x="1188723" y="845512"/>
                  </a:lnTo>
                  <a:lnTo>
                    <a:pt x="1195842" y="847784"/>
                  </a:lnTo>
                  <a:lnTo>
                    <a:pt x="1199569" y="862305"/>
                  </a:lnTo>
                  <a:lnTo>
                    <a:pt x="1191087" y="872929"/>
                  </a:lnTo>
                  <a:close/>
                </a:path>
                <a:path w="2301875" h="1453515">
                  <a:moveTo>
                    <a:pt x="1265425" y="883327"/>
                  </a:moveTo>
                  <a:lnTo>
                    <a:pt x="1253451" y="879505"/>
                  </a:lnTo>
                  <a:lnTo>
                    <a:pt x="1254720" y="866579"/>
                  </a:lnTo>
                  <a:lnTo>
                    <a:pt x="1275839" y="873320"/>
                  </a:lnTo>
                  <a:lnTo>
                    <a:pt x="1265425" y="883327"/>
                  </a:lnTo>
                  <a:close/>
                </a:path>
                <a:path w="2301875" h="1453515">
                  <a:moveTo>
                    <a:pt x="1312852" y="911798"/>
                  </a:moveTo>
                  <a:lnTo>
                    <a:pt x="1296305" y="906516"/>
                  </a:lnTo>
                  <a:lnTo>
                    <a:pt x="1298376" y="893845"/>
                  </a:lnTo>
                  <a:lnTo>
                    <a:pt x="1306104" y="882981"/>
                  </a:lnTo>
                  <a:lnTo>
                    <a:pt x="1315060" y="885840"/>
                  </a:lnTo>
                  <a:lnTo>
                    <a:pt x="1319071" y="900451"/>
                  </a:lnTo>
                  <a:lnTo>
                    <a:pt x="1320626" y="900948"/>
                  </a:lnTo>
                  <a:lnTo>
                    <a:pt x="1312852" y="911798"/>
                  </a:lnTo>
                  <a:close/>
                </a:path>
                <a:path w="2301875" h="1453515">
                  <a:moveTo>
                    <a:pt x="1563624" y="991847"/>
                  </a:moveTo>
                  <a:lnTo>
                    <a:pt x="1547502" y="986700"/>
                  </a:lnTo>
                  <a:lnTo>
                    <a:pt x="1547530" y="973378"/>
                  </a:lnTo>
                  <a:lnTo>
                    <a:pt x="1549730" y="974080"/>
                  </a:lnTo>
                  <a:lnTo>
                    <a:pt x="1561449" y="964490"/>
                  </a:lnTo>
                  <a:lnTo>
                    <a:pt x="1570280" y="967308"/>
                  </a:lnTo>
                  <a:lnTo>
                    <a:pt x="1569403" y="980360"/>
                  </a:lnTo>
                  <a:lnTo>
                    <a:pt x="1563624" y="991847"/>
                  </a:lnTo>
                  <a:close/>
                </a:path>
                <a:path w="2301875" h="1453515">
                  <a:moveTo>
                    <a:pt x="268301" y="605029"/>
                  </a:moveTo>
                  <a:lnTo>
                    <a:pt x="262675" y="603233"/>
                  </a:lnTo>
                  <a:lnTo>
                    <a:pt x="256575" y="587955"/>
                  </a:lnTo>
                  <a:lnTo>
                    <a:pt x="254563" y="587313"/>
                  </a:lnTo>
                  <a:lnTo>
                    <a:pt x="260437" y="575856"/>
                  </a:lnTo>
                  <a:lnTo>
                    <a:pt x="261442" y="576177"/>
                  </a:lnTo>
                  <a:lnTo>
                    <a:pt x="273350" y="566647"/>
                  </a:lnTo>
                  <a:lnTo>
                    <a:pt x="282561" y="582919"/>
                  </a:lnTo>
                  <a:lnTo>
                    <a:pt x="275525" y="594004"/>
                  </a:lnTo>
                  <a:lnTo>
                    <a:pt x="268301" y="605029"/>
                  </a:lnTo>
                  <a:close/>
                </a:path>
                <a:path w="2301875" h="1453515">
                  <a:moveTo>
                    <a:pt x="306446" y="590543"/>
                  </a:moveTo>
                  <a:lnTo>
                    <a:pt x="283316" y="583159"/>
                  </a:lnTo>
                  <a:lnTo>
                    <a:pt x="289629" y="571843"/>
                  </a:lnTo>
                  <a:lnTo>
                    <a:pt x="309428" y="578163"/>
                  </a:lnTo>
                  <a:lnTo>
                    <a:pt x="306446" y="590543"/>
                  </a:lnTo>
                  <a:close/>
                </a:path>
                <a:path w="2301875" h="1453515">
                  <a:moveTo>
                    <a:pt x="457708" y="652159"/>
                  </a:moveTo>
                  <a:lnTo>
                    <a:pt x="453981" y="637637"/>
                  </a:lnTo>
                  <a:lnTo>
                    <a:pt x="450634" y="636569"/>
                  </a:lnTo>
                  <a:lnTo>
                    <a:pt x="455108" y="624666"/>
                  </a:lnTo>
                  <a:lnTo>
                    <a:pt x="475992" y="631332"/>
                  </a:lnTo>
                  <a:lnTo>
                    <a:pt x="470244" y="642829"/>
                  </a:lnTo>
                  <a:lnTo>
                    <a:pt x="457708" y="652159"/>
                  </a:lnTo>
                  <a:close/>
                </a:path>
                <a:path w="2301875" h="1453515">
                  <a:moveTo>
                    <a:pt x="535990" y="663815"/>
                  </a:moveTo>
                  <a:lnTo>
                    <a:pt x="512859" y="656432"/>
                  </a:lnTo>
                  <a:lnTo>
                    <a:pt x="519738" y="645296"/>
                  </a:lnTo>
                  <a:lnTo>
                    <a:pt x="538846" y="651396"/>
                  </a:lnTo>
                  <a:lnTo>
                    <a:pt x="535990" y="663815"/>
                  </a:lnTo>
                  <a:close/>
                </a:path>
                <a:path w="2301875" h="1453515">
                  <a:moveTo>
                    <a:pt x="577131" y="690280"/>
                  </a:moveTo>
                  <a:lnTo>
                    <a:pt x="554252" y="682976"/>
                  </a:lnTo>
                  <a:lnTo>
                    <a:pt x="570022" y="661347"/>
                  </a:lnTo>
                  <a:lnTo>
                    <a:pt x="580459" y="678010"/>
                  </a:lnTo>
                  <a:lnTo>
                    <a:pt x="577131" y="690280"/>
                  </a:lnTo>
                  <a:close/>
                </a:path>
                <a:path w="2301875" h="1453515">
                  <a:moveTo>
                    <a:pt x="619099" y="690345"/>
                  </a:moveTo>
                  <a:lnTo>
                    <a:pt x="606433" y="686302"/>
                  </a:lnTo>
                  <a:lnTo>
                    <a:pt x="609243" y="673867"/>
                  </a:lnTo>
                  <a:lnTo>
                    <a:pt x="631367" y="680930"/>
                  </a:lnTo>
                  <a:lnTo>
                    <a:pt x="619099" y="690345"/>
                  </a:lnTo>
                  <a:close/>
                </a:path>
                <a:path w="2301875" h="1453515">
                  <a:moveTo>
                    <a:pt x="943445" y="807211"/>
                  </a:moveTo>
                  <a:lnTo>
                    <a:pt x="937722" y="792052"/>
                  </a:lnTo>
                  <a:lnTo>
                    <a:pt x="933228" y="790618"/>
                  </a:lnTo>
                  <a:lnTo>
                    <a:pt x="937876" y="778770"/>
                  </a:lnTo>
                  <a:lnTo>
                    <a:pt x="958586" y="785381"/>
                  </a:lnTo>
                  <a:lnTo>
                    <a:pt x="955117" y="797605"/>
                  </a:lnTo>
                  <a:lnTo>
                    <a:pt x="943445" y="807211"/>
                  </a:lnTo>
                  <a:close/>
                </a:path>
                <a:path w="2301875" h="1453515">
                  <a:moveTo>
                    <a:pt x="1077199" y="849906"/>
                  </a:moveTo>
                  <a:lnTo>
                    <a:pt x="1068148" y="847017"/>
                  </a:lnTo>
                  <a:lnTo>
                    <a:pt x="1065363" y="832797"/>
                  </a:lnTo>
                  <a:lnTo>
                    <a:pt x="1070215" y="821014"/>
                  </a:lnTo>
                  <a:lnTo>
                    <a:pt x="1088946" y="826993"/>
                  </a:lnTo>
                  <a:lnTo>
                    <a:pt x="1089107" y="840376"/>
                  </a:lnTo>
                  <a:lnTo>
                    <a:pt x="1086090" y="839413"/>
                  </a:lnTo>
                  <a:lnTo>
                    <a:pt x="1077199" y="849906"/>
                  </a:lnTo>
                  <a:close/>
                </a:path>
                <a:path w="2301875" h="1453515">
                  <a:moveTo>
                    <a:pt x="1617321" y="1022319"/>
                  </a:moveTo>
                  <a:lnTo>
                    <a:pt x="1598135" y="1016194"/>
                  </a:lnTo>
                  <a:lnTo>
                    <a:pt x="1601903" y="1004065"/>
                  </a:lnTo>
                  <a:lnTo>
                    <a:pt x="1611893" y="993923"/>
                  </a:lnTo>
                  <a:lnTo>
                    <a:pt x="1618449" y="1009347"/>
                  </a:lnTo>
                  <a:lnTo>
                    <a:pt x="1622739" y="1010717"/>
                  </a:lnTo>
                  <a:lnTo>
                    <a:pt x="1617321" y="1022319"/>
                  </a:lnTo>
                  <a:close/>
                </a:path>
                <a:path w="2301875" h="1453515">
                  <a:moveTo>
                    <a:pt x="178246" y="576283"/>
                  </a:moveTo>
                  <a:lnTo>
                    <a:pt x="159186" y="570198"/>
                  </a:lnTo>
                  <a:lnTo>
                    <a:pt x="163079" y="558110"/>
                  </a:lnTo>
                  <a:lnTo>
                    <a:pt x="173949" y="548249"/>
                  </a:lnTo>
                  <a:lnTo>
                    <a:pt x="178604" y="563066"/>
                  </a:lnTo>
                  <a:lnTo>
                    <a:pt x="183161" y="564520"/>
                  </a:lnTo>
                  <a:lnTo>
                    <a:pt x="178246" y="576283"/>
                  </a:lnTo>
                  <a:close/>
                </a:path>
                <a:path w="2301875" h="1453515">
                  <a:moveTo>
                    <a:pt x="205038" y="584835"/>
                  </a:moveTo>
                  <a:lnTo>
                    <a:pt x="187219" y="579147"/>
                  </a:lnTo>
                  <a:lnTo>
                    <a:pt x="190248" y="566783"/>
                  </a:lnTo>
                  <a:lnTo>
                    <a:pt x="198085" y="555953"/>
                  </a:lnTo>
                  <a:lnTo>
                    <a:pt x="205125" y="558200"/>
                  </a:lnTo>
                  <a:lnTo>
                    <a:pt x="209340" y="572877"/>
                  </a:lnTo>
                  <a:lnTo>
                    <a:pt x="211571" y="573589"/>
                  </a:lnTo>
                  <a:lnTo>
                    <a:pt x="205038" y="584835"/>
                  </a:lnTo>
                  <a:close/>
                </a:path>
                <a:path w="2301875" h="1453515">
                  <a:moveTo>
                    <a:pt x="293784" y="599832"/>
                  </a:moveTo>
                  <a:lnTo>
                    <a:pt x="285767" y="583942"/>
                  </a:lnTo>
                  <a:lnTo>
                    <a:pt x="303932" y="589740"/>
                  </a:lnTo>
                  <a:lnTo>
                    <a:pt x="293784" y="599832"/>
                  </a:lnTo>
                  <a:close/>
                </a:path>
                <a:path w="2301875" h="1453515">
                  <a:moveTo>
                    <a:pt x="333166" y="625735"/>
                  </a:moveTo>
                  <a:lnTo>
                    <a:pt x="322245" y="622249"/>
                  </a:lnTo>
                  <a:lnTo>
                    <a:pt x="320560" y="608380"/>
                  </a:lnTo>
                  <a:lnTo>
                    <a:pt x="329828" y="598006"/>
                  </a:lnTo>
                  <a:lnTo>
                    <a:pt x="344033" y="602541"/>
                  </a:lnTo>
                  <a:lnTo>
                    <a:pt x="342795" y="615477"/>
                  </a:lnTo>
                  <a:lnTo>
                    <a:pt x="333166" y="625735"/>
                  </a:lnTo>
                  <a:close/>
                </a:path>
                <a:path w="2301875" h="1453515">
                  <a:moveTo>
                    <a:pt x="387472" y="643070"/>
                  </a:moveTo>
                  <a:lnTo>
                    <a:pt x="384294" y="628724"/>
                  </a:lnTo>
                  <a:lnTo>
                    <a:pt x="375243" y="625835"/>
                  </a:lnTo>
                  <a:lnTo>
                    <a:pt x="387151" y="616305"/>
                  </a:lnTo>
                  <a:lnTo>
                    <a:pt x="403619" y="621561"/>
                  </a:lnTo>
                  <a:lnTo>
                    <a:pt x="398044" y="633113"/>
                  </a:lnTo>
                  <a:lnTo>
                    <a:pt x="387472" y="643070"/>
                  </a:lnTo>
                  <a:close/>
                </a:path>
                <a:path w="2301875" h="1453515">
                  <a:moveTo>
                    <a:pt x="520311" y="672142"/>
                  </a:moveTo>
                  <a:lnTo>
                    <a:pt x="514308" y="670226"/>
                  </a:lnTo>
                  <a:lnTo>
                    <a:pt x="510848" y="655790"/>
                  </a:lnTo>
                  <a:lnTo>
                    <a:pt x="529798" y="661839"/>
                  </a:lnTo>
                  <a:lnTo>
                    <a:pt x="520311" y="672142"/>
                  </a:lnTo>
                  <a:close/>
                </a:path>
                <a:path w="2301875" h="1453515">
                  <a:moveTo>
                    <a:pt x="681677" y="736983"/>
                  </a:moveTo>
                  <a:lnTo>
                    <a:pt x="661894" y="730668"/>
                  </a:lnTo>
                  <a:lnTo>
                    <a:pt x="667186" y="719026"/>
                  </a:lnTo>
                  <a:lnTo>
                    <a:pt x="678794" y="709400"/>
                  </a:lnTo>
                  <a:lnTo>
                    <a:pt x="685005" y="724714"/>
                  </a:lnTo>
                  <a:lnTo>
                    <a:pt x="688383" y="725792"/>
                  </a:lnTo>
                  <a:lnTo>
                    <a:pt x="681677" y="736983"/>
                  </a:lnTo>
                  <a:close/>
                </a:path>
                <a:path w="2301875" h="1453515">
                  <a:moveTo>
                    <a:pt x="812571" y="778766"/>
                  </a:moveTo>
                  <a:lnTo>
                    <a:pt x="793385" y="772641"/>
                  </a:lnTo>
                  <a:lnTo>
                    <a:pt x="798519" y="760949"/>
                  </a:lnTo>
                  <a:lnTo>
                    <a:pt x="810537" y="751454"/>
                  </a:lnTo>
                  <a:lnTo>
                    <a:pt x="818601" y="767359"/>
                  </a:lnTo>
                  <a:lnTo>
                    <a:pt x="820628" y="768006"/>
                  </a:lnTo>
                  <a:lnTo>
                    <a:pt x="812571" y="778766"/>
                  </a:lnTo>
                  <a:close/>
                </a:path>
                <a:path w="2301875" h="1453515">
                  <a:moveTo>
                    <a:pt x="240177" y="609383"/>
                  </a:moveTo>
                  <a:lnTo>
                    <a:pt x="233436" y="607231"/>
                  </a:lnTo>
                  <a:lnTo>
                    <a:pt x="231594" y="593312"/>
                  </a:lnTo>
                  <a:lnTo>
                    <a:pt x="233774" y="580677"/>
                  </a:lnTo>
                  <a:lnTo>
                    <a:pt x="256575" y="587955"/>
                  </a:lnTo>
                  <a:lnTo>
                    <a:pt x="249837" y="599135"/>
                  </a:lnTo>
                  <a:lnTo>
                    <a:pt x="240177" y="609383"/>
                  </a:lnTo>
                  <a:close/>
                </a:path>
                <a:path w="2301875" h="1453515">
                  <a:moveTo>
                    <a:pt x="491358" y="689563"/>
                  </a:moveTo>
                  <a:lnTo>
                    <a:pt x="480956" y="686242"/>
                  </a:lnTo>
                  <a:lnTo>
                    <a:pt x="476977" y="671641"/>
                  </a:lnTo>
                  <a:lnTo>
                    <a:pt x="477354" y="671761"/>
                  </a:lnTo>
                  <a:lnTo>
                    <a:pt x="483526" y="660400"/>
                  </a:lnTo>
                  <a:lnTo>
                    <a:pt x="499946" y="665641"/>
                  </a:lnTo>
                  <a:lnTo>
                    <a:pt x="499101" y="678703"/>
                  </a:lnTo>
                  <a:lnTo>
                    <a:pt x="491358" y="689563"/>
                  </a:lnTo>
                  <a:close/>
                </a:path>
                <a:path w="2301875" h="1453515">
                  <a:moveTo>
                    <a:pt x="602846" y="725151"/>
                  </a:moveTo>
                  <a:lnTo>
                    <a:pt x="579967" y="717847"/>
                  </a:lnTo>
                  <a:lnTo>
                    <a:pt x="585934" y="706421"/>
                  </a:lnTo>
                  <a:lnTo>
                    <a:pt x="598502" y="697101"/>
                  </a:lnTo>
                  <a:lnTo>
                    <a:pt x="605702" y="712731"/>
                  </a:lnTo>
                  <a:lnTo>
                    <a:pt x="602846" y="725151"/>
                  </a:lnTo>
                  <a:close/>
                </a:path>
                <a:path w="2301875" h="1453515">
                  <a:moveTo>
                    <a:pt x="630533" y="733989"/>
                  </a:moveTo>
                  <a:lnTo>
                    <a:pt x="609885" y="727398"/>
                  </a:lnTo>
                  <a:lnTo>
                    <a:pt x="617974" y="716648"/>
                  </a:lnTo>
                  <a:lnTo>
                    <a:pt x="627289" y="706290"/>
                  </a:lnTo>
                  <a:lnTo>
                    <a:pt x="634439" y="708573"/>
                  </a:lnTo>
                  <a:lnTo>
                    <a:pt x="639895" y="723646"/>
                  </a:lnTo>
                  <a:lnTo>
                    <a:pt x="630533" y="733989"/>
                  </a:lnTo>
                  <a:close/>
                </a:path>
                <a:path w="2301875" h="1453515">
                  <a:moveTo>
                    <a:pt x="737853" y="754915"/>
                  </a:moveTo>
                  <a:lnTo>
                    <a:pt x="721590" y="749723"/>
                  </a:lnTo>
                  <a:lnTo>
                    <a:pt x="734267" y="740439"/>
                  </a:lnTo>
                  <a:lnTo>
                    <a:pt x="737853" y="754915"/>
                  </a:lnTo>
                  <a:close/>
                </a:path>
                <a:path w="2301875" h="1453515">
                  <a:moveTo>
                    <a:pt x="898638" y="819570"/>
                  </a:moveTo>
                  <a:lnTo>
                    <a:pt x="895318" y="805179"/>
                  </a:lnTo>
                  <a:lnTo>
                    <a:pt x="890306" y="803579"/>
                  </a:lnTo>
                  <a:lnTo>
                    <a:pt x="894231" y="791501"/>
                  </a:lnTo>
                  <a:lnTo>
                    <a:pt x="916292" y="798543"/>
                  </a:lnTo>
                  <a:lnTo>
                    <a:pt x="909115" y="809583"/>
                  </a:lnTo>
                  <a:lnTo>
                    <a:pt x="898638" y="819570"/>
                  </a:lnTo>
                  <a:close/>
                </a:path>
                <a:path w="2301875" h="1453515">
                  <a:moveTo>
                    <a:pt x="955835" y="837828"/>
                  </a:moveTo>
                  <a:lnTo>
                    <a:pt x="947789" y="835260"/>
                  </a:lnTo>
                  <a:lnTo>
                    <a:pt x="943606" y="820593"/>
                  </a:lnTo>
                  <a:lnTo>
                    <a:pt x="950485" y="809458"/>
                  </a:lnTo>
                  <a:lnTo>
                    <a:pt x="970598" y="815878"/>
                  </a:lnTo>
                  <a:lnTo>
                    <a:pt x="964725" y="827335"/>
                  </a:lnTo>
                  <a:lnTo>
                    <a:pt x="955835" y="837828"/>
                  </a:lnTo>
                  <a:close/>
                </a:path>
                <a:path w="2301875" h="1453515">
                  <a:moveTo>
                    <a:pt x="1035785" y="863349"/>
                  </a:moveTo>
                  <a:lnTo>
                    <a:pt x="1014164" y="856447"/>
                  </a:lnTo>
                  <a:lnTo>
                    <a:pt x="1019031" y="844670"/>
                  </a:lnTo>
                  <a:lnTo>
                    <a:pt x="1028927" y="834497"/>
                  </a:lnTo>
                  <a:lnTo>
                    <a:pt x="1035122" y="849806"/>
                  </a:lnTo>
                  <a:lnTo>
                    <a:pt x="1039553" y="851221"/>
                  </a:lnTo>
                  <a:lnTo>
                    <a:pt x="1035785" y="863349"/>
                  </a:lnTo>
                  <a:close/>
                </a:path>
                <a:path w="2301875" h="1453515">
                  <a:moveTo>
                    <a:pt x="1142889" y="897538"/>
                  </a:moveTo>
                  <a:lnTo>
                    <a:pt x="1136694" y="882229"/>
                  </a:lnTo>
                  <a:lnTo>
                    <a:pt x="1135688" y="881908"/>
                  </a:lnTo>
                  <a:lnTo>
                    <a:pt x="1140556" y="870130"/>
                  </a:lnTo>
                  <a:lnTo>
                    <a:pt x="1159915" y="876310"/>
                  </a:lnTo>
                  <a:lnTo>
                    <a:pt x="1158473" y="889181"/>
                  </a:lnTo>
                  <a:lnTo>
                    <a:pt x="1142889" y="897538"/>
                  </a:lnTo>
                  <a:close/>
                </a:path>
                <a:path w="2301875" h="1453515">
                  <a:moveTo>
                    <a:pt x="1229376" y="925145"/>
                  </a:moveTo>
                  <a:lnTo>
                    <a:pt x="1222572" y="922973"/>
                  </a:lnTo>
                  <a:lnTo>
                    <a:pt x="1221799" y="909395"/>
                  </a:lnTo>
                  <a:lnTo>
                    <a:pt x="1220369" y="908939"/>
                  </a:lnTo>
                  <a:lnTo>
                    <a:pt x="1227044" y="897738"/>
                  </a:lnTo>
                  <a:lnTo>
                    <a:pt x="1247157" y="904158"/>
                  </a:lnTo>
                  <a:lnTo>
                    <a:pt x="1241284" y="915615"/>
                  </a:lnTo>
                  <a:lnTo>
                    <a:pt x="1229376" y="925145"/>
                  </a:lnTo>
                  <a:close/>
                </a:path>
                <a:path w="2301875" h="1453515">
                  <a:moveTo>
                    <a:pt x="1448703" y="981825"/>
                  </a:moveTo>
                  <a:lnTo>
                    <a:pt x="1426546" y="974753"/>
                  </a:lnTo>
                  <a:lnTo>
                    <a:pt x="1434211" y="963868"/>
                  </a:lnTo>
                  <a:lnTo>
                    <a:pt x="1450207" y="968974"/>
                  </a:lnTo>
                  <a:lnTo>
                    <a:pt x="1448703" y="981825"/>
                  </a:lnTo>
                  <a:close/>
                </a:path>
                <a:path w="2301875" h="1453515">
                  <a:moveTo>
                    <a:pt x="162363" y="584544"/>
                  </a:moveTo>
                  <a:lnTo>
                    <a:pt x="141244" y="577803"/>
                  </a:lnTo>
                  <a:lnTo>
                    <a:pt x="147118" y="566346"/>
                  </a:lnTo>
                  <a:lnTo>
                    <a:pt x="170107" y="573685"/>
                  </a:lnTo>
                  <a:lnTo>
                    <a:pt x="162363" y="584544"/>
                  </a:lnTo>
                  <a:close/>
                </a:path>
                <a:path w="2301875" h="1453515">
                  <a:moveTo>
                    <a:pt x="300301" y="641906"/>
                  </a:moveTo>
                  <a:lnTo>
                    <a:pt x="290244" y="638696"/>
                  </a:lnTo>
                  <a:lnTo>
                    <a:pt x="288072" y="624672"/>
                  </a:lnTo>
                  <a:lnTo>
                    <a:pt x="267330" y="618051"/>
                  </a:lnTo>
                  <a:lnTo>
                    <a:pt x="278216" y="608194"/>
                  </a:lnTo>
                  <a:lnTo>
                    <a:pt x="312424" y="619114"/>
                  </a:lnTo>
                  <a:lnTo>
                    <a:pt x="311029" y="632000"/>
                  </a:lnTo>
                  <a:lnTo>
                    <a:pt x="300301" y="641906"/>
                  </a:lnTo>
                  <a:close/>
                </a:path>
                <a:path w="2301875" h="1453515">
                  <a:moveTo>
                    <a:pt x="432149" y="670663"/>
                  </a:moveTo>
                  <a:lnTo>
                    <a:pt x="421700" y="667327"/>
                  </a:lnTo>
                  <a:lnTo>
                    <a:pt x="422466" y="654240"/>
                  </a:lnTo>
                  <a:lnTo>
                    <a:pt x="445801" y="661689"/>
                  </a:lnTo>
                  <a:lnTo>
                    <a:pt x="432149" y="670663"/>
                  </a:lnTo>
                  <a:close/>
                </a:path>
                <a:path w="2301875" h="1453515">
                  <a:moveTo>
                    <a:pt x="551717" y="722161"/>
                  </a:moveTo>
                  <a:lnTo>
                    <a:pt x="534464" y="716654"/>
                  </a:lnTo>
                  <a:lnTo>
                    <a:pt x="533455" y="703000"/>
                  </a:lnTo>
                  <a:lnTo>
                    <a:pt x="548379" y="694433"/>
                  </a:lnTo>
                  <a:lnTo>
                    <a:pt x="559602" y="711347"/>
                  </a:lnTo>
                  <a:lnTo>
                    <a:pt x="551717" y="722161"/>
                  </a:lnTo>
                  <a:close/>
                </a:path>
                <a:path w="2301875" h="1453515">
                  <a:moveTo>
                    <a:pt x="731917" y="766351"/>
                  </a:moveTo>
                  <a:lnTo>
                    <a:pt x="714805" y="760889"/>
                  </a:lnTo>
                  <a:lnTo>
                    <a:pt x="717205" y="748324"/>
                  </a:lnTo>
                  <a:lnTo>
                    <a:pt x="739456" y="755426"/>
                  </a:lnTo>
                  <a:lnTo>
                    <a:pt x="731917" y="766351"/>
                  </a:lnTo>
                  <a:close/>
                </a:path>
                <a:path w="2301875" h="1453515">
                  <a:moveTo>
                    <a:pt x="789586" y="784760"/>
                  </a:moveTo>
                  <a:lnTo>
                    <a:pt x="772473" y="779297"/>
                  </a:lnTo>
                  <a:lnTo>
                    <a:pt x="785717" y="770193"/>
                  </a:lnTo>
                  <a:lnTo>
                    <a:pt x="789586" y="784760"/>
                  </a:lnTo>
                  <a:close/>
                </a:path>
                <a:path w="2301875" h="1453515">
                  <a:moveTo>
                    <a:pt x="841271" y="814590"/>
                  </a:moveTo>
                  <a:lnTo>
                    <a:pt x="818219" y="807231"/>
                  </a:lnTo>
                  <a:lnTo>
                    <a:pt x="827550" y="796878"/>
                  </a:lnTo>
                  <a:lnTo>
                    <a:pt x="838765" y="787127"/>
                  </a:lnTo>
                  <a:lnTo>
                    <a:pt x="841880" y="801453"/>
                  </a:lnTo>
                  <a:lnTo>
                    <a:pt x="846217" y="802837"/>
                  </a:lnTo>
                  <a:lnTo>
                    <a:pt x="841271" y="814590"/>
                  </a:lnTo>
                  <a:close/>
                </a:path>
                <a:path w="2301875" h="1453515">
                  <a:moveTo>
                    <a:pt x="1436544" y="991275"/>
                  </a:moveTo>
                  <a:lnTo>
                    <a:pt x="1429033" y="988878"/>
                  </a:lnTo>
                  <a:lnTo>
                    <a:pt x="1427835" y="975164"/>
                  </a:lnTo>
                  <a:lnTo>
                    <a:pt x="1446157" y="981013"/>
                  </a:lnTo>
                  <a:lnTo>
                    <a:pt x="1436544" y="991275"/>
                  </a:lnTo>
                  <a:close/>
                </a:path>
                <a:path w="2301875" h="1453515">
                  <a:moveTo>
                    <a:pt x="1528452" y="1020613"/>
                  </a:moveTo>
                  <a:lnTo>
                    <a:pt x="1507946" y="1014068"/>
                  </a:lnTo>
                  <a:lnTo>
                    <a:pt x="1513458" y="1002496"/>
                  </a:lnTo>
                  <a:lnTo>
                    <a:pt x="1535944" y="1009673"/>
                  </a:lnTo>
                  <a:lnTo>
                    <a:pt x="1528452" y="1020613"/>
                  </a:lnTo>
                  <a:close/>
                </a:path>
                <a:path w="2301875" h="1453515">
                  <a:moveTo>
                    <a:pt x="154479" y="595359"/>
                  </a:moveTo>
                  <a:lnTo>
                    <a:pt x="139394" y="590543"/>
                  </a:lnTo>
                  <a:lnTo>
                    <a:pt x="139233" y="577161"/>
                  </a:lnTo>
                  <a:lnTo>
                    <a:pt x="161358" y="584223"/>
                  </a:lnTo>
                  <a:lnTo>
                    <a:pt x="154479" y="595359"/>
                  </a:lnTo>
                  <a:close/>
                </a:path>
                <a:path w="2301875" h="1453515">
                  <a:moveTo>
                    <a:pt x="329402" y="651196"/>
                  </a:moveTo>
                  <a:lnTo>
                    <a:pt x="307340" y="644154"/>
                  </a:lnTo>
                  <a:lnTo>
                    <a:pt x="314392" y="633073"/>
                  </a:lnTo>
                  <a:lnTo>
                    <a:pt x="334333" y="639438"/>
                  </a:lnTo>
                  <a:lnTo>
                    <a:pt x="329402" y="651196"/>
                  </a:lnTo>
                  <a:close/>
                </a:path>
                <a:path w="2301875" h="1453515">
                  <a:moveTo>
                    <a:pt x="362400" y="661729"/>
                  </a:moveTo>
                  <a:lnTo>
                    <a:pt x="340574" y="654762"/>
                  </a:lnTo>
                  <a:lnTo>
                    <a:pt x="347406" y="643612"/>
                  </a:lnTo>
                  <a:lnTo>
                    <a:pt x="362680" y="648487"/>
                  </a:lnTo>
                  <a:lnTo>
                    <a:pt x="362400" y="661729"/>
                  </a:lnTo>
                  <a:close/>
                </a:path>
                <a:path w="2301875" h="1453515">
                  <a:moveTo>
                    <a:pt x="517525" y="711247"/>
                  </a:moveTo>
                  <a:lnTo>
                    <a:pt x="493389" y="703542"/>
                  </a:lnTo>
                  <a:lnTo>
                    <a:pt x="502860" y="693234"/>
                  </a:lnTo>
                  <a:lnTo>
                    <a:pt x="521387" y="699148"/>
                  </a:lnTo>
                  <a:lnTo>
                    <a:pt x="517525" y="711247"/>
                  </a:lnTo>
                  <a:close/>
                </a:path>
                <a:path w="2301875" h="1453515">
                  <a:moveTo>
                    <a:pt x="590938" y="734681"/>
                  </a:moveTo>
                  <a:lnTo>
                    <a:pt x="584272" y="719222"/>
                  </a:lnTo>
                  <a:lnTo>
                    <a:pt x="601840" y="724830"/>
                  </a:lnTo>
                  <a:lnTo>
                    <a:pt x="590938" y="734681"/>
                  </a:lnTo>
                  <a:close/>
                </a:path>
                <a:path w="2301875" h="1453515">
                  <a:moveTo>
                    <a:pt x="783084" y="796016"/>
                  </a:moveTo>
                  <a:lnTo>
                    <a:pt x="766820" y="790824"/>
                  </a:lnTo>
                  <a:lnTo>
                    <a:pt x="768655" y="778079"/>
                  </a:lnTo>
                  <a:lnTo>
                    <a:pt x="790906" y="785181"/>
                  </a:lnTo>
                  <a:lnTo>
                    <a:pt x="783084" y="796016"/>
                  </a:lnTo>
                  <a:close/>
                </a:path>
                <a:path w="2301875" h="1453515">
                  <a:moveTo>
                    <a:pt x="972086" y="856347"/>
                  </a:moveTo>
                  <a:lnTo>
                    <a:pt x="958258" y="851933"/>
                  </a:lnTo>
                  <a:lnTo>
                    <a:pt x="967337" y="841500"/>
                  </a:lnTo>
                  <a:lnTo>
                    <a:pt x="972086" y="856347"/>
                  </a:lnTo>
                  <a:close/>
                </a:path>
                <a:path w="2301875" h="1453515">
                  <a:moveTo>
                    <a:pt x="1282574" y="968789"/>
                  </a:moveTo>
                  <a:lnTo>
                    <a:pt x="1264896" y="963146"/>
                  </a:lnTo>
                  <a:lnTo>
                    <a:pt x="1269402" y="951253"/>
                  </a:lnTo>
                  <a:lnTo>
                    <a:pt x="1278528" y="940835"/>
                  </a:lnTo>
                  <a:lnTo>
                    <a:pt x="1286621" y="943418"/>
                  </a:lnTo>
                  <a:lnTo>
                    <a:pt x="1291888" y="958431"/>
                  </a:lnTo>
                  <a:lnTo>
                    <a:pt x="1282574" y="968789"/>
                  </a:lnTo>
                  <a:close/>
                </a:path>
                <a:path w="2301875" h="1453515">
                  <a:moveTo>
                    <a:pt x="1350629" y="990513"/>
                  </a:moveTo>
                  <a:lnTo>
                    <a:pt x="1328253" y="983370"/>
                  </a:lnTo>
                  <a:lnTo>
                    <a:pt x="1334126" y="971914"/>
                  </a:lnTo>
                  <a:lnTo>
                    <a:pt x="1346034" y="962384"/>
                  </a:lnTo>
                  <a:lnTo>
                    <a:pt x="1353045" y="977953"/>
                  </a:lnTo>
                  <a:lnTo>
                    <a:pt x="1350629" y="990513"/>
                  </a:lnTo>
                  <a:close/>
                </a:path>
                <a:path w="2301875" h="1453515">
                  <a:moveTo>
                    <a:pt x="1677534" y="1094864"/>
                  </a:moveTo>
                  <a:lnTo>
                    <a:pt x="1663329" y="1090330"/>
                  </a:lnTo>
                  <a:lnTo>
                    <a:pt x="1664991" y="1077529"/>
                  </a:lnTo>
                  <a:lnTo>
                    <a:pt x="1672326" y="1066539"/>
                  </a:lnTo>
                  <a:lnTo>
                    <a:pt x="1685682" y="1070803"/>
                  </a:lnTo>
                  <a:lnTo>
                    <a:pt x="1688121" y="1084913"/>
                  </a:lnTo>
                  <a:lnTo>
                    <a:pt x="1677534" y="1094864"/>
                  </a:lnTo>
                  <a:close/>
                </a:path>
                <a:path w="2301875" h="1453515">
                  <a:moveTo>
                    <a:pt x="144743" y="618914"/>
                  </a:moveTo>
                  <a:lnTo>
                    <a:pt x="138710" y="616988"/>
                  </a:lnTo>
                  <a:lnTo>
                    <a:pt x="139554" y="603926"/>
                  </a:lnTo>
                  <a:lnTo>
                    <a:pt x="148445" y="593433"/>
                  </a:lnTo>
                  <a:lnTo>
                    <a:pt x="164064" y="598418"/>
                  </a:lnTo>
                  <a:lnTo>
                    <a:pt x="162433" y="611229"/>
                  </a:lnTo>
                  <a:lnTo>
                    <a:pt x="158253" y="609895"/>
                  </a:lnTo>
                  <a:lnTo>
                    <a:pt x="144743" y="618914"/>
                  </a:lnTo>
                  <a:close/>
                </a:path>
                <a:path w="2301875" h="1453515">
                  <a:moveTo>
                    <a:pt x="212767" y="640628"/>
                  </a:moveTo>
                  <a:lnTo>
                    <a:pt x="206557" y="625314"/>
                  </a:lnTo>
                  <a:lnTo>
                    <a:pt x="202707" y="624085"/>
                  </a:lnTo>
                  <a:lnTo>
                    <a:pt x="215825" y="614941"/>
                  </a:lnTo>
                  <a:lnTo>
                    <a:pt x="229904" y="619435"/>
                  </a:lnTo>
                  <a:lnTo>
                    <a:pt x="212767" y="640628"/>
                  </a:lnTo>
                  <a:close/>
                </a:path>
                <a:path w="2301875" h="1453515">
                  <a:moveTo>
                    <a:pt x="348733" y="670698"/>
                  </a:moveTo>
                  <a:lnTo>
                    <a:pt x="342086" y="668576"/>
                  </a:lnTo>
                  <a:lnTo>
                    <a:pt x="341659" y="655108"/>
                  </a:lnTo>
                  <a:lnTo>
                    <a:pt x="360326" y="661067"/>
                  </a:lnTo>
                  <a:lnTo>
                    <a:pt x="348733" y="670698"/>
                  </a:lnTo>
                  <a:close/>
                </a:path>
                <a:path w="2301875" h="1453515">
                  <a:moveTo>
                    <a:pt x="466557" y="721640"/>
                  </a:moveTo>
                  <a:lnTo>
                    <a:pt x="458351" y="705689"/>
                  </a:lnTo>
                  <a:lnTo>
                    <a:pt x="465230" y="694554"/>
                  </a:lnTo>
                  <a:lnTo>
                    <a:pt x="484338" y="700653"/>
                  </a:lnTo>
                  <a:lnTo>
                    <a:pt x="482487" y="713393"/>
                  </a:lnTo>
                  <a:lnTo>
                    <a:pt x="480476" y="712751"/>
                  </a:lnTo>
                  <a:lnTo>
                    <a:pt x="466557" y="721640"/>
                  </a:lnTo>
                  <a:close/>
                </a:path>
                <a:path w="2301875" h="1453515">
                  <a:moveTo>
                    <a:pt x="497572" y="718209"/>
                  </a:moveTo>
                  <a:lnTo>
                    <a:pt x="498417" y="705147"/>
                  </a:lnTo>
                  <a:lnTo>
                    <a:pt x="509479" y="708678"/>
                  </a:lnTo>
                  <a:lnTo>
                    <a:pt x="497572" y="718209"/>
                  </a:lnTo>
                  <a:close/>
                </a:path>
                <a:path w="2301875" h="1453515">
                  <a:moveTo>
                    <a:pt x="561262" y="751871"/>
                  </a:moveTo>
                  <a:lnTo>
                    <a:pt x="555181" y="749930"/>
                  </a:lnTo>
                  <a:lnTo>
                    <a:pt x="553905" y="736191"/>
                  </a:lnTo>
                  <a:lnTo>
                    <a:pt x="548861" y="734581"/>
                  </a:lnTo>
                  <a:lnTo>
                    <a:pt x="562717" y="725672"/>
                  </a:lnTo>
                  <a:lnTo>
                    <a:pt x="575916" y="729886"/>
                  </a:lnTo>
                  <a:lnTo>
                    <a:pt x="572997" y="742285"/>
                  </a:lnTo>
                  <a:lnTo>
                    <a:pt x="561262" y="751871"/>
                  </a:lnTo>
                  <a:close/>
                </a:path>
                <a:path w="2301875" h="1453515">
                  <a:moveTo>
                    <a:pt x="595122" y="749348"/>
                  </a:moveTo>
                  <a:lnTo>
                    <a:pt x="579000" y="744201"/>
                  </a:lnTo>
                  <a:lnTo>
                    <a:pt x="586916" y="733397"/>
                  </a:lnTo>
                  <a:lnTo>
                    <a:pt x="591724" y="734932"/>
                  </a:lnTo>
                  <a:lnTo>
                    <a:pt x="595122" y="749348"/>
                  </a:lnTo>
                  <a:close/>
                </a:path>
                <a:path w="2301875" h="1453515">
                  <a:moveTo>
                    <a:pt x="660867" y="770334"/>
                  </a:moveTo>
                  <a:lnTo>
                    <a:pt x="637485" y="762871"/>
                  </a:lnTo>
                  <a:lnTo>
                    <a:pt x="645072" y="751961"/>
                  </a:lnTo>
                  <a:lnTo>
                    <a:pt x="661759" y="757288"/>
                  </a:lnTo>
                  <a:lnTo>
                    <a:pt x="660867" y="770334"/>
                  </a:lnTo>
                  <a:close/>
                </a:path>
                <a:path w="2301875" h="1453515">
                  <a:moveTo>
                    <a:pt x="689815" y="792906"/>
                  </a:moveTo>
                  <a:lnTo>
                    <a:pt x="679099" y="789485"/>
                  </a:lnTo>
                  <a:lnTo>
                    <a:pt x="678844" y="776072"/>
                  </a:lnTo>
                  <a:lnTo>
                    <a:pt x="680383" y="776564"/>
                  </a:lnTo>
                  <a:lnTo>
                    <a:pt x="690499" y="766462"/>
                  </a:lnTo>
                  <a:lnTo>
                    <a:pt x="704202" y="770836"/>
                  </a:lnTo>
                  <a:lnTo>
                    <a:pt x="700921" y="783120"/>
                  </a:lnTo>
                  <a:lnTo>
                    <a:pt x="689815" y="792906"/>
                  </a:lnTo>
                  <a:close/>
                </a:path>
                <a:path w="2301875" h="1453515">
                  <a:moveTo>
                    <a:pt x="897988" y="859357"/>
                  </a:moveTo>
                  <a:lnTo>
                    <a:pt x="883720" y="854803"/>
                  </a:lnTo>
                  <a:lnTo>
                    <a:pt x="887268" y="842604"/>
                  </a:lnTo>
                  <a:lnTo>
                    <a:pt x="900621" y="833535"/>
                  </a:lnTo>
                  <a:lnTo>
                    <a:pt x="911907" y="850469"/>
                  </a:lnTo>
                  <a:lnTo>
                    <a:pt x="897988" y="859357"/>
                  </a:lnTo>
                  <a:close/>
                </a:path>
                <a:path w="2301875" h="1453515">
                  <a:moveTo>
                    <a:pt x="973252" y="870051"/>
                  </a:moveTo>
                  <a:lnTo>
                    <a:pt x="951128" y="862988"/>
                  </a:lnTo>
                  <a:lnTo>
                    <a:pt x="955681" y="851111"/>
                  </a:lnTo>
                  <a:lnTo>
                    <a:pt x="981137" y="859236"/>
                  </a:lnTo>
                  <a:lnTo>
                    <a:pt x="973252" y="870051"/>
                  </a:lnTo>
                  <a:close/>
                </a:path>
                <a:path w="2301875" h="1453515">
                  <a:moveTo>
                    <a:pt x="1157827" y="942300"/>
                  </a:moveTo>
                  <a:lnTo>
                    <a:pt x="1144377" y="938007"/>
                  </a:lnTo>
                  <a:lnTo>
                    <a:pt x="1142152" y="927965"/>
                  </a:lnTo>
                  <a:lnTo>
                    <a:pt x="1144216" y="924624"/>
                  </a:lnTo>
                  <a:lnTo>
                    <a:pt x="1152368" y="913895"/>
                  </a:lnTo>
                  <a:lnTo>
                    <a:pt x="1162079" y="916995"/>
                  </a:lnTo>
                  <a:lnTo>
                    <a:pt x="1165335" y="931365"/>
                  </a:lnTo>
                  <a:lnTo>
                    <a:pt x="1164502" y="931100"/>
                  </a:lnTo>
                  <a:lnTo>
                    <a:pt x="1157827" y="942300"/>
                  </a:lnTo>
                  <a:close/>
                </a:path>
                <a:path w="2301875" h="1453515">
                  <a:moveTo>
                    <a:pt x="1582188" y="1077760"/>
                  </a:moveTo>
                  <a:lnTo>
                    <a:pt x="1573797" y="1075082"/>
                  </a:lnTo>
                  <a:lnTo>
                    <a:pt x="1568937" y="1060199"/>
                  </a:lnTo>
                  <a:lnTo>
                    <a:pt x="1567476" y="1059733"/>
                  </a:lnTo>
                  <a:lnTo>
                    <a:pt x="1575722" y="1049034"/>
                  </a:lnTo>
                  <a:lnTo>
                    <a:pt x="1591986" y="1054225"/>
                  </a:lnTo>
                  <a:lnTo>
                    <a:pt x="1589727" y="1066835"/>
                  </a:lnTo>
                  <a:lnTo>
                    <a:pt x="1582188" y="1077760"/>
                  </a:lnTo>
                  <a:close/>
                </a:path>
                <a:path w="2301875" h="1453515">
                  <a:moveTo>
                    <a:pt x="195187" y="648347"/>
                  </a:moveTo>
                  <a:lnTo>
                    <a:pt x="167374" y="639469"/>
                  </a:lnTo>
                  <a:lnTo>
                    <a:pt x="166868" y="625976"/>
                  </a:lnTo>
                  <a:lnTo>
                    <a:pt x="170133" y="613687"/>
                  </a:lnTo>
                  <a:lnTo>
                    <a:pt x="189838" y="619977"/>
                  </a:lnTo>
                  <a:lnTo>
                    <a:pt x="188993" y="633039"/>
                  </a:lnTo>
                  <a:lnTo>
                    <a:pt x="195027" y="634965"/>
                  </a:lnTo>
                  <a:lnTo>
                    <a:pt x="195187" y="648347"/>
                  </a:lnTo>
                  <a:close/>
                </a:path>
                <a:path w="2301875" h="1453515">
                  <a:moveTo>
                    <a:pt x="339843" y="681192"/>
                  </a:moveTo>
                  <a:lnTo>
                    <a:pt x="328781" y="677660"/>
                  </a:lnTo>
                  <a:lnTo>
                    <a:pt x="341694" y="668451"/>
                  </a:lnTo>
                  <a:lnTo>
                    <a:pt x="339843" y="681192"/>
                  </a:lnTo>
                  <a:close/>
                </a:path>
                <a:path w="2301875" h="1453515">
                  <a:moveTo>
                    <a:pt x="389121" y="696921"/>
                  </a:moveTo>
                  <a:lnTo>
                    <a:pt x="368756" y="690421"/>
                  </a:lnTo>
                  <a:lnTo>
                    <a:pt x="371109" y="677841"/>
                  </a:lnTo>
                  <a:lnTo>
                    <a:pt x="391663" y="684402"/>
                  </a:lnTo>
                  <a:lnTo>
                    <a:pt x="389121" y="696921"/>
                  </a:lnTo>
                  <a:close/>
                </a:path>
                <a:path w="2301875" h="1453515">
                  <a:moveTo>
                    <a:pt x="441415" y="713614"/>
                  </a:moveTo>
                  <a:lnTo>
                    <a:pt x="417908" y="706111"/>
                  </a:lnTo>
                  <a:lnTo>
                    <a:pt x="423907" y="694694"/>
                  </a:lnTo>
                  <a:lnTo>
                    <a:pt x="444272" y="701195"/>
                  </a:lnTo>
                  <a:lnTo>
                    <a:pt x="441415" y="713614"/>
                  </a:lnTo>
                  <a:close/>
                </a:path>
                <a:path w="2301875" h="1453515">
                  <a:moveTo>
                    <a:pt x="522422" y="752804"/>
                  </a:moveTo>
                  <a:lnTo>
                    <a:pt x="508500" y="748360"/>
                  </a:lnTo>
                  <a:lnTo>
                    <a:pt x="505778" y="734160"/>
                  </a:lnTo>
                  <a:lnTo>
                    <a:pt x="514810" y="723711"/>
                  </a:lnTo>
                  <a:lnTo>
                    <a:pt x="529298" y="728336"/>
                  </a:lnTo>
                  <a:lnTo>
                    <a:pt x="528908" y="741543"/>
                  </a:lnTo>
                  <a:lnTo>
                    <a:pt x="522422" y="752804"/>
                  </a:lnTo>
                  <a:close/>
                </a:path>
                <a:path w="2301875" h="1453515">
                  <a:moveTo>
                    <a:pt x="593900" y="762289"/>
                  </a:moveTo>
                  <a:lnTo>
                    <a:pt x="572356" y="755412"/>
                  </a:lnTo>
                  <a:lnTo>
                    <a:pt x="574003" y="742606"/>
                  </a:lnTo>
                  <a:lnTo>
                    <a:pt x="597149" y="749995"/>
                  </a:lnTo>
                  <a:lnTo>
                    <a:pt x="593900" y="762289"/>
                  </a:lnTo>
                  <a:close/>
                </a:path>
                <a:path w="2301875" h="1453515">
                  <a:moveTo>
                    <a:pt x="644560" y="778460"/>
                  </a:moveTo>
                  <a:lnTo>
                    <a:pt x="639230" y="763427"/>
                  </a:lnTo>
                  <a:lnTo>
                    <a:pt x="657615" y="769296"/>
                  </a:lnTo>
                  <a:lnTo>
                    <a:pt x="644560" y="778460"/>
                  </a:lnTo>
                  <a:close/>
                </a:path>
                <a:path w="2301875" h="1453515">
                  <a:moveTo>
                    <a:pt x="1137337" y="935759"/>
                  </a:moveTo>
                  <a:lnTo>
                    <a:pt x="1141199" y="923661"/>
                  </a:lnTo>
                  <a:lnTo>
                    <a:pt x="1142152" y="927965"/>
                  </a:lnTo>
                  <a:lnTo>
                    <a:pt x="1137337" y="935759"/>
                  </a:lnTo>
                  <a:close/>
                </a:path>
                <a:path w="2301875" h="1453515">
                  <a:moveTo>
                    <a:pt x="1205883" y="970971"/>
                  </a:moveTo>
                  <a:lnTo>
                    <a:pt x="1195826" y="967761"/>
                  </a:lnTo>
                  <a:lnTo>
                    <a:pt x="1189836" y="952518"/>
                  </a:lnTo>
                  <a:lnTo>
                    <a:pt x="1195631" y="941036"/>
                  </a:lnTo>
                  <a:lnTo>
                    <a:pt x="1215618" y="947416"/>
                  </a:lnTo>
                  <a:lnTo>
                    <a:pt x="1211756" y="959515"/>
                  </a:lnTo>
                  <a:lnTo>
                    <a:pt x="1205883" y="970971"/>
                  </a:lnTo>
                  <a:close/>
                </a:path>
                <a:path w="2301875" h="1453515">
                  <a:moveTo>
                    <a:pt x="1706705" y="1130839"/>
                  </a:moveTo>
                  <a:lnTo>
                    <a:pt x="1692123" y="1126184"/>
                  </a:lnTo>
                  <a:lnTo>
                    <a:pt x="1693314" y="1113233"/>
                  </a:lnTo>
                  <a:lnTo>
                    <a:pt x="1703367" y="1103111"/>
                  </a:lnTo>
                  <a:lnTo>
                    <a:pt x="1719080" y="1108126"/>
                  </a:lnTo>
                  <a:lnTo>
                    <a:pt x="1716051" y="1120491"/>
                  </a:lnTo>
                  <a:lnTo>
                    <a:pt x="1706705" y="1130839"/>
                  </a:lnTo>
                  <a:close/>
                </a:path>
                <a:path w="2301875" h="1453515">
                  <a:moveTo>
                    <a:pt x="125957" y="639580"/>
                  </a:moveTo>
                  <a:lnTo>
                    <a:pt x="106849" y="633480"/>
                  </a:lnTo>
                  <a:lnTo>
                    <a:pt x="117590" y="610246"/>
                  </a:lnTo>
                  <a:lnTo>
                    <a:pt x="151783" y="621161"/>
                  </a:lnTo>
                  <a:lnTo>
                    <a:pt x="141887" y="631333"/>
                  </a:lnTo>
                  <a:lnTo>
                    <a:pt x="135853" y="629407"/>
                  </a:lnTo>
                  <a:lnTo>
                    <a:pt x="125957" y="639580"/>
                  </a:lnTo>
                  <a:close/>
                </a:path>
                <a:path w="2301875" h="1453515">
                  <a:moveTo>
                    <a:pt x="231207" y="673176"/>
                  </a:moveTo>
                  <a:lnTo>
                    <a:pt x="209176" y="666144"/>
                  </a:lnTo>
                  <a:lnTo>
                    <a:pt x="214672" y="654567"/>
                  </a:lnTo>
                  <a:lnTo>
                    <a:pt x="226203" y="644916"/>
                  </a:lnTo>
                  <a:lnTo>
                    <a:pt x="231360" y="659894"/>
                  </a:lnTo>
                  <a:lnTo>
                    <a:pt x="235666" y="661268"/>
                  </a:lnTo>
                  <a:lnTo>
                    <a:pt x="231207" y="673176"/>
                  </a:lnTo>
                  <a:close/>
                </a:path>
                <a:path w="2301875" h="1453515">
                  <a:moveTo>
                    <a:pt x="272624" y="673066"/>
                  </a:moveTo>
                  <a:lnTo>
                    <a:pt x="249493" y="665682"/>
                  </a:lnTo>
                  <a:lnTo>
                    <a:pt x="256781" y="654677"/>
                  </a:lnTo>
                  <a:lnTo>
                    <a:pt x="276863" y="661088"/>
                  </a:lnTo>
                  <a:lnTo>
                    <a:pt x="272624" y="673066"/>
                  </a:lnTo>
                  <a:close/>
                </a:path>
                <a:path w="2301875" h="1453515">
                  <a:moveTo>
                    <a:pt x="309083" y="698035"/>
                  </a:moveTo>
                  <a:lnTo>
                    <a:pt x="280830" y="689017"/>
                  </a:lnTo>
                  <a:lnTo>
                    <a:pt x="307662" y="670919"/>
                  </a:lnTo>
                  <a:lnTo>
                    <a:pt x="343866" y="682476"/>
                  </a:lnTo>
                  <a:lnTo>
                    <a:pt x="335588" y="693165"/>
                  </a:lnTo>
                  <a:lnTo>
                    <a:pt x="319890" y="688154"/>
                  </a:lnTo>
                  <a:lnTo>
                    <a:pt x="309083" y="698035"/>
                  </a:lnTo>
                  <a:close/>
                </a:path>
                <a:path w="2301875" h="1453515">
                  <a:moveTo>
                    <a:pt x="404653" y="728542"/>
                  </a:moveTo>
                  <a:lnTo>
                    <a:pt x="387179" y="722964"/>
                  </a:lnTo>
                  <a:lnTo>
                    <a:pt x="402194" y="701095"/>
                  </a:lnTo>
                  <a:lnTo>
                    <a:pt x="411406" y="717366"/>
                  </a:lnTo>
                  <a:lnTo>
                    <a:pt x="404653" y="728542"/>
                  </a:lnTo>
                  <a:close/>
                </a:path>
                <a:path w="2301875" h="1453515">
                  <a:moveTo>
                    <a:pt x="428502" y="722824"/>
                  </a:moveTo>
                  <a:lnTo>
                    <a:pt x="422845" y="721018"/>
                  </a:lnTo>
                  <a:lnTo>
                    <a:pt x="420296" y="706873"/>
                  </a:lnTo>
                  <a:lnTo>
                    <a:pt x="437267" y="712290"/>
                  </a:lnTo>
                  <a:lnTo>
                    <a:pt x="428502" y="722824"/>
                  </a:lnTo>
                  <a:close/>
                </a:path>
                <a:path w="2301875" h="1453515">
                  <a:moveTo>
                    <a:pt x="458095" y="745601"/>
                  </a:moveTo>
                  <a:lnTo>
                    <a:pt x="445052" y="741438"/>
                  </a:lnTo>
                  <a:lnTo>
                    <a:pt x="442582" y="727318"/>
                  </a:lnTo>
                  <a:lnTo>
                    <a:pt x="453483" y="717467"/>
                  </a:lnTo>
                  <a:lnTo>
                    <a:pt x="464546" y="720998"/>
                  </a:lnTo>
                  <a:lnTo>
                    <a:pt x="467723" y="735344"/>
                  </a:lnTo>
                  <a:lnTo>
                    <a:pt x="458095" y="745601"/>
                  </a:lnTo>
                  <a:close/>
                </a:path>
                <a:path w="2301875" h="1453515">
                  <a:moveTo>
                    <a:pt x="734728" y="820574"/>
                  </a:moveTo>
                  <a:lnTo>
                    <a:pt x="715369" y="814394"/>
                  </a:lnTo>
                  <a:lnTo>
                    <a:pt x="722248" y="803259"/>
                  </a:lnTo>
                  <a:lnTo>
                    <a:pt x="736170" y="807703"/>
                  </a:lnTo>
                  <a:lnTo>
                    <a:pt x="734728" y="820574"/>
                  </a:lnTo>
                  <a:close/>
                </a:path>
                <a:path w="2301875" h="1453515">
                  <a:moveTo>
                    <a:pt x="863422" y="861654"/>
                  </a:moveTo>
                  <a:lnTo>
                    <a:pt x="844723" y="855685"/>
                  </a:lnTo>
                  <a:lnTo>
                    <a:pt x="847375" y="843201"/>
                  </a:lnTo>
                  <a:lnTo>
                    <a:pt x="867818" y="849726"/>
                  </a:lnTo>
                  <a:lnTo>
                    <a:pt x="863422" y="861654"/>
                  </a:lnTo>
                  <a:close/>
                </a:path>
                <a:path w="2301875" h="1453515">
                  <a:moveTo>
                    <a:pt x="1110207" y="953762"/>
                  </a:moveTo>
                  <a:lnTo>
                    <a:pt x="1090392" y="947437"/>
                  </a:lnTo>
                  <a:lnTo>
                    <a:pt x="1093248" y="935017"/>
                  </a:lnTo>
                  <a:lnTo>
                    <a:pt x="1108173" y="926450"/>
                  </a:lnTo>
                  <a:lnTo>
                    <a:pt x="1113975" y="941633"/>
                  </a:lnTo>
                  <a:lnTo>
                    <a:pt x="1116756" y="942521"/>
                  </a:lnTo>
                  <a:lnTo>
                    <a:pt x="1110207" y="953762"/>
                  </a:lnTo>
                  <a:close/>
                </a:path>
                <a:path w="2301875" h="1453515">
                  <a:moveTo>
                    <a:pt x="1165817" y="971513"/>
                  </a:moveTo>
                  <a:lnTo>
                    <a:pt x="1144698" y="964772"/>
                  </a:lnTo>
                  <a:lnTo>
                    <a:pt x="1150571" y="953315"/>
                  </a:lnTo>
                  <a:lnTo>
                    <a:pt x="1162652" y="943840"/>
                  </a:lnTo>
                  <a:lnTo>
                    <a:pt x="1170398" y="946313"/>
                  </a:lnTo>
                  <a:lnTo>
                    <a:pt x="1171078" y="959861"/>
                  </a:lnTo>
                  <a:lnTo>
                    <a:pt x="1165817" y="971513"/>
                  </a:lnTo>
                  <a:close/>
                </a:path>
                <a:path w="2301875" h="1453515">
                  <a:moveTo>
                    <a:pt x="1443381" y="1060115"/>
                  </a:moveTo>
                  <a:lnTo>
                    <a:pt x="1430308" y="1055941"/>
                  </a:lnTo>
                  <a:lnTo>
                    <a:pt x="1445307" y="1034067"/>
                  </a:lnTo>
                  <a:lnTo>
                    <a:pt x="1456259" y="1037563"/>
                  </a:lnTo>
                  <a:lnTo>
                    <a:pt x="1457504" y="1051291"/>
                  </a:lnTo>
                  <a:lnTo>
                    <a:pt x="1443381" y="1060115"/>
                  </a:lnTo>
                  <a:close/>
                </a:path>
                <a:path w="2301875" h="1453515">
                  <a:moveTo>
                    <a:pt x="131991" y="641506"/>
                  </a:moveTo>
                  <a:lnTo>
                    <a:pt x="135853" y="629407"/>
                  </a:lnTo>
                  <a:lnTo>
                    <a:pt x="141887" y="631333"/>
                  </a:lnTo>
                  <a:lnTo>
                    <a:pt x="131991" y="641506"/>
                  </a:lnTo>
                  <a:close/>
                </a:path>
                <a:path w="2301875" h="1453515">
                  <a:moveTo>
                    <a:pt x="155282" y="662272"/>
                  </a:moveTo>
                  <a:lnTo>
                    <a:pt x="145398" y="659117"/>
                  </a:lnTo>
                  <a:lnTo>
                    <a:pt x="143431" y="645157"/>
                  </a:lnTo>
                  <a:lnTo>
                    <a:pt x="154961" y="635507"/>
                  </a:lnTo>
                  <a:lnTo>
                    <a:pt x="168412" y="639800"/>
                  </a:lnTo>
                  <a:lnTo>
                    <a:pt x="165100" y="652074"/>
                  </a:lnTo>
                  <a:lnTo>
                    <a:pt x="155282" y="662272"/>
                  </a:lnTo>
                  <a:close/>
                </a:path>
                <a:path w="2301875" h="1453515">
                  <a:moveTo>
                    <a:pt x="187303" y="659162"/>
                  </a:moveTo>
                  <a:lnTo>
                    <a:pt x="168195" y="653062"/>
                  </a:lnTo>
                  <a:lnTo>
                    <a:pt x="173063" y="641285"/>
                  </a:lnTo>
                  <a:lnTo>
                    <a:pt x="193176" y="647705"/>
                  </a:lnTo>
                  <a:lnTo>
                    <a:pt x="187303" y="659162"/>
                  </a:lnTo>
                  <a:close/>
                </a:path>
                <a:path w="2301875" h="1453515">
                  <a:moveTo>
                    <a:pt x="267115" y="697970"/>
                  </a:moveTo>
                  <a:lnTo>
                    <a:pt x="241769" y="689879"/>
                  </a:lnTo>
                  <a:lnTo>
                    <a:pt x="253677" y="680349"/>
                  </a:lnTo>
                  <a:lnTo>
                    <a:pt x="250499" y="666003"/>
                  </a:lnTo>
                  <a:lnTo>
                    <a:pt x="269607" y="672103"/>
                  </a:lnTo>
                  <a:lnTo>
                    <a:pt x="267740" y="684838"/>
                  </a:lnTo>
                  <a:lnTo>
                    <a:pt x="270396" y="685686"/>
                  </a:lnTo>
                  <a:lnTo>
                    <a:pt x="267115" y="697970"/>
                  </a:lnTo>
                  <a:close/>
                </a:path>
                <a:path w="2301875" h="1453515">
                  <a:moveTo>
                    <a:pt x="481118" y="766282"/>
                  </a:moveTo>
                  <a:lnTo>
                    <a:pt x="477096" y="764998"/>
                  </a:lnTo>
                  <a:lnTo>
                    <a:pt x="468088" y="748791"/>
                  </a:lnTo>
                  <a:lnTo>
                    <a:pt x="473883" y="737310"/>
                  </a:lnTo>
                  <a:lnTo>
                    <a:pt x="483547" y="740395"/>
                  </a:lnTo>
                  <a:lnTo>
                    <a:pt x="490009" y="755789"/>
                  </a:lnTo>
                  <a:lnTo>
                    <a:pt x="487997" y="755147"/>
                  </a:lnTo>
                  <a:lnTo>
                    <a:pt x="481118" y="766282"/>
                  </a:lnTo>
                  <a:close/>
                </a:path>
                <a:path w="2301875" h="1453515">
                  <a:moveTo>
                    <a:pt x="553825" y="789491"/>
                  </a:moveTo>
                  <a:lnTo>
                    <a:pt x="538410" y="784570"/>
                  </a:lnTo>
                  <a:lnTo>
                    <a:pt x="538281" y="771197"/>
                  </a:lnTo>
                  <a:lnTo>
                    <a:pt x="540323" y="771850"/>
                  </a:lnTo>
                  <a:lnTo>
                    <a:pt x="553205" y="762630"/>
                  </a:lnTo>
                  <a:lnTo>
                    <a:pt x="562146" y="765484"/>
                  </a:lnTo>
                  <a:lnTo>
                    <a:pt x="560531" y="778300"/>
                  </a:lnTo>
                  <a:lnTo>
                    <a:pt x="553825" y="789491"/>
                  </a:lnTo>
                  <a:close/>
                </a:path>
                <a:path w="2301875" h="1453515">
                  <a:moveTo>
                    <a:pt x="604655" y="792385"/>
                  </a:moveTo>
                  <a:lnTo>
                    <a:pt x="581525" y="785001"/>
                  </a:lnTo>
                  <a:lnTo>
                    <a:pt x="587398" y="773545"/>
                  </a:lnTo>
                  <a:lnTo>
                    <a:pt x="594438" y="775792"/>
                  </a:lnTo>
                  <a:lnTo>
                    <a:pt x="604655" y="792385"/>
                  </a:lnTo>
                  <a:close/>
                </a:path>
                <a:path w="2301875" h="1453515">
                  <a:moveTo>
                    <a:pt x="622917" y="811546"/>
                  </a:moveTo>
                  <a:lnTo>
                    <a:pt x="609844" y="807372"/>
                  </a:lnTo>
                  <a:lnTo>
                    <a:pt x="608677" y="793669"/>
                  </a:lnTo>
                  <a:lnTo>
                    <a:pt x="617458" y="783140"/>
                  </a:lnTo>
                  <a:lnTo>
                    <a:pt x="632197" y="787845"/>
                  </a:lnTo>
                  <a:lnTo>
                    <a:pt x="633819" y="801694"/>
                  </a:lnTo>
                  <a:lnTo>
                    <a:pt x="622917" y="811546"/>
                  </a:lnTo>
                  <a:close/>
                </a:path>
                <a:path w="2301875" h="1453515">
                  <a:moveTo>
                    <a:pt x="730363" y="832512"/>
                  </a:moveTo>
                  <a:lnTo>
                    <a:pt x="712261" y="826734"/>
                  </a:lnTo>
                  <a:lnTo>
                    <a:pt x="714992" y="814274"/>
                  </a:lnTo>
                  <a:lnTo>
                    <a:pt x="738248" y="821698"/>
                  </a:lnTo>
                  <a:lnTo>
                    <a:pt x="730363" y="832512"/>
                  </a:lnTo>
                  <a:close/>
                </a:path>
                <a:path w="2301875" h="1453515">
                  <a:moveTo>
                    <a:pt x="765059" y="843587"/>
                  </a:moveTo>
                  <a:lnTo>
                    <a:pt x="742431" y="836364"/>
                  </a:lnTo>
                  <a:lnTo>
                    <a:pt x="750316" y="825550"/>
                  </a:lnTo>
                  <a:lnTo>
                    <a:pt x="764772" y="830165"/>
                  </a:lnTo>
                  <a:lnTo>
                    <a:pt x="765059" y="843587"/>
                  </a:lnTo>
                  <a:close/>
                </a:path>
                <a:path w="2301875" h="1453515">
                  <a:moveTo>
                    <a:pt x="791995" y="865517"/>
                  </a:moveTo>
                  <a:lnTo>
                    <a:pt x="784531" y="863134"/>
                  </a:lnTo>
                  <a:lnTo>
                    <a:pt x="780646" y="848563"/>
                  </a:lnTo>
                  <a:lnTo>
                    <a:pt x="790543" y="838391"/>
                  </a:lnTo>
                  <a:lnTo>
                    <a:pt x="809650" y="844490"/>
                  </a:lnTo>
                  <a:lnTo>
                    <a:pt x="802001" y="855380"/>
                  </a:lnTo>
                  <a:lnTo>
                    <a:pt x="791995" y="865517"/>
                  </a:lnTo>
                  <a:close/>
                </a:path>
                <a:path w="2301875" h="1453515">
                  <a:moveTo>
                    <a:pt x="123262" y="665382"/>
                  </a:moveTo>
                  <a:lnTo>
                    <a:pt x="105034" y="659563"/>
                  </a:lnTo>
                  <a:lnTo>
                    <a:pt x="109163" y="647550"/>
                  </a:lnTo>
                  <a:lnTo>
                    <a:pt x="120929" y="637975"/>
                  </a:lnTo>
                  <a:lnTo>
                    <a:pt x="130141" y="654246"/>
                  </a:lnTo>
                  <a:lnTo>
                    <a:pt x="131146" y="654567"/>
                  </a:lnTo>
                  <a:lnTo>
                    <a:pt x="123262" y="665382"/>
                  </a:lnTo>
                  <a:close/>
                </a:path>
                <a:path w="2301875" h="1453515">
                  <a:moveTo>
                    <a:pt x="293059" y="706252"/>
                  </a:moveTo>
                  <a:lnTo>
                    <a:pt x="280111" y="702118"/>
                  </a:lnTo>
                  <a:lnTo>
                    <a:pt x="280092" y="688781"/>
                  </a:lnTo>
                  <a:lnTo>
                    <a:pt x="300472" y="695287"/>
                  </a:lnTo>
                  <a:lnTo>
                    <a:pt x="293059" y="706252"/>
                  </a:lnTo>
                  <a:close/>
                </a:path>
                <a:path w="2301875" h="1453515">
                  <a:moveTo>
                    <a:pt x="335159" y="733022"/>
                  </a:moveTo>
                  <a:lnTo>
                    <a:pt x="319178" y="727920"/>
                  </a:lnTo>
                  <a:lnTo>
                    <a:pt x="319457" y="714678"/>
                  </a:lnTo>
                  <a:lnTo>
                    <a:pt x="321532" y="715340"/>
                  </a:lnTo>
                  <a:lnTo>
                    <a:pt x="333125" y="705710"/>
                  </a:lnTo>
                  <a:lnTo>
                    <a:pt x="342788" y="708794"/>
                  </a:lnTo>
                  <a:lnTo>
                    <a:pt x="341708" y="721781"/>
                  </a:lnTo>
                  <a:lnTo>
                    <a:pt x="335159" y="733022"/>
                  </a:lnTo>
                  <a:close/>
                </a:path>
                <a:path w="2301875" h="1453515">
                  <a:moveTo>
                    <a:pt x="592748" y="801915"/>
                  </a:moveTo>
                  <a:lnTo>
                    <a:pt x="582691" y="798705"/>
                  </a:lnTo>
                  <a:lnTo>
                    <a:pt x="580519" y="784680"/>
                  </a:lnTo>
                  <a:lnTo>
                    <a:pt x="600632" y="791101"/>
                  </a:lnTo>
                  <a:lnTo>
                    <a:pt x="592748" y="801915"/>
                  </a:lnTo>
                  <a:close/>
                </a:path>
                <a:path w="2301875" h="1453515">
                  <a:moveTo>
                    <a:pt x="661294" y="837127"/>
                  </a:moveTo>
                  <a:lnTo>
                    <a:pt x="645203" y="831991"/>
                  </a:lnTo>
                  <a:lnTo>
                    <a:pt x="644040" y="829936"/>
                  </a:lnTo>
                  <a:lnTo>
                    <a:pt x="644036" y="818287"/>
                  </a:lnTo>
                  <a:lnTo>
                    <a:pt x="652927" y="807794"/>
                  </a:lnTo>
                  <a:lnTo>
                    <a:pt x="665372" y="811766"/>
                  </a:lnTo>
                  <a:lnTo>
                    <a:pt x="667167" y="825671"/>
                  </a:lnTo>
                  <a:lnTo>
                    <a:pt x="661294" y="837127"/>
                  </a:lnTo>
                  <a:close/>
                </a:path>
                <a:path w="2301875" h="1453515">
                  <a:moveTo>
                    <a:pt x="717768" y="855154"/>
                  </a:moveTo>
                  <a:lnTo>
                    <a:pt x="695486" y="848042"/>
                  </a:lnTo>
                  <a:lnTo>
                    <a:pt x="709244" y="825771"/>
                  </a:lnTo>
                  <a:lnTo>
                    <a:pt x="723484" y="843648"/>
                  </a:lnTo>
                  <a:lnTo>
                    <a:pt x="717768" y="855154"/>
                  </a:lnTo>
                  <a:close/>
                </a:path>
                <a:path w="2301875" h="1453515">
                  <a:moveTo>
                    <a:pt x="753654" y="853278"/>
                  </a:moveTo>
                  <a:lnTo>
                    <a:pt x="741209" y="849306"/>
                  </a:lnTo>
                  <a:lnTo>
                    <a:pt x="742667" y="836440"/>
                  </a:lnTo>
                  <a:lnTo>
                    <a:pt x="764682" y="843467"/>
                  </a:lnTo>
                  <a:lnTo>
                    <a:pt x="753654" y="853278"/>
                  </a:lnTo>
                  <a:close/>
                </a:path>
                <a:path w="2301875" h="1453515">
                  <a:moveTo>
                    <a:pt x="908578" y="916063"/>
                  </a:moveTo>
                  <a:lnTo>
                    <a:pt x="894310" y="911508"/>
                  </a:lnTo>
                  <a:lnTo>
                    <a:pt x="893568" y="897940"/>
                  </a:lnTo>
                  <a:lnTo>
                    <a:pt x="892923" y="897734"/>
                  </a:lnTo>
                  <a:lnTo>
                    <a:pt x="901326" y="887085"/>
                  </a:lnTo>
                  <a:lnTo>
                    <a:pt x="917716" y="892317"/>
                  </a:lnTo>
                  <a:lnTo>
                    <a:pt x="915692" y="905002"/>
                  </a:lnTo>
                  <a:lnTo>
                    <a:pt x="908578" y="916063"/>
                  </a:lnTo>
                  <a:close/>
                </a:path>
                <a:path w="2301875" h="1453515">
                  <a:moveTo>
                    <a:pt x="1173178" y="1000526"/>
                  </a:moveTo>
                  <a:lnTo>
                    <a:pt x="1157213" y="995430"/>
                  </a:lnTo>
                  <a:lnTo>
                    <a:pt x="1159080" y="982694"/>
                  </a:lnTo>
                  <a:lnTo>
                    <a:pt x="1170845" y="973118"/>
                  </a:lnTo>
                  <a:lnTo>
                    <a:pt x="1176879" y="975045"/>
                  </a:lnTo>
                  <a:lnTo>
                    <a:pt x="1177040" y="988427"/>
                  </a:lnTo>
                  <a:lnTo>
                    <a:pt x="1185085" y="990995"/>
                  </a:lnTo>
                  <a:lnTo>
                    <a:pt x="1173178" y="1000526"/>
                  </a:lnTo>
                  <a:close/>
                </a:path>
                <a:path w="2301875" h="1453515">
                  <a:moveTo>
                    <a:pt x="1392414" y="1070508"/>
                  </a:moveTo>
                  <a:lnTo>
                    <a:pt x="1381587" y="1067052"/>
                  </a:lnTo>
                  <a:lnTo>
                    <a:pt x="1382070" y="1053875"/>
                  </a:lnTo>
                  <a:lnTo>
                    <a:pt x="1388399" y="1042564"/>
                  </a:lnTo>
                  <a:lnTo>
                    <a:pt x="1403390" y="1047349"/>
                  </a:lnTo>
                  <a:lnTo>
                    <a:pt x="1403944" y="1060857"/>
                  </a:lnTo>
                  <a:lnTo>
                    <a:pt x="1403268" y="1060641"/>
                  </a:lnTo>
                  <a:lnTo>
                    <a:pt x="1392414" y="1070508"/>
                  </a:lnTo>
                  <a:close/>
                </a:path>
                <a:path w="2301875" h="1453515">
                  <a:moveTo>
                    <a:pt x="184391" y="698226"/>
                  </a:moveTo>
                  <a:lnTo>
                    <a:pt x="173454" y="694735"/>
                  </a:lnTo>
                  <a:lnTo>
                    <a:pt x="164494" y="678544"/>
                  </a:lnTo>
                  <a:lnTo>
                    <a:pt x="155443" y="675655"/>
                  </a:lnTo>
                  <a:lnTo>
                    <a:pt x="161709" y="664323"/>
                  </a:lnTo>
                  <a:lnTo>
                    <a:pt x="194503" y="674792"/>
                  </a:lnTo>
                  <a:lnTo>
                    <a:pt x="191647" y="687211"/>
                  </a:lnTo>
                  <a:lnTo>
                    <a:pt x="184391" y="698226"/>
                  </a:lnTo>
                  <a:close/>
                </a:path>
                <a:path w="2301875" h="1453515">
                  <a:moveTo>
                    <a:pt x="209360" y="706197"/>
                  </a:moveTo>
                  <a:lnTo>
                    <a:pt x="201739" y="703764"/>
                  </a:lnTo>
                  <a:lnTo>
                    <a:pt x="199299" y="689654"/>
                  </a:lnTo>
                  <a:lnTo>
                    <a:pt x="196675" y="688816"/>
                  </a:lnTo>
                  <a:lnTo>
                    <a:pt x="203586" y="677691"/>
                  </a:lnTo>
                  <a:lnTo>
                    <a:pt x="217225" y="682045"/>
                  </a:lnTo>
                  <a:lnTo>
                    <a:pt x="219806" y="696200"/>
                  </a:lnTo>
                  <a:lnTo>
                    <a:pt x="209360" y="706197"/>
                  </a:lnTo>
                  <a:close/>
                </a:path>
                <a:path w="2301875" h="1453515">
                  <a:moveTo>
                    <a:pt x="248970" y="705509"/>
                  </a:moveTo>
                  <a:lnTo>
                    <a:pt x="247803" y="691806"/>
                  </a:lnTo>
                  <a:lnTo>
                    <a:pt x="258866" y="695337"/>
                  </a:lnTo>
                  <a:lnTo>
                    <a:pt x="248970" y="705509"/>
                  </a:lnTo>
                  <a:close/>
                </a:path>
                <a:path w="2301875" h="1453515">
                  <a:moveTo>
                    <a:pt x="266962" y="711252"/>
                  </a:moveTo>
                  <a:lnTo>
                    <a:pt x="249976" y="705830"/>
                  </a:lnTo>
                  <a:lnTo>
                    <a:pt x="258866" y="695337"/>
                  </a:lnTo>
                  <a:lnTo>
                    <a:pt x="259871" y="695658"/>
                  </a:lnTo>
                  <a:lnTo>
                    <a:pt x="266962" y="711252"/>
                  </a:lnTo>
                  <a:close/>
                </a:path>
                <a:path w="2301875" h="1453515">
                  <a:moveTo>
                    <a:pt x="286340" y="730770"/>
                  </a:moveTo>
                  <a:lnTo>
                    <a:pt x="274272" y="726917"/>
                  </a:lnTo>
                  <a:lnTo>
                    <a:pt x="280303" y="715511"/>
                  </a:lnTo>
                  <a:lnTo>
                    <a:pt x="294819" y="706813"/>
                  </a:lnTo>
                  <a:lnTo>
                    <a:pt x="298216" y="721229"/>
                  </a:lnTo>
                  <a:lnTo>
                    <a:pt x="286340" y="730770"/>
                  </a:lnTo>
                  <a:close/>
                </a:path>
                <a:path w="2301875" h="1453515">
                  <a:moveTo>
                    <a:pt x="376957" y="746364"/>
                  </a:moveTo>
                  <a:lnTo>
                    <a:pt x="360599" y="741142"/>
                  </a:lnTo>
                  <a:lnTo>
                    <a:pt x="370495" y="730970"/>
                  </a:lnTo>
                  <a:lnTo>
                    <a:pt x="372506" y="731612"/>
                  </a:lnTo>
                  <a:lnTo>
                    <a:pt x="376957" y="746364"/>
                  </a:lnTo>
                  <a:close/>
                </a:path>
                <a:path w="2301875" h="1453515">
                  <a:moveTo>
                    <a:pt x="411043" y="770576"/>
                  </a:moveTo>
                  <a:lnTo>
                    <a:pt x="391087" y="764206"/>
                  </a:lnTo>
                  <a:lnTo>
                    <a:pt x="393032" y="751495"/>
                  </a:lnTo>
                  <a:lnTo>
                    <a:pt x="401388" y="740831"/>
                  </a:lnTo>
                  <a:lnTo>
                    <a:pt x="416756" y="745737"/>
                  </a:lnTo>
                  <a:lnTo>
                    <a:pt x="415911" y="758798"/>
                  </a:lnTo>
                  <a:lnTo>
                    <a:pt x="411043" y="770576"/>
                  </a:lnTo>
                  <a:close/>
                </a:path>
                <a:path w="2301875" h="1453515">
                  <a:moveTo>
                    <a:pt x="443979" y="781089"/>
                  </a:moveTo>
                  <a:lnTo>
                    <a:pt x="436028" y="778551"/>
                  </a:lnTo>
                  <a:lnTo>
                    <a:pt x="427979" y="762651"/>
                  </a:lnTo>
                  <a:lnTo>
                    <a:pt x="429424" y="763112"/>
                  </a:lnTo>
                  <a:lnTo>
                    <a:pt x="437372" y="752318"/>
                  </a:lnTo>
                  <a:lnTo>
                    <a:pt x="451954" y="756973"/>
                  </a:lnTo>
                  <a:lnTo>
                    <a:pt x="450889" y="769964"/>
                  </a:lnTo>
                  <a:lnTo>
                    <a:pt x="443979" y="781089"/>
                  </a:lnTo>
                  <a:close/>
                </a:path>
                <a:path w="2301875" h="1453515">
                  <a:moveTo>
                    <a:pt x="509096" y="801875"/>
                  </a:moveTo>
                  <a:lnTo>
                    <a:pt x="501616" y="799488"/>
                  </a:lnTo>
                  <a:lnTo>
                    <a:pt x="495358" y="784159"/>
                  </a:lnTo>
                  <a:lnTo>
                    <a:pt x="501232" y="772702"/>
                  </a:lnTo>
                  <a:lnTo>
                    <a:pt x="522351" y="779444"/>
                  </a:lnTo>
                  <a:lnTo>
                    <a:pt x="517420" y="791201"/>
                  </a:lnTo>
                  <a:lnTo>
                    <a:pt x="509096" y="801875"/>
                  </a:lnTo>
                  <a:close/>
                </a:path>
                <a:path w="2301875" h="1453515">
                  <a:moveTo>
                    <a:pt x="581001" y="824828"/>
                  </a:moveTo>
                  <a:lnTo>
                    <a:pt x="558876" y="817766"/>
                  </a:lnTo>
                  <a:lnTo>
                    <a:pt x="566085" y="806736"/>
                  </a:lnTo>
                  <a:lnTo>
                    <a:pt x="574520" y="796097"/>
                  </a:lnTo>
                  <a:lnTo>
                    <a:pt x="581167" y="798218"/>
                  </a:lnTo>
                  <a:lnTo>
                    <a:pt x="586874" y="813372"/>
                  </a:lnTo>
                  <a:lnTo>
                    <a:pt x="585868" y="813051"/>
                  </a:lnTo>
                  <a:lnTo>
                    <a:pt x="581001" y="824828"/>
                  </a:lnTo>
                  <a:close/>
                </a:path>
                <a:path w="2301875" h="1453515">
                  <a:moveTo>
                    <a:pt x="638324" y="843126"/>
                  </a:moveTo>
                  <a:lnTo>
                    <a:pt x="617205" y="836385"/>
                  </a:lnTo>
                  <a:lnTo>
                    <a:pt x="620061" y="823965"/>
                  </a:lnTo>
                  <a:lnTo>
                    <a:pt x="635991" y="815719"/>
                  </a:lnTo>
                  <a:lnTo>
                    <a:pt x="644040" y="829936"/>
                  </a:lnTo>
                  <a:lnTo>
                    <a:pt x="644040" y="831620"/>
                  </a:lnTo>
                  <a:lnTo>
                    <a:pt x="645203" y="831991"/>
                  </a:lnTo>
                  <a:lnTo>
                    <a:pt x="638324" y="843126"/>
                  </a:lnTo>
                  <a:close/>
                </a:path>
                <a:path w="2301875" h="1453515">
                  <a:moveTo>
                    <a:pt x="830073" y="891003"/>
                  </a:moveTo>
                  <a:lnTo>
                    <a:pt x="807115" y="883675"/>
                  </a:lnTo>
                  <a:lnTo>
                    <a:pt x="817011" y="873502"/>
                  </a:lnTo>
                  <a:lnTo>
                    <a:pt x="826062" y="876392"/>
                  </a:lnTo>
                  <a:lnTo>
                    <a:pt x="830073" y="891003"/>
                  </a:lnTo>
                  <a:close/>
                </a:path>
                <a:path w="2301875" h="1453515">
                  <a:moveTo>
                    <a:pt x="876667" y="919208"/>
                  </a:moveTo>
                  <a:lnTo>
                    <a:pt x="864599" y="915355"/>
                  </a:lnTo>
                  <a:lnTo>
                    <a:pt x="863433" y="901652"/>
                  </a:lnTo>
                  <a:lnTo>
                    <a:pt x="875340" y="892121"/>
                  </a:lnTo>
                  <a:lnTo>
                    <a:pt x="887408" y="895974"/>
                  </a:lnTo>
                  <a:lnTo>
                    <a:pt x="889580" y="909998"/>
                  </a:lnTo>
                  <a:lnTo>
                    <a:pt x="876667" y="919208"/>
                  </a:lnTo>
                  <a:close/>
                </a:path>
                <a:path w="2301875" h="1453515">
                  <a:moveTo>
                    <a:pt x="1206526" y="1024502"/>
                  </a:moveTo>
                  <a:lnTo>
                    <a:pt x="1196799" y="1021397"/>
                  </a:lnTo>
                  <a:lnTo>
                    <a:pt x="1196686" y="1008030"/>
                  </a:lnTo>
                  <a:lnTo>
                    <a:pt x="1197801" y="1008386"/>
                  </a:lnTo>
                  <a:lnTo>
                    <a:pt x="1207210" y="998058"/>
                  </a:lnTo>
                  <a:lnTo>
                    <a:pt x="1221289" y="1002552"/>
                  </a:lnTo>
                  <a:lnTo>
                    <a:pt x="1217490" y="1014671"/>
                  </a:lnTo>
                  <a:lnTo>
                    <a:pt x="1206526" y="1024502"/>
                  </a:lnTo>
                  <a:close/>
                </a:path>
                <a:path w="2301875" h="1453515">
                  <a:moveTo>
                    <a:pt x="1252158" y="1039068"/>
                  </a:moveTo>
                  <a:lnTo>
                    <a:pt x="1249310" y="1024828"/>
                  </a:lnTo>
                  <a:lnTo>
                    <a:pt x="1248442" y="1011219"/>
                  </a:lnTo>
                  <a:lnTo>
                    <a:pt x="1269514" y="1017946"/>
                  </a:lnTo>
                  <a:lnTo>
                    <a:pt x="1266705" y="1030380"/>
                  </a:lnTo>
                  <a:lnTo>
                    <a:pt x="1262541" y="1029051"/>
                  </a:lnTo>
                  <a:lnTo>
                    <a:pt x="1252158" y="1039068"/>
                  </a:lnTo>
                  <a:close/>
                </a:path>
                <a:path w="2301875" h="1453515">
                  <a:moveTo>
                    <a:pt x="1498169" y="1117597"/>
                  </a:moveTo>
                  <a:lnTo>
                    <a:pt x="1488958" y="1101326"/>
                  </a:lnTo>
                  <a:lnTo>
                    <a:pt x="1493338" y="1089393"/>
                  </a:lnTo>
                  <a:lnTo>
                    <a:pt x="1506820" y="1093696"/>
                  </a:lnTo>
                  <a:lnTo>
                    <a:pt x="1513094" y="1109030"/>
                  </a:lnTo>
                  <a:lnTo>
                    <a:pt x="1498169" y="1117597"/>
                  </a:lnTo>
                  <a:close/>
                </a:path>
                <a:path w="2301875" h="1453515">
                  <a:moveTo>
                    <a:pt x="1618849" y="1156120"/>
                  </a:moveTo>
                  <a:lnTo>
                    <a:pt x="1612780" y="1140851"/>
                  </a:lnTo>
                  <a:lnTo>
                    <a:pt x="1606621" y="1138885"/>
                  </a:lnTo>
                  <a:lnTo>
                    <a:pt x="1609603" y="1126505"/>
                  </a:lnTo>
                  <a:lnTo>
                    <a:pt x="1630093" y="1133046"/>
                  </a:lnTo>
                  <a:lnTo>
                    <a:pt x="1628902" y="1145997"/>
                  </a:lnTo>
                  <a:lnTo>
                    <a:pt x="1618849" y="1156120"/>
                  </a:lnTo>
                  <a:close/>
                </a:path>
                <a:path w="2301875" h="1453515">
                  <a:moveTo>
                    <a:pt x="90396" y="681554"/>
                  </a:moveTo>
                  <a:lnTo>
                    <a:pt x="86373" y="680269"/>
                  </a:lnTo>
                  <a:lnTo>
                    <a:pt x="96108" y="656714"/>
                  </a:lnTo>
                  <a:lnTo>
                    <a:pt x="100100" y="657988"/>
                  </a:lnTo>
                  <a:lnTo>
                    <a:pt x="98532" y="670819"/>
                  </a:lnTo>
                  <a:lnTo>
                    <a:pt x="98186" y="670709"/>
                  </a:lnTo>
                  <a:lnTo>
                    <a:pt x="90396" y="681554"/>
                  </a:lnTo>
                  <a:close/>
                </a:path>
                <a:path w="2301875" h="1453515">
                  <a:moveTo>
                    <a:pt x="126600" y="693110"/>
                  </a:moveTo>
                  <a:lnTo>
                    <a:pt x="118775" y="690612"/>
                  </a:lnTo>
                  <a:lnTo>
                    <a:pt x="112360" y="675233"/>
                  </a:lnTo>
                  <a:lnTo>
                    <a:pt x="123262" y="665382"/>
                  </a:lnTo>
                  <a:lnTo>
                    <a:pt x="133318" y="668592"/>
                  </a:lnTo>
                  <a:lnTo>
                    <a:pt x="136496" y="682938"/>
                  </a:lnTo>
                  <a:lnTo>
                    <a:pt x="135270" y="682547"/>
                  </a:lnTo>
                  <a:lnTo>
                    <a:pt x="126600" y="693110"/>
                  </a:lnTo>
                  <a:close/>
                </a:path>
                <a:path w="2301875" h="1453515">
                  <a:moveTo>
                    <a:pt x="233012" y="727078"/>
                  </a:moveTo>
                  <a:lnTo>
                    <a:pt x="221635" y="723447"/>
                  </a:lnTo>
                  <a:lnTo>
                    <a:pt x="220909" y="709883"/>
                  </a:lnTo>
                  <a:lnTo>
                    <a:pt x="237908" y="701978"/>
                  </a:lnTo>
                  <a:lnTo>
                    <a:pt x="244102" y="717287"/>
                  </a:lnTo>
                  <a:lnTo>
                    <a:pt x="233012" y="727078"/>
                  </a:lnTo>
                  <a:close/>
                </a:path>
                <a:path w="2301875" h="1453515">
                  <a:moveTo>
                    <a:pt x="266148" y="724324"/>
                  </a:moveTo>
                  <a:lnTo>
                    <a:pt x="244102" y="717287"/>
                  </a:lnTo>
                  <a:lnTo>
                    <a:pt x="247964" y="705188"/>
                  </a:lnTo>
                  <a:lnTo>
                    <a:pt x="270466" y="712371"/>
                  </a:lnTo>
                  <a:lnTo>
                    <a:pt x="266148" y="724324"/>
                  </a:lnTo>
                  <a:close/>
                </a:path>
                <a:path w="2301875" h="1453515">
                  <a:moveTo>
                    <a:pt x="311803" y="765560"/>
                  </a:moveTo>
                  <a:lnTo>
                    <a:pt x="304305" y="749835"/>
                  </a:lnTo>
                  <a:lnTo>
                    <a:pt x="307082" y="737391"/>
                  </a:lnTo>
                  <a:lnTo>
                    <a:pt x="325561" y="743289"/>
                  </a:lnTo>
                  <a:lnTo>
                    <a:pt x="338380" y="734050"/>
                  </a:lnTo>
                  <a:lnTo>
                    <a:pt x="351768" y="738323"/>
                  </a:lnTo>
                  <a:lnTo>
                    <a:pt x="346680" y="750031"/>
                  </a:lnTo>
                  <a:lnTo>
                    <a:pt x="338371" y="760710"/>
                  </a:lnTo>
                  <a:lnTo>
                    <a:pt x="318682" y="754425"/>
                  </a:lnTo>
                  <a:lnTo>
                    <a:pt x="311803" y="765560"/>
                  </a:lnTo>
                  <a:close/>
                </a:path>
                <a:path w="2301875" h="1453515">
                  <a:moveTo>
                    <a:pt x="370864" y="757750"/>
                  </a:moveTo>
                  <a:lnTo>
                    <a:pt x="352966" y="752037"/>
                  </a:lnTo>
                  <a:lnTo>
                    <a:pt x="356451" y="739818"/>
                  </a:lnTo>
                  <a:lnTo>
                    <a:pt x="378575" y="746881"/>
                  </a:lnTo>
                  <a:lnTo>
                    <a:pt x="370864" y="757750"/>
                  </a:lnTo>
                  <a:close/>
                </a:path>
                <a:path w="2301875" h="1453515">
                  <a:moveTo>
                    <a:pt x="543952" y="826333"/>
                  </a:moveTo>
                  <a:lnTo>
                    <a:pt x="523838" y="819913"/>
                  </a:lnTo>
                  <a:lnTo>
                    <a:pt x="530215" y="808617"/>
                  </a:lnTo>
                  <a:lnTo>
                    <a:pt x="538854" y="798043"/>
                  </a:lnTo>
                  <a:lnTo>
                    <a:pt x="546270" y="800410"/>
                  </a:lnTo>
                  <a:lnTo>
                    <a:pt x="552842" y="815840"/>
                  </a:lnTo>
                  <a:lnTo>
                    <a:pt x="550831" y="815198"/>
                  </a:lnTo>
                  <a:lnTo>
                    <a:pt x="543952" y="826333"/>
                  </a:lnTo>
                  <a:close/>
                </a:path>
                <a:path w="2301875" h="1453515">
                  <a:moveTo>
                    <a:pt x="692017" y="860266"/>
                  </a:moveTo>
                  <a:lnTo>
                    <a:pt x="671511" y="853720"/>
                  </a:lnTo>
                  <a:lnTo>
                    <a:pt x="679364" y="842895"/>
                  </a:lnTo>
                  <a:lnTo>
                    <a:pt x="700515" y="849647"/>
                  </a:lnTo>
                  <a:lnTo>
                    <a:pt x="692017" y="860266"/>
                  </a:lnTo>
                  <a:close/>
                </a:path>
                <a:path w="2301875" h="1453515">
                  <a:moveTo>
                    <a:pt x="751119" y="892463"/>
                  </a:moveTo>
                  <a:lnTo>
                    <a:pt x="741063" y="889253"/>
                  </a:lnTo>
                  <a:lnTo>
                    <a:pt x="746665" y="864379"/>
                  </a:lnTo>
                  <a:lnTo>
                    <a:pt x="766181" y="870608"/>
                  </a:lnTo>
                  <a:lnTo>
                    <a:pt x="763027" y="882933"/>
                  </a:lnTo>
                  <a:lnTo>
                    <a:pt x="751119" y="892463"/>
                  </a:lnTo>
                  <a:close/>
                </a:path>
                <a:path w="2301875" h="1453515">
                  <a:moveTo>
                    <a:pt x="786742" y="903834"/>
                  </a:moveTo>
                  <a:lnTo>
                    <a:pt x="774265" y="899851"/>
                  </a:lnTo>
                  <a:lnTo>
                    <a:pt x="772078" y="885822"/>
                  </a:lnTo>
                  <a:lnTo>
                    <a:pt x="781989" y="875654"/>
                  </a:lnTo>
                  <a:lnTo>
                    <a:pt x="795597" y="879998"/>
                  </a:lnTo>
                  <a:lnTo>
                    <a:pt x="797219" y="893847"/>
                  </a:lnTo>
                  <a:lnTo>
                    <a:pt x="786742" y="903834"/>
                  </a:lnTo>
                  <a:close/>
                </a:path>
                <a:path w="2301875" h="1453515">
                  <a:moveTo>
                    <a:pt x="817066" y="900182"/>
                  </a:moveTo>
                  <a:lnTo>
                    <a:pt x="810132" y="884638"/>
                  </a:lnTo>
                  <a:lnTo>
                    <a:pt x="828611" y="890537"/>
                  </a:lnTo>
                  <a:lnTo>
                    <a:pt x="817066" y="900182"/>
                  </a:lnTo>
                  <a:close/>
                </a:path>
                <a:path w="2301875" h="1453515">
                  <a:moveTo>
                    <a:pt x="923717" y="947558"/>
                  </a:moveTo>
                  <a:lnTo>
                    <a:pt x="917227" y="945486"/>
                  </a:lnTo>
                  <a:lnTo>
                    <a:pt x="911865" y="930443"/>
                  </a:lnTo>
                  <a:lnTo>
                    <a:pt x="910011" y="929852"/>
                  </a:lnTo>
                  <a:lnTo>
                    <a:pt x="914470" y="917944"/>
                  </a:lnTo>
                  <a:lnTo>
                    <a:pt x="935841" y="924765"/>
                  </a:lnTo>
                  <a:lnTo>
                    <a:pt x="931240" y="936628"/>
                  </a:lnTo>
                  <a:lnTo>
                    <a:pt x="923717" y="947558"/>
                  </a:lnTo>
                  <a:close/>
                </a:path>
                <a:path w="2301875" h="1453515">
                  <a:moveTo>
                    <a:pt x="967303" y="948140"/>
                  </a:moveTo>
                  <a:lnTo>
                    <a:pt x="953098" y="943605"/>
                  </a:lnTo>
                  <a:lnTo>
                    <a:pt x="964487" y="933909"/>
                  </a:lnTo>
                  <a:lnTo>
                    <a:pt x="967303" y="948140"/>
                  </a:lnTo>
                  <a:close/>
                </a:path>
                <a:path w="2301875" h="1453515">
                  <a:moveTo>
                    <a:pt x="1652747" y="1180272"/>
                  </a:moveTo>
                  <a:lnTo>
                    <a:pt x="1639391" y="1176008"/>
                  </a:lnTo>
                  <a:lnTo>
                    <a:pt x="1636951" y="1161898"/>
                  </a:lnTo>
                  <a:lnTo>
                    <a:pt x="1647539" y="1151946"/>
                  </a:lnTo>
                  <a:lnTo>
                    <a:pt x="1655396" y="1154454"/>
                  </a:lnTo>
                  <a:lnTo>
                    <a:pt x="1657882" y="1168579"/>
                  </a:lnTo>
                  <a:lnTo>
                    <a:pt x="1660082" y="1169282"/>
                  </a:lnTo>
                  <a:lnTo>
                    <a:pt x="1652747" y="1180272"/>
                  </a:lnTo>
                  <a:close/>
                </a:path>
                <a:path w="2301875" h="1453515">
                  <a:moveTo>
                    <a:pt x="249719" y="745742"/>
                  </a:moveTo>
                  <a:lnTo>
                    <a:pt x="239235" y="729064"/>
                  </a:lnTo>
                  <a:lnTo>
                    <a:pt x="240665" y="729521"/>
                  </a:lnTo>
                  <a:lnTo>
                    <a:pt x="246239" y="717969"/>
                  </a:lnTo>
                  <a:lnTo>
                    <a:pt x="265017" y="723963"/>
                  </a:lnTo>
                  <a:lnTo>
                    <a:pt x="259725" y="735605"/>
                  </a:lnTo>
                  <a:lnTo>
                    <a:pt x="249719" y="745742"/>
                  </a:lnTo>
                  <a:close/>
                </a:path>
                <a:path w="2301875" h="1453515">
                  <a:moveTo>
                    <a:pt x="482138" y="819933"/>
                  </a:moveTo>
                  <a:lnTo>
                    <a:pt x="460014" y="812871"/>
                  </a:lnTo>
                  <a:lnTo>
                    <a:pt x="464048" y="800827"/>
                  </a:lnTo>
                  <a:lnTo>
                    <a:pt x="477417" y="791763"/>
                  </a:lnTo>
                  <a:lnTo>
                    <a:pt x="482858" y="806831"/>
                  </a:lnTo>
                  <a:lnTo>
                    <a:pt x="485372" y="807634"/>
                  </a:lnTo>
                  <a:lnTo>
                    <a:pt x="482138" y="819933"/>
                  </a:lnTo>
                  <a:close/>
                </a:path>
                <a:path w="2301875" h="1453515">
                  <a:moveTo>
                    <a:pt x="511758" y="829388"/>
                  </a:moveTo>
                  <a:lnTo>
                    <a:pt x="505897" y="827517"/>
                  </a:lnTo>
                  <a:lnTo>
                    <a:pt x="498697" y="811887"/>
                  </a:lnTo>
                  <a:lnTo>
                    <a:pt x="503077" y="799954"/>
                  </a:lnTo>
                  <a:lnTo>
                    <a:pt x="516560" y="804258"/>
                  </a:lnTo>
                  <a:lnTo>
                    <a:pt x="522833" y="819592"/>
                  </a:lnTo>
                  <a:lnTo>
                    <a:pt x="518182" y="818107"/>
                  </a:lnTo>
                  <a:lnTo>
                    <a:pt x="511758" y="829388"/>
                  </a:lnTo>
                  <a:close/>
                </a:path>
                <a:path w="2301875" h="1453515">
                  <a:moveTo>
                    <a:pt x="664318" y="864755"/>
                  </a:moveTo>
                  <a:lnTo>
                    <a:pt x="642507" y="857793"/>
                  </a:lnTo>
                  <a:lnTo>
                    <a:pt x="655420" y="848584"/>
                  </a:lnTo>
                  <a:lnTo>
                    <a:pt x="660449" y="850189"/>
                  </a:lnTo>
                  <a:lnTo>
                    <a:pt x="664318" y="864755"/>
                  </a:lnTo>
                  <a:close/>
                </a:path>
                <a:path w="2301875" h="1453515">
                  <a:moveTo>
                    <a:pt x="960298" y="959235"/>
                  </a:moveTo>
                  <a:lnTo>
                    <a:pt x="944207" y="954099"/>
                  </a:lnTo>
                  <a:lnTo>
                    <a:pt x="947472" y="941809"/>
                  </a:lnTo>
                  <a:lnTo>
                    <a:pt x="969644" y="948887"/>
                  </a:lnTo>
                  <a:lnTo>
                    <a:pt x="960298" y="959235"/>
                  </a:lnTo>
                  <a:close/>
                </a:path>
                <a:path w="2301875" h="1453515">
                  <a:moveTo>
                    <a:pt x="990157" y="982098"/>
                  </a:moveTo>
                  <a:lnTo>
                    <a:pt x="969510" y="975507"/>
                  </a:lnTo>
                  <a:lnTo>
                    <a:pt x="973372" y="963408"/>
                  </a:lnTo>
                  <a:lnTo>
                    <a:pt x="974377" y="963729"/>
                  </a:lnTo>
                  <a:lnTo>
                    <a:pt x="991313" y="955804"/>
                  </a:lnTo>
                  <a:lnTo>
                    <a:pt x="997508" y="971113"/>
                  </a:lnTo>
                  <a:lnTo>
                    <a:pt x="990157" y="982098"/>
                  </a:lnTo>
                  <a:close/>
                </a:path>
                <a:path w="2301875" h="1453515">
                  <a:moveTo>
                    <a:pt x="1096224" y="1015955"/>
                  </a:moveTo>
                  <a:lnTo>
                    <a:pt x="1071459" y="1008050"/>
                  </a:lnTo>
                  <a:lnTo>
                    <a:pt x="1075620" y="996047"/>
                  </a:lnTo>
                  <a:lnTo>
                    <a:pt x="1086851" y="986301"/>
                  </a:lnTo>
                  <a:lnTo>
                    <a:pt x="1092886" y="988227"/>
                  </a:lnTo>
                  <a:lnTo>
                    <a:pt x="1096063" y="1002573"/>
                  </a:lnTo>
                  <a:lnTo>
                    <a:pt x="1098074" y="1003215"/>
                  </a:lnTo>
                  <a:lnTo>
                    <a:pt x="1096224" y="1015955"/>
                  </a:lnTo>
                  <a:close/>
                </a:path>
                <a:path w="2301875" h="1453515">
                  <a:moveTo>
                    <a:pt x="102625" y="698788"/>
                  </a:moveTo>
                  <a:lnTo>
                    <a:pt x="90557" y="694936"/>
                  </a:lnTo>
                  <a:lnTo>
                    <a:pt x="99447" y="684443"/>
                  </a:lnTo>
                  <a:lnTo>
                    <a:pt x="102625" y="698788"/>
                  </a:lnTo>
                  <a:close/>
                </a:path>
                <a:path w="2301875" h="1453515">
                  <a:moveTo>
                    <a:pt x="172016" y="720939"/>
                  </a:moveTo>
                  <a:lnTo>
                    <a:pt x="149891" y="713876"/>
                  </a:lnTo>
                  <a:lnTo>
                    <a:pt x="161311" y="704190"/>
                  </a:lnTo>
                  <a:lnTo>
                    <a:pt x="175673" y="708775"/>
                  </a:lnTo>
                  <a:lnTo>
                    <a:pt x="172016" y="720939"/>
                  </a:lnTo>
                  <a:close/>
                </a:path>
                <a:path w="2301875" h="1453515">
                  <a:moveTo>
                    <a:pt x="211712" y="746941"/>
                  </a:moveTo>
                  <a:lnTo>
                    <a:pt x="192290" y="740742"/>
                  </a:lnTo>
                  <a:lnTo>
                    <a:pt x="196152" y="728643"/>
                  </a:lnTo>
                  <a:lnTo>
                    <a:pt x="201019" y="716866"/>
                  </a:lnTo>
                  <a:lnTo>
                    <a:pt x="212082" y="720397"/>
                  </a:lnTo>
                  <a:lnTo>
                    <a:pt x="216705" y="735204"/>
                  </a:lnTo>
                  <a:lnTo>
                    <a:pt x="218779" y="735866"/>
                  </a:lnTo>
                  <a:lnTo>
                    <a:pt x="211712" y="746941"/>
                  </a:lnTo>
                  <a:close/>
                </a:path>
                <a:path w="2301875" h="1453515">
                  <a:moveTo>
                    <a:pt x="312809" y="765881"/>
                  </a:moveTo>
                  <a:lnTo>
                    <a:pt x="318682" y="754425"/>
                  </a:lnTo>
                  <a:lnTo>
                    <a:pt x="320694" y="755067"/>
                  </a:lnTo>
                  <a:lnTo>
                    <a:pt x="312809" y="765881"/>
                  </a:lnTo>
                  <a:close/>
                </a:path>
                <a:path w="2301875" h="1453515">
                  <a:moveTo>
                    <a:pt x="410519" y="810403"/>
                  </a:moveTo>
                  <a:lnTo>
                    <a:pt x="389636" y="803737"/>
                  </a:lnTo>
                  <a:lnTo>
                    <a:pt x="390371" y="790640"/>
                  </a:lnTo>
                  <a:lnTo>
                    <a:pt x="392712" y="791387"/>
                  </a:lnTo>
                  <a:lnTo>
                    <a:pt x="403158" y="781390"/>
                  </a:lnTo>
                  <a:lnTo>
                    <a:pt x="413376" y="797983"/>
                  </a:lnTo>
                  <a:lnTo>
                    <a:pt x="410519" y="810403"/>
                  </a:lnTo>
                  <a:close/>
                </a:path>
                <a:path w="2301875" h="1453515">
                  <a:moveTo>
                    <a:pt x="434655" y="818107"/>
                  </a:moveTo>
                  <a:lnTo>
                    <a:pt x="424599" y="814897"/>
                  </a:lnTo>
                  <a:lnTo>
                    <a:pt x="420415" y="800230"/>
                  </a:lnTo>
                  <a:lnTo>
                    <a:pt x="424277" y="788132"/>
                  </a:lnTo>
                  <a:lnTo>
                    <a:pt x="446025" y="795074"/>
                  </a:lnTo>
                  <a:lnTo>
                    <a:pt x="442744" y="807358"/>
                  </a:lnTo>
                  <a:lnTo>
                    <a:pt x="434655" y="818107"/>
                  </a:lnTo>
                  <a:close/>
                </a:path>
                <a:path w="2301875" h="1453515">
                  <a:moveTo>
                    <a:pt x="658947" y="876372"/>
                  </a:moveTo>
                  <a:lnTo>
                    <a:pt x="637640" y="869571"/>
                  </a:lnTo>
                  <a:lnTo>
                    <a:pt x="643513" y="858114"/>
                  </a:lnTo>
                  <a:lnTo>
                    <a:pt x="666392" y="865417"/>
                  </a:lnTo>
                  <a:lnTo>
                    <a:pt x="658947" y="876372"/>
                  </a:lnTo>
                  <a:close/>
                </a:path>
                <a:path w="2301875" h="1453515">
                  <a:moveTo>
                    <a:pt x="721271" y="909598"/>
                  </a:moveTo>
                  <a:lnTo>
                    <a:pt x="702744" y="903684"/>
                  </a:lnTo>
                  <a:lnTo>
                    <a:pt x="708036" y="892042"/>
                  </a:lnTo>
                  <a:lnTo>
                    <a:pt x="717068" y="881594"/>
                  </a:lnTo>
                  <a:lnTo>
                    <a:pt x="723086" y="883515"/>
                  </a:lnTo>
                  <a:lnTo>
                    <a:pt x="725431" y="897594"/>
                  </a:lnTo>
                  <a:lnTo>
                    <a:pt x="731167" y="899425"/>
                  </a:lnTo>
                  <a:lnTo>
                    <a:pt x="721271" y="909598"/>
                  </a:lnTo>
                  <a:close/>
                </a:path>
                <a:path w="2301875" h="1453515">
                  <a:moveTo>
                    <a:pt x="855700" y="952509"/>
                  </a:moveTo>
                  <a:lnTo>
                    <a:pt x="834911" y="945873"/>
                  </a:lnTo>
                  <a:lnTo>
                    <a:pt x="839009" y="933850"/>
                  </a:lnTo>
                  <a:lnTo>
                    <a:pt x="840611" y="934361"/>
                  </a:lnTo>
                  <a:lnTo>
                    <a:pt x="848669" y="923602"/>
                  </a:lnTo>
                  <a:lnTo>
                    <a:pt x="860737" y="927454"/>
                  </a:lnTo>
                  <a:lnTo>
                    <a:pt x="862909" y="941479"/>
                  </a:lnTo>
                  <a:lnTo>
                    <a:pt x="855700" y="952509"/>
                  </a:lnTo>
                  <a:close/>
                </a:path>
                <a:path w="2301875" h="1453515">
                  <a:moveTo>
                    <a:pt x="1044090" y="1012645"/>
                  </a:moveTo>
                  <a:lnTo>
                    <a:pt x="1026082" y="1006897"/>
                  </a:lnTo>
                  <a:lnTo>
                    <a:pt x="1026833" y="993805"/>
                  </a:lnTo>
                  <a:lnTo>
                    <a:pt x="1029001" y="994497"/>
                  </a:lnTo>
                  <a:lnTo>
                    <a:pt x="1039746" y="984595"/>
                  </a:lnTo>
                  <a:lnTo>
                    <a:pt x="1051814" y="988448"/>
                  </a:lnTo>
                  <a:lnTo>
                    <a:pt x="1049366" y="1000998"/>
                  </a:lnTo>
                  <a:lnTo>
                    <a:pt x="1044090" y="1012645"/>
                  </a:lnTo>
                  <a:close/>
                </a:path>
                <a:path w="2301875" h="1453515">
                  <a:moveTo>
                    <a:pt x="1161407" y="1050094"/>
                  </a:moveTo>
                  <a:lnTo>
                    <a:pt x="1139377" y="1043061"/>
                  </a:lnTo>
                  <a:lnTo>
                    <a:pt x="1144873" y="1031484"/>
                  </a:lnTo>
                  <a:lnTo>
                    <a:pt x="1156403" y="1021834"/>
                  </a:lnTo>
                  <a:lnTo>
                    <a:pt x="1161561" y="1036811"/>
                  </a:lnTo>
                  <a:lnTo>
                    <a:pt x="1165866" y="1038186"/>
                  </a:lnTo>
                  <a:lnTo>
                    <a:pt x="1161407" y="1050094"/>
                  </a:lnTo>
                  <a:close/>
                </a:path>
                <a:path w="2301875" h="1453515">
                  <a:moveTo>
                    <a:pt x="1723041" y="1229373"/>
                  </a:moveTo>
                  <a:lnTo>
                    <a:pt x="1715169" y="1226860"/>
                  </a:lnTo>
                  <a:lnTo>
                    <a:pt x="1710687" y="1212098"/>
                  </a:lnTo>
                  <a:lnTo>
                    <a:pt x="1708848" y="1211511"/>
                  </a:lnTo>
                  <a:lnTo>
                    <a:pt x="1717188" y="1200842"/>
                  </a:lnTo>
                  <a:lnTo>
                    <a:pt x="1732651" y="1205778"/>
                  </a:lnTo>
                  <a:lnTo>
                    <a:pt x="1731193" y="1218644"/>
                  </a:lnTo>
                  <a:lnTo>
                    <a:pt x="1723041" y="1229373"/>
                  </a:lnTo>
                  <a:close/>
                </a:path>
                <a:path w="2301875" h="1453515">
                  <a:moveTo>
                    <a:pt x="125916" y="719554"/>
                  </a:moveTo>
                  <a:lnTo>
                    <a:pt x="82421" y="705670"/>
                  </a:lnTo>
                  <a:lnTo>
                    <a:pt x="87665" y="694013"/>
                  </a:lnTo>
                  <a:lnTo>
                    <a:pt x="128772" y="707135"/>
                  </a:lnTo>
                  <a:lnTo>
                    <a:pt x="125916" y="719554"/>
                  </a:lnTo>
                  <a:close/>
                </a:path>
                <a:path w="2301875" h="1453515">
                  <a:moveTo>
                    <a:pt x="158191" y="729857"/>
                  </a:moveTo>
                  <a:lnTo>
                    <a:pt x="153572" y="728383"/>
                  </a:lnTo>
                  <a:lnTo>
                    <a:pt x="153568" y="715050"/>
                  </a:lnTo>
                  <a:lnTo>
                    <a:pt x="167993" y="719655"/>
                  </a:lnTo>
                  <a:lnTo>
                    <a:pt x="158191" y="729857"/>
                  </a:lnTo>
                  <a:close/>
                </a:path>
                <a:path w="2301875" h="1453515">
                  <a:moveTo>
                    <a:pt x="175354" y="748667"/>
                  </a:moveTo>
                  <a:lnTo>
                    <a:pt x="165926" y="745658"/>
                  </a:lnTo>
                  <a:lnTo>
                    <a:pt x="165640" y="732235"/>
                  </a:lnTo>
                  <a:lnTo>
                    <a:pt x="164508" y="731874"/>
                  </a:lnTo>
                  <a:lnTo>
                    <a:pt x="167993" y="719655"/>
                  </a:lnTo>
                  <a:lnTo>
                    <a:pt x="189615" y="726557"/>
                  </a:lnTo>
                  <a:lnTo>
                    <a:pt x="185973" y="738725"/>
                  </a:lnTo>
                  <a:lnTo>
                    <a:pt x="175354" y="748667"/>
                  </a:lnTo>
                  <a:close/>
                </a:path>
                <a:path w="2301875" h="1453515">
                  <a:moveTo>
                    <a:pt x="255430" y="774228"/>
                  </a:moveTo>
                  <a:lnTo>
                    <a:pt x="248249" y="771936"/>
                  </a:lnTo>
                  <a:lnTo>
                    <a:pt x="245590" y="757756"/>
                  </a:lnTo>
                  <a:lnTo>
                    <a:pt x="243909" y="757219"/>
                  </a:lnTo>
                  <a:lnTo>
                    <a:pt x="250332" y="745938"/>
                  </a:lnTo>
                  <a:lnTo>
                    <a:pt x="268560" y="751757"/>
                  </a:lnTo>
                  <a:lnTo>
                    <a:pt x="264399" y="763760"/>
                  </a:lnTo>
                  <a:lnTo>
                    <a:pt x="255430" y="774228"/>
                  </a:lnTo>
                  <a:close/>
                </a:path>
                <a:path w="2301875" h="1453515">
                  <a:moveTo>
                    <a:pt x="295041" y="773541"/>
                  </a:moveTo>
                  <a:lnTo>
                    <a:pt x="278777" y="768349"/>
                  </a:lnTo>
                  <a:lnTo>
                    <a:pt x="287935" y="757941"/>
                  </a:lnTo>
                  <a:lnTo>
                    <a:pt x="293324" y="759662"/>
                  </a:lnTo>
                  <a:lnTo>
                    <a:pt x="295041" y="773541"/>
                  </a:lnTo>
                  <a:close/>
                </a:path>
                <a:path w="2301875" h="1453515">
                  <a:moveTo>
                    <a:pt x="333244" y="799067"/>
                  </a:moveTo>
                  <a:lnTo>
                    <a:pt x="317907" y="794171"/>
                  </a:lnTo>
                  <a:lnTo>
                    <a:pt x="322681" y="782364"/>
                  </a:lnTo>
                  <a:lnTo>
                    <a:pt x="332922" y="772302"/>
                  </a:lnTo>
                  <a:lnTo>
                    <a:pt x="340826" y="774825"/>
                  </a:lnTo>
                  <a:lnTo>
                    <a:pt x="343266" y="788935"/>
                  </a:lnTo>
                  <a:lnTo>
                    <a:pt x="344475" y="789321"/>
                  </a:lnTo>
                  <a:lnTo>
                    <a:pt x="333244" y="799067"/>
                  </a:lnTo>
                  <a:close/>
                </a:path>
                <a:path w="2301875" h="1453515">
                  <a:moveTo>
                    <a:pt x="380129" y="800702"/>
                  </a:moveTo>
                  <a:lnTo>
                    <a:pt x="357219" y="793389"/>
                  </a:lnTo>
                  <a:lnTo>
                    <a:pt x="363092" y="781932"/>
                  </a:lnTo>
                  <a:lnTo>
                    <a:pt x="383206" y="788353"/>
                  </a:lnTo>
                  <a:lnTo>
                    <a:pt x="380129" y="800702"/>
                  </a:lnTo>
                  <a:close/>
                </a:path>
                <a:path w="2301875" h="1453515">
                  <a:moveTo>
                    <a:pt x="475043" y="844331"/>
                  </a:moveTo>
                  <a:lnTo>
                    <a:pt x="462975" y="840478"/>
                  </a:lnTo>
                  <a:lnTo>
                    <a:pt x="465831" y="828059"/>
                  </a:lnTo>
                  <a:lnTo>
                    <a:pt x="463820" y="827417"/>
                  </a:lnTo>
                  <a:lnTo>
                    <a:pt x="464178" y="814200"/>
                  </a:lnTo>
                  <a:lnTo>
                    <a:pt x="485784" y="821097"/>
                  </a:lnTo>
                  <a:lnTo>
                    <a:pt x="486756" y="832516"/>
                  </a:lnTo>
                  <a:lnTo>
                    <a:pt x="485944" y="834479"/>
                  </a:lnTo>
                  <a:lnTo>
                    <a:pt x="475043" y="844331"/>
                  </a:lnTo>
                  <a:close/>
                </a:path>
                <a:path w="2301875" h="1453515">
                  <a:moveTo>
                    <a:pt x="486950" y="834800"/>
                  </a:moveTo>
                  <a:lnTo>
                    <a:pt x="486756" y="832516"/>
                  </a:lnTo>
                  <a:lnTo>
                    <a:pt x="490812" y="822702"/>
                  </a:lnTo>
                  <a:lnTo>
                    <a:pt x="486950" y="834800"/>
                  </a:lnTo>
                  <a:close/>
                </a:path>
                <a:path w="2301875" h="1453515">
                  <a:moveTo>
                    <a:pt x="511872" y="842756"/>
                  </a:moveTo>
                  <a:lnTo>
                    <a:pt x="501029" y="839295"/>
                  </a:lnTo>
                  <a:lnTo>
                    <a:pt x="509920" y="828801"/>
                  </a:lnTo>
                  <a:lnTo>
                    <a:pt x="511872" y="842756"/>
                  </a:lnTo>
                  <a:close/>
                </a:path>
                <a:path w="2301875" h="1453515">
                  <a:moveTo>
                    <a:pt x="604613" y="872360"/>
                  </a:moveTo>
                  <a:lnTo>
                    <a:pt x="582488" y="865297"/>
                  </a:lnTo>
                  <a:lnTo>
                    <a:pt x="592384" y="855125"/>
                  </a:lnTo>
                  <a:lnTo>
                    <a:pt x="609638" y="860632"/>
                  </a:lnTo>
                  <a:lnTo>
                    <a:pt x="604613" y="872360"/>
                  </a:lnTo>
                  <a:close/>
                </a:path>
                <a:path w="2301875" h="1453515">
                  <a:moveTo>
                    <a:pt x="692267" y="913671"/>
                  </a:moveTo>
                  <a:lnTo>
                    <a:pt x="674165" y="907892"/>
                  </a:lnTo>
                  <a:lnTo>
                    <a:pt x="672999" y="894189"/>
                  </a:lnTo>
                  <a:lnTo>
                    <a:pt x="677618" y="895663"/>
                  </a:lnTo>
                  <a:lnTo>
                    <a:pt x="686666" y="885220"/>
                  </a:lnTo>
                  <a:lnTo>
                    <a:pt x="692983" y="887237"/>
                  </a:lnTo>
                  <a:lnTo>
                    <a:pt x="697135" y="901893"/>
                  </a:lnTo>
                  <a:lnTo>
                    <a:pt x="692267" y="913671"/>
                  </a:lnTo>
                  <a:close/>
                </a:path>
                <a:path w="2301875" h="1453515">
                  <a:moveTo>
                    <a:pt x="805907" y="949946"/>
                  </a:moveTo>
                  <a:lnTo>
                    <a:pt x="788811" y="944489"/>
                  </a:lnTo>
                  <a:lnTo>
                    <a:pt x="787645" y="930785"/>
                  </a:lnTo>
                  <a:lnTo>
                    <a:pt x="791982" y="932169"/>
                  </a:lnTo>
                  <a:lnTo>
                    <a:pt x="799803" y="921335"/>
                  </a:lnTo>
                  <a:lnTo>
                    <a:pt x="805649" y="923201"/>
                  </a:lnTo>
                  <a:lnTo>
                    <a:pt x="811781" y="938489"/>
                  </a:lnTo>
                  <a:lnTo>
                    <a:pt x="805907" y="949946"/>
                  </a:lnTo>
                  <a:close/>
                </a:path>
                <a:path w="2301875" h="1453515">
                  <a:moveTo>
                    <a:pt x="894406" y="978196"/>
                  </a:moveTo>
                  <a:lnTo>
                    <a:pt x="884833" y="961808"/>
                  </a:lnTo>
                  <a:lnTo>
                    <a:pt x="888176" y="949544"/>
                  </a:lnTo>
                  <a:lnTo>
                    <a:pt x="896897" y="952328"/>
                  </a:lnTo>
                  <a:lnTo>
                    <a:pt x="907319" y="968986"/>
                  </a:lnTo>
                  <a:lnTo>
                    <a:pt x="894406" y="978196"/>
                  </a:lnTo>
                  <a:close/>
                </a:path>
                <a:path w="2301875" h="1453515">
                  <a:moveTo>
                    <a:pt x="1236286" y="1087327"/>
                  </a:moveTo>
                  <a:lnTo>
                    <a:pt x="1226116" y="1070749"/>
                  </a:lnTo>
                  <a:lnTo>
                    <a:pt x="1231989" y="1059293"/>
                  </a:lnTo>
                  <a:lnTo>
                    <a:pt x="1252464" y="1065828"/>
                  </a:lnTo>
                  <a:lnTo>
                    <a:pt x="1248617" y="1077932"/>
                  </a:lnTo>
                  <a:lnTo>
                    <a:pt x="1236286" y="1087327"/>
                  </a:lnTo>
                  <a:close/>
                </a:path>
                <a:path w="2301875" h="1453515">
                  <a:moveTo>
                    <a:pt x="1297930" y="1107004"/>
                  </a:moveTo>
                  <a:lnTo>
                    <a:pt x="1288910" y="1104125"/>
                  </a:lnTo>
                  <a:lnTo>
                    <a:pt x="1279416" y="1087763"/>
                  </a:lnTo>
                  <a:lnTo>
                    <a:pt x="1288306" y="1077270"/>
                  </a:lnTo>
                  <a:lnTo>
                    <a:pt x="1296352" y="1079838"/>
                  </a:lnTo>
                  <a:lnTo>
                    <a:pt x="1302892" y="1095257"/>
                  </a:lnTo>
                  <a:lnTo>
                    <a:pt x="1297930" y="1107004"/>
                  </a:lnTo>
                  <a:close/>
                </a:path>
                <a:path w="2301875" h="1453515">
                  <a:moveTo>
                    <a:pt x="133277" y="748567"/>
                  </a:moveTo>
                  <a:lnTo>
                    <a:pt x="112158" y="741825"/>
                  </a:lnTo>
                  <a:lnTo>
                    <a:pt x="117025" y="730048"/>
                  </a:lnTo>
                  <a:lnTo>
                    <a:pt x="119882" y="717628"/>
                  </a:lnTo>
                  <a:lnTo>
                    <a:pt x="142006" y="724691"/>
                  </a:lnTo>
                  <a:lnTo>
                    <a:pt x="138144" y="736789"/>
                  </a:lnTo>
                  <a:lnTo>
                    <a:pt x="133277" y="748567"/>
                  </a:lnTo>
                  <a:close/>
                </a:path>
                <a:path w="2301875" h="1453515">
                  <a:moveTo>
                    <a:pt x="296034" y="787189"/>
                  </a:moveTo>
                  <a:lnTo>
                    <a:pt x="275795" y="780729"/>
                  </a:lnTo>
                  <a:lnTo>
                    <a:pt x="277001" y="767783"/>
                  </a:lnTo>
                  <a:lnTo>
                    <a:pt x="300902" y="775412"/>
                  </a:lnTo>
                  <a:lnTo>
                    <a:pt x="296034" y="787189"/>
                  </a:lnTo>
                  <a:close/>
                </a:path>
                <a:path w="2301875" h="1453515">
                  <a:moveTo>
                    <a:pt x="406092" y="822321"/>
                  </a:moveTo>
                  <a:lnTo>
                    <a:pt x="391761" y="817746"/>
                  </a:lnTo>
                  <a:lnTo>
                    <a:pt x="402223" y="807754"/>
                  </a:lnTo>
                  <a:lnTo>
                    <a:pt x="406092" y="822321"/>
                  </a:lnTo>
                  <a:close/>
                </a:path>
                <a:path w="2301875" h="1453515">
                  <a:moveTo>
                    <a:pt x="501979" y="866260"/>
                  </a:moveTo>
                  <a:lnTo>
                    <a:pt x="500184" y="852356"/>
                  </a:lnTo>
                  <a:lnTo>
                    <a:pt x="491133" y="849467"/>
                  </a:lnTo>
                  <a:lnTo>
                    <a:pt x="498012" y="838331"/>
                  </a:lnTo>
                  <a:lnTo>
                    <a:pt x="519351" y="845143"/>
                  </a:lnTo>
                  <a:lnTo>
                    <a:pt x="512252" y="856208"/>
                  </a:lnTo>
                  <a:lnTo>
                    <a:pt x="501979" y="866260"/>
                  </a:lnTo>
                  <a:close/>
                </a:path>
                <a:path w="2301875" h="1453515">
                  <a:moveTo>
                    <a:pt x="564834" y="886324"/>
                  </a:moveTo>
                  <a:lnTo>
                    <a:pt x="558470" y="884293"/>
                  </a:lnTo>
                  <a:lnTo>
                    <a:pt x="555496" y="870012"/>
                  </a:lnTo>
                  <a:lnTo>
                    <a:pt x="557347" y="857272"/>
                  </a:lnTo>
                  <a:lnTo>
                    <a:pt x="582489" y="865297"/>
                  </a:lnTo>
                  <a:lnTo>
                    <a:pt x="576615" y="876754"/>
                  </a:lnTo>
                  <a:lnTo>
                    <a:pt x="573740" y="875836"/>
                  </a:lnTo>
                  <a:lnTo>
                    <a:pt x="564834" y="886324"/>
                  </a:lnTo>
                  <a:close/>
                </a:path>
                <a:path w="2301875" h="1453515">
                  <a:moveTo>
                    <a:pt x="592706" y="881890"/>
                  </a:moveTo>
                  <a:lnTo>
                    <a:pt x="583655" y="879001"/>
                  </a:lnTo>
                  <a:lnTo>
                    <a:pt x="585506" y="866260"/>
                  </a:lnTo>
                  <a:lnTo>
                    <a:pt x="602602" y="871717"/>
                  </a:lnTo>
                  <a:lnTo>
                    <a:pt x="592706" y="881890"/>
                  </a:lnTo>
                  <a:close/>
                </a:path>
                <a:path w="2301875" h="1453515">
                  <a:moveTo>
                    <a:pt x="642989" y="897941"/>
                  </a:moveTo>
                  <a:lnTo>
                    <a:pt x="618099" y="889996"/>
                  </a:lnTo>
                  <a:lnTo>
                    <a:pt x="623627" y="878429"/>
                  </a:lnTo>
                  <a:lnTo>
                    <a:pt x="640817" y="883916"/>
                  </a:lnTo>
                  <a:lnTo>
                    <a:pt x="642989" y="897941"/>
                  </a:lnTo>
                  <a:close/>
                </a:path>
                <a:path w="2301875" h="1453515">
                  <a:moveTo>
                    <a:pt x="765681" y="937105"/>
                  </a:moveTo>
                  <a:lnTo>
                    <a:pt x="742550" y="929722"/>
                  </a:lnTo>
                  <a:lnTo>
                    <a:pt x="756469" y="920833"/>
                  </a:lnTo>
                  <a:lnTo>
                    <a:pt x="770548" y="925328"/>
                  </a:lnTo>
                  <a:lnTo>
                    <a:pt x="765681" y="937105"/>
                  </a:lnTo>
                  <a:close/>
                </a:path>
                <a:path w="2301875" h="1453515">
                  <a:moveTo>
                    <a:pt x="938656" y="992320"/>
                  </a:moveTo>
                  <a:lnTo>
                    <a:pt x="916028" y="985098"/>
                  </a:lnTo>
                  <a:lnTo>
                    <a:pt x="921776" y="973601"/>
                  </a:lnTo>
                  <a:lnTo>
                    <a:pt x="940506" y="979580"/>
                  </a:lnTo>
                  <a:lnTo>
                    <a:pt x="938656" y="992320"/>
                  </a:lnTo>
                  <a:close/>
                </a:path>
                <a:path w="2301875" h="1453515">
                  <a:moveTo>
                    <a:pt x="1108161" y="1059760"/>
                  </a:moveTo>
                  <a:lnTo>
                    <a:pt x="1096250" y="1055958"/>
                  </a:lnTo>
                  <a:lnTo>
                    <a:pt x="1091517" y="1041115"/>
                  </a:lnTo>
                  <a:lnTo>
                    <a:pt x="1095162" y="1042279"/>
                  </a:lnTo>
                  <a:lnTo>
                    <a:pt x="1104933" y="1032066"/>
                  </a:lnTo>
                  <a:lnTo>
                    <a:pt x="1112349" y="1034434"/>
                  </a:lnTo>
                  <a:lnTo>
                    <a:pt x="1116659" y="1049141"/>
                  </a:lnTo>
                  <a:lnTo>
                    <a:pt x="1108161" y="1059760"/>
                  </a:lnTo>
                  <a:close/>
                </a:path>
                <a:path w="2301875" h="1453515">
                  <a:moveTo>
                    <a:pt x="1209341" y="1092057"/>
                  </a:moveTo>
                  <a:lnTo>
                    <a:pt x="1189824" y="1085827"/>
                  </a:lnTo>
                  <a:lnTo>
                    <a:pt x="1191329" y="1072976"/>
                  </a:lnTo>
                  <a:lnTo>
                    <a:pt x="1195383" y="1074271"/>
                  </a:lnTo>
                  <a:lnTo>
                    <a:pt x="1208014" y="1064971"/>
                  </a:lnTo>
                  <a:lnTo>
                    <a:pt x="1215214" y="1080601"/>
                  </a:lnTo>
                  <a:lnTo>
                    <a:pt x="1209341" y="1092057"/>
                  </a:lnTo>
                  <a:close/>
                </a:path>
                <a:path w="2301875" h="1453515">
                  <a:moveTo>
                    <a:pt x="74386" y="743100"/>
                  </a:moveTo>
                  <a:lnTo>
                    <a:pt x="64046" y="739799"/>
                  </a:lnTo>
                  <a:lnTo>
                    <a:pt x="67908" y="727701"/>
                  </a:lnTo>
                  <a:lnTo>
                    <a:pt x="72776" y="715923"/>
                  </a:lnTo>
                  <a:lnTo>
                    <a:pt x="79156" y="717960"/>
                  </a:lnTo>
                  <a:lnTo>
                    <a:pt x="79222" y="731312"/>
                  </a:lnTo>
                  <a:lnTo>
                    <a:pt x="74386" y="743100"/>
                  </a:lnTo>
                  <a:close/>
                </a:path>
                <a:path w="2301875" h="1453515">
                  <a:moveTo>
                    <a:pt x="213011" y="787350"/>
                  </a:moveTo>
                  <a:lnTo>
                    <a:pt x="210320" y="773160"/>
                  </a:lnTo>
                  <a:lnTo>
                    <a:pt x="206690" y="772001"/>
                  </a:lnTo>
                  <a:lnTo>
                    <a:pt x="212061" y="760384"/>
                  </a:lnTo>
                  <a:lnTo>
                    <a:pt x="234688" y="767607"/>
                  </a:lnTo>
                  <a:lnTo>
                    <a:pt x="224368" y="777644"/>
                  </a:lnTo>
                  <a:lnTo>
                    <a:pt x="213011" y="787350"/>
                  </a:lnTo>
                  <a:close/>
                </a:path>
                <a:path w="2301875" h="1453515">
                  <a:moveTo>
                    <a:pt x="361598" y="834781"/>
                  </a:moveTo>
                  <a:lnTo>
                    <a:pt x="338971" y="827558"/>
                  </a:lnTo>
                  <a:lnTo>
                    <a:pt x="346745" y="816708"/>
                  </a:lnTo>
                  <a:lnTo>
                    <a:pt x="358386" y="807093"/>
                  </a:lnTo>
                  <a:lnTo>
                    <a:pt x="364564" y="822396"/>
                  </a:lnTo>
                  <a:lnTo>
                    <a:pt x="361598" y="834781"/>
                  </a:lnTo>
                  <a:close/>
                </a:path>
                <a:path w="2301875" h="1453515">
                  <a:moveTo>
                    <a:pt x="401664" y="834239"/>
                  </a:moveTo>
                  <a:lnTo>
                    <a:pt x="387333" y="829664"/>
                  </a:lnTo>
                  <a:lnTo>
                    <a:pt x="388556" y="816723"/>
                  </a:lnTo>
                  <a:lnTo>
                    <a:pt x="412691" y="824428"/>
                  </a:lnTo>
                  <a:lnTo>
                    <a:pt x="401664" y="834239"/>
                  </a:lnTo>
                  <a:close/>
                </a:path>
                <a:path w="2301875" h="1453515">
                  <a:moveTo>
                    <a:pt x="544755" y="893246"/>
                  </a:moveTo>
                  <a:lnTo>
                    <a:pt x="521751" y="885903"/>
                  </a:lnTo>
                  <a:lnTo>
                    <a:pt x="527954" y="874552"/>
                  </a:lnTo>
                  <a:lnTo>
                    <a:pt x="538400" y="864555"/>
                  </a:lnTo>
                  <a:lnTo>
                    <a:pt x="548617" y="881148"/>
                  </a:lnTo>
                  <a:lnTo>
                    <a:pt x="544755" y="893246"/>
                  </a:lnTo>
                  <a:close/>
                </a:path>
                <a:path w="2301875" h="1453515">
                  <a:moveTo>
                    <a:pt x="620102" y="917298"/>
                  </a:moveTo>
                  <a:lnTo>
                    <a:pt x="597050" y="909939"/>
                  </a:lnTo>
                  <a:lnTo>
                    <a:pt x="606380" y="899586"/>
                  </a:lnTo>
                  <a:lnTo>
                    <a:pt x="617596" y="889835"/>
                  </a:lnTo>
                  <a:lnTo>
                    <a:pt x="620711" y="904161"/>
                  </a:lnTo>
                  <a:lnTo>
                    <a:pt x="625048" y="905545"/>
                  </a:lnTo>
                  <a:lnTo>
                    <a:pt x="620102" y="917298"/>
                  </a:lnTo>
                  <a:close/>
                </a:path>
                <a:path w="2301875" h="1453515">
                  <a:moveTo>
                    <a:pt x="628065" y="906508"/>
                  </a:moveTo>
                  <a:lnTo>
                    <a:pt x="622090" y="891270"/>
                  </a:lnTo>
                  <a:lnTo>
                    <a:pt x="635950" y="895694"/>
                  </a:lnTo>
                  <a:lnTo>
                    <a:pt x="628065" y="906508"/>
                  </a:lnTo>
                  <a:close/>
                </a:path>
                <a:path w="2301875" h="1453515">
                  <a:moveTo>
                    <a:pt x="760672" y="948838"/>
                  </a:moveTo>
                  <a:lnTo>
                    <a:pt x="741705" y="942783"/>
                  </a:lnTo>
                  <a:lnTo>
                    <a:pt x="744562" y="930364"/>
                  </a:lnTo>
                  <a:lnTo>
                    <a:pt x="767692" y="937747"/>
                  </a:lnTo>
                  <a:lnTo>
                    <a:pt x="760672" y="948838"/>
                  </a:lnTo>
                  <a:close/>
                </a:path>
                <a:path w="2301875" h="1453515">
                  <a:moveTo>
                    <a:pt x="861380" y="980985"/>
                  </a:moveTo>
                  <a:lnTo>
                    <a:pt x="842272" y="974885"/>
                  </a:lnTo>
                  <a:lnTo>
                    <a:pt x="855185" y="965676"/>
                  </a:lnTo>
                  <a:lnTo>
                    <a:pt x="861380" y="980985"/>
                  </a:lnTo>
                  <a:close/>
                </a:path>
                <a:path w="2301875" h="1453515">
                  <a:moveTo>
                    <a:pt x="928760" y="1002493"/>
                  </a:moveTo>
                  <a:lnTo>
                    <a:pt x="920931" y="986663"/>
                  </a:lnTo>
                  <a:lnTo>
                    <a:pt x="937650" y="991999"/>
                  </a:lnTo>
                  <a:lnTo>
                    <a:pt x="928760" y="1002493"/>
                  </a:lnTo>
                  <a:close/>
                </a:path>
                <a:path w="2301875" h="1453515">
                  <a:moveTo>
                    <a:pt x="1022793" y="1045841"/>
                  </a:moveTo>
                  <a:lnTo>
                    <a:pt x="1006246" y="1040559"/>
                  </a:lnTo>
                  <a:lnTo>
                    <a:pt x="1008081" y="1027813"/>
                  </a:lnTo>
                  <a:lnTo>
                    <a:pt x="1015762" y="1016934"/>
                  </a:lnTo>
                  <a:lnTo>
                    <a:pt x="1032591" y="1022306"/>
                  </a:lnTo>
                  <a:lnTo>
                    <a:pt x="1030332" y="1034916"/>
                  </a:lnTo>
                  <a:lnTo>
                    <a:pt x="1022793" y="1045841"/>
                  </a:lnTo>
                  <a:close/>
                </a:path>
                <a:path w="2301875" h="1453515">
                  <a:moveTo>
                    <a:pt x="1411640" y="1169965"/>
                  </a:moveTo>
                  <a:lnTo>
                    <a:pt x="1402589" y="1167075"/>
                  </a:lnTo>
                  <a:lnTo>
                    <a:pt x="1398406" y="1152409"/>
                  </a:lnTo>
                  <a:lnTo>
                    <a:pt x="1403274" y="1140631"/>
                  </a:lnTo>
                  <a:lnTo>
                    <a:pt x="1424393" y="1147373"/>
                  </a:lnTo>
                  <a:lnTo>
                    <a:pt x="1423548" y="1160434"/>
                  </a:lnTo>
                  <a:lnTo>
                    <a:pt x="1411640" y="1169965"/>
                  </a:lnTo>
                  <a:close/>
                </a:path>
                <a:path w="2301875" h="1453515">
                  <a:moveTo>
                    <a:pt x="1445833" y="1180879"/>
                  </a:moveTo>
                  <a:lnTo>
                    <a:pt x="1437627" y="1164928"/>
                  </a:lnTo>
                  <a:lnTo>
                    <a:pt x="1451718" y="1156095"/>
                  </a:lnTo>
                  <a:lnTo>
                    <a:pt x="1462231" y="1159451"/>
                  </a:lnTo>
                  <a:lnTo>
                    <a:pt x="1461527" y="1172558"/>
                  </a:lnTo>
                  <a:lnTo>
                    <a:pt x="1445833" y="1180879"/>
                  </a:lnTo>
                  <a:close/>
                </a:path>
                <a:path w="2301875" h="1453515">
                  <a:moveTo>
                    <a:pt x="124123" y="772308"/>
                  </a:moveTo>
                  <a:lnTo>
                    <a:pt x="110075" y="767823"/>
                  </a:lnTo>
                  <a:lnTo>
                    <a:pt x="110307" y="754566"/>
                  </a:lnTo>
                  <a:lnTo>
                    <a:pt x="115678" y="742949"/>
                  </a:lnTo>
                  <a:lnTo>
                    <a:pt x="130008" y="747524"/>
                  </a:lnTo>
                  <a:lnTo>
                    <a:pt x="134443" y="762271"/>
                  </a:lnTo>
                  <a:lnTo>
                    <a:pt x="124123" y="772308"/>
                  </a:lnTo>
                  <a:close/>
                </a:path>
                <a:path w="2301875" h="1453515">
                  <a:moveTo>
                    <a:pt x="198385" y="796013"/>
                  </a:moveTo>
                  <a:lnTo>
                    <a:pt x="174830" y="788494"/>
                  </a:lnTo>
                  <a:lnTo>
                    <a:pt x="169641" y="773506"/>
                  </a:lnTo>
                  <a:lnTo>
                    <a:pt x="142614" y="764879"/>
                  </a:lnTo>
                  <a:lnTo>
                    <a:pt x="147120" y="752986"/>
                  </a:lnTo>
                  <a:lnTo>
                    <a:pt x="195047" y="768284"/>
                  </a:lnTo>
                  <a:lnTo>
                    <a:pt x="200817" y="783458"/>
                  </a:lnTo>
                  <a:lnTo>
                    <a:pt x="198385" y="796013"/>
                  </a:lnTo>
                  <a:close/>
                </a:path>
                <a:path w="2301875" h="1453515">
                  <a:moveTo>
                    <a:pt x="247066" y="811552"/>
                  </a:moveTo>
                  <a:lnTo>
                    <a:pt x="240073" y="809320"/>
                  </a:lnTo>
                  <a:lnTo>
                    <a:pt x="239771" y="795892"/>
                  </a:lnTo>
                  <a:lnTo>
                    <a:pt x="243900" y="783879"/>
                  </a:lnTo>
                  <a:lnTo>
                    <a:pt x="262285" y="789748"/>
                  </a:lnTo>
                  <a:lnTo>
                    <a:pt x="263168" y="803361"/>
                  </a:lnTo>
                  <a:lnTo>
                    <a:pt x="259146" y="802077"/>
                  </a:lnTo>
                  <a:lnTo>
                    <a:pt x="247066" y="811552"/>
                  </a:lnTo>
                  <a:close/>
                </a:path>
                <a:path w="2301875" h="1453515">
                  <a:moveTo>
                    <a:pt x="284287" y="810102"/>
                  </a:moveTo>
                  <a:lnTo>
                    <a:pt x="263168" y="803361"/>
                  </a:lnTo>
                  <a:lnTo>
                    <a:pt x="271053" y="792546"/>
                  </a:lnTo>
                  <a:lnTo>
                    <a:pt x="282115" y="796078"/>
                  </a:lnTo>
                  <a:lnTo>
                    <a:pt x="284287" y="810102"/>
                  </a:lnTo>
                  <a:close/>
                </a:path>
                <a:path w="2301875" h="1453515">
                  <a:moveTo>
                    <a:pt x="442177" y="860502"/>
                  </a:moveTo>
                  <a:lnTo>
                    <a:pt x="427092" y="855687"/>
                  </a:lnTo>
                  <a:lnTo>
                    <a:pt x="428456" y="842791"/>
                  </a:lnTo>
                  <a:lnTo>
                    <a:pt x="450188" y="849728"/>
                  </a:lnTo>
                  <a:lnTo>
                    <a:pt x="442177" y="860502"/>
                  </a:lnTo>
                  <a:close/>
                </a:path>
                <a:path w="2301875" h="1453515">
                  <a:moveTo>
                    <a:pt x="651014" y="940496"/>
                  </a:moveTo>
                  <a:lnTo>
                    <a:pt x="642686" y="937838"/>
                  </a:lnTo>
                  <a:lnTo>
                    <a:pt x="637277" y="922780"/>
                  </a:lnTo>
                  <a:lnTo>
                    <a:pt x="647173" y="912608"/>
                  </a:lnTo>
                  <a:lnTo>
                    <a:pt x="664269" y="918065"/>
                  </a:lnTo>
                  <a:lnTo>
                    <a:pt x="660187" y="930093"/>
                  </a:lnTo>
                  <a:lnTo>
                    <a:pt x="651014" y="940496"/>
                  </a:lnTo>
                  <a:close/>
                </a:path>
                <a:path w="2301875" h="1453515">
                  <a:moveTo>
                    <a:pt x="727787" y="951672"/>
                  </a:moveTo>
                  <a:lnTo>
                    <a:pt x="702645" y="943646"/>
                  </a:lnTo>
                  <a:lnTo>
                    <a:pt x="710137" y="932706"/>
                  </a:lnTo>
                  <a:lnTo>
                    <a:pt x="730643" y="939252"/>
                  </a:lnTo>
                  <a:lnTo>
                    <a:pt x="727787" y="951672"/>
                  </a:lnTo>
                  <a:close/>
                </a:path>
                <a:path w="2301875" h="1453515">
                  <a:moveTo>
                    <a:pt x="772574" y="979300"/>
                  </a:moveTo>
                  <a:lnTo>
                    <a:pt x="753089" y="973080"/>
                  </a:lnTo>
                  <a:lnTo>
                    <a:pt x="756605" y="960871"/>
                  </a:lnTo>
                  <a:lnTo>
                    <a:pt x="762573" y="949444"/>
                  </a:lnTo>
                  <a:lnTo>
                    <a:pt x="774892" y="953377"/>
                  </a:lnTo>
                  <a:lnTo>
                    <a:pt x="778023" y="967708"/>
                  </a:lnTo>
                  <a:lnTo>
                    <a:pt x="772574" y="979300"/>
                  </a:lnTo>
                  <a:close/>
                </a:path>
                <a:path w="2301875" h="1453515">
                  <a:moveTo>
                    <a:pt x="856512" y="992762"/>
                  </a:moveTo>
                  <a:lnTo>
                    <a:pt x="836399" y="986342"/>
                  </a:lnTo>
                  <a:lnTo>
                    <a:pt x="841266" y="974564"/>
                  </a:lnTo>
                  <a:lnTo>
                    <a:pt x="863894" y="981787"/>
                  </a:lnTo>
                  <a:lnTo>
                    <a:pt x="856512" y="992762"/>
                  </a:lnTo>
                  <a:close/>
                </a:path>
                <a:path w="2301875" h="1453515">
                  <a:moveTo>
                    <a:pt x="882443" y="1014371"/>
                  </a:moveTo>
                  <a:lnTo>
                    <a:pt x="868489" y="1009917"/>
                  </a:lnTo>
                  <a:lnTo>
                    <a:pt x="871597" y="997577"/>
                  </a:lnTo>
                  <a:lnTo>
                    <a:pt x="882153" y="987616"/>
                  </a:lnTo>
                  <a:lnTo>
                    <a:pt x="890544" y="990294"/>
                  </a:lnTo>
                  <a:lnTo>
                    <a:pt x="892810" y="1004349"/>
                  </a:lnTo>
                  <a:lnTo>
                    <a:pt x="882443" y="1014371"/>
                  </a:lnTo>
                  <a:close/>
                </a:path>
                <a:path w="2301875" h="1453515">
                  <a:moveTo>
                    <a:pt x="980370" y="1045630"/>
                  </a:moveTo>
                  <a:lnTo>
                    <a:pt x="973330" y="1043383"/>
                  </a:lnTo>
                  <a:lnTo>
                    <a:pt x="969367" y="1028787"/>
                  </a:lnTo>
                  <a:lnTo>
                    <a:pt x="978037" y="1018223"/>
                  </a:lnTo>
                  <a:lnTo>
                    <a:pt x="996139" y="1024001"/>
                  </a:lnTo>
                  <a:lnTo>
                    <a:pt x="995294" y="1037063"/>
                  </a:lnTo>
                  <a:lnTo>
                    <a:pt x="986243" y="1034174"/>
                  </a:lnTo>
                  <a:lnTo>
                    <a:pt x="980370" y="1045630"/>
                  </a:lnTo>
                  <a:close/>
                </a:path>
                <a:path w="2301875" h="1453515">
                  <a:moveTo>
                    <a:pt x="1471387" y="1202368"/>
                  </a:moveTo>
                  <a:lnTo>
                    <a:pt x="1452028" y="1196188"/>
                  </a:lnTo>
                  <a:lnTo>
                    <a:pt x="1453879" y="1183447"/>
                  </a:lnTo>
                  <a:lnTo>
                    <a:pt x="1466792" y="1174238"/>
                  </a:lnTo>
                  <a:lnTo>
                    <a:pt x="1473992" y="1189868"/>
                  </a:lnTo>
                  <a:lnTo>
                    <a:pt x="1475846" y="1190460"/>
                  </a:lnTo>
                  <a:lnTo>
                    <a:pt x="1471387" y="1202368"/>
                  </a:lnTo>
                  <a:close/>
                </a:path>
                <a:path w="2301875" h="1453515">
                  <a:moveTo>
                    <a:pt x="81464" y="772022"/>
                  </a:moveTo>
                  <a:lnTo>
                    <a:pt x="75458" y="756773"/>
                  </a:lnTo>
                  <a:lnTo>
                    <a:pt x="71247" y="755429"/>
                  </a:lnTo>
                  <a:lnTo>
                    <a:pt x="76177" y="743671"/>
                  </a:lnTo>
                  <a:lnTo>
                    <a:pt x="96228" y="750072"/>
                  </a:lnTo>
                  <a:lnTo>
                    <a:pt x="92712" y="762281"/>
                  </a:lnTo>
                  <a:lnTo>
                    <a:pt x="81464" y="772022"/>
                  </a:lnTo>
                  <a:close/>
                </a:path>
                <a:path w="2301875" h="1453515">
                  <a:moveTo>
                    <a:pt x="160311" y="783859"/>
                  </a:moveTo>
                  <a:lnTo>
                    <a:pt x="142649" y="778221"/>
                  </a:lnTo>
                  <a:lnTo>
                    <a:pt x="145175" y="765696"/>
                  </a:lnTo>
                  <a:lnTo>
                    <a:pt x="162853" y="771339"/>
                  </a:lnTo>
                  <a:lnTo>
                    <a:pt x="160311" y="783859"/>
                  </a:lnTo>
                  <a:close/>
                </a:path>
                <a:path w="2301875" h="1453515">
                  <a:moveTo>
                    <a:pt x="233411" y="807193"/>
                  </a:moveTo>
                  <a:lnTo>
                    <a:pt x="210783" y="799970"/>
                  </a:lnTo>
                  <a:lnTo>
                    <a:pt x="216782" y="788554"/>
                  </a:lnTo>
                  <a:lnTo>
                    <a:pt x="234601" y="794242"/>
                  </a:lnTo>
                  <a:lnTo>
                    <a:pt x="233411" y="807193"/>
                  </a:lnTo>
                  <a:close/>
                </a:path>
                <a:path w="2301875" h="1453515">
                  <a:moveTo>
                    <a:pt x="295887" y="827137"/>
                  </a:moveTo>
                  <a:lnTo>
                    <a:pt x="259558" y="815540"/>
                  </a:lnTo>
                  <a:lnTo>
                    <a:pt x="259146" y="802077"/>
                  </a:lnTo>
                  <a:lnTo>
                    <a:pt x="293291" y="812976"/>
                  </a:lnTo>
                  <a:lnTo>
                    <a:pt x="295887" y="827137"/>
                  </a:lnTo>
                  <a:close/>
                </a:path>
                <a:path w="2301875" h="1453515">
                  <a:moveTo>
                    <a:pt x="323041" y="835804"/>
                  </a:moveTo>
                  <a:lnTo>
                    <a:pt x="304703" y="829951"/>
                  </a:lnTo>
                  <a:lnTo>
                    <a:pt x="314457" y="819733"/>
                  </a:lnTo>
                  <a:lnTo>
                    <a:pt x="321859" y="822095"/>
                  </a:lnTo>
                  <a:lnTo>
                    <a:pt x="323041" y="835804"/>
                  </a:lnTo>
                  <a:close/>
                </a:path>
                <a:path w="2301875" h="1453515">
                  <a:moveTo>
                    <a:pt x="366901" y="863136"/>
                  </a:moveTo>
                  <a:lnTo>
                    <a:pt x="359405" y="860743"/>
                  </a:lnTo>
                  <a:lnTo>
                    <a:pt x="361617" y="848118"/>
                  </a:lnTo>
                  <a:lnTo>
                    <a:pt x="372786" y="838352"/>
                  </a:lnTo>
                  <a:lnTo>
                    <a:pt x="384854" y="842204"/>
                  </a:lnTo>
                  <a:lnTo>
                    <a:pt x="383004" y="854945"/>
                  </a:lnTo>
                  <a:lnTo>
                    <a:pt x="380992" y="854303"/>
                  </a:lnTo>
                  <a:lnTo>
                    <a:pt x="366901" y="863136"/>
                  </a:lnTo>
                  <a:close/>
                </a:path>
                <a:path w="2301875" h="1453515">
                  <a:moveTo>
                    <a:pt x="404233" y="861721"/>
                  </a:moveTo>
                  <a:lnTo>
                    <a:pt x="388032" y="856550"/>
                  </a:lnTo>
                  <a:lnTo>
                    <a:pt x="395917" y="845735"/>
                  </a:lnTo>
                  <a:lnTo>
                    <a:pt x="400945" y="847341"/>
                  </a:lnTo>
                  <a:lnTo>
                    <a:pt x="404233" y="861721"/>
                  </a:lnTo>
                  <a:close/>
                </a:path>
                <a:path w="2301875" h="1453515">
                  <a:moveTo>
                    <a:pt x="479061" y="885607"/>
                  </a:moveTo>
                  <a:lnTo>
                    <a:pt x="456417" y="878379"/>
                  </a:lnTo>
                  <a:lnTo>
                    <a:pt x="470336" y="869491"/>
                  </a:lnTo>
                  <a:lnTo>
                    <a:pt x="481775" y="873142"/>
                  </a:lnTo>
                  <a:lnTo>
                    <a:pt x="479061" y="885607"/>
                  </a:lnTo>
                  <a:close/>
                </a:path>
                <a:path w="2301875" h="1453515">
                  <a:moveTo>
                    <a:pt x="511226" y="895875"/>
                  </a:moveTo>
                  <a:lnTo>
                    <a:pt x="491616" y="889615"/>
                  </a:lnTo>
                  <a:lnTo>
                    <a:pt x="502517" y="879763"/>
                  </a:lnTo>
                  <a:lnTo>
                    <a:pt x="510594" y="882342"/>
                  </a:lnTo>
                  <a:lnTo>
                    <a:pt x="511226" y="895875"/>
                  </a:lnTo>
                  <a:close/>
                </a:path>
                <a:path w="2301875" h="1453515">
                  <a:moveTo>
                    <a:pt x="691743" y="953498"/>
                  </a:moveTo>
                  <a:lnTo>
                    <a:pt x="673641" y="947719"/>
                  </a:lnTo>
                  <a:lnTo>
                    <a:pt x="683537" y="937547"/>
                  </a:lnTo>
                  <a:lnTo>
                    <a:pt x="691743" y="953498"/>
                  </a:lnTo>
                  <a:close/>
                </a:path>
                <a:path w="2301875" h="1453515">
                  <a:moveTo>
                    <a:pt x="778391" y="994488"/>
                  </a:moveTo>
                  <a:lnTo>
                    <a:pt x="779236" y="981426"/>
                  </a:lnTo>
                  <a:lnTo>
                    <a:pt x="779076" y="968044"/>
                  </a:lnTo>
                  <a:lnTo>
                    <a:pt x="803212" y="975748"/>
                  </a:lnTo>
                  <a:lnTo>
                    <a:pt x="793316" y="985921"/>
                  </a:lnTo>
                  <a:lnTo>
                    <a:pt x="778391" y="994488"/>
                  </a:lnTo>
                  <a:close/>
                </a:path>
                <a:path w="2301875" h="1453515">
                  <a:moveTo>
                    <a:pt x="939138" y="1032468"/>
                  </a:moveTo>
                  <a:lnTo>
                    <a:pt x="917013" y="1025406"/>
                  </a:lnTo>
                  <a:lnTo>
                    <a:pt x="926312" y="1015043"/>
                  </a:lnTo>
                  <a:lnTo>
                    <a:pt x="940957" y="1019718"/>
                  </a:lnTo>
                  <a:lnTo>
                    <a:pt x="939138" y="1032468"/>
                  </a:lnTo>
                  <a:close/>
                </a:path>
                <a:path w="2301875" h="1453515">
                  <a:moveTo>
                    <a:pt x="1288265" y="1157245"/>
                  </a:moveTo>
                  <a:lnTo>
                    <a:pt x="1278522" y="1154135"/>
                  </a:lnTo>
                  <a:lnTo>
                    <a:pt x="1276790" y="1140250"/>
                  </a:lnTo>
                  <a:lnTo>
                    <a:pt x="1280715" y="1128172"/>
                  </a:lnTo>
                  <a:lnTo>
                    <a:pt x="1301394" y="1134773"/>
                  </a:lnTo>
                  <a:lnTo>
                    <a:pt x="1298082" y="1147047"/>
                  </a:lnTo>
                  <a:lnTo>
                    <a:pt x="1288265" y="1157245"/>
                  </a:lnTo>
                  <a:close/>
                </a:path>
                <a:path w="2301875" h="1453515">
                  <a:moveTo>
                    <a:pt x="1351622" y="1177469"/>
                  </a:moveTo>
                  <a:lnTo>
                    <a:pt x="1340744" y="1160665"/>
                  </a:lnTo>
                  <a:lnTo>
                    <a:pt x="1344764" y="1148617"/>
                  </a:lnTo>
                  <a:lnTo>
                    <a:pt x="1353972" y="1151556"/>
                  </a:lnTo>
                  <a:lnTo>
                    <a:pt x="1362523" y="1167617"/>
                  </a:lnTo>
                  <a:lnTo>
                    <a:pt x="1351622" y="1177469"/>
                  </a:lnTo>
                  <a:close/>
                </a:path>
                <a:path w="2301875" h="1453515">
                  <a:moveTo>
                    <a:pt x="1539462" y="1237429"/>
                  </a:moveTo>
                  <a:lnTo>
                    <a:pt x="1519568" y="1231079"/>
                  </a:lnTo>
                  <a:lnTo>
                    <a:pt x="1525442" y="1219622"/>
                  </a:lnTo>
                  <a:lnTo>
                    <a:pt x="1533326" y="1208808"/>
                  </a:lnTo>
                  <a:lnTo>
                    <a:pt x="1542377" y="1211697"/>
                  </a:lnTo>
                  <a:lnTo>
                    <a:pt x="1546655" y="1226394"/>
                  </a:lnTo>
                  <a:lnTo>
                    <a:pt x="1547818" y="1226765"/>
                  </a:lnTo>
                  <a:lnTo>
                    <a:pt x="1539462" y="1237429"/>
                  </a:lnTo>
                  <a:close/>
                </a:path>
                <a:path w="2301875" h="1453515">
                  <a:moveTo>
                    <a:pt x="159168" y="796826"/>
                  </a:moveTo>
                  <a:lnTo>
                    <a:pt x="139793" y="790641"/>
                  </a:lnTo>
                  <a:lnTo>
                    <a:pt x="138627" y="776937"/>
                  </a:lnTo>
                  <a:lnTo>
                    <a:pt x="162762" y="784642"/>
                  </a:lnTo>
                  <a:lnTo>
                    <a:pt x="159168" y="796826"/>
                  </a:lnTo>
                  <a:close/>
                </a:path>
                <a:path w="2301875" h="1453515">
                  <a:moveTo>
                    <a:pt x="203150" y="810865"/>
                  </a:moveTo>
                  <a:lnTo>
                    <a:pt x="179831" y="803421"/>
                  </a:lnTo>
                  <a:lnTo>
                    <a:pt x="177847" y="789457"/>
                  </a:lnTo>
                  <a:lnTo>
                    <a:pt x="205016" y="798129"/>
                  </a:lnTo>
                  <a:lnTo>
                    <a:pt x="203150" y="810865"/>
                  </a:lnTo>
                  <a:close/>
                </a:path>
                <a:path w="2301875" h="1453515">
                  <a:moveTo>
                    <a:pt x="219241" y="816001"/>
                  </a:moveTo>
                  <a:lnTo>
                    <a:pt x="214303" y="801094"/>
                  </a:lnTo>
                  <a:lnTo>
                    <a:pt x="230425" y="806240"/>
                  </a:lnTo>
                  <a:lnTo>
                    <a:pt x="219241" y="816001"/>
                  </a:lnTo>
                  <a:close/>
                </a:path>
                <a:path w="2301875" h="1453515">
                  <a:moveTo>
                    <a:pt x="263836" y="830237"/>
                  </a:moveTo>
                  <a:lnTo>
                    <a:pt x="243377" y="823706"/>
                  </a:lnTo>
                  <a:lnTo>
                    <a:pt x="251214" y="812876"/>
                  </a:lnTo>
                  <a:lnTo>
                    <a:pt x="266346" y="817707"/>
                  </a:lnTo>
                  <a:lnTo>
                    <a:pt x="263836" y="830237"/>
                  </a:lnTo>
                  <a:close/>
                </a:path>
                <a:path w="2301875" h="1453515">
                  <a:moveTo>
                    <a:pt x="291648" y="839115"/>
                  </a:moveTo>
                  <a:lnTo>
                    <a:pt x="274253" y="833562"/>
                  </a:lnTo>
                  <a:lnTo>
                    <a:pt x="275397" y="820596"/>
                  </a:lnTo>
                  <a:lnTo>
                    <a:pt x="298386" y="827934"/>
                  </a:lnTo>
                  <a:lnTo>
                    <a:pt x="291648" y="839115"/>
                  </a:lnTo>
                  <a:close/>
                </a:path>
                <a:path w="2301875" h="1453515">
                  <a:moveTo>
                    <a:pt x="318802" y="847782"/>
                  </a:moveTo>
                  <a:lnTo>
                    <a:pt x="302632" y="842621"/>
                  </a:lnTo>
                  <a:lnTo>
                    <a:pt x="303430" y="829544"/>
                  </a:lnTo>
                  <a:lnTo>
                    <a:pt x="324879" y="836391"/>
                  </a:lnTo>
                  <a:lnTo>
                    <a:pt x="318802" y="847782"/>
                  </a:lnTo>
                  <a:close/>
                </a:path>
                <a:path w="2301875" h="1453515">
                  <a:moveTo>
                    <a:pt x="397322" y="872847"/>
                  </a:moveTo>
                  <a:lnTo>
                    <a:pt x="380147" y="867364"/>
                  </a:lnTo>
                  <a:lnTo>
                    <a:pt x="380992" y="854303"/>
                  </a:lnTo>
                  <a:lnTo>
                    <a:pt x="405254" y="862047"/>
                  </a:lnTo>
                  <a:lnTo>
                    <a:pt x="397322" y="872847"/>
                  </a:lnTo>
                  <a:close/>
                </a:path>
                <a:path w="2301875" h="1453515">
                  <a:moveTo>
                    <a:pt x="437332" y="898950"/>
                  </a:moveTo>
                  <a:lnTo>
                    <a:pt x="417518" y="892625"/>
                  </a:lnTo>
                  <a:lnTo>
                    <a:pt x="425241" y="868428"/>
                  </a:lnTo>
                  <a:lnTo>
                    <a:pt x="445088" y="874763"/>
                  </a:lnTo>
                  <a:lnTo>
                    <a:pt x="444133" y="887789"/>
                  </a:lnTo>
                  <a:lnTo>
                    <a:pt x="437332" y="898950"/>
                  </a:lnTo>
                  <a:close/>
                </a:path>
                <a:path w="2301875" h="1453515">
                  <a:moveTo>
                    <a:pt x="465990" y="894766"/>
                  </a:moveTo>
                  <a:lnTo>
                    <a:pt x="460726" y="893086"/>
                  </a:lnTo>
                  <a:lnTo>
                    <a:pt x="460267" y="879608"/>
                  </a:lnTo>
                  <a:lnTo>
                    <a:pt x="476531" y="884800"/>
                  </a:lnTo>
                  <a:lnTo>
                    <a:pt x="465990" y="894766"/>
                  </a:lnTo>
                  <a:close/>
                </a:path>
                <a:path w="2301875" h="1453515">
                  <a:moveTo>
                    <a:pt x="504850" y="907171"/>
                  </a:moveTo>
                  <a:lnTo>
                    <a:pt x="485742" y="901071"/>
                  </a:lnTo>
                  <a:lnTo>
                    <a:pt x="492621" y="889936"/>
                  </a:lnTo>
                  <a:lnTo>
                    <a:pt x="511949" y="896105"/>
                  </a:lnTo>
                  <a:lnTo>
                    <a:pt x="504850" y="907171"/>
                  </a:lnTo>
                  <a:close/>
                </a:path>
                <a:path w="2301875" h="1453515">
                  <a:moveTo>
                    <a:pt x="596149" y="949646"/>
                  </a:moveTo>
                  <a:lnTo>
                    <a:pt x="574402" y="942704"/>
                  </a:lnTo>
                  <a:lnTo>
                    <a:pt x="590171" y="921075"/>
                  </a:lnTo>
                  <a:lnTo>
                    <a:pt x="599222" y="923964"/>
                  </a:lnTo>
                  <a:lnTo>
                    <a:pt x="602164" y="938234"/>
                  </a:lnTo>
                  <a:lnTo>
                    <a:pt x="596149" y="949646"/>
                  </a:lnTo>
                  <a:close/>
                </a:path>
                <a:path w="2301875" h="1453515">
                  <a:moveTo>
                    <a:pt x="686876" y="965275"/>
                  </a:moveTo>
                  <a:lnTo>
                    <a:pt x="667768" y="959176"/>
                  </a:lnTo>
                  <a:lnTo>
                    <a:pt x="670624" y="946756"/>
                  </a:lnTo>
                  <a:lnTo>
                    <a:pt x="693755" y="954140"/>
                  </a:lnTo>
                  <a:lnTo>
                    <a:pt x="686876" y="965275"/>
                  </a:lnTo>
                  <a:close/>
                </a:path>
                <a:path w="2301875" h="1453515">
                  <a:moveTo>
                    <a:pt x="735277" y="994057"/>
                  </a:moveTo>
                  <a:lnTo>
                    <a:pt x="721638" y="989703"/>
                  </a:lnTo>
                  <a:lnTo>
                    <a:pt x="719057" y="975548"/>
                  </a:lnTo>
                  <a:lnTo>
                    <a:pt x="729220" y="965461"/>
                  </a:lnTo>
                  <a:lnTo>
                    <a:pt x="743708" y="970085"/>
                  </a:lnTo>
                  <a:lnTo>
                    <a:pt x="742187" y="982931"/>
                  </a:lnTo>
                  <a:lnTo>
                    <a:pt x="735277" y="994057"/>
                  </a:lnTo>
                  <a:close/>
                </a:path>
                <a:path w="2301875" h="1453515">
                  <a:moveTo>
                    <a:pt x="799090" y="1014426"/>
                  </a:moveTo>
                  <a:lnTo>
                    <a:pt x="789992" y="1011522"/>
                  </a:lnTo>
                  <a:lnTo>
                    <a:pt x="792109" y="998867"/>
                  </a:lnTo>
                  <a:lnTo>
                    <a:pt x="806389" y="990094"/>
                  </a:lnTo>
                  <a:lnTo>
                    <a:pt x="812584" y="1005403"/>
                  </a:lnTo>
                  <a:lnTo>
                    <a:pt x="814595" y="1006045"/>
                  </a:lnTo>
                  <a:lnTo>
                    <a:pt x="799090" y="1014426"/>
                  </a:lnTo>
                  <a:close/>
                </a:path>
                <a:path w="2301875" h="1453515">
                  <a:moveTo>
                    <a:pt x="850328" y="1017451"/>
                  </a:moveTo>
                  <a:lnTo>
                    <a:pt x="834520" y="1012405"/>
                  </a:lnTo>
                  <a:lnTo>
                    <a:pt x="845610" y="1002614"/>
                  </a:lnTo>
                  <a:lnTo>
                    <a:pt x="850328" y="1017451"/>
                  </a:lnTo>
                  <a:close/>
                </a:path>
                <a:path w="2301875" h="1453515">
                  <a:moveTo>
                    <a:pt x="921950" y="1040313"/>
                  </a:moveTo>
                  <a:lnTo>
                    <a:pt x="918773" y="1025968"/>
                  </a:lnTo>
                  <a:lnTo>
                    <a:pt x="933983" y="1030823"/>
                  </a:lnTo>
                  <a:lnTo>
                    <a:pt x="921950" y="1040313"/>
                  </a:lnTo>
                  <a:close/>
                </a:path>
                <a:path w="2301875" h="1453515">
                  <a:moveTo>
                    <a:pt x="968875" y="1068623"/>
                  </a:moveTo>
                  <a:lnTo>
                    <a:pt x="965477" y="1054207"/>
                  </a:lnTo>
                  <a:lnTo>
                    <a:pt x="977353" y="1044667"/>
                  </a:lnTo>
                  <a:lnTo>
                    <a:pt x="989421" y="1048519"/>
                  </a:lnTo>
                  <a:lnTo>
                    <a:pt x="983390" y="1059926"/>
                  </a:lnTo>
                  <a:lnTo>
                    <a:pt x="968875" y="1068623"/>
                  </a:lnTo>
                  <a:close/>
                </a:path>
                <a:path w="2301875" h="1453515">
                  <a:moveTo>
                    <a:pt x="1033391" y="1075886"/>
                  </a:moveTo>
                  <a:lnTo>
                    <a:pt x="1014723" y="1069927"/>
                  </a:lnTo>
                  <a:lnTo>
                    <a:pt x="1015788" y="1056936"/>
                  </a:lnTo>
                  <a:lnTo>
                    <a:pt x="1038698" y="1064249"/>
                  </a:lnTo>
                  <a:lnTo>
                    <a:pt x="1033391" y="1075886"/>
                  </a:lnTo>
                  <a:close/>
                </a:path>
                <a:path w="2301875" h="1453515">
                  <a:moveTo>
                    <a:pt x="1086333" y="1106117"/>
                  </a:moveTo>
                  <a:lnTo>
                    <a:pt x="1074058" y="1088868"/>
                  </a:lnTo>
                  <a:lnTo>
                    <a:pt x="1087976" y="1079979"/>
                  </a:lnTo>
                  <a:lnTo>
                    <a:pt x="1100688" y="1084037"/>
                  </a:lnTo>
                  <a:lnTo>
                    <a:pt x="1098319" y="1096612"/>
                  </a:lnTo>
                  <a:lnTo>
                    <a:pt x="1086333" y="1106117"/>
                  </a:lnTo>
                  <a:close/>
                </a:path>
                <a:path w="2301875" h="1453515">
                  <a:moveTo>
                    <a:pt x="1147471" y="1112302"/>
                  </a:moveTo>
                  <a:lnTo>
                    <a:pt x="1125834" y="1105395"/>
                  </a:lnTo>
                  <a:lnTo>
                    <a:pt x="1135368" y="1095107"/>
                  </a:lnTo>
                  <a:lnTo>
                    <a:pt x="1142738" y="1097460"/>
                  </a:lnTo>
                  <a:lnTo>
                    <a:pt x="1147471" y="1112302"/>
                  </a:lnTo>
                  <a:close/>
                </a:path>
                <a:path w="2301875" h="1453515">
                  <a:moveTo>
                    <a:pt x="1500335" y="1224939"/>
                  </a:moveTo>
                  <a:lnTo>
                    <a:pt x="1479389" y="1218253"/>
                  </a:lnTo>
                  <a:lnTo>
                    <a:pt x="1491249" y="1208708"/>
                  </a:lnTo>
                  <a:lnTo>
                    <a:pt x="1501353" y="1211933"/>
                  </a:lnTo>
                  <a:lnTo>
                    <a:pt x="1500335" y="1224939"/>
                  </a:lnTo>
                  <a:close/>
                </a:path>
                <a:path w="2301875" h="1453515">
                  <a:moveTo>
                    <a:pt x="1563818" y="1245204"/>
                  </a:moveTo>
                  <a:lnTo>
                    <a:pt x="1547978" y="1240148"/>
                  </a:lnTo>
                  <a:lnTo>
                    <a:pt x="1559477" y="1230487"/>
                  </a:lnTo>
                  <a:lnTo>
                    <a:pt x="1563818" y="1245204"/>
                  </a:lnTo>
                  <a:close/>
                </a:path>
                <a:path w="2301875" h="1453515">
                  <a:moveTo>
                    <a:pt x="52621" y="789477"/>
                  </a:moveTo>
                  <a:lnTo>
                    <a:pt x="49604" y="788514"/>
                  </a:lnTo>
                  <a:lnTo>
                    <a:pt x="57328" y="764317"/>
                  </a:lnTo>
                  <a:lnTo>
                    <a:pt x="63173" y="766183"/>
                  </a:lnTo>
                  <a:lnTo>
                    <a:pt x="62517" y="779305"/>
                  </a:lnTo>
                  <a:lnTo>
                    <a:pt x="61951" y="779124"/>
                  </a:lnTo>
                  <a:lnTo>
                    <a:pt x="52621" y="789477"/>
                  </a:lnTo>
                  <a:close/>
                </a:path>
                <a:path w="2301875" h="1453515">
                  <a:moveTo>
                    <a:pt x="108310" y="807254"/>
                  </a:moveTo>
                  <a:lnTo>
                    <a:pt x="100375" y="804721"/>
                  </a:lnTo>
                  <a:lnTo>
                    <a:pt x="94698" y="789578"/>
                  </a:lnTo>
                  <a:lnTo>
                    <a:pt x="103290" y="778989"/>
                  </a:lnTo>
                  <a:lnTo>
                    <a:pt x="116521" y="783212"/>
                  </a:lnTo>
                  <a:lnTo>
                    <a:pt x="116823" y="796640"/>
                  </a:lnTo>
                  <a:lnTo>
                    <a:pt x="108310" y="807254"/>
                  </a:lnTo>
                  <a:close/>
                </a:path>
                <a:path w="2301875" h="1453515">
                  <a:moveTo>
                    <a:pt x="159222" y="823505"/>
                  </a:moveTo>
                  <a:lnTo>
                    <a:pt x="136311" y="816192"/>
                  </a:lnTo>
                  <a:lnTo>
                    <a:pt x="141462" y="804505"/>
                  </a:lnTo>
                  <a:lnTo>
                    <a:pt x="155663" y="795707"/>
                  </a:lnTo>
                  <a:lnTo>
                    <a:pt x="159222" y="823505"/>
                  </a:lnTo>
                  <a:close/>
                </a:path>
                <a:path w="2301875" h="1453515">
                  <a:moveTo>
                    <a:pt x="194511" y="821439"/>
                  </a:moveTo>
                  <a:lnTo>
                    <a:pt x="182191" y="817506"/>
                  </a:lnTo>
                  <a:lnTo>
                    <a:pt x="180208" y="803542"/>
                  </a:lnTo>
                  <a:lnTo>
                    <a:pt x="202176" y="810554"/>
                  </a:lnTo>
                  <a:lnTo>
                    <a:pt x="194511" y="821439"/>
                  </a:lnTo>
                  <a:close/>
                </a:path>
                <a:path w="2301875" h="1453515">
                  <a:moveTo>
                    <a:pt x="254380" y="840549"/>
                  </a:moveTo>
                  <a:lnTo>
                    <a:pt x="238509" y="835483"/>
                  </a:lnTo>
                  <a:lnTo>
                    <a:pt x="238348" y="822101"/>
                  </a:lnTo>
                  <a:lnTo>
                    <a:pt x="262736" y="829885"/>
                  </a:lnTo>
                  <a:lnTo>
                    <a:pt x="254380" y="840549"/>
                  </a:lnTo>
                  <a:close/>
                </a:path>
                <a:path w="2301875" h="1453515">
                  <a:moveTo>
                    <a:pt x="318573" y="874372"/>
                  </a:moveTo>
                  <a:lnTo>
                    <a:pt x="304714" y="869948"/>
                  </a:lnTo>
                  <a:lnTo>
                    <a:pt x="304506" y="856550"/>
                  </a:lnTo>
                  <a:lnTo>
                    <a:pt x="303642" y="856274"/>
                  </a:lnTo>
                  <a:lnTo>
                    <a:pt x="309751" y="844893"/>
                  </a:lnTo>
                  <a:lnTo>
                    <a:pt x="327585" y="850586"/>
                  </a:lnTo>
                  <a:lnTo>
                    <a:pt x="325625" y="863292"/>
                  </a:lnTo>
                  <a:lnTo>
                    <a:pt x="318573" y="874372"/>
                  </a:lnTo>
                  <a:close/>
                </a:path>
                <a:path w="2301875" h="1453515">
                  <a:moveTo>
                    <a:pt x="526290" y="940677"/>
                  </a:moveTo>
                  <a:lnTo>
                    <a:pt x="519090" y="925048"/>
                  </a:lnTo>
                  <a:lnTo>
                    <a:pt x="521946" y="912628"/>
                  </a:lnTo>
                  <a:lnTo>
                    <a:pt x="544700" y="919891"/>
                  </a:lnTo>
                  <a:lnTo>
                    <a:pt x="538842" y="931353"/>
                  </a:lnTo>
                  <a:lnTo>
                    <a:pt x="526290" y="940677"/>
                  </a:lnTo>
                  <a:close/>
                </a:path>
                <a:path w="2301875" h="1453515">
                  <a:moveTo>
                    <a:pt x="646228" y="965631"/>
                  </a:moveTo>
                  <a:lnTo>
                    <a:pt x="624685" y="958755"/>
                  </a:lnTo>
                  <a:lnTo>
                    <a:pt x="628547" y="946656"/>
                  </a:lnTo>
                  <a:lnTo>
                    <a:pt x="651552" y="953999"/>
                  </a:lnTo>
                  <a:lnTo>
                    <a:pt x="646228" y="965631"/>
                  </a:lnTo>
                  <a:close/>
                </a:path>
                <a:path w="2301875" h="1453515">
                  <a:moveTo>
                    <a:pt x="686537" y="991830"/>
                  </a:moveTo>
                  <a:lnTo>
                    <a:pt x="669425" y="986367"/>
                  </a:lnTo>
                  <a:lnTo>
                    <a:pt x="668557" y="972759"/>
                  </a:lnTo>
                  <a:lnTo>
                    <a:pt x="669296" y="972995"/>
                  </a:lnTo>
                  <a:lnTo>
                    <a:pt x="679836" y="963028"/>
                  </a:lnTo>
                  <a:lnTo>
                    <a:pt x="688290" y="965727"/>
                  </a:lnTo>
                  <a:lnTo>
                    <a:pt x="690053" y="979621"/>
                  </a:lnTo>
                  <a:lnTo>
                    <a:pt x="686537" y="991830"/>
                  </a:lnTo>
                  <a:close/>
                </a:path>
                <a:path w="2301875" h="1453515">
                  <a:moveTo>
                    <a:pt x="848917" y="1030332"/>
                  </a:moveTo>
                  <a:lnTo>
                    <a:pt x="828270" y="1023741"/>
                  </a:lnTo>
                  <a:lnTo>
                    <a:pt x="832195" y="1011662"/>
                  </a:lnTo>
                  <a:lnTo>
                    <a:pt x="853816" y="1018564"/>
                  </a:lnTo>
                  <a:lnTo>
                    <a:pt x="848917" y="1030332"/>
                  </a:lnTo>
                  <a:close/>
                </a:path>
                <a:path w="2301875" h="1453515">
                  <a:moveTo>
                    <a:pt x="1137450" y="1122434"/>
                  </a:moveTo>
                  <a:lnTo>
                    <a:pt x="1130536" y="1120227"/>
                  </a:lnTo>
                  <a:lnTo>
                    <a:pt x="1122330" y="1104276"/>
                  </a:lnTo>
                  <a:lnTo>
                    <a:pt x="1144156" y="1111244"/>
                  </a:lnTo>
                  <a:lnTo>
                    <a:pt x="1137450" y="1122434"/>
                  </a:lnTo>
                  <a:close/>
                </a:path>
                <a:path w="2301875" h="1453515">
                  <a:moveTo>
                    <a:pt x="1246725" y="1170647"/>
                  </a:moveTo>
                  <a:lnTo>
                    <a:pt x="1238790" y="1168114"/>
                  </a:lnTo>
                  <a:lnTo>
                    <a:pt x="1233114" y="1152971"/>
                  </a:lnTo>
                  <a:lnTo>
                    <a:pt x="1240857" y="1142112"/>
                  </a:lnTo>
                  <a:lnTo>
                    <a:pt x="1259100" y="1147935"/>
                  </a:lnTo>
                  <a:lnTo>
                    <a:pt x="1255317" y="1160059"/>
                  </a:lnTo>
                  <a:lnTo>
                    <a:pt x="1246725" y="1170647"/>
                  </a:lnTo>
                  <a:close/>
                </a:path>
                <a:path w="2301875" h="1453515">
                  <a:moveTo>
                    <a:pt x="1487547" y="1234189"/>
                  </a:moveTo>
                  <a:lnTo>
                    <a:pt x="1476878" y="1230783"/>
                  </a:lnTo>
                  <a:lnTo>
                    <a:pt x="1476953" y="1217476"/>
                  </a:lnTo>
                  <a:lnTo>
                    <a:pt x="1497711" y="1224102"/>
                  </a:lnTo>
                  <a:lnTo>
                    <a:pt x="1487547" y="1234189"/>
                  </a:lnTo>
                  <a:close/>
                </a:path>
                <a:path w="2301875" h="1453515">
                  <a:moveTo>
                    <a:pt x="1558950" y="1256981"/>
                  </a:moveTo>
                  <a:lnTo>
                    <a:pt x="1541853" y="1251524"/>
                  </a:lnTo>
                  <a:lnTo>
                    <a:pt x="1543735" y="1238793"/>
                  </a:lnTo>
                  <a:lnTo>
                    <a:pt x="1567212" y="1246287"/>
                  </a:lnTo>
                  <a:lnTo>
                    <a:pt x="1558950" y="1256981"/>
                  </a:lnTo>
                  <a:close/>
                </a:path>
                <a:path w="2301875" h="1453515">
                  <a:moveTo>
                    <a:pt x="1669734" y="1305676"/>
                  </a:moveTo>
                  <a:lnTo>
                    <a:pt x="1660522" y="1289404"/>
                  </a:lnTo>
                  <a:lnTo>
                    <a:pt x="1673435" y="1280195"/>
                  </a:lnTo>
                  <a:lnTo>
                    <a:pt x="1684105" y="1283601"/>
                  </a:lnTo>
                  <a:lnTo>
                    <a:pt x="1684784" y="1297149"/>
                  </a:lnTo>
                  <a:lnTo>
                    <a:pt x="1682725" y="1296492"/>
                  </a:lnTo>
                  <a:lnTo>
                    <a:pt x="1669734" y="1305676"/>
                  </a:lnTo>
                  <a:close/>
                </a:path>
                <a:path w="2301875" h="1453515">
                  <a:moveTo>
                    <a:pt x="79935" y="811528"/>
                  </a:moveTo>
                  <a:lnTo>
                    <a:pt x="58816" y="804786"/>
                  </a:lnTo>
                  <a:lnTo>
                    <a:pt x="63684" y="793009"/>
                  </a:lnTo>
                  <a:lnTo>
                    <a:pt x="65695" y="793651"/>
                  </a:lnTo>
                  <a:lnTo>
                    <a:pt x="77602" y="784120"/>
                  </a:lnTo>
                  <a:lnTo>
                    <a:pt x="85808" y="800071"/>
                  </a:lnTo>
                  <a:lnTo>
                    <a:pt x="79935" y="811528"/>
                  </a:lnTo>
                  <a:close/>
                </a:path>
                <a:path w="2301875" h="1453515">
                  <a:moveTo>
                    <a:pt x="158537" y="849950"/>
                  </a:moveTo>
                  <a:lnTo>
                    <a:pt x="151337" y="834320"/>
                  </a:lnTo>
                  <a:lnTo>
                    <a:pt x="148320" y="833357"/>
                  </a:lnTo>
                  <a:lnTo>
                    <a:pt x="152182" y="821258"/>
                  </a:lnTo>
                  <a:lnTo>
                    <a:pt x="159222" y="823505"/>
                  </a:lnTo>
                  <a:lnTo>
                    <a:pt x="172135" y="814296"/>
                  </a:lnTo>
                  <a:lnTo>
                    <a:pt x="176318" y="828963"/>
                  </a:lnTo>
                  <a:lnTo>
                    <a:pt x="170445" y="840419"/>
                  </a:lnTo>
                  <a:lnTo>
                    <a:pt x="158537" y="849950"/>
                  </a:lnTo>
                  <a:close/>
                </a:path>
                <a:path w="2301875" h="1453515">
                  <a:moveTo>
                    <a:pt x="248789" y="852096"/>
                  </a:moveTo>
                  <a:lnTo>
                    <a:pt x="232384" y="846860"/>
                  </a:lnTo>
                  <a:lnTo>
                    <a:pt x="245549" y="837731"/>
                  </a:lnTo>
                  <a:lnTo>
                    <a:pt x="248789" y="852096"/>
                  </a:lnTo>
                  <a:close/>
                </a:path>
                <a:path w="2301875" h="1453515">
                  <a:moveTo>
                    <a:pt x="286795" y="904222"/>
                  </a:moveTo>
                  <a:lnTo>
                    <a:pt x="276201" y="887509"/>
                  </a:lnTo>
                  <a:lnTo>
                    <a:pt x="285091" y="877016"/>
                  </a:lnTo>
                  <a:lnTo>
                    <a:pt x="273196" y="873218"/>
                  </a:lnTo>
                  <a:lnTo>
                    <a:pt x="276005" y="860784"/>
                  </a:lnTo>
                  <a:lnTo>
                    <a:pt x="287299" y="851058"/>
                  </a:lnTo>
                  <a:lnTo>
                    <a:pt x="296998" y="867485"/>
                  </a:lnTo>
                  <a:lnTo>
                    <a:pt x="298004" y="867806"/>
                  </a:lnTo>
                  <a:lnTo>
                    <a:pt x="291125" y="878942"/>
                  </a:lnTo>
                  <a:lnTo>
                    <a:pt x="298828" y="894732"/>
                  </a:lnTo>
                  <a:lnTo>
                    <a:pt x="299080" y="894812"/>
                  </a:lnTo>
                  <a:lnTo>
                    <a:pt x="286795" y="904222"/>
                  </a:lnTo>
                  <a:close/>
                </a:path>
                <a:path w="2301875" h="1453515">
                  <a:moveTo>
                    <a:pt x="341408" y="894993"/>
                  </a:moveTo>
                  <a:lnTo>
                    <a:pt x="328334" y="890819"/>
                  </a:lnTo>
                  <a:lnTo>
                    <a:pt x="328174" y="877437"/>
                  </a:lnTo>
                  <a:lnTo>
                    <a:pt x="340364" y="867997"/>
                  </a:lnTo>
                  <a:lnTo>
                    <a:pt x="349635" y="870956"/>
                  </a:lnTo>
                  <a:lnTo>
                    <a:pt x="350519" y="884569"/>
                  </a:lnTo>
                  <a:lnTo>
                    <a:pt x="341408" y="894993"/>
                  </a:lnTo>
                  <a:close/>
                </a:path>
                <a:path w="2301875" h="1453515">
                  <a:moveTo>
                    <a:pt x="378115" y="906710"/>
                  </a:moveTo>
                  <a:lnTo>
                    <a:pt x="355488" y="899487"/>
                  </a:lnTo>
                  <a:lnTo>
                    <a:pt x="365949" y="889495"/>
                  </a:lnTo>
                  <a:lnTo>
                    <a:pt x="377542" y="879864"/>
                  </a:lnTo>
                  <a:lnTo>
                    <a:pt x="380280" y="894069"/>
                  </a:lnTo>
                  <a:lnTo>
                    <a:pt x="383486" y="895093"/>
                  </a:lnTo>
                  <a:lnTo>
                    <a:pt x="378115" y="906710"/>
                  </a:lnTo>
                  <a:close/>
                </a:path>
                <a:path w="2301875" h="1453515">
                  <a:moveTo>
                    <a:pt x="408627" y="903118"/>
                  </a:moveTo>
                  <a:lnTo>
                    <a:pt x="394422" y="898584"/>
                  </a:lnTo>
                  <a:lnTo>
                    <a:pt x="404868" y="888587"/>
                  </a:lnTo>
                  <a:lnTo>
                    <a:pt x="408627" y="903118"/>
                  </a:lnTo>
                  <a:close/>
                </a:path>
                <a:path w="2301875" h="1453515">
                  <a:moveTo>
                    <a:pt x="462556" y="920333"/>
                  </a:moveTo>
                  <a:lnTo>
                    <a:pt x="438797" y="912749"/>
                  </a:lnTo>
                  <a:lnTo>
                    <a:pt x="452590" y="903820"/>
                  </a:lnTo>
                  <a:lnTo>
                    <a:pt x="463275" y="907231"/>
                  </a:lnTo>
                  <a:lnTo>
                    <a:pt x="462556" y="920333"/>
                  </a:lnTo>
                  <a:close/>
                </a:path>
                <a:path w="2301875" h="1453515">
                  <a:moveTo>
                    <a:pt x="493264" y="943466"/>
                  </a:moveTo>
                  <a:lnTo>
                    <a:pt x="488236" y="941861"/>
                  </a:lnTo>
                  <a:lnTo>
                    <a:pt x="484052" y="927195"/>
                  </a:lnTo>
                  <a:lnTo>
                    <a:pt x="482041" y="926553"/>
                  </a:lnTo>
                  <a:lnTo>
                    <a:pt x="483892" y="913812"/>
                  </a:lnTo>
                  <a:lnTo>
                    <a:pt x="507148" y="921236"/>
                  </a:lnTo>
                  <a:lnTo>
                    <a:pt x="504213" y="933630"/>
                  </a:lnTo>
                  <a:lnTo>
                    <a:pt x="493264" y="943466"/>
                  </a:lnTo>
                  <a:close/>
                </a:path>
                <a:path w="2301875" h="1453515">
                  <a:moveTo>
                    <a:pt x="708355" y="1025457"/>
                  </a:moveTo>
                  <a:lnTo>
                    <a:pt x="685413" y="1018134"/>
                  </a:lnTo>
                  <a:lnTo>
                    <a:pt x="694397" y="1007670"/>
                  </a:lnTo>
                  <a:lnTo>
                    <a:pt x="691220" y="993325"/>
                  </a:lnTo>
                  <a:lnTo>
                    <a:pt x="693322" y="980664"/>
                  </a:lnTo>
                  <a:lnTo>
                    <a:pt x="715698" y="987807"/>
                  </a:lnTo>
                  <a:lnTo>
                    <a:pt x="710453" y="999464"/>
                  </a:lnTo>
                  <a:lnTo>
                    <a:pt x="701437" y="1009917"/>
                  </a:lnTo>
                  <a:lnTo>
                    <a:pt x="708355" y="1025457"/>
                  </a:lnTo>
                  <a:close/>
                </a:path>
                <a:path w="2301875" h="1453515">
                  <a:moveTo>
                    <a:pt x="758191" y="1014702"/>
                  </a:moveTo>
                  <a:lnTo>
                    <a:pt x="744552" y="1010349"/>
                  </a:lnTo>
                  <a:lnTo>
                    <a:pt x="754668" y="1000246"/>
                  </a:lnTo>
                  <a:lnTo>
                    <a:pt x="758191" y="1014702"/>
                  </a:lnTo>
                  <a:close/>
                </a:path>
                <a:path w="2301875" h="1453515">
                  <a:moveTo>
                    <a:pt x="785674" y="1023475"/>
                  </a:moveTo>
                  <a:lnTo>
                    <a:pt x="770667" y="1018685"/>
                  </a:lnTo>
                  <a:lnTo>
                    <a:pt x="780563" y="1008513"/>
                  </a:lnTo>
                  <a:lnTo>
                    <a:pt x="785674" y="1023475"/>
                  </a:lnTo>
                  <a:close/>
                </a:path>
                <a:path w="2301875" h="1453515">
                  <a:moveTo>
                    <a:pt x="817230" y="1046880"/>
                  </a:moveTo>
                  <a:lnTo>
                    <a:pt x="797353" y="1040535"/>
                  </a:lnTo>
                  <a:lnTo>
                    <a:pt x="801325" y="1028471"/>
                  </a:lnTo>
                  <a:lnTo>
                    <a:pt x="809728" y="1017822"/>
                  </a:lnTo>
                  <a:lnTo>
                    <a:pt x="815762" y="1019748"/>
                  </a:lnTo>
                  <a:lnTo>
                    <a:pt x="819992" y="1034430"/>
                  </a:lnTo>
                  <a:lnTo>
                    <a:pt x="823088" y="1035418"/>
                  </a:lnTo>
                  <a:lnTo>
                    <a:pt x="817230" y="1046880"/>
                  </a:lnTo>
                  <a:close/>
                </a:path>
                <a:path w="2301875" h="1453515">
                  <a:moveTo>
                    <a:pt x="833019" y="1038588"/>
                  </a:moveTo>
                  <a:lnTo>
                    <a:pt x="827830" y="1023600"/>
                  </a:lnTo>
                  <a:lnTo>
                    <a:pt x="843921" y="1028737"/>
                  </a:lnTo>
                  <a:lnTo>
                    <a:pt x="833019" y="1038588"/>
                  </a:lnTo>
                  <a:close/>
                </a:path>
                <a:path w="2301875" h="1453515">
                  <a:moveTo>
                    <a:pt x="889701" y="1070013"/>
                  </a:moveTo>
                  <a:lnTo>
                    <a:pt x="879280" y="1053355"/>
                  </a:lnTo>
                  <a:lnTo>
                    <a:pt x="892192" y="1044146"/>
                  </a:lnTo>
                  <a:lnTo>
                    <a:pt x="905628" y="1048434"/>
                  </a:lnTo>
                  <a:lnTo>
                    <a:pt x="902284" y="1060698"/>
                  </a:lnTo>
                  <a:lnTo>
                    <a:pt x="889701" y="1070013"/>
                  </a:lnTo>
                  <a:close/>
                </a:path>
                <a:path w="2301875" h="1453515">
                  <a:moveTo>
                    <a:pt x="938614" y="1072295"/>
                  </a:moveTo>
                  <a:lnTo>
                    <a:pt x="917401" y="1065524"/>
                  </a:lnTo>
                  <a:lnTo>
                    <a:pt x="920351" y="1053134"/>
                  </a:lnTo>
                  <a:lnTo>
                    <a:pt x="941564" y="1059906"/>
                  </a:lnTo>
                  <a:lnTo>
                    <a:pt x="938614" y="1072295"/>
                  </a:lnTo>
                  <a:close/>
                </a:path>
                <a:path w="2301875" h="1453515">
                  <a:moveTo>
                    <a:pt x="963614" y="1080276"/>
                  </a:moveTo>
                  <a:lnTo>
                    <a:pt x="946361" y="1074768"/>
                  </a:lnTo>
                  <a:lnTo>
                    <a:pt x="956555" y="1064691"/>
                  </a:lnTo>
                  <a:lnTo>
                    <a:pt x="963614" y="1080276"/>
                  </a:lnTo>
                  <a:close/>
                </a:path>
                <a:path w="2301875" h="1453515">
                  <a:moveTo>
                    <a:pt x="1163883" y="1144203"/>
                  </a:moveTo>
                  <a:lnTo>
                    <a:pt x="1142356" y="1137332"/>
                  </a:lnTo>
                  <a:lnTo>
                    <a:pt x="1146878" y="1125444"/>
                  </a:lnTo>
                  <a:lnTo>
                    <a:pt x="1167745" y="1132105"/>
                  </a:lnTo>
                  <a:lnTo>
                    <a:pt x="1163883" y="1144203"/>
                  </a:lnTo>
                  <a:close/>
                </a:path>
                <a:path w="2301875" h="1453515">
                  <a:moveTo>
                    <a:pt x="1197231" y="1168180"/>
                  </a:moveTo>
                  <a:lnTo>
                    <a:pt x="1184157" y="1164006"/>
                  </a:lnTo>
                  <a:lnTo>
                    <a:pt x="1198167" y="1141816"/>
                  </a:lnTo>
                  <a:lnTo>
                    <a:pt x="1208978" y="1145267"/>
                  </a:lnTo>
                  <a:lnTo>
                    <a:pt x="1210647" y="1159131"/>
                  </a:lnTo>
                  <a:lnTo>
                    <a:pt x="1197231" y="1168180"/>
                  </a:lnTo>
                  <a:close/>
                </a:path>
                <a:path w="2301875" h="1453515">
                  <a:moveTo>
                    <a:pt x="1324448" y="1208789"/>
                  </a:moveTo>
                  <a:lnTo>
                    <a:pt x="1310117" y="1204214"/>
                  </a:lnTo>
                  <a:lnTo>
                    <a:pt x="1305683" y="1189467"/>
                  </a:lnTo>
                  <a:lnTo>
                    <a:pt x="1312282" y="1191574"/>
                  </a:lnTo>
                  <a:lnTo>
                    <a:pt x="1323875" y="1181943"/>
                  </a:lnTo>
                  <a:lnTo>
                    <a:pt x="1330475" y="1184050"/>
                  </a:lnTo>
                  <a:lnTo>
                    <a:pt x="1329818" y="1197172"/>
                  </a:lnTo>
                  <a:lnTo>
                    <a:pt x="1324448" y="1208789"/>
                  </a:lnTo>
                  <a:close/>
                </a:path>
                <a:path w="2301875" h="1453515">
                  <a:moveTo>
                    <a:pt x="119316" y="837430"/>
                  </a:moveTo>
                  <a:lnTo>
                    <a:pt x="99879" y="831225"/>
                  </a:lnTo>
                  <a:lnTo>
                    <a:pt x="100425" y="818068"/>
                  </a:lnTo>
                  <a:lnTo>
                    <a:pt x="102955" y="818876"/>
                  </a:lnTo>
                  <a:lnTo>
                    <a:pt x="113967" y="809060"/>
                  </a:lnTo>
                  <a:lnTo>
                    <a:pt x="121167" y="824689"/>
                  </a:lnTo>
                  <a:lnTo>
                    <a:pt x="119316" y="837430"/>
                  </a:lnTo>
                  <a:close/>
                </a:path>
                <a:path w="2301875" h="1453515">
                  <a:moveTo>
                    <a:pt x="189713" y="859901"/>
                  </a:moveTo>
                  <a:lnTo>
                    <a:pt x="185530" y="845235"/>
                  </a:lnTo>
                  <a:lnTo>
                    <a:pt x="199449" y="836346"/>
                  </a:lnTo>
                  <a:lnTo>
                    <a:pt x="212459" y="840499"/>
                  </a:lnTo>
                  <a:lnTo>
                    <a:pt x="208660" y="852618"/>
                  </a:lnTo>
                  <a:lnTo>
                    <a:pt x="203632" y="851013"/>
                  </a:lnTo>
                  <a:lnTo>
                    <a:pt x="189713" y="859901"/>
                  </a:lnTo>
                  <a:close/>
                </a:path>
                <a:path w="2301875" h="1453515">
                  <a:moveTo>
                    <a:pt x="239836" y="862570"/>
                  </a:moveTo>
                  <a:lnTo>
                    <a:pt x="228774" y="859038"/>
                  </a:lnTo>
                  <a:lnTo>
                    <a:pt x="229116" y="845816"/>
                  </a:lnTo>
                  <a:lnTo>
                    <a:pt x="249040" y="852177"/>
                  </a:lnTo>
                  <a:lnTo>
                    <a:pt x="239836" y="862570"/>
                  </a:lnTo>
                  <a:close/>
                </a:path>
                <a:path w="2301875" h="1453515">
                  <a:moveTo>
                    <a:pt x="406399" y="915738"/>
                  </a:moveTo>
                  <a:lnTo>
                    <a:pt x="387669" y="909759"/>
                  </a:lnTo>
                  <a:lnTo>
                    <a:pt x="390667" y="897385"/>
                  </a:lnTo>
                  <a:lnTo>
                    <a:pt x="411754" y="904116"/>
                  </a:lnTo>
                  <a:lnTo>
                    <a:pt x="406399" y="915738"/>
                  </a:lnTo>
                  <a:close/>
                </a:path>
                <a:path w="2301875" h="1453515">
                  <a:moveTo>
                    <a:pt x="424034" y="934699"/>
                  </a:moveTo>
                  <a:lnTo>
                    <a:pt x="414983" y="931810"/>
                  </a:lnTo>
                  <a:lnTo>
                    <a:pt x="414822" y="918427"/>
                  </a:lnTo>
                  <a:lnTo>
                    <a:pt x="410799" y="917143"/>
                  </a:lnTo>
                  <a:lnTo>
                    <a:pt x="423131" y="907748"/>
                  </a:lnTo>
                  <a:lnTo>
                    <a:pt x="437430" y="912312"/>
                  </a:lnTo>
                  <a:lnTo>
                    <a:pt x="424034" y="934699"/>
                  </a:lnTo>
                  <a:close/>
                </a:path>
                <a:path w="2301875" h="1453515">
                  <a:moveTo>
                    <a:pt x="572165" y="981984"/>
                  </a:moveTo>
                  <a:lnTo>
                    <a:pt x="557552" y="977319"/>
                  </a:lnTo>
                  <a:lnTo>
                    <a:pt x="558632" y="964333"/>
                  </a:lnTo>
                  <a:lnTo>
                    <a:pt x="566124" y="953393"/>
                  </a:lnTo>
                  <a:lnTo>
                    <a:pt x="580172" y="957877"/>
                  </a:lnTo>
                  <a:lnTo>
                    <a:pt x="582769" y="972037"/>
                  </a:lnTo>
                  <a:lnTo>
                    <a:pt x="572165" y="981984"/>
                  </a:lnTo>
                  <a:close/>
                </a:path>
                <a:path w="2301875" h="1453515">
                  <a:moveTo>
                    <a:pt x="602803" y="978432"/>
                  </a:moveTo>
                  <a:lnTo>
                    <a:pt x="592087" y="975012"/>
                  </a:lnTo>
                  <a:lnTo>
                    <a:pt x="600836" y="964473"/>
                  </a:lnTo>
                  <a:lnTo>
                    <a:pt x="602803" y="978432"/>
                  </a:lnTo>
                  <a:close/>
                </a:path>
                <a:path w="2301875" h="1453515">
                  <a:moveTo>
                    <a:pt x="655667" y="1008638"/>
                  </a:moveTo>
                  <a:lnTo>
                    <a:pt x="651314" y="1007249"/>
                  </a:lnTo>
                  <a:lnTo>
                    <a:pt x="641097" y="990656"/>
                  </a:lnTo>
                  <a:lnTo>
                    <a:pt x="649107" y="979882"/>
                  </a:lnTo>
                  <a:lnTo>
                    <a:pt x="666078" y="985299"/>
                  </a:lnTo>
                  <a:lnTo>
                    <a:pt x="664086" y="997994"/>
                  </a:lnTo>
                  <a:lnTo>
                    <a:pt x="662845" y="997598"/>
                  </a:lnTo>
                  <a:lnTo>
                    <a:pt x="655667" y="1008638"/>
                  </a:lnTo>
                  <a:close/>
                </a:path>
                <a:path w="2301875" h="1453515">
                  <a:moveTo>
                    <a:pt x="754046" y="1026711"/>
                  </a:moveTo>
                  <a:lnTo>
                    <a:pt x="739841" y="1022176"/>
                  </a:lnTo>
                  <a:lnTo>
                    <a:pt x="741503" y="1009375"/>
                  </a:lnTo>
                  <a:lnTo>
                    <a:pt x="764633" y="1016759"/>
                  </a:lnTo>
                  <a:lnTo>
                    <a:pt x="754046" y="1026711"/>
                  </a:lnTo>
                  <a:close/>
                </a:path>
                <a:path w="2301875" h="1453515">
                  <a:moveTo>
                    <a:pt x="785426" y="1036727"/>
                  </a:moveTo>
                  <a:lnTo>
                    <a:pt x="764794" y="1030142"/>
                  </a:lnTo>
                  <a:lnTo>
                    <a:pt x="768656" y="1018043"/>
                  </a:lnTo>
                  <a:lnTo>
                    <a:pt x="790404" y="1024985"/>
                  </a:lnTo>
                  <a:lnTo>
                    <a:pt x="785426" y="1036727"/>
                  </a:lnTo>
                  <a:close/>
                </a:path>
                <a:path w="2301875" h="1453515">
                  <a:moveTo>
                    <a:pt x="958589" y="1092003"/>
                  </a:moveTo>
                  <a:lnTo>
                    <a:pt x="941902" y="1086676"/>
                  </a:lnTo>
                  <a:lnTo>
                    <a:pt x="943517" y="1073860"/>
                  </a:lnTo>
                  <a:lnTo>
                    <a:pt x="966144" y="1081083"/>
                  </a:lnTo>
                  <a:lnTo>
                    <a:pt x="958589" y="1092003"/>
                  </a:lnTo>
                  <a:close/>
                </a:path>
                <a:path w="2301875" h="1453515">
                  <a:moveTo>
                    <a:pt x="979162" y="1111901"/>
                  </a:moveTo>
                  <a:lnTo>
                    <a:pt x="969683" y="1095544"/>
                  </a:lnTo>
                  <a:lnTo>
                    <a:pt x="972178" y="1083009"/>
                  </a:lnTo>
                  <a:lnTo>
                    <a:pt x="992920" y="1089630"/>
                  </a:lnTo>
                  <a:lnTo>
                    <a:pt x="991069" y="1102371"/>
                  </a:lnTo>
                  <a:lnTo>
                    <a:pt x="979162" y="1111901"/>
                  </a:lnTo>
                  <a:close/>
                </a:path>
                <a:path w="2301875" h="1453515">
                  <a:moveTo>
                    <a:pt x="1018729" y="1124531"/>
                  </a:moveTo>
                  <a:lnTo>
                    <a:pt x="1004209" y="1119897"/>
                  </a:lnTo>
                  <a:lnTo>
                    <a:pt x="1008166" y="1107828"/>
                  </a:lnTo>
                  <a:lnTo>
                    <a:pt x="1019287" y="1098047"/>
                  </a:lnTo>
                  <a:lnTo>
                    <a:pt x="1027113" y="1100545"/>
                  </a:lnTo>
                  <a:lnTo>
                    <a:pt x="1028813" y="1114419"/>
                  </a:lnTo>
                  <a:lnTo>
                    <a:pt x="1029285" y="1114570"/>
                  </a:lnTo>
                  <a:lnTo>
                    <a:pt x="1018729" y="1124531"/>
                  </a:lnTo>
                  <a:close/>
                </a:path>
                <a:path w="2301875" h="1453515">
                  <a:moveTo>
                    <a:pt x="1106505" y="1152550"/>
                  </a:moveTo>
                  <a:lnTo>
                    <a:pt x="1098585" y="1150022"/>
                  </a:lnTo>
                  <a:lnTo>
                    <a:pt x="1096413" y="1135998"/>
                  </a:lnTo>
                  <a:lnTo>
                    <a:pt x="1095659" y="1135757"/>
                  </a:lnTo>
                  <a:lnTo>
                    <a:pt x="1105649" y="1125614"/>
                  </a:lnTo>
                  <a:lnTo>
                    <a:pt x="1120168" y="1130249"/>
                  </a:lnTo>
                  <a:lnTo>
                    <a:pt x="1116778" y="1142498"/>
                  </a:lnTo>
                  <a:lnTo>
                    <a:pt x="1106505" y="1152550"/>
                  </a:lnTo>
                  <a:close/>
                </a:path>
                <a:path w="2301875" h="1453515">
                  <a:moveTo>
                    <a:pt x="1151976" y="1153734"/>
                  </a:moveTo>
                  <a:lnTo>
                    <a:pt x="1143770" y="1137783"/>
                  </a:lnTo>
                  <a:lnTo>
                    <a:pt x="1161872" y="1143561"/>
                  </a:lnTo>
                  <a:lnTo>
                    <a:pt x="1151976" y="1153734"/>
                  </a:lnTo>
                  <a:close/>
                </a:path>
                <a:path w="2301875" h="1453515">
                  <a:moveTo>
                    <a:pt x="1397001" y="1245280"/>
                  </a:moveTo>
                  <a:lnTo>
                    <a:pt x="1385291" y="1228210"/>
                  </a:lnTo>
                  <a:lnTo>
                    <a:pt x="1399209" y="1219322"/>
                  </a:lnTo>
                  <a:lnTo>
                    <a:pt x="1411356" y="1223199"/>
                  </a:lnTo>
                  <a:lnTo>
                    <a:pt x="1408798" y="1235714"/>
                  </a:lnTo>
                  <a:lnTo>
                    <a:pt x="1397001" y="1245280"/>
                  </a:lnTo>
                  <a:close/>
                </a:path>
                <a:path w="2301875" h="1453515">
                  <a:moveTo>
                    <a:pt x="220889" y="869853"/>
                  </a:moveTo>
                  <a:lnTo>
                    <a:pt x="198764" y="862791"/>
                  </a:lnTo>
                  <a:lnTo>
                    <a:pt x="203632" y="851013"/>
                  </a:lnTo>
                  <a:lnTo>
                    <a:pt x="225757" y="858075"/>
                  </a:lnTo>
                  <a:lnTo>
                    <a:pt x="220889" y="869853"/>
                  </a:lnTo>
                  <a:close/>
                </a:path>
                <a:path w="2301875" h="1453515">
                  <a:moveTo>
                    <a:pt x="258099" y="881731"/>
                  </a:moveTo>
                  <a:lnTo>
                    <a:pt x="235047" y="874372"/>
                  </a:lnTo>
                  <a:lnTo>
                    <a:pt x="243984" y="863894"/>
                  </a:lnTo>
                  <a:lnTo>
                    <a:pt x="252265" y="866537"/>
                  </a:lnTo>
                  <a:lnTo>
                    <a:pt x="258099" y="881731"/>
                  </a:lnTo>
                  <a:close/>
                </a:path>
                <a:path w="2301875" h="1453515">
                  <a:moveTo>
                    <a:pt x="321616" y="915337"/>
                  </a:moveTo>
                  <a:lnTo>
                    <a:pt x="301503" y="908917"/>
                  </a:lnTo>
                  <a:lnTo>
                    <a:pt x="301342" y="895534"/>
                  </a:lnTo>
                  <a:lnTo>
                    <a:pt x="307376" y="897461"/>
                  </a:lnTo>
                  <a:lnTo>
                    <a:pt x="314255" y="886325"/>
                  </a:lnTo>
                  <a:lnTo>
                    <a:pt x="325318" y="889856"/>
                  </a:lnTo>
                  <a:lnTo>
                    <a:pt x="325918" y="903379"/>
                  </a:lnTo>
                  <a:lnTo>
                    <a:pt x="321616" y="915337"/>
                  </a:lnTo>
                  <a:close/>
                </a:path>
                <a:path w="2301875" h="1453515">
                  <a:moveTo>
                    <a:pt x="517439" y="977846"/>
                  </a:moveTo>
                  <a:lnTo>
                    <a:pt x="499620" y="972158"/>
                  </a:lnTo>
                  <a:lnTo>
                    <a:pt x="501360" y="959382"/>
                  </a:lnTo>
                  <a:lnTo>
                    <a:pt x="503104" y="959939"/>
                  </a:lnTo>
                  <a:lnTo>
                    <a:pt x="511162" y="949180"/>
                  </a:lnTo>
                  <a:lnTo>
                    <a:pt x="528462" y="954702"/>
                  </a:lnTo>
                  <a:lnTo>
                    <a:pt x="525606" y="967122"/>
                  </a:lnTo>
                  <a:lnTo>
                    <a:pt x="517439" y="977846"/>
                  </a:lnTo>
                  <a:close/>
                </a:path>
                <a:path w="2301875" h="1453515">
                  <a:moveTo>
                    <a:pt x="605054" y="992482"/>
                  </a:moveTo>
                  <a:lnTo>
                    <a:pt x="584453" y="985906"/>
                  </a:lnTo>
                  <a:lnTo>
                    <a:pt x="588803" y="973963"/>
                  </a:lnTo>
                  <a:lnTo>
                    <a:pt x="609921" y="980705"/>
                  </a:lnTo>
                  <a:lnTo>
                    <a:pt x="605054" y="992482"/>
                  </a:lnTo>
                  <a:close/>
                </a:path>
                <a:path w="2301875" h="1453515">
                  <a:moveTo>
                    <a:pt x="631440" y="1014236"/>
                  </a:moveTo>
                  <a:lnTo>
                    <a:pt x="609237" y="1007149"/>
                  </a:lnTo>
                  <a:lnTo>
                    <a:pt x="615110" y="995692"/>
                  </a:lnTo>
                  <a:lnTo>
                    <a:pt x="619133" y="996976"/>
                  </a:lnTo>
                  <a:lnTo>
                    <a:pt x="629029" y="986804"/>
                  </a:lnTo>
                  <a:lnTo>
                    <a:pt x="635224" y="1002113"/>
                  </a:lnTo>
                  <a:lnTo>
                    <a:pt x="631440" y="1014236"/>
                  </a:lnTo>
                  <a:close/>
                </a:path>
                <a:path w="2301875" h="1453515">
                  <a:moveTo>
                    <a:pt x="672358" y="1027298"/>
                  </a:moveTo>
                  <a:lnTo>
                    <a:pt x="655529" y="1021926"/>
                  </a:lnTo>
                  <a:lnTo>
                    <a:pt x="657600" y="1009255"/>
                  </a:lnTo>
                  <a:lnTo>
                    <a:pt x="665327" y="998391"/>
                  </a:lnTo>
                  <a:lnTo>
                    <a:pt x="674284" y="1001250"/>
                  </a:lnTo>
                  <a:lnTo>
                    <a:pt x="678012" y="1015771"/>
                  </a:lnTo>
                  <a:lnTo>
                    <a:pt x="679850" y="1016358"/>
                  </a:lnTo>
                  <a:lnTo>
                    <a:pt x="672358" y="1027298"/>
                  </a:lnTo>
                  <a:close/>
                </a:path>
                <a:path w="2301875" h="1453515">
                  <a:moveTo>
                    <a:pt x="850704" y="1070896"/>
                  </a:moveTo>
                  <a:lnTo>
                    <a:pt x="828563" y="1063829"/>
                  </a:lnTo>
                  <a:lnTo>
                    <a:pt x="832677" y="1051810"/>
                  </a:lnTo>
                  <a:lnTo>
                    <a:pt x="850276" y="1057428"/>
                  </a:lnTo>
                  <a:lnTo>
                    <a:pt x="850704" y="1070896"/>
                  </a:lnTo>
                  <a:close/>
                </a:path>
                <a:path w="2301875" h="1453515">
                  <a:moveTo>
                    <a:pt x="893680" y="1084615"/>
                  </a:moveTo>
                  <a:lnTo>
                    <a:pt x="873567" y="1078194"/>
                  </a:lnTo>
                  <a:lnTo>
                    <a:pt x="880006" y="1066918"/>
                  </a:lnTo>
                  <a:lnTo>
                    <a:pt x="891571" y="1070610"/>
                  </a:lnTo>
                  <a:lnTo>
                    <a:pt x="893680" y="1084615"/>
                  </a:lnTo>
                  <a:close/>
                </a:path>
                <a:path w="2301875" h="1453515">
                  <a:moveTo>
                    <a:pt x="1074983" y="1142488"/>
                  </a:moveTo>
                  <a:lnTo>
                    <a:pt x="1058013" y="1137071"/>
                  </a:lnTo>
                  <a:lnTo>
                    <a:pt x="1067500" y="1126768"/>
                  </a:lnTo>
                  <a:lnTo>
                    <a:pt x="1074983" y="1142488"/>
                  </a:lnTo>
                  <a:close/>
                </a:path>
                <a:path w="2301875" h="1453515">
                  <a:moveTo>
                    <a:pt x="1263734" y="1202740"/>
                  </a:moveTo>
                  <a:lnTo>
                    <a:pt x="1252955" y="1199299"/>
                  </a:lnTo>
                  <a:lnTo>
                    <a:pt x="1253203" y="1186046"/>
                  </a:lnTo>
                  <a:lnTo>
                    <a:pt x="1276679" y="1193540"/>
                  </a:lnTo>
                  <a:lnTo>
                    <a:pt x="1263734" y="1202740"/>
                  </a:lnTo>
                  <a:close/>
                </a:path>
                <a:path w="2301875" h="1453515">
                  <a:moveTo>
                    <a:pt x="1357956" y="1246148"/>
                  </a:moveTo>
                  <a:lnTo>
                    <a:pt x="1338346" y="1239888"/>
                  </a:lnTo>
                  <a:lnTo>
                    <a:pt x="1340196" y="1227147"/>
                  </a:lnTo>
                  <a:lnTo>
                    <a:pt x="1343214" y="1228110"/>
                  </a:lnTo>
                  <a:lnTo>
                    <a:pt x="1355121" y="1218580"/>
                  </a:lnTo>
                  <a:lnTo>
                    <a:pt x="1361724" y="1234019"/>
                  </a:lnTo>
                  <a:lnTo>
                    <a:pt x="1357956" y="1246148"/>
                  </a:lnTo>
                  <a:close/>
                </a:path>
                <a:path w="2301875" h="1453515">
                  <a:moveTo>
                    <a:pt x="1556073" y="1309388"/>
                  </a:moveTo>
                  <a:lnTo>
                    <a:pt x="1548593" y="1307001"/>
                  </a:lnTo>
                  <a:lnTo>
                    <a:pt x="1542336" y="1291672"/>
                  </a:lnTo>
                  <a:lnTo>
                    <a:pt x="1549387" y="1280592"/>
                  </a:lnTo>
                  <a:lnTo>
                    <a:pt x="1569328" y="1286957"/>
                  </a:lnTo>
                  <a:lnTo>
                    <a:pt x="1564397" y="1298714"/>
                  </a:lnTo>
                  <a:lnTo>
                    <a:pt x="1556073" y="1309388"/>
                  </a:lnTo>
                  <a:close/>
                </a:path>
                <a:path w="2301875" h="1453515">
                  <a:moveTo>
                    <a:pt x="89684" y="841302"/>
                  </a:moveTo>
                  <a:lnTo>
                    <a:pt x="66680" y="833959"/>
                  </a:lnTo>
                  <a:lnTo>
                    <a:pt x="71642" y="822212"/>
                  </a:lnTo>
                  <a:lnTo>
                    <a:pt x="90168" y="828125"/>
                  </a:lnTo>
                  <a:lnTo>
                    <a:pt x="89684" y="841302"/>
                  </a:lnTo>
                  <a:close/>
                </a:path>
                <a:path w="2301875" h="1453515">
                  <a:moveTo>
                    <a:pt x="150197" y="860619"/>
                  </a:moveTo>
                  <a:lnTo>
                    <a:pt x="133651" y="855337"/>
                  </a:lnTo>
                  <a:lnTo>
                    <a:pt x="146470" y="846098"/>
                  </a:lnTo>
                  <a:lnTo>
                    <a:pt x="150197" y="860619"/>
                  </a:lnTo>
                  <a:close/>
                </a:path>
                <a:path w="2301875" h="1453515">
                  <a:moveTo>
                    <a:pt x="179063" y="869833"/>
                  </a:moveTo>
                  <a:lnTo>
                    <a:pt x="159154" y="863478"/>
                  </a:lnTo>
                  <a:lnTo>
                    <a:pt x="169600" y="853481"/>
                  </a:lnTo>
                  <a:lnTo>
                    <a:pt x="179279" y="856571"/>
                  </a:lnTo>
                  <a:lnTo>
                    <a:pt x="179063" y="869833"/>
                  </a:lnTo>
                  <a:close/>
                </a:path>
                <a:path w="2301875" h="1453515">
                  <a:moveTo>
                    <a:pt x="206970" y="878741"/>
                  </a:moveTo>
                  <a:lnTo>
                    <a:pt x="199770" y="863112"/>
                  </a:lnTo>
                  <a:lnTo>
                    <a:pt x="219883" y="869532"/>
                  </a:lnTo>
                  <a:lnTo>
                    <a:pt x="206970" y="878741"/>
                  </a:lnTo>
                  <a:close/>
                </a:path>
                <a:path w="2301875" h="1453515">
                  <a:moveTo>
                    <a:pt x="252225" y="893187"/>
                  </a:moveTo>
                  <a:lnTo>
                    <a:pt x="233118" y="887088"/>
                  </a:lnTo>
                  <a:lnTo>
                    <a:pt x="234968" y="874347"/>
                  </a:lnTo>
                  <a:lnTo>
                    <a:pt x="257093" y="881410"/>
                  </a:lnTo>
                  <a:lnTo>
                    <a:pt x="252225" y="893187"/>
                  </a:lnTo>
                  <a:close/>
                </a:path>
                <a:path w="2301875" h="1453515">
                  <a:moveTo>
                    <a:pt x="336862" y="933535"/>
                  </a:moveTo>
                  <a:lnTo>
                    <a:pt x="325800" y="930004"/>
                  </a:lnTo>
                  <a:lnTo>
                    <a:pt x="324633" y="916301"/>
                  </a:lnTo>
                  <a:lnTo>
                    <a:pt x="336949" y="906901"/>
                  </a:lnTo>
                  <a:lnTo>
                    <a:pt x="346346" y="909900"/>
                  </a:lnTo>
                  <a:lnTo>
                    <a:pt x="346978" y="923433"/>
                  </a:lnTo>
                  <a:lnTo>
                    <a:pt x="336862" y="933535"/>
                  </a:lnTo>
                  <a:close/>
                </a:path>
                <a:path w="2301875" h="1453515">
                  <a:moveTo>
                    <a:pt x="396479" y="952566"/>
                  </a:moveTo>
                  <a:lnTo>
                    <a:pt x="381803" y="947881"/>
                  </a:lnTo>
                  <a:lnTo>
                    <a:pt x="380951" y="934278"/>
                  </a:lnTo>
                  <a:lnTo>
                    <a:pt x="380008" y="933977"/>
                  </a:lnTo>
                  <a:lnTo>
                    <a:pt x="387830" y="923142"/>
                  </a:lnTo>
                  <a:lnTo>
                    <a:pt x="404517" y="928469"/>
                  </a:lnTo>
                  <a:lnTo>
                    <a:pt x="403327" y="941420"/>
                  </a:lnTo>
                  <a:lnTo>
                    <a:pt x="396479" y="952566"/>
                  </a:lnTo>
                  <a:close/>
                </a:path>
                <a:path w="2301875" h="1453515">
                  <a:moveTo>
                    <a:pt x="421338" y="960501"/>
                  </a:moveTo>
                  <a:lnTo>
                    <a:pt x="414012" y="944831"/>
                  </a:lnTo>
                  <a:lnTo>
                    <a:pt x="415737" y="932050"/>
                  </a:lnTo>
                  <a:lnTo>
                    <a:pt x="439119" y="939514"/>
                  </a:lnTo>
                  <a:lnTo>
                    <a:pt x="432962" y="950880"/>
                  </a:lnTo>
                  <a:lnTo>
                    <a:pt x="421338" y="960501"/>
                  </a:lnTo>
                  <a:close/>
                </a:path>
                <a:path w="2301875" h="1453515">
                  <a:moveTo>
                    <a:pt x="481250" y="966294"/>
                  </a:moveTo>
                  <a:lnTo>
                    <a:pt x="461404" y="959959"/>
                  </a:lnTo>
                  <a:lnTo>
                    <a:pt x="467435" y="948553"/>
                  </a:lnTo>
                  <a:lnTo>
                    <a:pt x="488271" y="955204"/>
                  </a:lnTo>
                  <a:lnTo>
                    <a:pt x="481250" y="966294"/>
                  </a:lnTo>
                  <a:close/>
                </a:path>
                <a:path w="2301875" h="1453515">
                  <a:moveTo>
                    <a:pt x="562096" y="992101"/>
                  </a:moveTo>
                  <a:lnTo>
                    <a:pt x="541763" y="985611"/>
                  </a:lnTo>
                  <a:lnTo>
                    <a:pt x="550748" y="975147"/>
                  </a:lnTo>
                  <a:lnTo>
                    <a:pt x="561606" y="978613"/>
                  </a:lnTo>
                  <a:lnTo>
                    <a:pt x="562096" y="992101"/>
                  </a:lnTo>
                  <a:close/>
                </a:path>
                <a:path w="2301875" h="1453515">
                  <a:moveTo>
                    <a:pt x="748466" y="1078255"/>
                  </a:moveTo>
                  <a:lnTo>
                    <a:pt x="728997" y="1072040"/>
                  </a:lnTo>
                  <a:lnTo>
                    <a:pt x="741140" y="1062585"/>
                  </a:lnTo>
                  <a:lnTo>
                    <a:pt x="731084" y="1059375"/>
                  </a:lnTo>
                  <a:lnTo>
                    <a:pt x="734946" y="1047276"/>
                  </a:lnTo>
                  <a:lnTo>
                    <a:pt x="746224" y="1037545"/>
                  </a:lnTo>
                  <a:lnTo>
                    <a:pt x="757412" y="1041117"/>
                  </a:lnTo>
                  <a:lnTo>
                    <a:pt x="758704" y="1054860"/>
                  </a:lnTo>
                  <a:lnTo>
                    <a:pt x="744157" y="1063548"/>
                  </a:lnTo>
                  <a:lnTo>
                    <a:pt x="748466" y="1078255"/>
                  </a:lnTo>
                  <a:close/>
                </a:path>
                <a:path w="2301875" h="1453515">
                  <a:moveTo>
                    <a:pt x="838451" y="1080316"/>
                  </a:moveTo>
                  <a:lnTo>
                    <a:pt x="831329" y="1064711"/>
                  </a:lnTo>
                  <a:lnTo>
                    <a:pt x="849054" y="1070369"/>
                  </a:lnTo>
                  <a:lnTo>
                    <a:pt x="838451" y="1080316"/>
                  </a:lnTo>
                  <a:close/>
                </a:path>
                <a:path w="2301875" h="1453515">
                  <a:moveTo>
                    <a:pt x="890384" y="1096894"/>
                  </a:moveTo>
                  <a:lnTo>
                    <a:pt x="870962" y="1090694"/>
                  </a:lnTo>
                  <a:lnTo>
                    <a:pt x="873630" y="1078214"/>
                  </a:lnTo>
                  <a:lnTo>
                    <a:pt x="895189" y="1085096"/>
                  </a:lnTo>
                  <a:lnTo>
                    <a:pt x="890384" y="1096894"/>
                  </a:lnTo>
                  <a:close/>
                </a:path>
                <a:path w="2301875" h="1453515">
                  <a:moveTo>
                    <a:pt x="1037812" y="1157286"/>
                  </a:moveTo>
                  <a:lnTo>
                    <a:pt x="1017164" y="1150695"/>
                  </a:lnTo>
                  <a:lnTo>
                    <a:pt x="1022566" y="1139088"/>
                  </a:lnTo>
                  <a:lnTo>
                    <a:pt x="1035511" y="1129888"/>
                  </a:lnTo>
                  <a:lnTo>
                    <a:pt x="1041674" y="1145187"/>
                  </a:lnTo>
                  <a:lnTo>
                    <a:pt x="1042680" y="1145508"/>
                  </a:lnTo>
                  <a:lnTo>
                    <a:pt x="1037812" y="1157286"/>
                  </a:lnTo>
                  <a:close/>
                </a:path>
                <a:path w="2301875" h="1453515">
                  <a:moveTo>
                    <a:pt x="1068544" y="1153764"/>
                  </a:moveTo>
                  <a:lnTo>
                    <a:pt x="1052705" y="1148708"/>
                  </a:lnTo>
                  <a:lnTo>
                    <a:pt x="1054838" y="1136058"/>
                  </a:lnTo>
                  <a:lnTo>
                    <a:pt x="1076712" y="1143040"/>
                  </a:lnTo>
                  <a:lnTo>
                    <a:pt x="1068544" y="1153764"/>
                  </a:lnTo>
                  <a:close/>
                </a:path>
                <a:path w="2301875" h="1453515">
                  <a:moveTo>
                    <a:pt x="1218502" y="1214964"/>
                  </a:moveTo>
                  <a:lnTo>
                    <a:pt x="1198090" y="1208448"/>
                  </a:lnTo>
                  <a:lnTo>
                    <a:pt x="1202377" y="1196485"/>
                  </a:lnTo>
                  <a:lnTo>
                    <a:pt x="1214488" y="1187020"/>
                  </a:lnTo>
                  <a:lnTo>
                    <a:pt x="1224058" y="1190074"/>
                  </a:lnTo>
                  <a:lnTo>
                    <a:pt x="1223825" y="1203332"/>
                  </a:lnTo>
                  <a:lnTo>
                    <a:pt x="1218502" y="1214964"/>
                  </a:lnTo>
                  <a:close/>
                </a:path>
                <a:path w="2301875" h="1453515">
                  <a:moveTo>
                    <a:pt x="1457175" y="1291150"/>
                  </a:moveTo>
                  <a:lnTo>
                    <a:pt x="1447963" y="1274879"/>
                  </a:lnTo>
                  <a:lnTo>
                    <a:pt x="1455565" y="1263974"/>
                  </a:lnTo>
                  <a:lnTo>
                    <a:pt x="1472473" y="1269371"/>
                  </a:lnTo>
                  <a:lnTo>
                    <a:pt x="1457175" y="1291150"/>
                  </a:lnTo>
                  <a:close/>
                </a:path>
                <a:path w="2301875" h="1453515">
                  <a:moveTo>
                    <a:pt x="1591935" y="1334167"/>
                  </a:moveTo>
                  <a:lnTo>
                    <a:pt x="1581878" y="1330957"/>
                  </a:lnTo>
                  <a:lnTo>
                    <a:pt x="1574678" y="1315327"/>
                  </a:lnTo>
                  <a:lnTo>
                    <a:pt x="1579545" y="1303550"/>
                  </a:lnTo>
                  <a:lnTo>
                    <a:pt x="1591613" y="1307402"/>
                  </a:lnTo>
                  <a:lnTo>
                    <a:pt x="1598814" y="1323032"/>
                  </a:lnTo>
                  <a:lnTo>
                    <a:pt x="1595797" y="1322069"/>
                  </a:lnTo>
                  <a:lnTo>
                    <a:pt x="1591935" y="1334167"/>
                  </a:lnTo>
                  <a:close/>
                </a:path>
                <a:path w="2301875" h="1453515">
                  <a:moveTo>
                    <a:pt x="51307" y="869046"/>
                  </a:moveTo>
                  <a:lnTo>
                    <a:pt x="29449" y="862069"/>
                  </a:lnTo>
                  <a:lnTo>
                    <a:pt x="34317" y="850291"/>
                  </a:lnTo>
                  <a:lnTo>
                    <a:pt x="37868" y="851425"/>
                  </a:lnTo>
                  <a:lnTo>
                    <a:pt x="40693" y="838995"/>
                  </a:lnTo>
                  <a:lnTo>
                    <a:pt x="39184" y="838514"/>
                  </a:lnTo>
                  <a:lnTo>
                    <a:pt x="52742" y="829510"/>
                  </a:lnTo>
                  <a:lnTo>
                    <a:pt x="61777" y="832394"/>
                  </a:lnTo>
                  <a:lnTo>
                    <a:pt x="61105" y="845511"/>
                  </a:lnTo>
                  <a:lnTo>
                    <a:pt x="49402" y="855107"/>
                  </a:lnTo>
                  <a:lnTo>
                    <a:pt x="51307" y="869046"/>
                  </a:lnTo>
                  <a:close/>
                </a:path>
                <a:path w="2301875" h="1453515">
                  <a:moveTo>
                    <a:pt x="74383" y="849749"/>
                  </a:moveTo>
                  <a:lnTo>
                    <a:pt x="70860" y="835293"/>
                  </a:lnTo>
                  <a:lnTo>
                    <a:pt x="86840" y="840395"/>
                  </a:lnTo>
                  <a:lnTo>
                    <a:pt x="74383" y="849749"/>
                  </a:lnTo>
                  <a:close/>
                </a:path>
                <a:path w="2301875" h="1453515">
                  <a:moveTo>
                    <a:pt x="103708" y="872442"/>
                  </a:moveTo>
                  <a:lnTo>
                    <a:pt x="97674" y="870515"/>
                  </a:lnTo>
                  <a:lnTo>
                    <a:pt x="101536" y="858417"/>
                  </a:lnTo>
                  <a:lnTo>
                    <a:pt x="97513" y="857133"/>
                  </a:lnTo>
                  <a:lnTo>
                    <a:pt x="99977" y="844588"/>
                  </a:lnTo>
                  <a:lnTo>
                    <a:pt x="120184" y="851038"/>
                  </a:lnTo>
                  <a:lnTo>
                    <a:pt x="111946" y="861740"/>
                  </a:lnTo>
                  <a:lnTo>
                    <a:pt x="101536" y="858417"/>
                  </a:lnTo>
                  <a:lnTo>
                    <a:pt x="97620" y="866055"/>
                  </a:lnTo>
                  <a:lnTo>
                    <a:pt x="106454" y="868874"/>
                  </a:lnTo>
                  <a:lnTo>
                    <a:pt x="103708" y="872442"/>
                  </a:lnTo>
                  <a:close/>
                </a:path>
                <a:path w="2301875" h="1453515">
                  <a:moveTo>
                    <a:pt x="143413" y="871784"/>
                  </a:moveTo>
                  <a:lnTo>
                    <a:pt x="127715" y="866773"/>
                  </a:lnTo>
                  <a:lnTo>
                    <a:pt x="129785" y="854103"/>
                  </a:lnTo>
                  <a:lnTo>
                    <a:pt x="151281" y="860965"/>
                  </a:lnTo>
                  <a:lnTo>
                    <a:pt x="143413" y="871784"/>
                  </a:lnTo>
                  <a:close/>
                </a:path>
                <a:path w="2301875" h="1453515">
                  <a:moveTo>
                    <a:pt x="165898" y="878962"/>
                  </a:moveTo>
                  <a:lnTo>
                    <a:pt x="157209" y="876188"/>
                  </a:lnTo>
                  <a:lnTo>
                    <a:pt x="157567" y="862971"/>
                  </a:lnTo>
                  <a:lnTo>
                    <a:pt x="177052" y="869191"/>
                  </a:lnTo>
                  <a:lnTo>
                    <a:pt x="165898" y="878962"/>
                  </a:lnTo>
                  <a:close/>
                </a:path>
                <a:path w="2301875" h="1453515">
                  <a:moveTo>
                    <a:pt x="189190" y="899728"/>
                  </a:moveTo>
                  <a:lnTo>
                    <a:pt x="177122" y="895876"/>
                  </a:lnTo>
                  <a:lnTo>
                    <a:pt x="190267" y="873409"/>
                  </a:lnTo>
                  <a:lnTo>
                    <a:pt x="201062" y="876855"/>
                  </a:lnTo>
                  <a:lnTo>
                    <a:pt x="202904" y="890775"/>
                  </a:lnTo>
                  <a:lnTo>
                    <a:pt x="189190" y="899728"/>
                  </a:lnTo>
                  <a:close/>
                </a:path>
                <a:path w="2301875" h="1453515">
                  <a:moveTo>
                    <a:pt x="230846" y="913025"/>
                  </a:moveTo>
                  <a:lnTo>
                    <a:pt x="213216" y="907398"/>
                  </a:lnTo>
                  <a:lnTo>
                    <a:pt x="229095" y="885804"/>
                  </a:lnTo>
                  <a:lnTo>
                    <a:pt x="237301" y="901754"/>
                  </a:lnTo>
                  <a:lnTo>
                    <a:pt x="230846" y="913025"/>
                  </a:lnTo>
                  <a:close/>
                </a:path>
                <a:path w="2301875" h="1453515">
                  <a:moveTo>
                    <a:pt x="259853" y="922285"/>
                  </a:moveTo>
                  <a:lnTo>
                    <a:pt x="241657" y="916476"/>
                  </a:lnTo>
                  <a:lnTo>
                    <a:pt x="257254" y="894792"/>
                  </a:lnTo>
                  <a:lnTo>
                    <a:pt x="265460" y="910743"/>
                  </a:lnTo>
                  <a:lnTo>
                    <a:pt x="259853" y="922285"/>
                  </a:lnTo>
                  <a:close/>
                </a:path>
                <a:path w="2301875" h="1453515">
                  <a:moveTo>
                    <a:pt x="361159" y="954622"/>
                  </a:moveTo>
                  <a:lnTo>
                    <a:pt x="343057" y="948844"/>
                  </a:lnTo>
                  <a:lnTo>
                    <a:pt x="346290" y="936545"/>
                  </a:lnTo>
                  <a:lnTo>
                    <a:pt x="344153" y="935863"/>
                  </a:lnTo>
                  <a:lnTo>
                    <a:pt x="348518" y="923925"/>
                  </a:lnTo>
                  <a:lnTo>
                    <a:pt x="368757" y="930385"/>
                  </a:lnTo>
                  <a:lnTo>
                    <a:pt x="364816" y="942459"/>
                  </a:lnTo>
                  <a:lnTo>
                    <a:pt x="361159" y="954622"/>
                  </a:lnTo>
                  <a:close/>
                </a:path>
                <a:path w="2301875" h="1453515">
                  <a:moveTo>
                    <a:pt x="550063" y="1001591"/>
                  </a:moveTo>
                  <a:lnTo>
                    <a:pt x="538215" y="997809"/>
                  </a:lnTo>
                  <a:lnTo>
                    <a:pt x="539092" y="984758"/>
                  </a:lnTo>
                  <a:lnTo>
                    <a:pt x="560604" y="991625"/>
                  </a:lnTo>
                  <a:lnTo>
                    <a:pt x="550063" y="1001591"/>
                  </a:lnTo>
                  <a:close/>
                </a:path>
                <a:path w="2301875" h="1453515">
                  <a:moveTo>
                    <a:pt x="649625" y="1033372"/>
                  </a:moveTo>
                  <a:lnTo>
                    <a:pt x="628584" y="1026656"/>
                  </a:lnTo>
                  <a:lnTo>
                    <a:pt x="639407" y="1016779"/>
                  </a:lnTo>
                  <a:lnTo>
                    <a:pt x="653486" y="1021274"/>
                  </a:lnTo>
                  <a:lnTo>
                    <a:pt x="649625" y="1033372"/>
                  </a:lnTo>
                  <a:close/>
                </a:path>
                <a:path w="2301875" h="1453515">
                  <a:moveTo>
                    <a:pt x="821086" y="1100339"/>
                  </a:moveTo>
                  <a:lnTo>
                    <a:pt x="813627" y="1085723"/>
                  </a:lnTo>
                  <a:lnTo>
                    <a:pt x="811160" y="1084936"/>
                  </a:lnTo>
                  <a:lnTo>
                    <a:pt x="820286" y="1074518"/>
                  </a:lnTo>
                  <a:lnTo>
                    <a:pt x="839535" y="1080662"/>
                  </a:lnTo>
                  <a:lnTo>
                    <a:pt x="824591" y="1098300"/>
                  </a:lnTo>
                  <a:lnTo>
                    <a:pt x="821086" y="1100339"/>
                  </a:lnTo>
                  <a:close/>
                </a:path>
                <a:path w="2301875" h="1453515">
                  <a:moveTo>
                    <a:pt x="879580" y="1120108"/>
                  </a:moveTo>
                  <a:lnTo>
                    <a:pt x="873295" y="1118101"/>
                  </a:lnTo>
                  <a:lnTo>
                    <a:pt x="870871" y="1103996"/>
                  </a:lnTo>
                  <a:lnTo>
                    <a:pt x="873728" y="1091577"/>
                  </a:lnTo>
                  <a:lnTo>
                    <a:pt x="894847" y="1098318"/>
                  </a:lnTo>
                  <a:lnTo>
                    <a:pt x="892996" y="1111059"/>
                  </a:lnTo>
                  <a:lnTo>
                    <a:pt x="888973" y="1109775"/>
                  </a:lnTo>
                  <a:lnTo>
                    <a:pt x="879580" y="1120108"/>
                  </a:lnTo>
                  <a:close/>
                </a:path>
                <a:path w="2301875" h="1453515">
                  <a:moveTo>
                    <a:pt x="932378" y="1136961"/>
                  </a:moveTo>
                  <a:lnTo>
                    <a:pt x="930206" y="1122937"/>
                  </a:lnTo>
                  <a:lnTo>
                    <a:pt x="922160" y="1120368"/>
                  </a:lnTo>
                  <a:lnTo>
                    <a:pt x="925017" y="1107949"/>
                  </a:lnTo>
                  <a:lnTo>
                    <a:pt x="947518" y="1115132"/>
                  </a:lnTo>
                  <a:lnTo>
                    <a:pt x="943766" y="1127265"/>
                  </a:lnTo>
                  <a:lnTo>
                    <a:pt x="932378" y="1136961"/>
                  </a:lnTo>
                  <a:close/>
                </a:path>
                <a:path w="2301875" h="1453515">
                  <a:moveTo>
                    <a:pt x="1088492" y="1186794"/>
                  </a:moveTo>
                  <a:lnTo>
                    <a:pt x="1071238" y="1181287"/>
                  </a:lnTo>
                  <a:lnTo>
                    <a:pt x="1071628" y="1168080"/>
                  </a:lnTo>
                  <a:lnTo>
                    <a:pt x="1073623" y="1168717"/>
                  </a:lnTo>
                  <a:lnTo>
                    <a:pt x="1083912" y="1158670"/>
                  </a:lnTo>
                  <a:lnTo>
                    <a:pt x="1090779" y="1160862"/>
                  </a:lnTo>
                  <a:lnTo>
                    <a:pt x="1091992" y="1174580"/>
                  </a:lnTo>
                  <a:lnTo>
                    <a:pt x="1088492" y="1186794"/>
                  </a:lnTo>
                  <a:close/>
                </a:path>
                <a:path w="2301875" h="1453515">
                  <a:moveTo>
                    <a:pt x="1405293" y="1287920"/>
                  </a:moveTo>
                  <a:lnTo>
                    <a:pt x="1398316" y="1285693"/>
                  </a:lnTo>
                  <a:lnTo>
                    <a:pt x="1397841" y="1272210"/>
                  </a:lnTo>
                  <a:lnTo>
                    <a:pt x="1402222" y="1260277"/>
                  </a:lnTo>
                  <a:lnTo>
                    <a:pt x="1425839" y="1267816"/>
                  </a:lnTo>
                  <a:lnTo>
                    <a:pt x="1416509" y="1278169"/>
                  </a:lnTo>
                  <a:lnTo>
                    <a:pt x="1405293" y="1287920"/>
                  </a:lnTo>
                  <a:close/>
                </a:path>
                <a:path w="2301875" h="1453515">
                  <a:moveTo>
                    <a:pt x="1608186" y="1352686"/>
                  </a:moveTo>
                  <a:lnTo>
                    <a:pt x="1598975" y="1336414"/>
                  </a:lnTo>
                  <a:lnTo>
                    <a:pt x="1606293" y="1325419"/>
                  </a:lnTo>
                  <a:lnTo>
                    <a:pt x="1623767" y="1330997"/>
                  </a:lnTo>
                  <a:lnTo>
                    <a:pt x="1608186" y="1352686"/>
                  </a:lnTo>
                  <a:close/>
                </a:path>
                <a:path w="2301875" h="1453515">
                  <a:moveTo>
                    <a:pt x="108190" y="887204"/>
                  </a:moveTo>
                  <a:lnTo>
                    <a:pt x="77721" y="877478"/>
                  </a:lnTo>
                  <a:lnTo>
                    <a:pt x="72186" y="862380"/>
                  </a:lnTo>
                  <a:lnTo>
                    <a:pt x="77400" y="850712"/>
                  </a:lnTo>
                  <a:lnTo>
                    <a:pt x="86294" y="853551"/>
                  </a:lnTo>
                  <a:lnTo>
                    <a:pt x="95662" y="869873"/>
                  </a:lnTo>
                  <a:lnTo>
                    <a:pt x="112633" y="875291"/>
                  </a:lnTo>
                  <a:lnTo>
                    <a:pt x="108190" y="887204"/>
                  </a:lnTo>
                  <a:close/>
                </a:path>
                <a:path w="2301875" h="1453515">
                  <a:moveTo>
                    <a:pt x="288911" y="944892"/>
                  </a:moveTo>
                  <a:lnTo>
                    <a:pt x="275492" y="940608"/>
                  </a:lnTo>
                  <a:lnTo>
                    <a:pt x="278945" y="928379"/>
                  </a:lnTo>
                  <a:lnTo>
                    <a:pt x="291827" y="919160"/>
                  </a:lnTo>
                  <a:lnTo>
                    <a:pt x="302830" y="936003"/>
                  </a:lnTo>
                  <a:lnTo>
                    <a:pt x="288911" y="944892"/>
                  </a:lnTo>
                  <a:close/>
                </a:path>
                <a:path w="2301875" h="1453515">
                  <a:moveTo>
                    <a:pt x="321737" y="955370"/>
                  </a:moveTo>
                  <a:lnTo>
                    <a:pt x="297962" y="947781"/>
                  </a:lnTo>
                  <a:lnTo>
                    <a:pt x="315743" y="926794"/>
                  </a:lnTo>
                  <a:lnTo>
                    <a:pt x="325470" y="929899"/>
                  </a:lnTo>
                  <a:lnTo>
                    <a:pt x="326337" y="943507"/>
                  </a:lnTo>
                  <a:lnTo>
                    <a:pt x="321737" y="955370"/>
                  </a:lnTo>
                  <a:close/>
                </a:path>
                <a:path w="2301875" h="1453515">
                  <a:moveTo>
                    <a:pt x="434572" y="978057"/>
                  </a:moveTo>
                  <a:lnTo>
                    <a:pt x="411945" y="970834"/>
                  </a:lnTo>
                  <a:lnTo>
                    <a:pt x="419892" y="960039"/>
                  </a:lnTo>
                  <a:lnTo>
                    <a:pt x="436014" y="965186"/>
                  </a:lnTo>
                  <a:lnTo>
                    <a:pt x="434572" y="978057"/>
                  </a:lnTo>
                  <a:close/>
                </a:path>
                <a:path w="2301875" h="1453515">
                  <a:moveTo>
                    <a:pt x="493498" y="996867"/>
                  </a:moveTo>
                  <a:lnTo>
                    <a:pt x="476811" y="991540"/>
                  </a:lnTo>
                  <a:lnTo>
                    <a:pt x="485481" y="980976"/>
                  </a:lnTo>
                  <a:lnTo>
                    <a:pt x="491986" y="983053"/>
                  </a:lnTo>
                  <a:lnTo>
                    <a:pt x="493498" y="996867"/>
                  </a:lnTo>
                  <a:close/>
                </a:path>
                <a:path w="2301875" h="1453515">
                  <a:moveTo>
                    <a:pt x="540733" y="1011944"/>
                  </a:moveTo>
                  <a:lnTo>
                    <a:pt x="512465" y="1002921"/>
                  </a:lnTo>
                  <a:lnTo>
                    <a:pt x="525928" y="993887"/>
                  </a:lnTo>
                  <a:lnTo>
                    <a:pt x="539504" y="998221"/>
                  </a:lnTo>
                  <a:lnTo>
                    <a:pt x="540733" y="1011944"/>
                  </a:lnTo>
                  <a:close/>
                </a:path>
                <a:path w="2301875" h="1453515">
                  <a:moveTo>
                    <a:pt x="558430" y="1030925"/>
                  </a:moveTo>
                  <a:lnTo>
                    <a:pt x="515799" y="1017317"/>
                  </a:lnTo>
                  <a:lnTo>
                    <a:pt x="513894" y="1003377"/>
                  </a:lnTo>
                  <a:lnTo>
                    <a:pt x="540733" y="1011944"/>
                  </a:lnTo>
                  <a:lnTo>
                    <a:pt x="550063" y="1001591"/>
                  </a:lnTo>
                  <a:lnTo>
                    <a:pt x="564143" y="1006086"/>
                  </a:lnTo>
                  <a:lnTo>
                    <a:pt x="564303" y="1019468"/>
                  </a:lnTo>
                  <a:lnTo>
                    <a:pt x="558430" y="1030925"/>
                  </a:lnTo>
                  <a:close/>
                </a:path>
                <a:path w="2301875" h="1453515">
                  <a:moveTo>
                    <a:pt x="645118" y="1045265"/>
                  </a:moveTo>
                  <a:lnTo>
                    <a:pt x="629672" y="1040335"/>
                  </a:lnTo>
                  <a:lnTo>
                    <a:pt x="633141" y="1028111"/>
                  </a:lnTo>
                  <a:lnTo>
                    <a:pt x="648619" y="1033051"/>
                  </a:lnTo>
                  <a:lnTo>
                    <a:pt x="645118" y="1045265"/>
                  </a:lnTo>
                  <a:close/>
                </a:path>
                <a:path w="2301875" h="1453515">
                  <a:moveTo>
                    <a:pt x="678607" y="1069287"/>
                  </a:moveTo>
                  <a:lnTo>
                    <a:pt x="670436" y="1066678"/>
                  </a:lnTo>
                  <a:lnTo>
                    <a:pt x="666882" y="1052212"/>
                  </a:lnTo>
                  <a:lnTo>
                    <a:pt x="672786" y="1040766"/>
                  </a:lnTo>
                  <a:lnTo>
                    <a:pt x="692868" y="1047176"/>
                  </a:lnTo>
                  <a:lnTo>
                    <a:pt x="688378" y="1059074"/>
                  </a:lnTo>
                  <a:lnTo>
                    <a:pt x="678607" y="1069287"/>
                  </a:lnTo>
                  <a:close/>
                </a:path>
                <a:path w="2301875" h="1453515">
                  <a:moveTo>
                    <a:pt x="787754" y="1104127"/>
                  </a:moveTo>
                  <a:lnTo>
                    <a:pt x="770359" y="1098575"/>
                  </a:lnTo>
                  <a:lnTo>
                    <a:pt x="772602" y="1085959"/>
                  </a:lnTo>
                  <a:lnTo>
                    <a:pt x="780314" y="1075090"/>
                  </a:lnTo>
                  <a:lnTo>
                    <a:pt x="797426" y="1080552"/>
                  </a:lnTo>
                  <a:lnTo>
                    <a:pt x="795607" y="1093303"/>
                  </a:lnTo>
                  <a:lnTo>
                    <a:pt x="787754" y="1104127"/>
                  </a:lnTo>
                  <a:close/>
                </a:path>
                <a:path w="2301875" h="1453515">
                  <a:moveTo>
                    <a:pt x="837829" y="1106780"/>
                  </a:moveTo>
                  <a:lnTo>
                    <a:pt x="821754" y="1101649"/>
                  </a:lnTo>
                  <a:lnTo>
                    <a:pt x="824591" y="1098300"/>
                  </a:lnTo>
                  <a:lnTo>
                    <a:pt x="834667" y="1092440"/>
                  </a:lnTo>
                  <a:lnTo>
                    <a:pt x="837829" y="1106780"/>
                  </a:lnTo>
                  <a:close/>
                </a:path>
                <a:path w="2301875" h="1453515">
                  <a:moveTo>
                    <a:pt x="893478" y="1151207"/>
                  </a:moveTo>
                  <a:lnTo>
                    <a:pt x="886278" y="1135577"/>
                  </a:lnTo>
                  <a:lnTo>
                    <a:pt x="885272" y="1135256"/>
                  </a:lnTo>
                  <a:lnTo>
                    <a:pt x="889637" y="1123318"/>
                  </a:lnTo>
                  <a:lnTo>
                    <a:pt x="892402" y="1124201"/>
                  </a:lnTo>
                  <a:lnTo>
                    <a:pt x="902047" y="1113948"/>
                  </a:lnTo>
                  <a:lnTo>
                    <a:pt x="911259" y="1130220"/>
                  </a:lnTo>
                  <a:lnTo>
                    <a:pt x="906391" y="1141997"/>
                  </a:lnTo>
                  <a:lnTo>
                    <a:pt x="893478" y="1151207"/>
                  </a:lnTo>
                  <a:close/>
                </a:path>
                <a:path w="2301875" h="1453515">
                  <a:moveTo>
                    <a:pt x="1136402" y="1202088"/>
                  </a:moveTo>
                  <a:lnTo>
                    <a:pt x="1115409" y="1195387"/>
                  </a:lnTo>
                  <a:lnTo>
                    <a:pt x="1119271" y="1183288"/>
                  </a:lnTo>
                  <a:lnTo>
                    <a:pt x="1140343" y="1190015"/>
                  </a:lnTo>
                  <a:lnTo>
                    <a:pt x="1136402" y="1202088"/>
                  </a:lnTo>
                  <a:close/>
                </a:path>
                <a:path w="2301875" h="1453515">
                  <a:moveTo>
                    <a:pt x="1344862" y="1281962"/>
                  </a:moveTo>
                  <a:lnTo>
                    <a:pt x="1325754" y="1275862"/>
                  </a:lnTo>
                  <a:lnTo>
                    <a:pt x="1330496" y="1264045"/>
                  </a:lnTo>
                  <a:lnTo>
                    <a:pt x="1339009" y="1253431"/>
                  </a:lnTo>
                  <a:lnTo>
                    <a:pt x="1345923" y="1255638"/>
                  </a:lnTo>
                  <a:lnTo>
                    <a:pt x="1349729" y="1270184"/>
                  </a:lnTo>
                  <a:lnTo>
                    <a:pt x="1351395" y="1270716"/>
                  </a:lnTo>
                  <a:lnTo>
                    <a:pt x="1344862" y="1281962"/>
                  </a:lnTo>
                  <a:close/>
                </a:path>
                <a:path w="2301875" h="1453515">
                  <a:moveTo>
                    <a:pt x="1498729" y="1331078"/>
                  </a:moveTo>
                  <a:lnTo>
                    <a:pt x="1489518" y="1314806"/>
                  </a:lnTo>
                  <a:lnTo>
                    <a:pt x="1503200" y="1305842"/>
                  </a:lnTo>
                  <a:lnTo>
                    <a:pt x="1513870" y="1309248"/>
                  </a:lnTo>
                  <a:lnTo>
                    <a:pt x="1513700" y="1322525"/>
                  </a:lnTo>
                  <a:lnTo>
                    <a:pt x="1498729" y="1331078"/>
                  </a:lnTo>
                  <a:close/>
                </a:path>
                <a:path w="2301875" h="1453515">
                  <a:moveTo>
                    <a:pt x="97674" y="870515"/>
                  </a:moveTo>
                  <a:lnTo>
                    <a:pt x="95662" y="869873"/>
                  </a:lnTo>
                  <a:lnTo>
                    <a:pt x="97620" y="866055"/>
                  </a:lnTo>
                  <a:lnTo>
                    <a:pt x="97674" y="870515"/>
                  </a:lnTo>
                  <a:close/>
                </a:path>
                <a:path w="2301875" h="1453515">
                  <a:moveTo>
                    <a:pt x="836701" y="1119752"/>
                  </a:moveTo>
                  <a:lnTo>
                    <a:pt x="814121" y="1112544"/>
                  </a:lnTo>
                  <a:lnTo>
                    <a:pt x="819869" y="1101047"/>
                  </a:lnTo>
                  <a:lnTo>
                    <a:pt x="821086" y="1100339"/>
                  </a:lnTo>
                  <a:lnTo>
                    <a:pt x="821754" y="1101649"/>
                  </a:lnTo>
                  <a:lnTo>
                    <a:pt x="840988" y="1107789"/>
                  </a:lnTo>
                  <a:lnTo>
                    <a:pt x="836701" y="1119752"/>
                  </a:lnTo>
                  <a:close/>
                </a:path>
                <a:path w="2301875" h="1453515">
                  <a:moveTo>
                    <a:pt x="170447" y="907077"/>
                  </a:moveTo>
                  <a:lnTo>
                    <a:pt x="124987" y="892566"/>
                  </a:lnTo>
                  <a:lnTo>
                    <a:pt x="131709" y="881380"/>
                  </a:lnTo>
                  <a:lnTo>
                    <a:pt x="169076" y="893308"/>
                  </a:lnTo>
                  <a:lnTo>
                    <a:pt x="170447" y="907077"/>
                  </a:lnTo>
                  <a:close/>
                </a:path>
                <a:path w="2301875" h="1453515">
                  <a:moveTo>
                    <a:pt x="360314" y="967684"/>
                  </a:moveTo>
                  <a:lnTo>
                    <a:pt x="338189" y="960622"/>
                  </a:lnTo>
                  <a:lnTo>
                    <a:pt x="341045" y="948202"/>
                  </a:lnTo>
                  <a:lnTo>
                    <a:pt x="365260" y="955932"/>
                  </a:lnTo>
                  <a:lnTo>
                    <a:pt x="360314" y="967684"/>
                  </a:lnTo>
                  <a:close/>
                </a:path>
                <a:path w="2301875" h="1453515">
                  <a:moveTo>
                    <a:pt x="420654" y="986945"/>
                  </a:moveTo>
                  <a:lnTo>
                    <a:pt x="413893" y="971456"/>
                  </a:lnTo>
                  <a:lnTo>
                    <a:pt x="431712" y="977144"/>
                  </a:lnTo>
                  <a:lnTo>
                    <a:pt x="420654" y="986945"/>
                  </a:lnTo>
                  <a:close/>
                </a:path>
                <a:path w="2301875" h="1453515">
                  <a:moveTo>
                    <a:pt x="444950" y="1008032"/>
                  </a:moveTo>
                  <a:lnTo>
                    <a:pt x="430871" y="1003538"/>
                  </a:lnTo>
                  <a:lnTo>
                    <a:pt x="428699" y="989513"/>
                  </a:lnTo>
                  <a:lnTo>
                    <a:pt x="437197" y="978895"/>
                  </a:lnTo>
                  <a:lnTo>
                    <a:pt x="457703" y="985440"/>
                  </a:lnTo>
                  <a:lnTo>
                    <a:pt x="444950" y="1008032"/>
                  </a:lnTo>
                  <a:close/>
                </a:path>
                <a:path w="2301875" h="1453515">
                  <a:moveTo>
                    <a:pt x="501626" y="1012792"/>
                  </a:moveTo>
                  <a:lnTo>
                    <a:pt x="469303" y="1002475"/>
                  </a:lnTo>
                  <a:lnTo>
                    <a:pt x="472584" y="990190"/>
                  </a:lnTo>
                  <a:lnTo>
                    <a:pt x="494913" y="997318"/>
                  </a:lnTo>
                  <a:lnTo>
                    <a:pt x="501626" y="1012792"/>
                  </a:lnTo>
                  <a:close/>
                </a:path>
                <a:path w="2301875" h="1453515">
                  <a:moveTo>
                    <a:pt x="584578" y="1039271"/>
                  </a:moveTo>
                  <a:lnTo>
                    <a:pt x="562327" y="1032169"/>
                  </a:lnTo>
                  <a:lnTo>
                    <a:pt x="567273" y="1020416"/>
                  </a:lnTo>
                  <a:lnTo>
                    <a:pt x="588109" y="1027067"/>
                  </a:lnTo>
                  <a:lnTo>
                    <a:pt x="584578" y="1039271"/>
                  </a:lnTo>
                  <a:close/>
                </a:path>
                <a:path w="2301875" h="1453515">
                  <a:moveTo>
                    <a:pt x="645090" y="1058588"/>
                  </a:moveTo>
                  <a:lnTo>
                    <a:pt x="604895" y="1045757"/>
                  </a:lnTo>
                  <a:lnTo>
                    <a:pt x="611570" y="1034556"/>
                  </a:lnTo>
                  <a:lnTo>
                    <a:pt x="649785" y="1046755"/>
                  </a:lnTo>
                  <a:lnTo>
                    <a:pt x="645090" y="1058588"/>
                  </a:lnTo>
                  <a:close/>
                </a:path>
                <a:path w="2301875" h="1453515">
                  <a:moveTo>
                    <a:pt x="694356" y="1087645"/>
                  </a:moveTo>
                  <a:lnTo>
                    <a:pt x="682288" y="1083793"/>
                  </a:lnTo>
                  <a:lnTo>
                    <a:pt x="683133" y="1070731"/>
                  </a:lnTo>
                  <a:lnTo>
                    <a:pt x="695716" y="1061416"/>
                  </a:lnTo>
                  <a:lnTo>
                    <a:pt x="704720" y="1064291"/>
                  </a:lnTo>
                  <a:lnTo>
                    <a:pt x="704770" y="1077638"/>
                  </a:lnTo>
                  <a:lnTo>
                    <a:pt x="694356" y="1087645"/>
                  </a:lnTo>
                  <a:close/>
                </a:path>
                <a:path w="2301875" h="1453515">
                  <a:moveTo>
                    <a:pt x="743473" y="1089992"/>
                  </a:moveTo>
                  <a:lnTo>
                    <a:pt x="727052" y="1084751"/>
                  </a:lnTo>
                  <a:lnTo>
                    <a:pt x="728353" y="1071835"/>
                  </a:lnTo>
                  <a:lnTo>
                    <a:pt x="747084" y="1077814"/>
                  </a:lnTo>
                  <a:lnTo>
                    <a:pt x="743473" y="1089992"/>
                  </a:lnTo>
                  <a:close/>
                </a:path>
                <a:path w="2301875" h="1453515">
                  <a:moveTo>
                    <a:pt x="944355" y="1154116"/>
                  </a:moveTo>
                  <a:lnTo>
                    <a:pt x="920470" y="1146492"/>
                  </a:lnTo>
                  <a:lnTo>
                    <a:pt x="928481" y="1135717"/>
                  </a:lnTo>
                  <a:lnTo>
                    <a:pt x="948626" y="1142148"/>
                  </a:lnTo>
                  <a:lnTo>
                    <a:pt x="944355" y="1154116"/>
                  </a:lnTo>
                  <a:close/>
                </a:path>
                <a:path w="2301875" h="1453515">
                  <a:moveTo>
                    <a:pt x="1013039" y="1176040"/>
                  </a:moveTo>
                  <a:lnTo>
                    <a:pt x="991716" y="1169234"/>
                  </a:lnTo>
                  <a:lnTo>
                    <a:pt x="995232" y="1157025"/>
                  </a:lnTo>
                  <a:lnTo>
                    <a:pt x="1018865" y="1164569"/>
                  </a:lnTo>
                  <a:lnTo>
                    <a:pt x="1013039" y="1176040"/>
                  </a:lnTo>
                  <a:close/>
                </a:path>
                <a:path w="2301875" h="1453515">
                  <a:moveTo>
                    <a:pt x="1156711" y="1235234"/>
                  </a:moveTo>
                  <a:lnTo>
                    <a:pt x="1149766" y="1233016"/>
                  </a:lnTo>
                  <a:lnTo>
                    <a:pt x="1145740" y="1218400"/>
                  </a:lnTo>
                  <a:lnTo>
                    <a:pt x="1151613" y="1206943"/>
                  </a:lnTo>
                  <a:lnTo>
                    <a:pt x="1174743" y="1214327"/>
                  </a:lnTo>
                  <a:lnTo>
                    <a:pt x="1166387" y="1224991"/>
                  </a:lnTo>
                  <a:lnTo>
                    <a:pt x="1156711" y="1235234"/>
                  </a:lnTo>
                  <a:close/>
                </a:path>
                <a:path w="2301875" h="1453515">
                  <a:moveTo>
                    <a:pt x="1247473" y="1264205"/>
                  </a:moveTo>
                  <a:lnTo>
                    <a:pt x="1233394" y="1259711"/>
                  </a:lnTo>
                  <a:lnTo>
                    <a:pt x="1237193" y="1247593"/>
                  </a:lnTo>
                  <a:lnTo>
                    <a:pt x="1248157" y="1237761"/>
                  </a:lnTo>
                  <a:lnTo>
                    <a:pt x="1257318" y="1240685"/>
                  </a:lnTo>
                  <a:lnTo>
                    <a:pt x="1257997" y="1254234"/>
                  </a:lnTo>
                  <a:lnTo>
                    <a:pt x="1257447" y="1254058"/>
                  </a:lnTo>
                  <a:lnTo>
                    <a:pt x="1247473" y="1264205"/>
                  </a:lnTo>
                  <a:close/>
                </a:path>
                <a:path w="2301875" h="1453515">
                  <a:moveTo>
                    <a:pt x="39667" y="878662"/>
                  </a:moveTo>
                  <a:lnTo>
                    <a:pt x="28604" y="875130"/>
                  </a:lnTo>
                  <a:lnTo>
                    <a:pt x="30455" y="862390"/>
                  </a:lnTo>
                  <a:lnTo>
                    <a:pt x="49641" y="868514"/>
                  </a:lnTo>
                  <a:lnTo>
                    <a:pt x="39667" y="878662"/>
                  </a:lnTo>
                  <a:close/>
                </a:path>
                <a:path w="2301875" h="1453515">
                  <a:moveTo>
                    <a:pt x="72225" y="889055"/>
                  </a:moveTo>
                  <a:lnTo>
                    <a:pt x="49849" y="881912"/>
                  </a:lnTo>
                  <a:lnTo>
                    <a:pt x="56272" y="870631"/>
                  </a:lnTo>
                  <a:lnTo>
                    <a:pt x="71703" y="875557"/>
                  </a:lnTo>
                  <a:lnTo>
                    <a:pt x="72225" y="889055"/>
                  </a:lnTo>
                  <a:close/>
                </a:path>
                <a:path w="2301875" h="1453515">
                  <a:moveTo>
                    <a:pt x="89587" y="947922"/>
                  </a:moveTo>
                  <a:lnTo>
                    <a:pt x="69096" y="941381"/>
                  </a:lnTo>
                  <a:lnTo>
                    <a:pt x="74545" y="929789"/>
                  </a:lnTo>
                  <a:lnTo>
                    <a:pt x="81220" y="918589"/>
                  </a:lnTo>
                  <a:lnTo>
                    <a:pt x="88944" y="894392"/>
                  </a:lnTo>
                  <a:lnTo>
                    <a:pt x="88237" y="894166"/>
                  </a:lnTo>
                  <a:lnTo>
                    <a:pt x="89789" y="881330"/>
                  </a:lnTo>
                  <a:lnTo>
                    <a:pt x="104874" y="886145"/>
                  </a:lnTo>
                  <a:lnTo>
                    <a:pt x="112075" y="901775"/>
                  </a:lnTo>
                  <a:lnTo>
                    <a:pt x="103184" y="912268"/>
                  </a:lnTo>
                  <a:lnTo>
                    <a:pt x="108213" y="913874"/>
                  </a:lnTo>
                  <a:lnTo>
                    <a:pt x="111390" y="928219"/>
                  </a:lnTo>
                  <a:lnTo>
                    <a:pt x="134898" y="935723"/>
                  </a:lnTo>
                  <a:lnTo>
                    <a:pt x="131428" y="947947"/>
                  </a:lnTo>
                  <a:lnTo>
                    <a:pt x="97691" y="937178"/>
                  </a:lnTo>
                  <a:lnTo>
                    <a:pt x="89587" y="947922"/>
                  </a:lnTo>
                  <a:close/>
                </a:path>
                <a:path w="2301875" h="1453515">
                  <a:moveTo>
                    <a:pt x="177443" y="922641"/>
                  </a:moveTo>
                  <a:lnTo>
                    <a:pt x="129108" y="907212"/>
                  </a:lnTo>
                  <a:lnTo>
                    <a:pt x="126999" y="893208"/>
                  </a:lnTo>
                  <a:lnTo>
                    <a:pt x="183316" y="911185"/>
                  </a:lnTo>
                  <a:lnTo>
                    <a:pt x="177443" y="922641"/>
                  </a:lnTo>
                  <a:close/>
                </a:path>
                <a:path w="2301875" h="1453515">
                  <a:moveTo>
                    <a:pt x="221693" y="936766"/>
                  </a:moveTo>
                  <a:lnTo>
                    <a:pt x="181466" y="923925"/>
                  </a:lnTo>
                  <a:lnTo>
                    <a:pt x="183316" y="911185"/>
                  </a:lnTo>
                  <a:lnTo>
                    <a:pt x="221469" y="923363"/>
                  </a:lnTo>
                  <a:lnTo>
                    <a:pt x="221693" y="936766"/>
                  </a:lnTo>
                  <a:close/>
                </a:path>
                <a:path w="2301875" h="1453515">
                  <a:moveTo>
                    <a:pt x="259000" y="962006"/>
                  </a:moveTo>
                  <a:lnTo>
                    <a:pt x="238949" y="955606"/>
                  </a:lnTo>
                  <a:lnTo>
                    <a:pt x="241806" y="943186"/>
                  </a:lnTo>
                  <a:lnTo>
                    <a:pt x="239794" y="942544"/>
                  </a:lnTo>
                  <a:lnTo>
                    <a:pt x="250696" y="932693"/>
                  </a:lnTo>
                  <a:lnTo>
                    <a:pt x="264713" y="937167"/>
                  </a:lnTo>
                  <a:lnTo>
                    <a:pt x="264685" y="950490"/>
                  </a:lnTo>
                  <a:lnTo>
                    <a:pt x="259000" y="962006"/>
                  </a:lnTo>
                  <a:close/>
                </a:path>
                <a:path w="2301875" h="1453515">
                  <a:moveTo>
                    <a:pt x="307174" y="964053"/>
                  </a:moveTo>
                  <a:lnTo>
                    <a:pt x="298123" y="961164"/>
                  </a:lnTo>
                  <a:lnTo>
                    <a:pt x="302991" y="949386"/>
                  </a:lnTo>
                  <a:lnTo>
                    <a:pt x="307174" y="964053"/>
                  </a:lnTo>
                  <a:close/>
                </a:path>
                <a:path w="2301875" h="1453515">
                  <a:moveTo>
                    <a:pt x="375720" y="999265"/>
                  </a:moveTo>
                  <a:lnTo>
                    <a:pt x="364984" y="982506"/>
                  </a:lnTo>
                  <a:lnTo>
                    <a:pt x="369239" y="970533"/>
                  </a:lnTo>
                  <a:lnTo>
                    <a:pt x="378494" y="973487"/>
                  </a:lnTo>
                  <a:lnTo>
                    <a:pt x="386622" y="989413"/>
                  </a:lnTo>
                  <a:lnTo>
                    <a:pt x="375720" y="999265"/>
                  </a:lnTo>
                  <a:close/>
                </a:path>
                <a:path w="2301875" h="1453515">
                  <a:moveTo>
                    <a:pt x="501189" y="1025984"/>
                  </a:moveTo>
                  <a:lnTo>
                    <a:pt x="481154" y="1019589"/>
                  </a:lnTo>
                  <a:lnTo>
                    <a:pt x="483005" y="1006848"/>
                  </a:lnTo>
                  <a:lnTo>
                    <a:pt x="506261" y="1014272"/>
                  </a:lnTo>
                  <a:lnTo>
                    <a:pt x="501189" y="1025984"/>
                  </a:lnTo>
                  <a:close/>
                </a:path>
                <a:path w="2301875" h="1453515">
                  <a:moveTo>
                    <a:pt x="530432" y="1035319"/>
                  </a:moveTo>
                  <a:lnTo>
                    <a:pt x="527836" y="1021159"/>
                  </a:lnTo>
                  <a:lnTo>
                    <a:pt x="540328" y="1025147"/>
                  </a:lnTo>
                  <a:lnTo>
                    <a:pt x="530432" y="1035319"/>
                  </a:lnTo>
                  <a:close/>
                </a:path>
                <a:path w="2301875" h="1453515">
                  <a:moveTo>
                    <a:pt x="586753" y="1066628"/>
                  </a:moveTo>
                  <a:lnTo>
                    <a:pt x="578704" y="1050728"/>
                  </a:lnTo>
                  <a:lnTo>
                    <a:pt x="575687" y="1049765"/>
                  </a:lnTo>
                  <a:lnTo>
                    <a:pt x="578544" y="1037345"/>
                  </a:lnTo>
                  <a:lnTo>
                    <a:pt x="597557" y="1043414"/>
                  </a:lnTo>
                  <a:lnTo>
                    <a:pt x="596303" y="1056346"/>
                  </a:lnTo>
                  <a:lnTo>
                    <a:pt x="586753" y="1066628"/>
                  </a:lnTo>
                  <a:close/>
                </a:path>
                <a:path w="2301875" h="1453515">
                  <a:moveTo>
                    <a:pt x="618931" y="1063569"/>
                  </a:moveTo>
                  <a:lnTo>
                    <a:pt x="607099" y="1059792"/>
                  </a:lnTo>
                  <a:lnTo>
                    <a:pt x="606325" y="1046213"/>
                  </a:lnTo>
                  <a:lnTo>
                    <a:pt x="621787" y="1051149"/>
                  </a:lnTo>
                  <a:lnTo>
                    <a:pt x="618931" y="1063569"/>
                  </a:lnTo>
                  <a:close/>
                </a:path>
                <a:path w="2301875" h="1453515">
                  <a:moveTo>
                    <a:pt x="730721" y="1112584"/>
                  </a:moveTo>
                  <a:lnTo>
                    <a:pt x="721509" y="1096313"/>
                  </a:lnTo>
                  <a:lnTo>
                    <a:pt x="728388" y="1085177"/>
                  </a:lnTo>
                  <a:lnTo>
                    <a:pt x="746081" y="1090825"/>
                  </a:lnTo>
                  <a:lnTo>
                    <a:pt x="744639" y="1103696"/>
                  </a:lnTo>
                  <a:lnTo>
                    <a:pt x="743288" y="1103265"/>
                  </a:lnTo>
                  <a:lnTo>
                    <a:pt x="730721" y="1112584"/>
                  </a:lnTo>
                  <a:close/>
                </a:path>
                <a:path w="2301875" h="1453515">
                  <a:moveTo>
                    <a:pt x="932699" y="1163727"/>
                  </a:moveTo>
                  <a:lnTo>
                    <a:pt x="921637" y="1160195"/>
                  </a:lnTo>
                  <a:lnTo>
                    <a:pt x="924493" y="1147776"/>
                  </a:lnTo>
                  <a:lnTo>
                    <a:pt x="941307" y="1153143"/>
                  </a:lnTo>
                  <a:lnTo>
                    <a:pt x="932699" y="1163727"/>
                  </a:lnTo>
                  <a:close/>
                </a:path>
                <a:path w="2301875" h="1453515">
                  <a:moveTo>
                    <a:pt x="973071" y="1189945"/>
                  </a:moveTo>
                  <a:lnTo>
                    <a:pt x="962024" y="1186419"/>
                  </a:lnTo>
                  <a:lnTo>
                    <a:pt x="959679" y="1172339"/>
                  </a:lnTo>
                  <a:lnTo>
                    <a:pt x="958469" y="1171953"/>
                  </a:lnTo>
                  <a:lnTo>
                    <a:pt x="965081" y="1160732"/>
                  </a:lnTo>
                  <a:lnTo>
                    <a:pt x="981769" y="1166059"/>
                  </a:lnTo>
                  <a:lnTo>
                    <a:pt x="981097" y="1179176"/>
                  </a:lnTo>
                  <a:lnTo>
                    <a:pt x="973071" y="1189945"/>
                  </a:lnTo>
                  <a:close/>
                </a:path>
                <a:path w="2301875" h="1453515">
                  <a:moveTo>
                    <a:pt x="1196344" y="1261216"/>
                  </a:moveTo>
                  <a:lnTo>
                    <a:pt x="1184968" y="1257585"/>
                  </a:lnTo>
                  <a:lnTo>
                    <a:pt x="1184619" y="1244142"/>
                  </a:lnTo>
                  <a:lnTo>
                    <a:pt x="1191058" y="1232866"/>
                  </a:lnTo>
                  <a:lnTo>
                    <a:pt x="1213119" y="1239908"/>
                  </a:lnTo>
                  <a:lnTo>
                    <a:pt x="1196344" y="1261216"/>
                  </a:lnTo>
                  <a:close/>
                </a:path>
                <a:path w="2301875" h="1453515">
                  <a:moveTo>
                    <a:pt x="1275953" y="1299959"/>
                  </a:moveTo>
                  <a:lnTo>
                    <a:pt x="1267747" y="1284008"/>
                  </a:lnTo>
                  <a:lnTo>
                    <a:pt x="1285417" y="1262986"/>
                  </a:lnTo>
                  <a:lnTo>
                    <a:pt x="1291596" y="1278290"/>
                  </a:lnTo>
                  <a:lnTo>
                    <a:pt x="1290799" y="1291367"/>
                  </a:lnTo>
                  <a:lnTo>
                    <a:pt x="1275953" y="1299959"/>
                  </a:lnTo>
                  <a:close/>
                </a:path>
                <a:path w="2301875" h="1453515">
                  <a:moveTo>
                    <a:pt x="1384055" y="1307804"/>
                  </a:moveTo>
                  <a:lnTo>
                    <a:pt x="1369850" y="1303269"/>
                  </a:lnTo>
                  <a:lnTo>
                    <a:pt x="1381569" y="1293679"/>
                  </a:lnTo>
                  <a:lnTo>
                    <a:pt x="1384055" y="1307804"/>
                  </a:lnTo>
                  <a:close/>
                </a:path>
                <a:path w="2301875" h="1453515">
                  <a:moveTo>
                    <a:pt x="1625604" y="1384909"/>
                  </a:moveTo>
                  <a:lnTo>
                    <a:pt x="1602474" y="1377525"/>
                  </a:lnTo>
                  <a:lnTo>
                    <a:pt x="1612370" y="1367353"/>
                  </a:lnTo>
                  <a:lnTo>
                    <a:pt x="1630472" y="1373131"/>
                  </a:lnTo>
                  <a:lnTo>
                    <a:pt x="1625604" y="1384909"/>
                  </a:lnTo>
                  <a:close/>
                </a:path>
                <a:path w="2301875" h="1453515">
                  <a:moveTo>
                    <a:pt x="64969" y="900070"/>
                  </a:moveTo>
                  <a:lnTo>
                    <a:pt x="54912" y="896860"/>
                  </a:lnTo>
                  <a:lnTo>
                    <a:pt x="52002" y="882599"/>
                  </a:lnTo>
                  <a:lnTo>
                    <a:pt x="72650" y="889190"/>
                  </a:lnTo>
                  <a:lnTo>
                    <a:pt x="64969" y="900070"/>
                  </a:lnTo>
                  <a:close/>
                </a:path>
                <a:path w="2301875" h="1453515">
                  <a:moveTo>
                    <a:pt x="150451" y="927356"/>
                  </a:moveTo>
                  <a:lnTo>
                    <a:pt x="129331" y="920615"/>
                  </a:lnTo>
                  <a:lnTo>
                    <a:pt x="134906" y="909063"/>
                  </a:lnTo>
                  <a:lnTo>
                    <a:pt x="160347" y="917184"/>
                  </a:lnTo>
                  <a:lnTo>
                    <a:pt x="150451" y="927356"/>
                  </a:lnTo>
                  <a:close/>
                </a:path>
                <a:path w="2301875" h="1453515">
                  <a:moveTo>
                    <a:pt x="172107" y="947601"/>
                  </a:moveTo>
                  <a:lnTo>
                    <a:pt x="147280" y="939676"/>
                  </a:lnTo>
                  <a:lnTo>
                    <a:pt x="151456" y="927677"/>
                  </a:lnTo>
                  <a:lnTo>
                    <a:pt x="158496" y="929925"/>
                  </a:lnTo>
                  <a:lnTo>
                    <a:pt x="162389" y="917836"/>
                  </a:lnTo>
                  <a:lnTo>
                    <a:pt x="169398" y="920073"/>
                  </a:lnTo>
                  <a:lnTo>
                    <a:pt x="173251" y="934634"/>
                  </a:lnTo>
                  <a:lnTo>
                    <a:pt x="172107" y="947601"/>
                  </a:lnTo>
                  <a:close/>
                </a:path>
                <a:path w="2301875" h="1453515">
                  <a:moveTo>
                    <a:pt x="215819" y="948223"/>
                  </a:moveTo>
                  <a:lnTo>
                    <a:pt x="184958" y="938371"/>
                  </a:lnTo>
                  <a:lnTo>
                    <a:pt x="182471" y="924246"/>
                  </a:lnTo>
                  <a:lnTo>
                    <a:pt x="225715" y="938050"/>
                  </a:lnTo>
                  <a:lnTo>
                    <a:pt x="215819" y="948223"/>
                  </a:lnTo>
                  <a:close/>
                </a:path>
                <a:path w="2301875" h="1453515">
                  <a:moveTo>
                    <a:pt x="307712" y="977556"/>
                  </a:moveTo>
                  <a:lnTo>
                    <a:pt x="266857" y="964514"/>
                  </a:lnTo>
                  <a:lnTo>
                    <a:pt x="273516" y="953309"/>
                  </a:lnTo>
                  <a:lnTo>
                    <a:pt x="311590" y="965462"/>
                  </a:lnTo>
                  <a:lnTo>
                    <a:pt x="307712" y="977556"/>
                  </a:lnTo>
                  <a:close/>
                </a:path>
                <a:path w="2301875" h="1453515">
                  <a:moveTo>
                    <a:pt x="345856" y="1016394"/>
                  </a:moveTo>
                  <a:lnTo>
                    <a:pt x="339209" y="1014273"/>
                  </a:lnTo>
                  <a:lnTo>
                    <a:pt x="336235" y="999992"/>
                  </a:lnTo>
                  <a:lnTo>
                    <a:pt x="308501" y="991139"/>
                  </a:lnTo>
                  <a:lnTo>
                    <a:pt x="317281" y="980610"/>
                  </a:lnTo>
                  <a:lnTo>
                    <a:pt x="326910" y="970353"/>
                  </a:lnTo>
                  <a:lnTo>
                    <a:pt x="329758" y="984593"/>
                  </a:lnTo>
                  <a:lnTo>
                    <a:pt x="358294" y="993702"/>
                  </a:lnTo>
                  <a:lnTo>
                    <a:pt x="354762" y="1005906"/>
                  </a:lnTo>
                  <a:lnTo>
                    <a:pt x="345856" y="1016394"/>
                  </a:lnTo>
                  <a:close/>
                </a:path>
                <a:path w="2301875" h="1453515">
                  <a:moveTo>
                    <a:pt x="390934" y="1017453"/>
                  </a:moveTo>
                  <a:lnTo>
                    <a:pt x="380155" y="1014012"/>
                  </a:lnTo>
                  <a:lnTo>
                    <a:pt x="380403" y="1000759"/>
                  </a:lnTo>
                  <a:lnTo>
                    <a:pt x="396678" y="992623"/>
                  </a:lnTo>
                  <a:lnTo>
                    <a:pt x="407741" y="996155"/>
                  </a:lnTo>
                  <a:lnTo>
                    <a:pt x="390934" y="1017453"/>
                  </a:lnTo>
                  <a:close/>
                </a:path>
                <a:path w="2301875" h="1453515">
                  <a:moveTo>
                    <a:pt x="415353" y="1025247"/>
                  </a:moveTo>
                  <a:lnTo>
                    <a:pt x="408376" y="1023020"/>
                  </a:lnTo>
                  <a:lnTo>
                    <a:pt x="407901" y="1009537"/>
                  </a:lnTo>
                  <a:lnTo>
                    <a:pt x="414780" y="998402"/>
                  </a:lnTo>
                  <a:lnTo>
                    <a:pt x="435899" y="1005143"/>
                  </a:lnTo>
                  <a:lnTo>
                    <a:pt x="426569" y="1015496"/>
                  </a:lnTo>
                  <a:lnTo>
                    <a:pt x="415353" y="1025247"/>
                  </a:lnTo>
                  <a:close/>
                </a:path>
                <a:path w="2301875" h="1453515">
                  <a:moveTo>
                    <a:pt x="445775" y="1034958"/>
                  </a:moveTo>
                  <a:lnTo>
                    <a:pt x="438924" y="1032771"/>
                  </a:lnTo>
                  <a:lnTo>
                    <a:pt x="434049" y="1017884"/>
                  </a:lnTo>
                  <a:lnTo>
                    <a:pt x="444950" y="1008032"/>
                  </a:lnTo>
                  <a:lnTo>
                    <a:pt x="463052" y="1013811"/>
                  </a:lnTo>
                  <a:lnTo>
                    <a:pt x="454979" y="1024565"/>
                  </a:lnTo>
                  <a:lnTo>
                    <a:pt x="445775" y="1034958"/>
                  </a:lnTo>
                  <a:close/>
                </a:path>
                <a:path w="2301875" h="1453515">
                  <a:moveTo>
                    <a:pt x="510043" y="1055473"/>
                  </a:moveTo>
                  <a:lnTo>
                    <a:pt x="490527" y="1049243"/>
                  </a:lnTo>
                  <a:lnTo>
                    <a:pt x="498019" y="1038304"/>
                  </a:lnTo>
                  <a:lnTo>
                    <a:pt x="507679" y="1028056"/>
                  </a:lnTo>
                  <a:lnTo>
                    <a:pt x="514797" y="1030328"/>
                  </a:lnTo>
                  <a:lnTo>
                    <a:pt x="518525" y="1044849"/>
                  </a:lnTo>
                  <a:lnTo>
                    <a:pt x="510043" y="1055473"/>
                  </a:lnTo>
                  <a:close/>
                </a:path>
                <a:path w="2301875" h="1453515">
                  <a:moveTo>
                    <a:pt x="702562" y="1103596"/>
                  </a:moveTo>
                  <a:lnTo>
                    <a:pt x="680437" y="1096533"/>
                  </a:lnTo>
                  <a:lnTo>
                    <a:pt x="689312" y="1086035"/>
                  </a:lnTo>
                  <a:lnTo>
                    <a:pt x="701977" y="1090078"/>
                  </a:lnTo>
                  <a:lnTo>
                    <a:pt x="702562" y="1103596"/>
                  </a:lnTo>
                  <a:close/>
                </a:path>
                <a:path w="2301875" h="1453515">
                  <a:moveTo>
                    <a:pt x="717647" y="1108411"/>
                  </a:moveTo>
                  <a:lnTo>
                    <a:pt x="708596" y="1105522"/>
                  </a:lnTo>
                  <a:lnTo>
                    <a:pt x="714469" y="1094065"/>
                  </a:lnTo>
                  <a:lnTo>
                    <a:pt x="717647" y="1108411"/>
                  </a:lnTo>
                  <a:close/>
                </a:path>
                <a:path w="2301875" h="1453515">
                  <a:moveTo>
                    <a:pt x="796089" y="1133451"/>
                  </a:moveTo>
                  <a:lnTo>
                    <a:pt x="780375" y="1128435"/>
                  </a:lnTo>
                  <a:lnTo>
                    <a:pt x="783405" y="1116070"/>
                  </a:lnTo>
                  <a:lnTo>
                    <a:pt x="806566" y="1123464"/>
                  </a:lnTo>
                  <a:lnTo>
                    <a:pt x="796089" y="1133451"/>
                  </a:lnTo>
                  <a:close/>
                </a:path>
                <a:path w="2301875" h="1453515">
                  <a:moveTo>
                    <a:pt x="828270" y="1143723"/>
                  </a:moveTo>
                  <a:lnTo>
                    <a:pt x="808440" y="1137393"/>
                  </a:lnTo>
                  <a:lnTo>
                    <a:pt x="815790" y="1126408"/>
                  </a:lnTo>
                  <a:lnTo>
                    <a:pt x="830121" y="1130983"/>
                  </a:lnTo>
                  <a:lnTo>
                    <a:pt x="828270" y="1143723"/>
                  </a:lnTo>
                  <a:close/>
                </a:path>
                <a:path w="2301875" h="1453515">
                  <a:moveTo>
                    <a:pt x="849157" y="1163722"/>
                  </a:moveTo>
                  <a:lnTo>
                    <a:pt x="839116" y="1160517"/>
                  </a:lnTo>
                  <a:lnTo>
                    <a:pt x="838406" y="1146958"/>
                  </a:lnTo>
                  <a:lnTo>
                    <a:pt x="850234" y="1137403"/>
                  </a:lnTo>
                  <a:lnTo>
                    <a:pt x="861457" y="1154317"/>
                  </a:lnTo>
                  <a:lnTo>
                    <a:pt x="849157" y="1163722"/>
                  </a:lnTo>
                  <a:close/>
                </a:path>
                <a:path w="2301875" h="1453515">
                  <a:moveTo>
                    <a:pt x="936882" y="1178393"/>
                  </a:moveTo>
                  <a:lnTo>
                    <a:pt x="917775" y="1172294"/>
                  </a:lnTo>
                  <a:lnTo>
                    <a:pt x="929682" y="1162763"/>
                  </a:lnTo>
                  <a:lnTo>
                    <a:pt x="936882" y="1178393"/>
                  </a:lnTo>
                  <a:close/>
                </a:path>
                <a:path w="2301875" h="1453515">
                  <a:moveTo>
                    <a:pt x="1007707" y="1214332"/>
                  </a:moveTo>
                  <a:lnTo>
                    <a:pt x="995278" y="1210365"/>
                  </a:lnTo>
                  <a:lnTo>
                    <a:pt x="994457" y="1196772"/>
                  </a:lnTo>
                  <a:lnTo>
                    <a:pt x="999293" y="1184984"/>
                  </a:lnTo>
                  <a:lnTo>
                    <a:pt x="1020192" y="1191655"/>
                  </a:lnTo>
                  <a:lnTo>
                    <a:pt x="1017336" y="1204075"/>
                  </a:lnTo>
                  <a:lnTo>
                    <a:pt x="1018342" y="1204396"/>
                  </a:lnTo>
                  <a:lnTo>
                    <a:pt x="1010392" y="1212567"/>
                  </a:lnTo>
                  <a:lnTo>
                    <a:pt x="1007707" y="1214332"/>
                  </a:lnTo>
                  <a:close/>
                </a:path>
                <a:path w="2301875" h="1453515">
                  <a:moveTo>
                    <a:pt x="1325070" y="1302307"/>
                  </a:moveTo>
                  <a:lnTo>
                    <a:pt x="1302191" y="1295003"/>
                  </a:lnTo>
                  <a:lnTo>
                    <a:pt x="1308002" y="1283527"/>
                  </a:lnTo>
                  <a:lnTo>
                    <a:pt x="1328932" y="1290208"/>
                  </a:lnTo>
                  <a:lnTo>
                    <a:pt x="1325070" y="1302307"/>
                  </a:lnTo>
                  <a:close/>
                </a:path>
                <a:path w="2301875" h="1453515">
                  <a:moveTo>
                    <a:pt x="1379345" y="1319632"/>
                  </a:moveTo>
                  <a:lnTo>
                    <a:pt x="1365705" y="1315278"/>
                  </a:lnTo>
                  <a:lnTo>
                    <a:pt x="1363125" y="1301123"/>
                  </a:lnTo>
                  <a:lnTo>
                    <a:pt x="1386255" y="1308506"/>
                  </a:lnTo>
                  <a:lnTo>
                    <a:pt x="1379345" y="1319632"/>
                  </a:lnTo>
                  <a:close/>
                </a:path>
                <a:path w="2301875" h="1453515">
                  <a:moveTo>
                    <a:pt x="1612691" y="1394118"/>
                  </a:moveTo>
                  <a:lnTo>
                    <a:pt x="1606496" y="1378809"/>
                  </a:lnTo>
                  <a:lnTo>
                    <a:pt x="1624598" y="1384588"/>
                  </a:lnTo>
                  <a:lnTo>
                    <a:pt x="1612691" y="1394118"/>
                  </a:lnTo>
                  <a:close/>
                </a:path>
                <a:path w="2301875" h="1453515">
                  <a:moveTo>
                    <a:pt x="35749" y="917405"/>
                  </a:moveTo>
                  <a:lnTo>
                    <a:pt x="32367" y="902994"/>
                  </a:lnTo>
                  <a:lnTo>
                    <a:pt x="21886" y="899649"/>
                  </a:lnTo>
                  <a:lnTo>
                    <a:pt x="24742" y="887229"/>
                  </a:lnTo>
                  <a:lnTo>
                    <a:pt x="53907" y="896539"/>
                  </a:lnTo>
                  <a:lnTo>
                    <a:pt x="45535" y="907198"/>
                  </a:lnTo>
                  <a:lnTo>
                    <a:pt x="35749" y="917405"/>
                  </a:lnTo>
                  <a:close/>
                </a:path>
                <a:path w="2301875" h="1453515">
                  <a:moveTo>
                    <a:pt x="73552" y="916141"/>
                  </a:moveTo>
                  <a:lnTo>
                    <a:pt x="49039" y="908316"/>
                  </a:lnTo>
                  <a:lnTo>
                    <a:pt x="58935" y="898144"/>
                  </a:lnTo>
                  <a:lnTo>
                    <a:pt x="74067" y="902974"/>
                  </a:lnTo>
                  <a:lnTo>
                    <a:pt x="73552" y="916141"/>
                  </a:lnTo>
                  <a:close/>
                </a:path>
                <a:path w="2301875" h="1453515">
                  <a:moveTo>
                    <a:pt x="129492" y="933998"/>
                  </a:moveTo>
                  <a:lnTo>
                    <a:pt x="120944" y="931269"/>
                  </a:lnTo>
                  <a:lnTo>
                    <a:pt x="126912" y="919843"/>
                  </a:lnTo>
                  <a:lnTo>
                    <a:pt x="129492" y="933998"/>
                  </a:lnTo>
                  <a:close/>
                </a:path>
                <a:path w="2301875" h="1453515">
                  <a:moveTo>
                    <a:pt x="132509" y="934961"/>
                  </a:moveTo>
                  <a:lnTo>
                    <a:pt x="137377" y="923183"/>
                  </a:lnTo>
                  <a:lnTo>
                    <a:pt x="146428" y="926072"/>
                  </a:lnTo>
                  <a:lnTo>
                    <a:pt x="132509" y="934961"/>
                  </a:lnTo>
                  <a:close/>
                </a:path>
                <a:path w="2301875" h="1453515">
                  <a:moveTo>
                    <a:pt x="224512" y="964329"/>
                  </a:moveTo>
                  <a:lnTo>
                    <a:pt x="207400" y="958867"/>
                  </a:lnTo>
                  <a:lnTo>
                    <a:pt x="219842" y="949507"/>
                  </a:lnTo>
                  <a:lnTo>
                    <a:pt x="224512" y="964329"/>
                  </a:lnTo>
                  <a:close/>
                </a:path>
                <a:path w="2301875" h="1453515">
                  <a:moveTo>
                    <a:pt x="278300" y="981498"/>
                  </a:moveTo>
                  <a:lnTo>
                    <a:pt x="272297" y="979582"/>
                  </a:lnTo>
                  <a:lnTo>
                    <a:pt x="268963" y="965187"/>
                  </a:lnTo>
                  <a:lnTo>
                    <a:pt x="284204" y="970052"/>
                  </a:lnTo>
                  <a:lnTo>
                    <a:pt x="278300" y="981498"/>
                  </a:lnTo>
                  <a:close/>
                </a:path>
                <a:path w="2301875" h="1453515">
                  <a:moveTo>
                    <a:pt x="301462" y="988892"/>
                  </a:moveTo>
                  <a:lnTo>
                    <a:pt x="286596" y="984147"/>
                  </a:lnTo>
                  <a:lnTo>
                    <a:pt x="289233" y="971657"/>
                  </a:lnTo>
                  <a:lnTo>
                    <a:pt x="305999" y="977009"/>
                  </a:lnTo>
                  <a:lnTo>
                    <a:pt x="301462" y="988892"/>
                  </a:lnTo>
                  <a:close/>
                </a:path>
                <a:path w="2301875" h="1453515">
                  <a:moveTo>
                    <a:pt x="486457" y="1047944"/>
                  </a:moveTo>
                  <a:lnTo>
                    <a:pt x="465385" y="1041218"/>
                  </a:lnTo>
                  <a:lnTo>
                    <a:pt x="472138" y="1030042"/>
                  </a:lnTo>
                  <a:lnTo>
                    <a:pt x="491372" y="1036182"/>
                  </a:lnTo>
                  <a:lnTo>
                    <a:pt x="486457" y="1047944"/>
                  </a:lnTo>
                  <a:close/>
                </a:path>
                <a:path w="2301875" h="1453515">
                  <a:moveTo>
                    <a:pt x="547850" y="1067542"/>
                  </a:moveTo>
                  <a:lnTo>
                    <a:pt x="524719" y="1060158"/>
                  </a:lnTo>
                  <a:lnTo>
                    <a:pt x="534883" y="1050071"/>
                  </a:lnTo>
                  <a:lnTo>
                    <a:pt x="549371" y="1054696"/>
                  </a:lnTo>
                  <a:lnTo>
                    <a:pt x="547850" y="1067542"/>
                  </a:lnTo>
                  <a:close/>
                </a:path>
                <a:path w="2301875" h="1453515">
                  <a:moveTo>
                    <a:pt x="647159" y="1099242"/>
                  </a:moveTo>
                  <a:lnTo>
                    <a:pt x="604073" y="1085488"/>
                  </a:lnTo>
                  <a:lnTo>
                    <a:pt x="611298" y="1074463"/>
                  </a:lnTo>
                  <a:lnTo>
                    <a:pt x="648036" y="1086191"/>
                  </a:lnTo>
                  <a:lnTo>
                    <a:pt x="647159" y="1099242"/>
                  </a:lnTo>
                  <a:close/>
                </a:path>
                <a:path w="2301875" h="1453515">
                  <a:moveTo>
                    <a:pt x="704690" y="1130938"/>
                  </a:moveTo>
                  <a:lnTo>
                    <a:pt x="695683" y="1114731"/>
                  </a:lnTo>
                  <a:lnTo>
                    <a:pt x="680472" y="1109876"/>
                  </a:lnTo>
                  <a:lnTo>
                    <a:pt x="680170" y="1096448"/>
                  </a:lnTo>
                  <a:lnTo>
                    <a:pt x="723445" y="1110262"/>
                  </a:lnTo>
                  <a:lnTo>
                    <a:pt x="717179" y="1121593"/>
                  </a:lnTo>
                  <a:lnTo>
                    <a:pt x="704690" y="1130938"/>
                  </a:lnTo>
                  <a:close/>
                </a:path>
                <a:path w="2301875" h="1453515">
                  <a:moveTo>
                    <a:pt x="762057" y="1135919"/>
                  </a:moveTo>
                  <a:lnTo>
                    <a:pt x="743735" y="1130070"/>
                  </a:lnTo>
                  <a:lnTo>
                    <a:pt x="755862" y="1120610"/>
                  </a:lnTo>
                  <a:lnTo>
                    <a:pt x="763908" y="1123178"/>
                  </a:lnTo>
                  <a:lnTo>
                    <a:pt x="762057" y="1135919"/>
                  </a:lnTo>
                  <a:close/>
                </a:path>
                <a:path w="2301875" h="1453515">
                  <a:moveTo>
                    <a:pt x="822397" y="1155180"/>
                  </a:moveTo>
                  <a:lnTo>
                    <a:pt x="806306" y="1150043"/>
                  </a:lnTo>
                  <a:lnTo>
                    <a:pt x="805140" y="1136340"/>
                  </a:lnTo>
                  <a:lnTo>
                    <a:pt x="832293" y="1145007"/>
                  </a:lnTo>
                  <a:lnTo>
                    <a:pt x="822397" y="1155180"/>
                  </a:lnTo>
                  <a:close/>
                </a:path>
                <a:path w="2301875" h="1453515">
                  <a:moveTo>
                    <a:pt x="910895" y="1183429"/>
                  </a:moveTo>
                  <a:lnTo>
                    <a:pt x="894506" y="1178198"/>
                  </a:lnTo>
                  <a:lnTo>
                    <a:pt x="901684" y="1167157"/>
                  </a:lnTo>
                  <a:lnTo>
                    <a:pt x="910895" y="1183429"/>
                  </a:lnTo>
                  <a:close/>
                </a:path>
                <a:path w="2301875" h="1453515">
                  <a:moveTo>
                    <a:pt x="931386" y="1189970"/>
                  </a:moveTo>
                  <a:lnTo>
                    <a:pt x="910895" y="1183429"/>
                  </a:lnTo>
                  <a:lnTo>
                    <a:pt x="916769" y="1171973"/>
                  </a:lnTo>
                  <a:lnTo>
                    <a:pt x="937998" y="1178749"/>
                  </a:lnTo>
                  <a:lnTo>
                    <a:pt x="931386" y="1189970"/>
                  </a:lnTo>
                  <a:close/>
                </a:path>
                <a:path w="2301875" h="1453515">
                  <a:moveTo>
                    <a:pt x="1026626" y="1220372"/>
                  </a:moveTo>
                  <a:lnTo>
                    <a:pt x="1008445" y="1214568"/>
                  </a:lnTo>
                  <a:lnTo>
                    <a:pt x="1010392" y="1212567"/>
                  </a:lnTo>
                  <a:lnTo>
                    <a:pt x="1021358" y="1205359"/>
                  </a:lnTo>
                  <a:lnTo>
                    <a:pt x="1026626" y="1220372"/>
                  </a:lnTo>
                  <a:close/>
                </a:path>
                <a:path w="2301875" h="1453515">
                  <a:moveTo>
                    <a:pt x="1074980" y="1249138"/>
                  </a:moveTo>
                  <a:lnTo>
                    <a:pt x="1064924" y="1245928"/>
                  </a:lnTo>
                  <a:lnTo>
                    <a:pt x="1054706" y="1229335"/>
                  </a:lnTo>
                  <a:lnTo>
                    <a:pt x="1068625" y="1220447"/>
                  </a:lnTo>
                  <a:lnTo>
                    <a:pt x="1083710" y="1225262"/>
                  </a:lnTo>
                  <a:lnTo>
                    <a:pt x="1079848" y="1237361"/>
                  </a:lnTo>
                  <a:lnTo>
                    <a:pt x="1074980" y="1249138"/>
                  </a:lnTo>
                  <a:close/>
                </a:path>
                <a:path w="2301875" h="1453515">
                  <a:moveTo>
                    <a:pt x="1106156" y="1259090"/>
                  </a:moveTo>
                  <a:lnTo>
                    <a:pt x="1096991" y="1242833"/>
                  </a:lnTo>
                  <a:lnTo>
                    <a:pt x="1100932" y="1230759"/>
                  </a:lnTo>
                  <a:lnTo>
                    <a:pt x="1121925" y="1237461"/>
                  </a:lnTo>
                  <a:lnTo>
                    <a:pt x="1118063" y="1249559"/>
                  </a:lnTo>
                  <a:lnTo>
                    <a:pt x="1116052" y="1248917"/>
                  </a:lnTo>
                  <a:lnTo>
                    <a:pt x="1106156" y="1259090"/>
                  </a:lnTo>
                  <a:close/>
                </a:path>
                <a:path w="2301875" h="1453515">
                  <a:moveTo>
                    <a:pt x="1152149" y="1273771"/>
                  </a:moveTo>
                  <a:lnTo>
                    <a:pt x="1135603" y="1268489"/>
                  </a:lnTo>
                  <a:lnTo>
                    <a:pt x="1138428" y="1256060"/>
                  </a:lnTo>
                  <a:lnTo>
                    <a:pt x="1146155" y="1245195"/>
                  </a:lnTo>
                  <a:lnTo>
                    <a:pt x="1152095" y="1247091"/>
                  </a:lnTo>
                  <a:lnTo>
                    <a:pt x="1159123" y="1262666"/>
                  </a:lnTo>
                  <a:lnTo>
                    <a:pt x="1160678" y="1263162"/>
                  </a:lnTo>
                  <a:lnTo>
                    <a:pt x="1152149" y="1273771"/>
                  </a:lnTo>
                  <a:close/>
                </a:path>
                <a:path w="2301875" h="1453515">
                  <a:moveTo>
                    <a:pt x="1312157" y="1311516"/>
                  </a:moveTo>
                  <a:lnTo>
                    <a:pt x="1305900" y="1296187"/>
                  </a:lnTo>
                  <a:lnTo>
                    <a:pt x="1321047" y="1301023"/>
                  </a:lnTo>
                  <a:lnTo>
                    <a:pt x="1312157" y="1311516"/>
                  </a:lnTo>
                  <a:close/>
                </a:path>
                <a:path w="2301875" h="1453515">
                  <a:moveTo>
                    <a:pt x="1433843" y="1350359"/>
                  </a:moveTo>
                  <a:lnTo>
                    <a:pt x="1419150" y="1345669"/>
                  </a:lnTo>
                  <a:lnTo>
                    <a:pt x="1422494" y="1333405"/>
                  </a:lnTo>
                  <a:lnTo>
                    <a:pt x="1442733" y="1339866"/>
                  </a:lnTo>
                  <a:lnTo>
                    <a:pt x="1433843" y="1350359"/>
                  </a:lnTo>
                  <a:close/>
                </a:path>
                <a:path w="2301875" h="1453515">
                  <a:moveTo>
                    <a:pt x="1510399" y="1374797"/>
                  </a:moveTo>
                  <a:lnTo>
                    <a:pt x="1488369" y="1367764"/>
                  </a:lnTo>
                  <a:lnTo>
                    <a:pt x="1499050" y="1357843"/>
                  </a:lnTo>
                  <a:lnTo>
                    <a:pt x="1510191" y="1361399"/>
                  </a:lnTo>
                  <a:lnTo>
                    <a:pt x="1510399" y="1374797"/>
                  </a:lnTo>
                  <a:close/>
                </a:path>
                <a:path w="2301875" h="1453515">
                  <a:moveTo>
                    <a:pt x="1540604" y="1397770"/>
                  </a:moveTo>
                  <a:lnTo>
                    <a:pt x="1529318" y="1380836"/>
                  </a:lnTo>
                  <a:lnTo>
                    <a:pt x="1535003" y="1369319"/>
                  </a:lnTo>
                  <a:lnTo>
                    <a:pt x="1556374" y="1376141"/>
                  </a:lnTo>
                  <a:lnTo>
                    <a:pt x="1540604" y="1397770"/>
                  </a:lnTo>
                  <a:close/>
                </a:path>
                <a:path w="2301875" h="1453515">
                  <a:moveTo>
                    <a:pt x="58160" y="937890"/>
                  </a:moveTo>
                  <a:lnTo>
                    <a:pt x="36035" y="930828"/>
                  </a:lnTo>
                  <a:lnTo>
                    <a:pt x="41972" y="919391"/>
                  </a:lnTo>
                  <a:lnTo>
                    <a:pt x="55073" y="910242"/>
                  </a:lnTo>
                  <a:lnTo>
                    <a:pt x="71431" y="915464"/>
                  </a:lnTo>
                  <a:lnTo>
                    <a:pt x="60262" y="925230"/>
                  </a:lnTo>
                  <a:lnTo>
                    <a:pt x="61614" y="925661"/>
                  </a:lnTo>
                  <a:lnTo>
                    <a:pt x="58160" y="937890"/>
                  </a:lnTo>
                  <a:close/>
                </a:path>
                <a:path w="2301875" h="1453515">
                  <a:moveTo>
                    <a:pt x="196074" y="968583"/>
                  </a:moveTo>
                  <a:lnTo>
                    <a:pt x="150772" y="954122"/>
                  </a:lnTo>
                  <a:lnTo>
                    <a:pt x="150423" y="940679"/>
                  </a:lnTo>
                  <a:lnTo>
                    <a:pt x="199260" y="956268"/>
                  </a:lnTo>
                  <a:lnTo>
                    <a:pt x="196074" y="968583"/>
                  </a:lnTo>
                  <a:close/>
                </a:path>
                <a:path w="2301875" h="1453515">
                  <a:moveTo>
                    <a:pt x="221876" y="976819"/>
                  </a:moveTo>
                  <a:lnTo>
                    <a:pt x="205612" y="971627"/>
                  </a:lnTo>
                  <a:lnTo>
                    <a:pt x="205420" y="958235"/>
                  </a:lnTo>
                  <a:lnTo>
                    <a:pt x="227671" y="965337"/>
                  </a:lnTo>
                  <a:lnTo>
                    <a:pt x="221876" y="976819"/>
                  </a:lnTo>
                  <a:close/>
                </a:path>
                <a:path w="2301875" h="1453515">
                  <a:moveTo>
                    <a:pt x="255361" y="987508"/>
                  </a:moveTo>
                  <a:lnTo>
                    <a:pt x="241282" y="983013"/>
                  </a:lnTo>
                  <a:lnTo>
                    <a:pt x="252090" y="973132"/>
                  </a:lnTo>
                  <a:lnTo>
                    <a:pt x="255361" y="987508"/>
                  </a:lnTo>
                  <a:close/>
                </a:path>
                <a:path w="2301875" h="1453515">
                  <a:moveTo>
                    <a:pt x="296735" y="1000715"/>
                  </a:moveTo>
                  <a:lnTo>
                    <a:pt x="281933" y="995990"/>
                  </a:lnTo>
                  <a:lnTo>
                    <a:pt x="282354" y="982793"/>
                  </a:lnTo>
                  <a:lnTo>
                    <a:pt x="303473" y="989534"/>
                  </a:lnTo>
                  <a:lnTo>
                    <a:pt x="296735" y="1000715"/>
                  </a:lnTo>
                  <a:close/>
                </a:path>
                <a:path w="2301875" h="1453515">
                  <a:moveTo>
                    <a:pt x="373024" y="1025067"/>
                  </a:moveTo>
                  <a:lnTo>
                    <a:pt x="349894" y="1017683"/>
                  </a:lnTo>
                  <a:lnTo>
                    <a:pt x="356380" y="1006423"/>
                  </a:lnTo>
                  <a:lnTo>
                    <a:pt x="368040" y="1010144"/>
                  </a:lnTo>
                  <a:lnTo>
                    <a:pt x="373024" y="1025067"/>
                  </a:lnTo>
                  <a:close/>
                </a:path>
                <a:path w="2301875" h="1453515">
                  <a:moveTo>
                    <a:pt x="402020" y="1047654"/>
                  </a:moveTo>
                  <a:lnTo>
                    <a:pt x="382991" y="1041579"/>
                  </a:lnTo>
                  <a:lnTo>
                    <a:pt x="384621" y="1028769"/>
                  </a:lnTo>
                  <a:lnTo>
                    <a:pt x="387104" y="1029561"/>
                  </a:lnTo>
                  <a:lnTo>
                    <a:pt x="397000" y="1019389"/>
                  </a:lnTo>
                  <a:lnTo>
                    <a:pt x="407575" y="1022764"/>
                  </a:lnTo>
                  <a:lnTo>
                    <a:pt x="407343" y="1036022"/>
                  </a:lnTo>
                  <a:lnTo>
                    <a:pt x="402020" y="1047654"/>
                  </a:lnTo>
                  <a:close/>
                </a:path>
                <a:path w="2301875" h="1453515">
                  <a:moveTo>
                    <a:pt x="561292" y="1098495"/>
                  </a:moveTo>
                  <a:lnTo>
                    <a:pt x="552194" y="1095591"/>
                  </a:lnTo>
                  <a:lnTo>
                    <a:pt x="547901" y="1080889"/>
                  </a:lnTo>
                  <a:lnTo>
                    <a:pt x="546628" y="1080483"/>
                  </a:lnTo>
                  <a:lnTo>
                    <a:pt x="554685" y="1069723"/>
                  </a:lnTo>
                  <a:lnTo>
                    <a:pt x="571373" y="1075050"/>
                  </a:lnTo>
                  <a:lnTo>
                    <a:pt x="569255" y="1087706"/>
                  </a:lnTo>
                  <a:lnTo>
                    <a:pt x="561292" y="1098495"/>
                  </a:lnTo>
                  <a:close/>
                </a:path>
                <a:path w="2301875" h="1453515">
                  <a:moveTo>
                    <a:pt x="598168" y="1096935"/>
                  </a:moveTo>
                  <a:lnTo>
                    <a:pt x="575164" y="1089592"/>
                  </a:lnTo>
                  <a:lnTo>
                    <a:pt x="580911" y="1078095"/>
                  </a:lnTo>
                  <a:lnTo>
                    <a:pt x="600003" y="1084189"/>
                  </a:lnTo>
                  <a:lnTo>
                    <a:pt x="598168" y="1096935"/>
                  </a:lnTo>
                  <a:close/>
                </a:path>
                <a:path w="2301875" h="1453515">
                  <a:moveTo>
                    <a:pt x="611368" y="1101148"/>
                  </a:moveTo>
                  <a:lnTo>
                    <a:pt x="603162" y="1085198"/>
                  </a:lnTo>
                  <a:lnTo>
                    <a:pt x="625286" y="1092260"/>
                  </a:lnTo>
                  <a:lnTo>
                    <a:pt x="611368" y="1101148"/>
                  </a:lnTo>
                  <a:close/>
                </a:path>
                <a:path w="2301875" h="1453515">
                  <a:moveTo>
                    <a:pt x="635504" y="1108853"/>
                  </a:moveTo>
                  <a:lnTo>
                    <a:pt x="625286" y="1092260"/>
                  </a:lnTo>
                  <a:lnTo>
                    <a:pt x="645242" y="1098630"/>
                  </a:lnTo>
                  <a:lnTo>
                    <a:pt x="635504" y="1108853"/>
                  </a:lnTo>
                  <a:close/>
                </a:path>
                <a:path w="2301875" h="1453515">
                  <a:moveTo>
                    <a:pt x="753167" y="1146412"/>
                  </a:moveTo>
                  <a:lnTo>
                    <a:pt x="742199" y="1142911"/>
                  </a:lnTo>
                  <a:lnTo>
                    <a:pt x="741692" y="1129418"/>
                  </a:lnTo>
                  <a:lnTo>
                    <a:pt x="766080" y="1137203"/>
                  </a:lnTo>
                  <a:lnTo>
                    <a:pt x="753167" y="1146412"/>
                  </a:lnTo>
                  <a:close/>
                </a:path>
                <a:path w="2301875" h="1453515">
                  <a:moveTo>
                    <a:pt x="796410" y="1160216"/>
                  </a:moveTo>
                  <a:lnTo>
                    <a:pt x="775291" y="1153474"/>
                  </a:lnTo>
                  <a:lnTo>
                    <a:pt x="784622" y="1143121"/>
                  </a:lnTo>
                  <a:lnTo>
                    <a:pt x="803289" y="1149080"/>
                  </a:lnTo>
                  <a:lnTo>
                    <a:pt x="796410" y="1160216"/>
                  </a:lnTo>
                  <a:close/>
                </a:path>
                <a:path w="2301875" h="1453515">
                  <a:moveTo>
                    <a:pt x="875013" y="1198638"/>
                  </a:moveTo>
                  <a:lnTo>
                    <a:pt x="861939" y="1194465"/>
                  </a:lnTo>
                  <a:lnTo>
                    <a:pt x="856750" y="1179477"/>
                  </a:lnTo>
                  <a:lnTo>
                    <a:pt x="867652" y="1169625"/>
                  </a:lnTo>
                  <a:lnTo>
                    <a:pt x="879720" y="1173478"/>
                  </a:lnTo>
                  <a:lnTo>
                    <a:pt x="881892" y="1187502"/>
                  </a:lnTo>
                  <a:lnTo>
                    <a:pt x="875013" y="1198638"/>
                  </a:lnTo>
                  <a:close/>
                </a:path>
                <a:path w="2301875" h="1453515">
                  <a:moveTo>
                    <a:pt x="907474" y="1195668"/>
                  </a:moveTo>
                  <a:lnTo>
                    <a:pt x="887030" y="1189143"/>
                  </a:lnTo>
                  <a:lnTo>
                    <a:pt x="891662" y="1177290"/>
                  </a:lnTo>
                  <a:lnTo>
                    <a:pt x="914918" y="1184713"/>
                  </a:lnTo>
                  <a:lnTo>
                    <a:pt x="907474" y="1195668"/>
                  </a:lnTo>
                  <a:close/>
                </a:path>
                <a:path w="2301875" h="1453515">
                  <a:moveTo>
                    <a:pt x="941654" y="1219910"/>
                  </a:moveTo>
                  <a:lnTo>
                    <a:pt x="927104" y="1215266"/>
                  </a:lnTo>
                  <a:lnTo>
                    <a:pt x="939055" y="1192418"/>
                  </a:lnTo>
                  <a:lnTo>
                    <a:pt x="951122" y="1196270"/>
                  </a:lnTo>
                  <a:lnTo>
                    <a:pt x="954300" y="1210616"/>
                  </a:lnTo>
                  <a:lnTo>
                    <a:pt x="941654" y="1219910"/>
                  </a:lnTo>
                  <a:close/>
                </a:path>
                <a:path w="2301875" h="1453515">
                  <a:moveTo>
                    <a:pt x="1031737" y="1235334"/>
                  </a:moveTo>
                  <a:lnTo>
                    <a:pt x="1003201" y="1226225"/>
                  </a:lnTo>
                  <a:lnTo>
                    <a:pt x="1007707" y="1214332"/>
                  </a:lnTo>
                  <a:lnTo>
                    <a:pt x="1031576" y="1221952"/>
                  </a:lnTo>
                  <a:lnTo>
                    <a:pt x="1031737" y="1235334"/>
                  </a:lnTo>
                  <a:close/>
                </a:path>
                <a:path w="2301875" h="1453515">
                  <a:moveTo>
                    <a:pt x="1197672" y="1288302"/>
                  </a:moveTo>
                  <a:lnTo>
                    <a:pt x="1180450" y="1282805"/>
                  </a:lnTo>
                  <a:lnTo>
                    <a:pt x="1190613" y="1272718"/>
                  </a:lnTo>
                  <a:lnTo>
                    <a:pt x="1197672" y="1288302"/>
                  </a:lnTo>
                  <a:close/>
                </a:path>
                <a:path w="2301875" h="1453515">
                  <a:moveTo>
                    <a:pt x="1249121" y="1318057"/>
                  </a:moveTo>
                  <a:lnTo>
                    <a:pt x="1240916" y="1302106"/>
                  </a:lnTo>
                  <a:lnTo>
                    <a:pt x="1245909" y="1290369"/>
                  </a:lnTo>
                  <a:lnTo>
                    <a:pt x="1267593" y="1297291"/>
                  </a:lnTo>
                  <a:lnTo>
                    <a:pt x="1261280" y="1308607"/>
                  </a:lnTo>
                  <a:lnTo>
                    <a:pt x="1256189" y="1306982"/>
                  </a:lnTo>
                  <a:lnTo>
                    <a:pt x="1249121" y="1318057"/>
                  </a:lnTo>
                  <a:close/>
                </a:path>
                <a:path w="2301875" h="1453515">
                  <a:moveTo>
                    <a:pt x="1498366" y="1384287"/>
                  </a:moveTo>
                  <a:lnTo>
                    <a:pt x="1489347" y="1381408"/>
                  </a:lnTo>
                  <a:lnTo>
                    <a:pt x="1488149" y="1367694"/>
                  </a:lnTo>
                  <a:lnTo>
                    <a:pt x="1508623" y="1374230"/>
                  </a:lnTo>
                  <a:lnTo>
                    <a:pt x="1498366" y="1384287"/>
                  </a:lnTo>
                  <a:close/>
                </a:path>
                <a:path w="2301875" h="1453515">
                  <a:moveTo>
                    <a:pt x="19190" y="925451"/>
                  </a:moveTo>
                  <a:lnTo>
                    <a:pt x="17179" y="924809"/>
                  </a:lnTo>
                  <a:lnTo>
                    <a:pt x="20035" y="912389"/>
                  </a:lnTo>
                  <a:lnTo>
                    <a:pt x="22047" y="913031"/>
                  </a:lnTo>
                  <a:lnTo>
                    <a:pt x="19190" y="925451"/>
                  </a:lnTo>
                  <a:close/>
                </a:path>
                <a:path w="2301875" h="1453515">
                  <a:moveTo>
                    <a:pt x="149718" y="1007110"/>
                  </a:moveTo>
                  <a:lnTo>
                    <a:pt x="115211" y="996095"/>
                  </a:lnTo>
                  <a:lnTo>
                    <a:pt x="113038" y="982071"/>
                  </a:lnTo>
                  <a:lnTo>
                    <a:pt x="122935" y="971898"/>
                  </a:lnTo>
                  <a:lnTo>
                    <a:pt x="115734" y="956269"/>
                  </a:lnTo>
                  <a:lnTo>
                    <a:pt x="120602" y="944491"/>
                  </a:lnTo>
                  <a:lnTo>
                    <a:pt x="143732" y="951874"/>
                  </a:lnTo>
                  <a:lnTo>
                    <a:pt x="133133" y="975154"/>
                  </a:lnTo>
                  <a:lnTo>
                    <a:pt x="139827" y="977290"/>
                  </a:lnTo>
                  <a:lnTo>
                    <a:pt x="146203" y="990807"/>
                  </a:lnTo>
                  <a:lnTo>
                    <a:pt x="146226" y="992664"/>
                  </a:lnTo>
                  <a:lnTo>
                    <a:pt x="147231" y="992985"/>
                  </a:lnTo>
                  <a:lnTo>
                    <a:pt x="149718" y="1007110"/>
                  </a:lnTo>
                  <a:close/>
                </a:path>
                <a:path w="2301875" h="1453515">
                  <a:moveTo>
                    <a:pt x="161916" y="971010"/>
                  </a:moveTo>
                  <a:lnTo>
                    <a:pt x="156967" y="969430"/>
                  </a:lnTo>
                  <a:lnTo>
                    <a:pt x="155439" y="955611"/>
                  </a:lnTo>
                  <a:lnTo>
                    <a:pt x="168748" y="959860"/>
                  </a:lnTo>
                  <a:lnTo>
                    <a:pt x="161916" y="971010"/>
                  </a:lnTo>
                  <a:close/>
                </a:path>
                <a:path w="2301875" h="1453515">
                  <a:moveTo>
                    <a:pt x="185125" y="978419"/>
                  </a:moveTo>
                  <a:lnTo>
                    <a:pt x="181103" y="977135"/>
                  </a:lnTo>
                  <a:lnTo>
                    <a:pt x="178931" y="963110"/>
                  </a:lnTo>
                  <a:lnTo>
                    <a:pt x="194016" y="967925"/>
                  </a:lnTo>
                  <a:lnTo>
                    <a:pt x="185125" y="978419"/>
                  </a:lnTo>
                  <a:close/>
                </a:path>
                <a:path w="2301875" h="1453515">
                  <a:moveTo>
                    <a:pt x="247477" y="998322"/>
                  </a:moveTo>
                  <a:lnTo>
                    <a:pt x="232266" y="993467"/>
                  </a:lnTo>
                  <a:lnTo>
                    <a:pt x="235358" y="981122"/>
                  </a:lnTo>
                  <a:lnTo>
                    <a:pt x="257970" y="988340"/>
                  </a:lnTo>
                  <a:lnTo>
                    <a:pt x="247477" y="998322"/>
                  </a:lnTo>
                  <a:close/>
                </a:path>
                <a:path w="2301875" h="1453515">
                  <a:moveTo>
                    <a:pt x="344999" y="1042783"/>
                  </a:moveTo>
                  <a:lnTo>
                    <a:pt x="324068" y="1036102"/>
                  </a:lnTo>
                  <a:lnTo>
                    <a:pt x="330193" y="1024726"/>
                  </a:lnTo>
                  <a:lnTo>
                    <a:pt x="337072" y="1013590"/>
                  </a:lnTo>
                  <a:lnTo>
                    <a:pt x="371186" y="1024480"/>
                  </a:lnTo>
                  <a:lnTo>
                    <a:pt x="364260" y="1035600"/>
                  </a:lnTo>
                  <a:lnTo>
                    <a:pt x="351060" y="1031387"/>
                  </a:lnTo>
                  <a:lnTo>
                    <a:pt x="344999" y="1042783"/>
                  </a:lnTo>
                  <a:close/>
                </a:path>
                <a:path w="2301875" h="1453515">
                  <a:moveTo>
                    <a:pt x="446760" y="1075267"/>
                  </a:moveTo>
                  <a:lnTo>
                    <a:pt x="440223" y="1073180"/>
                  </a:lnTo>
                  <a:lnTo>
                    <a:pt x="434531" y="1058032"/>
                  </a:lnTo>
                  <a:lnTo>
                    <a:pt x="439399" y="1046254"/>
                  </a:lnTo>
                  <a:lnTo>
                    <a:pt x="461523" y="1053317"/>
                  </a:lnTo>
                  <a:lnTo>
                    <a:pt x="454896" y="1064532"/>
                  </a:lnTo>
                  <a:lnTo>
                    <a:pt x="446760" y="1075267"/>
                  </a:lnTo>
                  <a:close/>
                </a:path>
                <a:path w="2301875" h="1453515">
                  <a:moveTo>
                    <a:pt x="524287" y="1086683"/>
                  </a:moveTo>
                  <a:lnTo>
                    <a:pt x="503670" y="1080102"/>
                  </a:lnTo>
                  <a:lnTo>
                    <a:pt x="508130" y="1068194"/>
                  </a:lnTo>
                  <a:lnTo>
                    <a:pt x="530160" y="1075226"/>
                  </a:lnTo>
                  <a:lnTo>
                    <a:pt x="524287" y="1086683"/>
                  </a:lnTo>
                  <a:close/>
                </a:path>
                <a:path w="2301875" h="1453515">
                  <a:moveTo>
                    <a:pt x="583370" y="1105542"/>
                  </a:moveTo>
                  <a:lnTo>
                    <a:pt x="579312" y="1090916"/>
                  </a:lnTo>
                  <a:lnTo>
                    <a:pt x="594727" y="1095836"/>
                  </a:lnTo>
                  <a:lnTo>
                    <a:pt x="583370" y="1105542"/>
                  </a:lnTo>
                  <a:close/>
                </a:path>
                <a:path w="2301875" h="1453515">
                  <a:moveTo>
                    <a:pt x="620709" y="1130793"/>
                  </a:moveTo>
                  <a:lnTo>
                    <a:pt x="607069" y="1126439"/>
                  </a:lnTo>
                  <a:lnTo>
                    <a:pt x="604489" y="1112284"/>
                  </a:lnTo>
                  <a:lnTo>
                    <a:pt x="615076" y="1102332"/>
                  </a:lnTo>
                  <a:lnTo>
                    <a:pt x="622933" y="1104840"/>
                  </a:lnTo>
                  <a:lnTo>
                    <a:pt x="625419" y="1118965"/>
                  </a:lnTo>
                  <a:lnTo>
                    <a:pt x="627619" y="1119667"/>
                  </a:lnTo>
                  <a:lnTo>
                    <a:pt x="620709" y="1130793"/>
                  </a:lnTo>
                  <a:close/>
                </a:path>
                <a:path w="2301875" h="1453515">
                  <a:moveTo>
                    <a:pt x="662758" y="1144215"/>
                  </a:moveTo>
                  <a:lnTo>
                    <a:pt x="653766" y="1128014"/>
                  </a:lnTo>
                  <a:lnTo>
                    <a:pt x="654772" y="1128335"/>
                  </a:lnTo>
                  <a:lnTo>
                    <a:pt x="665674" y="1118483"/>
                  </a:lnTo>
                  <a:lnTo>
                    <a:pt x="678842" y="1122687"/>
                  </a:lnTo>
                  <a:lnTo>
                    <a:pt x="675137" y="1134835"/>
                  </a:lnTo>
                  <a:lnTo>
                    <a:pt x="662758" y="1144215"/>
                  </a:lnTo>
                  <a:close/>
                </a:path>
                <a:path w="2301875" h="1453515">
                  <a:moveTo>
                    <a:pt x="727683" y="1151609"/>
                  </a:moveTo>
                  <a:lnTo>
                    <a:pt x="705432" y="1144506"/>
                  </a:lnTo>
                  <a:lnTo>
                    <a:pt x="713710" y="1133817"/>
                  </a:lnTo>
                  <a:lnTo>
                    <a:pt x="731388" y="1139460"/>
                  </a:lnTo>
                  <a:lnTo>
                    <a:pt x="727683" y="1151609"/>
                  </a:lnTo>
                  <a:close/>
                </a:path>
                <a:path w="2301875" h="1453515">
                  <a:moveTo>
                    <a:pt x="783497" y="1169425"/>
                  </a:moveTo>
                  <a:lnTo>
                    <a:pt x="772435" y="1165894"/>
                  </a:lnTo>
                  <a:lnTo>
                    <a:pt x="777303" y="1154116"/>
                  </a:lnTo>
                  <a:lnTo>
                    <a:pt x="799427" y="1161179"/>
                  </a:lnTo>
                  <a:lnTo>
                    <a:pt x="783497" y="1169425"/>
                  </a:lnTo>
                  <a:close/>
                </a:path>
                <a:path w="2301875" h="1453515">
                  <a:moveTo>
                    <a:pt x="975866" y="1244163"/>
                  </a:moveTo>
                  <a:lnTo>
                    <a:pt x="969502" y="1242131"/>
                  </a:lnTo>
                  <a:lnTo>
                    <a:pt x="963512" y="1226888"/>
                  </a:lnTo>
                  <a:lnTo>
                    <a:pt x="969448" y="1215451"/>
                  </a:lnTo>
                  <a:lnTo>
                    <a:pt x="991510" y="1222494"/>
                  </a:lnTo>
                  <a:lnTo>
                    <a:pt x="984018" y="1233433"/>
                  </a:lnTo>
                  <a:lnTo>
                    <a:pt x="975866" y="1244163"/>
                  </a:lnTo>
                  <a:close/>
                </a:path>
                <a:path w="2301875" h="1453515">
                  <a:moveTo>
                    <a:pt x="1028880" y="1247754"/>
                  </a:moveTo>
                  <a:lnTo>
                    <a:pt x="1012192" y="1242427"/>
                  </a:lnTo>
                  <a:lnTo>
                    <a:pt x="1011623" y="1228914"/>
                  </a:lnTo>
                  <a:lnTo>
                    <a:pt x="1038776" y="1237581"/>
                  </a:lnTo>
                  <a:lnTo>
                    <a:pt x="1028880" y="1247754"/>
                  </a:lnTo>
                  <a:close/>
                </a:path>
                <a:path w="2301875" h="1453515">
                  <a:moveTo>
                    <a:pt x="1196575" y="1301284"/>
                  </a:moveTo>
                  <a:lnTo>
                    <a:pt x="1182747" y="1296870"/>
                  </a:lnTo>
                  <a:lnTo>
                    <a:pt x="1179994" y="1282660"/>
                  </a:lnTo>
                  <a:lnTo>
                    <a:pt x="1201317" y="1289466"/>
                  </a:lnTo>
                  <a:lnTo>
                    <a:pt x="1196575" y="1301284"/>
                  </a:lnTo>
                  <a:close/>
                </a:path>
                <a:path w="2301875" h="1453515">
                  <a:moveTo>
                    <a:pt x="1294537" y="1345886"/>
                  </a:moveTo>
                  <a:lnTo>
                    <a:pt x="1277440" y="1340428"/>
                  </a:lnTo>
                  <a:lnTo>
                    <a:pt x="1279291" y="1327688"/>
                  </a:lnTo>
                  <a:lnTo>
                    <a:pt x="1292204" y="1318478"/>
                  </a:lnTo>
                  <a:lnTo>
                    <a:pt x="1304272" y="1322330"/>
                  </a:lnTo>
                  <a:lnTo>
                    <a:pt x="1302422" y="1335071"/>
                  </a:lnTo>
                  <a:lnTo>
                    <a:pt x="1301416" y="1334750"/>
                  </a:lnTo>
                  <a:lnTo>
                    <a:pt x="1294537" y="1345886"/>
                  </a:lnTo>
                  <a:close/>
                </a:path>
                <a:path w="2301875" h="1453515">
                  <a:moveTo>
                    <a:pt x="1331747" y="1357763"/>
                  </a:moveTo>
                  <a:lnTo>
                    <a:pt x="1322554" y="1354829"/>
                  </a:lnTo>
                  <a:lnTo>
                    <a:pt x="1322409" y="1341451"/>
                  </a:lnTo>
                  <a:lnTo>
                    <a:pt x="1328864" y="1330180"/>
                  </a:lnTo>
                  <a:lnTo>
                    <a:pt x="1347390" y="1336094"/>
                  </a:lnTo>
                  <a:lnTo>
                    <a:pt x="1345414" y="1348795"/>
                  </a:lnTo>
                  <a:lnTo>
                    <a:pt x="1342397" y="1347831"/>
                  </a:lnTo>
                  <a:lnTo>
                    <a:pt x="1331747" y="1357763"/>
                  </a:lnTo>
                  <a:close/>
                </a:path>
                <a:path w="2301875" h="1453515">
                  <a:moveTo>
                    <a:pt x="1381025" y="1373493"/>
                  </a:moveTo>
                  <a:lnTo>
                    <a:pt x="1373824" y="1357863"/>
                  </a:lnTo>
                  <a:lnTo>
                    <a:pt x="1380829" y="1346768"/>
                  </a:lnTo>
                  <a:lnTo>
                    <a:pt x="1399182" y="1352627"/>
                  </a:lnTo>
                  <a:lnTo>
                    <a:pt x="1381025" y="1373493"/>
                  </a:lnTo>
                  <a:close/>
                </a:path>
                <a:path w="2301875" h="1453515">
                  <a:moveTo>
                    <a:pt x="1612705" y="1447448"/>
                  </a:moveTo>
                  <a:lnTo>
                    <a:pt x="1603041" y="1444363"/>
                  </a:lnTo>
                  <a:lnTo>
                    <a:pt x="1595071" y="1428488"/>
                  </a:lnTo>
                  <a:lnTo>
                    <a:pt x="1604967" y="1418315"/>
                  </a:lnTo>
                  <a:lnTo>
                    <a:pt x="1616991" y="1435485"/>
                  </a:lnTo>
                  <a:lnTo>
                    <a:pt x="1612705" y="1447448"/>
                  </a:lnTo>
                  <a:close/>
                </a:path>
                <a:path w="2301875" h="1453515">
                  <a:moveTo>
                    <a:pt x="48676" y="961526"/>
                  </a:moveTo>
                  <a:lnTo>
                    <a:pt x="13478" y="950290"/>
                  </a:lnTo>
                  <a:lnTo>
                    <a:pt x="21362" y="939475"/>
                  </a:lnTo>
                  <a:lnTo>
                    <a:pt x="40470" y="945575"/>
                  </a:lnTo>
                  <a:lnTo>
                    <a:pt x="38864" y="931731"/>
                  </a:lnTo>
                  <a:lnTo>
                    <a:pt x="52378" y="936045"/>
                  </a:lnTo>
                  <a:lnTo>
                    <a:pt x="58572" y="951353"/>
                  </a:lnTo>
                  <a:lnTo>
                    <a:pt x="48676" y="961526"/>
                  </a:lnTo>
                  <a:close/>
                </a:path>
                <a:path w="2301875" h="1453515">
                  <a:moveTo>
                    <a:pt x="86718" y="973669"/>
                  </a:moveTo>
                  <a:lnTo>
                    <a:pt x="72168" y="969024"/>
                  </a:lnTo>
                  <a:lnTo>
                    <a:pt x="83553" y="945996"/>
                  </a:lnTo>
                  <a:lnTo>
                    <a:pt x="95621" y="949848"/>
                  </a:lnTo>
                  <a:lnTo>
                    <a:pt x="94776" y="962910"/>
                  </a:lnTo>
                  <a:lnTo>
                    <a:pt x="98799" y="964194"/>
                  </a:lnTo>
                  <a:lnTo>
                    <a:pt x="86718" y="973669"/>
                  </a:lnTo>
                  <a:close/>
                </a:path>
                <a:path w="2301875" h="1453515">
                  <a:moveTo>
                    <a:pt x="159551" y="996918"/>
                  </a:moveTo>
                  <a:lnTo>
                    <a:pt x="147231" y="992985"/>
                  </a:lnTo>
                  <a:lnTo>
                    <a:pt x="146203" y="990807"/>
                  </a:lnTo>
                  <a:lnTo>
                    <a:pt x="146065" y="979282"/>
                  </a:lnTo>
                  <a:lnTo>
                    <a:pt x="155961" y="969109"/>
                  </a:lnTo>
                  <a:lnTo>
                    <a:pt x="174063" y="974888"/>
                  </a:lnTo>
                  <a:lnTo>
                    <a:pt x="168064" y="986304"/>
                  </a:lnTo>
                  <a:lnTo>
                    <a:pt x="165927" y="985622"/>
                  </a:lnTo>
                  <a:lnTo>
                    <a:pt x="159551" y="996918"/>
                  </a:lnTo>
                  <a:close/>
                </a:path>
                <a:path w="2301875" h="1453515">
                  <a:moveTo>
                    <a:pt x="259866" y="1028940"/>
                  </a:moveTo>
                  <a:lnTo>
                    <a:pt x="251660" y="1012989"/>
                  </a:lnTo>
                  <a:lnTo>
                    <a:pt x="257125" y="1001402"/>
                  </a:lnTo>
                  <a:lnTo>
                    <a:pt x="275038" y="1007120"/>
                  </a:lnTo>
                  <a:lnTo>
                    <a:pt x="259866" y="1028940"/>
                  </a:lnTo>
                  <a:close/>
                </a:path>
                <a:path w="2301875" h="1453515">
                  <a:moveTo>
                    <a:pt x="302104" y="1042422"/>
                  </a:moveTo>
                  <a:lnTo>
                    <a:pt x="299429" y="1028237"/>
                  </a:lnTo>
                  <a:lnTo>
                    <a:pt x="292390" y="1025990"/>
                  </a:lnTo>
                  <a:lnTo>
                    <a:pt x="298766" y="1014694"/>
                  </a:lnTo>
                  <a:lnTo>
                    <a:pt x="319885" y="1021435"/>
                  </a:lnTo>
                  <a:lnTo>
                    <a:pt x="314012" y="1032892"/>
                  </a:lnTo>
                  <a:lnTo>
                    <a:pt x="302104" y="1042422"/>
                  </a:lnTo>
                  <a:close/>
                </a:path>
                <a:path w="2301875" h="1453515">
                  <a:moveTo>
                    <a:pt x="417787" y="1079350"/>
                  </a:moveTo>
                  <a:lnTo>
                    <a:pt x="403095" y="1074660"/>
                  </a:lnTo>
                  <a:lnTo>
                    <a:pt x="402636" y="1061182"/>
                  </a:lnTo>
                  <a:lnTo>
                    <a:pt x="402275" y="1061066"/>
                  </a:lnTo>
                  <a:lnTo>
                    <a:pt x="410395" y="1050327"/>
                  </a:lnTo>
                  <a:lnTo>
                    <a:pt x="427208" y="1055694"/>
                  </a:lnTo>
                  <a:lnTo>
                    <a:pt x="425138" y="1068365"/>
                  </a:lnTo>
                  <a:lnTo>
                    <a:pt x="417787" y="1079350"/>
                  </a:lnTo>
                  <a:close/>
                </a:path>
                <a:path w="2301875" h="1453515">
                  <a:moveTo>
                    <a:pt x="473068" y="1096996"/>
                  </a:moveTo>
                  <a:lnTo>
                    <a:pt x="466531" y="1094909"/>
                  </a:lnTo>
                  <a:lnTo>
                    <a:pt x="460839" y="1079761"/>
                  </a:lnTo>
                  <a:lnTo>
                    <a:pt x="465707" y="1067983"/>
                  </a:lnTo>
                  <a:lnTo>
                    <a:pt x="475763" y="1071193"/>
                  </a:lnTo>
                  <a:lnTo>
                    <a:pt x="483969" y="1087144"/>
                  </a:lnTo>
                  <a:lnTo>
                    <a:pt x="481204" y="1086261"/>
                  </a:lnTo>
                  <a:lnTo>
                    <a:pt x="473068" y="1096996"/>
                  </a:lnTo>
                  <a:close/>
                </a:path>
                <a:path w="2301875" h="1453515">
                  <a:moveTo>
                    <a:pt x="709239" y="1159052"/>
                  </a:moveTo>
                  <a:lnTo>
                    <a:pt x="706108" y="1144722"/>
                  </a:lnTo>
                  <a:lnTo>
                    <a:pt x="721806" y="1149733"/>
                  </a:lnTo>
                  <a:lnTo>
                    <a:pt x="709239" y="1159052"/>
                  </a:lnTo>
                  <a:close/>
                </a:path>
                <a:path w="2301875" h="1453515">
                  <a:moveTo>
                    <a:pt x="757530" y="1187799"/>
                  </a:moveTo>
                  <a:lnTo>
                    <a:pt x="739569" y="1182066"/>
                  </a:lnTo>
                  <a:lnTo>
                    <a:pt x="740619" y="1169069"/>
                  </a:lnTo>
                  <a:lnTo>
                    <a:pt x="742803" y="1169766"/>
                  </a:lnTo>
                  <a:lnTo>
                    <a:pt x="751677" y="1159268"/>
                  </a:lnTo>
                  <a:lnTo>
                    <a:pt x="757350" y="1161079"/>
                  </a:lnTo>
                  <a:lnTo>
                    <a:pt x="764550" y="1176708"/>
                  </a:lnTo>
                  <a:lnTo>
                    <a:pt x="757530" y="1187799"/>
                  </a:lnTo>
                  <a:close/>
                </a:path>
                <a:path w="2301875" h="1453515">
                  <a:moveTo>
                    <a:pt x="822584" y="1208565"/>
                  </a:moveTo>
                  <a:lnTo>
                    <a:pt x="810233" y="1204622"/>
                  </a:lnTo>
                  <a:lnTo>
                    <a:pt x="806789" y="1190191"/>
                  </a:lnTo>
                  <a:lnTo>
                    <a:pt x="808800" y="1190833"/>
                  </a:lnTo>
                  <a:lnTo>
                    <a:pt x="814673" y="1179377"/>
                  </a:lnTo>
                  <a:lnTo>
                    <a:pt x="832775" y="1185155"/>
                  </a:lnTo>
                  <a:lnTo>
                    <a:pt x="830924" y="1197896"/>
                  </a:lnTo>
                  <a:lnTo>
                    <a:pt x="822584" y="1208565"/>
                  </a:lnTo>
                  <a:close/>
                </a:path>
                <a:path w="2301875" h="1453515">
                  <a:moveTo>
                    <a:pt x="860089" y="1207205"/>
                  </a:moveTo>
                  <a:lnTo>
                    <a:pt x="863951" y="1195107"/>
                  </a:lnTo>
                  <a:lnTo>
                    <a:pt x="866968" y="1196070"/>
                  </a:lnTo>
                  <a:lnTo>
                    <a:pt x="860089" y="1207205"/>
                  </a:lnTo>
                  <a:close/>
                </a:path>
                <a:path w="2301875" h="1453515">
                  <a:moveTo>
                    <a:pt x="899471" y="1233108"/>
                  </a:moveTo>
                  <a:lnTo>
                    <a:pt x="891264" y="1217157"/>
                  </a:lnTo>
                  <a:lnTo>
                    <a:pt x="896038" y="1205349"/>
                  </a:lnTo>
                  <a:lnTo>
                    <a:pt x="917251" y="1212121"/>
                  </a:lnTo>
                  <a:lnTo>
                    <a:pt x="911111" y="1223492"/>
                  </a:lnTo>
                  <a:lnTo>
                    <a:pt x="908439" y="1222639"/>
                  </a:lnTo>
                  <a:lnTo>
                    <a:pt x="899471" y="1233108"/>
                  </a:lnTo>
                  <a:close/>
                </a:path>
                <a:path w="2301875" h="1453515">
                  <a:moveTo>
                    <a:pt x="950760" y="1249480"/>
                  </a:moveTo>
                  <a:lnTo>
                    <a:pt x="932029" y="1243501"/>
                  </a:lnTo>
                  <a:lnTo>
                    <a:pt x="937132" y="1231798"/>
                  </a:lnTo>
                  <a:lnTo>
                    <a:pt x="947421" y="1221751"/>
                  </a:lnTo>
                  <a:lnTo>
                    <a:pt x="958483" y="1225283"/>
                  </a:lnTo>
                  <a:lnTo>
                    <a:pt x="956633" y="1238023"/>
                  </a:lnTo>
                  <a:lnTo>
                    <a:pt x="958644" y="1238665"/>
                  </a:lnTo>
                  <a:lnTo>
                    <a:pt x="950760" y="1249480"/>
                  </a:lnTo>
                  <a:close/>
                </a:path>
                <a:path w="2301875" h="1453515">
                  <a:moveTo>
                    <a:pt x="1211227" y="1332624"/>
                  </a:moveTo>
                  <a:lnTo>
                    <a:pt x="1201768" y="1329604"/>
                  </a:lnTo>
                  <a:lnTo>
                    <a:pt x="1199753" y="1315629"/>
                  </a:lnTo>
                  <a:lnTo>
                    <a:pt x="1203395" y="1303461"/>
                  </a:lnTo>
                  <a:lnTo>
                    <a:pt x="1225111" y="1310393"/>
                  </a:lnTo>
                  <a:lnTo>
                    <a:pt x="1221328" y="1322516"/>
                  </a:lnTo>
                  <a:lnTo>
                    <a:pt x="1211227" y="1332624"/>
                  </a:lnTo>
                  <a:close/>
                </a:path>
                <a:path w="2301875" h="1453515">
                  <a:moveTo>
                    <a:pt x="1412361" y="1396827"/>
                  </a:moveTo>
                  <a:lnTo>
                    <a:pt x="1401299" y="1393296"/>
                  </a:lnTo>
                  <a:lnTo>
                    <a:pt x="1415276" y="1371095"/>
                  </a:lnTo>
                  <a:lnTo>
                    <a:pt x="1426622" y="1374717"/>
                  </a:lnTo>
                  <a:lnTo>
                    <a:pt x="1428071" y="1388511"/>
                  </a:lnTo>
                  <a:lnTo>
                    <a:pt x="1412361" y="1396827"/>
                  </a:lnTo>
                  <a:close/>
                </a:path>
                <a:path w="2301875" h="1453515">
                  <a:moveTo>
                    <a:pt x="1462644" y="1412878"/>
                  </a:moveTo>
                  <a:lnTo>
                    <a:pt x="1446554" y="1407742"/>
                  </a:lnTo>
                  <a:lnTo>
                    <a:pt x="1449818" y="1395453"/>
                  </a:lnTo>
                  <a:lnTo>
                    <a:pt x="1459306" y="1385150"/>
                  </a:lnTo>
                  <a:lnTo>
                    <a:pt x="1466691" y="1387507"/>
                  </a:lnTo>
                  <a:lnTo>
                    <a:pt x="1469272" y="1401663"/>
                  </a:lnTo>
                  <a:lnTo>
                    <a:pt x="1471566" y="1402395"/>
                  </a:lnTo>
                  <a:lnTo>
                    <a:pt x="1462644" y="1412878"/>
                  </a:lnTo>
                  <a:close/>
                </a:path>
                <a:path w="2301875" h="1453515">
                  <a:moveTo>
                    <a:pt x="191861" y="1020563"/>
                  </a:moveTo>
                  <a:lnTo>
                    <a:pt x="169517" y="1013431"/>
                  </a:lnTo>
                  <a:lnTo>
                    <a:pt x="175390" y="1001974"/>
                  </a:lnTo>
                  <a:lnTo>
                    <a:pt x="177401" y="1002616"/>
                  </a:lnTo>
                  <a:lnTo>
                    <a:pt x="188303" y="992765"/>
                  </a:lnTo>
                  <a:lnTo>
                    <a:pt x="197515" y="1009036"/>
                  </a:lnTo>
                  <a:lnTo>
                    <a:pt x="191861" y="1020563"/>
                  </a:lnTo>
                  <a:close/>
                </a:path>
                <a:path w="2301875" h="1453515">
                  <a:moveTo>
                    <a:pt x="241890" y="1023201"/>
                  </a:moveTo>
                  <a:lnTo>
                    <a:pt x="203549" y="1010963"/>
                  </a:lnTo>
                  <a:lnTo>
                    <a:pt x="208417" y="999185"/>
                  </a:lnTo>
                  <a:lnTo>
                    <a:pt x="238257" y="1008710"/>
                  </a:lnTo>
                  <a:lnTo>
                    <a:pt x="241890" y="1023201"/>
                  </a:lnTo>
                  <a:close/>
                </a:path>
                <a:path w="2301875" h="1453515">
                  <a:moveTo>
                    <a:pt x="346514" y="1069930"/>
                  </a:moveTo>
                  <a:lnTo>
                    <a:pt x="339314" y="1054300"/>
                  </a:lnTo>
                  <a:lnTo>
                    <a:pt x="353107" y="1045372"/>
                  </a:lnTo>
                  <a:lnTo>
                    <a:pt x="363792" y="1048782"/>
                  </a:lnTo>
                  <a:lnTo>
                    <a:pt x="363073" y="1061884"/>
                  </a:lnTo>
                  <a:lnTo>
                    <a:pt x="346514" y="1069930"/>
                  </a:lnTo>
                  <a:close/>
                </a:path>
                <a:path w="2301875" h="1453515">
                  <a:moveTo>
                    <a:pt x="501387" y="1119367"/>
                  </a:moveTo>
                  <a:lnTo>
                    <a:pt x="488313" y="1115194"/>
                  </a:lnTo>
                  <a:lnTo>
                    <a:pt x="487147" y="1101490"/>
                  </a:lnTo>
                  <a:lnTo>
                    <a:pt x="495330" y="1090771"/>
                  </a:lnTo>
                  <a:lnTo>
                    <a:pt x="506990" y="1094493"/>
                  </a:lnTo>
                  <a:lnTo>
                    <a:pt x="510277" y="1108873"/>
                  </a:lnTo>
                  <a:lnTo>
                    <a:pt x="501387" y="1119367"/>
                  </a:lnTo>
                  <a:close/>
                </a:path>
                <a:path w="2301875" h="1453515">
                  <a:moveTo>
                    <a:pt x="571784" y="1141838"/>
                  </a:moveTo>
                  <a:lnTo>
                    <a:pt x="552975" y="1135834"/>
                  </a:lnTo>
                  <a:lnTo>
                    <a:pt x="555532" y="1123319"/>
                  </a:lnTo>
                  <a:lnTo>
                    <a:pt x="550504" y="1121714"/>
                  </a:lnTo>
                  <a:lnTo>
                    <a:pt x="556377" y="1110258"/>
                  </a:lnTo>
                  <a:lnTo>
                    <a:pt x="578125" y="1117200"/>
                  </a:lnTo>
                  <a:lnTo>
                    <a:pt x="573870" y="1129173"/>
                  </a:lnTo>
                  <a:lnTo>
                    <a:pt x="571784" y="1141838"/>
                  </a:lnTo>
                  <a:close/>
                </a:path>
                <a:path w="2301875" h="1453515">
                  <a:moveTo>
                    <a:pt x="643025" y="1151248"/>
                  </a:moveTo>
                  <a:lnTo>
                    <a:pt x="621906" y="1144506"/>
                  </a:lnTo>
                  <a:lnTo>
                    <a:pt x="630058" y="1133777"/>
                  </a:lnTo>
                  <a:lnTo>
                    <a:pt x="642032" y="1137599"/>
                  </a:lnTo>
                  <a:lnTo>
                    <a:pt x="643025" y="1151248"/>
                  </a:lnTo>
                  <a:close/>
                </a:path>
                <a:path w="2301875" h="1453515">
                  <a:moveTo>
                    <a:pt x="717873" y="1188471"/>
                  </a:moveTo>
                  <a:lnTo>
                    <a:pt x="680364" y="1176498"/>
                  </a:lnTo>
                  <a:lnTo>
                    <a:pt x="683252" y="1164089"/>
                  </a:lnTo>
                  <a:lnTo>
                    <a:pt x="689125" y="1152632"/>
                  </a:lnTo>
                  <a:lnTo>
                    <a:pt x="704210" y="1157447"/>
                  </a:lnTo>
                  <a:lnTo>
                    <a:pt x="705377" y="1171151"/>
                  </a:lnTo>
                  <a:lnTo>
                    <a:pt x="715433" y="1174361"/>
                  </a:lnTo>
                  <a:lnTo>
                    <a:pt x="717873" y="1188471"/>
                  </a:lnTo>
                  <a:close/>
                </a:path>
                <a:path w="2301875" h="1453515">
                  <a:moveTo>
                    <a:pt x="784384" y="1196371"/>
                  </a:moveTo>
                  <a:lnTo>
                    <a:pt x="763454" y="1189690"/>
                  </a:lnTo>
                  <a:lnTo>
                    <a:pt x="771590" y="1178956"/>
                  </a:lnTo>
                  <a:lnTo>
                    <a:pt x="787681" y="1184092"/>
                  </a:lnTo>
                  <a:lnTo>
                    <a:pt x="784384" y="1196371"/>
                  </a:lnTo>
                  <a:close/>
                </a:path>
                <a:path w="2301875" h="1453515">
                  <a:moveTo>
                    <a:pt x="859495" y="1220347"/>
                  </a:moveTo>
                  <a:lnTo>
                    <a:pt x="835108" y="1212562"/>
                  </a:lnTo>
                  <a:lnTo>
                    <a:pt x="840981" y="1201106"/>
                  </a:lnTo>
                  <a:lnTo>
                    <a:pt x="860843" y="1207446"/>
                  </a:lnTo>
                  <a:lnTo>
                    <a:pt x="859495" y="1220347"/>
                  </a:lnTo>
                  <a:close/>
                </a:path>
                <a:path w="2301875" h="1453515">
                  <a:moveTo>
                    <a:pt x="996804" y="1277509"/>
                  </a:moveTo>
                  <a:lnTo>
                    <a:pt x="988884" y="1274981"/>
                  </a:lnTo>
                  <a:lnTo>
                    <a:pt x="986712" y="1260956"/>
                  </a:lnTo>
                  <a:lnTo>
                    <a:pt x="985958" y="1260715"/>
                  </a:lnTo>
                  <a:lnTo>
                    <a:pt x="996372" y="1250708"/>
                  </a:lnTo>
                  <a:lnTo>
                    <a:pt x="1010609" y="1255253"/>
                  </a:lnTo>
                  <a:lnTo>
                    <a:pt x="1007077" y="1267457"/>
                  </a:lnTo>
                  <a:lnTo>
                    <a:pt x="996804" y="1277509"/>
                  </a:lnTo>
                  <a:close/>
                </a:path>
                <a:path w="2301875" h="1453515">
                  <a:moveTo>
                    <a:pt x="1027351" y="1287260"/>
                  </a:moveTo>
                  <a:lnTo>
                    <a:pt x="1016854" y="1283909"/>
                  </a:lnTo>
                  <a:lnTo>
                    <a:pt x="1015122" y="1270025"/>
                  </a:lnTo>
                  <a:lnTo>
                    <a:pt x="1014808" y="1269925"/>
                  </a:lnTo>
                  <a:lnTo>
                    <a:pt x="1024013" y="1259531"/>
                  </a:lnTo>
                  <a:lnTo>
                    <a:pt x="1038218" y="1264066"/>
                  </a:lnTo>
                  <a:lnTo>
                    <a:pt x="1036414" y="1276821"/>
                  </a:lnTo>
                  <a:lnTo>
                    <a:pt x="1027351" y="1287260"/>
                  </a:lnTo>
                  <a:close/>
                </a:path>
                <a:path w="2301875" h="1453515">
                  <a:moveTo>
                    <a:pt x="1058275" y="1297131"/>
                  </a:moveTo>
                  <a:lnTo>
                    <a:pt x="1055538" y="1282926"/>
                  </a:lnTo>
                  <a:lnTo>
                    <a:pt x="1052332" y="1281903"/>
                  </a:lnTo>
                  <a:lnTo>
                    <a:pt x="1058268" y="1270466"/>
                  </a:lnTo>
                  <a:lnTo>
                    <a:pt x="1080330" y="1277508"/>
                  </a:lnTo>
                  <a:lnTo>
                    <a:pt x="1069868" y="1287500"/>
                  </a:lnTo>
                  <a:lnTo>
                    <a:pt x="1058275" y="1297131"/>
                  </a:lnTo>
                  <a:close/>
                </a:path>
                <a:path w="2301875" h="1453515">
                  <a:moveTo>
                    <a:pt x="1103338" y="1298184"/>
                  </a:moveTo>
                  <a:lnTo>
                    <a:pt x="1082533" y="1291543"/>
                  </a:lnTo>
                  <a:lnTo>
                    <a:pt x="1088124" y="1279996"/>
                  </a:lnTo>
                  <a:lnTo>
                    <a:pt x="1106477" y="1285855"/>
                  </a:lnTo>
                  <a:lnTo>
                    <a:pt x="1103338" y="1298184"/>
                  </a:lnTo>
                  <a:close/>
                </a:path>
                <a:path w="2301875" h="1453515">
                  <a:moveTo>
                    <a:pt x="1164185" y="1330938"/>
                  </a:moveTo>
                  <a:lnTo>
                    <a:pt x="1147214" y="1325521"/>
                  </a:lnTo>
                  <a:lnTo>
                    <a:pt x="1148625" y="1312640"/>
                  </a:lnTo>
                  <a:lnTo>
                    <a:pt x="1149567" y="1312941"/>
                  </a:lnTo>
                  <a:lnTo>
                    <a:pt x="1157766" y="1302227"/>
                  </a:lnTo>
                  <a:lnTo>
                    <a:pt x="1170400" y="1306260"/>
                  </a:lnTo>
                  <a:lnTo>
                    <a:pt x="1171252" y="1319863"/>
                  </a:lnTo>
                  <a:lnTo>
                    <a:pt x="1164185" y="1330938"/>
                  </a:lnTo>
                  <a:close/>
                </a:path>
                <a:path w="2301875" h="1453515">
                  <a:moveTo>
                    <a:pt x="1311543" y="1364645"/>
                  </a:moveTo>
                  <a:lnTo>
                    <a:pt x="1294698" y="1359268"/>
                  </a:lnTo>
                  <a:lnTo>
                    <a:pt x="1303588" y="1348775"/>
                  </a:lnTo>
                  <a:lnTo>
                    <a:pt x="1310157" y="1350871"/>
                  </a:lnTo>
                  <a:lnTo>
                    <a:pt x="1311543" y="1364645"/>
                  </a:lnTo>
                  <a:close/>
                </a:path>
                <a:path w="2301875" h="1453515">
                  <a:moveTo>
                    <a:pt x="1525156" y="1446164"/>
                  </a:moveTo>
                  <a:lnTo>
                    <a:pt x="1519574" y="1431051"/>
                  </a:lnTo>
                  <a:lnTo>
                    <a:pt x="1524458" y="1419278"/>
                  </a:lnTo>
                  <a:lnTo>
                    <a:pt x="1543942" y="1425498"/>
                  </a:lnTo>
                  <a:lnTo>
                    <a:pt x="1541086" y="1437918"/>
                  </a:lnTo>
                  <a:lnTo>
                    <a:pt x="1537064" y="1436634"/>
                  </a:lnTo>
                  <a:lnTo>
                    <a:pt x="1525156" y="1446164"/>
                  </a:lnTo>
                  <a:close/>
                </a:path>
                <a:path w="2301875" h="1453515">
                  <a:moveTo>
                    <a:pt x="27718" y="968167"/>
                  </a:moveTo>
                  <a:lnTo>
                    <a:pt x="10621" y="962710"/>
                  </a:lnTo>
                  <a:lnTo>
                    <a:pt x="14483" y="950611"/>
                  </a:lnTo>
                  <a:lnTo>
                    <a:pt x="34377" y="956961"/>
                  </a:lnTo>
                  <a:lnTo>
                    <a:pt x="27718" y="968167"/>
                  </a:lnTo>
                  <a:close/>
                </a:path>
                <a:path w="2301875" h="1453515">
                  <a:moveTo>
                    <a:pt x="65933" y="980366"/>
                  </a:moveTo>
                  <a:lnTo>
                    <a:pt x="43809" y="973303"/>
                  </a:lnTo>
                  <a:lnTo>
                    <a:pt x="46665" y="960884"/>
                  </a:lnTo>
                  <a:lnTo>
                    <a:pt x="65081" y="966762"/>
                  </a:lnTo>
                  <a:lnTo>
                    <a:pt x="65933" y="980366"/>
                  </a:lnTo>
                  <a:close/>
                </a:path>
                <a:path w="2301875" h="1453515">
                  <a:moveTo>
                    <a:pt x="236897" y="1034939"/>
                  </a:moveTo>
                  <a:lnTo>
                    <a:pt x="220287" y="1029637"/>
                  </a:lnTo>
                  <a:lnTo>
                    <a:pt x="212600" y="1013852"/>
                  </a:lnTo>
                  <a:lnTo>
                    <a:pt x="244294" y="1023969"/>
                  </a:lnTo>
                  <a:lnTo>
                    <a:pt x="236897" y="1034939"/>
                  </a:lnTo>
                  <a:close/>
                </a:path>
                <a:path w="2301875" h="1453515">
                  <a:moveTo>
                    <a:pt x="267981" y="1058193"/>
                  </a:moveTo>
                  <a:lnTo>
                    <a:pt x="261067" y="1055986"/>
                  </a:lnTo>
                  <a:lnTo>
                    <a:pt x="261032" y="1042643"/>
                  </a:lnTo>
                  <a:lnTo>
                    <a:pt x="265539" y="1030750"/>
                  </a:lnTo>
                  <a:lnTo>
                    <a:pt x="288025" y="1037928"/>
                  </a:lnTo>
                  <a:lnTo>
                    <a:pt x="279135" y="1048422"/>
                  </a:lnTo>
                  <a:lnTo>
                    <a:pt x="267981" y="1058193"/>
                  </a:lnTo>
                  <a:close/>
                </a:path>
                <a:path w="2301875" h="1453515">
                  <a:moveTo>
                    <a:pt x="326562" y="1076892"/>
                  </a:moveTo>
                  <a:lnTo>
                    <a:pt x="306448" y="1070472"/>
                  </a:lnTo>
                  <a:lnTo>
                    <a:pt x="318261" y="1060911"/>
                  </a:lnTo>
                  <a:lnTo>
                    <a:pt x="331017" y="1051652"/>
                  </a:lnTo>
                  <a:lnTo>
                    <a:pt x="332655" y="1065506"/>
                  </a:lnTo>
                  <a:lnTo>
                    <a:pt x="326562" y="1076892"/>
                  </a:lnTo>
                  <a:close/>
                </a:path>
                <a:path w="2301875" h="1453515">
                  <a:moveTo>
                    <a:pt x="414900" y="1091759"/>
                  </a:moveTo>
                  <a:lnTo>
                    <a:pt x="396672" y="1085941"/>
                  </a:lnTo>
                  <a:lnTo>
                    <a:pt x="407715" y="1076134"/>
                  </a:lnTo>
                  <a:lnTo>
                    <a:pt x="414900" y="1091759"/>
                  </a:lnTo>
                  <a:close/>
                </a:path>
                <a:path w="2301875" h="1453515">
                  <a:moveTo>
                    <a:pt x="450259" y="1116377"/>
                  </a:moveTo>
                  <a:lnTo>
                    <a:pt x="430145" y="1109957"/>
                  </a:lnTo>
                  <a:lnTo>
                    <a:pt x="421106" y="1093740"/>
                  </a:lnTo>
                  <a:lnTo>
                    <a:pt x="425927" y="1081948"/>
                  </a:lnTo>
                  <a:lnTo>
                    <a:pt x="446920" y="1088649"/>
                  </a:lnTo>
                  <a:lnTo>
                    <a:pt x="441047" y="1100106"/>
                  </a:lnTo>
                  <a:lnTo>
                    <a:pt x="449092" y="1102674"/>
                  </a:lnTo>
                  <a:lnTo>
                    <a:pt x="450259" y="1116377"/>
                  </a:lnTo>
                  <a:close/>
                </a:path>
                <a:path w="2301875" h="1453515">
                  <a:moveTo>
                    <a:pt x="548858" y="1134520"/>
                  </a:moveTo>
                  <a:lnTo>
                    <a:pt x="526529" y="1127392"/>
                  </a:lnTo>
                  <a:lnTo>
                    <a:pt x="532779" y="1116056"/>
                  </a:lnTo>
                  <a:lnTo>
                    <a:pt x="555532" y="1123319"/>
                  </a:lnTo>
                  <a:lnTo>
                    <a:pt x="548858" y="1134520"/>
                  </a:lnTo>
                  <a:close/>
                </a:path>
                <a:path w="2301875" h="1453515">
                  <a:moveTo>
                    <a:pt x="638283" y="1163065"/>
                  </a:moveTo>
                  <a:lnTo>
                    <a:pt x="597428" y="1150024"/>
                  </a:lnTo>
                  <a:lnTo>
                    <a:pt x="607921" y="1140042"/>
                  </a:lnTo>
                  <a:lnTo>
                    <a:pt x="644141" y="1151604"/>
                  </a:lnTo>
                  <a:lnTo>
                    <a:pt x="638283" y="1163065"/>
                  </a:lnTo>
                  <a:close/>
                </a:path>
                <a:path w="2301875" h="1453515">
                  <a:moveTo>
                    <a:pt x="661610" y="1197174"/>
                  </a:moveTo>
                  <a:lnTo>
                    <a:pt x="655576" y="1195248"/>
                  </a:lnTo>
                  <a:lnTo>
                    <a:pt x="649381" y="1179939"/>
                  </a:lnTo>
                  <a:lnTo>
                    <a:pt x="639623" y="1176824"/>
                  </a:lnTo>
                  <a:lnTo>
                    <a:pt x="639163" y="1163346"/>
                  </a:lnTo>
                  <a:lnTo>
                    <a:pt x="652076" y="1154137"/>
                  </a:lnTo>
                  <a:lnTo>
                    <a:pt x="663139" y="1157668"/>
                  </a:lnTo>
                  <a:lnTo>
                    <a:pt x="667212" y="1172300"/>
                  </a:lnTo>
                  <a:lnTo>
                    <a:pt x="675242" y="1174863"/>
                  </a:lnTo>
                  <a:lnTo>
                    <a:pt x="673941" y="1187779"/>
                  </a:lnTo>
                  <a:lnTo>
                    <a:pt x="661610" y="1197174"/>
                  </a:lnTo>
                  <a:close/>
                </a:path>
                <a:path w="2301875" h="1453515">
                  <a:moveTo>
                    <a:pt x="770906" y="1205400"/>
                  </a:moveTo>
                  <a:lnTo>
                    <a:pt x="766597" y="1190693"/>
                  </a:lnTo>
                  <a:lnTo>
                    <a:pt x="780990" y="1195288"/>
                  </a:lnTo>
                  <a:lnTo>
                    <a:pt x="770906" y="1205400"/>
                  </a:lnTo>
                  <a:close/>
                </a:path>
                <a:path w="2301875" h="1453515">
                  <a:moveTo>
                    <a:pt x="846331" y="1229476"/>
                  </a:moveTo>
                  <a:lnTo>
                    <a:pt x="836113" y="1212883"/>
                  </a:lnTo>
                  <a:lnTo>
                    <a:pt x="857107" y="1219585"/>
                  </a:lnTo>
                  <a:lnTo>
                    <a:pt x="846331" y="1229476"/>
                  </a:lnTo>
                  <a:close/>
                </a:path>
                <a:path w="2301875" h="1453515">
                  <a:moveTo>
                    <a:pt x="878657" y="1253126"/>
                  </a:moveTo>
                  <a:lnTo>
                    <a:pt x="868239" y="1249801"/>
                  </a:lnTo>
                  <a:lnTo>
                    <a:pt x="864888" y="1235400"/>
                  </a:lnTo>
                  <a:lnTo>
                    <a:pt x="876340" y="1225724"/>
                  </a:lnTo>
                  <a:lnTo>
                    <a:pt x="888408" y="1229576"/>
                  </a:lnTo>
                  <a:lnTo>
                    <a:pt x="878657" y="1253126"/>
                  </a:lnTo>
                  <a:close/>
                </a:path>
                <a:path w="2301875" h="1453515">
                  <a:moveTo>
                    <a:pt x="1233170" y="1366291"/>
                  </a:moveTo>
                  <a:lnTo>
                    <a:pt x="1225691" y="1363903"/>
                  </a:lnTo>
                  <a:lnTo>
                    <a:pt x="1219433" y="1348574"/>
                  </a:lnTo>
                  <a:lnTo>
                    <a:pt x="1226909" y="1337629"/>
                  </a:lnTo>
                  <a:lnTo>
                    <a:pt x="1246425" y="1343859"/>
                  </a:lnTo>
                  <a:lnTo>
                    <a:pt x="1241495" y="1355617"/>
                  </a:lnTo>
                  <a:lnTo>
                    <a:pt x="1233170" y="1366291"/>
                  </a:lnTo>
                  <a:close/>
                </a:path>
                <a:path w="2301875" h="1453515">
                  <a:moveTo>
                    <a:pt x="1308938" y="1377145"/>
                  </a:moveTo>
                  <a:lnTo>
                    <a:pt x="1287819" y="1370404"/>
                  </a:lnTo>
                  <a:lnTo>
                    <a:pt x="1291681" y="1358305"/>
                  </a:lnTo>
                  <a:lnTo>
                    <a:pt x="1314151" y="1365478"/>
                  </a:lnTo>
                  <a:lnTo>
                    <a:pt x="1308938" y="1377145"/>
                  </a:lnTo>
                  <a:close/>
                </a:path>
                <a:path w="2301875" h="1453515">
                  <a:moveTo>
                    <a:pt x="1371218" y="1423688"/>
                  </a:moveTo>
                  <a:lnTo>
                    <a:pt x="1361393" y="1407221"/>
                  </a:lnTo>
                  <a:lnTo>
                    <a:pt x="1346088" y="1402335"/>
                  </a:lnTo>
                  <a:lnTo>
                    <a:pt x="1350673" y="1390467"/>
                  </a:lnTo>
                  <a:lnTo>
                    <a:pt x="1364309" y="1381489"/>
                  </a:lnTo>
                  <a:lnTo>
                    <a:pt x="1372295" y="1397369"/>
                  </a:lnTo>
                  <a:lnTo>
                    <a:pt x="1387459" y="1402210"/>
                  </a:lnTo>
                  <a:lnTo>
                    <a:pt x="1384147" y="1414484"/>
                  </a:lnTo>
                  <a:lnTo>
                    <a:pt x="1371218" y="1423688"/>
                  </a:lnTo>
                  <a:close/>
                </a:path>
                <a:path w="2301875" h="1453515">
                  <a:moveTo>
                    <a:pt x="1502279" y="1452193"/>
                  </a:moveTo>
                  <a:lnTo>
                    <a:pt x="1483393" y="1446164"/>
                  </a:lnTo>
                  <a:lnTo>
                    <a:pt x="1486689" y="1433885"/>
                  </a:lnTo>
                  <a:lnTo>
                    <a:pt x="1495643" y="1423412"/>
                  </a:lnTo>
                  <a:lnTo>
                    <a:pt x="1510775" y="1428242"/>
                  </a:lnTo>
                  <a:lnTo>
                    <a:pt x="1508940" y="1440988"/>
                  </a:lnTo>
                  <a:lnTo>
                    <a:pt x="1502279" y="1452193"/>
                  </a:lnTo>
                  <a:close/>
                </a:path>
                <a:path w="2301875" h="1453515">
                  <a:moveTo>
                    <a:pt x="13799" y="977055"/>
                  </a:moveTo>
                  <a:lnTo>
                    <a:pt x="10782" y="976092"/>
                  </a:lnTo>
                  <a:lnTo>
                    <a:pt x="11627" y="963031"/>
                  </a:lnTo>
                  <a:lnTo>
                    <a:pt x="16656" y="964636"/>
                  </a:lnTo>
                  <a:lnTo>
                    <a:pt x="13799" y="977055"/>
                  </a:lnTo>
                  <a:close/>
                </a:path>
                <a:path w="2301875" h="1453515">
                  <a:moveTo>
                    <a:pt x="69272" y="1008094"/>
                  </a:moveTo>
                  <a:lnTo>
                    <a:pt x="62071" y="992464"/>
                  </a:lnTo>
                  <a:lnTo>
                    <a:pt x="44221" y="986766"/>
                  </a:lnTo>
                  <a:lnTo>
                    <a:pt x="41797" y="972661"/>
                  </a:lnTo>
                  <a:lnTo>
                    <a:pt x="82401" y="985622"/>
                  </a:lnTo>
                  <a:lnTo>
                    <a:pt x="80032" y="998197"/>
                  </a:lnTo>
                  <a:lnTo>
                    <a:pt x="69272" y="1008094"/>
                  </a:lnTo>
                  <a:close/>
                </a:path>
                <a:path w="2301875" h="1453515">
                  <a:moveTo>
                    <a:pt x="106512" y="1019982"/>
                  </a:moveTo>
                  <a:lnTo>
                    <a:pt x="98436" y="1017403"/>
                  </a:lnTo>
                  <a:lnTo>
                    <a:pt x="95729" y="1003208"/>
                  </a:lnTo>
                  <a:lnTo>
                    <a:pt x="94252" y="1002737"/>
                  </a:lnTo>
                  <a:lnTo>
                    <a:pt x="103834" y="992464"/>
                  </a:lnTo>
                  <a:lnTo>
                    <a:pt x="119045" y="997319"/>
                  </a:lnTo>
                  <a:lnTo>
                    <a:pt x="116377" y="1009799"/>
                  </a:lnTo>
                  <a:lnTo>
                    <a:pt x="106512" y="1019982"/>
                  </a:lnTo>
                  <a:close/>
                </a:path>
                <a:path w="2301875" h="1453515">
                  <a:moveTo>
                    <a:pt x="146861" y="1019530"/>
                  </a:moveTo>
                  <a:lnTo>
                    <a:pt x="128445" y="1013651"/>
                  </a:lnTo>
                  <a:lnTo>
                    <a:pt x="125267" y="999306"/>
                  </a:lnTo>
                  <a:lnTo>
                    <a:pt x="152672" y="1008053"/>
                  </a:lnTo>
                  <a:lnTo>
                    <a:pt x="146861" y="1019530"/>
                  </a:lnTo>
                  <a:close/>
                </a:path>
                <a:path w="2301875" h="1453515">
                  <a:moveTo>
                    <a:pt x="168471" y="1039759"/>
                  </a:moveTo>
                  <a:lnTo>
                    <a:pt x="145686" y="1032486"/>
                  </a:lnTo>
                  <a:lnTo>
                    <a:pt x="150570" y="1020714"/>
                  </a:lnTo>
                  <a:lnTo>
                    <a:pt x="159994" y="1010391"/>
                  </a:lnTo>
                  <a:lnTo>
                    <a:pt x="166500" y="1012467"/>
                  </a:lnTo>
                  <a:lnTo>
                    <a:pt x="168389" y="1026402"/>
                  </a:lnTo>
                  <a:lnTo>
                    <a:pt x="171689" y="1027455"/>
                  </a:lnTo>
                  <a:lnTo>
                    <a:pt x="168471" y="1039759"/>
                  </a:lnTo>
                  <a:close/>
                </a:path>
                <a:path w="2301875" h="1453515">
                  <a:moveTo>
                    <a:pt x="218955" y="1042543"/>
                  </a:moveTo>
                  <a:lnTo>
                    <a:pt x="199848" y="1036444"/>
                  </a:lnTo>
                  <a:lnTo>
                    <a:pt x="205705" y="1024982"/>
                  </a:lnTo>
                  <a:lnTo>
                    <a:pt x="215730" y="1028182"/>
                  </a:lnTo>
                  <a:lnTo>
                    <a:pt x="218955" y="1042543"/>
                  </a:lnTo>
                  <a:close/>
                </a:path>
                <a:path w="2301875" h="1453515">
                  <a:moveTo>
                    <a:pt x="248874" y="1052094"/>
                  </a:moveTo>
                  <a:lnTo>
                    <a:pt x="227001" y="1045111"/>
                  </a:lnTo>
                  <a:lnTo>
                    <a:pt x="232874" y="1033655"/>
                  </a:lnTo>
                  <a:lnTo>
                    <a:pt x="246702" y="1038069"/>
                  </a:lnTo>
                  <a:lnTo>
                    <a:pt x="248874" y="1052094"/>
                  </a:lnTo>
                  <a:close/>
                </a:path>
                <a:path w="2301875" h="1453515">
                  <a:moveTo>
                    <a:pt x="306448" y="1070472"/>
                  </a:moveTo>
                  <a:lnTo>
                    <a:pt x="290609" y="1065416"/>
                  </a:lnTo>
                  <a:lnTo>
                    <a:pt x="299939" y="1055063"/>
                  </a:lnTo>
                  <a:lnTo>
                    <a:pt x="306448" y="1070472"/>
                  </a:lnTo>
                  <a:close/>
                </a:path>
                <a:path w="2301875" h="1453515">
                  <a:moveTo>
                    <a:pt x="377336" y="1106431"/>
                  </a:moveTo>
                  <a:lnTo>
                    <a:pt x="366823" y="1103075"/>
                  </a:lnTo>
                  <a:lnTo>
                    <a:pt x="365264" y="1089246"/>
                  </a:lnTo>
                  <a:lnTo>
                    <a:pt x="378696" y="1080202"/>
                  </a:lnTo>
                  <a:lnTo>
                    <a:pt x="386902" y="1096153"/>
                  </a:lnTo>
                  <a:lnTo>
                    <a:pt x="377336" y="1106431"/>
                  </a:lnTo>
                  <a:close/>
                </a:path>
                <a:path w="2301875" h="1453515">
                  <a:moveTo>
                    <a:pt x="406386" y="1102373"/>
                  </a:moveTo>
                  <a:lnTo>
                    <a:pt x="391930" y="1097758"/>
                  </a:lnTo>
                  <a:lnTo>
                    <a:pt x="393828" y="1085033"/>
                  </a:lnTo>
                  <a:lnTo>
                    <a:pt x="414601" y="1091664"/>
                  </a:lnTo>
                  <a:lnTo>
                    <a:pt x="406386" y="1102373"/>
                  </a:lnTo>
                  <a:close/>
                </a:path>
                <a:path w="2301875" h="1453515">
                  <a:moveTo>
                    <a:pt x="464338" y="1120872"/>
                  </a:moveTo>
                  <a:lnTo>
                    <a:pt x="460315" y="1119588"/>
                  </a:lnTo>
                  <a:lnTo>
                    <a:pt x="470211" y="1109415"/>
                  </a:lnTo>
                  <a:lnTo>
                    <a:pt x="464338" y="1120872"/>
                  </a:lnTo>
                  <a:close/>
                </a:path>
                <a:path w="2301875" h="1453515">
                  <a:moveTo>
                    <a:pt x="501583" y="1146092"/>
                  </a:moveTo>
                  <a:lnTo>
                    <a:pt x="494465" y="1143820"/>
                  </a:lnTo>
                  <a:lnTo>
                    <a:pt x="488474" y="1128576"/>
                  </a:lnTo>
                  <a:lnTo>
                    <a:pt x="499376" y="1118725"/>
                  </a:lnTo>
                  <a:lnTo>
                    <a:pt x="516472" y="1124182"/>
                  </a:lnTo>
                  <a:lnTo>
                    <a:pt x="510112" y="1135483"/>
                  </a:lnTo>
                  <a:lnTo>
                    <a:pt x="501583" y="1146092"/>
                  </a:lnTo>
                  <a:close/>
                </a:path>
                <a:path w="2301875" h="1453515">
                  <a:moveTo>
                    <a:pt x="538616" y="1144582"/>
                  </a:moveTo>
                  <a:lnTo>
                    <a:pt x="530712" y="1142059"/>
                  </a:lnTo>
                  <a:lnTo>
                    <a:pt x="527911" y="1127834"/>
                  </a:lnTo>
                  <a:lnTo>
                    <a:pt x="546516" y="1133773"/>
                  </a:lnTo>
                  <a:lnTo>
                    <a:pt x="538616" y="1144582"/>
                  </a:lnTo>
                  <a:close/>
                </a:path>
                <a:path w="2301875" h="1453515">
                  <a:moveTo>
                    <a:pt x="567922" y="1153937"/>
                  </a:moveTo>
                  <a:lnTo>
                    <a:pt x="549820" y="1148158"/>
                  </a:lnTo>
                  <a:lnTo>
                    <a:pt x="550680" y="1135102"/>
                  </a:lnTo>
                  <a:lnTo>
                    <a:pt x="575806" y="1143122"/>
                  </a:lnTo>
                  <a:lnTo>
                    <a:pt x="567922" y="1153937"/>
                  </a:lnTo>
                  <a:close/>
                </a:path>
                <a:path w="2301875" h="1453515">
                  <a:moveTo>
                    <a:pt x="611165" y="1167740"/>
                  </a:moveTo>
                  <a:lnTo>
                    <a:pt x="606137" y="1166135"/>
                  </a:lnTo>
                  <a:lnTo>
                    <a:pt x="599094" y="1150556"/>
                  </a:lnTo>
                  <a:lnTo>
                    <a:pt x="618044" y="1156605"/>
                  </a:lnTo>
                  <a:lnTo>
                    <a:pt x="611165" y="1167740"/>
                  </a:lnTo>
                  <a:close/>
                </a:path>
                <a:path w="2301875" h="1453515">
                  <a:moveTo>
                    <a:pt x="710396" y="1199416"/>
                  </a:moveTo>
                  <a:lnTo>
                    <a:pt x="694636" y="1194385"/>
                  </a:lnTo>
                  <a:lnTo>
                    <a:pt x="696486" y="1181644"/>
                  </a:lnTo>
                  <a:lnTo>
                    <a:pt x="718234" y="1188587"/>
                  </a:lnTo>
                  <a:lnTo>
                    <a:pt x="710396" y="1199416"/>
                  </a:lnTo>
                  <a:close/>
                </a:path>
                <a:path w="2301875" h="1453515">
                  <a:moveTo>
                    <a:pt x="750953" y="1212362"/>
                  </a:moveTo>
                  <a:lnTo>
                    <a:pt x="730085" y="1205701"/>
                  </a:lnTo>
                  <a:lnTo>
                    <a:pt x="741741" y="1196090"/>
                  </a:lnTo>
                  <a:lnTo>
                    <a:pt x="749504" y="1198568"/>
                  </a:lnTo>
                  <a:lnTo>
                    <a:pt x="750953" y="1212362"/>
                  </a:lnTo>
                  <a:close/>
                </a:path>
                <a:path w="2301875" h="1453515">
                  <a:moveTo>
                    <a:pt x="795457" y="1239900"/>
                  </a:moveTo>
                  <a:lnTo>
                    <a:pt x="774244" y="1233128"/>
                  </a:lnTo>
                  <a:lnTo>
                    <a:pt x="780573" y="1221817"/>
                  </a:lnTo>
                  <a:lnTo>
                    <a:pt x="791145" y="1211860"/>
                  </a:lnTo>
                  <a:lnTo>
                    <a:pt x="798797" y="1214303"/>
                  </a:lnTo>
                  <a:lnTo>
                    <a:pt x="800231" y="1228092"/>
                  </a:lnTo>
                  <a:lnTo>
                    <a:pt x="795457" y="1239900"/>
                  </a:lnTo>
                  <a:close/>
                </a:path>
                <a:path w="2301875" h="1453515">
                  <a:moveTo>
                    <a:pt x="901744" y="1273827"/>
                  </a:moveTo>
                  <a:lnTo>
                    <a:pt x="887586" y="1269308"/>
                  </a:lnTo>
                  <a:lnTo>
                    <a:pt x="888604" y="1256302"/>
                  </a:lnTo>
                  <a:lnTo>
                    <a:pt x="895467" y="1245161"/>
                  </a:lnTo>
                  <a:lnTo>
                    <a:pt x="913711" y="1250985"/>
                  </a:lnTo>
                  <a:lnTo>
                    <a:pt x="909566" y="1262993"/>
                  </a:lnTo>
                  <a:lnTo>
                    <a:pt x="908340" y="1262602"/>
                  </a:lnTo>
                  <a:lnTo>
                    <a:pt x="901744" y="1273827"/>
                  </a:lnTo>
                  <a:close/>
                </a:path>
                <a:path w="2301875" h="1453515">
                  <a:moveTo>
                    <a:pt x="964154" y="1280418"/>
                  </a:moveTo>
                  <a:lnTo>
                    <a:pt x="941401" y="1273155"/>
                  </a:lnTo>
                  <a:lnTo>
                    <a:pt x="947793" y="1261864"/>
                  </a:lnTo>
                  <a:lnTo>
                    <a:pt x="967011" y="1267999"/>
                  </a:lnTo>
                  <a:lnTo>
                    <a:pt x="964154" y="1280418"/>
                  </a:lnTo>
                  <a:close/>
                </a:path>
                <a:path w="2301875" h="1453515">
                  <a:moveTo>
                    <a:pt x="1121793" y="1330738"/>
                  </a:moveTo>
                  <a:lnTo>
                    <a:pt x="1099558" y="1323640"/>
                  </a:lnTo>
                  <a:lnTo>
                    <a:pt x="1111827" y="1314225"/>
                  </a:lnTo>
                  <a:lnTo>
                    <a:pt x="1122512" y="1317636"/>
                  </a:lnTo>
                  <a:lnTo>
                    <a:pt x="1121793" y="1330738"/>
                  </a:lnTo>
                  <a:close/>
                </a:path>
                <a:path w="2301875" h="1453515">
                  <a:moveTo>
                    <a:pt x="1180235" y="1362725"/>
                  </a:moveTo>
                  <a:lnTo>
                    <a:pt x="1164050" y="1357558"/>
                  </a:lnTo>
                  <a:lnTo>
                    <a:pt x="1165288" y="1344622"/>
                  </a:lnTo>
                  <a:lnTo>
                    <a:pt x="1174178" y="1334128"/>
                  </a:lnTo>
                  <a:lnTo>
                    <a:pt x="1182224" y="1336697"/>
                  </a:lnTo>
                  <a:lnTo>
                    <a:pt x="1185653" y="1351123"/>
                  </a:lnTo>
                  <a:lnTo>
                    <a:pt x="1188418" y="1352005"/>
                  </a:lnTo>
                  <a:lnTo>
                    <a:pt x="1180235" y="1362725"/>
                  </a:lnTo>
                  <a:close/>
                </a:path>
                <a:path w="2301875" h="1453515">
                  <a:moveTo>
                    <a:pt x="189107" y="1059678"/>
                  </a:moveTo>
                  <a:lnTo>
                    <a:pt x="172765" y="1054461"/>
                  </a:lnTo>
                  <a:lnTo>
                    <a:pt x="174144" y="1041570"/>
                  </a:lnTo>
                  <a:lnTo>
                    <a:pt x="181746" y="1030665"/>
                  </a:lnTo>
                  <a:lnTo>
                    <a:pt x="263205" y="1056668"/>
                  </a:lnTo>
                  <a:lnTo>
                    <a:pt x="259343" y="1068767"/>
                  </a:lnTo>
                  <a:lnTo>
                    <a:pt x="197997" y="1049184"/>
                  </a:lnTo>
                  <a:lnTo>
                    <a:pt x="189107" y="1059678"/>
                  </a:lnTo>
                  <a:close/>
                </a:path>
                <a:path w="2301875" h="1453515">
                  <a:moveTo>
                    <a:pt x="303608" y="1082896"/>
                  </a:moveTo>
                  <a:lnTo>
                    <a:pt x="281467" y="1075829"/>
                  </a:lnTo>
                  <a:lnTo>
                    <a:pt x="287781" y="1064513"/>
                  </a:lnTo>
                  <a:lnTo>
                    <a:pt x="309465" y="1071435"/>
                  </a:lnTo>
                  <a:lnTo>
                    <a:pt x="303608" y="1082896"/>
                  </a:lnTo>
                  <a:close/>
                </a:path>
                <a:path w="2301875" h="1453515">
                  <a:moveTo>
                    <a:pt x="341807" y="1095090"/>
                  </a:moveTo>
                  <a:lnTo>
                    <a:pt x="319258" y="1087892"/>
                  </a:lnTo>
                  <a:lnTo>
                    <a:pt x="327567" y="1077213"/>
                  </a:lnTo>
                  <a:lnTo>
                    <a:pt x="343658" y="1082349"/>
                  </a:lnTo>
                  <a:lnTo>
                    <a:pt x="341807" y="1095090"/>
                  </a:lnTo>
                  <a:close/>
                </a:path>
                <a:path w="2301875" h="1453515">
                  <a:moveTo>
                    <a:pt x="441368" y="1126871"/>
                  </a:moveTo>
                  <a:lnTo>
                    <a:pt x="428169" y="1122658"/>
                  </a:lnTo>
                  <a:lnTo>
                    <a:pt x="429250" y="1109671"/>
                  </a:lnTo>
                  <a:lnTo>
                    <a:pt x="450761" y="1116538"/>
                  </a:lnTo>
                  <a:lnTo>
                    <a:pt x="441368" y="1126871"/>
                  </a:lnTo>
                  <a:close/>
                </a:path>
                <a:path w="2301875" h="1453515">
                  <a:moveTo>
                    <a:pt x="475310" y="1137705"/>
                  </a:moveTo>
                  <a:lnTo>
                    <a:pt x="453562" y="1130763"/>
                  </a:lnTo>
                  <a:lnTo>
                    <a:pt x="456371" y="1118329"/>
                  </a:lnTo>
                  <a:lnTo>
                    <a:pt x="476877" y="1124874"/>
                  </a:lnTo>
                  <a:lnTo>
                    <a:pt x="475310" y="1137705"/>
                  </a:lnTo>
                  <a:close/>
                </a:path>
                <a:path w="2301875" h="1453515">
                  <a:moveTo>
                    <a:pt x="622549" y="1198037"/>
                  </a:moveTo>
                  <a:lnTo>
                    <a:pt x="612492" y="1194827"/>
                  </a:lnTo>
                  <a:lnTo>
                    <a:pt x="603281" y="1178555"/>
                  </a:lnTo>
                  <a:lnTo>
                    <a:pt x="617199" y="1169667"/>
                  </a:lnTo>
                  <a:lnTo>
                    <a:pt x="631279" y="1174161"/>
                  </a:lnTo>
                  <a:lnTo>
                    <a:pt x="628422" y="1186580"/>
                  </a:lnTo>
                  <a:lnTo>
                    <a:pt x="622549" y="1198037"/>
                  </a:lnTo>
                  <a:close/>
                </a:path>
                <a:path w="2301875" h="1453515">
                  <a:moveTo>
                    <a:pt x="692471" y="1207025"/>
                  </a:moveTo>
                  <a:lnTo>
                    <a:pt x="679711" y="1202952"/>
                  </a:lnTo>
                  <a:lnTo>
                    <a:pt x="687596" y="1192138"/>
                  </a:lnTo>
                  <a:lnTo>
                    <a:pt x="692471" y="1207025"/>
                  </a:lnTo>
                  <a:close/>
                </a:path>
                <a:path w="2301875" h="1453515">
                  <a:moveTo>
                    <a:pt x="742063" y="1222856"/>
                  </a:moveTo>
                  <a:lnTo>
                    <a:pt x="732886" y="1219926"/>
                  </a:lnTo>
                  <a:lnTo>
                    <a:pt x="730588" y="1205861"/>
                  </a:lnTo>
                  <a:lnTo>
                    <a:pt x="751739" y="1212613"/>
                  </a:lnTo>
                  <a:lnTo>
                    <a:pt x="742063" y="1222856"/>
                  </a:lnTo>
                  <a:close/>
                </a:path>
                <a:path w="2301875" h="1453515">
                  <a:moveTo>
                    <a:pt x="819660" y="1260957"/>
                  </a:moveTo>
                  <a:lnTo>
                    <a:pt x="813465" y="1245648"/>
                  </a:lnTo>
                  <a:lnTo>
                    <a:pt x="818537" y="1233936"/>
                  </a:lnTo>
                  <a:lnTo>
                    <a:pt x="840458" y="1240933"/>
                  </a:lnTo>
                  <a:lnTo>
                    <a:pt x="833579" y="1252068"/>
                  </a:lnTo>
                  <a:lnTo>
                    <a:pt x="819660" y="1260957"/>
                  </a:lnTo>
                  <a:close/>
                </a:path>
                <a:path w="2301875" h="1453515">
                  <a:moveTo>
                    <a:pt x="952247" y="1289949"/>
                  </a:moveTo>
                  <a:lnTo>
                    <a:pt x="951242" y="1289628"/>
                  </a:lnTo>
                  <a:lnTo>
                    <a:pt x="944717" y="1274213"/>
                  </a:lnTo>
                  <a:lnTo>
                    <a:pt x="966166" y="1281060"/>
                  </a:lnTo>
                  <a:lnTo>
                    <a:pt x="952247" y="1289949"/>
                  </a:lnTo>
                  <a:close/>
                </a:path>
                <a:path w="2301875" h="1453515">
                  <a:moveTo>
                    <a:pt x="980799" y="1299062"/>
                  </a:moveTo>
                  <a:lnTo>
                    <a:pt x="965871" y="1294297"/>
                  </a:lnTo>
                  <a:lnTo>
                    <a:pt x="977857" y="1284792"/>
                  </a:lnTo>
                  <a:lnTo>
                    <a:pt x="980799" y="1299062"/>
                  </a:lnTo>
                  <a:close/>
                </a:path>
                <a:path w="2301875" h="1453515">
                  <a:moveTo>
                    <a:pt x="1014005" y="1322994"/>
                  </a:moveTo>
                  <a:lnTo>
                    <a:pt x="1007248" y="1320837"/>
                  </a:lnTo>
                  <a:lnTo>
                    <a:pt x="1004542" y="1306642"/>
                  </a:lnTo>
                  <a:lnTo>
                    <a:pt x="1003191" y="1306210"/>
                  </a:lnTo>
                  <a:lnTo>
                    <a:pt x="1010415" y="1295185"/>
                  </a:lnTo>
                  <a:lnTo>
                    <a:pt x="1030529" y="1301605"/>
                  </a:lnTo>
                  <a:lnTo>
                    <a:pt x="1023493" y="1312691"/>
                  </a:lnTo>
                  <a:lnTo>
                    <a:pt x="1014005" y="1322994"/>
                  </a:lnTo>
                  <a:close/>
                </a:path>
                <a:path w="2301875" h="1453515">
                  <a:moveTo>
                    <a:pt x="1109131" y="1340028"/>
                  </a:moveTo>
                  <a:lnTo>
                    <a:pt x="1101133" y="1337474"/>
                  </a:lnTo>
                  <a:lnTo>
                    <a:pt x="1099542" y="1323635"/>
                  </a:lnTo>
                  <a:lnTo>
                    <a:pt x="1119279" y="1329935"/>
                  </a:lnTo>
                  <a:lnTo>
                    <a:pt x="1109131" y="1340028"/>
                  </a:lnTo>
                  <a:close/>
                </a:path>
                <a:path w="2301875" h="1453515">
                  <a:moveTo>
                    <a:pt x="1279089" y="1394280"/>
                  </a:moveTo>
                  <a:lnTo>
                    <a:pt x="1256619" y="1387107"/>
                  </a:lnTo>
                  <a:lnTo>
                    <a:pt x="1261832" y="1375440"/>
                  </a:lnTo>
                  <a:lnTo>
                    <a:pt x="1283957" y="1382502"/>
                  </a:lnTo>
                  <a:lnTo>
                    <a:pt x="1279089" y="1394280"/>
                  </a:lnTo>
                  <a:close/>
                </a:path>
                <a:path w="2301875" h="1453515">
                  <a:moveTo>
                    <a:pt x="1312276" y="1404873"/>
                  </a:moveTo>
                  <a:lnTo>
                    <a:pt x="1293168" y="1398774"/>
                  </a:lnTo>
                  <a:lnTo>
                    <a:pt x="1305076" y="1389244"/>
                  </a:lnTo>
                  <a:lnTo>
                    <a:pt x="1312276" y="1404873"/>
                  </a:lnTo>
                  <a:close/>
                </a:path>
                <a:path w="2301875" h="1453515">
                  <a:moveTo>
                    <a:pt x="1434496" y="1443887"/>
                  </a:moveTo>
                  <a:lnTo>
                    <a:pt x="1413424" y="1437161"/>
                  </a:lnTo>
                  <a:lnTo>
                    <a:pt x="1421859" y="1426522"/>
                  </a:lnTo>
                  <a:lnTo>
                    <a:pt x="1435812" y="1430976"/>
                  </a:lnTo>
                  <a:lnTo>
                    <a:pt x="1434496" y="1443887"/>
                  </a:lnTo>
                  <a:close/>
                </a:path>
                <a:path w="2301875" h="1453515">
                  <a:moveTo>
                    <a:pt x="34819" y="1023759"/>
                  </a:moveTo>
                  <a:lnTo>
                    <a:pt x="19200" y="1018773"/>
                  </a:lnTo>
                  <a:lnTo>
                    <a:pt x="20154" y="1005747"/>
                  </a:lnTo>
                  <a:lnTo>
                    <a:pt x="28338" y="995027"/>
                  </a:lnTo>
                  <a:lnTo>
                    <a:pt x="44523" y="1000194"/>
                  </a:lnTo>
                  <a:lnTo>
                    <a:pt x="43285" y="1013130"/>
                  </a:lnTo>
                  <a:lnTo>
                    <a:pt x="34819" y="1023759"/>
                  </a:lnTo>
                  <a:close/>
                </a:path>
                <a:path w="2301875" h="1453515">
                  <a:moveTo>
                    <a:pt x="60935" y="1032095"/>
                  </a:moveTo>
                  <a:lnTo>
                    <a:pt x="43681" y="1026588"/>
                  </a:lnTo>
                  <a:lnTo>
                    <a:pt x="44416" y="1013491"/>
                  </a:lnTo>
                  <a:lnTo>
                    <a:pt x="46758" y="1014239"/>
                  </a:lnTo>
                  <a:lnTo>
                    <a:pt x="57204" y="1004242"/>
                  </a:lnTo>
                  <a:lnTo>
                    <a:pt x="67307" y="1007467"/>
                  </a:lnTo>
                  <a:lnTo>
                    <a:pt x="67044" y="1020714"/>
                  </a:lnTo>
                  <a:lnTo>
                    <a:pt x="60935" y="1032095"/>
                  </a:lnTo>
                  <a:close/>
                </a:path>
                <a:path w="2301875" h="1453515">
                  <a:moveTo>
                    <a:pt x="150891" y="1047479"/>
                  </a:moveTo>
                  <a:lnTo>
                    <a:pt x="101613" y="1031749"/>
                  </a:lnTo>
                  <a:lnTo>
                    <a:pt x="117543" y="1023503"/>
                  </a:lnTo>
                  <a:lnTo>
                    <a:pt x="159200" y="1036800"/>
                  </a:lnTo>
                  <a:lnTo>
                    <a:pt x="150891" y="1047479"/>
                  </a:lnTo>
                  <a:close/>
                </a:path>
                <a:path w="2301875" h="1453515">
                  <a:moveTo>
                    <a:pt x="170282" y="1053669"/>
                  </a:moveTo>
                  <a:lnTo>
                    <a:pt x="155338" y="1048899"/>
                  </a:lnTo>
                  <a:lnTo>
                    <a:pt x="163804" y="1038270"/>
                  </a:lnTo>
                  <a:lnTo>
                    <a:pt x="170282" y="1053669"/>
                  </a:lnTo>
                  <a:close/>
                </a:path>
                <a:path w="2301875" h="1453515">
                  <a:moveTo>
                    <a:pt x="222105" y="1070211"/>
                  </a:moveTo>
                  <a:lnTo>
                    <a:pt x="189107" y="1059678"/>
                  </a:lnTo>
                  <a:lnTo>
                    <a:pt x="205037" y="1051431"/>
                  </a:lnTo>
                  <a:lnTo>
                    <a:pt x="228167" y="1058815"/>
                  </a:lnTo>
                  <a:lnTo>
                    <a:pt x="222105" y="1070211"/>
                  </a:lnTo>
                  <a:close/>
                </a:path>
                <a:path w="2301875" h="1453515">
                  <a:moveTo>
                    <a:pt x="249929" y="1119087"/>
                  </a:moveTo>
                  <a:lnTo>
                    <a:pt x="234844" y="1114272"/>
                  </a:lnTo>
                  <a:lnTo>
                    <a:pt x="235390" y="1101115"/>
                  </a:lnTo>
                  <a:lnTo>
                    <a:pt x="238671" y="1088831"/>
                  </a:lnTo>
                  <a:lnTo>
                    <a:pt x="238369" y="1075403"/>
                  </a:lnTo>
                  <a:lnTo>
                    <a:pt x="228167" y="1058815"/>
                  </a:lnTo>
                  <a:lnTo>
                    <a:pt x="259343" y="1068767"/>
                  </a:lnTo>
                  <a:lnTo>
                    <a:pt x="252464" y="1079902"/>
                  </a:lnTo>
                  <a:lnTo>
                    <a:pt x="262772" y="1083193"/>
                  </a:lnTo>
                  <a:lnTo>
                    <a:pt x="257653" y="1094890"/>
                  </a:lnTo>
                  <a:lnTo>
                    <a:pt x="254797" y="1107309"/>
                  </a:lnTo>
                  <a:lnTo>
                    <a:pt x="261836" y="1109556"/>
                  </a:lnTo>
                  <a:lnTo>
                    <a:pt x="249929" y="1119087"/>
                  </a:lnTo>
                  <a:close/>
                </a:path>
                <a:path w="2301875" h="1453515">
                  <a:moveTo>
                    <a:pt x="287395" y="1091052"/>
                  </a:moveTo>
                  <a:lnTo>
                    <a:pt x="264909" y="1083875"/>
                  </a:lnTo>
                  <a:lnTo>
                    <a:pt x="273422" y="1073261"/>
                  </a:lnTo>
                  <a:lnTo>
                    <a:pt x="295547" y="1080323"/>
                  </a:lnTo>
                  <a:lnTo>
                    <a:pt x="287395" y="1091052"/>
                  </a:lnTo>
                  <a:close/>
                </a:path>
                <a:path w="2301875" h="1453515">
                  <a:moveTo>
                    <a:pt x="317439" y="1100643"/>
                  </a:moveTo>
                  <a:lnTo>
                    <a:pt x="296713" y="1094027"/>
                  </a:lnTo>
                  <a:lnTo>
                    <a:pt x="311637" y="1085459"/>
                  </a:lnTo>
                  <a:lnTo>
                    <a:pt x="317731" y="1096223"/>
                  </a:lnTo>
                  <a:lnTo>
                    <a:pt x="317439" y="1100643"/>
                  </a:lnTo>
                  <a:close/>
                </a:path>
                <a:path w="2301875" h="1453515">
                  <a:moveTo>
                    <a:pt x="357886" y="1113554"/>
                  </a:moveTo>
                  <a:lnTo>
                    <a:pt x="320849" y="1101731"/>
                  </a:lnTo>
                  <a:lnTo>
                    <a:pt x="317731" y="1096223"/>
                  </a:lnTo>
                  <a:lnTo>
                    <a:pt x="318300" y="1087586"/>
                  </a:lnTo>
                  <a:lnTo>
                    <a:pt x="358527" y="1100427"/>
                  </a:lnTo>
                  <a:lnTo>
                    <a:pt x="357886" y="1113554"/>
                  </a:lnTo>
                  <a:close/>
                </a:path>
                <a:path w="2301875" h="1453515">
                  <a:moveTo>
                    <a:pt x="420508" y="1146875"/>
                  </a:moveTo>
                  <a:lnTo>
                    <a:pt x="408566" y="1143063"/>
                  </a:lnTo>
                  <a:lnTo>
                    <a:pt x="402308" y="1127734"/>
                  </a:lnTo>
                  <a:lnTo>
                    <a:pt x="405498" y="1128752"/>
                  </a:lnTo>
                  <a:lnTo>
                    <a:pt x="413587" y="1118003"/>
                  </a:lnTo>
                  <a:lnTo>
                    <a:pt x="419888" y="1120014"/>
                  </a:lnTo>
                  <a:lnTo>
                    <a:pt x="425438" y="1135117"/>
                  </a:lnTo>
                  <a:lnTo>
                    <a:pt x="420508" y="1146875"/>
                  </a:lnTo>
                  <a:close/>
                </a:path>
                <a:path w="2301875" h="1453515">
                  <a:moveTo>
                    <a:pt x="462648" y="1146995"/>
                  </a:moveTo>
                  <a:lnTo>
                    <a:pt x="458575" y="1132363"/>
                  </a:lnTo>
                  <a:lnTo>
                    <a:pt x="472701" y="1136873"/>
                  </a:lnTo>
                  <a:lnTo>
                    <a:pt x="462648" y="1146995"/>
                  </a:lnTo>
                  <a:close/>
                </a:path>
                <a:path w="2301875" h="1453515">
                  <a:moveTo>
                    <a:pt x="521137" y="1178997"/>
                  </a:moveTo>
                  <a:lnTo>
                    <a:pt x="499138" y="1171974"/>
                  </a:lnTo>
                  <a:lnTo>
                    <a:pt x="502545" y="1159730"/>
                  </a:lnTo>
                  <a:lnTo>
                    <a:pt x="510759" y="1149021"/>
                  </a:lnTo>
                  <a:lnTo>
                    <a:pt x="520816" y="1152231"/>
                  </a:lnTo>
                  <a:lnTo>
                    <a:pt x="523994" y="1166577"/>
                  </a:lnTo>
                  <a:lnTo>
                    <a:pt x="521137" y="1178997"/>
                  </a:lnTo>
                  <a:close/>
                </a:path>
                <a:path w="2301875" h="1453515">
                  <a:moveTo>
                    <a:pt x="581273" y="1198193"/>
                  </a:moveTo>
                  <a:lnTo>
                    <a:pt x="565387" y="1193121"/>
                  </a:lnTo>
                  <a:lnTo>
                    <a:pt x="564220" y="1179418"/>
                  </a:lnTo>
                  <a:lnTo>
                    <a:pt x="568243" y="1180702"/>
                  </a:lnTo>
                  <a:lnTo>
                    <a:pt x="574116" y="1169245"/>
                  </a:lnTo>
                  <a:lnTo>
                    <a:pt x="591731" y="1174868"/>
                  </a:lnTo>
                  <a:lnTo>
                    <a:pt x="589236" y="1187403"/>
                  </a:lnTo>
                  <a:lnTo>
                    <a:pt x="581273" y="1198193"/>
                  </a:lnTo>
                  <a:close/>
                </a:path>
                <a:path w="2301875" h="1453515">
                  <a:moveTo>
                    <a:pt x="642100" y="1217609"/>
                  </a:moveTo>
                  <a:lnTo>
                    <a:pt x="625554" y="1212328"/>
                  </a:lnTo>
                  <a:lnTo>
                    <a:pt x="625943" y="1199120"/>
                  </a:lnTo>
                  <a:lnTo>
                    <a:pt x="628316" y="1199878"/>
                  </a:lnTo>
                  <a:lnTo>
                    <a:pt x="640491" y="1190433"/>
                  </a:lnTo>
                  <a:lnTo>
                    <a:pt x="650139" y="1193512"/>
                  </a:lnTo>
                  <a:lnTo>
                    <a:pt x="648948" y="1206464"/>
                  </a:lnTo>
                  <a:lnTo>
                    <a:pt x="642100" y="1217609"/>
                  </a:lnTo>
                  <a:close/>
                </a:path>
                <a:path w="2301875" h="1453515">
                  <a:moveTo>
                    <a:pt x="678021" y="1229076"/>
                  </a:moveTo>
                  <a:lnTo>
                    <a:pt x="673838" y="1214409"/>
                  </a:lnTo>
                  <a:lnTo>
                    <a:pt x="673677" y="1201026"/>
                  </a:lnTo>
                  <a:lnTo>
                    <a:pt x="697813" y="1208731"/>
                  </a:lnTo>
                  <a:lnTo>
                    <a:pt x="694014" y="1220849"/>
                  </a:lnTo>
                  <a:lnTo>
                    <a:pt x="686912" y="1218582"/>
                  </a:lnTo>
                  <a:lnTo>
                    <a:pt x="678021" y="1229076"/>
                  </a:lnTo>
                  <a:close/>
                </a:path>
                <a:path w="2301875" h="1453515">
                  <a:moveTo>
                    <a:pt x="717899" y="1228474"/>
                  </a:moveTo>
                  <a:lnTo>
                    <a:pt x="703615" y="1223914"/>
                  </a:lnTo>
                  <a:lnTo>
                    <a:pt x="713904" y="1213867"/>
                  </a:lnTo>
                  <a:lnTo>
                    <a:pt x="717899" y="1228474"/>
                  </a:lnTo>
                  <a:close/>
                </a:path>
                <a:path w="2301875" h="1453515">
                  <a:moveTo>
                    <a:pt x="805580" y="1256462"/>
                  </a:moveTo>
                  <a:lnTo>
                    <a:pt x="795524" y="1253252"/>
                  </a:lnTo>
                  <a:lnTo>
                    <a:pt x="803409" y="1242438"/>
                  </a:lnTo>
                  <a:lnTo>
                    <a:pt x="805580" y="1256462"/>
                  </a:lnTo>
                  <a:close/>
                </a:path>
                <a:path w="2301875" h="1453515">
                  <a:moveTo>
                    <a:pt x="908791" y="1302739"/>
                  </a:moveTo>
                  <a:lnTo>
                    <a:pt x="894146" y="1298065"/>
                  </a:lnTo>
                  <a:lnTo>
                    <a:pt x="897096" y="1285675"/>
                  </a:lnTo>
                  <a:lnTo>
                    <a:pt x="907102" y="1275538"/>
                  </a:lnTo>
                  <a:lnTo>
                    <a:pt x="915415" y="1278191"/>
                  </a:lnTo>
                  <a:lnTo>
                    <a:pt x="918168" y="1292402"/>
                  </a:lnTo>
                  <a:lnTo>
                    <a:pt x="919221" y="1292738"/>
                  </a:lnTo>
                  <a:lnTo>
                    <a:pt x="908791" y="1302739"/>
                  </a:lnTo>
                  <a:close/>
                </a:path>
                <a:path w="2301875" h="1453515">
                  <a:moveTo>
                    <a:pt x="973401" y="1310032"/>
                  </a:moveTo>
                  <a:lnTo>
                    <a:pt x="958190" y="1305177"/>
                  </a:lnTo>
                  <a:lnTo>
                    <a:pt x="960293" y="1292517"/>
                  </a:lnTo>
                  <a:lnTo>
                    <a:pt x="982417" y="1299579"/>
                  </a:lnTo>
                  <a:lnTo>
                    <a:pt x="973401" y="1310032"/>
                  </a:lnTo>
                  <a:close/>
                </a:path>
                <a:path w="2301875" h="1453515">
                  <a:moveTo>
                    <a:pt x="1034153" y="1342756"/>
                  </a:moveTo>
                  <a:lnTo>
                    <a:pt x="1027287" y="1340565"/>
                  </a:lnTo>
                  <a:lnTo>
                    <a:pt x="1026827" y="1327087"/>
                  </a:lnTo>
                  <a:lnTo>
                    <a:pt x="1035089" y="1316392"/>
                  </a:lnTo>
                  <a:lnTo>
                    <a:pt x="1053820" y="1322371"/>
                  </a:lnTo>
                  <a:lnTo>
                    <a:pt x="1045071" y="1332910"/>
                  </a:lnTo>
                  <a:lnTo>
                    <a:pt x="1034153" y="1342756"/>
                  </a:lnTo>
                  <a:close/>
                </a:path>
                <a:path w="2301875" h="1453515">
                  <a:moveTo>
                    <a:pt x="1088173" y="1346669"/>
                  </a:moveTo>
                  <a:lnTo>
                    <a:pt x="1067054" y="1339927"/>
                  </a:lnTo>
                  <a:lnTo>
                    <a:pt x="1075206" y="1329198"/>
                  </a:lnTo>
                  <a:lnTo>
                    <a:pt x="1092035" y="1334570"/>
                  </a:lnTo>
                  <a:lnTo>
                    <a:pt x="1088173" y="1346669"/>
                  </a:lnTo>
                  <a:close/>
                </a:path>
                <a:path w="2301875" h="1453515">
                  <a:moveTo>
                    <a:pt x="1204831" y="1383907"/>
                  </a:moveTo>
                  <a:lnTo>
                    <a:pt x="1185958" y="1377883"/>
                  </a:lnTo>
                  <a:lnTo>
                    <a:pt x="1194613" y="1367314"/>
                  </a:lnTo>
                  <a:lnTo>
                    <a:pt x="1204831" y="1383907"/>
                  </a:lnTo>
                  <a:close/>
                </a:path>
                <a:path w="2301875" h="1453515">
                  <a:moveTo>
                    <a:pt x="1243725" y="1409654"/>
                  </a:moveTo>
                  <a:lnTo>
                    <a:pt x="1222088" y="1402747"/>
                  </a:lnTo>
                  <a:lnTo>
                    <a:pt x="1226264" y="1390749"/>
                  </a:lnTo>
                  <a:lnTo>
                    <a:pt x="1230726" y="1392173"/>
                  </a:lnTo>
                  <a:lnTo>
                    <a:pt x="1241691" y="1382342"/>
                  </a:lnTo>
                  <a:lnTo>
                    <a:pt x="1246063" y="1397069"/>
                  </a:lnTo>
                  <a:lnTo>
                    <a:pt x="1243725" y="1409654"/>
                  </a:lnTo>
                  <a:close/>
                </a:path>
                <a:path w="2301875" h="1453515">
                  <a:moveTo>
                    <a:pt x="1267182" y="1403810"/>
                  </a:moveTo>
                  <a:lnTo>
                    <a:pt x="1264475" y="1389615"/>
                  </a:lnTo>
                  <a:lnTo>
                    <a:pt x="1277078" y="1393638"/>
                  </a:lnTo>
                  <a:lnTo>
                    <a:pt x="1267182" y="1403810"/>
                  </a:lnTo>
                  <a:close/>
                </a:path>
                <a:path w="2301875" h="1453515">
                  <a:moveTo>
                    <a:pt x="1306811" y="1416460"/>
                  </a:moveTo>
                  <a:lnTo>
                    <a:pt x="1287295" y="1410230"/>
                  </a:lnTo>
                  <a:lnTo>
                    <a:pt x="1292163" y="1398453"/>
                  </a:lnTo>
                  <a:lnTo>
                    <a:pt x="1315293" y="1405836"/>
                  </a:lnTo>
                  <a:lnTo>
                    <a:pt x="1306811" y="1416460"/>
                  </a:lnTo>
                  <a:close/>
                </a:path>
                <a:path w="2301875" h="1453515">
                  <a:moveTo>
                    <a:pt x="1415419" y="1451129"/>
                  </a:moveTo>
                  <a:lnTo>
                    <a:pt x="1413849" y="1437296"/>
                  </a:lnTo>
                  <a:lnTo>
                    <a:pt x="1433493" y="1443567"/>
                  </a:lnTo>
                  <a:lnTo>
                    <a:pt x="1415419" y="1451129"/>
                  </a:lnTo>
                  <a:close/>
                </a:path>
                <a:path w="2301875" h="1453515">
                  <a:moveTo>
                    <a:pt x="142001" y="1057972"/>
                  </a:moveTo>
                  <a:lnTo>
                    <a:pt x="68587" y="1034538"/>
                  </a:lnTo>
                  <a:lnTo>
                    <a:pt x="75466" y="1023403"/>
                  </a:lnTo>
                  <a:lnTo>
                    <a:pt x="153280" y="1048241"/>
                  </a:lnTo>
                  <a:lnTo>
                    <a:pt x="152586" y="1050423"/>
                  </a:lnTo>
                  <a:lnTo>
                    <a:pt x="142001" y="1057972"/>
                  </a:lnTo>
                  <a:close/>
                </a:path>
                <a:path w="2301875" h="1453515">
                  <a:moveTo>
                    <a:pt x="178425" y="1069599"/>
                  </a:moveTo>
                  <a:lnTo>
                    <a:pt x="149433" y="1060345"/>
                  </a:lnTo>
                  <a:lnTo>
                    <a:pt x="152586" y="1050423"/>
                  </a:lnTo>
                  <a:lnTo>
                    <a:pt x="154914" y="1048763"/>
                  </a:lnTo>
                  <a:lnTo>
                    <a:pt x="177038" y="1055826"/>
                  </a:lnTo>
                  <a:lnTo>
                    <a:pt x="178425" y="1069599"/>
                  </a:lnTo>
                  <a:close/>
                </a:path>
                <a:path w="2301875" h="1453515">
                  <a:moveTo>
                    <a:pt x="203865" y="1077720"/>
                  </a:moveTo>
                  <a:lnTo>
                    <a:pt x="178425" y="1069599"/>
                  </a:lnTo>
                  <a:lnTo>
                    <a:pt x="188101" y="1059357"/>
                  </a:lnTo>
                  <a:lnTo>
                    <a:pt x="210226" y="1066419"/>
                  </a:lnTo>
                  <a:lnTo>
                    <a:pt x="203865" y="1077720"/>
                  </a:lnTo>
                  <a:close/>
                </a:path>
                <a:path w="2301875" h="1453515">
                  <a:moveTo>
                    <a:pt x="275755" y="1100668"/>
                  </a:moveTo>
                  <a:lnTo>
                    <a:pt x="267961" y="1098180"/>
                  </a:lnTo>
                  <a:lnTo>
                    <a:pt x="266292" y="1084316"/>
                  </a:lnTo>
                  <a:lnTo>
                    <a:pt x="283341" y="1089758"/>
                  </a:lnTo>
                  <a:lnTo>
                    <a:pt x="275755" y="1100668"/>
                  </a:lnTo>
                  <a:close/>
                </a:path>
                <a:path w="2301875" h="1453515">
                  <a:moveTo>
                    <a:pt x="312964" y="1112546"/>
                  </a:moveTo>
                  <a:lnTo>
                    <a:pt x="290840" y="1105483"/>
                  </a:lnTo>
                  <a:lnTo>
                    <a:pt x="299730" y="1094990"/>
                  </a:lnTo>
                  <a:lnTo>
                    <a:pt x="320849" y="1101731"/>
                  </a:lnTo>
                  <a:lnTo>
                    <a:pt x="312964" y="1112546"/>
                  </a:lnTo>
                  <a:close/>
                </a:path>
                <a:path w="2301875" h="1453515">
                  <a:moveTo>
                    <a:pt x="347471" y="1123561"/>
                  </a:moveTo>
                  <a:lnTo>
                    <a:pt x="334523" y="1119428"/>
                  </a:lnTo>
                  <a:lnTo>
                    <a:pt x="334928" y="1106226"/>
                  </a:lnTo>
                  <a:lnTo>
                    <a:pt x="357053" y="1113288"/>
                  </a:lnTo>
                  <a:lnTo>
                    <a:pt x="347471" y="1123561"/>
                  </a:lnTo>
                  <a:close/>
                </a:path>
                <a:path w="2301875" h="1453515">
                  <a:moveTo>
                    <a:pt x="374471" y="1145511"/>
                  </a:moveTo>
                  <a:lnTo>
                    <a:pt x="367270" y="1129881"/>
                  </a:lnTo>
                  <a:lnTo>
                    <a:pt x="380215" y="1120681"/>
                  </a:lnTo>
                  <a:lnTo>
                    <a:pt x="390994" y="1124122"/>
                  </a:lnTo>
                  <a:lnTo>
                    <a:pt x="390746" y="1137375"/>
                  </a:lnTo>
                  <a:lnTo>
                    <a:pt x="374471" y="1145511"/>
                  </a:lnTo>
                  <a:close/>
                </a:path>
                <a:path w="2301875" h="1453515">
                  <a:moveTo>
                    <a:pt x="477049" y="1178255"/>
                  </a:moveTo>
                  <a:lnTo>
                    <a:pt x="469475" y="1175837"/>
                  </a:lnTo>
                  <a:lnTo>
                    <a:pt x="461803" y="1160057"/>
                  </a:lnTo>
                  <a:lnTo>
                    <a:pt x="468289" y="1148796"/>
                  </a:lnTo>
                  <a:lnTo>
                    <a:pt x="488795" y="1155341"/>
                  </a:lnTo>
                  <a:lnTo>
                    <a:pt x="484714" y="1167370"/>
                  </a:lnTo>
                  <a:lnTo>
                    <a:pt x="477049" y="1178255"/>
                  </a:lnTo>
                  <a:close/>
                </a:path>
                <a:path w="2301875" h="1453515">
                  <a:moveTo>
                    <a:pt x="543583" y="1212824"/>
                  </a:moveTo>
                  <a:lnTo>
                    <a:pt x="521459" y="1205762"/>
                  </a:lnTo>
                  <a:lnTo>
                    <a:pt x="524315" y="1193342"/>
                  </a:lnTo>
                  <a:lnTo>
                    <a:pt x="535940" y="1183722"/>
                  </a:lnTo>
                  <a:lnTo>
                    <a:pt x="537511" y="1184223"/>
                  </a:lnTo>
                  <a:lnTo>
                    <a:pt x="549135" y="1174603"/>
                  </a:lnTo>
                  <a:lnTo>
                    <a:pt x="562460" y="1178856"/>
                  </a:lnTo>
                  <a:lnTo>
                    <a:pt x="558567" y="1190945"/>
                  </a:lnTo>
                  <a:lnTo>
                    <a:pt x="551468" y="1202010"/>
                  </a:lnTo>
                  <a:lnTo>
                    <a:pt x="548985" y="1201217"/>
                  </a:lnTo>
                  <a:lnTo>
                    <a:pt x="543583" y="1212824"/>
                  </a:lnTo>
                  <a:close/>
                </a:path>
                <a:path w="2301875" h="1453515">
                  <a:moveTo>
                    <a:pt x="719191" y="1242217"/>
                  </a:moveTo>
                  <a:lnTo>
                    <a:pt x="701230" y="1236484"/>
                  </a:lnTo>
                  <a:lnTo>
                    <a:pt x="701620" y="1223277"/>
                  </a:lnTo>
                  <a:lnTo>
                    <a:pt x="723116" y="1230139"/>
                  </a:lnTo>
                  <a:lnTo>
                    <a:pt x="719191" y="1242217"/>
                  </a:lnTo>
                  <a:close/>
                </a:path>
                <a:path w="2301875" h="1453515">
                  <a:moveTo>
                    <a:pt x="768532" y="1257967"/>
                  </a:moveTo>
                  <a:lnTo>
                    <a:pt x="726671" y="1244605"/>
                  </a:lnTo>
                  <a:lnTo>
                    <a:pt x="737400" y="1234698"/>
                  </a:lnTo>
                  <a:lnTo>
                    <a:pt x="773399" y="1246190"/>
                  </a:lnTo>
                  <a:lnTo>
                    <a:pt x="768532" y="1257967"/>
                  </a:lnTo>
                  <a:close/>
                </a:path>
                <a:path w="2301875" h="1453515">
                  <a:moveTo>
                    <a:pt x="829987" y="1277585"/>
                  </a:moveTo>
                  <a:lnTo>
                    <a:pt x="786634" y="1263746"/>
                  </a:lnTo>
                  <a:lnTo>
                    <a:pt x="786473" y="1250363"/>
                  </a:lnTo>
                  <a:lnTo>
                    <a:pt x="827831" y="1263565"/>
                  </a:lnTo>
                  <a:lnTo>
                    <a:pt x="829987" y="1277585"/>
                  </a:lnTo>
                  <a:close/>
                </a:path>
                <a:path w="2301875" h="1453515">
                  <a:moveTo>
                    <a:pt x="854174" y="1298637"/>
                  </a:moveTo>
                  <a:lnTo>
                    <a:pt x="845968" y="1282686"/>
                  </a:lnTo>
                  <a:lnTo>
                    <a:pt x="848887" y="1270286"/>
                  </a:lnTo>
                  <a:lnTo>
                    <a:pt x="870949" y="1277329"/>
                  </a:lnTo>
                  <a:lnTo>
                    <a:pt x="864070" y="1288464"/>
                  </a:lnTo>
                  <a:lnTo>
                    <a:pt x="866081" y="1289106"/>
                  </a:lnTo>
                  <a:lnTo>
                    <a:pt x="854174" y="1298637"/>
                  </a:lnTo>
                  <a:close/>
                </a:path>
                <a:path w="2301875" h="1453515">
                  <a:moveTo>
                    <a:pt x="1076266" y="1356199"/>
                  </a:moveTo>
                  <a:lnTo>
                    <a:pt x="1064449" y="1352427"/>
                  </a:lnTo>
                  <a:lnTo>
                    <a:pt x="1065703" y="1339496"/>
                  </a:lnTo>
                  <a:lnTo>
                    <a:pt x="1086162" y="1346027"/>
                  </a:lnTo>
                  <a:lnTo>
                    <a:pt x="1076266" y="1356199"/>
                  </a:lnTo>
                  <a:close/>
                </a:path>
                <a:path w="2301875" h="1453515">
                  <a:moveTo>
                    <a:pt x="1112631" y="1381139"/>
                  </a:moveTo>
                  <a:lnTo>
                    <a:pt x="1103057" y="1364751"/>
                  </a:lnTo>
                  <a:lnTo>
                    <a:pt x="1106401" y="1352487"/>
                  </a:lnTo>
                  <a:lnTo>
                    <a:pt x="1129405" y="1359831"/>
                  </a:lnTo>
                  <a:lnTo>
                    <a:pt x="1112631" y="1381139"/>
                  </a:lnTo>
                  <a:close/>
                </a:path>
                <a:path w="2301875" h="1453515">
                  <a:moveTo>
                    <a:pt x="1158730" y="1382523"/>
                  </a:moveTo>
                  <a:lnTo>
                    <a:pt x="1134594" y="1374818"/>
                  </a:lnTo>
                  <a:lnTo>
                    <a:pt x="1145763" y="1365052"/>
                  </a:lnTo>
                  <a:lnTo>
                    <a:pt x="1160377" y="1369717"/>
                  </a:lnTo>
                  <a:lnTo>
                    <a:pt x="1158730" y="1382523"/>
                  </a:lnTo>
                  <a:close/>
                </a:path>
                <a:path w="2301875" h="1453515">
                  <a:moveTo>
                    <a:pt x="1198580" y="1395243"/>
                  </a:moveTo>
                  <a:lnTo>
                    <a:pt x="1179677" y="1389209"/>
                  </a:lnTo>
                  <a:lnTo>
                    <a:pt x="1182580" y="1376804"/>
                  </a:lnTo>
                  <a:lnTo>
                    <a:pt x="1204343" y="1383751"/>
                  </a:lnTo>
                  <a:lnTo>
                    <a:pt x="1198580" y="1395243"/>
                  </a:lnTo>
                  <a:close/>
                </a:path>
                <a:path w="2301875" h="1453515">
                  <a:moveTo>
                    <a:pt x="1346916" y="1442593"/>
                  </a:moveTo>
                  <a:lnTo>
                    <a:pt x="1314640" y="1432291"/>
                  </a:lnTo>
                  <a:lnTo>
                    <a:pt x="1320482" y="1420824"/>
                  </a:lnTo>
                  <a:lnTo>
                    <a:pt x="1346677" y="1429186"/>
                  </a:lnTo>
                  <a:lnTo>
                    <a:pt x="1346916" y="1442593"/>
                  </a:lnTo>
                  <a:close/>
                </a:path>
                <a:path w="2301875" h="1453515">
                  <a:moveTo>
                    <a:pt x="7563" y="1041721"/>
                  </a:moveTo>
                  <a:lnTo>
                    <a:pt x="2534" y="1040116"/>
                  </a:lnTo>
                  <a:lnTo>
                    <a:pt x="4385" y="1027376"/>
                  </a:lnTo>
                  <a:lnTo>
                    <a:pt x="7241" y="1014956"/>
                  </a:lnTo>
                  <a:lnTo>
                    <a:pt x="18932" y="1018688"/>
                  </a:lnTo>
                  <a:lnTo>
                    <a:pt x="15652" y="1030972"/>
                  </a:lnTo>
                  <a:lnTo>
                    <a:pt x="7563" y="1041721"/>
                  </a:lnTo>
                  <a:close/>
                </a:path>
                <a:path w="2301875" h="1453515">
                  <a:moveTo>
                    <a:pt x="140311" y="1084096"/>
                  </a:moveTo>
                  <a:lnTo>
                    <a:pt x="126499" y="1079687"/>
                  </a:lnTo>
                  <a:lnTo>
                    <a:pt x="128711" y="1067062"/>
                  </a:lnTo>
                  <a:lnTo>
                    <a:pt x="136391" y="1056182"/>
                  </a:lnTo>
                  <a:lnTo>
                    <a:pt x="154399" y="1061930"/>
                  </a:lnTo>
                  <a:lnTo>
                    <a:pt x="151590" y="1074365"/>
                  </a:lnTo>
                  <a:lnTo>
                    <a:pt x="150946" y="1074159"/>
                  </a:lnTo>
                  <a:lnTo>
                    <a:pt x="140311" y="1084096"/>
                  </a:lnTo>
                  <a:close/>
                </a:path>
                <a:path w="2301875" h="1453515">
                  <a:moveTo>
                    <a:pt x="181383" y="1083875"/>
                  </a:moveTo>
                  <a:lnTo>
                    <a:pt x="161018" y="1077374"/>
                  </a:lnTo>
                  <a:lnTo>
                    <a:pt x="162837" y="1064624"/>
                  </a:lnTo>
                  <a:lnTo>
                    <a:pt x="190273" y="1073382"/>
                  </a:lnTo>
                  <a:lnTo>
                    <a:pt x="181383" y="1083875"/>
                  </a:lnTo>
                  <a:close/>
                </a:path>
                <a:path w="2301875" h="1453515">
                  <a:moveTo>
                    <a:pt x="181383" y="1083875"/>
                  </a:moveTo>
                  <a:lnTo>
                    <a:pt x="190273" y="1073382"/>
                  </a:lnTo>
                  <a:lnTo>
                    <a:pt x="191279" y="1073703"/>
                  </a:lnTo>
                  <a:lnTo>
                    <a:pt x="181383" y="1083875"/>
                  </a:lnTo>
                  <a:close/>
                </a:path>
                <a:path w="2301875" h="1453515">
                  <a:moveTo>
                    <a:pt x="292462" y="1119332"/>
                  </a:moveTo>
                  <a:lnTo>
                    <a:pt x="272898" y="1113088"/>
                  </a:lnTo>
                  <a:lnTo>
                    <a:pt x="280092" y="1102052"/>
                  </a:lnTo>
                  <a:lnTo>
                    <a:pt x="299891" y="1108373"/>
                  </a:lnTo>
                  <a:lnTo>
                    <a:pt x="292462" y="1119332"/>
                  </a:lnTo>
                  <a:close/>
                </a:path>
                <a:path w="2301875" h="1453515">
                  <a:moveTo>
                    <a:pt x="306894" y="1150602"/>
                  </a:moveTo>
                  <a:lnTo>
                    <a:pt x="290426" y="1145345"/>
                  </a:lnTo>
                  <a:lnTo>
                    <a:pt x="299206" y="1134817"/>
                  </a:lnTo>
                  <a:lnTo>
                    <a:pt x="293172" y="1132891"/>
                  </a:lnTo>
                  <a:lnTo>
                    <a:pt x="297034" y="1120792"/>
                  </a:lnTo>
                  <a:lnTo>
                    <a:pt x="299891" y="1108373"/>
                  </a:lnTo>
                  <a:lnTo>
                    <a:pt x="316956" y="1113820"/>
                  </a:lnTo>
                  <a:lnTo>
                    <a:pt x="318405" y="1127614"/>
                  </a:lnTo>
                  <a:lnTo>
                    <a:pt x="319568" y="1127985"/>
                  </a:lnTo>
                  <a:lnTo>
                    <a:pt x="307252" y="1137385"/>
                  </a:lnTo>
                  <a:lnTo>
                    <a:pt x="306894" y="1150602"/>
                  </a:lnTo>
                  <a:close/>
                </a:path>
                <a:path w="2301875" h="1453515">
                  <a:moveTo>
                    <a:pt x="573753" y="1222455"/>
                  </a:moveTo>
                  <a:lnTo>
                    <a:pt x="554662" y="1216361"/>
                  </a:lnTo>
                  <a:lnTo>
                    <a:pt x="555114" y="1203174"/>
                  </a:lnTo>
                  <a:lnTo>
                    <a:pt x="558681" y="1204312"/>
                  </a:lnTo>
                  <a:lnTo>
                    <a:pt x="572426" y="1195369"/>
                  </a:lnTo>
                  <a:lnTo>
                    <a:pt x="579627" y="1210998"/>
                  </a:lnTo>
                  <a:lnTo>
                    <a:pt x="573753" y="1222455"/>
                  </a:lnTo>
                  <a:close/>
                </a:path>
                <a:path w="2301875" h="1453515">
                  <a:moveTo>
                    <a:pt x="607785" y="1219987"/>
                  </a:moveTo>
                  <a:lnTo>
                    <a:pt x="586745" y="1213271"/>
                  </a:lnTo>
                  <a:lnTo>
                    <a:pt x="590403" y="1201107"/>
                  </a:lnTo>
                  <a:lnTo>
                    <a:pt x="613659" y="1208530"/>
                  </a:lnTo>
                  <a:lnTo>
                    <a:pt x="607785" y="1219987"/>
                  </a:lnTo>
                  <a:close/>
                </a:path>
                <a:path w="2301875" h="1453515">
                  <a:moveTo>
                    <a:pt x="668286" y="1252631"/>
                  </a:moveTo>
                  <a:lnTo>
                    <a:pt x="656501" y="1248869"/>
                  </a:lnTo>
                  <a:lnTo>
                    <a:pt x="656309" y="1235476"/>
                  </a:lnTo>
                  <a:lnTo>
                    <a:pt x="659420" y="1236469"/>
                  </a:lnTo>
                  <a:lnTo>
                    <a:pt x="672993" y="1227471"/>
                  </a:lnTo>
                  <a:lnTo>
                    <a:pt x="681199" y="1243421"/>
                  </a:lnTo>
                  <a:lnTo>
                    <a:pt x="668286" y="1252631"/>
                  </a:lnTo>
                  <a:close/>
                </a:path>
                <a:path w="2301875" h="1453515">
                  <a:moveTo>
                    <a:pt x="755619" y="1267177"/>
                  </a:moveTo>
                  <a:lnTo>
                    <a:pt x="746568" y="1264288"/>
                  </a:lnTo>
                  <a:lnTo>
                    <a:pt x="746407" y="1250905"/>
                  </a:lnTo>
                  <a:lnTo>
                    <a:pt x="767526" y="1257646"/>
                  </a:lnTo>
                  <a:lnTo>
                    <a:pt x="755619" y="1267177"/>
                  </a:lnTo>
                  <a:close/>
                </a:path>
                <a:path w="2301875" h="1453515">
                  <a:moveTo>
                    <a:pt x="825170" y="1302710"/>
                  </a:moveTo>
                  <a:lnTo>
                    <a:pt x="814155" y="1299194"/>
                  </a:lnTo>
                  <a:lnTo>
                    <a:pt x="811559" y="1285033"/>
                  </a:lnTo>
                  <a:lnTo>
                    <a:pt x="806043" y="1283273"/>
                  </a:lnTo>
                  <a:lnTo>
                    <a:pt x="806747" y="1270166"/>
                  </a:lnTo>
                  <a:lnTo>
                    <a:pt x="839070" y="1280484"/>
                  </a:lnTo>
                  <a:lnTo>
                    <a:pt x="836714" y="1287576"/>
                  </a:lnTo>
                  <a:lnTo>
                    <a:pt x="833055" y="1291895"/>
                  </a:lnTo>
                  <a:lnTo>
                    <a:pt x="825170" y="1302710"/>
                  </a:lnTo>
                  <a:close/>
                </a:path>
                <a:path w="2301875" h="1453515">
                  <a:moveTo>
                    <a:pt x="836103" y="1289414"/>
                  </a:moveTo>
                  <a:lnTo>
                    <a:pt x="836714" y="1287576"/>
                  </a:lnTo>
                  <a:lnTo>
                    <a:pt x="841945" y="1281402"/>
                  </a:lnTo>
                  <a:lnTo>
                    <a:pt x="836103" y="1289414"/>
                  </a:lnTo>
                  <a:close/>
                </a:path>
                <a:path w="2301875" h="1453515">
                  <a:moveTo>
                    <a:pt x="914514" y="1317898"/>
                  </a:moveTo>
                  <a:lnTo>
                    <a:pt x="907474" y="1315651"/>
                  </a:lnTo>
                  <a:lnTo>
                    <a:pt x="921393" y="1306762"/>
                  </a:lnTo>
                  <a:lnTo>
                    <a:pt x="914514" y="1317898"/>
                  </a:lnTo>
                  <a:close/>
                </a:path>
                <a:path w="2301875" h="1453515">
                  <a:moveTo>
                    <a:pt x="1012385" y="1375802"/>
                  </a:moveTo>
                  <a:lnTo>
                    <a:pt x="1005185" y="1360172"/>
                  </a:lnTo>
                  <a:lnTo>
                    <a:pt x="1007035" y="1347432"/>
                  </a:lnTo>
                  <a:lnTo>
                    <a:pt x="1019948" y="1338222"/>
                  </a:lnTo>
                  <a:lnTo>
                    <a:pt x="1023126" y="1352568"/>
                  </a:lnTo>
                  <a:lnTo>
                    <a:pt x="1030166" y="1354815"/>
                  </a:lnTo>
                  <a:lnTo>
                    <a:pt x="1027309" y="1367235"/>
                  </a:lnTo>
                  <a:lnTo>
                    <a:pt x="1018258" y="1364345"/>
                  </a:lnTo>
                  <a:lnTo>
                    <a:pt x="1012385" y="1375802"/>
                  </a:lnTo>
                  <a:close/>
                </a:path>
                <a:path w="2301875" h="1453515">
                  <a:moveTo>
                    <a:pt x="1046040" y="1373213"/>
                  </a:moveTo>
                  <a:lnTo>
                    <a:pt x="1039739" y="1371202"/>
                  </a:lnTo>
                  <a:lnTo>
                    <a:pt x="1034188" y="1356099"/>
                  </a:lnTo>
                  <a:lnTo>
                    <a:pt x="1039260" y="1344387"/>
                  </a:lnTo>
                  <a:lnTo>
                    <a:pt x="1061181" y="1351384"/>
                  </a:lnTo>
                  <a:lnTo>
                    <a:pt x="1054129" y="1362464"/>
                  </a:lnTo>
                  <a:lnTo>
                    <a:pt x="1046040" y="1373213"/>
                  </a:lnTo>
                  <a:close/>
                </a:path>
                <a:path w="2301875" h="1453515">
                  <a:moveTo>
                    <a:pt x="1144686" y="1391371"/>
                  </a:moveTo>
                  <a:lnTo>
                    <a:pt x="1141053" y="1376880"/>
                  </a:lnTo>
                  <a:lnTo>
                    <a:pt x="1155101" y="1381364"/>
                  </a:lnTo>
                  <a:lnTo>
                    <a:pt x="1144686" y="1391371"/>
                  </a:lnTo>
                  <a:close/>
                </a:path>
                <a:path w="2301875" h="1453515">
                  <a:moveTo>
                    <a:pt x="1299684" y="1440848"/>
                  </a:moveTo>
                  <a:lnTo>
                    <a:pt x="1279885" y="1434528"/>
                  </a:lnTo>
                  <a:lnTo>
                    <a:pt x="1288210" y="1423854"/>
                  </a:lnTo>
                  <a:lnTo>
                    <a:pt x="1294558" y="1425880"/>
                  </a:lnTo>
                  <a:lnTo>
                    <a:pt x="1299684" y="1440848"/>
                  </a:lnTo>
                  <a:close/>
                </a:path>
                <a:path w="2301875" h="1453515">
                  <a:moveTo>
                    <a:pt x="1325936" y="1449228"/>
                  </a:moveTo>
                  <a:lnTo>
                    <a:pt x="1321809" y="1447910"/>
                  </a:lnTo>
                  <a:lnTo>
                    <a:pt x="1319732" y="1433916"/>
                  </a:lnTo>
                  <a:lnTo>
                    <a:pt x="1346437" y="1442441"/>
                  </a:lnTo>
                  <a:lnTo>
                    <a:pt x="1325936" y="1449228"/>
                  </a:lnTo>
                  <a:close/>
                </a:path>
                <a:path w="2301875" h="1453515">
                  <a:moveTo>
                    <a:pt x="835066" y="1292537"/>
                  </a:moveTo>
                  <a:lnTo>
                    <a:pt x="834061" y="1292216"/>
                  </a:lnTo>
                  <a:lnTo>
                    <a:pt x="836103" y="1289414"/>
                  </a:lnTo>
                  <a:lnTo>
                    <a:pt x="835066" y="1292537"/>
                  </a:lnTo>
                  <a:close/>
                </a:path>
                <a:path w="2301875" h="1453515">
                  <a:moveTo>
                    <a:pt x="72086" y="1075649"/>
                  </a:moveTo>
                  <a:lnTo>
                    <a:pt x="57001" y="1070834"/>
                  </a:lnTo>
                  <a:lnTo>
                    <a:pt x="58852" y="1058093"/>
                  </a:lnTo>
                  <a:lnTo>
                    <a:pt x="55835" y="1057130"/>
                  </a:lnTo>
                  <a:lnTo>
                    <a:pt x="67711" y="1047590"/>
                  </a:lnTo>
                  <a:lnTo>
                    <a:pt x="80345" y="1051623"/>
                  </a:lnTo>
                  <a:lnTo>
                    <a:pt x="79971" y="1064835"/>
                  </a:lnTo>
                  <a:lnTo>
                    <a:pt x="72086" y="1075649"/>
                  </a:lnTo>
                  <a:close/>
                </a:path>
                <a:path w="2301875" h="1453515">
                  <a:moveTo>
                    <a:pt x="140927" y="1097624"/>
                  </a:moveTo>
                  <a:lnTo>
                    <a:pt x="98234" y="1083996"/>
                  </a:lnTo>
                  <a:lnTo>
                    <a:pt x="107030" y="1073472"/>
                  </a:lnTo>
                  <a:lnTo>
                    <a:pt x="119031" y="1063972"/>
                  </a:lnTo>
                  <a:lnTo>
                    <a:pt x="123309" y="1078669"/>
                  </a:lnTo>
                  <a:lnTo>
                    <a:pt x="140311" y="1084096"/>
                  </a:lnTo>
                  <a:lnTo>
                    <a:pt x="140927" y="1097624"/>
                  </a:lnTo>
                  <a:close/>
                </a:path>
                <a:path w="2301875" h="1453515">
                  <a:moveTo>
                    <a:pt x="192794" y="1100849"/>
                  </a:moveTo>
                  <a:lnTo>
                    <a:pt x="172131" y="1094253"/>
                  </a:lnTo>
                  <a:lnTo>
                    <a:pt x="177360" y="1082591"/>
                  </a:lnTo>
                  <a:lnTo>
                    <a:pt x="196971" y="1088851"/>
                  </a:lnTo>
                  <a:lnTo>
                    <a:pt x="192794" y="1100849"/>
                  </a:lnTo>
                  <a:close/>
                </a:path>
                <a:path w="2301875" h="1453515">
                  <a:moveTo>
                    <a:pt x="222399" y="1110299"/>
                  </a:moveTo>
                  <a:lnTo>
                    <a:pt x="200525" y="1103317"/>
                  </a:lnTo>
                  <a:lnTo>
                    <a:pt x="208206" y="1092437"/>
                  </a:lnTo>
                  <a:lnTo>
                    <a:pt x="224611" y="1097674"/>
                  </a:lnTo>
                  <a:lnTo>
                    <a:pt x="222399" y="1110299"/>
                  </a:lnTo>
                  <a:close/>
                </a:path>
                <a:path w="2301875" h="1453515">
                  <a:moveTo>
                    <a:pt x="276237" y="1140816"/>
                  </a:moveTo>
                  <a:lnTo>
                    <a:pt x="256265" y="1134441"/>
                  </a:lnTo>
                  <a:lnTo>
                    <a:pt x="259357" y="1122096"/>
                  </a:lnTo>
                  <a:lnTo>
                    <a:pt x="268294" y="1111618"/>
                  </a:lnTo>
                  <a:lnTo>
                    <a:pt x="289366" y="1118344"/>
                  </a:lnTo>
                  <a:lnTo>
                    <a:pt x="282974" y="1129635"/>
                  </a:lnTo>
                  <a:lnTo>
                    <a:pt x="280130" y="1128727"/>
                  </a:lnTo>
                  <a:lnTo>
                    <a:pt x="276237" y="1140816"/>
                  </a:lnTo>
                  <a:close/>
                </a:path>
                <a:path w="2301875" h="1453515">
                  <a:moveTo>
                    <a:pt x="355194" y="1152688"/>
                  </a:moveTo>
                  <a:lnTo>
                    <a:pt x="333273" y="1145691"/>
                  </a:lnTo>
                  <a:lnTo>
                    <a:pt x="338015" y="1133874"/>
                  </a:lnTo>
                  <a:lnTo>
                    <a:pt x="358254" y="1140334"/>
                  </a:lnTo>
                  <a:lnTo>
                    <a:pt x="355194" y="1152688"/>
                  </a:lnTo>
                  <a:close/>
                </a:path>
                <a:path w="2301875" h="1453515">
                  <a:moveTo>
                    <a:pt x="389311" y="1176911"/>
                  </a:moveTo>
                  <a:lnTo>
                    <a:pt x="336577" y="1160077"/>
                  </a:lnTo>
                  <a:lnTo>
                    <a:pt x="332393" y="1145410"/>
                  </a:lnTo>
                  <a:lnTo>
                    <a:pt x="371222" y="1157805"/>
                  </a:lnTo>
                  <a:lnTo>
                    <a:pt x="381510" y="1147758"/>
                  </a:lnTo>
                  <a:lnTo>
                    <a:pt x="394238" y="1151821"/>
                  </a:lnTo>
                  <a:lnTo>
                    <a:pt x="399773" y="1166919"/>
                  </a:lnTo>
                  <a:lnTo>
                    <a:pt x="389311" y="1176911"/>
                  </a:lnTo>
                  <a:close/>
                </a:path>
                <a:path w="2301875" h="1453515">
                  <a:moveTo>
                    <a:pt x="441166" y="1193463"/>
                  </a:moveTo>
                  <a:lnTo>
                    <a:pt x="427087" y="1188969"/>
                  </a:lnTo>
                  <a:lnTo>
                    <a:pt x="438994" y="1179438"/>
                  </a:lnTo>
                  <a:lnTo>
                    <a:pt x="433086" y="1177552"/>
                  </a:lnTo>
                  <a:lnTo>
                    <a:pt x="439038" y="1166121"/>
                  </a:lnTo>
                  <a:lnTo>
                    <a:pt x="460707" y="1173038"/>
                  </a:lnTo>
                  <a:lnTo>
                    <a:pt x="454991" y="1184545"/>
                  </a:lnTo>
                  <a:lnTo>
                    <a:pt x="441166" y="1193463"/>
                  </a:lnTo>
                  <a:close/>
                </a:path>
                <a:path w="2301875" h="1453515">
                  <a:moveTo>
                    <a:pt x="502351" y="1199663"/>
                  </a:moveTo>
                  <a:lnTo>
                    <a:pt x="471175" y="1189711"/>
                  </a:lnTo>
                  <a:lnTo>
                    <a:pt x="481040" y="1179529"/>
                  </a:lnTo>
                  <a:lnTo>
                    <a:pt x="496816" y="1184565"/>
                  </a:lnTo>
                  <a:lnTo>
                    <a:pt x="502351" y="1199663"/>
                  </a:lnTo>
                  <a:close/>
                </a:path>
                <a:path w="2301875" h="1453515">
                  <a:moveTo>
                    <a:pt x="628138" y="1239815"/>
                  </a:moveTo>
                  <a:lnTo>
                    <a:pt x="605935" y="1232728"/>
                  </a:lnTo>
                  <a:lnTo>
                    <a:pt x="611808" y="1221271"/>
                  </a:lnTo>
                  <a:lnTo>
                    <a:pt x="630539" y="1227250"/>
                  </a:lnTo>
                  <a:lnTo>
                    <a:pt x="628138" y="1239815"/>
                  </a:lnTo>
                  <a:close/>
                </a:path>
                <a:path w="2301875" h="1453515">
                  <a:moveTo>
                    <a:pt x="719701" y="1269043"/>
                  </a:moveTo>
                  <a:lnTo>
                    <a:pt x="697828" y="1262061"/>
                  </a:lnTo>
                  <a:lnTo>
                    <a:pt x="710364" y="1252731"/>
                  </a:lnTo>
                  <a:lnTo>
                    <a:pt x="719933" y="1255786"/>
                  </a:lnTo>
                  <a:lnTo>
                    <a:pt x="719701" y="1269043"/>
                  </a:lnTo>
                  <a:close/>
                </a:path>
                <a:path w="2301875" h="1453515">
                  <a:moveTo>
                    <a:pt x="767002" y="1297473"/>
                  </a:moveTo>
                  <a:lnTo>
                    <a:pt x="746889" y="1291053"/>
                  </a:lnTo>
                  <a:lnTo>
                    <a:pt x="754224" y="1280063"/>
                  </a:lnTo>
                  <a:lnTo>
                    <a:pt x="755779" y="1280559"/>
                  </a:lnTo>
                  <a:lnTo>
                    <a:pt x="767372" y="1270929"/>
                  </a:lnTo>
                  <a:lnTo>
                    <a:pt x="776235" y="1273758"/>
                  </a:lnTo>
                  <a:lnTo>
                    <a:pt x="776710" y="1287241"/>
                  </a:lnTo>
                  <a:lnTo>
                    <a:pt x="767002" y="1297473"/>
                  </a:lnTo>
                  <a:close/>
                </a:path>
                <a:path w="2301875" h="1453515">
                  <a:moveTo>
                    <a:pt x="856507" y="1326044"/>
                  </a:moveTo>
                  <a:lnTo>
                    <a:pt x="833376" y="1318660"/>
                  </a:lnTo>
                  <a:lnTo>
                    <a:pt x="836233" y="1306241"/>
                  </a:lnTo>
                  <a:lnTo>
                    <a:pt x="840095" y="1294142"/>
                  </a:lnTo>
                  <a:lnTo>
                    <a:pt x="852163" y="1297995"/>
                  </a:lnTo>
                  <a:lnTo>
                    <a:pt x="859363" y="1313624"/>
                  </a:lnTo>
                  <a:lnTo>
                    <a:pt x="856507" y="1326044"/>
                  </a:lnTo>
                  <a:close/>
                </a:path>
                <a:path w="2301875" h="1453515">
                  <a:moveTo>
                    <a:pt x="935794" y="1338022"/>
                  </a:moveTo>
                  <a:lnTo>
                    <a:pt x="894278" y="1324770"/>
                  </a:lnTo>
                  <a:lnTo>
                    <a:pt x="897166" y="1312360"/>
                  </a:lnTo>
                  <a:lnTo>
                    <a:pt x="938964" y="1325702"/>
                  </a:lnTo>
                  <a:lnTo>
                    <a:pt x="935794" y="1338022"/>
                  </a:lnTo>
                  <a:close/>
                </a:path>
                <a:path w="2301875" h="1453515">
                  <a:moveTo>
                    <a:pt x="983221" y="1366492"/>
                  </a:moveTo>
                  <a:lnTo>
                    <a:pt x="974013" y="1363553"/>
                  </a:lnTo>
                  <a:lnTo>
                    <a:pt x="971495" y="1349418"/>
                  </a:lnTo>
                  <a:lnTo>
                    <a:pt x="970395" y="1349067"/>
                  </a:lnTo>
                  <a:lnTo>
                    <a:pt x="980888" y="1339085"/>
                  </a:lnTo>
                  <a:lnTo>
                    <a:pt x="995345" y="1343700"/>
                  </a:lnTo>
                  <a:lnTo>
                    <a:pt x="992441" y="1356104"/>
                  </a:lnTo>
                  <a:lnTo>
                    <a:pt x="983221" y="1366492"/>
                  </a:lnTo>
                  <a:close/>
                </a:path>
                <a:path w="2301875" h="1453515">
                  <a:moveTo>
                    <a:pt x="1074736" y="1395705"/>
                  </a:moveTo>
                  <a:lnTo>
                    <a:pt x="1049595" y="1387680"/>
                  </a:lnTo>
                  <a:lnTo>
                    <a:pt x="1056804" y="1376649"/>
                  </a:lnTo>
                  <a:lnTo>
                    <a:pt x="1065238" y="1366010"/>
                  </a:lnTo>
                  <a:lnTo>
                    <a:pt x="1071885" y="1368132"/>
                  </a:lnTo>
                  <a:lnTo>
                    <a:pt x="1077593" y="1383285"/>
                  </a:lnTo>
                  <a:lnTo>
                    <a:pt x="1074736" y="1395705"/>
                  </a:lnTo>
                  <a:close/>
                </a:path>
                <a:path w="2301875" h="1453515">
                  <a:moveTo>
                    <a:pt x="1156195" y="1421708"/>
                  </a:moveTo>
                  <a:lnTo>
                    <a:pt x="1134071" y="1414645"/>
                  </a:lnTo>
                  <a:lnTo>
                    <a:pt x="1135921" y="1401905"/>
                  </a:lnTo>
                  <a:lnTo>
                    <a:pt x="1147829" y="1392374"/>
                  </a:lnTo>
                  <a:lnTo>
                    <a:pt x="1159897" y="1396226"/>
                  </a:lnTo>
                  <a:lnTo>
                    <a:pt x="1156195" y="1421708"/>
                  </a:lnTo>
                  <a:close/>
                </a:path>
                <a:path w="2301875" h="1453515">
                  <a:moveTo>
                    <a:pt x="1294283" y="1452455"/>
                  </a:moveTo>
                  <a:lnTo>
                    <a:pt x="1282491" y="1448691"/>
                  </a:lnTo>
                  <a:lnTo>
                    <a:pt x="1276554" y="1433465"/>
                  </a:lnTo>
                  <a:lnTo>
                    <a:pt x="1299465" y="1440778"/>
                  </a:lnTo>
                  <a:lnTo>
                    <a:pt x="1294283" y="1452455"/>
                  </a:lnTo>
                  <a:close/>
                </a:path>
                <a:path w="2301875" h="1453515">
                  <a:moveTo>
                    <a:pt x="7884" y="1068487"/>
                  </a:moveTo>
                  <a:lnTo>
                    <a:pt x="1850" y="1066560"/>
                  </a:lnTo>
                  <a:lnTo>
                    <a:pt x="1690" y="1053178"/>
                  </a:lnTo>
                  <a:lnTo>
                    <a:pt x="4546" y="1040758"/>
                  </a:lnTo>
                  <a:lnTo>
                    <a:pt x="10580" y="1042684"/>
                  </a:lnTo>
                  <a:lnTo>
                    <a:pt x="13160" y="1056839"/>
                  </a:lnTo>
                  <a:lnTo>
                    <a:pt x="14355" y="1057221"/>
                  </a:lnTo>
                  <a:lnTo>
                    <a:pt x="7884" y="1068487"/>
                  </a:lnTo>
                  <a:close/>
                </a:path>
                <a:path w="2301875" h="1453515">
                  <a:moveTo>
                    <a:pt x="40910" y="1065697"/>
                  </a:moveTo>
                  <a:lnTo>
                    <a:pt x="17780" y="1058314"/>
                  </a:lnTo>
                  <a:lnTo>
                    <a:pt x="27676" y="1048142"/>
                  </a:lnTo>
                  <a:lnTo>
                    <a:pt x="39744" y="1051994"/>
                  </a:lnTo>
                  <a:lnTo>
                    <a:pt x="40910" y="1065697"/>
                  </a:lnTo>
                  <a:close/>
                </a:path>
                <a:path w="2301875" h="1453515">
                  <a:moveTo>
                    <a:pt x="88338" y="1094168"/>
                  </a:moveTo>
                  <a:lnTo>
                    <a:pt x="71996" y="1088951"/>
                  </a:lnTo>
                  <a:lnTo>
                    <a:pt x="75512" y="1076743"/>
                  </a:lnTo>
                  <a:lnTo>
                    <a:pt x="86005" y="1066761"/>
                  </a:lnTo>
                  <a:lnTo>
                    <a:pt x="96486" y="1070106"/>
                  </a:lnTo>
                  <a:lnTo>
                    <a:pt x="97354" y="1083715"/>
                  </a:lnTo>
                  <a:lnTo>
                    <a:pt x="96992" y="1083599"/>
                  </a:lnTo>
                  <a:lnTo>
                    <a:pt x="88338" y="1094168"/>
                  </a:lnTo>
                  <a:close/>
                </a:path>
                <a:path w="2301875" h="1453515">
                  <a:moveTo>
                    <a:pt x="190755" y="1113529"/>
                  </a:moveTo>
                  <a:lnTo>
                    <a:pt x="172653" y="1107751"/>
                  </a:lnTo>
                  <a:lnTo>
                    <a:pt x="175054" y="1095186"/>
                  </a:lnTo>
                  <a:lnTo>
                    <a:pt x="193612" y="1101110"/>
                  </a:lnTo>
                  <a:lnTo>
                    <a:pt x="190755" y="1113529"/>
                  </a:lnTo>
                  <a:close/>
                </a:path>
                <a:path w="2301875" h="1453515">
                  <a:moveTo>
                    <a:pt x="206846" y="1118666"/>
                  </a:moveTo>
                  <a:lnTo>
                    <a:pt x="202552" y="1103964"/>
                  </a:lnTo>
                  <a:lnTo>
                    <a:pt x="218957" y="1109200"/>
                  </a:lnTo>
                  <a:lnTo>
                    <a:pt x="206846" y="1118666"/>
                  </a:lnTo>
                  <a:close/>
                </a:path>
                <a:path w="2301875" h="1453515">
                  <a:moveTo>
                    <a:pt x="409145" y="1196573"/>
                  </a:moveTo>
                  <a:lnTo>
                    <a:pt x="395286" y="1192149"/>
                  </a:lnTo>
                  <a:lnTo>
                    <a:pt x="393900" y="1178375"/>
                  </a:lnTo>
                  <a:lnTo>
                    <a:pt x="406970" y="1169216"/>
                  </a:lnTo>
                  <a:lnTo>
                    <a:pt x="416367" y="1172215"/>
                  </a:lnTo>
                  <a:lnTo>
                    <a:pt x="417376" y="1185869"/>
                  </a:lnTo>
                  <a:lnTo>
                    <a:pt x="409145" y="1196573"/>
                  </a:lnTo>
                  <a:close/>
                </a:path>
                <a:path w="2301875" h="1453515">
                  <a:moveTo>
                    <a:pt x="500705" y="1212468"/>
                  </a:moveTo>
                  <a:lnTo>
                    <a:pt x="481754" y="1206419"/>
                  </a:lnTo>
                  <a:lnTo>
                    <a:pt x="481232" y="1192921"/>
                  </a:lnTo>
                  <a:lnTo>
                    <a:pt x="508385" y="1201589"/>
                  </a:lnTo>
                  <a:lnTo>
                    <a:pt x="500705" y="1212468"/>
                  </a:lnTo>
                  <a:close/>
                </a:path>
                <a:path w="2301875" h="1453515">
                  <a:moveTo>
                    <a:pt x="522503" y="1232758"/>
                  </a:moveTo>
                  <a:lnTo>
                    <a:pt x="509995" y="1228765"/>
                  </a:lnTo>
                  <a:lnTo>
                    <a:pt x="508546" y="1214971"/>
                  </a:lnTo>
                  <a:lnTo>
                    <a:pt x="511186" y="1215814"/>
                  </a:lnTo>
                  <a:lnTo>
                    <a:pt x="519903" y="1205265"/>
                  </a:lnTo>
                  <a:lnTo>
                    <a:pt x="533527" y="1209614"/>
                  </a:lnTo>
                  <a:lnTo>
                    <a:pt x="531676" y="1222355"/>
                  </a:lnTo>
                  <a:lnTo>
                    <a:pt x="522503" y="1232758"/>
                  </a:lnTo>
                  <a:close/>
                </a:path>
                <a:path w="2301875" h="1453515">
                  <a:moveTo>
                    <a:pt x="556133" y="1256824"/>
                  </a:moveTo>
                  <a:lnTo>
                    <a:pt x="545916" y="1240232"/>
                  </a:lnTo>
                  <a:lnTo>
                    <a:pt x="553801" y="1229417"/>
                  </a:lnTo>
                  <a:lnTo>
                    <a:pt x="552795" y="1229096"/>
                  </a:lnTo>
                  <a:lnTo>
                    <a:pt x="566714" y="1220208"/>
                  </a:lnTo>
                  <a:lnTo>
                    <a:pt x="574920" y="1236159"/>
                  </a:lnTo>
                  <a:lnTo>
                    <a:pt x="569046" y="1247615"/>
                  </a:lnTo>
                  <a:lnTo>
                    <a:pt x="565024" y="1246331"/>
                  </a:lnTo>
                  <a:lnTo>
                    <a:pt x="556133" y="1256824"/>
                  </a:lnTo>
                  <a:close/>
                </a:path>
                <a:path w="2301875" h="1453515">
                  <a:moveTo>
                    <a:pt x="619264" y="1250314"/>
                  </a:moveTo>
                  <a:lnTo>
                    <a:pt x="599685" y="1244064"/>
                  </a:lnTo>
                  <a:lnTo>
                    <a:pt x="604411" y="1232241"/>
                  </a:lnTo>
                  <a:lnTo>
                    <a:pt x="627054" y="1239469"/>
                  </a:lnTo>
                  <a:lnTo>
                    <a:pt x="619264" y="1250314"/>
                  </a:lnTo>
                  <a:close/>
                </a:path>
                <a:path w="2301875" h="1453515">
                  <a:moveTo>
                    <a:pt x="708674" y="1278854"/>
                  </a:moveTo>
                  <a:lnTo>
                    <a:pt x="699245" y="1275845"/>
                  </a:lnTo>
                  <a:lnTo>
                    <a:pt x="697450" y="1261940"/>
                  </a:lnTo>
                  <a:lnTo>
                    <a:pt x="718240" y="1268576"/>
                  </a:lnTo>
                  <a:lnTo>
                    <a:pt x="708674" y="1278854"/>
                  </a:lnTo>
                  <a:close/>
                </a:path>
                <a:path w="2301875" h="1453515">
                  <a:moveTo>
                    <a:pt x="801796" y="1321911"/>
                  </a:moveTo>
                  <a:lnTo>
                    <a:pt x="790985" y="1318460"/>
                  </a:lnTo>
                  <a:lnTo>
                    <a:pt x="788121" y="1304215"/>
                  </a:lnTo>
                  <a:lnTo>
                    <a:pt x="790745" y="1305052"/>
                  </a:lnTo>
                  <a:lnTo>
                    <a:pt x="798646" y="1294243"/>
                  </a:lnTo>
                  <a:lnTo>
                    <a:pt x="805135" y="1296314"/>
                  </a:lnTo>
                  <a:lnTo>
                    <a:pt x="811252" y="1311598"/>
                  </a:lnTo>
                  <a:lnTo>
                    <a:pt x="801796" y="1321911"/>
                  </a:lnTo>
                  <a:close/>
                </a:path>
                <a:path w="2301875" h="1453515">
                  <a:moveTo>
                    <a:pt x="908801" y="1342737"/>
                  </a:moveTo>
                  <a:lnTo>
                    <a:pt x="902607" y="1327428"/>
                  </a:lnTo>
                  <a:lnTo>
                    <a:pt x="906629" y="1328712"/>
                  </a:lnTo>
                  <a:lnTo>
                    <a:pt x="908801" y="1342737"/>
                  </a:lnTo>
                  <a:close/>
                </a:path>
                <a:path w="2301875" h="1453515">
                  <a:moveTo>
                    <a:pt x="923886" y="1347552"/>
                  </a:moveTo>
                  <a:lnTo>
                    <a:pt x="917852" y="1345626"/>
                  </a:lnTo>
                  <a:lnTo>
                    <a:pt x="920709" y="1333206"/>
                  </a:lnTo>
                  <a:lnTo>
                    <a:pt x="932714" y="1337039"/>
                  </a:lnTo>
                  <a:lnTo>
                    <a:pt x="923886" y="1347552"/>
                  </a:lnTo>
                  <a:close/>
                </a:path>
                <a:path w="2301875" h="1453515">
                  <a:moveTo>
                    <a:pt x="957498" y="1358281"/>
                  </a:moveTo>
                  <a:lnTo>
                    <a:pt x="938971" y="1352367"/>
                  </a:lnTo>
                  <a:lnTo>
                    <a:pt x="945882" y="1341242"/>
                  </a:lnTo>
                  <a:lnTo>
                    <a:pt x="965964" y="1347652"/>
                  </a:lnTo>
                  <a:lnTo>
                    <a:pt x="957498" y="1358281"/>
                  </a:lnTo>
                  <a:close/>
                </a:path>
                <a:path w="2301875" h="1453515">
                  <a:moveTo>
                    <a:pt x="1098028" y="1416471"/>
                  </a:moveTo>
                  <a:lnTo>
                    <a:pt x="1089982" y="1413903"/>
                  </a:lnTo>
                  <a:lnTo>
                    <a:pt x="1085799" y="1399236"/>
                  </a:lnTo>
                  <a:lnTo>
                    <a:pt x="1091672" y="1387780"/>
                  </a:lnTo>
                  <a:lnTo>
                    <a:pt x="1108863" y="1393267"/>
                  </a:lnTo>
                  <a:lnTo>
                    <a:pt x="1109432" y="1406780"/>
                  </a:lnTo>
                  <a:lnTo>
                    <a:pt x="1108583" y="1406509"/>
                  </a:lnTo>
                  <a:lnTo>
                    <a:pt x="1098028" y="1416471"/>
                  </a:lnTo>
                  <a:close/>
                </a:path>
                <a:path w="2301875" h="1453515">
                  <a:moveTo>
                    <a:pt x="1215530" y="1440648"/>
                  </a:moveTo>
                  <a:lnTo>
                    <a:pt x="1191394" y="1432943"/>
                  </a:lnTo>
                  <a:lnTo>
                    <a:pt x="1201573" y="1422861"/>
                  </a:lnTo>
                  <a:lnTo>
                    <a:pt x="1214206" y="1426894"/>
                  </a:lnTo>
                  <a:lnTo>
                    <a:pt x="1215530" y="1440648"/>
                  </a:lnTo>
                  <a:close/>
                </a:path>
                <a:path w="2301875" h="1453515">
                  <a:moveTo>
                    <a:pt x="1246077" y="1450399"/>
                  </a:moveTo>
                  <a:lnTo>
                    <a:pt x="1223827" y="1443296"/>
                  </a:lnTo>
                  <a:lnTo>
                    <a:pt x="1230077" y="1431960"/>
                  </a:lnTo>
                  <a:lnTo>
                    <a:pt x="1246906" y="1437332"/>
                  </a:lnTo>
                  <a:lnTo>
                    <a:pt x="1246077" y="1450399"/>
                  </a:lnTo>
                  <a:close/>
                </a:path>
                <a:path w="2301875" h="1453515">
                  <a:moveTo>
                    <a:pt x="33277" y="1076592"/>
                  </a:moveTo>
                  <a:lnTo>
                    <a:pt x="12912" y="1070092"/>
                  </a:lnTo>
                  <a:lnTo>
                    <a:pt x="18786" y="1058635"/>
                  </a:lnTo>
                  <a:lnTo>
                    <a:pt x="38930" y="1065065"/>
                  </a:lnTo>
                  <a:lnTo>
                    <a:pt x="33277" y="1076592"/>
                  </a:lnTo>
                  <a:close/>
                </a:path>
                <a:path w="2301875" h="1453515">
                  <a:moveTo>
                    <a:pt x="62316" y="1085862"/>
                  </a:moveTo>
                  <a:lnTo>
                    <a:pt x="39311" y="1078518"/>
                  </a:lnTo>
                  <a:lnTo>
                    <a:pt x="46976" y="1067634"/>
                  </a:lnTo>
                  <a:lnTo>
                    <a:pt x="65502" y="1073547"/>
                  </a:lnTo>
                  <a:lnTo>
                    <a:pt x="62316" y="1085862"/>
                  </a:lnTo>
                  <a:close/>
                </a:path>
                <a:path w="2301875" h="1453515">
                  <a:moveTo>
                    <a:pt x="128201" y="1160218"/>
                  </a:moveTo>
                  <a:lnTo>
                    <a:pt x="113116" y="1155403"/>
                  </a:lnTo>
                  <a:lnTo>
                    <a:pt x="114967" y="1142662"/>
                  </a:lnTo>
                  <a:lnTo>
                    <a:pt x="89590" y="1134562"/>
                  </a:lnTo>
                  <a:lnTo>
                    <a:pt x="99721" y="1124464"/>
                  </a:lnTo>
                  <a:lnTo>
                    <a:pt x="106349" y="1113249"/>
                  </a:lnTo>
                  <a:lnTo>
                    <a:pt x="103583" y="1112366"/>
                  </a:lnTo>
                  <a:lnTo>
                    <a:pt x="112474" y="1101872"/>
                  </a:lnTo>
                  <a:lnTo>
                    <a:pt x="123375" y="1092021"/>
                  </a:lnTo>
                  <a:lnTo>
                    <a:pt x="139843" y="1097278"/>
                  </a:lnTo>
                  <a:lnTo>
                    <a:pt x="132446" y="1108248"/>
                  </a:lnTo>
                  <a:lnTo>
                    <a:pt x="129570" y="1107330"/>
                  </a:lnTo>
                  <a:lnTo>
                    <a:pt x="124702" y="1119107"/>
                  </a:lnTo>
                  <a:lnTo>
                    <a:pt x="118829" y="1130564"/>
                  </a:lnTo>
                  <a:lnTo>
                    <a:pt x="139571" y="1137185"/>
                  </a:lnTo>
                  <a:lnTo>
                    <a:pt x="138082" y="1150041"/>
                  </a:lnTo>
                  <a:lnTo>
                    <a:pt x="128201" y="1160218"/>
                  </a:lnTo>
                  <a:close/>
                </a:path>
                <a:path w="2301875" h="1453515">
                  <a:moveTo>
                    <a:pt x="193088" y="1140937"/>
                  </a:moveTo>
                  <a:lnTo>
                    <a:pt x="137776" y="1123281"/>
                  </a:lnTo>
                  <a:lnTo>
                    <a:pt x="139627" y="1110540"/>
                  </a:lnTo>
                  <a:lnTo>
                    <a:pt x="169923" y="1120211"/>
                  </a:lnTo>
                  <a:lnTo>
                    <a:pt x="172653" y="1107751"/>
                  </a:lnTo>
                  <a:lnTo>
                    <a:pt x="193772" y="1114493"/>
                  </a:lnTo>
                  <a:lnTo>
                    <a:pt x="193088" y="1140937"/>
                  </a:lnTo>
                  <a:close/>
                </a:path>
                <a:path w="2301875" h="1453515">
                  <a:moveTo>
                    <a:pt x="216501" y="1148410"/>
                  </a:moveTo>
                  <a:lnTo>
                    <a:pt x="193088" y="1140937"/>
                  </a:lnTo>
                  <a:lnTo>
                    <a:pt x="202434" y="1130589"/>
                  </a:lnTo>
                  <a:lnTo>
                    <a:pt x="211497" y="1120150"/>
                  </a:lnTo>
                  <a:lnTo>
                    <a:pt x="213779" y="1134210"/>
                  </a:lnTo>
                  <a:lnTo>
                    <a:pt x="222092" y="1136864"/>
                  </a:lnTo>
                  <a:lnTo>
                    <a:pt x="216501" y="1148410"/>
                  </a:lnTo>
                  <a:close/>
                </a:path>
                <a:path w="2301875" h="1453515">
                  <a:moveTo>
                    <a:pt x="302262" y="1162455"/>
                  </a:moveTo>
                  <a:lnTo>
                    <a:pt x="284443" y="1156767"/>
                  </a:lnTo>
                  <a:lnTo>
                    <a:pt x="285869" y="1143891"/>
                  </a:lnTo>
                  <a:lnTo>
                    <a:pt x="310429" y="1151731"/>
                  </a:lnTo>
                  <a:lnTo>
                    <a:pt x="302262" y="1162455"/>
                  </a:lnTo>
                  <a:close/>
                </a:path>
                <a:path w="2301875" h="1453515">
                  <a:moveTo>
                    <a:pt x="325832" y="1169979"/>
                  </a:moveTo>
                  <a:lnTo>
                    <a:pt x="303550" y="1162866"/>
                  </a:lnTo>
                  <a:lnTo>
                    <a:pt x="312441" y="1152373"/>
                  </a:lnTo>
                  <a:lnTo>
                    <a:pt x="324509" y="1156225"/>
                  </a:lnTo>
                  <a:lnTo>
                    <a:pt x="325832" y="1169979"/>
                  </a:lnTo>
                  <a:close/>
                </a:path>
                <a:path w="2301875" h="1453515">
                  <a:moveTo>
                    <a:pt x="358862" y="1180522"/>
                  </a:moveTo>
                  <a:lnTo>
                    <a:pt x="335983" y="1173219"/>
                  </a:lnTo>
                  <a:lnTo>
                    <a:pt x="337551" y="1160388"/>
                  </a:lnTo>
                  <a:lnTo>
                    <a:pt x="376112" y="1172697"/>
                  </a:lnTo>
                  <a:lnTo>
                    <a:pt x="358862" y="1180522"/>
                  </a:lnTo>
                  <a:close/>
                </a:path>
                <a:path w="2301875" h="1453515">
                  <a:moveTo>
                    <a:pt x="443087" y="1207408"/>
                  </a:moveTo>
                  <a:lnTo>
                    <a:pt x="421214" y="1200425"/>
                  </a:lnTo>
                  <a:lnTo>
                    <a:pt x="424070" y="1188006"/>
                  </a:lnTo>
                  <a:lnTo>
                    <a:pt x="445660" y="1194898"/>
                  </a:lnTo>
                  <a:lnTo>
                    <a:pt x="443087" y="1207408"/>
                  </a:lnTo>
                  <a:close/>
                </a:path>
                <a:path w="2301875" h="1453515">
                  <a:moveTo>
                    <a:pt x="467635" y="1228575"/>
                  </a:moveTo>
                  <a:lnTo>
                    <a:pt x="457578" y="1225365"/>
                  </a:lnTo>
                  <a:lnTo>
                    <a:pt x="456412" y="1211661"/>
                  </a:lnTo>
                  <a:lnTo>
                    <a:pt x="468288" y="1202121"/>
                  </a:lnTo>
                  <a:lnTo>
                    <a:pt x="478376" y="1205341"/>
                  </a:lnTo>
                  <a:lnTo>
                    <a:pt x="479322" y="1218974"/>
                  </a:lnTo>
                  <a:lnTo>
                    <a:pt x="467635" y="1228575"/>
                  </a:lnTo>
                  <a:close/>
                </a:path>
                <a:path w="2301875" h="1453515">
                  <a:moveTo>
                    <a:pt x="537167" y="1250770"/>
                  </a:moveTo>
                  <a:lnTo>
                    <a:pt x="525838" y="1247154"/>
                  </a:lnTo>
                  <a:lnTo>
                    <a:pt x="522707" y="1232823"/>
                  </a:lnTo>
                  <a:lnTo>
                    <a:pt x="535699" y="1223639"/>
                  </a:lnTo>
                  <a:lnTo>
                    <a:pt x="538877" y="1237985"/>
                  </a:lnTo>
                  <a:lnTo>
                    <a:pt x="544911" y="1239911"/>
                  </a:lnTo>
                  <a:lnTo>
                    <a:pt x="537167" y="1250770"/>
                  </a:lnTo>
                  <a:close/>
                </a:path>
                <a:path w="2301875" h="1453515">
                  <a:moveTo>
                    <a:pt x="544911" y="1239911"/>
                  </a:moveTo>
                  <a:lnTo>
                    <a:pt x="538877" y="1237985"/>
                  </a:lnTo>
                  <a:lnTo>
                    <a:pt x="541733" y="1225565"/>
                  </a:lnTo>
                  <a:lnTo>
                    <a:pt x="544911" y="1239911"/>
                  </a:lnTo>
                  <a:close/>
                </a:path>
                <a:path w="2301875" h="1453515">
                  <a:moveTo>
                    <a:pt x="597366" y="1269986"/>
                  </a:moveTo>
                  <a:lnTo>
                    <a:pt x="583287" y="1265492"/>
                  </a:lnTo>
                  <a:lnTo>
                    <a:pt x="591171" y="1254678"/>
                  </a:lnTo>
                  <a:lnTo>
                    <a:pt x="585137" y="1252751"/>
                  </a:lnTo>
                  <a:lnTo>
                    <a:pt x="595033" y="1242579"/>
                  </a:lnTo>
                  <a:lnTo>
                    <a:pt x="616152" y="1249320"/>
                  </a:lnTo>
                  <a:lnTo>
                    <a:pt x="597366" y="1269986"/>
                  </a:lnTo>
                  <a:close/>
                </a:path>
                <a:path w="2301875" h="1453515">
                  <a:moveTo>
                    <a:pt x="657545" y="1275865"/>
                  </a:moveTo>
                  <a:lnTo>
                    <a:pt x="645477" y="1272013"/>
                  </a:lnTo>
                  <a:lnTo>
                    <a:pt x="655043" y="1261735"/>
                  </a:lnTo>
                  <a:lnTo>
                    <a:pt x="672108" y="1267182"/>
                  </a:lnTo>
                  <a:lnTo>
                    <a:pt x="657545" y="1275865"/>
                  </a:lnTo>
                  <a:close/>
                </a:path>
                <a:path w="2301875" h="1453515">
                  <a:moveTo>
                    <a:pt x="716195" y="1321249"/>
                  </a:moveTo>
                  <a:lnTo>
                    <a:pt x="707989" y="1305298"/>
                  </a:lnTo>
                  <a:lnTo>
                    <a:pt x="714868" y="1294163"/>
                  </a:lnTo>
                  <a:lnTo>
                    <a:pt x="712857" y="1293521"/>
                  </a:lnTo>
                  <a:lnTo>
                    <a:pt x="724764" y="1283990"/>
                  </a:lnTo>
                  <a:lnTo>
                    <a:pt x="732970" y="1299941"/>
                  </a:lnTo>
                  <a:lnTo>
                    <a:pt x="732276" y="1304719"/>
                  </a:lnTo>
                  <a:lnTo>
                    <a:pt x="726091" y="1311077"/>
                  </a:lnTo>
                  <a:lnTo>
                    <a:pt x="720057" y="1309151"/>
                  </a:lnTo>
                  <a:lnTo>
                    <a:pt x="716195" y="1321249"/>
                  </a:lnTo>
                  <a:close/>
                </a:path>
                <a:path w="2301875" h="1453515">
                  <a:moveTo>
                    <a:pt x="752832" y="1306281"/>
                  </a:moveTo>
                  <a:lnTo>
                    <a:pt x="734982" y="1300583"/>
                  </a:lnTo>
                  <a:lnTo>
                    <a:pt x="739818" y="1288796"/>
                  </a:lnTo>
                  <a:lnTo>
                    <a:pt x="761188" y="1295617"/>
                  </a:lnTo>
                  <a:lnTo>
                    <a:pt x="752832" y="1306281"/>
                  </a:lnTo>
                  <a:close/>
                </a:path>
                <a:path w="2301875" h="1453515">
                  <a:moveTo>
                    <a:pt x="818487" y="1340570"/>
                  </a:moveTo>
                  <a:lnTo>
                    <a:pt x="806560" y="1336763"/>
                  </a:lnTo>
                  <a:lnTo>
                    <a:pt x="818291" y="1313845"/>
                  </a:lnTo>
                  <a:lnTo>
                    <a:pt x="824325" y="1315771"/>
                  </a:lnTo>
                  <a:lnTo>
                    <a:pt x="831824" y="1331496"/>
                  </a:lnTo>
                  <a:lnTo>
                    <a:pt x="818487" y="1340570"/>
                  </a:lnTo>
                  <a:close/>
                </a:path>
                <a:path w="2301875" h="1453515">
                  <a:moveTo>
                    <a:pt x="863868" y="1355056"/>
                  </a:moveTo>
                  <a:lnTo>
                    <a:pt x="849788" y="1350562"/>
                  </a:lnTo>
                  <a:lnTo>
                    <a:pt x="852645" y="1338142"/>
                  </a:lnTo>
                  <a:lnTo>
                    <a:pt x="858518" y="1326686"/>
                  </a:lnTo>
                  <a:lnTo>
                    <a:pt x="876620" y="1332464"/>
                  </a:lnTo>
                  <a:lnTo>
                    <a:pt x="874094" y="1344989"/>
                  </a:lnTo>
                  <a:lnTo>
                    <a:pt x="872617" y="1344518"/>
                  </a:lnTo>
                  <a:lnTo>
                    <a:pt x="863868" y="1355056"/>
                  </a:lnTo>
                  <a:close/>
                </a:path>
                <a:path w="2301875" h="1453515">
                  <a:moveTo>
                    <a:pt x="924208" y="1374317"/>
                  </a:moveTo>
                  <a:lnTo>
                    <a:pt x="911134" y="1370144"/>
                  </a:lnTo>
                  <a:lnTo>
                    <a:pt x="926841" y="1348495"/>
                  </a:lnTo>
                  <a:lnTo>
                    <a:pt x="937463" y="1351886"/>
                  </a:lnTo>
                  <a:lnTo>
                    <a:pt x="938189" y="1365449"/>
                  </a:lnTo>
                  <a:lnTo>
                    <a:pt x="924208" y="1374317"/>
                  </a:lnTo>
                  <a:close/>
                </a:path>
                <a:path w="2301875" h="1453515">
                  <a:moveTo>
                    <a:pt x="994604" y="1396789"/>
                  </a:moveTo>
                  <a:lnTo>
                    <a:pt x="971474" y="1389405"/>
                  </a:lnTo>
                  <a:lnTo>
                    <a:pt x="978950" y="1378460"/>
                  </a:lnTo>
                  <a:lnTo>
                    <a:pt x="990009" y="1368659"/>
                  </a:lnTo>
                  <a:lnTo>
                    <a:pt x="997583" y="1371077"/>
                  </a:lnTo>
                  <a:lnTo>
                    <a:pt x="994604" y="1396789"/>
                  </a:lnTo>
                  <a:close/>
                </a:path>
                <a:path w="2301875" h="1453515">
                  <a:moveTo>
                    <a:pt x="1205479" y="1450771"/>
                  </a:moveTo>
                  <a:lnTo>
                    <a:pt x="1166664" y="1438381"/>
                  </a:lnTo>
                  <a:lnTo>
                    <a:pt x="1171846" y="1426703"/>
                  </a:lnTo>
                  <a:lnTo>
                    <a:pt x="1211806" y="1439459"/>
                  </a:lnTo>
                  <a:lnTo>
                    <a:pt x="1205479" y="1450771"/>
                  </a:lnTo>
                  <a:close/>
                </a:path>
                <a:path w="2301875" h="1453515">
                  <a:moveTo>
                    <a:pt x="22391" y="1086449"/>
                  </a:moveTo>
                  <a:lnTo>
                    <a:pt x="0" y="1079301"/>
                  </a:lnTo>
                  <a:lnTo>
                    <a:pt x="4867" y="1067523"/>
                  </a:lnTo>
                  <a:lnTo>
                    <a:pt x="27997" y="1074907"/>
                  </a:lnTo>
                  <a:lnTo>
                    <a:pt x="22391" y="1086449"/>
                  </a:lnTo>
                  <a:close/>
                </a:path>
                <a:path w="2301875" h="1453515">
                  <a:moveTo>
                    <a:pt x="50283" y="1095352"/>
                  </a:moveTo>
                  <a:lnTo>
                    <a:pt x="42674" y="1079592"/>
                  </a:lnTo>
                  <a:lnTo>
                    <a:pt x="60163" y="1085175"/>
                  </a:lnTo>
                  <a:lnTo>
                    <a:pt x="50283" y="1095352"/>
                  </a:lnTo>
                  <a:close/>
                </a:path>
                <a:path w="2301875" h="1453515">
                  <a:moveTo>
                    <a:pt x="98555" y="1110761"/>
                  </a:moveTo>
                  <a:lnTo>
                    <a:pt x="78442" y="1104341"/>
                  </a:lnTo>
                  <a:lnTo>
                    <a:pt x="85321" y="1093205"/>
                  </a:lnTo>
                  <a:lnTo>
                    <a:pt x="97829" y="1097198"/>
                  </a:lnTo>
                  <a:lnTo>
                    <a:pt x="98555" y="1110761"/>
                  </a:lnTo>
                  <a:close/>
                </a:path>
                <a:path w="2301875" h="1453515">
                  <a:moveTo>
                    <a:pt x="319896" y="1181415"/>
                  </a:moveTo>
                  <a:lnTo>
                    <a:pt x="300694" y="1175286"/>
                  </a:lnTo>
                  <a:lnTo>
                    <a:pt x="304556" y="1163187"/>
                  </a:lnTo>
                  <a:lnTo>
                    <a:pt x="326681" y="1170250"/>
                  </a:lnTo>
                  <a:lnTo>
                    <a:pt x="319896" y="1181415"/>
                  </a:lnTo>
                  <a:close/>
                </a:path>
                <a:path w="2301875" h="1453515">
                  <a:moveTo>
                    <a:pt x="422380" y="1214129"/>
                  </a:moveTo>
                  <a:lnTo>
                    <a:pt x="403209" y="1208010"/>
                  </a:lnTo>
                  <a:lnTo>
                    <a:pt x="408894" y="1196493"/>
                  </a:lnTo>
                  <a:lnTo>
                    <a:pt x="438718" y="1206013"/>
                  </a:lnTo>
                  <a:lnTo>
                    <a:pt x="422380" y="1214129"/>
                  </a:lnTo>
                  <a:close/>
                </a:path>
                <a:path w="2301875" h="1453515">
                  <a:moveTo>
                    <a:pt x="608589" y="1286900"/>
                  </a:moveTo>
                  <a:lnTo>
                    <a:pt x="573799" y="1275795"/>
                  </a:lnTo>
                  <a:lnTo>
                    <a:pt x="576247" y="1263245"/>
                  </a:lnTo>
                  <a:lnTo>
                    <a:pt x="581115" y="1251467"/>
                  </a:lnTo>
                  <a:lnTo>
                    <a:pt x="583287" y="1265492"/>
                  </a:lnTo>
                  <a:lnTo>
                    <a:pt x="612451" y="1274802"/>
                  </a:lnTo>
                  <a:lnTo>
                    <a:pt x="608589" y="1286900"/>
                  </a:lnTo>
                  <a:close/>
                </a:path>
                <a:path w="2301875" h="1453515">
                  <a:moveTo>
                    <a:pt x="634579" y="1295196"/>
                  </a:moveTo>
                  <a:lnTo>
                    <a:pt x="621820" y="1291124"/>
                  </a:lnTo>
                  <a:lnTo>
                    <a:pt x="619491" y="1277049"/>
                  </a:lnTo>
                  <a:lnTo>
                    <a:pt x="630392" y="1267197"/>
                  </a:lnTo>
                  <a:lnTo>
                    <a:pt x="642460" y="1271050"/>
                  </a:lnTo>
                  <a:lnTo>
                    <a:pt x="644632" y="1285074"/>
                  </a:lnTo>
                  <a:lnTo>
                    <a:pt x="634579" y="1295196"/>
                  </a:lnTo>
                  <a:close/>
                </a:path>
                <a:path w="2301875" h="1453515">
                  <a:moveTo>
                    <a:pt x="672952" y="1307445"/>
                  </a:moveTo>
                  <a:lnTo>
                    <a:pt x="666760" y="1305469"/>
                  </a:lnTo>
                  <a:lnTo>
                    <a:pt x="662734" y="1290853"/>
                  </a:lnTo>
                  <a:lnTo>
                    <a:pt x="670619" y="1280038"/>
                  </a:lnTo>
                  <a:lnTo>
                    <a:pt x="687715" y="1285495"/>
                  </a:lnTo>
                  <a:lnTo>
                    <a:pt x="687876" y="1298878"/>
                  </a:lnTo>
                  <a:lnTo>
                    <a:pt x="682251" y="1297082"/>
                  </a:lnTo>
                  <a:lnTo>
                    <a:pt x="672952" y="1307445"/>
                  </a:lnTo>
                  <a:close/>
                </a:path>
                <a:path w="2301875" h="1453515">
                  <a:moveTo>
                    <a:pt x="731120" y="1312682"/>
                  </a:moveTo>
                  <a:lnTo>
                    <a:pt x="732276" y="1304719"/>
                  </a:lnTo>
                  <a:lnTo>
                    <a:pt x="735987" y="1300904"/>
                  </a:lnTo>
                  <a:lnTo>
                    <a:pt x="731120" y="1312682"/>
                  </a:lnTo>
                  <a:close/>
                </a:path>
                <a:path w="2301875" h="1453515">
                  <a:moveTo>
                    <a:pt x="1009595" y="1401574"/>
                  </a:moveTo>
                  <a:lnTo>
                    <a:pt x="994604" y="1396789"/>
                  </a:lnTo>
                  <a:lnTo>
                    <a:pt x="1003840" y="1386406"/>
                  </a:lnTo>
                  <a:lnTo>
                    <a:pt x="1009026" y="1388061"/>
                  </a:lnTo>
                  <a:lnTo>
                    <a:pt x="1009595" y="1401574"/>
                  </a:lnTo>
                  <a:close/>
                </a:path>
                <a:path w="2301875" h="1453515">
                  <a:moveTo>
                    <a:pt x="1169413" y="1452589"/>
                  </a:moveTo>
                  <a:lnTo>
                    <a:pt x="1169493" y="1439283"/>
                  </a:lnTo>
                  <a:lnTo>
                    <a:pt x="1186723" y="1444784"/>
                  </a:lnTo>
                  <a:lnTo>
                    <a:pt x="1169413" y="1452589"/>
                  </a:lnTo>
                  <a:close/>
                </a:path>
                <a:path w="2301875" h="1453515">
                  <a:moveTo>
                    <a:pt x="9384" y="1095628"/>
                  </a:moveTo>
                  <a:lnTo>
                    <a:pt x="3017" y="1080264"/>
                  </a:lnTo>
                  <a:lnTo>
                    <a:pt x="19233" y="1085440"/>
                  </a:lnTo>
                  <a:lnTo>
                    <a:pt x="9384" y="1095628"/>
                  </a:lnTo>
                  <a:close/>
                </a:path>
                <a:path w="2301875" h="1453515">
                  <a:moveTo>
                    <a:pt x="40956" y="1119037"/>
                  </a:moveTo>
                  <a:lnTo>
                    <a:pt x="23278" y="1113395"/>
                  </a:lnTo>
                  <a:lnTo>
                    <a:pt x="24925" y="1100589"/>
                  </a:lnTo>
                  <a:lnTo>
                    <a:pt x="28178" y="1101627"/>
                  </a:lnTo>
                  <a:lnTo>
                    <a:pt x="38215" y="1091500"/>
                  </a:lnTo>
                  <a:lnTo>
                    <a:pt x="47737" y="1094539"/>
                  </a:lnTo>
                  <a:lnTo>
                    <a:pt x="47175" y="1107691"/>
                  </a:lnTo>
                  <a:lnTo>
                    <a:pt x="40956" y="1119037"/>
                  </a:lnTo>
                  <a:close/>
                </a:path>
                <a:path w="2301875" h="1453515">
                  <a:moveTo>
                    <a:pt x="67701" y="1127575"/>
                  </a:moveTo>
                  <a:lnTo>
                    <a:pt x="45576" y="1120512"/>
                  </a:lnTo>
                  <a:lnTo>
                    <a:pt x="53461" y="1109698"/>
                  </a:lnTo>
                  <a:lnTo>
                    <a:pt x="64111" y="1099766"/>
                  </a:lnTo>
                  <a:lnTo>
                    <a:pt x="98618" y="1110781"/>
                  </a:lnTo>
                  <a:lnTo>
                    <a:pt x="90670" y="1121575"/>
                  </a:lnTo>
                  <a:lnTo>
                    <a:pt x="75585" y="1116760"/>
                  </a:lnTo>
                  <a:lnTo>
                    <a:pt x="67701" y="1127575"/>
                  </a:lnTo>
                  <a:close/>
                </a:path>
                <a:path w="2301875" h="1453515">
                  <a:moveTo>
                    <a:pt x="173245" y="1147934"/>
                  </a:moveTo>
                  <a:lnTo>
                    <a:pt x="150005" y="1140516"/>
                  </a:lnTo>
                  <a:lnTo>
                    <a:pt x="148666" y="1126757"/>
                  </a:lnTo>
                  <a:lnTo>
                    <a:pt x="180643" y="1136964"/>
                  </a:lnTo>
                  <a:lnTo>
                    <a:pt x="173245" y="1147934"/>
                  </a:lnTo>
                  <a:close/>
                </a:path>
                <a:path w="2301875" h="1453515">
                  <a:moveTo>
                    <a:pt x="208494" y="1172517"/>
                  </a:moveTo>
                  <a:lnTo>
                    <a:pt x="197432" y="1168986"/>
                  </a:lnTo>
                  <a:lnTo>
                    <a:pt x="191237" y="1153677"/>
                  </a:lnTo>
                  <a:lnTo>
                    <a:pt x="196105" y="1141900"/>
                  </a:lnTo>
                  <a:lnTo>
                    <a:pt x="215684" y="1148150"/>
                  </a:lnTo>
                  <a:lnTo>
                    <a:pt x="212356" y="1160419"/>
                  </a:lnTo>
                  <a:lnTo>
                    <a:pt x="208494" y="1172517"/>
                  </a:lnTo>
                  <a:close/>
                </a:path>
                <a:path w="2301875" h="1453515">
                  <a:moveTo>
                    <a:pt x="251577" y="1172938"/>
                  </a:moveTo>
                  <a:lnTo>
                    <a:pt x="233349" y="1167120"/>
                  </a:lnTo>
                  <a:lnTo>
                    <a:pt x="236724" y="1154866"/>
                  </a:lnTo>
                  <a:lnTo>
                    <a:pt x="256932" y="1161316"/>
                  </a:lnTo>
                  <a:lnTo>
                    <a:pt x="251577" y="1172938"/>
                  </a:lnTo>
                  <a:close/>
                </a:path>
                <a:path w="2301875" h="1453515">
                  <a:moveTo>
                    <a:pt x="365881" y="1222757"/>
                  </a:moveTo>
                  <a:lnTo>
                    <a:pt x="332191" y="1212003"/>
                  </a:lnTo>
                  <a:lnTo>
                    <a:pt x="337090" y="1200235"/>
                  </a:lnTo>
                  <a:lnTo>
                    <a:pt x="342932" y="1188768"/>
                  </a:lnTo>
                  <a:lnTo>
                    <a:pt x="376732" y="1199558"/>
                  </a:lnTo>
                  <a:lnTo>
                    <a:pt x="376280" y="1212745"/>
                  </a:lnTo>
                  <a:lnTo>
                    <a:pt x="365881" y="1222757"/>
                  </a:lnTo>
                  <a:close/>
                </a:path>
                <a:path w="2301875" h="1453515">
                  <a:moveTo>
                    <a:pt x="417009" y="1225746"/>
                  </a:moveTo>
                  <a:lnTo>
                    <a:pt x="386069" y="1215870"/>
                  </a:lnTo>
                  <a:lnTo>
                    <a:pt x="393844" y="1205020"/>
                  </a:lnTo>
                  <a:lnTo>
                    <a:pt x="423134" y="1214370"/>
                  </a:lnTo>
                  <a:lnTo>
                    <a:pt x="417009" y="1225746"/>
                  </a:lnTo>
                  <a:close/>
                </a:path>
                <a:path w="2301875" h="1453515">
                  <a:moveTo>
                    <a:pt x="446802" y="1235256"/>
                  </a:moveTo>
                  <a:lnTo>
                    <a:pt x="424175" y="1228033"/>
                  </a:lnTo>
                  <a:lnTo>
                    <a:pt x="430441" y="1216702"/>
                  </a:lnTo>
                  <a:lnTo>
                    <a:pt x="448826" y="1222571"/>
                  </a:lnTo>
                  <a:lnTo>
                    <a:pt x="446802" y="1235256"/>
                  </a:lnTo>
                  <a:close/>
                </a:path>
                <a:path w="2301875" h="1453515">
                  <a:moveTo>
                    <a:pt x="495989" y="1264288"/>
                  </a:moveTo>
                  <a:lnTo>
                    <a:pt x="476002" y="1257908"/>
                  </a:lnTo>
                  <a:lnTo>
                    <a:pt x="481042" y="1246186"/>
                  </a:lnTo>
                  <a:lnTo>
                    <a:pt x="489382" y="1235517"/>
                  </a:lnTo>
                  <a:lnTo>
                    <a:pt x="496312" y="1237729"/>
                  </a:lnTo>
                  <a:lnTo>
                    <a:pt x="500983" y="1252551"/>
                  </a:lnTo>
                  <a:lnTo>
                    <a:pt x="502350" y="1252987"/>
                  </a:lnTo>
                  <a:lnTo>
                    <a:pt x="495989" y="1264288"/>
                  </a:lnTo>
                  <a:close/>
                </a:path>
                <a:path w="2301875" h="1453515">
                  <a:moveTo>
                    <a:pt x="699778" y="1329340"/>
                  </a:moveTo>
                  <a:lnTo>
                    <a:pt x="678141" y="1322433"/>
                  </a:lnTo>
                  <a:lnTo>
                    <a:pt x="680997" y="1310013"/>
                  </a:lnTo>
                  <a:lnTo>
                    <a:pt x="686025" y="1311619"/>
                  </a:lnTo>
                  <a:lnTo>
                    <a:pt x="696927" y="1301767"/>
                  </a:lnTo>
                  <a:lnTo>
                    <a:pt x="704127" y="1317397"/>
                  </a:lnTo>
                  <a:lnTo>
                    <a:pt x="699778" y="1329340"/>
                  </a:lnTo>
                  <a:close/>
                </a:path>
                <a:path w="2301875" h="1453515">
                  <a:moveTo>
                    <a:pt x="762617" y="1349399"/>
                  </a:moveTo>
                  <a:lnTo>
                    <a:pt x="746353" y="1344207"/>
                  </a:lnTo>
                  <a:lnTo>
                    <a:pt x="745360" y="1330559"/>
                  </a:lnTo>
                  <a:lnTo>
                    <a:pt x="755256" y="1320386"/>
                  </a:lnTo>
                  <a:lnTo>
                    <a:pt x="763301" y="1322954"/>
                  </a:lnTo>
                  <a:lnTo>
                    <a:pt x="768490" y="1337942"/>
                  </a:lnTo>
                  <a:lnTo>
                    <a:pt x="762617" y="1349399"/>
                  </a:lnTo>
                  <a:close/>
                </a:path>
                <a:path w="2301875" h="1453515">
                  <a:moveTo>
                    <a:pt x="796649" y="1346931"/>
                  </a:moveTo>
                  <a:lnTo>
                    <a:pt x="775530" y="1340189"/>
                  </a:lnTo>
                  <a:lnTo>
                    <a:pt x="787437" y="1330659"/>
                  </a:lnTo>
                  <a:lnTo>
                    <a:pt x="796649" y="1346931"/>
                  </a:lnTo>
                  <a:close/>
                </a:path>
                <a:path w="2301875" h="1453515">
                  <a:moveTo>
                    <a:pt x="869217" y="1383427"/>
                  </a:moveTo>
                  <a:lnTo>
                    <a:pt x="857150" y="1379574"/>
                  </a:lnTo>
                  <a:lnTo>
                    <a:pt x="851960" y="1364587"/>
                  </a:lnTo>
                  <a:lnTo>
                    <a:pt x="859845" y="1353772"/>
                  </a:lnTo>
                  <a:lnTo>
                    <a:pt x="878953" y="1359872"/>
                  </a:lnTo>
                  <a:lnTo>
                    <a:pt x="869217" y="1383427"/>
                  </a:lnTo>
                  <a:close/>
                </a:path>
                <a:path w="2301875" h="1453515">
                  <a:moveTo>
                    <a:pt x="913306" y="1384169"/>
                  </a:moveTo>
                  <a:lnTo>
                    <a:pt x="889547" y="1376585"/>
                  </a:lnTo>
                  <a:lnTo>
                    <a:pt x="898076" y="1365976"/>
                  </a:lnTo>
                  <a:lnTo>
                    <a:pt x="915157" y="1371428"/>
                  </a:lnTo>
                  <a:lnTo>
                    <a:pt x="913306" y="1384169"/>
                  </a:lnTo>
                  <a:close/>
                </a:path>
                <a:path w="2301875" h="1453515">
                  <a:moveTo>
                    <a:pt x="941465" y="1393157"/>
                  </a:moveTo>
                  <a:lnTo>
                    <a:pt x="919340" y="1386095"/>
                  </a:lnTo>
                  <a:lnTo>
                    <a:pt x="931247" y="1376565"/>
                  </a:lnTo>
                  <a:lnTo>
                    <a:pt x="941465" y="1393157"/>
                  </a:lnTo>
                  <a:close/>
                </a:path>
                <a:path w="2301875" h="1453515">
                  <a:moveTo>
                    <a:pt x="954699" y="1410713"/>
                  </a:moveTo>
                  <a:lnTo>
                    <a:pt x="942631" y="1406861"/>
                  </a:lnTo>
                  <a:lnTo>
                    <a:pt x="944482" y="1394120"/>
                  </a:lnTo>
                  <a:lnTo>
                    <a:pt x="941465" y="1393157"/>
                  </a:lnTo>
                  <a:lnTo>
                    <a:pt x="957049" y="1384801"/>
                  </a:lnTo>
                  <a:lnTo>
                    <a:pt x="965943" y="1387640"/>
                  </a:lnTo>
                  <a:lnTo>
                    <a:pt x="964941" y="1400651"/>
                  </a:lnTo>
                  <a:lnTo>
                    <a:pt x="954699" y="1410713"/>
                  </a:lnTo>
                  <a:close/>
                </a:path>
                <a:path w="2301875" h="1453515">
                  <a:moveTo>
                    <a:pt x="1015039" y="1429974"/>
                  </a:moveTo>
                  <a:lnTo>
                    <a:pt x="1006994" y="1427406"/>
                  </a:lnTo>
                  <a:lnTo>
                    <a:pt x="1012867" y="1415950"/>
                  </a:lnTo>
                  <a:lnTo>
                    <a:pt x="986720" y="1407603"/>
                  </a:lnTo>
                  <a:lnTo>
                    <a:pt x="988570" y="1394863"/>
                  </a:lnTo>
                  <a:lnTo>
                    <a:pt x="1032820" y="1408988"/>
                  </a:lnTo>
                  <a:lnTo>
                    <a:pt x="1027795" y="1420715"/>
                  </a:lnTo>
                  <a:lnTo>
                    <a:pt x="1015039" y="1429974"/>
                  </a:lnTo>
                  <a:close/>
                </a:path>
                <a:path w="2301875" h="1453515">
                  <a:moveTo>
                    <a:pt x="1043198" y="1438963"/>
                  </a:moveTo>
                  <a:lnTo>
                    <a:pt x="1034304" y="1436124"/>
                  </a:lnTo>
                  <a:lnTo>
                    <a:pt x="1032478" y="1422210"/>
                  </a:lnTo>
                  <a:lnTo>
                    <a:pt x="1032069" y="1422079"/>
                  </a:lnTo>
                  <a:lnTo>
                    <a:pt x="1042876" y="1412198"/>
                  </a:lnTo>
                  <a:lnTo>
                    <a:pt x="1057082" y="1416732"/>
                  </a:lnTo>
                  <a:lnTo>
                    <a:pt x="1053581" y="1428946"/>
                  </a:lnTo>
                  <a:lnTo>
                    <a:pt x="1043198" y="1438963"/>
                  </a:lnTo>
                  <a:close/>
                </a:path>
                <a:path w="2301875" h="1453515">
                  <a:moveTo>
                    <a:pt x="1085436" y="1452446"/>
                  </a:moveTo>
                  <a:lnTo>
                    <a:pt x="1076385" y="1449557"/>
                  </a:lnTo>
                  <a:lnTo>
                    <a:pt x="1067173" y="1433285"/>
                  </a:lnTo>
                  <a:lnTo>
                    <a:pt x="1074382" y="1422255"/>
                  </a:lnTo>
                  <a:lnTo>
                    <a:pt x="1095171" y="1428891"/>
                  </a:lnTo>
                  <a:lnTo>
                    <a:pt x="1091309" y="1440989"/>
                  </a:lnTo>
                  <a:lnTo>
                    <a:pt x="1085436" y="1452446"/>
                  </a:lnTo>
                  <a:close/>
                </a:path>
                <a:path w="2301875" h="1453515">
                  <a:moveTo>
                    <a:pt x="8527" y="1122017"/>
                  </a:moveTo>
                  <a:lnTo>
                    <a:pt x="1487" y="1119770"/>
                  </a:lnTo>
                  <a:lnTo>
                    <a:pt x="3338" y="1107029"/>
                  </a:lnTo>
                  <a:lnTo>
                    <a:pt x="321" y="1106066"/>
                  </a:lnTo>
                  <a:lnTo>
                    <a:pt x="2172" y="1093326"/>
                  </a:lnTo>
                  <a:lnTo>
                    <a:pt x="13234" y="1096857"/>
                  </a:lnTo>
                  <a:lnTo>
                    <a:pt x="14400" y="1110561"/>
                  </a:lnTo>
                  <a:lnTo>
                    <a:pt x="8527" y="1122017"/>
                  </a:lnTo>
                  <a:close/>
                </a:path>
                <a:path w="2301875" h="1453515">
                  <a:moveTo>
                    <a:pt x="61827" y="1139031"/>
                  </a:moveTo>
                  <a:lnTo>
                    <a:pt x="40991" y="1132380"/>
                  </a:lnTo>
                  <a:lnTo>
                    <a:pt x="43565" y="1119870"/>
                  </a:lnTo>
                  <a:lnTo>
                    <a:pt x="48432" y="1108093"/>
                  </a:lnTo>
                  <a:lnTo>
                    <a:pt x="45576" y="1120512"/>
                  </a:lnTo>
                  <a:lnTo>
                    <a:pt x="65689" y="1126932"/>
                  </a:lnTo>
                  <a:lnTo>
                    <a:pt x="61827" y="1139031"/>
                  </a:lnTo>
                  <a:close/>
                </a:path>
                <a:path w="2301875" h="1453515">
                  <a:moveTo>
                    <a:pt x="173457" y="1174664"/>
                  </a:moveTo>
                  <a:lnTo>
                    <a:pt x="166417" y="1172417"/>
                  </a:lnTo>
                  <a:lnTo>
                    <a:pt x="155194" y="1155503"/>
                  </a:lnTo>
                  <a:lnTo>
                    <a:pt x="164084" y="1145010"/>
                  </a:lnTo>
                  <a:lnTo>
                    <a:pt x="178164" y="1149504"/>
                  </a:lnTo>
                  <a:lnTo>
                    <a:pt x="179330" y="1163208"/>
                  </a:lnTo>
                  <a:lnTo>
                    <a:pt x="173457" y="1174664"/>
                  </a:lnTo>
                  <a:close/>
                </a:path>
                <a:path w="2301875" h="1453515">
                  <a:moveTo>
                    <a:pt x="282474" y="1196132"/>
                  </a:moveTo>
                  <a:lnTo>
                    <a:pt x="244698" y="1184074"/>
                  </a:lnTo>
                  <a:lnTo>
                    <a:pt x="238928" y="1168901"/>
                  </a:lnTo>
                  <a:lnTo>
                    <a:pt x="286524" y="1184094"/>
                  </a:lnTo>
                  <a:lnTo>
                    <a:pt x="282474" y="1196132"/>
                  </a:lnTo>
                  <a:close/>
                </a:path>
                <a:path w="2301875" h="1453515">
                  <a:moveTo>
                    <a:pt x="324900" y="1209675"/>
                  </a:moveTo>
                  <a:lnTo>
                    <a:pt x="303404" y="1202813"/>
                  </a:lnTo>
                  <a:lnTo>
                    <a:pt x="309513" y="1191432"/>
                  </a:lnTo>
                  <a:lnTo>
                    <a:pt x="325776" y="1196624"/>
                  </a:lnTo>
                  <a:lnTo>
                    <a:pt x="324900" y="1209675"/>
                  </a:lnTo>
                  <a:close/>
                </a:path>
                <a:path w="2301875" h="1453515">
                  <a:moveTo>
                    <a:pt x="394794" y="1231986"/>
                  </a:moveTo>
                  <a:lnTo>
                    <a:pt x="380338" y="1227371"/>
                  </a:lnTo>
                  <a:lnTo>
                    <a:pt x="378291" y="1213387"/>
                  </a:lnTo>
                  <a:lnTo>
                    <a:pt x="403433" y="1221412"/>
                  </a:lnTo>
                  <a:lnTo>
                    <a:pt x="394794" y="1231986"/>
                  </a:lnTo>
                  <a:close/>
                </a:path>
                <a:path w="2301875" h="1453515">
                  <a:moveTo>
                    <a:pt x="432758" y="1244104"/>
                  </a:moveTo>
                  <a:lnTo>
                    <a:pt x="427993" y="1229252"/>
                  </a:lnTo>
                  <a:lnTo>
                    <a:pt x="443549" y="1234218"/>
                  </a:lnTo>
                  <a:lnTo>
                    <a:pt x="432758" y="1244104"/>
                  </a:lnTo>
                  <a:close/>
                </a:path>
                <a:path w="2301875" h="1453515">
                  <a:moveTo>
                    <a:pt x="521382" y="1272394"/>
                  </a:moveTo>
                  <a:lnTo>
                    <a:pt x="500263" y="1265653"/>
                  </a:lnTo>
                  <a:lnTo>
                    <a:pt x="507409" y="1254603"/>
                  </a:lnTo>
                  <a:lnTo>
                    <a:pt x="521080" y="1258966"/>
                  </a:lnTo>
                  <a:lnTo>
                    <a:pt x="521382" y="1272394"/>
                  </a:lnTo>
                  <a:close/>
                </a:path>
                <a:path w="2301875" h="1453515">
                  <a:moveTo>
                    <a:pt x="554444" y="1282948"/>
                  </a:moveTo>
                  <a:lnTo>
                    <a:pt x="530638" y="1275349"/>
                  </a:lnTo>
                  <a:lnTo>
                    <a:pt x="536181" y="1263787"/>
                  </a:lnTo>
                  <a:lnTo>
                    <a:pt x="556294" y="1270207"/>
                  </a:lnTo>
                  <a:lnTo>
                    <a:pt x="554444" y="1282948"/>
                  </a:lnTo>
                  <a:close/>
                </a:path>
                <a:path w="2301875" h="1453515">
                  <a:moveTo>
                    <a:pt x="601619" y="1311338"/>
                  </a:moveTo>
                  <a:lnTo>
                    <a:pt x="581459" y="1304903"/>
                  </a:lnTo>
                  <a:lnTo>
                    <a:pt x="586625" y="1293220"/>
                  </a:lnTo>
                  <a:lnTo>
                    <a:pt x="586810" y="1279948"/>
                  </a:lnTo>
                  <a:lnTo>
                    <a:pt x="607583" y="1286579"/>
                  </a:lnTo>
                  <a:lnTo>
                    <a:pt x="604727" y="1298999"/>
                  </a:lnTo>
                  <a:lnTo>
                    <a:pt x="606330" y="1299510"/>
                  </a:lnTo>
                  <a:lnTo>
                    <a:pt x="601619" y="1311338"/>
                  </a:lnTo>
                  <a:close/>
                </a:path>
                <a:path w="2301875" h="1453515">
                  <a:moveTo>
                    <a:pt x="644784" y="1325117"/>
                  </a:moveTo>
                  <a:lnTo>
                    <a:pt x="625001" y="1318802"/>
                  </a:lnTo>
                  <a:lnTo>
                    <a:pt x="628863" y="1306703"/>
                  </a:lnTo>
                  <a:lnTo>
                    <a:pt x="630874" y="1307345"/>
                  </a:lnTo>
                  <a:lnTo>
                    <a:pt x="640770" y="1297173"/>
                  </a:lnTo>
                  <a:lnTo>
                    <a:pt x="649586" y="1299987"/>
                  </a:lnTo>
                  <a:lnTo>
                    <a:pt x="650108" y="1313485"/>
                  </a:lnTo>
                  <a:lnTo>
                    <a:pt x="644784" y="1325117"/>
                  </a:lnTo>
                  <a:close/>
                </a:path>
                <a:path w="2301875" h="1453515">
                  <a:moveTo>
                    <a:pt x="732607" y="1353151"/>
                  </a:moveTo>
                  <a:lnTo>
                    <a:pt x="715040" y="1347543"/>
                  </a:lnTo>
                  <a:lnTo>
                    <a:pt x="716105" y="1334552"/>
                  </a:lnTo>
                  <a:lnTo>
                    <a:pt x="718964" y="1335464"/>
                  </a:lnTo>
                  <a:lnTo>
                    <a:pt x="729269" y="1325422"/>
                  </a:lnTo>
                  <a:lnTo>
                    <a:pt x="738320" y="1328312"/>
                  </a:lnTo>
                  <a:lnTo>
                    <a:pt x="738481" y="1341694"/>
                  </a:lnTo>
                  <a:lnTo>
                    <a:pt x="732607" y="1353151"/>
                  </a:lnTo>
                  <a:close/>
                </a:path>
                <a:path w="2301875" h="1453515">
                  <a:moveTo>
                    <a:pt x="792410" y="1358909"/>
                  </a:moveTo>
                  <a:lnTo>
                    <a:pt x="772673" y="1352609"/>
                  </a:lnTo>
                  <a:lnTo>
                    <a:pt x="774524" y="1339868"/>
                  </a:lnTo>
                  <a:lnTo>
                    <a:pt x="797639" y="1347247"/>
                  </a:lnTo>
                  <a:lnTo>
                    <a:pt x="792410" y="1358909"/>
                  </a:lnTo>
                  <a:close/>
                </a:path>
                <a:path w="2301875" h="1453515">
                  <a:moveTo>
                    <a:pt x="901245" y="1406982"/>
                  </a:moveTo>
                  <a:lnTo>
                    <a:pt x="879985" y="1400195"/>
                  </a:lnTo>
                  <a:lnTo>
                    <a:pt x="884177" y="1388202"/>
                  </a:lnTo>
                  <a:lnTo>
                    <a:pt x="891342" y="1390489"/>
                  </a:lnTo>
                  <a:lnTo>
                    <a:pt x="889217" y="1376479"/>
                  </a:lnTo>
                  <a:lnTo>
                    <a:pt x="914312" y="1384490"/>
                  </a:lnTo>
                  <a:lnTo>
                    <a:pt x="901399" y="1393699"/>
                  </a:lnTo>
                  <a:lnTo>
                    <a:pt x="901245" y="1406982"/>
                  </a:lnTo>
                  <a:close/>
                </a:path>
                <a:path w="2301875" h="1453515">
                  <a:moveTo>
                    <a:pt x="931946" y="1403450"/>
                  </a:moveTo>
                  <a:lnTo>
                    <a:pt x="913467" y="1397552"/>
                  </a:lnTo>
                  <a:lnTo>
                    <a:pt x="918334" y="1385774"/>
                  </a:lnTo>
                  <a:lnTo>
                    <a:pt x="939060" y="1392390"/>
                  </a:lnTo>
                  <a:lnTo>
                    <a:pt x="931946" y="1403450"/>
                  </a:lnTo>
                  <a:close/>
                </a:path>
                <a:path w="2301875" h="1453515">
                  <a:moveTo>
                    <a:pt x="101048" y="1151551"/>
                  </a:moveTo>
                  <a:lnTo>
                    <a:pt x="61827" y="1139031"/>
                  </a:lnTo>
                  <a:lnTo>
                    <a:pt x="70262" y="1128392"/>
                  </a:lnTo>
                  <a:lnTo>
                    <a:pt x="108933" y="1140736"/>
                  </a:lnTo>
                  <a:lnTo>
                    <a:pt x="101048" y="1151551"/>
                  </a:lnTo>
                  <a:close/>
                </a:path>
                <a:path w="2301875" h="1453515">
                  <a:moveTo>
                    <a:pt x="192725" y="1194146"/>
                  </a:moveTo>
                  <a:lnTo>
                    <a:pt x="171606" y="1187405"/>
                  </a:lnTo>
                  <a:lnTo>
                    <a:pt x="179050" y="1176450"/>
                  </a:lnTo>
                  <a:lnTo>
                    <a:pt x="186872" y="1165615"/>
                  </a:lnTo>
                  <a:lnTo>
                    <a:pt x="192341" y="1167361"/>
                  </a:lnTo>
                  <a:lnTo>
                    <a:pt x="196587" y="1182048"/>
                  </a:lnTo>
                  <a:lnTo>
                    <a:pt x="202621" y="1183974"/>
                  </a:lnTo>
                  <a:lnTo>
                    <a:pt x="192725" y="1194146"/>
                  </a:lnTo>
                  <a:close/>
                </a:path>
                <a:path w="2301875" h="1453515">
                  <a:moveTo>
                    <a:pt x="199764" y="1196393"/>
                  </a:moveTo>
                  <a:lnTo>
                    <a:pt x="192725" y="1194146"/>
                  </a:lnTo>
                  <a:lnTo>
                    <a:pt x="202621" y="1183974"/>
                  </a:lnTo>
                  <a:lnTo>
                    <a:pt x="196587" y="1182048"/>
                  </a:lnTo>
                  <a:lnTo>
                    <a:pt x="213287" y="1174047"/>
                  </a:lnTo>
                  <a:lnTo>
                    <a:pt x="221693" y="1176731"/>
                  </a:lnTo>
                  <a:lnTo>
                    <a:pt x="217376" y="1188684"/>
                  </a:lnTo>
                  <a:lnTo>
                    <a:pt x="199764" y="1196393"/>
                  </a:lnTo>
                  <a:close/>
                </a:path>
                <a:path w="2301875" h="1453515">
                  <a:moveTo>
                    <a:pt x="256927" y="1201309"/>
                  </a:moveTo>
                  <a:lnTo>
                    <a:pt x="241716" y="1196453"/>
                  </a:lnTo>
                  <a:lnTo>
                    <a:pt x="243677" y="1183748"/>
                  </a:lnTo>
                  <a:lnTo>
                    <a:pt x="268567" y="1191693"/>
                  </a:lnTo>
                  <a:lnTo>
                    <a:pt x="256927" y="1201309"/>
                  </a:lnTo>
                  <a:close/>
                </a:path>
                <a:path w="2301875" h="1453515">
                  <a:moveTo>
                    <a:pt x="313244" y="1219286"/>
                  </a:moveTo>
                  <a:lnTo>
                    <a:pt x="307002" y="1203962"/>
                  </a:lnTo>
                  <a:lnTo>
                    <a:pt x="322983" y="1209063"/>
                  </a:lnTo>
                  <a:lnTo>
                    <a:pt x="313244" y="1219286"/>
                  </a:lnTo>
                  <a:close/>
                </a:path>
                <a:path w="2301875" h="1453515">
                  <a:moveTo>
                    <a:pt x="338370" y="1227306"/>
                  </a:moveTo>
                  <a:lnTo>
                    <a:pt x="331975" y="1225265"/>
                  </a:lnTo>
                  <a:lnTo>
                    <a:pt x="332647" y="1212148"/>
                  </a:lnTo>
                  <a:lnTo>
                    <a:pt x="352304" y="1218423"/>
                  </a:lnTo>
                  <a:lnTo>
                    <a:pt x="338370" y="1227306"/>
                  </a:lnTo>
                  <a:close/>
                </a:path>
                <a:path w="2301875" h="1453515">
                  <a:moveTo>
                    <a:pt x="368877" y="1263707"/>
                  </a:moveTo>
                  <a:lnTo>
                    <a:pt x="361928" y="1248158"/>
                  </a:lnTo>
                  <a:lnTo>
                    <a:pt x="357906" y="1246874"/>
                  </a:lnTo>
                  <a:lnTo>
                    <a:pt x="364156" y="1235537"/>
                  </a:lnTo>
                  <a:lnTo>
                    <a:pt x="376441" y="1226127"/>
                  </a:lnTo>
                  <a:lnTo>
                    <a:pt x="386658" y="1242720"/>
                  </a:lnTo>
                  <a:lnTo>
                    <a:pt x="368877" y="1263707"/>
                  </a:lnTo>
                  <a:close/>
                </a:path>
                <a:path w="2301875" h="1453515">
                  <a:moveTo>
                    <a:pt x="400737" y="1247214"/>
                  </a:moveTo>
                  <a:lnTo>
                    <a:pt x="394703" y="1245288"/>
                  </a:lnTo>
                  <a:lnTo>
                    <a:pt x="406610" y="1235758"/>
                  </a:lnTo>
                  <a:lnTo>
                    <a:pt x="400737" y="1247214"/>
                  </a:lnTo>
                  <a:close/>
                </a:path>
                <a:path w="2301875" h="1453515">
                  <a:moveTo>
                    <a:pt x="390939" y="1270749"/>
                  </a:moveTo>
                  <a:lnTo>
                    <a:pt x="387070" y="1256183"/>
                  </a:lnTo>
                  <a:lnTo>
                    <a:pt x="388858" y="1243422"/>
                  </a:lnTo>
                  <a:lnTo>
                    <a:pt x="413811" y="1251388"/>
                  </a:lnTo>
                  <a:lnTo>
                    <a:pt x="423455" y="1241135"/>
                  </a:lnTo>
                  <a:lnTo>
                    <a:pt x="428861" y="1242860"/>
                  </a:lnTo>
                  <a:lnTo>
                    <a:pt x="431913" y="1257166"/>
                  </a:lnTo>
                  <a:lnTo>
                    <a:pt x="422017" y="1267338"/>
                  </a:lnTo>
                  <a:lnTo>
                    <a:pt x="405926" y="1262202"/>
                  </a:lnTo>
                  <a:lnTo>
                    <a:pt x="390939" y="1270749"/>
                  </a:lnTo>
                  <a:close/>
                </a:path>
                <a:path w="2301875" h="1453515">
                  <a:moveTo>
                    <a:pt x="475895" y="1271206"/>
                  </a:moveTo>
                  <a:lnTo>
                    <a:pt x="454037" y="1264228"/>
                  </a:lnTo>
                  <a:lnTo>
                    <a:pt x="461514" y="1253284"/>
                  </a:lnTo>
                  <a:lnTo>
                    <a:pt x="481030" y="1259513"/>
                  </a:lnTo>
                  <a:lnTo>
                    <a:pt x="475895" y="1271206"/>
                  </a:lnTo>
                  <a:close/>
                </a:path>
                <a:path w="2301875" h="1453515">
                  <a:moveTo>
                    <a:pt x="512366" y="1282848"/>
                  </a:moveTo>
                  <a:lnTo>
                    <a:pt x="497281" y="1278032"/>
                  </a:lnTo>
                  <a:lnTo>
                    <a:pt x="499430" y="1265387"/>
                  </a:lnTo>
                  <a:lnTo>
                    <a:pt x="521209" y="1272339"/>
                  </a:lnTo>
                  <a:lnTo>
                    <a:pt x="512366" y="1282848"/>
                  </a:lnTo>
                  <a:close/>
                </a:path>
                <a:path w="2301875" h="1453515">
                  <a:moveTo>
                    <a:pt x="559023" y="1311072"/>
                  </a:moveTo>
                  <a:lnTo>
                    <a:pt x="540309" y="1305098"/>
                  </a:lnTo>
                  <a:lnTo>
                    <a:pt x="543055" y="1292644"/>
                  </a:lnTo>
                  <a:lnTo>
                    <a:pt x="538514" y="1291194"/>
                  </a:lnTo>
                  <a:lnTo>
                    <a:pt x="536703" y="1277285"/>
                  </a:lnTo>
                  <a:lnTo>
                    <a:pt x="564830" y="1286263"/>
                  </a:lnTo>
                  <a:lnTo>
                    <a:pt x="565038" y="1299661"/>
                  </a:lnTo>
                  <a:lnTo>
                    <a:pt x="559023" y="1311072"/>
                  </a:lnTo>
                  <a:close/>
                </a:path>
                <a:path w="2301875" h="1453515">
                  <a:moveTo>
                    <a:pt x="698415" y="1342236"/>
                  </a:moveTo>
                  <a:lnTo>
                    <a:pt x="683330" y="1337421"/>
                  </a:lnTo>
                  <a:lnTo>
                    <a:pt x="689297" y="1325994"/>
                  </a:lnTo>
                  <a:lnTo>
                    <a:pt x="695237" y="1327890"/>
                  </a:lnTo>
                  <a:lnTo>
                    <a:pt x="698415" y="1342236"/>
                  </a:lnTo>
                  <a:close/>
                </a:path>
                <a:path w="2301875" h="1453515">
                  <a:moveTo>
                    <a:pt x="788190" y="1384225"/>
                  </a:moveTo>
                  <a:lnTo>
                    <a:pt x="775588" y="1380202"/>
                  </a:lnTo>
                  <a:lnTo>
                    <a:pt x="771828" y="1365670"/>
                  </a:lnTo>
                  <a:lnTo>
                    <a:pt x="778601" y="1367832"/>
                  </a:lnTo>
                  <a:lnTo>
                    <a:pt x="788387" y="1357625"/>
                  </a:lnTo>
                  <a:lnTo>
                    <a:pt x="794500" y="1359576"/>
                  </a:lnTo>
                  <a:lnTo>
                    <a:pt x="797976" y="1374017"/>
                  </a:lnTo>
                  <a:lnTo>
                    <a:pt x="788190" y="1384225"/>
                  </a:lnTo>
                  <a:close/>
                </a:path>
                <a:path w="2301875" h="1453515">
                  <a:moveTo>
                    <a:pt x="834340" y="1398956"/>
                  </a:moveTo>
                  <a:lnTo>
                    <a:pt x="804893" y="1389556"/>
                  </a:lnTo>
                  <a:lnTo>
                    <a:pt x="798981" y="1374338"/>
                  </a:lnTo>
                  <a:lnTo>
                    <a:pt x="808437" y="1364025"/>
                  </a:lnTo>
                  <a:lnTo>
                    <a:pt x="849104" y="1377006"/>
                  </a:lnTo>
                  <a:lnTo>
                    <a:pt x="847253" y="1389747"/>
                  </a:lnTo>
                  <a:lnTo>
                    <a:pt x="834340" y="1398956"/>
                  </a:lnTo>
                  <a:close/>
                </a:path>
                <a:path w="2301875" h="1453515">
                  <a:moveTo>
                    <a:pt x="948295" y="1435332"/>
                  </a:moveTo>
                  <a:lnTo>
                    <a:pt x="938930" y="1432342"/>
                  </a:lnTo>
                  <a:lnTo>
                    <a:pt x="938706" y="1418940"/>
                  </a:lnTo>
                  <a:lnTo>
                    <a:pt x="948665" y="1408787"/>
                  </a:lnTo>
                  <a:lnTo>
                    <a:pt x="960733" y="1412639"/>
                  </a:lnTo>
                  <a:lnTo>
                    <a:pt x="958883" y="1425380"/>
                  </a:lnTo>
                  <a:lnTo>
                    <a:pt x="961900" y="1426343"/>
                  </a:lnTo>
                  <a:lnTo>
                    <a:pt x="948295" y="1435332"/>
                  </a:lnTo>
                  <a:close/>
                </a:path>
                <a:path w="2301875" h="1453515">
                  <a:moveTo>
                    <a:pt x="16375" y="1151185"/>
                  </a:moveTo>
                  <a:lnTo>
                    <a:pt x="8220" y="1148582"/>
                  </a:lnTo>
                  <a:lnTo>
                    <a:pt x="6001" y="1134542"/>
                  </a:lnTo>
                  <a:lnTo>
                    <a:pt x="5671" y="1134437"/>
                  </a:lnTo>
                  <a:lnTo>
                    <a:pt x="16085" y="1124430"/>
                  </a:lnTo>
                  <a:lnTo>
                    <a:pt x="30322" y="1128974"/>
                  </a:lnTo>
                  <a:lnTo>
                    <a:pt x="26790" y="1141178"/>
                  </a:lnTo>
                  <a:lnTo>
                    <a:pt x="16375" y="1151185"/>
                  </a:lnTo>
                  <a:close/>
                </a:path>
                <a:path w="2301875" h="1453515">
                  <a:moveTo>
                    <a:pt x="67771" y="1154260"/>
                  </a:moveTo>
                  <a:lnTo>
                    <a:pt x="45897" y="1147277"/>
                  </a:lnTo>
                  <a:lnTo>
                    <a:pt x="47339" y="1134406"/>
                  </a:lnTo>
                  <a:lnTo>
                    <a:pt x="85209" y="1146495"/>
                  </a:lnTo>
                  <a:lnTo>
                    <a:pt x="67771" y="1154260"/>
                  </a:lnTo>
                  <a:close/>
                </a:path>
                <a:path w="2301875" h="1453515">
                  <a:moveTo>
                    <a:pt x="112083" y="1168404"/>
                  </a:moveTo>
                  <a:lnTo>
                    <a:pt x="91153" y="1161723"/>
                  </a:lnTo>
                  <a:lnTo>
                    <a:pt x="95014" y="1149625"/>
                  </a:lnTo>
                  <a:lnTo>
                    <a:pt x="117139" y="1156687"/>
                  </a:lnTo>
                  <a:lnTo>
                    <a:pt x="112083" y="1168404"/>
                  </a:lnTo>
                  <a:close/>
                </a:path>
                <a:path w="2301875" h="1453515">
                  <a:moveTo>
                    <a:pt x="147470" y="1179700"/>
                  </a:moveTo>
                  <a:lnTo>
                    <a:pt x="124339" y="1172317"/>
                  </a:lnTo>
                  <a:lnTo>
                    <a:pt x="133088" y="1161778"/>
                  </a:lnTo>
                  <a:lnTo>
                    <a:pt x="143616" y="1165139"/>
                  </a:lnTo>
                  <a:lnTo>
                    <a:pt x="147470" y="1179700"/>
                  </a:lnTo>
                  <a:close/>
                </a:path>
                <a:path w="2301875" h="1453515">
                  <a:moveTo>
                    <a:pt x="171606" y="1187405"/>
                  </a:moveTo>
                  <a:lnTo>
                    <a:pt x="155515" y="1182268"/>
                  </a:lnTo>
                  <a:lnTo>
                    <a:pt x="165411" y="1172096"/>
                  </a:lnTo>
                  <a:lnTo>
                    <a:pt x="168428" y="1173059"/>
                  </a:lnTo>
                  <a:lnTo>
                    <a:pt x="171606" y="1187405"/>
                  </a:lnTo>
                  <a:close/>
                </a:path>
                <a:path w="2301875" h="1453515">
                  <a:moveTo>
                    <a:pt x="188143" y="1219346"/>
                  </a:moveTo>
                  <a:lnTo>
                    <a:pt x="179972" y="1216738"/>
                  </a:lnTo>
                  <a:lnTo>
                    <a:pt x="179434" y="1203235"/>
                  </a:lnTo>
                  <a:lnTo>
                    <a:pt x="185685" y="1191899"/>
                  </a:lnTo>
                  <a:lnTo>
                    <a:pt x="210481" y="1199814"/>
                  </a:lnTo>
                  <a:lnTo>
                    <a:pt x="228265" y="1192160"/>
                  </a:lnTo>
                  <a:lnTo>
                    <a:pt x="240679" y="1196122"/>
                  </a:lnTo>
                  <a:lnTo>
                    <a:pt x="243008" y="1210197"/>
                  </a:lnTo>
                  <a:lnTo>
                    <a:pt x="239146" y="1222296"/>
                  </a:lnTo>
                  <a:lnTo>
                    <a:pt x="200930" y="1210097"/>
                  </a:lnTo>
                  <a:lnTo>
                    <a:pt x="188143" y="1219346"/>
                  </a:lnTo>
                  <a:close/>
                </a:path>
                <a:path w="2301875" h="1453515">
                  <a:moveTo>
                    <a:pt x="327236" y="1250415"/>
                  </a:moveTo>
                  <a:lnTo>
                    <a:pt x="316080" y="1246854"/>
                  </a:lnTo>
                  <a:lnTo>
                    <a:pt x="313311" y="1232638"/>
                  </a:lnTo>
                  <a:lnTo>
                    <a:pt x="327323" y="1223780"/>
                  </a:lnTo>
                  <a:lnTo>
                    <a:pt x="334524" y="1239410"/>
                  </a:lnTo>
                  <a:lnTo>
                    <a:pt x="327236" y="1250415"/>
                  </a:lnTo>
                  <a:close/>
                </a:path>
                <a:path w="2301875" h="1453515">
                  <a:moveTo>
                    <a:pt x="452187" y="1276969"/>
                  </a:moveTo>
                  <a:lnTo>
                    <a:pt x="430062" y="1269907"/>
                  </a:lnTo>
                  <a:lnTo>
                    <a:pt x="436784" y="1258721"/>
                  </a:lnTo>
                  <a:lnTo>
                    <a:pt x="459066" y="1265834"/>
                  </a:lnTo>
                  <a:lnTo>
                    <a:pt x="452187" y="1276969"/>
                  </a:lnTo>
                  <a:close/>
                </a:path>
                <a:path w="2301875" h="1453515">
                  <a:moveTo>
                    <a:pt x="501465" y="1292699"/>
                  </a:moveTo>
                  <a:lnTo>
                    <a:pt x="478963" y="1285516"/>
                  </a:lnTo>
                  <a:lnTo>
                    <a:pt x="487083" y="1274777"/>
                  </a:lnTo>
                  <a:lnTo>
                    <a:pt x="503315" y="1279958"/>
                  </a:lnTo>
                  <a:lnTo>
                    <a:pt x="501465" y="1292699"/>
                  </a:lnTo>
                  <a:close/>
                </a:path>
                <a:path w="2301875" h="1453515">
                  <a:moveTo>
                    <a:pt x="530629" y="1302009"/>
                  </a:moveTo>
                  <a:lnTo>
                    <a:pt x="509494" y="1295262"/>
                  </a:lnTo>
                  <a:lnTo>
                    <a:pt x="516389" y="1284132"/>
                  </a:lnTo>
                  <a:lnTo>
                    <a:pt x="523429" y="1286379"/>
                  </a:lnTo>
                  <a:lnTo>
                    <a:pt x="530629" y="1302009"/>
                  </a:lnTo>
                  <a:close/>
                </a:path>
                <a:path w="2301875" h="1453515">
                  <a:moveTo>
                    <a:pt x="581073" y="1331442"/>
                  </a:moveTo>
                  <a:lnTo>
                    <a:pt x="573028" y="1328874"/>
                  </a:lnTo>
                  <a:lnTo>
                    <a:pt x="567839" y="1313886"/>
                  </a:lnTo>
                  <a:lnTo>
                    <a:pt x="575834" y="1303107"/>
                  </a:lnTo>
                  <a:lnTo>
                    <a:pt x="598885" y="1310465"/>
                  </a:lnTo>
                  <a:lnTo>
                    <a:pt x="590969" y="1321270"/>
                  </a:lnTo>
                  <a:lnTo>
                    <a:pt x="589963" y="1320949"/>
                  </a:lnTo>
                  <a:lnTo>
                    <a:pt x="581073" y="1331442"/>
                  </a:lnTo>
                  <a:close/>
                </a:path>
                <a:path w="2301875" h="1453515">
                  <a:moveTo>
                    <a:pt x="606466" y="1339548"/>
                  </a:moveTo>
                  <a:lnTo>
                    <a:pt x="597321" y="1336629"/>
                  </a:lnTo>
                  <a:lnTo>
                    <a:pt x="589963" y="1320949"/>
                  </a:lnTo>
                  <a:lnTo>
                    <a:pt x="593986" y="1322233"/>
                  </a:lnTo>
                  <a:lnTo>
                    <a:pt x="602876" y="1311739"/>
                  </a:lnTo>
                  <a:lnTo>
                    <a:pt x="605893" y="1312702"/>
                  </a:lnTo>
                  <a:lnTo>
                    <a:pt x="612308" y="1328081"/>
                  </a:lnTo>
                  <a:lnTo>
                    <a:pt x="606466" y="1339548"/>
                  </a:lnTo>
                  <a:close/>
                </a:path>
                <a:path w="2301875" h="1453515">
                  <a:moveTo>
                    <a:pt x="697570" y="1355298"/>
                  </a:moveTo>
                  <a:lnTo>
                    <a:pt x="654452" y="1341534"/>
                  </a:lnTo>
                  <a:lnTo>
                    <a:pt x="666233" y="1331963"/>
                  </a:lnTo>
                  <a:lnTo>
                    <a:pt x="701432" y="1343199"/>
                  </a:lnTo>
                  <a:lnTo>
                    <a:pt x="697570" y="1355298"/>
                  </a:lnTo>
                  <a:close/>
                </a:path>
                <a:path w="2301875" h="1453515">
                  <a:moveTo>
                    <a:pt x="757065" y="1387620"/>
                  </a:moveTo>
                  <a:lnTo>
                    <a:pt x="744950" y="1383753"/>
                  </a:lnTo>
                  <a:lnTo>
                    <a:pt x="743202" y="1369864"/>
                  </a:lnTo>
                  <a:lnTo>
                    <a:pt x="751071" y="1359044"/>
                  </a:lnTo>
                  <a:lnTo>
                    <a:pt x="768811" y="1364707"/>
                  </a:lnTo>
                  <a:lnTo>
                    <a:pt x="764949" y="1376806"/>
                  </a:lnTo>
                  <a:lnTo>
                    <a:pt x="765955" y="1377127"/>
                  </a:lnTo>
                  <a:lnTo>
                    <a:pt x="757065" y="1387620"/>
                  </a:lnTo>
                  <a:close/>
                </a:path>
                <a:path w="2301875" h="1453515">
                  <a:moveTo>
                    <a:pt x="889715" y="1416632"/>
                  </a:moveTo>
                  <a:lnTo>
                    <a:pt x="881446" y="1400661"/>
                  </a:lnTo>
                  <a:lnTo>
                    <a:pt x="900051" y="1406600"/>
                  </a:lnTo>
                  <a:lnTo>
                    <a:pt x="889715" y="1416632"/>
                  </a:lnTo>
                  <a:close/>
                </a:path>
                <a:path w="2301875" h="1453515">
                  <a:moveTo>
                    <a:pt x="913949" y="1437699"/>
                  </a:moveTo>
                  <a:lnTo>
                    <a:pt x="906513" y="1421994"/>
                  </a:lnTo>
                  <a:lnTo>
                    <a:pt x="910485" y="1409931"/>
                  </a:lnTo>
                  <a:lnTo>
                    <a:pt x="931729" y="1416712"/>
                  </a:lnTo>
                  <a:lnTo>
                    <a:pt x="928873" y="1429132"/>
                  </a:lnTo>
                  <a:lnTo>
                    <a:pt x="925856" y="1428169"/>
                  </a:lnTo>
                  <a:lnTo>
                    <a:pt x="913949" y="1437699"/>
                  </a:lnTo>
                  <a:close/>
                </a:path>
                <a:path w="2301875" h="1453515">
                  <a:moveTo>
                    <a:pt x="61465" y="1192241"/>
                  </a:moveTo>
                  <a:lnTo>
                    <a:pt x="42357" y="1186141"/>
                  </a:lnTo>
                  <a:lnTo>
                    <a:pt x="42746" y="1172934"/>
                  </a:lnTo>
                  <a:lnTo>
                    <a:pt x="19914" y="1165646"/>
                  </a:lnTo>
                  <a:lnTo>
                    <a:pt x="31979" y="1156166"/>
                  </a:lnTo>
                  <a:lnTo>
                    <a:pt x="38858" y="1145030"/>
                  </a:lnTo>
                  <a:lnTo>
                    <a:pt x="58343" y="1151250"/>
                  </a:lnTo>
                  <a:lnTo>
                    <a:pt x="57121" y="1164191"/>
                  </a:lnTo>
                  <a:lnTo>
                    <a:pt x="69189" y="1168044"/>
                  </a:lnTo>
                  <a:lnTo>
                    <a:pt x="68532" y="1181165"/>
                  </a:lnTo>
                  <a:lnTo>
                    <a:pt x="61465" y="1192241"/>
                  </a:lnTo>
                  <a:close/>
                </a:path>
                <a:path w="2301875" h="1453515">
                  <a:moveTo>
                    <a:pt x="97995" y="1190570"/>
                  </a:moveTo>
                  <a:lnTo>
                    <a:pt x="83004" y="1185785"/>
                  </a:lnTo>
                  <a:lnTo>
                    <a:pt x="87291" y="1173822"/>
                  </a:lnTo>
                  <a:lnTo>
                    <a:pt x="94170" y="1162686"/>
                  </a:lnTo>
                  <a:lnTo>
                    <a:pt x="109317" y="1167522"/>
                  </a:lnTo>
                  <a:lnTo>
                    <a:pt x="105393" y="1179600"/>
                  </a:lnTo>
                  <a:lnTo>
                    <a:pt x="97995" y="1190570"/>
                  </a:lnTo>
                  <a:close/>
                </a:path>
                <a:path w="2301875" h="1453515">
                  <a:moveTo>
                    <a:pt x="126672" y="1199724"/>
                  </a:moveTo>
                  <a:lnTo>
                    <a:pt x="108554" y="1193941"/>
                  </a:lnTo>
                  <a:lnTo>
                    <a:pt x="111803" y="1181647"/>
                  </a:lnTo>
                  <a:lnTo>
                    <a:pt x="119389" y="1170737"/>
                  </a:lnTo>
                  <a:lnTo>
                    <a:pt x="144861" y="1178868"/>
                  </a:lnTo>
                  <a:lnTo>
                    <a:pt x="137825" y="1189953"/>
                  </a:lnTo>
                  <a:lnTo>
                    <a:pt x="134274" y="1188819"/>
                  </a:lnTo>
                  <a:lnTo>
                    <a:pt x="126672" y="1199724"/>
                  </a:lnTo>
                  <a:close/>
                </a:path>
                <a:path w="2301875" h="1453515">
                  <a:moveTo>
                    <a:pt x="169755" y="1200145"/>
                  </a:moveTo>
                  <a:lnTo>
                    <a:pt x="148636" y="1193404"/>
                  </a:lnTo>
                  <a:lnTo>
                    <a:pt x="151492" y="1180984"/>
                  </a:lnTo>
                  <a:lnTo>
                    <a:pt x="178205" y="1189511"/>
                  </a:lnTo>
                  <a:lnTo>
                    <a:pt x="169755" y="1200145"/>
                  </a:lnTo>
                  <a:close/>
                </a:path>
                <a:path w="2301875" h="1453515">
                  <a:moveTo>
                    <a:pt x="275350" y="1233852"/>
                  </a:moveTo>
                  <a:lnTo>
                    <a:pt x="253996" y="1227036"/>
                  </a:lnTo>
                  <a:lnTo>
                    <a:pt x="260985" y="1215935"/>
                  </a:lnTo>
                  <a:lnTo>
                    <a:pt x="266940" y="1217836"/>
                  </a:lnTo>
                  <a:lnTo>
                    <a:pt x="275350" y="1233852"/>
                  </a:lnTo>
                  <a:close/>
                </a:path>
                <a:path w="2301875" h="1453515">
                  <a:moveTo>
                    <a:pt x="301498" y="1242199"/>
                  </a:moveTo>
                  <a:lnTo>
                    <a:pt x="278446" y="1234840"/>
                  </a:lnTo>
                  <a:lnTo>
                    <a:pt x="284240" y="1223359"/>
                  </a:lnTo>
                  <a:lnTo>
                    <a:pt x="305360" y="1230100"/>
                  </a:lnTo>
                  <a:lnTo>
                    <a:pt x="301498" y="1242199"/>
                  </a:lnTo>
                  <a:close/>
                </a:path>
                <a:path w="2301875" h="1453515">
                  <a:moveTo>
                    <a:pt x="441285" y="1286820"/>
                  </a:moveTo>
                  <a:lnTo>
                    <a:pt x="439113" y="1272796"/>
                  </a:lnTo>
                  <a:lnTo>
                    <a:pt x="450175" y="1276327"/>
                  </a:lnTo>
                  <a:lnTo>
                    <a:pt x="441285" y="1286820"/>
                  </a:lnTo>
                  <a:close/>
                </a:path>
                <a:path w="2301875" h="1453515">
                  <a:moveTo>
                    <a:pt x="468285" y="1308770"/>
                  </a:moveTo>
                  <a:lnTo>
                    <a:pt x="448988" y="1302611"/>
                  </a:lnTo>
                  <a:lnTo>
                    <a:pt x="453762" y="1290803"/>
                  </a:lnTo>
                  <a:lnTo>
                    <a:pt x="460232" y="1279537"/>
                  </a:lnTo>
                  <a:lnTo>
                    <a:pt x="468325" y="1282120"/>
                  </a:lnTo>
                  <a:lnTo>
                    <a:pt x="469067" y="1295689"/>
                  </a:lnTo>
                  <a:lnTo>
                    <a:pt x="476484" y="1298056"/>
                  </a:lnTo>
                  <a:lnTo>
                    <a:pt x="468285" y="1308770"/>
                  </a:lnTo>
                  <a:close/>
                </a:path>
                <a:path w="2301875" h="1453515">
                  <a:moveTo>
                    <a:pt x="492574" y="1303192"/>
                  </a:moveTo>
                  <a:lnTo>
                    <a:pt x="488552" y="1301908"/>
                  </a:lnTo>
                  <a:lnTo>
                    <a:pt x="481681" y="1286384"/>
                  </a:lnTo>
                  <a:lnTo>
                    <a:pt x="502470" y="1293020"/>
                  </a:lnTo>
                  <a:lnTo>
                    <a:pt x="492574" y="1303192"/>
                  </a:lnTo>
                  <a:close/>
                </a:path>
                <a:path w="2301875" h="1453515">
                  <a:moveTo>
                    <a:pt x="525133" y="1313585"/>
                  </a:moveTo>
                  <a:lnTo>
                    <a:pt x="505978" y="1307471"/>
                  </a:lnTo>
                  <a:lnTo>
                    <a:pt x="507876" y="1294746"/>
                  </a:lnTo>
                  <a:lnTo>
                    <a:pt x="530708" y="1302034"/>
                  </a:lnTo>
                  <a:lnTo>
                    <a:pt x="525133" y="1313585"/>
                  </a:lnTo>
                  <a:close/>
                </a:path>
                <a:path w="2301875" h="1453515">
                  <a:moveTo>
                    <a:pt x="552349" y="1322273"/>
                  </a:moveTo>
                  <a:lnTo>
                    <a:pt x="533257" y="1316179"/>
                  </a:lnTo>
                  <a:lnTo>
                    <a:pt x="544708" y="1306503"/>
                  </a:lnTo>
                  <a:lnTo>
                    <a:pt x="550742" y="1308429"/>
                  </a:lnTo>
                  <a:lnTo>
                    <a:pt x="552349" y="1322273"/>
                  </a:lnTo>
                  <a:close/>
                </a:path>
                <a:path w="2301875" h="1453515">
                  <a:moveTo>
                    <a:pt x="667560" y="1359050"/>
                  </a:moveTo>
                  <a:lnTo>
                    <a:pt x="657378" y="1355799"/>
                  </a:lnTo>
                  <a:lnTo>
                    <a:pt x="654829" y="1341654"/>
                  </a:lnTo>
                  <a:lnTo>
                    <a:pt x="675649" y="1348300"/>
                  </a:lnTo>
                  <a:lnTo>
                    <a:pt x="667560" y="1359050"/>
                  </a:lnTo>
                  <a:close/>
                </a:path>
                <a:path w="2301875" h="1453515">
                  <a:moveTo>
                    <a:pt x="692737" y="1380418"/>
                  </a:moveTo>
                  <a:lnTo>
                    <a:pt x="676772" y="1375322"/>
                  </a:lnTo>
                  <a:lnTo>
                    <a:pt x="675464" y="1361573"/>
                  </a:lnTo>
                  <a:lnTo>
                    <a:pt x="678497" y="1362541"/>
                  </a:lnTo>
                  <a:lnTo>
                    <a:pt x="685203" y="1351350"/>
                  </a:lnTo>
                  <a:lnTo>
                    <a:pt x="691536" y="1353372"/>
                  </a:lnTo>
                  <a:lnTo>
                    <a:pt x="697746" y="1368685"/>
                  </a:lnTo>
                  <a:lnTo>
                    <a:pt x="692737" y="1380418"/>
                  </a:lnTo>
                  <a:close/>
                </a:path>
                <a:path w="2301875" h="1453515">
                  <a:moveTo>
                    <a:pt x="722027" y="1389767"/>
                  </a:moveTo>
                  <a:lnTo>
                    <a:pt x="705937" y="1384631"/>
                  </a:lnTo>
                  <a:lnTo>
                    <a:pt x="711810" y="1373175"/>
                  </a:lnTo>
                  <a:lnTo>
                    <a:pt x="723717" y="1363644"/>
                  </a:lnTo>
                  <a:lnTo>
                    <a:pt x="733004" y="1366609"/>
                  </a:lnTo>
                  <a:lnTo>
                    <a:pt x="733054" y="1379956"/>
                  </a:lnTo>
                  <a:lnTo>
                    <a:pt x="731876" y="1379580"/>
                  </a:lnTo>
                  <a:lnTo>
                    <a:pt x="722027" y="1389767"/>
                  </a:lnTo>
                  <a:close/>
                </a:path>
                <a:path w="2301875" h="1453515">
                  <a:moveTo>
                    <a:pt x="822594" y="1421869"/>
                  </a:moveTo>
                  <a:lnTo>
                    <a:pt x="811371" y="1404955"/>
                  </a:lnTo>
                  <a:lnTo>
                    <a:pt x="816238" y="1393178"/>
                  </a:lnTo>
                  <a:lnTo>
                    <a:pt x="837813" y="1400065"/>
                  </a:lnTo>
                  <a:lnTo>
                    <a:pt x="834124" y="1412219"/>
                  </a:lnTo>
                  <a:lnTo>
                    <a:pt x="831468" y="1411371"/>
                  </a:lnTo>
                  <a:lnTo>
                    <a:pt x="822594" y="1421869"/>
                  </a:lnTo>
                  <a:close/>
                </a:path>
                <a:path w="2301875" h="1453515">
                  <a:moveTo>
                    <a:pt x="886796" y="1429032"/>
                  </a:moveTo>
                  <a:lnTo>
                    <a:pt x="860900" y="1420766"/>
                  </a:lnTo>
                  <a:lnTo>
                    <a:pt x="867245" y="1409460"/>
                  </a:lnTo>
                  <a:lnTo>
                    <a:pt x="887311" y="1415865"/>
                  </a:lnTo>
                  <a:lnTo>
                    <a:pt x="886796" y="1429032"/>
                  </a:lnTo>
                  <a:close/>
                </a:path>
                <a:path w="2301875" h="1453515">
                  <a:moveTo>
                    <a:pt x="952041" y="1449641"/>
                  </a:moveTo>
                  <a:lnTo>
                    <a:pt x="959766" y="1438993"/>
                  </a:lnTo>
                  <a:lnTo>
                    <a:pt x="976492" y="1444332"/>
                  </a:lnTo>
                  <a:lnTo>
                    <a:pt x="952041" y="1449641"/>
                  </a:lnTo>
                  <a:close/>
                </a:path>
                <a:path w="2301875" h="1453515">
                  <a:moveTo>
                    <a:pt x="951913" y="1449818"/>
                  </a:moveTo>
                  <a:lnTo>
                    <a:pt x="951634" y="1449729"/>
                  </a:lnTo>
                  <a:lnTo>
                    <a:pt x="952041" y="1449641"/>
                  </a:lnTo>
                  <a:lnTo>
                    <a:pt x="951913" y="1449818"/>
                  </a:lnTo>
                  <a:close/>
                </a:path>
                <a:path w="2301875" h="1453515">
                  <a:moveTo>
                    <a:pt x="152945" y="1208111"/>
                  </a:moveTo>
                  <a:lnTo>
                    <a:pt x="126672" y="1199724"/>
                  </a:lnTo>
                  <a:lnTo>
                    <a:pt x="135232" y="1189125"/>
                  </a:lnTo>
                  <a:lnTo>
                    <a:pt x="155676" y="1195651"/>
                  </a:lnTo>
                  <a:lnTo>
                    <a:pt x="152945" y="1208111"/>
                  </a:lnTo>
                  <a:close/>
                </a:path>
                <a:path w="2301875" h="1453515">
                  <a:moveTo>
                    <a:pt x="206921" y="1225340"/>
                  </a:moveTo>
                  <a:lnTo>
                    <a:pt x="200930" y="1210097"/>
                  </a:lnTo>
                  <a:lnTo>
                    <a:pt x="215638" y="1214792"/>
                  </a:lnTo>
                  <a:lnTo>
                    <a:pt x="206921" y="1225340"/>
                  </a:lnTo>
                  <a:close/>
                </a:path>
                <a:path w="2301875" h="1453515">
                  <a:moveTo>
                    <a:pt x="267214" y="1244587"/>
                  </a:moveTo>
                  <a:lnTo>
                    <a:pt x="234279" y="1234073"/>
                  </a:lnTo>
                  <a:lnTo>
                    <a:pt x="241158" y="1222938"/>
                  </a:lnTo>
                  <a:lnTo>
                    <a:pt x="273025" y="1233110"/>
                  </a:lnTo>
                  <a:lnTo>
                    <a:pt x="267214" y="1244587"/>
                  </a:lnTo>
                  <a:close/>
                </a:path>
                <a:path w="2301875" h="1453515">
                  <a:moveTo>
                    <a:pt x="288585" y="1251408"/>
                  </a:moveTo>
                  <a:lnTo>
                    <a:pt x="285894" y="1237218"/>
                  </a:lnTo>
                  <a:lnTo>
                    <a:pt x="300492" y="1241878"/>
                  </a:lnTo>
                  <a:lnTo>
                    <a:pt x="288585" y="1251408"/>
                  </a:lnTo>
                  <a:close/>
                </a:path>
                <a:path w="2301875" h="1453515">
                  <a:moveTo>
                    <a:pt x="337017" y="1280200"/>
                  </a:moveTo>
                  <a:lnTo>
                    <a:pt x="318915" y="1274421"/>
                  </a:lnTo>
                  <a:lnTo>
                    <a:pt x="320766" y="1261681"/>
                  </a:lnTo>
                  <a:lnTo>
                    <a:pt x="319540" y="1261290"/>
                  </a:lnTo>
                  <a:lnTo>
                    <a:pt x="327645" y="1250545"/>
                  </a:lnTo>
                  <a:lnTo>
                    <a:pt x="335659" y="1253104"/>
                  </a:lnTo>
                  <a:lnTo>
                    <a:pt x="341885" y="1268422"/>
                  </a:lnTo>
                  <a:lnTo>
                    <a:pt x="337017" y="1280200"/>
                  </a:lnTo>
                  <a:close/>
                </a:path>
                <a:path w="2301875" h="1453515">
                  <a:moveTo>
                    <a:pt x="377887" y="1346571"/>
                  </a:moveTo>
                  <a:lnTo>
                    <a:pt x="365819" y="1342719"/>
                  </a:lnTo>
                  <a:lnTo>
                    <a:pt x="365315" y="1337355"/>
                  </a:lnTo>
                  <a:lnTo>
                    <a:pt x="367669" y="1329978"/>
                  </a:lnTo>
                  <a:lnTo>
                    <a:pt x="372537" y="1318201"/>
                  </a:lnTo>
                  <a:lnTo>
                    <a:pt x="387025" y="1322825"/>
                  </a:lnTo>
                  <a:lnTo>
                    <a:pt x="402546" y="1314449"/>
                  </a:lnTo>
                  <a:lnTo>
                    <a:pt x="404236" y="1288325"/>
                  </a:lnTo>
                  <a:lnTo>
                    <a:pt x="399208" y="1286720"/>
                  </a:lnTo>
                  <a:lnTo>
                    <a:pt x="410110" y="1276869"/>
                  </a:lnTo>
                  <a:lnTo>
                    <a:pt x="426939" y="1282241"/>
                  </a:lnTo>
                  <a:lnTo>
                    <a:pt x="423788" y="1307898"/>
                  </a:lnTo>
                  <a:lnTo>
                    <a:pt x="424762" y="1308209"/>
                  </a:lnTo>
                  <a:lnTo>
                    <a:pt x="418480" y="1319535"/>
                  </a:lnTo>
                  <a:lnTo>
                    <a:pt x="410592" y="1317017"/>
                  </a:lnTo>
                  <a:lnTo>
                    <a:pt x="410517" y="1330324"/>
                  </a:lnTo>
                  <a:lnTo>
                    <a:pt x="402994" y="1341254"/>
                  </a:lnTo>
                  <a:lnTo>
                    <a:pt x="386777" y="1336078"/>
                  </a:lnTo>
                  <a:lnTo>
                    <a:pt x="377887" y="1346571"/>
                  </a:lnTo>
                  <a:close/>
                </a:path>
                <a:path w="2301875" h="1453515">
                  <a:moveTo>
                    <a:pt x="494998" y="1317297"/>
                  </a:moveTo>
                  <a:lnTo>
                    <a:pt x="483055" y="1313485"/>
                  </a:lnTo>
                  <a:lnTo>
                    <a:pt x="482518" y="1299982"/>
                  </a:lnTo>
                  <a:lnTo>
                    <a:pt x="505145" y="1307205"/>
                  </a:lnTo>
                  <a:lnTo>
                    <a:pt x="494998" y="1317297"/>
                  </a:lnTo>
                  <a:close/>
                </a:path>
                <a:path w="2301875" h="1453515">
                  <a:moveTo>
                    <a:pt x="548110" y="1334251"/>
                  </a:moveTo>
                  <a:lnTo>
                    <a:pt x="531186" y="1328849"/>
                  </a:lnTo>
                  <a:lnTo>
                    <a:pt x="531418" y="1315592"/>
                  </a:lnTo>
                  <a:lnTo>
                    <a:pt x="554423" y="1322935"/>
                  </a:lnTo>
                  <a:lnTo>
                    <a:pt x="548110" y="1334251"/>
                  </a:lnTo>
                  <a:close/>
                </a:path>
                <a:path w="2301875" h="1453515">
                  <a:moveTo>
                    <a:pt x="577667" y="1343686"/>
                  </a:moveTo>
                  <a:lnTo>
                    <a:pt x="558103" y="1337441"/>
                  </a:lnTo>
                  <a:lnTo>
                    <a:pt x="564982" y="1326306"/>
                  </a:lnTo>
                  <a:lnTo>
                    <a:pt x="575039" y="1329516"/>
                  </a:lnTo>
                  <a:lnTo>
                    <a:pt x="577667" y="1343686"/>
                  </a:lnTo>
                  <a:close/>
                </a:path>
                <a:path w="2301875" h="1453515">
                  <a:moveTo>
                    <a:pt x="612554" y="1368154"/>
                  </a:moveTo>
                  <a:lnTo>
                    <a:pt x="601335" y="1364573"/>
                  </a:lnTo>
                  <a:lnTo>
                    <a:pt x="597324" y="1349961"/>
                  </a:lnTo>
                  <a:lnTo>
                    <a:pt x="600530" y="1350984"/>
                  </a:lnTo>
                  <a:lnTo>
                    <a:pt x="610237" y="1340752"/>
                  </a:lnTo>
                  <a:lnTo>
                    <a:pt x="617591" y="1343099"/>
                  </a:lnTo>
                  <a:lnTo>
                    <a:pt x="621460" y="1357666"/>
                  </a:lnTo>
                  <a:lnTo>
                    <a:pt x="612554" y="1368154"/>
                  </a:lnTo>
                  <a:close/>
                </a:path>
                <a:path w="2301875" h="1453515">
                  <a:moveTo>
                    <a:pt x="632448" y="1374504"/>
                  </a:moveTo>
                  <a:lnTo>
                    <a:pt x="620914" y="1370822"/>
                  </a:lnTo>
                  <a:lnTo>
                    <a:pt x="621460" y="1357666"/>
                  </a:lnTo>
                  <a:lnTo>
                    <a:pt x="631655" y="1347588"/>
                  </a:lnTo>
                  <a:lnTo>
                    <a:pt x="643566" y="1351390"/>
                  </a:lnTo>
                  <a:lnTo>
                    <a:pt x="646602" y="1365691"/>
                  </a:lnTo>
                  <a:lnTo>
                    <a:pt x="643585" y="1364728"/>
                  </a:lnTo>
                  <a:lnTo>
                    <a:pt x="632448" y="1374504"/>
                  </a:lnTo>
                  <a:close/>
                </a:path>
                <a:path w="2301875" h="1453515">
                  <a:moveTo>
                    <a:pt x="666401" y="1372011"/>
                  </a:moveTo>
                  <a:lnTo>
                    <a:pt x="646602" y="1365691"/>
                  </a:lnTo>
                  <a:lnTo>
                    <a:pt x="658698" y="1356221"/>
                  </a:lnTo>
                  <a:lnTo>
                    <a:pt x="665800" y="1358488"/>
                  </a:lnTo>
                  <a:lnTo>
                    <a:pt x="666401" y="1372011"/>
                  </a:lnTo>
                  <a:close/>
                </a:path>
                <a:path w="2301875" h="1453515">
                  <a:moveTo>
                    <a:pt x="748174" y="1398114"/>
                  </a:moveTo>
                  <a:lnTo>
                    <a:pt x="745157" y="1397151"/>
                  </a:lnTo>
                  <a:lnTo>
                    <a:pt x="755053" y="1386978"/>
                  </a:lnTo>
                  <a:lnTo>
                    <a:pt x="748174" y="1398114"/>
                  </a:lnTo>
                  <a:close/>
                </a:path>
                <a:path w="2301875" h="1453515">
                  <a:moveTo>
                    <a:pt x="788813" y="1424418"/>
                  </a:moveTo>
                  <a:lnTo>
                    <a:pt x="782496" y="1422401"/>
                  </a:lnTo>
                  <a:lnTo>
                    <a:pt x="778344" y="1407744"/>
                  </a:lnTo>
                  <a:lnTo>
                    <a:pt x="785695" y="1396759"/>
                  </a:lnTo>
                  <a:lnTo>
                    <a:pt x="798329" y="1400792"/>
                  </a:lnTo>
                  <a:lnTo>
                    <a:pt x="802480" y="1415449"/>
                  </a:lnTo>
                  <a:lnTo>
                    <a:pt x="797861" y="1413974"/>
                  </a:lnTo>
                  <a:lnTo>
                    <a:pt x="788813" y="1424418"/>
                  </a:lnTo>
                  <a:close/>
                </a:path>
                <a:path w="2301875" h="1453515">
                  <a:moveTo>
                    <a:pt x="897406" y="1445750"/>
                  </a:moveTo>
                  <a:lnTo>
                    <a:pt x="868855" y="1436636"/>
                  </a:lnTo>
                  <a:lnTo>
                    <a:pt x="864074" y="1421779"/>
                  </a:lnTo>
                  <a:lnTo>
                    <a:pt x="901001" y="1433566"/>
                  </a:lnTo>
                  <a:lnTo>
                    <a:pt x="897406" y="1445750"/>
                  </a:lnTo>
                  <a:close/>
                </a:path>
                <a:path w="2301875" h="1453515">
                  <a:moveTo>
                    <a:pt x="917876" y="1452284"/>
                  </a:moveTo>
                  <a:lnTo>
                    <a:pt x="925011" y="1441231"/>
                  </a:lnTo>
                  <a:lnTo>
                    <a:pt x="933483" y="1443935"/>
                  </a:lnTo>
                  <a:lnTo>
                    <a:pt x="917876" y="1452284"/>
                  </a:lnTo>
                  <a:close/>
                </a:path>
                <a:path w="2301875" h="1453515">
                  <a:moveTo>
                    <a:pt x="25810" y="1180859"/>
                  </a:moveTo>
                  <a:lnTo>
                    <a:pt x="6153" y="1174585"/>
                  </a:lnTo>
                  <a:lnTo>
                    <a:pt x="10298" y="1162576"/>
                  </a:lnTo>
                  <a:lnTo>
                    <a:pt x="32139" y="1169548"/>
                  </a:lnTo>
                  <a:lnTo>
                    <a:pt x="25810" y="1180859"/>
                  </a:lnTo>
                  <a:close/>
                </a:path>
                <a:path w="2301875" h="1453515">
                  <a:moveTo>
                    <a:pt x="105415" y="1206270"/>
                  </a:moveTo>
                  <a:lnTo>
                    <a:pt x="88382" y="1200833"/>
                  </a:lnTo>
                  <a:lnTo>
                    <a:pt x="98514" y="1190736"/>
                  </a:lnTo>
                  <a:lnTo>
                    <a:pt x="105415" y="1206270"/>
                  </a:lnTo>
                  <a:close/>
                </a:path>
                <a:path w="2301875" h="1453515">
                  <a:moveTo>
                    <a:pt x="117659" y="1223510"/>
                  </a:moveTo>
                  <a:lnTo>
                    <a:pt x="109897" y="1221032"/>
                  </a:lnTo>
                  <a:lnTo>
                    <a:pt x="109768" y="1207659"/>
                  </a:lnTo>
                  <a:lnTo>
                    <a:pt x="116615" y="1196514"/>
                  </a:lnTo>
                  <a:lnTo>
                    <a:pt x="148797" y="1206787"/>
                  </a:lnTo>
                  <a:lnTo>
                    <a:pt x="137769" y="1216598"/>
                  </a:lnTo>
                  <a:lnTo>
                    <a:pt x="129850" y="1214070"/>
                  </a:lnTo>
                  <a:lnTo>
                    <a:pt x="117659" y="1223510"/>
                  </a:lnTo>
                  <a:close/>
                </a:path>
                <a:path w="2301875" h="1453515">
                  <a:moveTo>
                    <a:pt x="212727" y="1253856"/>
                  </a:moveTo>
                  <a:lnTo>
                    <a:pt x="149118" y="1233552"/>
                  </a:lnTo>
                  <a:lnTo>
                    <a:pt x="151974" y="1221132"/>
                  </a:lnTo>
                  <a:lnTo>
                    <a:pt x="155836" y="1209034"/>
                  </a:lnTo>
                  <a:lnTo>
                    <a:pt x="175007" y="1215153"/>
                  </a:lnTo>
                  <a:lnTo>
                    <a:pt x="174351" y="1228275"/>
                  </a:lnTo>
                  <a:lnTo>
                    <a:pt x="216086" y="1241597"/>
                  </a:lnTo>
                  <a:lnTo>
                    <a:pt x="212727" y="1253856"/>
                  </a:lnTo>
                  <a:close/>
                </a:path>
                <a:path w="2301875" h="1453515">
                  <a:moveTo>
                    <a:pt x="213320" y="1240714"/>
                  </a:moveTo>
                  <a:lnTo>
                    <a:pt x="184156" y="1231405"/>
                  </a:lnTo>
                  <a:lnTo>
                    <a:pt x="197242" y="1222251"/>
                  </a:lnTo>
                  <a:lnTo>
                    <a:pt x="208524" y="1225852"/>
                  </a:lnTo>
                  <a:lnTo>
                    <a:pt x="213320" y="1240714"/>
                  </a:lnTo>
                  <a:close/>
                </a:path>
                <a:path w="2301875" h="1453515">
                  <a:moveTo>
                    <a:pt x="247513" y="1251629"/>
                  </a:moveTo>
                  <a:lnTo>
                    <a:pt x="229411" y="1245851"/>
                  </a:lnTo>
                  <a:lnTo>
                    <a:pt x="228245" y="1232147"/>
                  </a:lnTo>
                  <a:lnTo>
                    <a:pt x="259420" y="1242099"/>
                  </a:lnTo>
                  <a:lnTo>
                    <a:pt x="247513" y="1251629"/>
                  </a:lnTo>
                  <a:close/>
                </a:path>
                <a:path w="2301875" h="1453515">
                  <a:moveTo>
                    <a:pt x="278311" y="1261460"/>
                  </a:moveTo>
                  <a:lnTo>
                    <a:pt x="258638" y="1255180"/>
                  </a:lnTo>
                  <a:lnTo>
                    <a:pt x="268471" y="1244988"/>
                  </a:lnTo>
                  <a:lnTo>
                    <a:pt x="277067" y="1247732"/>
                  </a:lnTo>
                  <a:lnTo>
                    <a:pt x="278311" y="1261460"/>
                  </a:lnTo>
                  <a:close/>
                </a:path>
                <a:path w="2301875" h="1453515">
                  <a:moveTo>
                    <a:pt x="311031" y="1285236"/>
                  </a:moveTo>
                  <a:lnTo>
                    <a:pt x="294940" y="1280100"/>
                  </a:lnTo>
                  <a:lnTo>
                    <a:pt x="289751" y="1265112"/>
                  </a:lnTo>
                  <a:lnTo>
                    <a:pt x="303670" y="1256224"/>
                  </a:lnTo>
                  <a:lnTo>
                    <a:pt x="313805" y="1259459"/>
                  </a:lnTo>
                  <a:lnTo>
                    <a:pt x="313007" y="1272535"/>
                  </a:lnTo>
                  <a:lnTo>
                    <a:pt x="313243" y="1272611"/>
                  </a:lnTo>
                  <a:lnTo>
                    <a:pt x="311031" y="1285236"/>
                  </a:lnTo>
                  <a:close/>
                </a:path>
                <a:path w="2301875" h="1453515">
                  <a:moveTo>
                    <a:pt x="369199" y="1290472"/>
                  </a:moveTo>
                  <a:lnTo>
                    <a:pt x="346068" y="1283089"/>
                  </a:lnTo>
                  <a:lnTo>
                    <a:pt x="355242" y="1272686"/>
                  </a:lnTo>
                  <a:lnTo>
                    <a:pt x="368881" y="1277040"/>
                  </a:lnTo>
                  <a:lnTo>
                    <a:pt x="369199" y="1290472"/>
                  </a:lnTo>
                  <a:close/>
                </a:path>
                <a:path w="2301875" h="1453515">
                  <a:moveTo>
                    <a:pt x="394340" y="1298498"/>
                  </a:moveTo>
                  <a:lnTo>
                    <a:pt x="369199" y="1290472"/>
                  </a:lnTo>
                  <a:lnTo>
                    <a:pt x="379110" y="1280305"/>
                  </a:lnTo>
                  <a:lnTo>
                    <a:pt x="390456" y="1283927"/>
                  </a:lnTo>
                  <a:lnTo>
                    <a:pt x="394340" y="1298498"/>
                  </a:lnTo>
                  <a:close/>
                </a:path>
                <a:path w="2301875" h="1453515">
                  <a:moveTo>
                    <a:pt x="528632" y="1354696"/>
                  </a:moveTo>
                  <a:lnTo>
                    <a:pt x="505124" y="1347193"/>
                  </a:lnTo>
                  <a:lnTo>
                    <a:pt x="510998" y="1335736"/>
                  </a:lnTo>
                  <a:lnTo>
                    <a:pt x="521899" y="1325885"/>
                  </a:lnTo>
                  <a:lnTo>
                    <a:pt x="530592" y="1341991"/>
                  </a:lnTo>
                  <a:lnTo>
                    <a:pt x="528632" y="1354696"/>
                  </a:lnTo>
                  <a:close/>
                </a:path>
                <a:path w="2301875" h="1453515">
                  <a:moveTo>
                    <a:pt x="576448" y="1369960"/>
                  </a:moveTo>
                  <a:lnTo>
                    <a:pt x="555895" y="1363399"/>
                  </a:lnTo>
                  <a:lnTo>
                    <a:pt x="559270" y="1351145"/>
                  </a:lnTo>
                  <a:lnTo>
                    <a:pt x="560115" y="1338083"/>
                  </a:lnTo>
                  <a:lnTo>
                    <a:pt x="579222" y="1344183"/>
                  </a:lnTo>
                  <a:lnTo>
                    <a:pt x="580404" y="1357891"/>
                  </a:lnTo>
                  <a:lnTo>
                    <a:pt x="582526" y="1358569"/>
                  </a:lnTo>
                  <a:lnTo>
                    <a:pt x="576448" y="1369960"/>
                  </a:lnTo>
                  <a:close/>
                </a:path>
                <a:path w="2301875" h="1453515">
                  <a:moveTo>
                    <a:pt x="658391" y="1382785"/>
                  </a:moveTo>
                  <a:lnTo>
                    <a:pt x="645317" y="1378612"/>
                  </a:lnTo>
                  <a:lnTo>
                    <a:pt x="643585" y="1364728"/>
                  </a:lnTo>
                  <a:lnTo>
                    <a:pt x="666715" y="1372111"/>
                  </a:lnTo>
                  <a:lnTo>
                    <a:pt x="658391" y="1382785"/>
                  </a:lnTo>
                  <a:close/>
                </a:path>
                <a:path w="2301875" h="1453515">
                  <a:moveTo>
                    <a:pt x="714740" y="1400772"/>
                  </a:moveTo>
                  <a:lnTo>
                    <a:pt x="704494" y="1397502"/>
                  </a:lnTo>
                  <a:lnTo>
                    <a:pt x="713479" y="1387039"/>
                  </a:lnTo>
                  <a:lnTo>
                    <a:pt x="714740" y="1400772"/>
                  </a:lnTo>
                  <a:close/>
                </a:path>
                <a:path w="2301875" h="1453515">
                  <a:moveTo>
                    <a:pt x="757103" y="1414295"/>
                  </a:moveTo>
                  <a:lnTo>
                    <a:pt x="738278" y="1408286"/>
                  </a:lnTo>
                  <a:lnTo>
                    <a:pt x="740915" y="1395797"/>
                  </a:lnTo>
                  <a:lnTo>
                    <a:pt x="763762" y="1403090"/>
                  </a:lnTo>
                  <a:lnTo>
                    <a:pt x="757103" y="1414295"/>
                  </a:lnTo>
                  <a:close/>
                </a:path>
                <a:path w="2301875" h="1453515">
                  <a:moveTo>
                    <a:pt x="800030" y="1441329"/>
                  </a:moveTo>
                  <a:lnTo>
                    <a:pt x="790231" y="1438201"/>
                  </a:lnTo>
                  <a:lnTo>
                    <a:pt x="794596" y="1426263"/>
                  </a:lnTo>
                  <a:lnTo>
                    <a:pt x="806503" y="1416733"/>
                  </a:lnTo>
                  <a:lnTo>
                    <a:pt x="813704" y="1432363"/>
                  </a:lnTo>
                  <a:lnTo>
                    <a:pt x="816233" y="1433170"/>
                  </a:lnTo>
                  <a:lnTo>
                    <a:pt x="812999" y="1442271"/>
                  </a:lnTo>
                  <a:lnTo>
                    <a:pt x="800030" y="1441329"/>
                  </a:lnTo>
                  <a:close/>
                </a:path>
                <a:path w="2301875" h="1453515">
                  <a:moveTo>
                    <a:pt x="822822" y="1442983"/>
                  </a:moveTo>
                  <a:lnTo>
                    <a:pt x="829590" y="1437434"/>
                  </a:lnTo>
                  <a:lnTo>
                    <a:pt x="837804" y="1426725"/>
                  </a:lnTo>
                  <a:lnTo>
                    <a:pt x="839992" y="1440754"/>
                  </a:lnTo>
                  <a:lnTo>
                    <a:pt x="854080" y="1445251"/>
                  </a:lnTo>
                  <a:lnTo>
                    <a:pt x="822822" y="1442983"/>
                  </a:lnTo>
                  <a:close/>
                </a:path>
                <a:path w="2301875" h="1453515">
                  <a:moveTo>
                    <a:pt x="67848" y="1207610"/>
                  </a:moveTo>
                  <a:lnTo>
                    <a:pt x="45094" y="1200346"/>
                  </a:lnTo>
                  <a:lnTo>
                    <a:pt x="53419" y="1189672"/>
                  </a:lnTo>
                  <a:lnTo>
                    <a:pt x="75544" y="1196735"/>
                  </a:lnTo>
                  <a:lnTo>
                    <a:pt x="67848" y="1207610"/>
                  </a:lnTo>
                  <a:close/>
                </a:path>
                <a:path w="2301875" h="1453515">
                  <a:moveTo>
                    <a:pt x="101962" y="1218499"/>
                  </a:moveTo>
                  <a:lnTo>
                    <a:pt x="83294" y="1212540"/>
                  </a:lnTo>
                  <a:lnTo>
                    <a:pt x="85978" y="1200065"/>
                  </a:lnTo>
                  <a:lnTo>
                    <a:pt x="107600" y="1206967"/>
                  </a:lnTo>
                  <a:lnTo>
                    <a:pt x="101962" y="1218499"/>
                  </a:lnTo>
                  <a:close/>
                </a:path>
                <a:path w="2301875" h="1453515">
                  <a:moveTo>
                    <a:pt x="148399" y="1246654"/>
                  </a:moveTo>
                  <a:lnTo>
                    <a:pt x="127531" y="1239992"/>
                  </a:lnTo>
                  <a:lnTo>
                    <a:pt x="127606" y="1226685"/>
                  </a:lnTo>
                  <a:lnTo>
                    <a:pt x="138901" y="1216959"/>
                  </a:lnTo>
                  <a:lnTo>
                    <a:pt x="149118" y="1233552"/>
                  </a:lnTo>
                  <a:lnTo>
                    <a:pt x="150077" y="1233858"/>
                  </a:lnTo>
                  <a:lnTo>
                    <a:pt x="148399" y="1246654"/>
                  </a:lnTo>
                  <a:close/>
                </a:path>
                <a:path w="2301875" h="1453515">
                  <a:moveTo>
                    <a:pt x="239192" y="1275636"/>
                  </a:moveTo>
                  <a:lnTo>
                    <a:pt x="219676" y="1269406"/>
                  </a:lnTo>
                  <a:lnTo>
                    <a:pt x="223538" y="1257307"/>
                  </a:lnTo>
                  <a:lnTo>
                    <a:pt x="236451" y="1248098"/>
                  </a:lnTo>
                  <a:lnTo>
                    <a:pt x="243490" y="1250345"/>
                  </a:lnTo>
                  <a:lnTo>
                    <a:pt x="247674" y="1265012"/>
                  </a:lnTo>
                  <a:lnTo>
                    <a:pt x="239192" y="1275636"/>
                  </a:lnTo>
                  <a:close/>
                </a:path>
                <a:path w="2301875" h="1453515">
                  <a:moveTo>
                    <a:pt x="267787" y="1271432"/>
                  </a:moveTo>
                  <a:lnTo>
                    <a:pt x="256787" y="1267921"/>
                  </a:lnTo>
                  <a:lnTo>
                    <a:pt x="256815" y="1254599"/>
                  </a:lnTo>
                  <a:lnTo>
                    <a:pt x="278327" y="1261465"/>
                  </a:lnTo>
                  <a:lnTo>
                    <a:pt x="267787" y="1271432"/>
                  </a:lnTo>
                  <a:close/>
                </a:path>
                <a:path w="2301875" h="1453515">
                  <a:moveTo>
                    <a:pt x="338184" y="1293903"/>
                  </a:moveTo>
                  <a:lnTo>
                    <a:pt x="317065" y="1287162"/>
                  </a:lnTo>
                  <a:lnTo>
                    <a:pt x="317909" y="1274100"/>
                  </a:lnTo>
                  <a:lnTo>
                    <a:pt x="330983" y="1278274"/>
                  </a:lnTo>
                  <a:lnTo>
                    <a:pt x="338184" y="1293903"/>
                  </a:lnTo>
                  <a:close/>
                </a:path>
                <a:path w="2301875" h="1453515">
                  <a:moveTo>
                    <a:pt x="357291" y="1300003"/>
                  </a:moveTo>
                  <a:lnTo>
                    <a:pt x="338184" y="1293903"/>
                  </a:lnTo>
                  <a:lnTo>
                    <a:pt x="345063" y="1282768"/>
                  </a:lnTo>
                  <a:lnTo>
                    <a:pt x="365176" y="1289188"/>
                  </a:lnTo>
                  <a:lnTo>
                    <a:pt x="357291" y="1300003"/>
                  </a:lnTo>
                  <a:close/>
                </a:path>
                <a:path w="2301875" h="1453515">
                  <a:moveTo>
                    <a:pt x="383439" y="1308349"/>
                  </a:moveTo>
                  <a:lnTo>
                    <a:pt x="370365" y="1304176"/>
                  </a:lnTo>
                  <a:lnTo>
                    <a:pt x="369199" y="1290472"/>
                  </a:lnTo>
                  <a:lnTo>
                    <a:pt x="391323" y="1297535"/>
                  </a:lnTo>
                  <a:lnTo>
                    <a:pt x="383439" y="1308349"/>
                  </a:lnTo>
                  <a:close/>
                </a:path>
                <a:path w="2301875" h="1453515">
                  <a:moveTo>
                    <a:pt x="459869" y="1332747"/>
                  </a:moveTo>
                  <a:lnTo>
                    <a:pt x="421230" y="1320413"/>
                  </a:lnTo>
                  <a:lnTo>
                    <a:pt x="437584" y="1312302"/>
                  </a:lnTo>
                  <a:lnTo>
                    <a:pt x="464737" y="1320969"/>
                  </a:lnTo>
                  <a:lnTo>
                    <a:pt x="459869" y="1332747"/>
                  </a:lnTo>
                  <a:close/>
                </a:path>
                <a:path w="2301875" h="1453515">
                  <a:moveTo>
                    <a:pt x="505124" y="1347193"/>
                  </a:moveTo>
                  <a:lnTo>
                    <a:pt x="489144" y="1342091"/>
                  </a:lnTo>
                  <a:lnTo>
                    <a:pt x="497044" y="1331282"/>
                  </a:lnTo>
                  <a:lnTo>
                    <a:pt x="502025" y="1332872"/>
                  </a:lnTo>
                  <a:lnTo>
                    <a:pt x="505124" y="1347193"/>
                  </a:lnTo>
                  <a:close/>
                </a:path>
                <a:path w="2301875" h="1453515">
                  <a:moveTo>
                    <a:pt x="703401" y="1423816"/>
                  </a:moveTo>
                  <a:lnTo>
                    <a:pt x="698213" y="1408828"/>
                  </a:lnTo>
                  <a:lnTo>
                    <a:pt x="665025" y="1398235"/>
                  </a:lnTo>
                  <a:lnTo>
                    <a:pt x="676556" y="1388584"/>
                  </a:lnTo>
                  <a:lnTo>
                    <a:pt x="721182" y="1402829"/>
                  </a:lnTo>
                  <a:lnTo>
                    <a:pt x="703401" y="1423816"/>
                  </a:lnTo>
                  <a:close/>
                </a:path>
                <a:path w="2301875" h="1453515">
                  <a:moveTo>
                    <a:pt x="817887" y="1447029"/>
                  </a:moveTo>
                  <a:lnTo>
                    <a:pt x="811979" y="1445143"/>
                  </a:lnTo>
                  <a:lnTo>
                    <a:pt x="812999" y="1442271"/>
                  </a:lnTo>
                  <a:lnTo>
                    <a:pt x="822822" y="1442983"/>
                  </a:lnTo>
                  <a:lnTo>
                    <a:pt x="817887" y="1447029"/>
                  </a:lnTo>
                  <a:close/>
                </a:path>
                <a:path w="2301875" h="1453515">
                  <a:moveTo>
                    <a:pt x="37811" y="1224684"/>
                  </a:moveTo>
                  <a:lnTo>
                    <a:pt x="2738" y="1213488"/>
                  </a:lnTo>
                  <a:lnTo>
                    <a:pt x="3881" y="1200522"/>
                  </a:lnTo>
                  <a:lnTo>
                    <a:pt x="5308" y="1187646"/>
                  </a:lnTo>
                  <a:lnTo>
                    <a:pt x="14704" y="1190646"/>
                  </a:lnTo>
                  <a:lnTo>
                    <a:pt x="14017" y="1203757"/>
                  </a:lnTo>
                  <a:lnTo>
                    <a:pt x="45695" y="1213870"/>
                  </a:lnTo>
                  <a:lnTo>
                    <a:pt x="37811" y="1224684"/>
                  </a:lnTo>
                  <a:close/>
                </a:path>
                <a:path w="2301875" h="1453515">
                  <a:moveTo>
                    <a:pt x="48712" y="1214833"/>
                  </a:moveTo>
                  <a:lnTo>
                    <a:pt x="26587" y="1207770"/>
                  </a:lnTo>
                  <a:lnTo>
                    <a:pt x="27432" y="1194709"/>
                  </a:lnTo>
                  <a:lnTo>
                    <a:pt x="58671" y="1204680"/>
                  </a:lnTo>
                  <a:lnTo>
                    <a:pt x="48712" y="1214833"/>
                  </a:lnTo>
                  <a:close/>
                </a:path>
                <a:path w="2301875" h="1453515">
                  <a:moveTo>
                    <a:pt x="100630" y="1231405"/>
                  </a:moveTo>
                  <a:lnTo>
                    <a:pt x="79888" y="1224784"/>
                  </a:lnTo>
                  <a:lnTo>
                    <a:pt x="84756" y="1213007"/>
                  </a:lnTo>
                  <a:lnTo>
                    <a:pt x="102999" y="1218830"/>
                  </a:lnTo>
                  <a:lnTo>
                    <a:pt x="100630" y="1231405"/>
                  </a:lnTo>
                  <a:close/>
                </a:path>
                <a:path w="2301875" h="1453515">
                  <a:moveTo>
                    <a:pt x="154000" y="1275104"/>
                  </a:moveTo>
                  <a:lnTo>
                    <a:pt x="152959" y="1261441"/>
                  </a:lnTo>
                  <a:lnTo>
                    <a:pt x="157953" y="1249703"/>
                  </a:lnTo>
                  <a:lnTo>
                    <a:pt x="162192" y="1237725"/>
                  </a:lnTo>
                  <a:lnTo>
                    <a:pt x="176271" y="1242219"/>
                  </a:lnTo>
                  <a:lnTo>
                    <a:pt x="177438" y="1255923"/>
                  </a:lnTo>
                  <a:lnTo>
                    <a:pt x="218418" y="1269005"/>
                  </a:lnTo>
                  <a:lnTo>
                    <a:pt x="215248" y="1281324"/>
                  </a:lnTo>
                  <a:lnTo>
                    <a:pt x="174613" y="1268353"/>
                  </a:lnTo>
                  <a:lnTo>
                    <a:pt x="174154" y="1269091"/>
                  </a:lnTo>
                  <a:lnTo>
                    <a:pt x="154000" y="1275104"/>
                  </a:lnTo>
                  <a:close/>
                </a:path>
                <a:path w="2301875" h="1453515">
                  <a:moveTo>
                    <a:pt x="218418" y="1269005"/>
                  </a:moveTo>
                  <a:lnTo>
                    <a:pt x="188500" y="1259454"/>
                  </a:lnTo>
                  <a:lnTo>
                    <a:pt x="191356" y="1247035"/>
                  </a:lnTo>
                  <a:lnTo>
                    <a:pt x="218195" y="1255602"/>
                  </a:lnTo>
                  <a:lnTo>
                    <a:pt x="218418" y="1269005"/>
                  </a:lnTo>
                  <a:close/>
                </a:path>
                <a:path w="2301875" h="1453515">
                  <a:moveTo>
                    <a:pt x="353429" y="1312101"/>
                  </a:moveTo>
                  <a:lnTo>
                    <a:pt x="290952" y="1292158"/>
                  </a:lnTo>
                  <a:lnTo>
                    <a:pt x="298963" y="1281384"/>
                  </a:lnTo>
                  <a:lnTo>
                    <a:pt x="353269" y="1298719"/>
                  </a:lnTo>
                  <a:lnTo>
                    <a:pt x="353429" y="1312101"/>
                  </a:lnTo>
                  <a:close/>
                </a:path>
                <a:path w="2301875" h="1453515">
                  <a:moveTo>
                    <a:pt x="375554" y="1319164"/>
                  </a:moveTo>
                  <a:lnTo>
                    <a:pt x="353429" y="1312101"/>
                  </a:lnTo>
                  <a:lnTo>
                    <a:pt x="362320" y="1301608"/>
                  </a:lnTo>
                  <a:lnTo>
                    <a:pt x="379416" y="1307065"/>
                  </a:lnTo>
                  <a:lnTo>
                    <a:pt x="375554" y="1319164"/>
                  </a:lnTo>
                  <a:close/>
                </a:path>
                <a:path w="2301875" h="1453515">
                  <a:moveTo>
                    <a:pt x="445951" y="1341635"/>
                  </a:moveTo>
                  <a:lnTo>
                    <a:pt x="418405" y="1332842"/>
                  </a:lnTo>
                  <a:lnTo>
                    <a:pt x="418260" y="1319465"/>
                  </a:lnTo>
                  <a:lnTo>
                    <a:pt x="455847" y="1331463"/>
                  </a:lnTo>
                  <a:lnTo>
                    <a:pt x="445951" y="1341635"/>
                  </a:lnTo>
                  <a:close/>
                </a:path>
                <a:path w="2301875" h="1453515">
                  <a:moveTo>
                    <a:pt x="465125" y="1361087"/>
                  </a:moveTo>
                  <a:lnTo>
                    <a:pt x="461539" y="1346611"/>
                  </a:lnTo>
                  <a:lnTo>
                    <a:pt x="468512" y="1335506"/>
                  </a:lnTo>
                  <a:lnTo>
                    <a:pt x="509053" y="1348447"/>
                  </a:lnTo>
                  <a:lnTo>
                    <a:pt x="504279" y="1360254"/>
                  </a:lnTo>
                  <a:lnTo>
                    <a:pt x="484166" y="1353834"/>
                  </a:lnTo>
                  <a:lnTo>
                    <a:pt x="465125" y="1361087"/>
                  </a:lnTo>
                  <a:close/>
                </a:path>
                <a:path w="2301875" h="1453515">
                  <a:moveTo>
                    <a:pt x="536622" y="1383909"/>
                  </a:moveTo>
                  <a:lnTo>
                    <a:pt x="512485" y="1376205"/>
                  </a:lnTo>
                  <a:lnTo>
                    <a:pt x="516347" y="1364106"/>
                  </a:lnTo>
                  <a:lnTo>
                    <a:pt x="526244" y="1353934"/>
                  </a:lnTo>
                  <a:lnTo>
                    <a:pt x="539317" y="1358107"/>
                  </a:lnTo>
                  <a:lnTo>
                    <a:pt x="537467" y="1370848"/>
                  </a:lnTo>
                  <a:lnTo>
                    <a:pt x="536622" y="1383909"/>
                  </a:lnTo>
                  <a:close/>
                </a:path>
                <a:path w="2301875" h="1453515">
                  <a:moveTo>
                    <a:pt x="598938" y="1390470"/>
                  </a:moveTo>
                  <a:lnTo>
                    <a:pt x="575933" y="1383127"/>
                  </a:lnTo>
                  <a:lnTo>
                    <a:pt x="579921" y="1371068"/>
                  </a:lnTo>
                  <a:lnTo>
                    <a:pt x="600333" y="1377584"/>
                  </a:lnTo>
                  <a:lnTo>
                    <a:pt x="598938" y="1390470"/>
                  </a:lnTo>
                  <a:close/>
                </a:path>
                <a:path w="2301875" h="1453515">
                  <a:moveTo>
                    <a:pt x="627339" y="1426199"/>
                  </a:moveTo>
                  <a:lnTo>
                    <a:pt x="613731" y="1421855"/>
                  </a:lnTo>
                  <a:lnTo>
                    <a:pt x="625120" y="1412159"/>
                  </a:lnTo>
                  <a:lnTo>
                    <a:pt x="624893" y="1385424"/>
                  </a:lnTo>
                  <a:lnTo>
                    <a:pt x="646704" y="1392386"/>
                  </a:lnTo>
                  <a:lnTo>
                    <a:pt x="636022" y="1402308"/>
                  </a:lnTo>
                  <a:lnTo>
                    <a:pt x="641211" y="1417295"/>
                  </a:lnTo>
                  <a:lnTo>
                    <a:pt x="627339" y="1426199"/>
                  </a:lnTo>
                  <a:close/>
                </a:path>
                <a:path w="2301875" h="1453515">
                  <a:moveTo>
                    <a:pt x="676343" y="1415179"/>
                  </a:moveTo>
                  <a:lnTo>
                    <a:pt x="650227" y="1406842"/>
                  </a:lnTo>
                  <a:lnTo>
                    <a:pt x="655456" y="1395180"/>
                  </a:lnTo>
                  <a:lnTo>
                    <a:pt x="693184" y="1407223"/>
                  </a:lnTo>
                  <a:lnTo>
                    <a:pt x="676343" y="1415179"/>
                  </a:lnTo>
                  <a:close/>
                </a:path>
                <a:path w="2301875" h="1453515">
                  <a:moveTo>
                    <a:pt x="695356" y="1421248"/>
                  </a:moveTo>
                  <a:lnTo>
                    <a:pt x="693184" y="1407223"/>
                  </a:lnTo>
                  <a:lnTo>
                    <a:pt x="698213" y="1408828"/>
                  </a:lnTo>
                  <a:lnTo>
                    <a:pt x="695356" y="1421248"/>
                  </a:lnTo>
                  <a:close/>
                </a:path>
                <a:path w="2301875" h="1453515">
                  <a:moveTo>
                    <a:pt x="706740" y="1451544"/>
                  </a:moveTo>
                  <a:lnTo>
                    <a:pt x="697528" y="1435272"/>
                  </a:lnTo>
                  <a:lnTo>
                    <a:pt x="715309" y="1414286"/>
                  </a:lnTo>
                  <a:lnTo>
                    <a:pt x="721393" y="1429559"/>
                  </a:lnTo>
                  <a:lnTo>
                    <a:pt x="726155" y="1431079"/>
                  </a:lnTo>
                  <a:lnTo>
                    <a:pt x="720454" y="1442591"/>
                  </a:lnTo>
                  <a:lnTo>
                    <a:pt x="706740" y="1451544"/>
                  </a:lnTo>
                  <a:close/>
                </a:path>
                <a:path w="2301875" h="1453515">
                  <a:moveTo>
                    <a:pt x="780654" y="1448476"/>
                  </a:moveTo>
                  <a:lnTo>
                    <a:pt x="762532" y="1442691"/>
                  </a:lnTo>
                  <a:lnTo>
                    <a:pt x="766221" y="1430537"/>
                  </a:lnTo>
                  <a:lnTo>
                    <a:pt x="789728" y="1438041"/>
                  </a:lnTo>
                  <a:lnTo>
                    <a:pt x="780654" y="1448476"/>
                  </a:lnTo>
                  <a:close/>
                </a:path>
                <a:path w="2301875" h="1453515">
                  <a:moveTo>
                    <a:pt x="73170" y="1249302"/>
                  </a:moveTo>
                  <a:lnTo>
                    <a:pt x="4784" y="1227473"/>
                  </a:lnTo>
                  <a:lnTo>
                    <a:pt x="5645" y="1214416"/>
                  </a:lnTo>
                  <a:lnTo>
                    <a:pt x="45856" y="1227252"/>
                  </a:lnTo>
                  <a:lnTo>
                    <a:pt x="75865" y="1223500"/>
                  </a:lnTo>
                  <a:lnTo>
                    <a:pt x="100426" y="1231340"/>
                  </a:lnTo>
                  <a:lnTo>
                    <a:pt x="100374" y="1231739"/>
                  </a:lnTo>
                  <a:lnTo>
                    <a:pt x="92415" y="1242114"/>
                  </a:lnTo>
                  <a:lnTo>
                    <a:pt x="73170" y="1249302"/>
                  </a:lnTo>
                  <a:close/>
                </a:path>
                <a:path w="2301875" h="1453515">
                  <a:moveTo>
                    <a:pt x="122287" y="1251650"/>
                  </a:moveTo>
                  <a:lnTo>
                    <a:pt x="98779" y="1244146"/>
                  </a:lnTo>
                  <a:lnTo>
                    <a:pt x="100374" y="1231739"/>
                  </a:lnTo>
                  <a:lnTo>
                    <a:pt x="100630" y="1231405"/>
                  </a:lnTo>
                  <a:lnTo>
                    <a:pt x="123572" y="1238728"/>
                  </a:lnTo>
                  <a:lnTo>
                    <a:pt x="122287" y="1251650"/>
                  </a:lnTo>
                  <a:close/>
                </a:path>
                <a:path w="2301875" h="1453515">
                  <a:moveTo>
                    <a:pt x="146957" y="1259525"/>
                  </a:moveTo>
                  <a:lnTo>
                    <a:pt x="122287" y="1251650"/>
                  </a:lnTo>
                  <a:lnTo>
                    <a:pt x="131884" y="1241382"/>
                  </a:lnTo>
                  <a:lnTo>
                    <a:pt x="152296" y="1247898"/>
                  </a:lnTo>
                  <a:lnTo>
                    <a:pt x="146957" y="1259525"/>
                  </a:lnTo>
                  <a:close/>
                </a:path>
                <a:path w="2301875" h="1453515">
                  <a:moveTo>
                    <a:pt x="264086" y="1296913"/>
                  </a:moveTo>
                  <a:lnTo>
                    <a:pt x="243438" y="1290322"/>
                  </a:lnTo>
                  <a:lnTo>
                    <a:pt x="247331" y="1278234"/>
                  </a:lnTo>
                  <a:lnTo>
                    <a:pt x="267948" y="1284815"/>
                  </a:lnTo>
                  <a:lnTo>
                    <a:pt x="264086" y="1296913"/>
                  </a:lnTo>
                  <a:close/>
                </a:path>
                <a:path w="2301875" h="1453515">
                  <a:moveTo>
                    <a:pt x="277697" y="1314590"/>
                  </a:moveTo>
                  <a:lnTo>
                    <a:pt x="275290" y="1300490"/>
                  </a:lnTo>
                  <a:lnTo>
                    <a:pt x="269114" y="1298518"/>
                  </a:lnTo>
                  <a:lnTo>
                    <a:pt x="275993" y="1287383"/>
                  </a:lnTo>
                  <a:lnTo>
                    <a:pt x="297112" y="1294124"/>
                  </a:lnTo>
                  <a:lnTo>
                    <a:pt x="287640" y="1304432"/>
                  </a:lnTo>
                  <a:lnTo>
                    <a:pt x="277697" y="1314590"/>
                  </a:lnTo>
                  <a:close/>
                </a:path>
                <a:path w="2301875" h="1453515">
                  <a:moveTo>
                    <a:pt x="304014" y="1309659"/>
                  </a:moveTo>
                  <a:lnTo>
                    <a:pt x="297112" y="1294124"/>
                  </a:lnTo>
                  <a:lnTo>
                    <a:pt x="313077" y="1299220"/>
                  </a:lnTo>
                  <a:lnTo>
                    <a:pt x="304014" y="1309659"/>
                  </a:lnTo>
                  <a:close/>
                </a:path>
                <a:path w="2301875" h="1453515">
                  <a:moveTo>
                    <a:pt x="361290" y="1327942"/>
                  </a:moveTo>
                  <a:lnTo>
                    <a:pt x="359463" y="1314027"/>
                  </a:lnTo>
                  <a:lnTo>
                    <a:pt x="372537" y="1318201"/>
                  </a:lnTo>
                  <a:lnTo>
                    <a:pt x="361290" y="1327942"/>
                  </a:lnTo>
                  <a:close/>
                </a:path>
                <a:path w="2301875" h="1453515">
                  <a:moveTo>
                    <a:pt x="427604" y="1362441"/>
                  </a:moveTo>
                  <a:lnTo>
                    <a:pt x="420627" y="1360214"/>
                  </a:lnTo>
                  <a:lnTo>
                    <a:pt x="421284" y="1347093"/>
                  </a:lnTo>
                  <a:lnTo>
                    <a:pt x="426843" y="1335536"/>
                  </a:lnTo>
                  <a:lnTo>
                    <a:pt x="444945" y="1341314"/>
                  </a:lnTo>
                  <a:lnTo>
                    <a:pt x="442089" y="1353734"/>
                  </a:lnTo>
                  <a:lnTo>
                    <a:pt x="441083" y="1353413"/>
                  </a:lnTo>
                  <a:lnTo>
                    <a:pt x="427604" y="1362441"/>
                  </a:lnTo>
                  <a:close/>
                </a:path>
                <a:path w="2301875" h="1453515">
                  <a:moveTo>
                    <a:pt x="512485" y="1376205"/>
                  </a:moveTo>
                  <a:lnTo>
                    <a:pt x="490361" y="1369143"/>
                  </a:lnTo>
                  <a:lnTo>
                    <a:pt x="494223" y="1357044"/>
                  </a:lnTo>
                  <a:lnTo>
                    <a:pt x="508381" y="1361563"/>
                  </a:lnTo>
                  <a:lnTo>
                    <a:pt x="512485" y="1376205"/>
                  </a:lnTo>
                  <a:close/>
                </a:path>
                <a:path w="2301875" h="1453515">
                  <a:moveTo>
                    <a:pt x="556895" y="1403712"/>
                  </a:moveTo>
                  <a:lnTo>
                    <a:pt x="551867" y="1402107"/>
                  </a:lnTo>
                  <a:lnTo>
                    <a:pt x="542656" y="1385836"/>
                  </a:lnTo>
                  <a:lnTo>
                    <a:pt x="553557" y="1375984"/>
                  </a:lnTo>
                  <a:lnTo>
                    <a:pt x="571659" y="1381762"/>
                  </a:lnTo>
                  <a:lnTo>
                    <a:pt x="566791" y="1393540"/>
                  </a:lnTo>
                  <a:lnTo>
                    <a:pt x="563774" y="1392577"/>
                  </a:lnTo>
                  <a:lnTo>
                    <a:pt x="556895" y="1403712"/>
                  </a:lnTo>
                  <a:close/>
                </a:path>
                <a:path w="2301875" h="1453515">
                  <a:moveTo>
                    <a:pt x="606173" y="1419442"/>
                  </a:moveTo>
                  <a:lnTo>
                    <a:pt x="567958" y="1407244"/>
                  </a:lnTo>
                  <a:lnTo>
                    <a:pt x="568803" y="1394182"/>
                  </a:lnTo>
                  <a:lnTo>
                    <a:pt x="576939" y="1383448"/>
                  </a:lnTo>
                  <a:lnTo>
                    <a:pt x="596314" y="1389632"/>
                  </a:lnTo>
                  <a:lnTo>
                    <a:pt x="589922" y="1400923"/>
                  </a:lnTo>
                  <a:lnTo>
                    <a:pt x="612046" y="1407986"/>
                  </a:lnTo>
                  <a:lnTo>
                    <a:pt x="606173" y="1419442"/>
                  </a:lnTo>
                  <a:close/>
                </a:path>
                <a:path w="2301875" h="1453515">
                  <a:moveTo>
                    <a:pt x="660319" y="1423395"/>
                  </a:moveTo>
                  <a:lnTo>
                    <a:pt x="655082" y="1408392"/>
                  </a:lnTo>
                  <a:lnTo>
                    <a:pt x="672634" y="1413995"/>
                  </a:lnTo>
                  <a:lnTo>
                    <a:pt x="660319" y="1423395"/>
                  </a:lnTo>
                  <a:close/>
                </a:path>
                <a:path w="2301875" h="1453515">
                  <a:moveTo>
                    <a:pt x="733947" y="1446898"/>
                  </a:moveTo>
                  <a:lnTo>
                    <a:pt x="731595" y="1446147"/>
                  </a:lnTo>
                  <a:lnTo>
                    <a:pt x="737484" y="1434695"/>
                  </a:lnTo>
                  <a:lnTo>
                    <a:pt x="757338" y="1441033"/>
                  </a:lnTo>
                  <a:lnTo>
                    <a:pt x="733947" y="1446898"/>
                  </a:lnTo>
                  <a:close/>
                </a:path>
                <a:path w="2301875" h="1453515">
                  <a:moveTo>
                    <a:pt x="131498" y="1267921"/>
                  </a:moveTo>
                  <a:lnTo>
                    <a:pt x="110379" y="1261180"/>
                  </a:lnTo>
                  <a:lnTo>
                    <a:pt x="105709" y="1246358"/>
                  </a:lnTo>
                  <a:lnTo>
                    <a:pt x="139100" y="1257017"/>
                  </a:lnTo>
                  <a:lnTo>
                    <a:pt x="131498" y="1267921"/>
                  </a:lnTo>
                  <a:close/>
                </a:path>
                <a:path w="2301875" h="1453515">
                  <a:moveTo>
                    <a:pt x="184799" y="1284935"/>
                  </a:moveTo>
                  <a:lnTo>
                    <a:pt x="167702" y="1279478"/>
                  </a:lnTo>
                  <a:lnTo>
                    <a:pt x="174154" y="1269091"/>
                  </a:lnTo>
                  <a:lnTo>
                    <a:pt x="175587" y="1268664"/>
                  </a:lnTo>
                  <a:lnTo>
                    <a:pt x="199016" y="1276142"/>
                  </a:lnTo>
                  <a:lnTo>
                    <a:pt x="184799" y="1284935"/>
                  </a:lnTo>
                  <a:close/>
                </a:path>
                <a:path w="2301875" h="1453515">
                  <a:moveTo>
                    <a:pt x="247311" y="1318221"/>
                  </a:moveTo>
                  <a:lnTo>
                    <a:pt x="221163" y="1309875"/>
                  </a:lnTo>
                  <a:lnTo>
                    <a:pt x="219997" y="1296171"/>
                  </a:lnTo>
                  <a:lnTo>
                    <a:pt x="214969" y="1294566"/>
                  </a:lnTo>
                  <a:lnTo>
                    <a:pt x="222916" y="1283772"/>
                  </a:lnTo>
                  <a:lnTo>
                    <a:pt x="243438" y="1290322"/>
                  </a:lnTo>
                  <a:lnTo>
                    <a:pt x="247228" y="1297313"/>
                  </a:lnTo>
                  <a:lnTo>
                    <a:pt x="250167" y="1305802"/>
                  </a:lnTo>
                  <a:lnTo>
                    <a:pt x="247311" y="1318221"/>
                  </a:lnTo>
                  <a:close/>
                </a:path>
                <a:path w="2301875" h="1453515">
                  <a:moveTo>
                    <a:pt x="252178" y="1306444"/>
                  </a:moveTo>
                  <a:lnTo>
                    <a:pt x="247228" y="1297313"/>
                  </a:lnTo>
                  <a:lnTo>
                    <a:pt x="244978" y="1290814"/>
                  </a:lnTo>
                  <a:lnTo>
                    <a:pt x="262074" y="1296271"/>
                  </a:lnTo>
                  <a:lnTo>
                    <a:pt x="252178" y="1306444"/>
                  </a:lnTo>
                  <a:close/>
                </a:path>
                <a:path w="2301875" h="1453515">
                  <a:moveTo>
                    <a:pt x="308829" y="1337859"/>
                  </a:moveTo>
                  <a:lnTo>
                    <a:pt x="299480" y="1334874"/>
                  </a:lnTo>
                  <a:lnTo>
                    <a:pt x="299083" y="1321416"/>
                  </a:lnTo>
                  <a:lnTo>
                    <a:pt x="309341" y="1311359"/>
                  </a:lnTo>
                  <a:lnTo>
                    <a:pt x="322414" y="1315532"/>
                  </a:lnTo>
                  <a:lnTo>
                    <a:pt x="321569" y="1328594"/>
                  </a:lnTo>
                  <a:lnTo>
                    <a:pt x="308829" y="1337859"/>
                  </a:lnTo>
                  <a:close/>
                </a:path>
                <a:path w="2301875" h="1453515">
                  <a:moveTo>
                    <a:pt x="379053" y="1360275"/>
                  </a:moveTo>
                  <a:lnTo>
                    <a:pt x="336815" y="1346792"/>
                  </a:lnTo>
                  <a:lnTo>
                    <a:pt x="343694" y="1335656"/>
                  </a:lnTo>
                  <a:lnTo>
                    <a:pt x="352710" y="1325203"/>
                  </a:lnTo>
                  <a:lnTo>
                    <a:pt x="364527" y="1328975"/>
                  </a:lnTo>
                  <a:lnTo>
                    <a:pt x="365315" y="1337355"/>
                  </a:lnTo>
                  <a:lnTo>
                    <a:pt x="363807" y="1342077"/>
                  </a:lnTo>
                  <a:lnTo>
                    <a:pt x="381909" y="1347855"/>
                  </a:lnTo>
                  <a:lnTo>
                    <a:pt x="379053" y="1360275"/>
                  </a:lnTo>
                  <a:close/>
                </a:path>
                <a:path w="2301875" h="1453515">
                  <a:moveTo>
                    <a:pt x="406548" y="1355720"/>
                  </a:moveTo>
                  <a:lnTo>
                    <a:pt x="382915" y="1348176"/>
                  </a:lnTo>
                  <a:lnTo>
                    <a:pt x="396834" y="1339288"/>
                  </a:lnTo>
                  <a:lnTo>
                    <a:pt x="408053" y="1342869"/>
                  </a:lnTo>
                  <a:lnTo>
                    <a:pt x="406548" y="1355720"/>
                  </a:lnTo>
                  <a:close/>
                </a:path>
                <a:path w="2301875" h="1453515">
                  <a:moveTo>
                    <a:pt x="459707" y="1372689"/>
                  </a:moveTo>
                  <a:lnTo>
                    <a:pt x="445345" y="1368104"/>
                  </a:lnTo>
                  <a:lnTo>
                    <a:pt x="441083" y="1353413"/>
                  </a:lnTo>
                  <a:lnTo>
                    <a:pt x="463208" y="1360475"/>
                  </a:lnTo>
                  <a:lnTo>
                    <a:pt x="459707" y="1372689"/>
                  </a:lnTo>
                  <a:close/>
                </a:path>
                <a:path w="2301875" h="1453515">
                  <a:moveTo>
                    <a:pt x="499573" y="1385414"/>
                  </a:moveTo>
                  <a:lnTo>
                    <a:pt x="489516" y="1382204"/>
                  </a:lnTo>
                  <a:lnTo>
                    <a:pt x="488350" y="1368501"/>
                  </a:lnTo>
                  <a:lnTo>
                    <a:pt x="509469" y="1375242"/>
                  </a:lnTo>
                  <a:lnTo>
                    <a:pt x="499573" y="1385414"/>
                  </a:lnTo>
                  <a:close/>
                </a:path>
                <a:path w="2301875" h="1453515">
                  <a:moveTo>
                    <a:pt x="649578" y="1446629"/>
                  </a:moveTo>
                  <a:lnTo>
                    <a:pt x="638657" y="1443143"/>
                  </a:lnTo>
                  <a:lnTo>
                    <a:pt x="636972" y="1429274"/>
                  </a:lnTo>
                  <a:lnTo>
                    <a:pt x="646239" y="1418901"/>
                  </a:lnTo>
                  <a:lnTo>
                    <a:pt x="660444" y="1423435"/>
                  </a:lnTo>
                  <a:lnTo>
                    <a:pt x="658358" y="1436100"/>
                  </a:lnTo>
                  <a:lnTo>
                    <a:pt x="649578" y="1446629"/>
                  </a:lnTo>
                  <a:close/>
                </a:path>
                <a:path w="2301875" h="1453515">
                  <a:moveTo>
                    <a:pt x="667650" y="1452398"/>
                  </a:moveTo>
                  <a:lnTo>
                    <a:pt x="666800" y="1452126"/>
                  </a:lnTo>
                  <a:lnTo>
                    <a:pt x="667472" y="1439009"/>
                  </a:lnTo>
                  <a:lnTo>
                    <a:pt x="678420" y="1429173"/>
                  </a:lnTo>
                  <a:lnTo>
                    <a:pt x="690866" y="1433146"/>
                  </a:lnTo>
                  <a:lnTo>
                    <a:pt x="688842" y="1445831"/>
                  </a:lnTo>
                  <a:lnTo>
                    <a:pt x="689355" y="1445995"/>
                  </a:lnTo>
                  <a:lnTo>
                    <a:pt x="667650" y="1452398"/>
                  </a:lnTo>
                  <a:close/>
                </a:path>
                <a:path w="2301875" h="1453515">
                  <a:moveTo>
                    <a:pt x="46177" y="1254017"/>
                  </a:moveTo>
                  <a:lnTo>
                    <a:pt x="17013" y="1244708"/>
                  </a:lnTo>
                  <a:lnTo>
                    <a:pt x="14825" y="1230678"/>
                  </a:lnTo>
                  <a:lnTo>
                    <a:pt x="57629" y="1244342"/>
                  </a:lnTo>
                  <a:lnTo>
                    <a:pt x="46177" y="1254017"/>
                  </a:lnTo>
                  <a:close/>
                </a:path>
                <a:path w="2301875" h="1453515">
                  <a:moveTo>
                    <a:pt x="86320" y="1306825"/>
                  </a:moveTo>
                  <a:lnTo>
                    <a:pt x="73812" y="1302833"/>
                  </a:lnTo>
                  <a:lnTo>
                    <a:pt x="71169" y="1288658"/>
                  </a:lnTo>
                  <a:lnTo>
                    <a:pt x="72394" y="1289049"/>
                  </a:lnTo>
                  <a:lnTo>
                    <a:pt x="80122" y="1278184"/>
                  </a:lnTo>
                  <a:lnTo>
                    <a:pt x="67457" y="1274141"/>
                  </a:lnTo>
                  <a:lnTo>
                    <a:pt x="63179" y="1259445"/>
                  </a:lnTo>
                  <a:lnTo>
                    <a:pt x="71158" y="1248660"/>
                  </a:lnTo>
                  <a:lnTo>
                    <a:pt x="80555" y="1251660"/>
                  </a:lnTo>
                  <a:lnTo>
                    <a:pt x="84393" y="1266216"/>
                  </a:lnTo>
                  <a:lnTo>
                    <a:pt x="107586" y="1273620"/>
                  </a:lnTo>
                  <a:lnTo>
                    <a:pt x="100644" y="1284735"/>
                  </a:lnTo>
                  <a:lnTo>
                    <a:pt x="93765" y="1295871"/>
                  </a:lnTo>
                  <a:lnTo>
                    <a:pt x="86320" y="1306825"/>
                  </a:lnTo>
                  <a:close/>
                </a:path>
                <a:path w="2301875" h="1453515">
                  <a:moveTo>
                    <a:pt x="148378" y="1286641"/>
                  </a:moveTo>
                  <a:lnTo>
                    <a:pt x="110540" y="1274563"/>
                  </a:lnTo>
                  <a:lnTo>
                    <a:pt x="110411" y="1261190"/>
                  </a:lnTo>
                  <a:lnTo>
                    <a:pt x="153623" y="1274984"/>
                  </a:lnTo>
                  <a:lnTo>
                    <a:pt x="148378" y="1286641"/>
                  </a:lnTo>
                  <a:close/>
                </a:path>
                <a:path w="2301875" h="1453515">
                  <a:moveTo>
                    <a:pt x="179947" y="1296718"/>
                  </a:moveTo>
                  <a:lnTo>
                    <a:pt x="159818" y="1290293"/>
                  </a:lnTo>
                  <a:lnTo>
                    <a:pt x="164654" y="1278505"/>
                  </a:lnTo>
                  <a:lnTo>
                    <a:pt x="186181" y="1285377"/>
                  </a:lnTo>
                  <a:lnTo>
                    <a:pt x="179947" y="1296718"/>
                  </a:lnTo>
                  <a:close/>
                </a:path>
                <a:path w="2301875" h="1453515">
                  <a:moveTo>
                    <a:pt x="273461" y="1339900"/>
                  </a:moveTo>
                  <a:lnTo>
                    <a:pt x="266418" y="1324321"/>
                  </a:lnTo>
                  <a:lnTo>
                    <a:pt x="270862" y="1312408"/>
                  </a:lnTo>
                  <a:lnTo>
                    <a:pt x="289388" y="1318321"/>
                  </a:lnTo>
                  <a:lnTo>
                    <a:pt x="287066" y="1330911"/>
                  </a:lnTo>
                  <a:lnTo>
                    <a:pt x="284269" y="1330019"/>
                  </a:lnTo>
                  <a:lnTo>
                    <a:pt x="273461" y="1339900"/>
                  </a:lnTo>
                  <a:close/>
                </a:path>
                <a:path w="2301875" h="1453515">
                  <a:moveTo>
                    <a:pt x="408728" y="1396410"/>
                  </a:moveTo>
                  <a:lnTo>
                    <a:pt x="380380" y="1387361"/>
                  </a:lnTo>
                  <a:lnTo>
                    <a:pt x="375191" y="1372373"/>
                  </a:lnTo>
                  <a:lnTo>
                    <a:pt x="386093" y="1362522"/>
                  </a:lnTo>
                  <a:lnTo>
                    <a:pt x="384926" y="1348818"/>
                  </a:lnTo>
                  <a:lnTo>
                    <a:pt x="405134" y="1355269"/>
                  </a:lnTo>
                  <a:lnTo>
                    <a:pt x="401178" y="1367337"/>
                  </a:lnTo>
                  <a:lnTo>
                    <a:pt x="403440" y="1368059"/>
                  </a:lnTo>
                  <a:lnTo>
                    <a:pt x="399296" y="1380068"/>
                  </a:lnTo>
                  <a:lnTo>
                    <a:pt x="408378" y="1382967"/>
                  </a:lnTo>
                  <a:lnTo>
                    <a:pt x="408653" y="1386193"/>
                  </a:lnTo>
                  <a:lnTo>
                    <a:pt x="408728" y="1396410"/>
                  </a:lnTo>
                  <a:close/>
                </a:path>
                <a:path w="2301875" h="1453515">
                  <a:moveTo>
                    <a:pt x="464306" y="1414151"/>
                  </a:moveTo>
                  <a:lnTo>
                    <a:pt x="452662" y="1410434"/>
                  </a:lnTo>
                  <a:lnTo>
                    <a:pt x="452989" y="1397207"/>
                  </a:lnTo>
                  <a:lnTo>
                    <a:pt x="473586" y="1390451"/>
                  </a:lnTo>
                  <a:lnTo>
                    <a:pt x="480465" y="1379315"/>
                  </a:lnTo>
                  <a:lnTo>
                    <a:pt x="496556" y="1384451"/>
                  </a:lnTo>
                  <a:lnTo>
                    <a:pt x="498759" y="1398486"/>
                  </a:lnTo>
                  <a:lnTo>
                    <a:pt x="503724" y="1400071"/>
                  </a:lnTo>
                  <a:lnTo>
                    <a:pt x="505928" y="1414106"/>
                  </a:lnTo>
                  <a:lnTo>
                    <a:pt x="475758" y="1404475"/>
                  </a:lnTo>
                  <a:lnTo>
                    <a:pt x="464306" y="1414151"/>
                  </a:lnTo>
                  <a:close/>
                </a:path>
                <a:path w="2301875" h="1453515">
                  <a:moveTo>
                    <a:pt x="536506" y="1423867"/>
                  </a:moveTo>
                  <a:lnTo>
                    <a:pt x="516990" y="1417637"/>
                  </a:lnTo>
                  <a:lnTo>
                    <a:pt x="522863" y="1406180"/>
                  </a:lnTo>
                  <a:lnTo>
                    <a:pt x="534771" y="1396650"/>
                  </a:lnTo>
                  <a:lnTo>
                    <a:pt x="540965" y="1411959"/>
                  </a:lnTo>
                  <a:lnTo>
                    <a:pt x="544988" y="1413243"/>
                  </a:lnTo>
                  <a:lnTo>
                    <a:pt x="536506" y="1423867"/>
                  </a:lnTo>
                  <a:close/>
                </a:path>
                <a:path w="2301875" h="1453515">
                  <a:moveTo>
                    <a:pt x="570181" y="1434616"/>
                  </a:moveTo>
                  <a:lnTo>
                    <a:pt x="547789" y="1427468"/>
                  </a:lnTo>
                  <a:lnTo>
                    <a:pt x="552546" y="1415656"/>
                  </a:lnTo>
                  <a:lnTo>
                    <a:pt x="558062" y="1417416"/>
                  </a:lnTo>
                  <a:lnTo>
                    <a:pt x="570268" y="1407981"/>
                  </a:lnTo>
                  <a:lnTo>
                    <a:pt x="572770" y="1422111"/>
                  </a:lnTo>
                  <a:lnTo>
                    <a:pt x="570181" y="1434616"/>
                  </a:lnTo>
                  <a:close/>
                </a:path>
                <a:path w="2301875" h="1453515">
                  <a:moveTo>
                    <a:pt x="610184" y="1434054"/>
                  </a:moveTo>
                  <a:lnTo>
                    <a:pt x="587729" y="1426886"/>
                  </a:lnTo>
                  <a:lnTo>
                    <a:pt x="589831" y="1414226"/>
                  </a:lnTo>
                  <a:lnTo>
                    <a:pt x="605167" y="1419121"/>
                  </a:lnTo>
                  <a:lnTo>
                    <a:pt x="610184" y="1434054"/>
                  </a:lnTo>
                  <a:close/>
                </a:path>
                <a:path w="2301875" h="1453515">
                  <a:moveTo>
                    <a:pt x="27230" y="1261301"/>
                  </a:moveTo>
                  <a:lnTo>
                    <a:pt x="10134" y="1255843"/>
                  </a:lnTo>
                  <a:lnTo>
                    <a:pt x="7962" y="1241819"/>
                  </a:lnTo>
                  <a:lnTo>
                    <a:pt x="35995" y="1250767"/>
                  </a:lnTo>
                  <a:lnTo>
                    <a:pt x="27230" y="1261301"/>
                  </a:lnTo>
                  <a:close/>
                </a:path>
                <a:path w="2301875" h="1453515">
                  <a:moveTo>
                    <a:pt x="55248" y="1270244"/>
                  </a:moveTo>
                  <a:lnTo>
                    <a:pt x="27230" y="1261301"/>
                  </a:lnTo>
                  <a:lnTo>
                    <a:pt x="37331" y="1251194"/>
                  </a:lnTo>
                  <a:lnTo>
                    <a:pt x="59377" y="1258231"/>
                  </a:lnTo>
                  <a:lnTo>
                    <a:pt x="55248" y="1270244"/>
                  </a:lnTo>
                  <a:close/>
                </a:path>
                <a:path w="2301875" h="1453515">
                  <a:moveTo>
                    <a:pt x="123181" y="1305260"/>
                  </a:moveTo>
                  <a:lnTo>
                    <a:pt x="104827" y="1299402"/>
                  </a:lnTo>
                  <a:lnTo>
                    <a:pt x="106678" y="1286661"/>
                  </a:lnTo>
                  <a:lnTo>
                    <a:pt x="110701" y="1287945"/>
                  </a:lnTo>
                  <a:lnTo>
                    <a:pt x="119984" y="1277577"/>
                  </a:lnTo>
                  <a:lnTo>
                    <a:pt x="142721" y="1284835"/>
                  </a:lnTo>
                  <a:lnTo>
                    <a:pt x="130311" y="1294205"/>
                  </a:lnTo>
                  <a:lnTo>
                    <a:pt x="123181" y="1305260"/>
                  </a:lnTo>
                  <a:close/>
                </a:path>
                <a:path w="2301875" h="1453515">
                  <a:moveTo>
                    <a:pt x="246516" y="1344630"/>
                  </a:moveTo>
                  <a:lnTo>
                    <a:pt x="186286" y="1325404"/>
                  </a:lnTo>
                  <a:lnTo>
                    <a:pt x="189473" y="1313090"/>
                  </a:lnTo>
                  <a:lnTo>
                    <a:pt x="197656" y="1302371"/>
                  </a:lnTo>
                  <a:lnTo>
                    <a:pt x="250123" y="1319119"/>
                  </a:lnTo>
                  <a:lnTo>
                    <a:pt x="250111" y="1332447"/>
                  </a:lnTo>
                  <a:lnTo>
                    <a:pt x="246516" y="1344630"/>
                  </a:lnTo>
                  <a:close/>
                </a:path>
                <a:path w="2301875" h="1453515">
                  <a:moveTo>
                    <a:pt x="290876" y="1358790"/>
                  </a:moveTo>
                  <a:lnTo>
                    <a:pt x="276796" y="1354296"/>
                  </a:lnTo>
                  <a:lnTo>
                    <a:pt x="282167" y="1342679"/>
                  </a:lnTo>
                  <a:lnTo>
                    <a:pt x="290554" y="1332025"/>
                  </a:lnTo>
                  <a:lnTo>
                    <a:pt x="298097" y="1334433"/>
                  </a:lnTo>
                  <a:lnTo>
                    <a:pt x="304794" y="1349902"/>
                  </a:lnTo>
                  <a:lnTo>
                    <a:pt x="290876" y="1358790"/>
                  </a:lnTo>
                  <a:close/>
                </a:path>
                <a:path w="2301875" h="1453515">
                  <a:moveTo>
                    <a:pt x="319160" y="1367819"/>
                  </a:moveTo>
                  <a:lnTo>
                    <a:pt x="310816" y="1365156"/>
                  </a:lnTo>
                  <a:lnTo>
                    <a:pt x="306806" y="1350544"/>
                  </a:lnTo>
                  <a:lnTo>
                    <a:pt x="317126" y="1340507"/>
                  </a:lnTo>
                  <a:lnTo>
                    <a:pt x="331174" y="1344991"/>
                  </a:lnTo>
                  <a:lnTo>
                    <a:pt x="330942" y="1358248"/>
                  </a:lnTo>
                  <a:lnTo>
                    <a:pt x="329292" y="1357722"/>
                  </a:lnTo>
                  <a:lnTo>
                    <a:pt x="319160" y="1367819"/>
                  </a:lnTo>
                  <a:close/>
                </a:path>
                <a:path w="2301875" h="1453515">
                  <a:moveTo>
                    <a:pt x="368654" y="1370287"/>
                  </a:moveTo>
                  <a:lnTo>
                    <a:pt x="362369" y="1368280"/>
                  </a:lnTo>
                  <a:lnTo>
                    <a:pt x="361077" y="1354537"/>
                  </a:lnTo>
                  <a:lnTo>
                    <a:pt x="378047" y="1359954"/>
                  </a:lnTo>
                  <a:lnTo>
                    <a:pt x="368654" y="1370287"/>
                  </a:lnTo>
                  <a:close/>
                </a:path>
                <a:path w="2301875" h="1453515">
                  <a:moveTo>
                    <a:pt x="422430" y="1400784"/>
                  </a:moveTo>
                  <a:lnTo>
                    <a:pt x="409544" y="1396671"/>
                  </a:lnTo>
                  <a:lnTo>
                    <a:pt x="408653" y="1386193"/>
                  </a:lnTo>
                  <a:lnTo>
                    <a:pt x="408630" y="1383047"/>
                  </a:lnTo>
                  <a:lnTo>
                    <a:pt x="413434" y="1371250"/>
                  </a:lnTo>
                  <a:lnTo>
                    <a:pt x="453033" y="1383890"/>
                  </a:lnTo>
                  <a:lnTo>
                    <a:pt x="451622" y="1396771"/>
                  </a:lnTo>
                  <a:lnTo>
                    <a:pt x="426983" y="1388906"/>
                  </a:lnTo>
                  <a:lnTo>
                    <a:pt x="422430" y="1400784"/>
                  </a:lnTo>
                  <a:close/>
                </a:path>
                <a:path w="2301875" h="1453515">
                  <a:moveTo>
                    <a:pt x="604483" y="1445566"/>
                  </a:moveTo>
                  <a:lnTo>
                    <a:pt x="590152" y="1440991"/>
                  </a:lnTo>
                  <a:lnTo>
                    <a:pt x="591657" y="1428140"/>
                  </a:lnTo>
                  <a:lnTo>
                    <a:pt x="612478" y="1434786"/>
                  </a:lnTo>
                  <a:lnTo>
                    <a:pt x="604483" y="1445566"/>
                  </a:lnTo>
                  <a:close/>
                </a:path>
                <a:path w="2301875" h="1453515">
                  <a:moveTo>
                    <a:pt x="55349" y="1296939"/>
                  </a:moveTo>
                  <a:lnTo>
                    <a:pt x="33837" y="1290072"/>
                  </a:lnTo>
                  <a:lnTo>
                    <a:pt x="37448" y="1277894"/>
                  </a:lnTo>
                  <a:lnTo>
                    <a:pt x="13312" y="1270189"/>
                  </a:lnTo>
                  <a:lnTo>
                    <a:pt x="19185" y="1258733"/>
                  </a:lnTo>
                  <a:lnTo>
                    <a:pt x="53378" y="1269647"/>
                  </a:lnTo>
                  <a:lnTo>
                    <a:pt x="61584" y="1285598"/>
                  </a:lnTo>
                  <a:lnTo>
                    <a:pt x="55349" y="1296939"/>
                  </a:lnTo>
                  <a:close/>
                </a:path>
                <a:path w="2301875" h="1453515">
                  <a:moveTo>
                    <a:pt x="178241" y="1322836"/>
                  </a:moveTo>
                  <a:lnTo>
                    <a:pt x="143734" y="1311821"/>
                  </a:lnTo>
                  <a:lnTo>
                    <a:pt x="150927" y="1300786"/>
                  </a:lnTo>
                  <a:lnTo>
                    <a:pt x="173052" y="1307848"/>
                  </a:lnTo>
                  <a:lnTo>
                    <a:pt x="178241" y="1322836"/>
                  </a:lnTo>
                  <a:close/>
                </a:path>
                <a:path w="2301875" h="1453515">
                  <a:moveTo>
                    <a:pt x="172368" y="1334293"/>
                  </a:moveTo>
                  <a:lnTo>
                    <a:pt x="146377" y="1325996"/>
                  </a:lnTo>
                  <a:lnTo>
                    <a:pt x="143043" y="1311601"/>
                  </a:lnTo>
                  <a:lnTo>
                    <a:pt x="178241" y="1322836"/>
                  </a:lnTo>
                  <a:lnTo>
                    <a:pt x="180092" y="1310096"/>
                  </a:lnTo>
                  <a:lnTo>
                    <a:pt x="184275" y="1324762"/>
                  </a:lnTo>
                  <a:lnTo>
                    <a:pt x="172368" y="1334293"/>
                  </a:lnTo>
                  <a:close/>
                </a:path>
                <a:path w="2301875" h="1453515">
                  <a:moveTo>
                    <a:pt x="260866" y="1362542"/>
                  </a:moveTo>
                  <a:lnTo>
                    <a:pt x="239747" y="1355801"/>
                  </a:lnTo>
                  <a:lnTo>
                    <a:pt x="248638" y="1345308"/>
                  </a:lnTo>
                  <a:lnTo>
                    <a:pt x="263782" y="1336810"/>
                  </a:lnTo>
                  <a:lnTo>
                    <a:pt x="267243" y="1351246"/>
                  </a:lnTo>
                  <a:lnTo>
                    <a:pt x="269285" y="1351898"/>
                  </a:lnTo>
                  <a:lnTo>
                    <a:pt x="260866" y="1362542"/>
                  </a:lnTo>
                  <a:close/>
                </a:path>
                <a:path w="2301875" h="1453515">
                  <a:moveTo>
                    <a:pt x="371568" y="1397880"/>
                  </a:moveTo>
                  <a:lnTo>
                    <a:pt x="352382" y="1391755"/>
                  </a:lnTo>
                  <a:lnTo>
                    <a:pt x="354547" y="1379115"/>
                  </a:lnTo>
                  <a:lnTo>
                    <a:pt x="364631" y="1369003"/>
                  </a:lnTo>
                  <a:lnTo>
                    <a:pt x="373117" y="1371711"/>
                  </a:lnTo>
                  <a:lnTo>
                    <a:pt x="374346" y="1385435"/>
                  </a:lnTo>
                  <a:lnTo>
                    <a:pt x="371568" y="1397880"/>
                  </a:lnTo>
                  <a:close/>
                </a:path>
                <a:path w="2301875" h="1453515">
                  <a:moveTo>
                    <a:pt x="432996" y="1430819"/>
                  </a:moveTo>
                  <a:lnTo>
                    <a:pt x="424951" y="1428251"/>
                  </a:lnTo>
                  <a:lnTo>
                    <a:pt x="424790" y="1414869"/>
                  </a:lnTo>
                  <a:lnTo>
                    <a:pt x="427521" y="1402409"/>
                  </a:lnTo>
                  <a:lnTo>
                    <a:pt x="430915" y="1403492"/>
                  </a:lnTo>
                  <a:lnTo>
                    <a:pt x="432514" y="1390671"/>
                  </a:lnTo>
                  <a:lnTo>
                    <a:pt x="448605" y="1395808"/>
                  </a:lnTo>
                  <a:lnTo>
                    <a:pt x="447760" y="1408869"/>
                  </a:lnTo>
                  <a:lnTo>
                    <a:pt x="447921" y="1422252"/>
                  </a:lnTo>
                  <a:lnTo>
                    <a:pt x="441887" y="1420326"/>
                  </a:lnTo>
                  <a:lnTo>
                    <a:pt x="432996" y="1430819"/>
                  </a:lnTo>
                  <a:close/>
                </a:path>
                <a:path w="2301875" h="1453515">
                  <a:moveTo>
                    <a:pt x="496535" y="1424439"/>
                  </a:moveTo>
                  <a:lnTo>
                    <a:pt x="479391" y="1418966"/>
                  </a:lnTo>
                  <a:lnTo>
                    <a:pt x="482672" y="1406682"/>
                  </a:lnTo>
                  <a:lnTo>
                    <a:pt x="503539" y="1413343"/>
                  </a:lnTo>
                  <a:lnTo>
                    <a:pt x="496535" y="1424439"/>
                  </a:lnTo>
                  <a:close/>
                </a:path>
                <a:path w="2301875" h="1453515">
                  <a:moveTo>
                    <a:pt x="536511" y="1450531"/>
                  </a:moveTo>
                  <a:lnTo>
                    <a:pt x="499210" y="1438624"/>
                  </a:lnTo>
                  <a:lnTo>
                    <a:pt x="499568" y="1425407"/>
                  </a:lnTo>
                  <a:lnTo>
                    <a:pt x="509071" y="1415109"/>
                  </a:lnTo>
                  <a:lnTo>
                    <a:pt x="518672" y="1418174"/>
                  </a:lnTo>
                  <a:lnTo>
                    <a:pt x="523185" y="1432946"/>
                  </a:lnTo>
                  <a:lnTo>
                    <a:pt x="533242" y="1436156"/>
                  </a:lnTo>
                  <a:lnTo>
                    <a:pt x="536511" y="1450531"/>
                  </a:lnTo>
                  <a:close/>
                </a:path>
                <a:path w="2301875" h="1453515">
                  <a:moveTo>
                    <a:pt x="581995" y="1451718"/>
                  </a:moveTo>
                  <a:lnTo>
                    <a:pt x="561604" y="1445210"/>
                  </a:lnTo>
                  <a:lnTo>
                    <a:pt x="573307" y="1435614"/>
                  </a:lnTo>
                  <a:lnTo>
                    <a:pt x="584433" y="1439165"/>
                  </a:lnTo>
                  <a:lnTo>
                    <a:pt x="581995" y="1451718"/>
                  </a:lnTo>
                  <a:close/>
                </a:path>
                <a:path w="2301875" h="1453515">
                  <a:moveTo>
                    <a:pt x="22225" y="1286366"/>
                  </a:moveTo>
                  <a:lnTo>
                    <a:pt x="12467" y="1283251"/>
                  </a:lnTo>
                  <a:lnTo>
                    <a:pt x="10295" y="1269226"/>
                  </a:lnTo>
                  <a:lnTo>
                    <a:pt x="37448" y="1277894"/>
                  </a:lnTo>
                  <a:lnTo>
                    <a:pt x="22225" y="1286366"/>
                  </a:lnTo>
                  <a:close/>
                </a:path>
                <a:path w="2301875" h="1453515">
                  <a:moveTo>
                    <a:pt x="163708" y="1384854"/>
                  </a:moveTo>
                  <a:lnTo>
                    <a:pt x="158928" y="1369997"/>
                  </a:lnTo>
                  <a:lnTo>
                    <a:pt x="171684" y="1360737"/>
                  </a:lnTo>
                  <a:lnTo>
                    <a:pt x="168694" y="1346451"/>
                  </a:lnTo>
                  <a:lnTo>
                    <a:pt x="173625" y="1334694"/>
                  </a:lnTo>
                  <a:lnTo>
                    <a:pt x="193487" y="1341034"/>
                  </a:lnTo>
                  <a:lnTo>
                    <a:pt x="206698" y="1331920"/>
                  </a:lnTo>
                  <a:lnTo>
                    <a:pt x="214822" y="1334513"/>
                  </a:lnTo>
                  <a:lnTo>
                    <a:pt x="215124" y="1347941"/>
                  </a:lnTo>
                  <a:lnTo>
                    <a:pt x="208732" y="1359232"/>
                  </a:lnTo>
                  <a:lnTo>
                    <a:pt x="187613" y="1352491"/>
                  </a:lnTo>
                  <a:lnTo>
                    <a:pt x="180734" y="1363626"/>
                  </a:lnTo>
                  <a:lnTo>
                    <a:pt x="181740" y="1363947"/>
                  </a:lnTo>
                  <a:lnTo>
                    <a:pt x="178852" y="1376357"/>
                  </a:lnTo>
                  <a:lnTo>
                    <a:pt x="163708" y="1384854"/>
                  </a:lnTo>
                  <a:close/>
                </a:path>
                <a:path w="2301875" h="1453515">
                  <a:moveTo>
                    <a:pt x="310961" y="1378533"/>
                  </a:moveTo>
                  <a:lnTo>
                    <a:pt x="296756" y="1373999"/>
                  </a:lnTo>
                  <a:lnTo>
                    <a:pt x="308475" y="1364408"/>
                  </a:lnTo>
                  <a:lnTo>
                    <a:pt x="310961" y="1378533"/>
                  </a:lnTo>
                  <a:close/>
                </a:path>
                <a:path w="2301875" h="1453515">
                  <a:moveTo>
                    <a:pt x="334692" y="1399440"/>
                  </a:moveTo>
                  <a:lnTo>
                    <a:pt x="314327" y="1392939"/>
                  </a:lnTo>
                  <a:lnTo>
                    <a:pt x="318189" y="1380840"/>
                  </a:lnTo>
                  <a:lnTo>
                    <a:pt x="324063" y="1369384"/>
                  </a:lnTo>
                  <a:lnTo>
                    <a:pt x="333114" y="1372273"/>
                  </a:lnTo>
                  <a:lnTo>
                    <a:pt x="341320" y="1388224"/>
                  </a:lnTo>
                  <a:lnTo>
                    <a:pt x="334692" y="1399440"/>
                  </a:lnTo>
                  <a:close/>
                </a:path>
                <a:path w="2301875" h="1453515">
                  <a:moveTo>
                    <a:pt x="411889" y="1410750"/>
                  </a:moveTo>
                  <a:lnTo>
                    <a:pt x="385978" y="1402479"/>
                  </a:lnTo>
                  <a:lnTo>
                    <a:pt x="388677" y="1390009"/>
                  </a:lnTo>
                  <a:lnTo>
                    <a:pt x="409544" y="1396671"/>
                  </a:lnTo>
                  <a:lnTo>
                    <a:pt x="411889" y="1410750"/>
                  </a:lnTo>
                  <a:close/>
                </a:path>
                <a:path w="2301875" h="1453515">
                  <a:moveTo>
                    <a:pt x="538909" y="1451296"/>
                  </a:moveTo>
                  <a:lnTo>
                    <a:pt x="550259" y="1441588"/>
                  </a:lnTo>
                  <a:lnTo>
                    <a:pt x="558922" y="1444353"/>
                  </a:lnTo>
                  <a:lnTo>
                    <a:pt x="538909" y="1451296"/>
                  </a:lnTo>
                  <a:close/>
                </a:path>
                <a:path w="2301875" h="1453515">
                  <a:moveTo>
                    <a:pt x="24096" y="1337681"/>
                  </a:moveTo>
                  <a:lnTo>
                    <a:pt x="20617" y="1325846"/>
                  </a:lnTo>
                  <a:lnTo>
                    <a:pt x="16481" y="1311195"/>
                  </a:lnTo>
                  <a:lnTo>
                    <a:pt x="12627" y="1296633"/>
                  </a:lnTo>
                  <a:lnTo>
                    <a:pt x="19506" y="1285498"/>
                  </a:lnTo>
                  <a:lnTo>
                    <a:pt x="22523" y="1286461"/>
                  </a:lnTo>
                  <a:lnTo>
                    <a:pt x="28278" y="1301629"/>
                  </a:lnTo>
                  <a:lnTo>
                    <a:pt x="30541" y="1302352"/>
                  </a:lnTo>
                  <a:lnTo>
                    <a:pt x="32901" y="1316436"/>
                  </a:lnTo>
                  <a:lnTo>
                    <a:pt x="33776" y="1326714"/>
                  </a:lnTo>
                  <a:lnTo>
                    <a:pt x="33062" y="1329819"/>
                  </a:lnTo>
                  <a:lnTo>
                    <a:pt x="32056" y="1329498"/>
                  </a:lnTo>
                  <a:lnTo>
                    <a:pt x="24096" y="1337681"/>
                  </a:lnTo>
                  <a:close/>
                </a:path>
                <a:path w="2301875" h="1453515">
                  <a:moveTo>
                    <a:pt x="88213" y="1334092"/>
                  </a:moveTo>
                  <a:lnTo>
                    <a:pt x="57037" y="1324141"/>
                  </a:lnTo>
                  <a:lnTo>
                    <a:pt x="53860" y="1309795"/>
                  </a:lnTo>
                  <a:lnTo>
                    <a:pt x="60739" y="1298660"/>
                  </a:lnTo>
                  <a:lnTo>
                    <a:pt x="77835" y="1304117"/>
                  </a:lnTo>
                  <a:lnTo>
                    <a:pt x="79064" y="1317841"/>
                  </a:lnTo>
                  <a:lnTo>
                    <a:pt x="86984" y="1320369"/>
                  </a:lnTo>
                  <a:lnTo>
                    <a:pt x="88213" y="1334092"/>
                  </a:lnTo>
                  <a:close/>
                </a:path>
                <a:path w="2301875" h="1453515">
                  <a:moveTo>
                    <a:pt x="129446" y="1347254"/>
                  </a:moveTo>
                  <a:lnTo>
                    <a:pt x="91262" y="1335066"/>
                  </a:lnTo>
                  <a:lnTo>
                    <a:pt x="95092" y="1322957"/>
                  </a:lnTo>
                  <a:lnTo>
                    <a:pt x="102568" y="1312012"/>
                  </a:lnTo>
                  <a:lnTo>
                    <a:pt x="115076" y="1316005"/>
                  </a:lnTo>
                  <a:lnTo>
                    <a:pt x="118223" y="1330340"/>
                  </a:lnTo>
                  <a:lnTo>
                    <a:pt x="139326" y="1337077"/>
                  </a:lnTo>
                  <a:lnTo>
                    <a:pt x="129446" y="1347254"/>
                  </a:lnTo>
                  <a:close/>
                </a:path>
                <a:path w="2301875" h="1453515">
                  <a:moveTo>
                    <a:pt x="137409" y="1336465"/>
                  </a:moveTo>
                  <a:lnTo>
                    <a:pt x="118223" y="1330340"/>
                  </a:lnTo>
                  <a:lnTo>
                    <a:pt x="126107" y="1319526"/>
                  </a:lnTo>
                  <a:lnTo>
                    <a:pt x="133147" y="1321773"/>
                  </a:lnTo>
                  <a:lnTo>
                    <a:pt x="137409" y="1336465"/>
                  </a:lnTo>
                  <a:close/>
                </a:path>
                <a:path w="2301875" h="1453515">
                  <a:moveTo>
                    <a:pt x="246948" y="1371431"/>
                  </a:moveTo>
                  <a:lnTo>
                    <a:pt x="226457" y="1364890"/>
                  </a:lnTo>
                  <a:lnTo>
                    <a:pt x="229046" y="1352385"/>
                  </a:lnTo>
                  <a:lnTo>
                    <a:pt x="253795" y="1360285"/>
                  </a:lnTo>
                  <a:lnTo>
                    <a:pt x="246948" y="1371431"/>
                  </a:lnTo>
                  <a:close/>
                </a:path>
                <a:path w="2301875" h="1453515">
                  <a:moveTo>
                    <a:pt x="281643" y="1382506"/>
                  </a:moveTo>
                  <a:lnTo>
                    <a:pt x="268067" y="1378172"/>
                  </a:lnTo>
                  <a:lnTo>
                    <a:pt x="277837" y="1367960"/>
                  </a:lnTo>
                  <a:lnTo>
                    <a:pt x="282237" y="1369364"/>
                  </a:lnTo>
                  <a:lnTo>
                    <a:pt x="281643" y="1382506"/>
                  </a:lnTo>
                  <a:close/>
                </a:path>
                <a:path w="2301875" h="1453515">
                  <a:moveTo>
                    <a:pt x="306251" y="1390361"/>
                  </a:moveTo>
                  <a:lnTo>
                    <a:pt x="292611" y="1386007"/>
                  </a:lnTo>
                  <a:lnTo>
                    <a:pt x="290031" y="1371852"/>
                  </a:lnTo>
                  <a:lnTo>
                    <a:pt x="313161" y="1379235"/>
                  </a:lnTo>
                  <a:lnTo>
                    <a:pt x="306251" y="1390361"/>
                  </a:lnTo>
                  <a:close/>
                </a:path>
                <a:path w="2301875" h="1453515">
                  <a:moveTo>
                    <a:pt x="372656" y="1411558"/>
                  </a:moveTo>
                  <a:lnTo>
                    <a:pt x="351914" y="1404937"/>
                  </a:lnTo>
                  <a:lnTo>
                    <a:pt x="355257" y="1392673"/>
                  </a:lnTo>
                  <a:lnTo>
                    <a:pt x="374868" y="1398933"/>
                  </a:lnTo>
                  <a:lnTo>
                    <a:pt x="372656" y="1411558"/>
                  </a:lnTo>
                  <a:close/>
                </a:path>
                <a:path w="2301875" h="1453515">
                  <a:moveTo>
                    <a:pt x="405356" y="1421996"/>
                  </a:moveTo>
                  <a:lnTo>
                    <a:pt x="372656" y="1411558"/>
                  </a:lnTo>
                  <a:lnTo>
                    <a:pt x="386575" y="1402670"/>
                  </a:lnTo>
                  <a:lnTo>
                    <a:pt x="412345" y="1410896"/>
                  </a:lnTo>
                  <a:lnTo>
                    <a:pt x="405356" y="1421996"/>
                  </a:lnTo>
                  <a:close/>
                </a:path>
                <a:path w="2301875" h="1453515">
                  <a:moveTo>
                    <a:pt x="449615" y="1449456"/>
                  </a:moveTo>
                  <a:lnTo>
                    <a:pt x="436048" y="1445125"/>
                  </a:lnTo>
                  <a:lnTo>
                    <a:pt x="437695" y="1432319"/>
                  </a:lnTo>
                  <a:lnTo>
                    <a:pt x="441887" y="1420326"/>
                  </a:lnTo>
                  <a:lnTo>
                    <a:pt x="462000" y="1426746"/>
                  </a:lnTo>
                  <a:lnTo>
                    <a:pt x="461155" y="1439808"/>
                  </a:lnTo>
                  <a:lnTo>
                    <a:pt x="449615" y="1449456"/>
                  </a:lnTo>
                  <a:close/>
                </a:path>
                <a:path w="2301875" h="1453515">
                  <a:moveTo>
                    <a:pt x="458640" y="1452336"/>
                  </a:moveTo>
                  <a:lnTo>
                    <a:pt x="458265" y="1452217"/>
                  </a:lnTo>
                  <a:lnTo>
                    <a:pt x="461155" y="1439808"/>
                  </a:lnTo>
                  <a:lnTo>
                    <a:pt x="469024" y="1428988"/>
                  </a:lnTo>
                  <a:lnTo>
                    <a:pt x="486136" y="1434451"/>
                  </a:lnTo>
                  <a:lnTo>
                    <a:pt x="486297" y="1447833"/>
                  </a:lnTo>
                  <a:lnTo>
                    <a:pt x="465178" y="1441092"/>
                  </a:lnTo>
                  <a:lnTo>
                    <a:pt x="458640" y="1452336"/>
                  </a:lnTo>
                  <a:close/>
                </a:path>
                <a:path w="2301875" h="1453515">
                  <a:moveTo>
                    <a:pt x="217944" y="1375504"/>
                  </a:moveTo>
                  <a:lnTo>
                    <a:pt x="195819" y="1368441"/>
                  </a:lnTo>
                  <a:lnTo>
                    <a:pt x="200310" y="1356544"/>
                  </a:lnTo>
                  <a:lnTo>
                    <a:pt x="217783" y="1362121"/>
                  </a:lnTo>
                  <a:lnTo>
                    <a:pt x="217944" y="1375504"/>
                  </a:lnTo>
                  <a:close/>
                </a:path>
                <a:path w="2301875" h="1453515">
                  <a:moveTo>
                    <a:pt x="235040" y="1380961"/>
                  </a:moveTo>
                  <a:lnTo>
                    <a:pt x="231690" y="1366560"/>
                  </a:lnTo>
                  <a:lnTo>
                    <a:pt x="244937" y="1370789"/>
                  </a:lnTo>
                  <a:lnTo>
                    <a:pt x="235040" y="1380961"/>
                  </a:lnTo>
                  <a:close/>
                </a:path>
                <a:path w="2301875" h="1453515">
                  <a:moveTo>
                    <a:pt x="272493" y="1419579"/>
                  </a:moveTo>
                  <a:lnTo>
                    <a:pt x="251453" y="1412863"/>
                  </a:lnTo>
                  <a:lnTo>
                    <a:pt x="262354" y="1403011"/>
                  </a:lnTo>
                  <a:lnTo>
                    <a:pt x="260386" y="1389052"/>
                  </a:lnTo>
                  <a:lnTo>
                    <a:pt x="257291" y="1388064"/>
                  </a:lnTo>
                  <a:lnTo>
                    <a:pt x="262017" y="1376241"/>
                  </a:lnTo>
                  <a:lnTo>
                    <a:pt x="292925" y="1386107"/>
                  </a:lnTo>
                  <a:lnTo>
                    <a:pt x="294375" y="1399901"/>
                  </a:lnTo>
                  <a:lnTo>
                    <a:pt x="300664" y="1415240"/>
                  </a:lnTo>
                  <a:lnTo>
                    <a:pt x="281462" y="1409111"/>
                  </a:lnTo>
                  <a:lnTo>
                    <a:pt x="272493" y="1419579"/>
                  </a:lnTo>
                  <a:close/>
                </a:path>
                <a:path w="2301875" h="1453515">
                  <a:moveTo>
                    <a:pt x="332547" y="1425417"/>
                  </a:moveTo>
                  <a:lnTo>
                    <a:pt x="314303" y="1419594"/>
                  </a:lnTo>
                  <a:lnTo>
                    <a:pt x="314740" y="1406402"/>
                  </a:lnTo>
                  <a:lnTo>
                    <a:pt x="316971" y="1407114"/>
                  </a:lnTo>
                  <a:lnTo>
                    <a:pt x="327401" y="1397112"/>
                  </a:lnTo>
                  <a:lnTo>
                    <a:pt x="334834" y="1399485"/>
                  </a:lnTo>
                  <a:lnTo>
                    <a:pt x="336236" y="1413264"/>
                  </a:lnTo>
                  <a:lnTo>
                    <a:pt x="332547" y="1425417"/>
                  </a:lnTo>
                  <a:close/>
                </a:path>
                <a:path w="2301875" h="1453515">
                  <a:moveTo>
                    <a:pt x="362383" y="1421610"/>
                  </a:moveTo>
                  <a:lnTo>
                    <a:pt x="354212" y="1419002"/>
                  </a:lnTo>
                  <a:lnTo>
                    <a:pt x="351537" y="1404817"/>
                  </a:lnTo>
                  <a:lnTo>
                    <a:pt x="371650" y="1411237"/>
                  </a:lnTo>
                  <a:lnTo>
                    <a:pt x="362383" y="1421610"/>
                  </a:lnTo>
                  <a:close/>
                </a:path>
                <a:path w="2301875" h="1453515">
                  <a:moveTo>
                    <a:pt x="391924" y="1431040"/>
                  </a:moveTo>
                  <a:lnTo>
                    <a:pt x="372817" y="1424941"/>
                  </a:lnTo>
                  <a:lnTo>
                    <a:pt x="371650" y="1411237"/>
                  </a:lnTo>
                  <a:lnTo>
                    <a:pt x="400815" y="1420547"/>
                  </a:lnTo>
                  <a:lnTo>
                    <a:pt x="391924" y="1431040"/>
                  </a:lnTo>
                  <a:close/>
                </a:path>
                <a:path w="2301875" h="1453515">
                  <a:moveTo>
                    <a:pt x="33957" y="1328843"/>
                  </a:moveTo>
                  <a:lnTo>
                    <a:pt x="33776" y="1326714"/>
                  </a:lnTo>
                  <a:lnTo>
                    <a:pt x="35918" y="1317399"/>
                  </a:lnTo>
                  <a:lnTo>
                    <a:pt x="34312" y="1328455"/>
                  </a:lnTo>
                  <a:lnTo>
                    <a:pt x="33957" y="1328843"/>
                  </a:lnTo>
                  <a:close/>
                </a:path>
                <a:path w="2301875" h="1453515">
                  <a:moveTo>
                    <a:pt x="58204" y="1337844"/>
                  </a:moveTo>
                  <a:lnTo>
                    <a:pt x="34068" y="1330140"/>
                  </a:lnTo>
                  <a:lnTo>
                    <a:pt x="34312" y="1328455"/>
                  </a:lnTo>
                  <a:lnTo>
                    <a:pt x="42518" y="1319506"/>
                  </a:lnTo>
                  <a:lnTo>
                    <a:pt x="60054" y="1325104"/>
                  </a:lnTo>
                  <a:lnTo>
                    <a:pt x="58204" y="1337844"/>
                  </a:lnTo>
                  <a:close/>
                </a:path>
                <a:path w="2301875" h="1453515">
                  <a:moveTo>
                    <a:pt x="75300" y="1343302"/>
                  </a:moveTo>
                  <a:lnTo>
                    <a:pt x="65416" y="1340147"/>
                  </a:lnTo>
                  <a:lnTo>
                    <a:pt x="65083" y="1326709"/>
                  </a:lnTo>
                  <a:lnTo>
                    <a:pt x="86595" y="1333576"/>
                  </a:lnTo>
                  <a:lnTo>
                    <a:pt x="75300" y="1343302"/>
                  </a:lnTo>
                  <a:close/>
                </a:path>
                <a:path w="2301875" h="1453515">
                  <a:moveTo>
                    <a:pt x="119550" y="1357427"/>
                  </a:moveTo>
                  <a:lnTo>
                    <a:pt x="76306" y="1343623"/>
                  </a:lnTo>
                  <a:lnTo>
                    <a:pt x="88213" y="1334092"/>
                  </a:lnTo>
                  <a:lnTo>
                    <a:pt x="115366" y="1342760"/>
                  </a:lnTo>
                  <a:lnTo>
                    <a:pt x="119550" y="1357427"/>
                  </a:lnTo>
                  <a:close/>
                </a:path>
                <a:path w="2301875" h="1453515">
                  <a:moveTo>
                    <a:pt x="136053" y="1376026"/>
                  </a:moveTo>
                  <a:lnTo>
                    <a:pt x="126027" y="1372826"/>
                  </a:lnTo>
                  <a:lnTo>
                    <a:pt x="118544" y="1357106"/>
                  </a:lnTo>
                  <a:lnTo>
                    <a:pt x="119550" y="1357427"/>
                  </a:lnTo>
                  <a:lnTo>
                    <a:pt x="133468" y="1348538"/>
                  </a:lnTo>
                  <a:lnTo>
                    <a:pt x="142020" y="1364599"/>
                  </a:lnTo>
                  <a:lnTo>
                    <a:pt x="136053" y="1376026"/>
                  </a:lnTo>
                  <a:close/>
                </a:path>
                <a:path w="2301875" h="1453515">
                  <a:moveTo>
                    <a:pt x="207168" y="1385395"/>
                  </a:moveTo>
                  <a:lnTo>
                    <a:pt x="194975" y="1381503"/>
                  </a:lnTo>
                  <a:lnTo>
                    <a:pt x="194688" y="1368080"/>
                  </a:lnTo>
                  <a:lnTo>
                    <a:pt x="215100" y="1374596"/>
                  </a:lnTo>
                  <a:lnTo>
                    <a:pt x="207168" y="1385395"/>
                  </a:lnTo>
                  <a:close/>
                </a:path>
                <a:path w="2301875" h="1453515">
                  <a:moveTo>
                    <a:pt x="236368" y="1408047"/>
                  </a:moveTo>
                  <a:lnTo>
                    <a:pt x="228605" y="1405570"/>
                  </a:lnTo>
                  <a:lnTo>
                    <a:pt x="227156" y="1391776"/>
                  </a:lnTo>
                  <a:lnTo>
                    <a:pt x="226370" y="1391525"/>
                  </a:lnTo>
                  <a:lnTo>
                    <a:pt x="236046" y="1381282"/>
                  </a:lnTo>
                  <a:lnTo>
                    <a:pt x="250251" y="1385817"/>
                  </a:lnTo>
                  <a:lnTo>
                    <a:pt x="247316" y="1398211"/>
                  </a:lnTo>
                  <a:lnTo>
                    <a:pt x="236368" y="1408047"/>
                  </a:lnTo>
                  <a:close/>
                </a:path>
                <a:path w="2301875" h="1453515">
                  <a:moveTo>
                    <a:pt x="372573" y="1451526"/>
                  </a:moveTo>
                  <a:lnTo>
                    <a:pt x="334168" y="1439266"/>
                  </a:lnTo>
                  <a:lnTo>
                    <a:pt x="339036" y="1427489"/>
                  </a:lnTo>
                  <a:lnTo>
                    <a:pt x="350692" y="1417878"/>
                  </a:lnTo>
                  <a:lnTo>
                    <a:pt x="371811" y="1424620"/>
                  </a:lnTo>
                  <a:lnTo>
                    <a:pt x="379012" y="1440250"/>
                  </a:lnTo>
                  <a:lnTo>
                    <a:pt x="380017" y="1440571"/>
                  </a:lnTo>
                  <a:lnTo>
                    <a:pt x="372573" y="1451526"/>
                  </a:lnTo>
                  <a:close/>
                </a:path>
                <a:path w="2301875" h="1453515">
                  <a:moveTo>
                    <a:pt x="404461" y="1445912"/>
                  </a:moveTo>
                  <a:lnTo>
                    <a:pt x="415055" y="1438424"/>
                  </a:lnTo>
                  <a:lnTo>
                    <a:pt x="423259" y="1441042"/>
                  </a:lnTo>
                  <a:lnTo>
                    <a:pt x="404461" y="1445912"/>
                  </a:lnTo>
                  <a:close/>
                </a:path>
                <a:path w="2301875" h="1453515">
                  <a:moveTo>
                    <a:pt x="402063" y="1447608"/>
                  </a:moveTo>
                  <a:lnTo>
                    <a:pt x="400206" y="1447015"/>
                  </a:lnTo>
                  <a:lnTo>
                    <a:pt x="404461" y="1445912"/>
                  </a:lnTo>
                  <a:lnTo>
                    <a:pt x="402063" y="1447608"/>
                  </a:lnTo>
                  <a:close/>
                </a:path>
                <a:path w="2301875" h="1453515">
                  <a:moveTo>
                    <a:pt x="34068" y="1330140"/>
                  </a:moveTo>
                  <a:lnTo>
                    <a:pt x="33062" y="1329819"/>
                  </a:lnTo>
                  <a:lnTo>
                    <a:pt x="33957" y="1328843"/>
                  </a:lnTo>
                  <a:lnTo>
                    <a:pt x="34068" y="1330140"/>
                  </a:lnTo>
                  <a:close/>
                </a:path>
                <a:path w="2301875" h="1453515">
                  <a:moveTo>
                    <a:pt x="26504" y="1367720"/>
                  </a:moveTo>
                  <a:lnTo>
                    <a:pt x="25499" y="1367399"/>
                  </a:lnTo>
                  <a:lnTo>
                    <a:pt x="24942" y="1340558"/>
                  </a:lnTo>
                  <a:lnTo>
                    <a:pt x="24736" y="1339860"/>
                  </a:lnTo>
                  <a:lnTo>
                    <a:pt x="36079" y="1330782"/>
                  </a:lnTo>
                  <a:lnTo>
                    <a:pt x="52170" y="1335918"/>
                  </a:lnTo>
                  <a:lnTo>
                    <a:pt x="47302" y="1347696"/>
                  </a:lnTo>
                  <a:lnTo>
                    <a:pt x="46925" y="1347576"/>
                  </a:lnTo>
                  <a:lnTo>
                    <a:pt x="42450" y="1359478"/>
                  </a:lnTo>
                  <a:lnTo>
                    <a:pt x="32378" y="1356263"/>
                  </a:lnTo>
                  <a:lnTo>
                    <a:pt x="26504" y="1367720"/>
                  </a:lnTo>
                  <a:close/>
                </a:path>
                <a:path w="2301875" h="1453515">
                  <a:moveTo>
                    <a:pt x="109905" y="1367679"/>
                  </a:moveTo>
                  <a:lnTo>
                    <a:pt x="51325" y="1348980"/>
                  </a:lnTo>
                  <a:lnTo>
                    <a:pt x="57481" y="1337614"/>
                  </a:lnTo>
                  <a:lnTo>
                    <a:pt x="118544" y="1357106"/>
                  </a:lnTo>
                  <a:lnTo>
                    <a:pt x="109905" y="1367679"/>
                  </a:lnTo>
                  <a:close/>
                </a:path>
                <a:path w="2301875" h="1453515">
                  <a:moveTo>
                    <a:pt x="302741" y="1429235"/>
                  </a:moveTo>
                  <a:lnTo>
                    <a:pt x="287656" y="1424419"/>
                  </a:lnTo>
                  <a:lnTo>
                    <a:pt x="281462" y="1409111"/>
                  </a:lnTo>
                  <a:lnTo>
                    <a:pt x="306635" y="1417146"/>
                  </a:lnTo>
                  <a:lnTo>
                    <a:pt x="302741" y="1429235"/>
                  </a:lnTo>
                  <a:close/>
                </a:path>
                <a:path w="2301875" h="1453515">
                  <a:moveTo>
                    <a:pt x="329894" y="1437902"/>
                  </a:moveTo>
                  <a:lnTo>
                    <a:pt x="309530" y="1431402"/>
                  </a:lnTo>
                  <a:lnTo>
                    <a:pt x="317917" y="1420748"/>
                  </a:lnTo>
                  <a:lnTo>
                    <a:pt x="323574" y="1422553"/>
                  </a:lnTo>
                  <a:lnTo>
                    <a:pt x="329894" y="1437902"/>
                  </a:lnTo>
                  <a:close/>
                </a:path>
                <a:path w="2301875" h="1453515">
                  <a:moveTo>
                    <a:pt x="24172" y="1340312"/>
                  </a:moveTo>
                  <a:lnTo>
                    <a:pt x="22160" y="1339670"/>
                  </a:lnTo>
                  <a:lnTo>
                    <a:pt x="24096" y="1337681"/>
                  </a:lnTo>
                  <a:lnTo>
                    <a:pt x="24736" y="1339860"/>
                  </a:lnTo>
                  <a:lnTo>
                    <a:pt x="24172" y="1340312"/>
                  </a:lnTo>
                  <a:close/>
                </a:path>
                <a:path w="2301875" h="1453515">
                  <a:moveTo>
                    <a:pt x="85427" y="1373197"/>
                  </a:moveTo>
                  <a:lnTo>
                    <a:pt x="53497" y="1363005"/>
                  </a:lnTo>
                  <a:lnTo>
                    <a:pt x="52739" y="1349431"/>
                  </a:lnTo>
                  <a:lnTo>
                    <a:pt x="88032" y="1360697"/>
                  </a:lnTo>
                  <a:lnTo>
                    <a:pt x="85427" y="1373197"/>
                  </a:lnTo>
                  <a:close/>
                </a:path>
                <a:path w="2301875" h="1453515">
                  <a:moveTo>
                    <a:pt x="112831" y="1381945"/>
                  </a:moveTo>
                  <a:lnTo>
                    <a:pt x="89701" y="1374561"/>
                  </a:lnTo>
                  <a:lnTo>
                    <a:pt x="100602" y="1364710"/>
                  </a:lnTo>
                  <a:lnTo>
                    <a:pt x="112419" y="1368482"/>
                  </a:lnTo>
                  <a:lnTo>
                    <a:pt x="112831" y="1381945"/>
                  </a:lnTo>
                  <a:close/>
                </a:path>
                <a:path w="2301875" h="1453515">
                  <a:moveTo>
                    <a:pt x="168143" y="1399601"/>
                  </a:moveTo>
                  <a:lnTo>
                    <a:pt x="143001" y="1391575"/>
                  </a:lnTo>
                  <a:lnTo>
                    <a:pt x="153620" y="1381634"/>
                  </a:lnTo>
                  <a:lnTo>
                    <a:pt x="162985" y="1384623"/>
                  </a:lnTo>
                  <a:lnTo>
                    <a:pt x="168143" y="1399601"/>
                  </a:lnTo>
                  <a:close/>
                </a:path>
                <a:path w="2301875" h="1453515">
                  <a:moveTo>
                    <a:pt x="198882" y="1422744"/>
                  </a:moveTo>
                  <a:lnTo>
                    <a:pt x="190428" y="1420046"/>
                  </a:lnTo>
                  <a:lnTo>
                    <a:pt x="187753" y="1405861"/>
                  </a:lnTo>
                  <a:lnTo>
                    <a:pt x="183228" y="1404416"/>
                  </a:lnTo>
                  <a:lnTo>
                    <a:pt x="190720" y="1393476"/>
                  </a:lnTo>
                  <a:lnTo>
                    <a:pt x="203636" y="1397599"/>
                  </a:lnTo>
                  <a:lnTo>
                    <a:pt x="207364" y="1412121"/>
                  </a:lnTo>
                  <a:lnTo>
                    <a:pt x="187753" y="1405861"/>
                  </a:lnTo>
                  <a:lnTo>
                    <a:pt x="184456" y="1408750"/>
                  </a:lnTo>
                  <a:lnTo>
                    <a:pt x="204856" y="1415262"/>
                  </a:lnTo>
                  <a:lnTo>
                    <a:pt x="198882" y="1422744"/>
                  </a:lnTo>
                  <a:close/>
                </a:path>
                <a:path w="2301875" h="1453515">
                  <a:moveTo>
                    <a:pt x="240704" y="1449426"/>
                  </a:moveTo>
                  <a:lnTo>
                    <a:pt x="231874" y="1446607"/>
                  </a:lnTo>
                  <a:lnTo>
                    <a:pt x="224621" y="1430960"/>
                  </a:lnTo>
                  <a:lnTo>
                    <a:pt x="233511" y="1420467"/>
                  </a:lnTo>
                  <a:lnTo>
                    <a:pt x="211779" y="1413530"/>
                  </a:lnTo>
                  <a:lnTo>
                    <a:pt x="215626" y="1401426"/>
                  </a:lnTo>
                  <a:lnTo>
                    <a:pt x="258492" y="1415110"/>
                  </a:lnTo>
                  <a:lnTo>
                    <a:pt x="255227" y="1427399"/>
                  </a:lnTo>
                  <a:lnTo>
                    <a:pt x="250265" y="1439146"/>
                  </a:lnTo>
                  <a:lnTo>
                    <a:pt x="247657" y="1438314"/>
                  </a:lnTo>
                  <a:lnTo>
                    <a:pt x="240704" y="1449426"/>
                  </a:lnTo>
                  <a:close/>
                </a:path>
                <a:path w="2301875" h="1453515">
                  <a:moveTo>
                    <a:pt x="284306" y="1450013"/>
                  </a:moveTo>
                  <a:lnTo>
                    <a:pt x="279772" y="1435234"/>
                  </a:lnTo>
                  <a:lnTo>
                    <a:pt x="284639" y="1423456"/>
                  </a:lnTo>
                  <a:lnTo>
                    <a:pt x="328889" y="1437581"/>
                  </a:lnTo>
                  <a:lnTo>
                    <a:pt x="321362" y="1448510"/>
                  </a:lnTo>
                  <a:lnTo>
                    <a:pt x="299523" y="1441539"/>
                  </a:lnTo>
                  <a:lnTo>
                    <a:pt x="284306" y="1450013"/>
                  </a:lnTo>
                  <a:close/>
                </a:path>
                <a:path w="2301875" h="1453515">
                  <a:moveTo>
                    <a:pt x="77793" y="1384092"/>
                  </a:moveTo>
                  <a:lnTo>
                    <a:pt x="32539" y="1369646"/>
                  </a:lnTo>
                  <a:lnTo>
                    <a:pt x="38349" y="1358169"/>
                  </a:lnTo>
                  <a:lnTo>
                    <a:pt x="86684" y="1373598"/>
                  </a:lnTo>
                  <a:lnTo>
                    <a:pt x="77793" y="1384092"/>
                  </a:lnTo>
                  <a:close/>
                </a:path>
                <a:path w="2301875" h="1453515">
                  <a:moveTo>
                    <a:pt x="104570" y="1392639"/>
                  </a:moveTo>
                  <a:lnTo>
                    <a:pt x="87850" y="1387302"/>
                  </a:lnTo>
                  <a:lnTo>
                    <a:pt x="91712" y="1375203"/>
                  </a:lnTo>
                  <a:lnTo>
                    <a:pt x="110302" y="1381137"/>
                  </a:lnTo>
                  <a:lnTo>
                    <a:pt x="104570" y="1392639"/>
                  </a:lnTo>
                  <a:close/>
                </a:path>
                <a:path w="2301875" h="1453515">
                  <a:moveTo>
                    <a:pt x="154671" y="1435295"/>
                  </a:moveTo>
                  <a:lnTo>
                    <a:pt x="115324" y="1422735"/>
                  </a:lnTo>
                  <a:lnTo>
                    <a:pt x="119186" y="1410636"/>
                  </a:lnTo>
                  <a:lnTo>
                    <a:pt x="122043" y="1398217"/>
                  </a:lnTo>
                  <a:lnTo>
                    <a:pt x="125182" y="1385887"/>
                  </a:lnTo>
                  <a:lnTo>
                    <a:pt x="167137" y="1399280"/>
                  </a:lnTo>
                  <a:lnTo>
                    <a:pt x="163275" y="1411378"/>
                  </a:lnTo>
                  <a:lnTo>
                    <a:pt x="140145" y="1403995"/>
                  </a:lnTo>
                  <a:lnTo>
                    <a:pt x="143967" y="1418546"/>
                  </a:lnTo>
                  <a:lnTo>
                    <a:pt x="159712" y="1423572"/>
                  </a:lnTo>
                  <a:lnTo>
                    <a:pt x="154671" y="1435295"/>
                  </a:lnTo>
                  <a:close/>
                </a:path>
                <a:path w="2301875" h="1453515">
                  <a:moveTo>
                    <a:pt x="221604" y="1429997"/>
                  </a:moveTo>
                  <a:lnTo>
                    <a:pt x="203502" y="1424219"/>
                  </a:lnTo>
                  <a:lnTo>
                    <a:pt x="210381" y="1413084"/>
                  </a:lnTo>
                  <a:lnTo>
                    <a:pt x="228483" y="1418862"/>
                  </a:lnTo>
                  <a:lnTo>
                    <a:pt x="221604" y="1429997"/>
                  </a:lnTo>
                  <a:close/>
                </a:path>
                <a:path w="2301875" h="1453515">
                  <a:moveTo>
                    <a:pt x="270714" y="1445674"/>
                  </a:moveTo>
                  <a:lnTo>
                    <a:pt x="252779" y="1439949"/>
                  </a:lnTo>
                  <a:lnTo>
                    <a:pt x="258983" y="1428598"/>
                  </a:lnTo>
                  <a:lnTo>
                    <a:pt x="279772" y="1435234"/>
                  </a:lnTo>
                  <a:lnTo>
                    <a:pt x="270714" y="1445674"/>
                  </a:lnTo>
                  <a:close/>
                </a:path>
                <a:path w="2301875" h="1453515">
                  <a:moveTo>
                    <a:pt x="183380" y="1444459"/>
                  </a:moveTo>
                  <a:lnTo>
                    <a:pt x="163062" y="1437973"/>
                  </a:lnTo>
                  <a:lnTo>
                    <a:pt x="168464" y="1426366"/>
                  </a:lnTo>
                  <a:lnTo>
                    <a:pt x="176600" y="1415632"/>
                  </a:lnTo>
                  <a:lnTo>
                    <a:pt x="184456" y="1408750"/>
                  </a:lnTo>
                  <a:lnTo>
                    <a:pt x="187380" y="1419073"/>
                  </a:lnTo>
                  <a:lnTo>
                    <a:pt x="190428" y="1420046"/>
                  </a:lnTo>
                  <a:lnTo>
                    <a:pt x="188578" y="1432786"/>
                  </a:lnTo>
                  <a:lnTo>
                    <a:pt x="183380" y="1444459"/>
                  </a:lnTo>
                  <a:close/>
                </a:path>
                <a:path w="2301875" h="1453515">
                  <a:moveTo>
                    <a:pt x="67897" y="1394264"/>
                  </a:moveTo>
                  <a:lnTo>
                    <a:pt x="29682" y="1382066"/>
                  </a:lnTo>
                  <a:lnTo>
                    <a:pt x="31533" y="1369325"/>
                  </a:lnTo>
                  <a:lnTo>
                    <a:pt x="70754" y="1381845"/>
                  </a:lnTo>
                  <a:lnTo>
                    <a:pt x="67897" y="1394264"/>
                  </a:lnTo>
                  <a:close/>
                </a:path>
                <a:path w="2301875" h="1453515">
                  <a:moveTo>
                    <a:pt x="98005" y="1403875"/>
                  </a:moveTo>
                  <a:lnTo>
                    <a:pt x="74937" y="1396511"/>
                  </a:lnTo>
                  <a:lnTo>
                    <a:pt x="78799" y="1384413"/>
                  </a:lnTo>
                  <a:lnTo>
                    <a:pt x="99918" y="1391154"/>
                  </a:lnTo>
                  <a:lnTo>
                    <a:pt x="98005" y="1403875"/>
                  </a:lnTo>
                  <a:close/>
                </a:path>
                <a:path w="2301875" h="1453515">
                  <a:moveTo>
                    <a:pt x="219502" y="1442658"/>
                  </a:moveTo>
                  <a:lnTo>
                    <a:pt x="192600" y="1434070"/>
                  </a:lnTo>
                  <a:lnTo>
                    <a:pt x="199479" y="1422935"/>
                  </a:lnTo>
                  <a:lnTo>
                    <a:pt x="221164" y="1429857"/>
                  </a:lnTo>
                  <a:lnTo>
                    <a:pt x="219502" y="1442658"/>
                  </a:lnTo>
                  <a:close/>
                </a:path>
                <a:path w="2301875" h="1453515">
                  <a:moveTo>
                    <a:pt x="79121" y="1411178"/>
                  </a:moveTo>
                  <a:lnTo>
                    <a:pt x="56839" y="1404065"/>
                  </a:lnTo>
                  <a:lnTo>
                    <a:pt x="63875" y="1392980"/>
                  </a:lnTo>
                  <a:lnTo>
                    <a:pt x="92034" y="1401969"/>
                  </a:lnTo>
                  <a:lnTo>
                    <a:pt x="79121" y="1411178"/>
                  </a:lnTo>
                  <a:close/>
                </a:path>
                <a:path w="2301875" h="1453515">
                  <a:moveTo>
                    <a:pt x="110296" y="1421130"/>
                  </a:moveTo>
                  <a:lnTo>
                    <a:pt x="89570" y="1414514"/>
                  </a:lnTo>
                  <a:lnTo>
                    <a:pt x="92034" y="1401969"/>
                  </a:lnTo>
                  <a:lnTo>
                    <a:pt x="115164" y="1409352"/>
                  </a:lnTo>
                  <a:lnTo>
                    <a:pt x="110296" y="1421130"/>
                  </a:lnTo>
                  <a:close/>
                </a:path>
                <a:path w="2301875" h="1453515">
                  <a:moveTo>
                    <a:pt x="198323" y="1445386"/>
                  </a:moveTo>
                  <a:lnTo>
                    <a:pt x="199640" y="1436318"/>
                  </a:lnTo>
                  <a:lnTo>
                    <a:pt x="224774" y="1444341"/>
                  </a:lnTo>
                  <a:lnTo>
                    <a:pt x="198323" y="1445386"/>
                  </a:lnTo>
                  <a:close/>
                </a:path>
                <a:path w="2301875" h="1453515">
                  <a:moveTo>
                    <a:pt x="197789" y="1449058"/>
                  </a:moveTo>
                  <a:lnTo>
                    <a:pt x="187612" y="1445810"/>
                  </a:lnTo>
                  <a:lnTo>
                    <a:pt x="198323" y="1445386"/>
                  </a:lnTo>
                  <a:lnTo>
                    <a:pt x="197789" y="1449058"/>
                  </a:lnTo>
                  <a:close/>
                </a:path>
                <a:path w="2301875" h="1453515">
                  <a:moveTo>
                    <a:pt x="73247" y="1422635"/>
                  </a:moveTo>
                  <a:lnTo>
                    <a:pt x="54172" y="1416540"/>
                  </a:lnTo>
                  <a:lnTo>
                    <a:pt x="55739" y="1403714"/>
                  </a:lnTo>
                  <a:lnTo>
                    <a:pt x="77109" y="1410536"/>
                  </a:lnTo>
                  <a:lnTo>
                    <a:pt x="73247" y="1422635"/>
                  </a:lnTo>
                  <a:close/>
                </a:path>
                <a:path w="2301875" h="1453515">
                  <a:moveTo>
                    <a:pt x="143644" y="1445106"/>
                  </a:moveTo>
                  <a:lnTo>
                    <a:pt x="83304" y="1425845"/>
                  </a:lnTo>
                  <a:lnTo>
                    <a:pt x="89727" y="1414564"/>
                  </a:lnTo>
                  <a:lnTo>
                    <a:pt x="140796" y="1430866"/>
                  </a:lnTo>
                  <a:lnTo>
                    <a:pt x="143644" y="1445106"/>
                  </a:lnTo>
                  <a:close/>
                </a:path>
                <a:path w="2301875" h="1453515">
                  <a:moveTo>
                    <a:pt x="143644" y="1445106"/>
                  </a:moveTo>
                  <a:lnTo>
                    <a:pt x="141472" y="1431081"/>
                  </a:lnTo>
                  <a:lnTo>
                    <a:pt x="151418" y="1434256"/>
                  </a:lnTo>
                  <a:lnTo>
                    <a:pt x="143644" y="1445106"/>
                  </a:lnTo>
                  <a:close/>
                </a:path>
                <a:path w="2301875" h="1453515">
                  <a:moveTo>
                    <a:pt x="119803" y="1450827"/>
                  </a:moveTo>
                  <a:lnTo>
                    <a:pt x="105747" y="1446340"/>
                  </a:lnTo>
                  <a:lnTo>
                    <a:pt x="100401" y="1431302"/>
                  </a:lnTo>
                  <a:lnTo>
                    <a:pt x="143649" y="1445102"/>
                  </a:lnTo>
                  <a:lnTo>
                    <a:pt x="154703" y="1435305"/>
                  </a:lnTo>
                  <a:lnTo>
                    <a:pt x="181910" y="1443989"/>
                  </a:lnTo>
                  <a:lnTo>
                    <a:pt x="119803" y="1450827"/>
                  </a:lnTo>
                  <a:close/>
                </a:path>
                <a:path w="2301875" h="1453515">
                  <a:moveTo>
                    <a:pt x="45249" y="1427029"/>
                  </a:moveTo>
                  <a:lnTo>
                    <a:pt x="40221" y="1425424"/>
                  </a:lnTo>
                  <a:lnTo>
                    <a:pt x="40060" y="1412041"/>
                  </a:lnTo>
                  <a:lnTo>
                    <a:pt x="46094" y="1413967"/>
                  </a:lnTo>
                  <a:lnTo>
                    <a:pt x="45249" y="1427029"/>
                  </a:lnTo>
                  <a:close/>
                </a:path>
                <a:path w="2301875" h="1453515">
                  <a:moveTo>
                    <a:pt x="90504" y="1441475"/>
                  </a:moveTo>
                  <a:lnTo>
                    <a:pt x="75042" y="1436539"/>
                  </a:lnTo>
                  <a:lnTo>
                    <a:pt x="79360" y="1424586"/>
                  </a:lnTo>
                  <a:lnTo>
                    <a:pt x="100401" y="1431302"/>
                  </a:lnTo>
                  <a:lnTo>
                    <a:pt x="90504" y="1441475"/>
                  </a:lnTo>
                  <a:close/>
                </a:path>
                <a:path w="2301875" h="1453515">
                  <a:moveTo>
                    <a:pt x="76869" y="1450453"/>
                  </a:moveTo>
                  <a:lnTo>
                    <a:pt x="43399" y="1439769"/>
                  </a:lnTo>
                  <a:lnTo>
                    <a:pt x="43238" y="1426387"/>
                  </a:lnTo>
                  <a:lnTo>
                    <a:pt x="79442" y="1437943"/>
                  </a:lnTo>
                  <a:lnTo>
                    <a:pt x="76869" y="1450453"/>
                  </a:lnTo>
                  <a:close/>
                </a:path>
                <a:path w="2301875" h="1453515">
                  <a:moveTo>
                    <a:pt x="641381" y="104533"/>
                  </a:moveTo>
                  <a:lnTo>
                    <a:pt x="633325" y="97279"/>
                  </a:lnTo>
                  <a:lnTo>
                    <a:pt x="630070" y="90933"/>
                  </a:lnTo>
                  <a:lnTo>
                    <a:pt x="630397" y="85730"/>
                  </a:lnTo>
                  <a:lnTo>
                    <a:pt x="633089" y="81907"/>
                  </a:lnTo>
                  <a:lnTo>
                    <a:pt x="637071" y="79848"/>
                  </a:lnTo>
                  <a:lnTo>
                    <a:pt x="643890" y="79042"/>
                  </a:lnTo>
                  <a:lnTo>
                    <a:pt x="650149" y="80971"/>
                  </a:lnTo>
                  <a:lnTo>
                    <a:pt x="654002" y="85877"/>
                  </a:lnTo>
                  <a:lnTo>
                    <a:pt x="653606" y="94006"/>
                  </a:lnTo>
                  <a:lnTo>
                    <a:pt x="651355" y="101057"/>
                  </a:lnTo>
                  <a:lnTo>
                    <a:pt x="645363" y="102474"/>
                  </a:lnTo>
                  <a:lnTo>
                    <a:pt x="641381" y="104533"/>
                  </a:lnTo>
                  <a:close/>
                </a:path>
                <a:path w="2301875" h="1453515">
                  <a:moveTo>
                    <a:pt x="768266" y="22943"/>
                  </a:moveTo>
                  <a:lnTo>
                    <a:pt x="771926" y="21892"/>
                  </a:lnTo>
                  <a:lnTo>
                    <a:pt x="774580" y="20519"/>
                  </a:lnTo>
                  <a:lnTo>
                    <a:pt x="778240" y="19468"/>
                  </a:lnTo>
                  <a:lnTo>
                    <a:pt x="775264" y="21848"/>
                  </a:lnTo>
                  <a:lnTo>
                    <a:pt x="772610" y="23220"/>
                  </a:lnTo>
                  <a:lnTo>
                    <a:pt x="768266" y="22943"/>
                  </a:lnTo>
                  <a:close/>
                </a:path>
                <a:path w="2301875" h="1453515">
                  <a:moveTo>
                    <a:pt x="1760211" y="1293012"/>
                  </a:moveTo>
                  <a:lnTo>
                    <a:pt x="1752862" y="1285550"/>
                  </a:lnTo>
                  <a:lnTo>
                    <a:pt x="1751811" y="1278538"/>
                  </a:lnTo>
                  <a:lnTo>
                    <a:pt x="1755964" y="1272146"/>
                  </a:lnTo>
                  <a:lnTo>
                    <a:pt x="1764227" y="1266546"/>
                  </a:lnTo>
                  <a:lnTo>
                    <a:pt x="1772764" y="1275167"/>
                  </a:lnTo>
                  <a:lnTo>
                    <a:pt x="1774528" y="1282876"/>
                  </a:lnTo>
                  <a:lnTo>
                    <a:pt x="1770138" y="1289036"/>
                  </a:lnTo>
                  <a:lnTo>
                    <a:pt x="1760211" y="1293012"/>
                  </a:lnTo>
                  <a:close/>
                </a:path>
                <a:path w="2301875" h="1453515">
                  <a:moveTo>
                    <a:pt x="1704356" y="1414617"/>
                  </a:moveTo>
                  <a:lnTo>
                    <a:pt x="1696807" y="1404854"/>
                  </a:lnTo>
                  <a:lnTo>
                    <a:pt x="1704493" y="1395151"/>
                  </a:lnTo>
                  <a:lnTo>
                    <a:pt x="1712516" y="1392526"/>
                  </a:lnTo>
                  <a:lnTo>
                    <a:pt x="1718859" y="1395817"/>
                  </a:lnTo>
                  <a:lnTo>
                    <a:pt x="1721504" y="1403859"/>
                  </a:lnTo>
                  <a:lnTo>
                    <a:pt x="1719434" y="1412077"/>
                  </a:lnTo>
                  <a:lnTo>
                    <a:pt x="1712808" y="1416344"/>
                  </a:lnTo>
                  <a:lnTo>
                    <a:pt x="1704356" y="1414617"/>
                  </a:lnTo>
                  <a:close/>
                </a:path>
                <a:path w="2301875" h="1453515">
                  <a:moveTo>
                    <a:pt x="1720046" y="1366766"/>
                  </a:moveTo>
                  <a:lnTo>
                    <a:pt x="1709224" y="1355541"/>
                  </a:lnTo>
                  <a:lnTo>
                    <a:pt x="1720255" y="1341703"/>
                  </a:lnTo>
                  <a:lnTo>
                    <a:pt x="1731585" y="1344504"/>
                  </a:lnTo>
                  <a:lnTo>
                    <a:pt x="1734440" y="1355630"/>
                  </a:lnTo>
                  <a:lnTo>
                    <a:pt x="1720046" y="1366766"/>
                  </a:lnTo>
                  <a:close/>
                </a:path>
                <a:path w="2301875" h="1453515">
                  <a:moveTo>
                    <a:pt x="1862941" y="1407783"/>
                  </a:moveTo>
                  <a:lnTo>
                    <a:pt x="1856694" y="1400395"/>
                  </a:lnTo>
                  <a:lnTo>
                    <a:pt x="1856777" y="1391456"/>
                  </a:lnTo>
                  <a:lnTo>
                    <a:pt x="1862050" y="1384485"/>
                  </a:lnTo>
                  <a:lnTo>
                    <a:pt x="1870718" y="1383801"/>
                  </a:lnTo>
                  <a:lnTo>
                    <a:pt x="1880987" y="1393721"/>
                  </a:lnTo>
                  <a:lnTo>
                    <a:pt x="1876803" y="1401351"/>
                  </a:lnTo>
                  <a:lnTo>
                    <a:pt x="1870216" y="1407070"/>
                  </a:lnTo>
                  <a:lnTo>
                    <a:pt x="1862941" y="1407783"/>
                  </a:lnTo>
                  <a:close/>
                </a:path>
                <a:path w="2301875" h="1453515">
                  <a:moveTo>
                    <a:pt x="1790134" y="1377623"/>
                  </a:moveTo>
                  <a:lnTo>
                    <a:pt x="1784032" y="1373577"/>
                  </a:lnTo>
                  <a:lnTo>
                    <a:pt x="1781146" y="1366290"/>
                  </a:lnTo>
                  <a:lnTo>
                    <a:pt x="1784392" y="1358725"/>
                  </a:lnTo>
                  <a:lnTo>
                    <a:pt x="1791681" y="1354114"/>
                  </a:lnTo>
                  <a:lnTo>
                    <a:pt x="1799786" y="1354759"/>
                  </a:lnTo>
                  <a:lnTo>
                    <a:pt x="1805480" y="1362959"/>
                  </a:lnTo>
                  <a:lnTo>
                    <a:pt x="1806206" y="1367630"/>
                  </a:lnTo>
                  <a:lnTo>
                    <a:pt x="1806541" y="1367737"/>
                  </a:lnTo>
                  <a:lnTo>
                    <a:pt x="1803914" y="1371338"/>
                  </a:lnTo>
                  <a:lnTo>
                    <a:pt x="1797434" y="1377265"/>
                  </a:lnTo>
                  <a:lnTo>
                    <a:pt x="1790134" y="1377623"/>
                  </a:lnTo>
                  <a:close/>
                </a:path>
                <a:path w="2301875" h="1453515">
                  <a:moveTo>
                    <a:pt x="1806541" y="1367737"/>
                  </a:moveTo>
                  <a:lnTo>
                    <a:pt x="1806206" y="1367630"/>
                  </a:lnTo>
                  <a:lnTo>
                    <a:pt x="1809824" y="1363236"/>
                  </a:lnTo>
                  <a:lnTo>
                    <a:pt x="1806541" y="1367737"/>
                  </a:lnTo>
                  <a:close/>
                </a:path>
                <a:path w="2301875" h="1453515">
                  <a:moveTo>
                    <a:pt x="1779327" y="1453019"/>
                  </a:moveTo>
                  <a:lnTo>
                    <a:pt x="1780679" y="1450635"/>
                  </a:lnTo>
                  <a:lnTo>
                    <a:pt x="1792309" y="1449405"/>
                  </a:lnTo>
                  <a:lnTo>
                    <a:pt x="1795599" y="1453019"/>
                  </a:lnTo>
                  <a:lnTo>
                    <a:pt x="1779327" y="1453019"/>
                  </a:lnTo>
                  <a:close/>
                </a:path>
                <a:path w="2301875" h="1453515">
                  <a:moveTo>
                    <a:pt x="1911960" y="1263063"/>
                  </a:moveTo>
                  <a:lnTo>
                    <a:pt x="1902132" y="1259787"/>
                  </a:lnTo>
                  <a:lnTo>
                    <a:pt x="1900357" y="1249508"/>
                  </a:lnTo>
                  <a:lnTo>
                    <a:pt x="1911478" y="1239184"/>
                  </a:lnTo>
                  <a:lnTo>
                    <a:pt x="1917191" y="1242118"/>
                  </a:lnTo>
                  <a:lnTo>
                    <a:pt x="1921576" y="1245738"/>
                  </a:lnTo>
                  <a:lnTo>
                    <a:pt x="1924997" y="1252379"/>
                  </a:lnTo>
                  <a:lnTo>
                    <a:pt x="1911960" y="1263063"/>
                  </a:lnTo>
                  <a:close/>
                </a:path>
                <a:path w="2301875" h="1453515">
                  <a:moveTo>
                    <a:pt x="1767655" y="1202432"/>
                  </a:moveTo>
                  <a:lnTo>
                    <a:pt x="1761646" y="1198745"/>
                  </a:lnTo>
                  <a:lnTo>
                    <a:pt x="1759623" y="1190711"/>
                  </a:lnTo>
                  <a:lnTo>
                    <a:pt x="1762106" y="1182659"/>
                  </a:lnTo>
                  <a:lnTo>
                    <a:pt x="1768373" y="1179352"/>
                  </a:lnTo>
                  <a:lnTo>
                    <a:pt x="1776279" y="1181980"/>
                  </a:lnTo>
                  <a:lnTo>
                    <a:pt x="1783677" y="1191729"/>
                  </a:lnTo>
                  <a:lnTo>
                    <a:pt x="1775661" y="1200513"/>
                  </a:lnTo>
                  <a:lnTo>
                    <a:pt x="1767655" y="1202432"/>
                  </a:lnTo>
                  <a:close/>
                </a:path>
                <a:path w="2301875" h="1453515">
                  <a:moveTo>
                    <a:pt x="1794631" y="1254885"/>
                  </a:moveTo>
                  <a:lnTo>
                    <a:pt x="1786345" y="1245858"/>
                  </a:lnTo>
                  <a:lnTo>
                    <a:pt x="1792874" y="1237935"/>
                  </a:lnTo>
                  <a:lnTo>
                    <a:pt x="1799641" y="1234147"/>
                  </a:lnTo>
                  <a:lnTo>
                    <a:pt x="1806598" y="1235622"/>
                  </a:lnTo>
                  <a:lnTo>
                    <a:pt x="1813696" y="1243489"/>
                  </a:lnTo>
                  <a:lnTo>
                    <a:pt x="1808831" y="1253036"/>
                  </a:lnTo>
                  <a:lnTo>
                    <a:pt x="1802301" y="1257056"/>
                  </a:lnTo>
                  <a:lnTo>
                    <a:pt x="1794631" y="1254885"/>
                  </a:lnTo>
                  <a:close/>
                </a:path>
                <a:path w="2301875" h="1453515">
                  <a:moveTo>
                    <a:pt x="2078959" y="1200522"/>
                  </a:moveTo>
                  <a:lnTo>
                    <a:pt x="2069877" y="1189541"/>
                  </a:lnTo>
                  <a:lnTo>
                    <a:pt x="2072986" y="1179746"/>
                  </a:lnTo>
                  <a:lnTo>
                    <a:pt x="2083134" y="1177193"/>
                  </a:lnTo>
                  <a:lnTo>
                    <a:pt x="2095166" y="1187936"/>
                  </a:lnTo>
                  <a:lnTo>
                    <a:pt x="2090904" y="1194346"/>
                  </a:lnTo>
                  <a:lnTo>
                    <a:pt x="2086280" y="1198419"/>
                  </a:lnTo>
                  <a:lnTo>
                    <a:pt x="2078959" y="1200522"/>
                  </a:lnTo>
                  <a:close/>
                </a:path>
                <a:path w="2301875" h="1453515">
                  <a:moveTo>
                    <a:pt x="2287160" y="1377975"/>
                  </a:moveTo>
                  <a:lnTo>
                    <a:pt x="2276659" y="1365743"/>
                  </a:lnTo>
                  <a:lnTo>
                    <a:pt x="2278401" y="1358495"/>
                  </a:lnTo>
                  <a:lnTo>
                    <a:pt x="2281649" y="1354017"/>
                  </a:lnTo>
                  <a:lnTo>
                    <a:pt x="2286865" y="1351832"/>
                  </a:lnTo>
                  <a:lnTo>
                    <a:pt x="2294514" y="1351464"/>
                  </a:lnTo>
                  <a:lnTo>
                    <a:pt x="2301315" y="1361404"/>
                  </a:lnTo>
                  <a:lnTo>
                    <a:pt x="2298742" y="1369463"/>
                  </a:lnTo>
                  <a:lnTo>
                    <a:pt x="2295445" y="1372850"/>
                  </a:lnTo>
                  <a:lnTo>
                    <a:pt x="2287160" y="1377975"/>
                  </a:lnTo>
                  <a:close/>
                </a:path>
                <a:path w="2301875" h="1453515">
                  <a:moveTo>
                    <a:pt x="1822663" y="1168101"/>
                  </a:moveTo>
                  <a:lnTo>
                    <a:pt x="1814469" y="1164966"/>
                  </a:lnTo>
                  <a:lnTo>
                    <a:pt x="1806595" y="1154648"/>
                  </a:lnTo>
                  <a:lnTo>
                    <a:pt x="1823124" y="1141055"/>
                  </a:lnTo>
                  <a:lnTo>
                    <a:pt x="1833625" y="1153287"/>
                  </a:lnTo>
                  <a:lnTo>
                    <a:pt x="1829579" y="1164170"/>
                  </a:lnTo>
                  <a:lnTo>
                    <a:pt x="1822663" y="1168101"/>
                  </a:lnTo>
                  <a:close/>
                </a:path>
                <a:path w="2301875" h="1453515">
                  <a:moveTo>
                    <a:pt x="2041749" y="1453019"/>
                  </a:moveTo>
                  <a:lnTo>
                    <a:pt x="2043390" y="1450920"/>
                  </a:lnTo>
                  <a:lnTo>
                    <a:pt x="2050674" y="1449690"/>
                  </a:lnTo>
                  <a:lnTo>
                    <a:pt x="2055490" y="1453019"/>
                  </a:lnTo>
                  <a:lnTo>
                    <a:pt x="2041749" y="1453019"/>
                  </a:lnTo>
                  <a:close/>
                </a:path>
                <a:path w="2301875" h="1453515">
                  <a:moveTo>
                    <a:pt x="2151744" y="1281472"/>
                  </a:moveTo>
                  <a:lnTo>
                    <a:pt x="2144905" y="1279289"/>
                  </a:lnTo>
                  <a:lnTo>
                    <a:pt x="2142973" y="1274233"/>
                  </a:lnTo>
                  <a:lnTo>
                    <a:pt x="2141564" y="1268233"/>
                  </a:lnTo>
                  <a:lnTo>
                    <a:pt x="2137501" y="1263606"/>
                  </a:lnTo>
                  <a:lnTo>
                    <a:pt x="2148118" y="1258116"/>
                  </a:lnTo>
                  <a:lnTo>
                    <a:pt x="2157604" y="1257745"/>
                  </a:lnTo>
                  <a:lnTo>
                    <a:pt x="2163761" y="1264219"/>
                  </a:lnTo>
                  <a:lnTo>
                    <a:pt x="2163004" y="1273481"/>
                  </a:lnTo>
                  <a:lnTo>
                    <a:pt x="2151744" y="1281472"/>
                  </a:lnTo>
                  <a:close/>
                </a:path>
                <a:path w="2301875" h="1453515">
                  <a:moveTo>
                    <a:pt x="2145388" y="1280553"/>
                  </a:moveTo>
                  <a:lnTo>
                    <a:pt x="2144704" y="1279225"/>
                  </a:lnTo>
                  <a:lnTo>
                    <a:pt x="2144905" y="1279289"/>
                  </a:lnTo>
                  <a:lnTo>
                    <a:pt x="2145388" y="1280553"/>
                  </a:lnTo>
                  <a:close/>
                </a:path>
                <a:path w="2301875" h="1453515">
                  <a:moveTo>
                    <a:pt x="1967293" y="1109138"/>
                  </a:moveTo>
                  <a:lnTo>
                    <a:pt x="1957780" y="1094134"/>
                  </a:lnTo>
                  <a:lnTo>
                    <a:pt x="1968678" y="1084294"/>
                  </a:lnTo>
                  <a:lnTo>
                    <a:pt x="1982385" y="1094185"/>
                  </a:lnTo>
                  <a:lnTo>
                    <a:pt x="1978709" y="1105810"/>
                  </a:lnTo>
                  <a:lnTo>
                    <a:pt x="1967293" y="1109138"/>
                  </a:lnTo>
                  <a:close/>
                </a:path>
                <a:path w="2301875" h="1453515">
                  <a:moveTo>
                    <a:pt x="2131398" y="1310495"/>
                  </a:moveTo>
                  <a:lnTo>
                    <a:pt x="2119529" y="1295607"/>
                  </a:lnTo>
                  <a:lnTo>
                    <a:pt x="2120856" y="1294920"/>
                  </a:lnTo>
                  <a:lnTo>
                    <a:pt x="2124878" y="1296205"/>
                  </a:lnTo>
                  <a:lnTo>
                    <a:pt x="2129948" y="1301153"/>
                  </a:lnTo>
                  <a:lnTo>
                    <a:pt x="2131679" y="1306145"/>
                  </a:lnTo>
                  <a:lnTo>
                    <a:pt x="2131398" y="1310495"/>
                  </a:lnTo>
                  <a:close/>
                </a:path>
                <a:path w="2301875" h="1453515">
                  <a:moveTo>
                    <a:pt x="1830019" y="1050022"/>
                  </a:moveTo>
                  <a:lnTo>
                    <a:pt x="1821488" y="1041871"/>
                  </a:lnTo>
                  <a:lnTo>
                    <a:pt x="1820487" y="1035187"/>
                  </a:lnTo>
                  <a:lnTo>
                    <a:pt x="1825257" y="1029304"/>
                  </a:lnTo>
                  <a:lnTo>
                    <a:pt x="1834035" y="1023556"/>
                  </a:lnTo>
                  <a:lnTo>
                    <a:pt x="1842996" y="1032313"/>
                  </a:lnTo>
                  <a:lnTo>
                    <a:pt x="1844713" y="1040006"/>
                  </a:lnTo>
                  <a:lnTo>
                    <a:pt x="1840087" y="1046091"/>
                  </a:lnTo>
                  <a:lnTo>
                    <a:pt x="1830019" y="1050022"/>
                  </a:lnTo>
                  <a:close/>
                </a:path>
                <a:path w="2301875" h="1453515">
                  <a:moveTo>
                    <a:pt x="1905759" y="1371660"/>
                  </a:moveTo>
                  <a:lnTo>
                    <a:pt x="1896827" y="1360589"/>
                  </a:lnTo>
                  <a:lnTo>
                    <a:pt x="1898001" y="1351703"/>
                  </a:lnTo>
                  <a:lnTo>
                    <a:pt x="1904984" y="1346752"/>
                  </a:lnTo>
                  <a:lnTo>
                    <a:pt x="1913476" y="1347486"/>
                  </a:lnTo>
                  <a:lnTo>
                    <a:pt x="1920620" y="1354396"/>
                  </a:lnTo>
                  <a:lnTo>
                    <a:pt x="1919785" y="1361570"/>
                  </a:lnTo>
                  <a:lnTo>
                    <a:pt x="1913866" y="1367745"/>
                  </a:lnTo>
                  <a:lnTo>
                    <a:pt x="1905759" y="1371660"/>
                  </a:lnTo>
                  <a:close/>
                </a:path>
                <a:path w="2301875" h="1453515">
                  <a:moveTo>
                    <a:pt x="2025855" y="1126860"/>
                  </a:moveTo>
                  <a:lnTo>
                    <a:pt x="2021928" y="1120993"/>
                  </a:lnTo>
                  <a:lnTo>
                    <a:pt x="2024041" y="1112476"/>
                  </a:lnTo>
                  <a:lnTo>
                    <a:pt x="2033684" y="1102825"/>
                  </a:lnTo>
                  <a:lnTo>
                    <a:pt x="2042316" y="1109413"/>
                  </a:lnTo>
                  <a:lnTo>
                    <a:pt x="2045925" y="1117416"/>
                  </a:lnTo>
                  <a:lnTo>
                    <a:pt x="2043577" y="1124557"/>
                  </a:lnTo>
                  <a:lnTo>
                    <a:pt x="2034334" y="1128561"/>
                  </a:lnTo>
                  <a:lnTo>
                    <a:pt x="2025855" y="1126860"/>
                  </a:lnTo>
                  <a:close/>
                </a:path>
                <a:path w="2301875" h="1453515">
                  <a:moveTo>
                    <a:pt x="1918435" y="1092774"/>
                  </a:moveTo>
                  <a:lnTo>
                    <a:pt x="1919366" y="1092972"/>
                  </a:lnTo>
                  <a:lnTo>
                    <a:pt x="1918435" y="1092774"/>
                  </a:lnTo>
                  <a:close/>
                </a:path>
                <a:path w="2301875" h="1453515">
                  <a:moveTo>
                    <a:pt x="1908311" y="1117191"/>
                  </a:moveTo>
                  <a:lnTo>
                    <a:pt x="1901271" y="1114944"/>
                  </a:lnTo>
                  <a:lnTo>
                    <a:pt x="1898494" y="1106288"/>
                  </a:lnTo>
                  <a:lnTo>
                    <a:pt x="1897084" y="1100288"/>
                  </a:lnTo>
                  <a:lnTo>
                    <a:pt x="1908988" y="1090769"/>
                  </a:lnTo>
                  <a:lnTo>
                    <a:pt x="1918435" y="1092774"/>
                  </a:lnTo>
                  <a:lnTo>
                    <a:pt x="1924155" y="1102270"/>
                  </a:lnTo>
                  <a:lnTo>
                    <a:pt x="1919612" y="1113029"/>
                  </a:lnTo>
                  <a:lnTo>
                    <a:pt x="1918607" y="1112708"/>
                  </a:lnTo>
                  <a:lnTo>
                    <a:pt x="1908311" y="1117191"/>
                  </a:lnTo>
                  <a:close/>
                </a:path>
                <a:path w="2301875" h="1453515">
                  <a:moveTo>
                    <a:pt x="2087267" y="1448746"/>
                  </a:moveTo>
                  <a:lnTo>
                    <a:pt x="2080726" y="1445478"/>
                  </a:lnTo>
                  <a:lnTo>
                    <a:pt x="2078173" y="1435576"/>
                  </a:lnTo>
                  <a:lnTo>
                    <a:pt x="2081304" y="1427557"/>
                  </a:lnTo>
                  <a:lnTo>
                    <a:pt x="2088090" y="1424035"/>
                  </a:lnTo>
                  <a:lnTo>
                    <a:pt x="2096515" y="1426447"/>
                  </a:lnTo>
                  <a:lnTo>
                    <a:pt x="2104560" y="1436230"/>
                  </a:lnTo>
                  <a:lnTo>
                    <a:pt x="2095858" y="1445591"/>
                  </a:lnTo>
                  <a:lnTo>
                    <a:pt x="2087267" y="1448746"/>
                  </a:lnTo>
                  <a:close/>
                </a:path>
                <a:path w="2301875" h="1453515">
                  <a:moveTo>
                    <a:pt x="1976614" y="1295494"/>
                  </a:moveTo>
                  <a:lnTo>
                    <a:pt x="1967164" y="1285610"/>
                  </a:lnTo>
                  <a:lnTo>
                    <a:pt x="1969087" y="1273945"/>
                  </a:lnTo>
                  <a:lnTo>
                    <a:pt x="1978735" y="1269325"/>
                  </a:lnTo>
                  <a:lnTo>
                    <a:pt x="1992459" y="1280573"/>
                  </a:lnTo>
                  <a:lnTo>
                    <a:pt x="1986910" y="1291012"/>
                  </a:lnTo>
                  <a:lnTo>
                    <a:pt x="1976614" y="1295494"/>
                  </a:lnTo>
                  <a:close/>
                </a:path>
                <a:path w="2301875" h="1453515">
                  <a:moveTo>
                    <a:pt x="664238" y="144017"/>
                  </a:moveTo>
                  <a:lnTo>
                    <a:pt x="653304" y="131838"/>
                  </a:lnTo>
                  <a:lnTo>
                    <a:pt x="656580" y="122010"/>
                  </a:lnTo>
                  <a:lnTo>
                    <a:pt x="666902" y="120050"/>
                  </a:lnTo>
                  <a:lnTo>
                    <a:pt x="677106" y="131476"/>
                  </a:lnTo>
                  <a:lnTo>
                    <a:pt x="674171" y="137199"/>
                  </a:lnTo>
                  <a:lnTo>
                    <a:pt x="670874" y="140586"/>
                  </a:lnTo>
                  <a:lnTo>
                    <a:pt x="664238" y="144017"/>
                  </a:lnTo>
                  <a:close/>
                </a:path>
                <a:path w="2301875" h="1453515">
                  <a:moveTo>
                    <a:pt x="843931" y="202487"/>
                  </a:moveTo>
                  <a:lnTo>
                    <a:pt x="832465" y="193277"/>
                  </a:lnTo>
                  <a:lnTo>
                    <a:pt x="833887" y="184591"/>
                  </a:lnTo>
                  <a:lnTo>
                    <a:pt x="837247" y="178293"/>
                  </a:lnTo>
                  <a:lnTo>
                    <a:pt x="843083" y="174658"/>
                  </a:lnTo>
                  <a:lnTo>
                    <a:pt x="851928" y="173961"/>
                  </a:lnTo>
                  <a:lnTo>
                    <a:pt x="857914" y="182601"/>
                  </a:lnTo>
                  <a:lnTo>
                    <a:pt x="857598" y="190478"/>
                  </a:lnTo>
                  <a:lnTo>
                    <a:pt x="852448" y="197228"/>
                  </a:lnTo>
                  <a:lnTo>
                    <a:pt x="843931" y="202487"/>
                  </a:lnTo>
                  <a:close/>
                </a:path>
                <a:path w="2301875" h="1453515">
                  <a:moveTo>
                    <a:pt x="967165" y="23740"/>
                  </a:moveTo>
                  <a:lnTo>
                    <a:pt x="958563" y="20422"/>
                  </a:lnTo>
                  <a:lnTo>
                    <a:pt x="954571" y="11448"/>
                  </a:lnTo>
                  <a:lnTo>
                    <a:pt x="958860" y="3868"/>
                  </a:lnTo>
                  <a:lnTo>
                    <a:pt x="966952" y="0"/>
                  </a:lnTo>
                  <a:lnTo>
                    <a:pt x="974366" y="2158"/>
                  </a:lnTo>
                  <a:lnTo>
                    <a:pt x="978890" y="12395"/>
                  </a:lnTo>
                  <a:lnTo>
                    <a:pt x="975215" y="20327"/>
                  </a:lnTo>
                  <a:lnTo>
                    <a:pt x="967165" y="23740"/>
                  </a:lnTo>
                  <a:close/>
                </a:path>
                <a:path w="2301875" h="1453515">
                  <a:moveTo>
                    <a:pt x="1118279" y="138001"/>
                  </a:moveTo>
                  <a:lnTo>
                    <a:pt x="1110279" y="135343"/>
                  </a:lnTo>
                  <a:lnTo>
                    <a:pt x="1105300" y="131361"/>
                  </a:lnTo>
                  <a:lnTo>
                    <a:pt x="1103993" y="125637"/>
                  </a:lnTo>
                  <a:lnTo>
                    <a:pt x="1107011" y="117755"/>
                  </a:lnTo>
                  <a:lnTo>
                    <a:pt x="1118635" y="112586"/>
                  </a:lnTo>
                  <a:lnTo>
                    <a:pt x="1125509" y="118769"/>
                  </a:lnTo>
                  <a:lnTo>
                    <a:pt x="1127341" y="124800"/>
                  </a:lnTo>
                  <a:lnTo>
                    <a:pt x="1124731" y="131077"/>
                  </a:lnTo>
                  <a:lnTo>
                    <a:pt x="1118279" y="138001"/>
                  </a:lnTo>
                  <a:close/>
                </a:path>
                <a:path w="2301875" h="1453515">
                  <a:moveTo>
                    <a:pt x="845627" y="68726"/>
                  </a:moveTo>
                  <a:lnTo>
                    <a:pt x="835810" y="57823"/>
                  </a:lnTo>
                  <a:lnTo>
                    <a:pt x="850650" y="45669"/>
                  </a:lnTo>
                  <a:lnTo>
                    <a:pt x="860732" y="51349"/>
                  </a:lnTo>
                  <a:lnTo>
                    <a:pt x="860807" y="62993"/>
                  </a:lnTo>
                  <a:lnTo>
                    <a:pt x="845627" y="68726"/>
                  </a:lnTo>
                  <a:close/>
                </a:path>
                <a:path w="2301875" h="1453515">
                  <a:moveTo>
                    <a:pt x="1475703" y="287230"/>
                  </a:moveTo>
                  <a:lnTo>
                    <a:pt x="1463633" y="281539"/>
                  </a:lnTo>
                  <a:lnTo>
                    <a:pt x="1463189" y="272518"/>
                  </a:lnTo>
                  <a:lnTo>
                    <a:pt x="1471754" y="263043"/>
                  </a:lnTo>
                  <a:lnTo>
                    <a:pt x="1470748" y="262722"/>
                  </a:lnTo>
                  <a:lnTo>
                    <a:pt x="1480121" y="264604"/>
                  </a:lnTo>
                  <a:lnTo>
                    <a:pt x="1486653" y="274840"/>
                  </a:lnTo>
                  <a:lnTo>
                    <a:pt x="1484279" y="283690"/>
                  </a:lnTo>
                  <a:lnTo>
                    <a:pt x="1475703" y="287230"/>
                  </a:lnTo>
                  <a:close/>
                </a:path>
                <a:path w="2301875" h="1453515">
                  <a:moveTo>
                    <a:pt x="1232713" y="293292"/>
                  </a:moveTo>
                  <a:lnTo>
                    <a:pt x="1238946" y="284182"/>
                  </a:lnTo>
                  <a:lnTo>
                    <a:pt x="1245549" y="279769"/>
                  </a:lnTo>
                  <a:lnTo>
                    <a:pt x="1252590" y="280491"/>
                  </a:lnTo>
                  <a:lnTo>
                    <a:pt x="1257929" y="285247"/>
                  </a:lnTo>
                  <a:lnTo>
                    <a:pt x="1259422" y="292938"/>
                  </a:lnTo>
                  <a:lnTo>
                    <a:pt x="1257324" y="296708"/>
                  </a:lnTo>
                  <a:lnTo>
                    <a:pt x="1237016" y="290226"/>
                  </a:lnTo>
                  <a:lnTo>
                    <a:pt x="1232713" y="293292"/>
                  </a:lnTo>
                  <a:close/>
                </a:path>
                <a:path w="2301875" h="1453515">
                  <a:moveTo>
                    <a:pt x="1240560" y="301745"/>
                  </a:moveTo>
                  <a:lnTo>
                    <a:pt x="1237379" y="292562"/>
                  </a:lnTo>
                  <a:lnTo>
                    <a:pt x="1237016" y="290226"/>
                  </a:lnTo>
                  <a:lnTo>
                    <a:pt x="1257324" y="296708"/>
                  </a:lnTo>
                  <a:lnTo>
                    <a:pt x="1255317" y="300317"/>
                  </a:lnTo>
                  <a:lnTo>
                    <a:pt x="1247785" y="303791"/>
                  </a:lnTo>
                  <a:lnTo>
                    <a:pt x="1240560" y="301745"/>
                  </a:lnTo>
                  <a:close/>
                </a:path>
                <a:path w="2301875" h="1453515">
                  <a:moveTo>
                    <a:pt x="1247223" y="88147"/>
                  </a:moveTo>
                  <a:lnTo>
                    <a:pt x="1241429" y="78528"/>
                  </a:lnTo>
                  <a:lnTo>
                    <a:pt x="1243679" y="71477"/>
                  </a:lnTo>
                  <a:lnTo>
                    <a:pt x="1249677" y="63211"/>
                  </a:lnTo>
                  <a:lnTo>
                    <a:pt x="1257041" y="61729"/>
                  </a:lnTo>
                  <a:lnTo>
                    <a:pt x="1263668" y="66463"/>
                  </a:lnTo>
                  <a:lnTo>
                    <a:pt x="1267453" y="76846"/>
                  </a:lnTo>
                  <a:lnTo>
                    <a:pt x="1263261" y="82167"/>
                  </a:lnTo>
                  <a:lnTo>
                    <a:pt x="1260495" y="81284"/>
                  </a:lnTo>
                  <a:lnTo>
                    <a:pt x="1255549" y="86365"/>
                  </a:lnTo>
                  <a:lnTo>
                    <a:pt x="1247223" y="88147"/>
                  </a:lnTo>
                  <a:close/>
                </a:path>
                <a:path w="2301875" h="1453515">
                  <a:moveTo>
                    <a:pt x="1261863" y="83941"/>
                  </a:moveTo>
                  <a:lnTo>
                    <a:pt x="1260495" y="81284"/>
                  </a:lnTo>
                  <a:lnTo>
                    <a:pt x="1263261" y="82167"/>
                  </a:lnTo>
                  <a:lnTo>
                    <a:pt x="1261863" y="83941"/>
                  </a:lnTo>
                  <a:close/>
                </a:path>
                <a:path w="2301875" h="1453515">
                  <a:moveTo>
                    <a:pt x="891381" y="151038"/>
                  </a:moveTo>
                  <a:lnTo>
                    <a:pt x="887356" y="145694"/>
                  </a:lnTo>
                  <a:lnTo>
                    <a:pt x="885370" y="140794"/>
                  </a:lnTo>
                  <a:lnTo>
                    <a:pt x="886078" y="135921"/>
                  </a:lnTo>
                  <a:lnTo>
                    <a:pt x="890129" y="130659"/>
                  </a:lnTo>
                  <a:lnTo>
                    <a:pt x="897730" y="124206"/>
                  </a:lnTo>
                  <a:lnTo>
                    <a:pt x="902800" y="129154"/>
                  </a:lnTo>
                  <a:lnTo>
                    <a:pt x="908874" y="134423"/>
                  </a:lnTo>
                  <a:lnTo>
                    <a:pt x="908666" y="143756"/>
                  </a:lnTo>
                  <a:lnTo>
                    <a:pt x="905710" y="148674"/>
                  </a:lnTo>
                  <a:lnTo>
                    <a:pt x="899964" y="150621"/>
                  </a:lnTo>
                  <a:lnTo>
                    <a:pt x="891381" y="151038"/>
                  </a:lnTo>
                  <a:close/>
                </a:path>
                <a:path w="2301875" h="1453515">
                  <a:moveTo>
                    <a:pt x="1049230" y="198095"/>
                  </a:moveTo>
                  <a:lnTo>
                    <a:pt x="1042471" y="191497"/>
                  </a:lnTo>
                  <a:lnTo>
                    <a:pt x="1041746" y="186826"/>
                  </a:lnTo>
                  <a:lnTo>
                    <a:pt x="1049197" y="177533"/>
                  </a:lnTo>
                  <a:lnTo>
                    <a:pt x="1056540" y="174761"/>
                  </a:lnTo>
                  <a:lnTo>
                    <a:pt x="1063334" y="178265"/>
                  </a:lnTo>
                  <a:lnTo>
                    <a:pt x="1069138" y="187801"/>
                  </a:lnTo>
                  <a:lnTo>
                    <a:pt x="1065519" y="192195"/>
                  </a:lnTo>
                  <a:lnTo>
                    <a:pt x="1062263" y="198925"/>
                  </a:lnTo>
                  <a:lnTo>
                    <a:pt x="1055586" y="199014"/>
                  </a:lnTo>
                  <a:lnTo>
                    <a:pt x="1049230" y="198095"/>
                  </a:lnTo>
                  <a:close/>
                </a:path>
                <a:path w="2301875" h="1453515">
                  <a:moveTo>
                    <a:pt x="785041" y="152212"/>
                  </a:moveTo>
                  <a:lnTo>
                    <a:pt x="779177" y="146715"/>
                  </a:lnTo>
                  <a:lnTo>
                    <a:pt x="779346" y="137942"/>
                  </a:lnTo>
                  <a:lnTo>
                    <a:pt x="788926" y="128322"/>
                  </a:lnTo>
                  <a:lnTo>
                    <a:pt x="798678" y="133031"/>
                  </a:lnTo>
                  <a:lnTo>
                    <a:pt x="803008" y="139754"/>
                  </a:lnTo>
                  <a:lnTo>
                    <a:pt x="801454" y="146681"/>
                  </a:lnTo>
                  <a:lnTo>
                    <a:pt x="793558" y="152000"/>
                  </a:lnTo>
                  <a:lnTo>
                    <a:pt x="785041" y="152212"/>
                  </a:lnTo>
                  <a:close/>
                </a:path>
                <a:path w="2301875" h="1453515">
                  <a:moveTo>
                    <a:pt x="1419910" y="119962"/>
                  </a:moveTo>
                  <a:lnTo>
                    <a:pt x="1410826" y="113321"/>
                  </a:lnTo>
                  <a:lnTo>
                    <a:pt x="1411017" y="102694"/>
                  </a:lnTo>
                  <a:lnTo>
                    <a:pt x="1416969" y="97934"/>
                  </a:lnTo>
                  <a:lnTo>
                    <a:pt x="1434065" y="103391"/>
                  </a:lnTo>
                  <a:lnTo>
                    <a:pt x="1435112" y="107055"/>
                  </a:lnTo>
                  <a:lnTo>
                    <a:pt x="1432539" y="115114"/>
                  </a:lnTo>
                  <a:lnTo>
                    <a:pt x="1419910" y="119962"/>
                  </a:lnTo>
                  <a:close/>
                </a:path>
                <a:path w="2301875" h="1453515">
                  <a:moveTo>
                    <a:pt x="1410819" y="113730"/>
                  </a:moveTo>
                  <a:lnTo>
                    <a:pt x="1409129" y="112081"/>
                  </a:lnTo>
                  <a:lnTo>
                    <a:pt x="1410826" y="113321"/>
                  </a:lnTo>
                  <a:lnTo>
                    <a:pt x="1410819" y="113730"/>
                  </a:lnTo>
                  <a:close/>
                </a:path>
                <a:path w="2301875" h="1453515">
                  <a:moveTo>
                    <a:pt x="947179" y="181058"/>
                  </a:moveTo>
                  <a:lnTo>
                    <a:pt x="939490" y="170539"/>
                  </a:lnTo>
                  <a:lnTo>
                    <a:pt x="941312" y="162120"/>
                  </a:lnTo>
                  <a:lnTo>
                    <a:pt x="948248" y="157206"/>
                  </a:lnTo>
                  <a:lnTo>
                    <a:pt x="955901" y="157204"/>
                  </a:lnTo>
                  <a:lnTo>
                    <a:pt x="963448" y="163775"/>
                  </a:lnTo>
                  <a:lnTo>
                    <a:pt x="963713" y="171352"/>
                  </a:lnTo>
                  <a:lnTo>
                    <a:pt x="957892" y="177818"/>
                  </a:lnTo>
                  <a:lnTo>
                    <a:pt x="947179" y="181058"/>
                  </a:lnTo>
                  <a:close/>
                </a:path>
                <a:path w="2301875" h="1453515">
                  <a:moveTo>
                    <a:pt x="1383795" y="293202"/>
                  </a:moveTo>
                  <a:lnTo>
                    <a:pt x="1380050" y="286492"/>
                  </a:lnTo>
                  <a:lnTo>
                    <a:pt x="1382791" y="277689"/>
                  </a:lnTo>
                  <a:lnTo>
                    <a:pt x="1393360" y="269097"/>
                  </a:lnTo>
                  <a:lnTo>
                    <a:pt x="1401847" y="277061"/>
                  </a:lnTo>
                  <a:lnTo>
                    <a:pt x="1404078" y="285421"/>
                  </a:lnTo>
                  <a:lnTo>
                    <a:pt x="1400781" y="292225"/>
                  </a:lnTo>
                  <a:lnTo>
                    <a:pt x="1392683" y="295519"/>
                  </a:lnTo>
                  <a:lnTo>
                    <a:pt x="1383795" y="293202"/>
                  </a:lnTo>
                  <a:close/>
                </a:path>
                <a:path w="2301875" h="1453515">
                  <a:moveTo>
                    <a:pt x="1054840" y="274251"/>
                  </a:moveTo>
                  <a:lnTo>
                    <a:pt x="1058740" y="265506"/>
                  </a:lnTo>
                  <a:lnTo>
                    <a:pt x="1065129" y="259863"/>
                  </a:lnTo>
                  <a:lnTo>
                    <a:pt x="1072520" y="259222"/>
                  </a:lnTo>
                  <a:lnTo>
                    <a:pt x="1078712" y="262985"/>
                  </a:lnTo>
                  <a:lnTo>
                    <a:pt x="1081507" y="270554"/>
                  </a:lnTo>
                  <a:lnTo>
                    <a:pt x="1079555" y="276591"/>
                  </a:lnTo>
                  <a:lnTo>
                    <a:pt x="1057453" y="269535"/>
                  </a:lnTo>
                  <a:lnTo>
                    <a:pt x="1054840" y="274251"/>
                  </a:lnTo>
                  <a:close/>
                </a:path>
                <a:path w="2301875" h="1453515">
                  <a:moveTo>
                    <a:pt x="1062969" y="282742"/>
                  </a:moveTo>
                  <a:lnTo>
                    <a:pt x="1058179" y="274207"/>
                  </a:lnTo>
                  <a:lnTo>
                    <a:pt x="1057453" y="269535"/>
                  </a:lnTo>
                  <a:lnTo>
                    <a:pt x="1079555" y="276591"/>
                  </a:lnTo>
                  <a:lnTo>
                    <a:pt x="1078803" y="278917"/>
                  </a:lnTo>
                  <a:lnTo>
                    <a:pt x="1071234" y="283646"/>
                  </a:lnTo>
                  <a:lnTo>
                    <a:pt x="1062969" y="282742"/>
                  </a:lnTo>
                  <a:close/>
                </a:path>
                <a:path w="2301875" h="1453515">
                  <a:moveTo>
                    <a:pt x="1200883" y="199471"/>
                  </a:moveTo>
                  <a:lnTo>
                    <a:pt x="1194176" y="196723"/>
                  </a:lnTo>
                  <a:lnTo>
                    <a:pt x="1188683" y="188223"/>
                  </a:lnTo>
                  <a:lnTo>
                    <a:pt x="1195829" y="178364"/>
                  </a:lnTo>
                  <a:lnTo>
                    <a:pt x="1203336" y="174864"/>
                  </a:lnTo>
                  <a:lnTo>
                    <a:pt x="1210112" y="178206"/>
                  </a:lnTo>
                  <a:lnTo>
                    <a:pt x="1215069" y="188876"/>
                  </a:lnTo>
                  <a:lnTo>
                    <a:pt x="1208086" y="196758"/>
                  </a:lnTo>
                  <a:lnTo>
                    <a:pt x="1200883" y="199471"/>
                  </a:lnTo>
                  <a:close/>
                </a:path>
              </a:pathLst>
            </a:custGeom>
            <a:solidFill>
              <a:srgbClr val="EF9045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990719" y="7091137"/>
              <a:ext cx="3135193" cy="3195863"/>
            </a:xfrm>
            <a:prstGeom prst="rect">
              <a:avLst/>
            </a:prstGeom>
          </p:spPr>
        </p:pic>
      </p:grp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964990" y="1016262"/>
            <a:ext cx="5908804" cy="31357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 algn="ctr">
              <a:lnSpc>
                <a:spcPct val="115900"/>
              </a:lnSpc>
              <a:spcBef>
                <a:spcPts val="95"/>
              </a:spcBef>
            </a:pPr>
            <a:r>
              <a:rPr sz="6000" spc="330" dirty="0">
                <a:latin typeface="Georgia"/>
                <a:cs typeface="Georgia"/>
              </a:rPr>
              <a:t>WHY</a:t>
            </a:r>
            <a:r>
              <a:rPr sz="6000" spc="-80" dirty="0">
                <a:latin typeface="Georgia"/>
                <a:cs typeface="Georgia"/>
              </a:rPr>
              <a:t> </a:t>
            </a:r>
            <a:r>
              <a:rPr sz="6000" spc="140" dirty="0">
                <a:latin typeface="Georgia"/>
                <a:cs typeface="Georgia"/>
              </a:rPr>
              <a:t>SHOULD </a:t>
            </a:r>
            <a:r>
              <a:rPr sz="6000" spc="229" dirty="0">
                <a:latin typeface="Georgia"/>
                <a:cs typeface="Georgia"/>
              </a:rPr>
              <a:t>YOU</a:t>
            </a:r>
            <a:r>
              <a:rPr sz="6000" spc="-85" dirty="0">
                <a:latin typeface="Georgia"/>
                <a:cs typeface="Georgia"/>
              </a:rPr>
              <a:t> </a:t>
            </a:r>
            <a:r>
              <a:rPr sz="6000" spc="200" dirty="0">
                <a:latin typeface="Georgia"/>
                <a:cs typeface="Georgia"/>
              </a:rPr>
              <a:t>CHOOSE </a:t>
            </a:r>
            <a:r>
              <a:rPr sz="6000" spc="130" dirty="0">
                <a:latin typeface="Georgia"/>
                <a:cs typeface="Georgia"/>
              </a:rPr>
              <a:t>NUTRIZEN</a:t>
            </a:r>
            <a:endParaRPr sz="6000" dirty="0">
              <a:latin typeface="Georgia"/>
              <a:cs typeface="Georgi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476392" y="1811795"/>
            <a:ext cx="2614295" cy="190032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814705" algn="ctr">
              <a:lnSpc>
                <a:spcPct val="125000"/>
              </a:lnSpc>
              <a:spcBef>
                <a:spcPts val="100"/>
              </a:spcBef>
            </a:pPr>
            <a:r>
              <a:rPr lang="en-US" sz="2000" spc="114" dirty="0">
                <a:solidFill>
                  <a:srgbClr val="002E15"/>
                </a:solidFill>
                <a:latin typeface="Times New Roman"/>
                <a:cs typeface="Times New Roman"/>
              </a:rPr>
              <a:t>EXPERIENCE TRAINING EXCELLENCE WITH OUR TOP-NOTCH TRAINERS.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58CEC6-22C2-E83B-9781-2477296C426B}"/>
              </a:ext>
            </a:extLst>
          </p:cNvPr>
          <p:cNvSpPr txBox="1"/>
          <p:nvPr/>
        </p:nvSpPr>
        <p:spPr>
          <a:xfrm>
            <a:off x="9437311" y="5759692"/>
            <a:ext cx="2819400" cy="3133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5080" indent="-814705" algn="ctr">
              <a:lnSpc>
                <a:spcPct val="125000"/>
              </a:lnSpc>
              <a:spcBef>
                <a:spcPts val="100"/>
              </a:spcBef>
            </a:pPr>
            <a:r>
              <a:rPr lang="en-US" sz="2000" spc="114" dirty="0">
                <a:solidFill>
                  <a:srgbClr val="002E15"/>
                </a:solidFill>
                <a:latin typeface="Times New Roman"/>
                <a:cs typeface="Times New Roman"/>
              </a:rPr>
              <a:t>WORKOUT PROGRAMS THAT LETS YOU CHOOSE TO FOCUS ON EITHER CARDIO, STRENGTH TRAINING OR YOGA.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661025-4326-50A4-6B59-EFDF466BA73A}"/>
              </a:ext>
            </a:extLst>
          </p:cNvPr>
          <p:cNvSpPr txBox="1"/>
          <p:nvPr/>
        </p:nvSpPr>
        <p:spPr>
          <a:xfrm>
            <a:off x="13868400" y="6602369"/>
            <a:ext cx="1905000" cy="12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5080" indent="-814705" algn="ctr">
              <a:lnSpc>
                <a:spcPct val="125000"/>
              </a:lnSpc>
              <a:spcBef>
                <a:spcPts val="100"/>
              </a:spcBef>
            </a:pPr>
            <a:r>
              <a:rPr lang="en-IN" sz="2000" spc="114" dirty="0">
                <a:solidFill>
                  <a:srgbClr val="002E15"/>
                </a:solidFill>
                <a:latin typeface="Times New Roman"/>
                <a:cs typeface="Times New Roman"/>
              </a:rPr>
              <a:t>PROMPT CUSTOMER SUPPORT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657922" y="-8889"/>
            <a:ext cx="3630295" cy="6147435"/>
            <a:chOff x="14657922" y="-8889"/>
            <a:chExt cx="3630295" cy="6147435"/>
          </a:xfrm>
        </p:grpSpPr>
        <p:sp>
          <p:nvSpPr>
            <p:cNvPr id="3" name="object 3"/>
            <p:cNvSpPr/>
            <p:nvPr/>
          </p:nvSpPr>
          <p:spPr>
            <a:xfrm>
              <a:off x="15901608" y="0"/>
              <a:ext cx="2386965" cy="2734310"/>
            </a:xfrm>
            <a:custGeom>
              <a:avLst/>
              <a:gdLst/>
              <a:ahLst/>
              <a:cxnLst/>
              <a:rect l="l" t="t" r="r" b="b"/>
              <a:pathLst>
                <a:path w="2386965" h="2734310">
                  <a:moveTo>
                    <a:pt x="2386390" y="2734026"/>
                  </a:moveTo>
                  <a:lnTo>
                    <a:pt x="1918836" y="2193160"/>
                  </a:lnTo>
                  <a:lnTo>
                    <a:pt x="1902706" y="2172426"/>
                  </a:lnTo>
                  <a:lnTo>
                    <a:pt x="1898099" y="2169354"/>
                  </a:lnTo>
                  <a:lnTo>
                    <a:pt x="1892724" y="2165513"/>
                  </a:lnTo>
                  <a:lnTo>
                    <a:pt x="1888116" y="2160905"/>
                  </a:lnTo>
                  <a:lnTo>
                    <a:pt x="1371300" y="1713132"/>
                  </a:lnTo>
                  <a:lnTo>
                    <a:pt x="1358343" y="1703939"/>
                  </a:lnTo>
                  <a:lnTo>
                    <a:pt x="1345960" y="1693738"/>
                  </a:lnTo>
                  <a:lnTo>
                    <a:pt x="1334153" y="1682673"/>
                  </a:lnTo>
                  <a:lnTo>
                    <a:pt x="1322921" y="1670890"/>
                  </a:lnTo>
                  <a:lnTo>
                    <a:pt x="1310490" y="1659658"/>
                  </a:lnTo>
                  <a:lnTo>
                    <a:pt x="1299498" y="1647850"/>
                  </a:lnTo>
                  <a:lnTo>
                    <a:pt x="1289656" y="1635468"/>
                  </a:lnTo>
                  <a:lnTo>
                    <a:pt x="1280678" y="1622510"/>
                  </a:lnTo>
                  <a:lnTo>
                    <a:pt x="832906" y="1105695"/>
                  </a:lnTo>
                  <a:lnTo>
                    <a:pt x="816776" y="1084962"/>
                  </a:lnTo>
                  <a:lnTo>
                    <a:pt x="812169" y="1081889"/>
                  </a:lnTo>
                  <a:lnTo>
                    <a:pt x="806794" y="1078049"/>
                  </a:lnTo>
                  <a:lnTo>
                    <a:pt x="802185" y="1073440"/>
                  </a:lnTo>
                  <a:lnTo>
                    <a:pt x="236224" y="584192"/>
                  </a:lnTo>
                  <a:lnTo>
                    <a:pt x="213184" y="561153"/>
                  </a:lnTo>
                  <a:lnTo>
                    <a:pt x="211647" y="558082"/>
                  </a:lnTo>
                  <a:lnTo>
                    <a:pt x="208575" y="555010"/>
                  </a:lnTo>
                  <a:lnTo>
                    <a:pt x="184214" y="523838"/>
                  </a:lnTo>
                  <a:lnTo>
                    <a:pt x="161439" y="490491"/>
                  </a:lnTo>
                  <a:lnTo>
                    <a:pt x="140170" y="454886"/>
                  </a:lnTo>
                  <a:lnTo>
                    <a:pt x="120326" y="416939"/>
                  </a:lnTo>
                  <a:lnTo>
                    <a:pt x="101827" y="376566"/>
                  </a:lnTo>
                  <a:lnTo>
                    <a:pt x="84592" y="333683"/>
                  </a:lnTo>
                  <a:lnTo>
                    <a:pt x="68541" y="288205"/>
                  </a:lnTo>
                  <a:lnTo>
                    <a:pt x="53592" y="240050"/>
                  </a:lnTo>
                  <a:lnTo>
                    <a:pt x="39666" y="189132"/>
                  </a:lnTo>
                  <a:lnTo>
                    <a:pt x="26681" y="135369"/>
                  </a:lnTo>
                  <a:lnTo>
                    <a:pt x="14557" y="78676"/>
                  </a:lnTo>
                  <a:lnTo>
                    <a:pt x="3214" y="18968"/>
                  </a:lnTo>
                  <a:lnTo>
                    <a:pt x="0" y="0"/>
                  </a:lnTo>
                  <a:lnTo>
                    <a:pt x="701802" y="0"/>
                  </a:lnTo>
                  <a:lnTo>
                    <a:pt x="743278" y="29523"/>
                  </a:lnTo>
                  <a:lnTo>
                    <a:pt x="750512" y="33833"/>
                  </a:lnTo>
                  <a:lnTo>
                    <a:pt x="1336883" y="538743"/>
                  </a:lnTo>
                  <a:lnTo>
                    <a:pt x="1367603" y="570998"/>
                  </a:lnTo>
                  <a:lnTo>
                    <a:pt x="1856851" y="1136960"/>
                  </a:lnTo>
                  <a:lnTo>
                    <a:pt x="2386390" y="1594722"/>
                  </a:lnTo>
                  <a:lnTo>
                    <a:pt x="2386390" y="2734026"/>
                  </a:lnTo>
                  <a:close/>
                </a:path>
              </a:pathLst>
            </a:custGeom>
            <a:solidFill>
              <a:srgbClr val="007832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15901266" y="-8889"/>
              <a:ext cx="2386965" cy="2734310"/>
            </a:xfrm>
            <a:custGeom>
              <a:avLst/>
              <a:gdLst/>
              <a:ahLst/>
              <a:cxnLst/>
              <a:rect l="l" t="t" r="r" b="b"/>
              <a:pathLst>
                <a:path w="2386965" h="2734310">
                  <a:moveTo>
                    <a:pt x="225046" y="581563"/>
                  </a:moveTo>
                  <a:lnTo>
                    <a:pt x="214294" y="570811"/>
                  </a:lnTo>
                  <a:lnTo>
                    <a:pt x="212757" y="567740"/>
                  </a:lnTo>
                  <a:lnTo>
                    <a:pt x="210453" y="565436"/>
                  </a:lnTo>
                  <a:lnTo>
                    <a:pt x="211220" y="564669"/>
                  </a:lnTo>
                  <a:lnTo>
                    <a:pt x="213524" y="565438"/>
                  </a:lnTo>
                  <a:lnTo>
                    <a:pt x="215826" y="564672"/>
                  </a:lnTo>
                  <a:lnTo>
                    <a:pt x="222987" y="566343"/>
                  </a:lnTo>
                  <a:lnTo>
                    <a:pt x="226479" y="570530"/>
                  </a:lnTo>
                  <a:lnTo>
                    <a:pt x="226950" y="576011"/>
                  </a:lnTo>
                  <a:lnTo>
                    <a:pt x="225046" y="581563"/>
                  </a:lnTo>
                  <a:close/>
                </a:path>
                <a:path w="2386965" h="2734310">
                  <a:moveTo>
                    <a:pt x="256511" y="573137"/>
                  </a:moveTo>
                  <a:lnTo>
                    <a:pt x="255744" y="573904"/>
                  </a:lnTo>
                  <a:lnTo>
                    <a:pt x="245002" y="580039"/>
                  </a:lnTo>
                  <a:lnTo>
                    <a:pt x="235882" y="571711"/>
                  </a:lnTo>
                  <a:lnTo>
                    <a:pt x="234247" y="564106"/>
                  </a:lnTo>
                  <a:lnTo>
                    <a:pt x="238945" y="557368"/>
                  </a:lnTo>
                  <a:lnTo>
                    <a:pt x="248824" y="551641"/>
                  </a:lnTo>
                  <a:lnTo>
                    <a:pt x="258040" y="562392"/>
                  </a:lnTo>
                  <a:lnTo>
                    <a:pt x="256511" y="573137"/>
                  </a:lnTo>
                  <a:close/>
                </a:path>
                <a:path w="2386965" h="2734310">
                  <a:moveTo>
                    <a:pt x="250389" y="605371"/>
                  </a:moveTo>
                  <a:lnTo>
                    <a:pt x="236608" y="593040"/>
                  </a:lnTo>
                  <a:lnTo>
                    <a:pt x="233494" y="590011"/>
                  </a:lnTo>
                  <a:lnTo>
                    <a:pt x="241634" y="584103"/>
                  </a:lnTo>
                  <a:lnTo>
                    <a:pt x="251434" y="586471"/>
                  </a:lnTo>
                  <a:lnTo>
                    <a:pt x="256487" y="594449"/>
                  </a:lnTo>
                  <a:lnTo>
                    <a:pt x="250389" y="605371"/>
                  </a:lnTo>
                  <a:close/>
                </a:path>
                <a:path w="2386965" h="2734310">
                  <a:moveTo>
                    <a:pt x="31174" y="16394"/>
                  </a:moveTo>
                  <a:lnTo>
                    <a:pt x="19631" y="27937"/>
                  </a:lnTo>
                  <a:lnTo>
                    <a:pt x="5220" y="24387"/>
                  </a:lnTo>
                  <a:lnTo>
                    <a:pt x="22193" y="7414"/>
                  </a:lnTo>
                  <a:lnTo>
                    <a:pt x="31174" y="16394"/>
                  </a:lnTo>
                  <a:close/>
                </a:path>
                <a:path w="2386965" h="2734310">
                  <a:moveTo>
                    <a:pt x="23768" y="41760"/>
                  </a:moveTo>
                  <a:lnTo>
                    <a:pt x="7167" y="58362"/>
                  </a:lnTo>
                  <a:lnTo>
                    <a:pt x="4324" y="43244"/>
                  </a:lnTo>
                  <a:lnTo>
                    <a:pt x="13625" y="33943"/>
                  </a:lnTo>
                  <a:lnTo>
                    <a:pt x="23768" y="41760"/>
                  </a:lnTo>
                  <a:close/>
                </a:path>
                <a:path w="2386965" h="2734310">
                  <a:moveTo>
                    <a:pt x="24586" y="58903"/>
                  </a:moveTo>
                  <a:lnTo>
                    <a:pt x="7934" y="57595"/>
                  </a:lnTo>
                  <a:lnTo>
                    <a:pt x="23277" y="42252"/>
                  </a:lnTo>
                  <a:lnTo>
                    <a:pt x="24586" y="58903"/>
                  </a:lnTo>
                  <a:close/>
                </a:path>
                <a:path w="2386965" h="2734310">
                  <a:moveTo>
                    <a:pt x="75855" y="7634"/>
                  </a:moveTo>
                  <a:lnTo>
                    <a:pt x="69080" y="14409"/>
                  </a:lnTo>
                  <a:lnTo>
                    <a:pt x="60005" y="5524"/>
                  </a:lnTo>
                  <a:lnTo>
                    <a:pt x="75855" y="7634"/>
                  </a:lnTo>
                  <a:close/>
                </a:path>
                <a:path w="2386965" h="2734310">
                  <a:moveTo>
                    <a:pt x="32573" y="86837"/>
                  </a:moveTo>
                  <a:lnTo>
                    <a:pt x="23368" y="96042"/>
                  </a:lnTo>
                  <a:lnTo>
                    <a:pt x="8250" y="93199"/>
                  </a:lnTo>
                  <a:lnTo>
                    <a:pt x="13620" y="87829"/>
                  </a:lnTo>
                  <a:lnTo>
                    <a:pt x="7708" y="75781"/>
                  </a:lnTo>
                  <a:lnTo>
                    <a:pt x="14900" y="68589"/>
                  </a:lnTo>
                  <a:lnTo>
                    <a:pt x="24780" y="76670"/>
                  </a:lnTo>
                  <a:lnTo>
                    <a:pt x="32573" y="86837"/>
                  </a:lnTo>
                  <a:close/>
                </a:path>
                <a:path w="2386965" h="2734310">
                  <a:moveTo>
                    <a:pt x="62492" y="56918"/>
                  </a:moveTo>
                  <a:lnTo>
                    <a:pt x="54053" y="65357"/>
                  </a:lnTo>
                  <a:lnTo>
                    <a:pt x="38169" y="63281"/>
                  </a:lnTo>
                  <a:lnTo>
                    <a:pt x="29956" y="53533"/>
                  </a:lnTo>
                  <a:lnTo>
                    <a:pt x="42997" y="40492"/>
                  </a:lnTo>
                  <a:lnTo>
                    <a:pt x="54686" y="46763"/>
                  </a:lnTo>
                  <a:lnTo>
                    <a:pt x="62492" y="56918"/>
                  </a:lnTo>
                  <a:close/>
                </a:path>
                <a:path w="2386965" h="2734310">
                  <a:moveTo>
                    <a:pt x="99569" y="37802"/>
                  </a:moveTo>
                  <a:lnTo>
                    <a:pt x="85281" y="52090"/>
                  </a:lnTo>
                  <a:lnTo>
                    <a:pt x="73232" y="46178"/>
                  </a:lnTo>
                  <a:lnTo>
                    <a:pt x="68854" y="32595"/>
                  </a:lnTo>
                  <a:lnTo>
                    <a:pt x="56566" y="26923"/>
                  </a:lnTo>
                  <a:lnTo>
                    <a:pt x="72388" y="11101"/>
                  </a:lnTo>
                  <a:lnTo>
                    <a:pt x="78060" y="23389"/>
                  </a:lnTo>
                  <a:lnTo>
                    <a:pt x="91080" y="28330"/>
                  </a:lnTo>
                  <a:lnTo>
                    <a:pt x="99569" y="37802"/>
                  </a:lnTo>
                  <a:close/>
                </a:path>
                <a:path w="2386965" h="2734310">
                  <a:moveTo>
                    <a:pt x="113593" y="5817"/>
                  </a:moveTo>
                  <a:lnTo>
                    <a:pt x="100082" y="19328"/>
                  </a:lnTo>
                  <a:lnTo>
                    <a:pt x="90382" y="11067"/>
                  </a:lnTo>
                  <a:lnTo>
                    <a:pt x="83232" y="257"/>
                  </a:lnTo>
                  <a:lnTo>
                    <a:pt x="113593" y="5817"/>
                  </a:lnTo>
                  <a:close/>
                </a:path>
                <a:path w="2386965" h="2734310">
                  <a:moveTo>
                    <a:pt x="23684" y="131647"/>
                  </a:moveTo>
                  <a:lnTo>
                    <a:pt x="12628" y="106782"/>
                  </a:lnTo>
                  <a:lnTo>
                    <a:pt x="23142" y="114228"/>
                  </a:lnTo>
                  <a:lnTo>
                    <a:pt x="21608" y="115763"/>
                  </a:lnTo>
                  <a:lnTo>
                    <a:pt x="23684" y="131647"/>
                  </a:lnTo>
                  <a:close/>
                </a:path>
                <a:path w="2386965" h="2734310">
                  <a:moveTo>
                    <a:pt x="67015" y="88316"/>
                  </a:moveTo>
                  <a:lnTo>
                    <a:pt x="55904" y="99427"/>
                  </a:lnTo>
                  <a:lnTo>
                    <a:pt x="44622" y="92748"/>
                  </a:lnTo>
                  <a:lnTo>
                    <a:pt x="37176" y="82234"/>
                  </a:lnTo>
                  <a:lnTo>
                    <a:pt x="51752" y="67658"/>
                  </a:lnTo>
                  <a:lnTo>
                    <a:pt x="63189" y="74181"/>
                  </a:lnTo>
                  <a:lnTo>
                    <a:pt x="61979" y="75392"/>
                  </a:lnTo>
                  <a:lnTo>
                    <a:pt x="67015" y="88316"/>
                  </a:lnTo>
                  <a:close/>
                </a:path>
                <a:path w="2386965" h="2734310">
                  <a:moveTo>
                    <a:pt x="137988" y="17343"/>
                  </a:moveTo>
                  <a:lnTo>
                    <a:pt x="122345" y="32986"/>
                  </a:lnTo>
                  <a:lnTo>
                    <a:pt x="113665" y="23706"/>
                  </a:lnTo>
                  <a:lnTo>
                    <a:pt x="129415" y="7955"/>
                  </a:lnTo>
                  <a:lnTo>
                    <a:pt x="137988" y="17343"/>
                  </a:lnTo>
                  <a:close/>
                </a:path>
                <a:path w="2386965" h="2734310">
                  <a:moveTo>
                    <a:pt x="71800" y="101491"/>
                  </a:moveTo>
                  <a:lnTo>
                    <a:pt x="54528" y="118764"/>
                  </a:lnTo>
                  <a:lnTo>
                    <a:pt x="45356" y="109975"/>
                  </a:lnTo>
                  <a:lnTo>
                    <a:pt x="61274" y="94057"/>
                  </a:lnTo>
                  <a:lnTo>
                    <a:pt x="71800" y="101491"/>
                  </a:lnTo>
                  <a:close/>
                </a:path>
                <a:path w="2386965" h="2734310">
                  <a:moveTo>
                    <a:pt x="106851" y="84401"/>
                  </a:moveTo>
                  <a:lnTo>
                    <a:pt x="89421" y="83871"/>
                  </a:lnTo>
                  <a:lnTo>
                    <a:pt x="84926" y="88366"/>
                  </a:lnTo>
                  <a:lnTo>
                    <a:pt x="75622" y="79709"/>
                  </a:lnTo>
                  <a:lnTo>
                    <a:pt x="90905" y="64426"/>
                  </a:lnTo>
                  <a:lnTo>
                    <a:pt x="101287" y="72004"/>
                  </a:lnTo>
                  <a:lnTo>
                    <a:pt x="106851" y="84401"/>
                  </a:lnTo>
                  <a:close/>
                </a:path>
                <a:path w="2386965" h="2734310">
                  <a:moveTo>
                    <a:pt x="126831" y="46461"/>
                  </a:moveTo>
                  <a:lnTo>
                    <a:pt x="109786" y="63506"/>
                  </a:lnTo>
                  <a:lnTo>
                    <a:pt x="101932" y="53399"/>
                  </a:lnTo>
                  <a:lnTo>
                    <a:pt x="112409" y="42923"/>
                  </a:lnTo>
                  <a:lnTo>
                    <a:pt x="126831" y="46461"/>
                  </a:lnTo>
                  <a:close/>
                </a:path>
                <a:path w="2386965" h="2734310">
                  <a:moveTo>
                    <a:pt x="34836" y="156416"/>
                  </a:moveTo>
                  <a:lnTo>
                    <a:pt x="30137" y="161115"/>
                  </a:lnTo>
                  <a:lnTo>
                    <a:pt x="23458" y="149833"/>
                  </a:lnTo>
                  <a:lnTo>
                    <a:pt x="27905" y="145386"/>
                  </a:lnTo>
                  <a:lnTo>
                    <a:pt x="34836" y="156416"/>
                  </a:lnTo>
                  <a:close/>
                </a:path>
                <a:path w="2386965" h="2734310">
                  <a:moveTo>
                    <a:pt x="74380" y="116872"/>
                  </a:moveTo>
                  <a:lnTo>
                    <a:pt x="58747" y="114545"/>
                  </a:lnTo>
                  <a:lnTo>
                    <a:pt x="69966" y="103325"/>
                  </a:lnTo>
                  <a:lnTo>
                    <a:pt x="74380" y="116872"/>
                  </a:lnTo>
                  <a:close/>
                </a:path>
                <a:path w="2386965" h="2734310">
                  <a:moveTo>
                    <a:pt x="127564" y="63688"/>
                  </a:moveTo>
                  <a:lnTo>
                    <a:pt x="123728" y="67524"/>
                  </a:lnTo>
                  <a:lnTo>
                    <a:pt x="111560" y="61732"/>
                  </a:lnTo>
                  <a:lnTo>
                    <a:pt x="126231" y="47060"/>
                  </a:lnTo>
                  <a:lnTo>
                    <a:pt x="127564" y="63688"/>
                  </a:lnTo>
                  <a:close/>
                </a:path>
                <a:path w="2386965" h="2734310">
                  <a:moveTo>
                    <a:pt x="80797" y="146376"/>
                  </a:moveTo>
                  <a:lnTo>
                    <a:pt x="70345" y="156828"/>
                  </a:lnTo>
                  <a:lnTo>
                    <a:pt x="57529" y="151684"/>
                  </a:lnTo>
                  <a:lnTo>
                    <a:pt x="52384" y="138868"/>
                  </a:lnTo>
                  <a:lnTo>
                    <a:pt x="66193" y="125059"/>
                  </a:lnTo>
                  <a:lnTo>
                    <a:pt x="75940" y="133272"/>
                  </a:lnTo>
                  <a:lnTo>
                    <a:pt x="74850" y="134363"/>
                  </a:lnTo>
                  <a:lnTo>
                    <a:pt x="80797" y="146376"/>
                  </a:lnTo>
                  <a:close/>
                </a:path>
                <a:path w="2386965" h="2734310">
                  <a:moveTo>
                    <a:pt x="117908" y="109265"/>
                  </a:moveTo>
                  <a:lnTo>
                    <a:pt x="107383" y="119790"/>
                  </a:lnTo>
                  <a:lnTo>
                    <a:pt x="94352" y="114861"/>
                  </a:lnTo>
                  <a:lnTo>
                    <a:pt x="94903" y="114310"/>
                  </a:lnTo>
                  <a:lnTo>
                    <a:pt x="89207" y="102045"/>
                  </a:lnTo>
                  <a:lnTo>
                    <a:pt x="100906" y="90346"/>
                  </a:lnTo>
                  <a:lnTo>
                    <a:pt x="110917" y="98295"/>
                  </a:lnTo>
                  <a:lnTo>
                    <a:pt x="117908" y="109265"/>
                  </a:lnTo>
                  <a:close/>
                </a:path>
                <a:path w="2386965" h="2734310">
                  <a:moveTo>
                    <a:pt x="148593" y="78580"/>
                  </a:moveTo>
                  <a:lnTo>
                    <a:pt x="134018" y="93156"/>
                  </a:lnTo>
                  <a:lnTo>
                    <a:pt x="123863" y="85350"/>
                  </a:lnTo>
                  <a:lnTo>
                    <a:pt x="115290" y="75962"/>
                  </a:lnTo>
                  <a:lnTo>
                    <a:pt x="130525" y="60727"/>
                  </a:lnTo>
                  <a:lnTo>
                    <a:pt x="140668" y="68545"/>
                  </a:lnTo>
                  <a:lnTo>
                    <a:pt x="140536" y="68677"/>
                  </a:lnTo>
                  <a:lnTo>
                    <a:pt x="148593" y="78580"/>
                  </a:lnTo>
                  <a:close/>
                </a:path>
                <a:path w="2386965" h="2734310">
                  <a:moveTo>
                    <a:pt x="170840" y="56333"/>
                  </a:moveTo>
                  <a:lnTo>
                    <a:pt x="163169" y="64004"/>
                  </a:lnTo>
                  <a:lnTo>
                    <a:pt x="151887" y="57325"/>
                  </a:lnTo>
                  <a:lnTo>
                    <a:pt x="151120" y="58092"/>
                  </a:lnTo>
                  <a:lnTo>
                    <a:pt x="142140" y="49112"/>
                  </a:lnTo>
                  <a:lnTo>
                    <a:pt x="158250" y="33002"/>
                  </a:lnTo>
                  <a:lnTo>
                    <a:pt x="167997" y="41215"/>
                  </a:lnTo>
                  <a:lnTo>
                    <a:pt x="170840" y="56333"/>
                  </a:lnTo>
                  <a:close/>
                </a:path>
                <a:path w="2386965" h="2734310">
                  <a:moveTo>
                    <a:pt x="193855" y="33319"/>
                  </a:moveTo>
                  <a:lnTo>
                    <a:pt x="184649" y="42524"/>
                  </a:lnTo>
                  <a:lnTo>
                    <a:pt x="171066" y="38147"/>
                  </a:lnTo>
                  <a:lnTo>
                    <a:pt x="162853" y="28399"/>
                  </a:lnTo>
                  <a:lnTo>
                    <a:pt x="177428" y="13824"/>
                  </a:lnTo>
                  <a:lnTo>
                    <a:pt x="188662" y="20551"/>
                  </a:lnTo>
                  <a:lnTo>
                    <a:pt x="193855" y="33319"/>
                  </a:lnTo>
                  <a:close/>
                </a:path>
                <a:path w="2386965" h="2734310">
                  <a:moveTo>
                    <a:pt x="61906" y="165267"/>
                  </a:moveTo>
                  <a:lnTo>
                    <a:pt x="44262" y="182911"/>
                  </a:lnTo>
                  <a:lnTo>
                    <a:pt x="36816" y="172396"/>
                  </a:lnTo>
                  <a:lnTo>
                    <a:pt x="51272" y="157941"/>
                  </a:lnTo>
                  <a:lnTo>
                    <a:pt x="61906" y="165267"/>
                  </a:lnTo>
                  <a:close/>
                </a:path>
                <a:path w="2386965" h="2734310">
                  <a:moveTo>
                    <a:pt x="231986" y="13147"/>
                  </a:moveTo>
                  <a:lnTo>
                    <a:pt x="221342" y="23791"/>
                  </a:lnTo>
                  <a:lnTo>
                    <a:pt x="206896" y="20277"/>
                  </a:lnTo>
                  <a:lnTo>
                    <a:pt x="208910" y="18263"/>
                  </a:lnTo>
                  <a:lnTo>
                    <a:pt x="204245" y="4968"/>
                  </a:lnTo>
                  <a:lnTo>
                    <a:pt x="206386" y="2827"/>
                  </a:lnTo>
                  <a:lnTo>
                    <a:pt x="224314" y="2859"/>
                  </a:lnTo>
                  <a:lnTo>
                    <a:pt x="231986" y="13147"/>
                  </a:lnTo>
                  <a:close/>
                </a:path>
                <a:path w="2386965" h="2734310">
                  <a:moveTo>
                    <a:pt x="43269" y="201864"/>
                  </a:moveTo>
                  <a:lnTo>
                    <a:pt x="37132" y="208001"/>
                  </a:lnTo>
                  <a:lnTo>
                    <a:pt x="34289" y="192884"/>
                  </a:lnTo>
                  <a:lnTo>
                    <a:pt x="35056" y="192117"/>
                  </a:lnTo>
                  <a:lnTo>
                    <a:pt x="43269" y="201864"/>
                  </a:lnTo>
                  <a:close/>
                </a:path>
                <a:path w="2386965" h="2734310">
                  <a:moveTo>
                    <a:pt x="87095" y="175999"/>
                  </a:moveTo>
                  <a:lnTo>
                    <a:pt x="69352" y="175781"/>
                  </a:lnTo>
                  <a:lnTo>
                    <a:pt x="63275" y="181858"/>
                  </a:lnTo>
                  <a:lnTo>
                    <a:pt x="52221" y="174952"/>
                  </a:lnTo>
                  <a:lnTo>
                    <a:pt x="72562" y="154611"/>
                  </a:lnTo>
                  <a:lnTo>
                    <a:pt x="83065" y="162069"/>
                  </a:lnTo>
                  <a:lnTo>
                    <a:pt x="87095" y="175999"/>
                  </a:lnTo>
                  <a:close/>
                </a:path>
                <a:path w="2386965" h="2734310">
                  <a:moveTo>
                    <a:pt x="174992" y="88102"/>
                  </a:moveTo>
                  <a:lnTo>
                    <a:pt x="169095" y="93999"/>
                  </a:lnTo>
                  <a:lnTo>
                    <a:pt x="155080" y="90053"/>
                  </a:lnTo>
                  <a:lnTo>
                    <a:pt x="152635" y="92499"/>
                  </a:lnTo>
                  <a:lnTo>
                    <a:pt x="145525" y="81648"/>
                  </a:lnTo>
                  <a:lnTo>
                    <a:pt x="163169" y="64004"/>
                  </a:lnTo>
                  <a:lnTo>
                    <a:pt x="170615" y="74519"/>
                  </a:lnTo>
                  <a:lnTo>
                    <a:pt x="174992" y="88102"/>
                  </a:lnTo>
                  <a:close/>
                </a:path>
                <a:path w="2386965" h="2734310">
                  <a:moveTo>
                    <a:pt x="127827" y="153227"/>
                  </a:moveTo>
                  <a:lnTo>
                    <a:pt x="111861" y="169193"/>
                  </a:lnTo>
                  <a:lnTo>
                    <a:pt x="101814" y="161280"/>
                  </a:lnTo>
                  <a:lnTo>
                    <a:pt x="96298" y="148836"/>
                  </a:lnTo>
                  <a:lnTo>
                    <a:pt x="102207" y="142926"/>
                  </a:lnTo>
                  <a:lnTo>
                    <a:pt x="117457" y="145637"/>
                  </a:lnTo>
                  <a:lnTo>
                    <a:pt x="127827" y="153227"/>
                  </a:lnTo>
                  <a:close/>
                </a:path>
                <a:path w="2386965" h="2734310">
                  <a:moveTo>
                    <a:pt x="147917" y="133138"/>
                  </a:moveTo>
                  <a:lnTo>
                    <a:pt x="131807" y="149248"/>
                  </a:lnTo>
                  <a:lnTo>
                    <a:pt x="121292" y="141802"/>
                  </a:lnTo>
                  <a:lnTo>
                    <a:pt x="116148" y="128986"/>
                  </a:lnTo>
                  <a:lnTo>
                    <a:pt x="128230" y="116903"/>
                  </a:lnTo>
                  <a:lnTo>
                    <a:pt x="138937" y="124157"/>
                  </a:lnTo>
                  <a:lnTo>
                    <a:pt x="147917" y="133138"/>
                  </a:lnTo>
                  <a:close/>
                </a:path>
                <a:path w="2386965" h="2734310">
                  <a:moveTo>
                    <a:pt x="256242" y="42773"/>
                  </a:moveTo>
                  <a:lnTo>
                    <a:pt x="251639" y="47376"/>
                  </a:lnTo>
                  <a:lnTo>
                    <a:pt x="239207" y="41848"/>
                  </a:lnTo>
                  <a:lnTo>
                    <a:pt x="221562" y="59492"/>
                  </a:lnTo>
                  <a:lnTo>
                    <a:pt x="203602" y="41532"/>
                  </a:lnTo>
                  <a:lnTo>
                    <a:pt x="214917" y="30216"/>
                  </a:lnTo>
                  <a:lnTo>
                    <a:pt x="227254" y="35840"/>
                  </a:lnTo>
                  <a:lnTo>
                    <a:pt x="244802" y="18292"/>
                  </a:lnTo>
                  <a:lnTo>
                    <a:pt x="253015" y="28039"/>
                  </a:lnTo>
                  <a:lnTo>
                    <a:pt x="256242" y="42773"/>
                  </a:lnTo>
                  <a:close/>
                </a:path>
                <a:path w="2386965" h="2734310">
                  <a:moveTo>
                    <a:pt x="174316" y="142660"/>
                  </a:moveTo>
                  <a:lnTo>
                    <a:pt x="159740" y="157235"/>
                  </a:lnTo>
                  <a:lnTo>
                    <a:pt x="150173" y="148842"/>
                  </a:lnTo>
                  <a:lnTo>
                    <a:pt x="151240" y="147776"/>
                  </a:lnTo>
                  <a:lnTo>
                    <a:pt x="145771" y="135283"/>
                  </a:lnTo>
                  <a:lnTo>
                    <a:pt x="152520" y="128535"/>
                  </a:lnTo>
                  <a:lnTo>
                    <a:pt x="147291" y="115803"/>
                  </a:lnTo>
                  <a:lnTo>
                    <a:pt x="156869" y="106226"/>
                  </a:lnTo>
                  <a:lnTo>
                    <a:pt x="170104" y="110951"/>
                  </a:lnTo>
                  <a:lnTo>
                    <a:pt x="166870" y="132145"/>
                  </a:lnTo>
                  <a:lnTo>
                    <a:pt x="168973" y="133634"/>
                  </a:lnTo>
                  <a:lnTo>
                    <a:pt x="174316" y="142660"/>
                  </a:lnTo>
                  <a:close/>
                </a:path>
                <a:path w="2386965" h="2734310">
                  <a:moveTo>
                    <a:pt x="221337" y="77678"/>
                  </a:moveTo>
                  <a:lnTo>
                    <a:pt x="208296" y="90719"/>
                  </a:lnTo>
                  <a:lnTo>
                    <a:pt x="195480" y="85575"/>
                  </a:lnTo>
                  <a:lnTo>
                    <a:pt x="188034" y="75060"/>
                  </a:lnTo>
                  <a:lnTo>
                    <a:pt x="200308" y="62786"/>
                  </a:lnTo>
                  <a:lnTo>
                    <a:pt x="212549" y="68506"/>
                  </a:lnTo>
                  <a:lnTo>
                    <a:pt x="221337" y="77678"/>
                  </a:lnTo>
                  <a:close/>
                </a:path>
                <a:path w="2386965" h="2734310">
                  <a:moveTo>
                    <a:pt x="54100" y="244915"/>
                  </a:moveTo>
                  <a:lnTo>
                    <a:pt x="48730" y="250285"/>
                  </a:lnTo>
                  <a:lnTo>
                    <a:pt x="44353" y="236702"/>
                  </a:lnTo>
                  <a:lnTo>
                    <a:pt x="54100" y="244915"/>
                  </a:lnTo>
                  <a:close/>
                </a:path>
                <a:path w="2386965" h="2734310">
                  <a:moveTo>
                    <a:pt x="85553" y="213462"/>
                  </a:moveTo>
                  <a:lnTo>
                    <a:pt x="69443" y="229572"/>
                  </a:lnTo>
                  <a:lnTo>
                    <a:pt x="59696" y="221359"/>
                  </a:lnTo>
                  <a:lnTo>
                    <a:pt x="76980" y="204074"/>
                  </a:lnTo>
                  <a:lnTo>
                    <a:pt x="85553" y="213462"/>
                  </a:lnTo>
                  <a:close/>
                </a:path>
                <a:path w="2386965" h="2734310">
                  <a:moveTo>
                    <a:pt x="79190" y="237785"/>
                  </a:moveTo>
                  <a:lnTo>
                    <a:pt x="61546" y="255429"/>
                  </a:lnTo>
                  <a:lnTo>
                    <a:pt x="57169" y="241846"/>
                  </a:lnTo>
                  <a:lnTo>
                    <a:pt x="68676" y="230339"/>
                  </a:lnTo>
                  <a:lnTo>
                    <a:pt x="79190" y="237785"/>
                  </a:lnTo>
                  <a:close/>
                </a:path>
                <a:path w="2386965" h="2734310">
                  <a:moveTo>
                    <a:pt x="113918" y="221018"/>
                  </a:moveTo>
                  <a:lnTo>
                    <a:pt x="99520" y="217456"/>
                  </a:lnTo>
                  <a:lnTo>
                    <a:pt x="96979" y="219997"/>
                  </a:lnTo>
                  <a:lnTo>
                    <a:pt x="88622" y="210394"/>
                  </a:lnTo>
                  <a:lnTo>
                    <a:pt x="104732" y="194284"/>
                  </a:lnTo>
                  <a:lnTo>
                    <a:pt x="112945" y="204031"/>
                  </a:lnTo>
                  <a:lnTo>
                    <a:pt x="113918" y="221018"/>
                  </a:lnTo>
                  <a:close/>
                </a:path>
                <a:path w="2386965" h="2734310">
                  <a:moveTo>
                    <a:pt x="141329" y="175647"/>
                  </a:moveTo>
                  <a:lnTo>
                    <a:pt x="122150" y="194825"/>
                  </a:lnTo>
                  <a:lnTo>
                    <a:pt x="117006" y="182009"/>
                  </a:lnTo>
                  <a:lnTo>
                    <a:pt x="131582" y="167434"/>
                  </a:lnTo>
                  <a:lnTo>
                    <a:pt x="141329" y="175647"/>
                  </a:lnTo>
                  <a:close/>
                </a:path>
                <a:path w="2386965" h="2734310">
                  <a:moveTo>
                    <a:pt x="177385" y="139591"/>
                  </a:moveTo>
                  <a:lnTo>
                    <a:pt x="168973" y="133634"/>
                  </a:lnTo>
                  <a:lnTo>
                    <a:pt x="167637" y="131378"/>
                  </a:lnTo>
                  <a:lnTo>
                    <a:pt x="177385" y="139591"/>
                  </a:lnTo>
                  <a:close/>
                </a:path>
                <a:path w="2386965" h="2734310">
                  <a:moveTo>
                    <a:pt x="218585" y="116351"/>
                  </a:moveTo>
                  <a:lnTo>
                    <a:pt x="202834" y="132102"/>
                  </a:lnTo>
                  <a:lnTo>
                    <a:pt x="184514" y="114501"/>
                  </a:lnTo>
                  <a:lnTo>
                    <a:pt x="198323" y="100692"/>
                  </a:lnTo>
                  <a:lnTo>
                    <a:pt x="218585" y="116351"/>
                  </a:lnTo>
                  <a:close/>
                </a:path>
                <a:path w="2386965" h="2734310">
                  <a:moveTo>
                    <a:pt x="300669" y="34267"/>
                  </a:moveTo>
                  <a:lnTo>
                    <a:pt x="291463" y="43473"/>
                  </a:lnTo>
                  <a:lnTo>
                    <a:pt x="278647" y="38328"/>
                  </a:lnTo>
                  <a:lnTo>
                    <a:pt x="270434" y="28581"/>
                  </a:lnTo>
                  <a:lnTo>
                    <a:pt x="285777" y="13238"/>
                  </a:lnTo>
                  <a:lnTo>
                    <a:pt x="297059" y="19917"/>
                  </a:lnTo>
                  <a:lnTo>
                    <a:pt x="300669" y="34267"/>
                  </a:lnTo>
                  <a:close/>
                </a:path>
                <a:path w="2386965" h="2734310">
                  <a:moveTo>
                    <a:pt x="64389" y="270547"/>
                  </a:moveTo>
                  <a:lnTo>
                    <a:pt x="59787" y="275150"/>
                  </a:lnTo>
                  <a:lnTo>
                    <a:pt x="53875" y="263101"/>
                  </a:lnTo>
                  <a:lnTo>
                    <a:pt x="64389" y="270547"/>
                  </a:lnTo>
                  <a:close/>
                </a:path>
                <a:path w="2386965" h="2734310">
                  <a:moveTo>
                    <a:pt x="93840" y="241096"/>
                  </a:moveTo>
                  <a:lnTo>
                    <a:pt x="70526" y="264410"/>
                  </a:lnTo>
                  <a:lnTo>
                    <a:pt x="63080" y="253895"/>
                  </a:lnTo>
                  <a:lnTo>
                    <a:pt x="81492" y="235484"/>
                  </a:lnTo>
                  <a:lnTo>
                    <a:pt x="93840" y="241096"/>
                  </a:lnTo>
                  <a:close/>
                </a:path>
                <a:path w="2386965" h="2734310">
                  <a:moveTo>
                    <a:pt x="142638" y="192298"/>
                  </a:moveTo>
                  <a:lnTo>
                    <a:pt x="131131" y="203805"/>
                  </a:lnTo>
                  <a:lnTo>
                    <a:pt x="125986" y="190990"/>
                  </a:lnTo>
                  <a:lnTo>
                    <a:pt x="137493" y="179482"/>
                  </a:lnTo>
                  <a:lnTo>
                    <a:pt x="142638" y="192298"/>
                  </a:lnTo>
                  <a:close/>
                </a:path>
                <a:path w="2386965" h="2734310">
                  <a:moveTo>
                    <a:pt x="172556" y="162380"/>
                  </a:moveTo>
                  <a:lnTo>
                    <a:pt x="153833" y="181103"/>
                  </a:lnTo>
                  <a:lnTo>
                    <a:pt x="145548" y="171427"/>
                  </a:lnTo>
                  <a:lnTo>
                    <a:pt x="161275" y="155701"/>
                  </a:lnTo>
                  <a:lnTo>
                    <a:pt x="172556" y="162380"/>
                  </a:lnTo>
                  <a:close/>
                </a:path>
                <a:path w="2386965" h="2734310">
                  <a:moveTo>
                    <a:pt x="107891" y="245006"/>
                  </a:moveTo>
                  <a:lnTo>
                    <a:pt x="72423" y="280474"/>
                  </a:lnTo>
                  <a:lnTo>
                    <a:pt x="64389" y="270547"/>
                  </a:lnTo>
                  <a:lnTo>
                    <a:pt x="98563" y="236373"/>
                  </a:lnTo>
                  <a:lnTo>
                    <a:pt x="107891" y="245006"/>
                  </a:lnTo>
                  <a:close/>
                </a:path>
                <a:path w="2386965" h="2734310">
                  <a:moveTo>
                    <a:pt x="152577" y="200320"/>
                  </a:moveTo>
                  <a:lnTo>
                    <a:pt x="137042" y="215854"/>
                  </a:lnTo>
                  <a:lnTo>
                    <a:pt x="127295" y="207641"/>
                  </a:lnTo>
                  <a:lnTo>
                    <a:pt x="144843" y="190093"/>
                  </a:lnTo>
                  <a:lnTo>
                    <a:pt x="152577" y="200320"/>
                  </a:lnTo>
                  <a:close/>
                </a:path>
                <a:path w="2386965" h="2734310">
                  <a:moveTo>
                    <a:pt x="174165" y="178732"/>
                  </a:moveTo>
                  <a:lnTo>
                    <a:pt x="157947" y="194950"/>
                  </a:lnTo>
                  <a:lnTo>
                    <a:pt x="151915" y="183021"/>
                  </a:lnTo>
                  <a:lnTo>
                    <a:pt x="167186" y="167750"/>
                  </a:lnTo>
                  <a:lnTo>
                    <a:pt x="174165" y="178732"/>
                  </a:lnTo>
                  <a:close/>
                </a:path>
                <a:path w="2386965" h="2734310">
                  <a:moveTo>
                    <a:pt x="257258" y="113599"/>
                  </a:moveTo>
                  <a:lnTo>
                    <a:pt x="244408" y="126449"/>
                  </a:lnTo>
                  <a:lnTo>
                    <a:pt x="232527" y="120369"/>
                  </a:lnTo>
                  <a:lnTo>
                    <a:pt x="223955" y="110981"/>
                  </a:lnTo>
                  <a:lnTo>
                    <a:pt x="236517" y="98419"/>
                  </a:lnTo>
                  <a:lnTo>
                    <a:pt x="248362" y="104535"/>
                  </a:lnTo>
                  <a:lnTo>
                    <a:pt x="257258" y="113599"/>
                  </a:lnTo>
                  <a:close/>
                </a:path>
                <a:path w="2386965" h="2734310">
                  <a:moveTo>
                    <a:pt x="276207" y="76690"/>
                  </a:moveTo>
                  <a:lnTo>
                    <a:pt x="264388" y="88509"/>
                  </a:lnTo>
                  <a:lnTo>
                    <a:pt x="252339" y="82597"/>
                  </a:lnTo>
                  <a:lnTo>
                    <a:pt x="271134" y="63802"/>
                  </a:lnTo>
                  <a:lnTo>
                    <a:pt x="276207" y="76690"/>
                  </a:lnTo>
                  <a:close/>
                </a:path>
                <a:path w="2386965" h="2734310">
                  <a:moveTo>
                    <a:pt x="323352" y="47505"/>
                  </a:moveTo>
                  <a:lnTo>
                    <a:pt x="310191" y="60666"/>
                  </a:lnTo>
                  <a:lnTo>
                    <a:pt x="298142" y="54755"/>
                  </a:lnTo>
                  <a:lnTo>
                    <a:pt x="297375" y="55522"/>
                  </a:lnTo>
                  <a:lnTo>
                    <a:pt x="290696" y="44240"/>
                  </a:lnTo>
                  <a:lnTo>
                    <a:pt x="299135" y="35802"/>
                  </a:lnTo>
                  <a:lnTo>
                    <a:pt x="315019" y="37878"/>
                  </a:lnTo>
                  <a:lnTo>
                    <a:pt x="323352" y="47505"/>
                  </a:lnTo>
                  <a:close/>
                </a:path>
                <a:path w="2386965" h="2734310">
                  <a:moveTo>
                    <a:pt x="340622" y="12274"/>
                  </a:moveTo>
                  <a:lnTo>
                    <a:pt x="323877" y="29019"/>
                  </a:lnTo>
                  <a:lnTo>
                    <a:pt x="319080" y="15856"/>
                  </a:lnTo>
                  <a:lnTo>
                    <a:pt x="326979" y="7957"/>
                  </a:lnTo>
                  <a:lnTo>
                    <a:pt x="340622" y="12274"/>
                  </a:lnTo>
                  <a:close/>
                </a:path>
                <a:path w="2386965" h="2734310">
                  <a:moveTo>
                    <a:pt x="73144" y="297713"/>
                  </a:moveTo>
                  <a:lnTo>
                    <a:pt x="70076" y="300782"/>
                  </a:lnTo>
                  <a:lnTo>
                    <a:pt x="62630" y="290267"/>
                  </a:lnTo>
                  <a:lnTo>
                    <a:pt x="73144" y="297713"/>
                  </a:lnTo>
                  <a:close/>
                </a:path>
                <a:path w="2386965" h="2734310">
                  <a:moveTo>
                    <a:pt x="154236" y="234582"/>
                  </a:moveTo>
                  <a:lnTo>
                    <a:pt x="146564" y="242253"/>
                  </a:lnTo>
                  <a:lnTo>
                    <a:pt x="130680" y="240177"/>
                  </a:lnTo>
                  <a:lnTo>
                    <a:pt x="132981" y="237876"/>
                  </a:lnTo>
                  <a:lnTo>
                    <a:pt x="125535" y="227361"/>
                  </a:lnTo>
                  <a:lnTo>
                    <a:pt x="140878" y="212019"/>
                  </a:lnTo>
                  <a:lnTo>
                    <a:pt x="150625" y="220232"/>
                  </a:lnTo>
                  <a:lnTo>
                    <a:pt x="154236" y="234582"/>
                  </a:lnTo>
                  <a:close/>
                </a:path>
                <a:path w="2386965" h="2734310">
                  <a:moveTo>
                    <a:pt x="181311" y="189546"/>
                  </a:moveTo>
                  <a:lnTo>
                    <a:pt x="167503" y="203355"/>
                  </a:lnTo>
                  <a:lnTo>
                    <a:pt x="156437" y="196460"/>
                  </a:lnTo>
                  <a:lnTo>
                    <a:pt x="173901" y="178996"/>
                  </a:lnTo>
                  <a:lnTo>
                    <a:pt x="181311" y="189546"/>
                  </a:lnTo>
                  <a:close/>
                </a:path>
                <a:path w="2386965" h="2734310">
                  <a:moveTo>
                    <a:pt x="215128" y="173690"/>
                  </a:moveTo>
                  <a:lnTo>
                    <a:pt x="208043" y="180774"/>
                  </a:lnTo>
                  <a:lnTo>
                    <a:pt x="196654" y="174203"/>
                  </a:lnTo>
                  <a:lnTo>
                    <a:pt x="189975" y="162922"/>
                  </a:lnTo>
                  <a:lnTo>
                    <a:pt x="203784" y="149113"/>
                  </a:lnTo>
                  <a:lnTo>
                    <a:pt x="212512" y="158345"/>
                  </a:lnTo>
                  <a:lnTo>
                    <a:pt x="215128" y="173690"/>
                  </a:lnTo>
                  <a:close/>
                </a:path>
                <a:path w="2386965" h="2734310">
                  <a:moveTo>
                    <a:pt x="345479" y="25378"/>
                  </a:moveTo>
                  <a:lnTo>
                    <a:pt x="338012" y="32845"/>
                  </a:lnTo>
                  <a:lnTo>
                    <a:pt x="324512" y="28384"/>
                  </a:lnTo>
                  <a:lnTo>
                    <a:pt x="341114" y="11783"/>
                  </a:lnTo>
                  <a:lnTo>
                    <a:pt x="345479" y="25378"/>
                  </a:lnTo>
                  <a:close/>
                </a:path>
                <a:path w="2386965" h="2734310">
                  <a:moveTo>
                    <a:pt x="136366" y="270412"/>
                  </a:moveTo>
                  <a:lnTo>
                    <a:pt x="123708" y="283070"/>
                  </a:lnTo>
                  <a:lnTo>
                    <a:pt x="112714" y="276103"/>
                  </a:lnTo>
                  <a:lnTo>
                    <a:pt x="104597" y="266260"/>
                  </a:lnTo>
                  <a:lnTo>
                    <a:pt x="118406" y="252452"/>
                  </a:lnTo>
                  <a:lnTo>
                    <a:pt x="129112" y="259706"/>
                  </a:lnTo>
                  <a:lnTo>
                    <a:pt x="136366" y="270412"/>
                  </a:lnTo>
                  <a:close/>
                </a:path>
                <a:path w="2386965" h="2734310">
                  <a:moveTo>
                    <a:pt x="250896" y="137922"/>
                  </a:moveTo>
                  <a:lnTo>
                    <a:pt x="230950" y="157868"/>
                  </a:lnTo>
                  <a:lnTo>
                    <a:pt x="224271" y="146586"/>
                  </a:lnTo>
                  <a:lnTo>
                    <a:pt x="238847" y="132010"/>
                  </a:lnTo>
                  <a:lnTo>
                    <a:pt x="250896" y="137922"/>
                  </a:lnTo>
                  <a:close/>
                </a:path>
                <a:path w="2386965" h="2734310">
                  <a:moveTo>
                    <a:pt x="294397" y="112381"/>
                  </a:moveTo>
                  <a:lnTo>
                    <a:pt x="269801" y="136978"/>
                  </a:lnTo>
                  <a:lnTo>
                    <a:pt x="262403" y="126415"/>
                  </a:lnTo>
                  <a:lnTo>
                    <a:pt x="256491" y="114366"/>
                  </a:lnTo>
                  <a:lnTo>
                    <a:pt x="268540" y="120278"/>
                  </a:lnTo>
                  <a:lnTo>
                    <a:pt x="290020" y="98798"/>
                  </a:lnTo>
                  <a:lnTo>
                    <a:pt x="294397" y="112381"/>
                  </a:lnTo>
                  <a:close/>
                </a:path>
                <a:path w="2386965" h="2734310">
                  <a:moveTo>
                    <a:pt x="290739" y="98079"/>
                  </a:moveTo>
                  <a:lnTo>
                    <a:pt x="268540" y="120278"/>
                  </a:lnTo>
                  <a:lnTo>
                    <a:pt x="267231" y="103626"/>
                  </a:lnTo>
                  <a:lnTo>
                    <a:pt x="280464" y="90393"/>
                  </a:lnTo>
                  <a:lnTo>
                    <a:pt x="290739" y="98079"/>
                  </a:lnTo>
                  <a:close/>
                </a:path>
                <a:path w="2386965" h="2734310">
                  <a:moveTo>
                    <a:pt x="317637" y="71181"/>
                  </a:moveTo>
                  <a:lnTo>
                    <a:pt x="305938" y="82880"/>
                  </a:lnTo>
                  <a:lnTo>
                    <a:pt x="302807" y="68050"/>
                  </a:lnTo>
                  <a:lnTo>
                    <a:pt x="317637" y="71181"/>
                  </a:lnTo>
                  <a:close/>
                </a:path>
                <a:path w="2386965" h="2734310">
                  <a:moveTo>
                    <a:pt x="98009" y="308769"/>
                  </a:moveTo>
                  <a:lnTo>
                    <a:pt x="83625" y="323153"/>
                  </a:lnTo>
                  <a:lnTo>
                    <a:pt x="78672" y="310145"/>
                  </a:lnTo>
                  <a:lnTo>
                    <a:pt x="87494" y="301323"/>
                  </a:lnTo>
                  <a:lnTo>
                    <a:pt x="98009" y="308769"/>
                  </a:lnTo>
                  <a:close/>
                </a:path>
                <a:path w="2386965" h="2734310">
                  <a:moveTo>
                    <a:pt x="118338" y="288440"/>
                  </a:moveTo>
                  <a:lnTo>
                    <a:pt x="100310" y="306468"/>
                  </a:lnTo>
                  <a:lnTo>
                    <a:pt x="92864" y="295953"/>
                  </a:lnTo>
                  <a:lnTo>
                    <a:pt x="106649" y="282169"/>
                  </a:lnTo>
                  <a:lnTo>
                    <a:pt x="118338" y="288440"/>
                  </a:lnTo>
                  <a:close/>
                </a:path>
                <a:path w="2386965" h="2734310">
                  <a:moveTo>
                    <a:pt x="167627" y="239151"/>
                  </a:moveTo>
                  <a:lnTo>
                    <a:pt x="149719" y="257059"/>
                  </a:lnTo>
                  <a:lnTo>
                    <a:pt x="141578" y="247240"/>
                  </a:lnTo>
                  <a:lnTo>
                    <a:pt x="157808" y="231010"/>
                  </a:lnTo>
                  <a:lnTo>
                    <a:pt x="167627" y="239151"/>
                  </a:lnTo>
                  <a:close/>
                </a:path>
                <a:path w="2386965" h="2734310">
                  <a:moveTo>
                    <a:pt x="227430" y="197308"/>
                  </a:moveTo>
                  <a:lnTo>
                    <a:pt x="210385" y="214353"/>
                  </a:lnTo>
                  <a:lnTo>
                    <a:pt x="202340" y="204438"/>
                  </a:lnTo>
                  <a:lnTo>
                    <a:pt x="206476" y="200303"/>
                  </a:lnTo>
                  <a:lnTo>
                    <a:pt x="203429" y="185389"/>
                  </a:lnTo>
                  <a:lnTo>
                    <a:pt x="217335" y="189443"/>
                  </a:lnTo>
                  <a:lnTo>
                    <a:pt x="227430" y="197308"/>
                  </a:lnTo>
                  <a:close/>
                </a:path>
                <a:path w="2386965" h="2734310">
                  <a:moveTo>
                    <a:pt x="256040" y="150738"/>
                  </a:moveTo>
                  <a:lnTo>
                    <a:pt x="243766" y="163012"/>
                  </a:lnTo>
                  <a:lnTo>
                    <a:pt x="231717" y="157101"/>
                  </a:lnTo>
                  <a:lnTo>
                    <a:pt x="248594" y="140224"/>
                  </a:lnTo>
                  <a:lnTo>
                    <a:pt x="256040" y="150738"/>
                  </a:lnTo>
                  <a:close/>
                </a:path>
                <a:path w="2386965" h="2734310">
                  <a:moveTo>
                    <a:pt x="325838" y="80940"/>
                  </a:moveTo>
                  <a:lnTo>
                    <a:pt x="311274" y="95504"/>
                  </a:lnTo>
                  <a:lnTo>
                    <a:pt x="302102" y="86716"/>
                  </a:lnTo>
                  <a:lnTo>
                    <a:pt x="318404" y="70414"/>
                  </a:lnTo>
                  <a:lnTo>
                    <a:pt x="325838" y="80940"/>
                  </a:lnTo>
                  <a:close/>
                </a:path>
                <a:path w="2386965" h="2734310">
                  <a:moveTo>
                    <a:pt x="416324" y="8415"/>
                  </a:moveTo>
                  <a:lnTo>
                    <a:pt x="409243" y="15496"/>
                  </a:lnTo>
                  <a:lnTo>
                    <a:pt x="388549" y="268"/>
                  </a:lnTo>
                  <a:lnTo>
                    <a:pt x="416324" y="8415"/>
                  </a:lnTo>
                  <a:close/>
                </a:path>
                <a:path w="2386965" h="2734310">
                  <a:moveTo>
                    <a:pt x="104688" y="320051"/>
                  </a:moveTo>
                  <a:lnTo>
                    <a:pt x="93181" y="331558"/>
                  </a:lnTo>
                  <a:lnTo>
                    <a:pt x="82187" y="324591"/>
                  </a:lnTo>
                  <a:lnTo>
                    <a:pt x="99735" y="307043"/>
                  </a:lnTo>
                  <a:lnTo>
                    <a:pt x="104688" y="320051"/>
                  </a:lnTo>
                  <a:close/>
                </a:path>
                <a:path w="2386965" h="2734310">
                  <a:moveTo>
                    <a:pt x="264677" y="195982"/>
                  </a:moveTo>
                  <a:lnTo>
                    <a:pt x="255460" y="205200"/>
                  </a:lnTo>
                  <a:lnTo>
                    <a:pt x="243159" y="199540"/>
                  </a:lnTo>
                  <a:lnTo>
                    <a:pt x="246609" y="178130"/>
                  </a:lnTo>
                  <a:lnTo>
                    <a:pt x="237629" y="169150"/>
                  </a:lnTo>
                  <a:lnTo>
                    <a:pt x="253739" y="153040"/>
                  </a:lnTo>
                  <a:lnTo>
                    <a:pt x="262719" y="162020"/>
                  </a:lnTo>
                  <a:lnTo>
                    <a:pt x="263738" y="161001"/>
                  </a:lnTo>
                  <a:lnTo>
                    <a:pt x="271028" y="171671"/>
                  </a:lnTo>
                  <a:lnTo>
                    <a:pt x="260959" y="181740"/>
                  </a:lnTo>
                  <a:lnTo>
                    <a:pt x="264677" y="195982"/>
                  </a:lnTo>
                  <a:close/>
                </a:path>
                <a:path w="2386965" h="2734310">
                  <a:moveTo>
                    <a:pt x="263486" y="161253"/>
                  </a:moveTo>
                  <a:lnTo>
                    <a:pt x="262719" y="162020"/>
                  </a:lnTo>
                  <a:lnTo>
                    <a:pt x="253739" y="153040"/>
                  </a:lnTo>
                  <a:lnTo>
                    <a:pt x="263486" y="161253"/>
                  </a:lnTo>
                  <a:close/>
                </a:path>
                <a:path w="2386965" h="2734310">
                  <a:moveTo>
                    <a:pt x="353242" y="71497"/>
                  </a:moveTo>
                  <a:lnTo>
                    <a:pt x="339865" y="84874"/>
                  </a:lnTo>
                  <a:lnTo>
                    <a:pt x="336590" y="70188"/>
                  </a:lnTo>
                  <a:lnTo>
                    <a:pt x="353242" y="71497"/>
                  </a:lnTo>
                  <a:close/>
                </a:path>
                <a:path w="2386965" h="2734310">
                  <a:moveTo>
                    <a:pt x="400325" y="24414"/>
                  </a:moveTo>
                  <a:lnTo>
                    <a:pt x="383472" y="41267"/>
                  </a:lnTo>
                  <a:lnTo>
                    <a:pt x="378783" y="27996"/>
                  </a:lnTo>
                  <a:lnTo>
                    <a:pt x="386682" y="20096"/>
                  </a:lnTo>
                  <a:lnTo>
                    <a:pt x="400325" y="24414"/>
                  </a:lnTo>
                  <a:close/>
                </a:path>
                <a:path w="2386965" h="2734310">
                  <a:moveTo>
                    <a:pt x="169669" y="273030"/>
                  </a:moveTo>
                  <a:lnTo>
                    <a:pt x="151198" y="291501"/>
                  </a:lnTo>
                  <a:lnTo>
                    <a:pt x="145346" y="279392"/>
                  </a:lnTo>
                  <a:lnTo>
                    <a:pt x="157968" y="266771"/>
                  </a:lnTo>
                  <a:lnTo>
                    <a:pt x="169669" y="273030"/>
                  </a:lnTo>
                  <a:close/>
                </a:path>
                <a:path w="2386965" h="2734310">
                  <a:moveTo>
                    <a:pt x="206492" y="236207"/>
                  </a:moveTo>
                  <a:lnTo>
                    <a:pt x="192684" y="250016"/>
                  </a:lnTo>
                  <a:lnTo>
                    <a:pt x="183703" y="241035"/>
                  </a:lnTo>
                  <a:lnTo>
                    <a:pt x="200425" y="224314"/>
                  </a:lnTo>
                  <a:lnTo>
                    <a:pt x="206492" y="236207"/>
                  </a:lnTo>
                  <a:close/>
                </a:path>
                <a:path w="2386965" h="2734310">
                  <a:moveTo>
                    <a:pt x="304461" y="156199"/>
                  </a:moveTo>
                  <a:lnTo>
                    <a:pt x="293937" y="166723"/>
                  </a:lnTo>
                  <a:lnTo>
                    <a:pt x="280905" y="161794"/>
                  </a:lnTo>
                  <a:lnTo>
                    <a:pt x="272476" y="152263"/>
                  </a:lnTo>
                  <a:lnTo>
                    <a:pt x="287747" y="136992"/>
                  </a:lnTo>
                  <a:lnTo>
                    <a:pt x="298010" y="144690"/>
                  </a:lnTo>
                  <a:lnTo>
                    <a:pt x="304461" y="156199"/>
                  </a:lnTo>
                  <a:close/>
                </a:path>
                <a:path w="2386965" h="2734310">
                  <a:moveTo>
                    <a:pt x="362869" y="79830"/>
                  </a:moveTo>
                  <a:lnTo>
                    <a:pt x="345489" y="97211"/>
                  </a:lnTo>
                  <a:lnTo>
                    <a:pt x="336748" y="87991"/>
                  </a:lnTo>
                  <a:lnTo>
                    <a:pt x="350173" y="74566"/>
                  </a:lnTo>
                  <a:lnTo>
                    <a:pt x="362869" y="79830"/>
                  </a:lnTo>
                  <a:close/>
                </a:path>
                <a:path w="2386965" h="2734310">
                  <a:moveTo>
                    <a:pt x="405182" y="37517"/>
                  </a:moveTo>
                  <a:lnTo>
                    <a:pt x="397390" y="45309"/>
                  </a:lnTo>
                  <a:lnTo>
                    <a:pt x="383927" y="40811"/>
                  </a:lnTo>
                  <a:lnTo>
                    <a:pt x="400816" y="23922"/>
                  </a:lnTo>
                  <a:lnTo>
                    <a:pt x="405182" y="37517"/>
                  </a:lnTo>
                  <a:close/>
                </a:path>
                <a:path w="2386965" h="2734310">
                  <a:moveTo>
                    <a:pt x="118729" y="341931"/>
                  </a:moveTo>
                  <a:lnTo>
                    <a:pt x="101144" y="359515"/>
                  </a:lnTo>
                  <a:lnTo>
                    <a:pt x="93722" y="348977"/>
                  </a:lnTo>
                  <a:lnTo>
                    <a:pt x="108298" y="334401"/>
                  </a:lnTo>
                  <a:lnTo>
                    <a:pt x="118729" y="341931"/>
                  </a:lnTo>
                  <a:close/>
                </a:path>
                <a:path w="2386965" h="2734310">
                  <a:moveTo>
                    <a:pt x="161547" y="317073"/>
                  </a:moveTo>
                  <a:lnTo>
                    <a:pt x="153876" y="324745"/>
                  </a:lnTo>
                  <a:lnTo>
                    <a:pt x="140293" y="320367"/>
                  </a:lnTo>
                  <a:lnTo>
                    <a:pt x="122648" y="338011"/>
                  </a:lnTo>
                  <a:lnTo>
                    <a:pt x="115202" y="327497"/>
                  </a:lnTo>
                  <a:lnTo>
                    <a:pt x="146391" y="296308"/>
                  </a:lnTo>
                  <a:lnTo>
                    <a:pt x="157170" y="303490"/>
                  </a:lnTo>
                  <a:lnTo>
                    <a:pt x="161547" y="317073"/>
                  </a:lnTo>
                  <a:close/>
                </a:path>
                <a:path w="2386965" h="2734310">
                  <a:moveTo>
                    <a:pt x="174143" y="286517"/>
                  </a:moveTo>
                  <a:lnTo>
                    <a:pt x="161689" y="298971"/>
                  </a:lnTo>
                  <a:lnTo>
                    <a:pt x="151162" y="291537"/>
                  </a:lnTo>
                  <a:lnTo>
                    <a:pt x="167380" y="275319"/>
                  </a:lnTo>
                  <a:lnTo>
                    <a:pt x="174143" y="286517"/>
                  </a:lnTo>
                  <a:close/>
                </a:path>
                <a:path w="2386965" h="2734310">
                  <a:moveTo>
                    <a:pt x="339488" y="139132"/>
                  </a:moveTo>
                  <a:lnTo>
                    <a:pt x="321338" y="139322"/>
                  </a:lnTo>
                  <a:lnTo>
                    <a:pt x="311710" y="130989"/>
                  </a:lnTo>
                  <a:lnTo>
                    <a:pt x="326166" y="116533"/>
                  </a:lnTo>
                  <a:lnTo>
                    <a:pt x="337628" y="123032"/>
                  </a:lnTo>
                  <a:lnTo>
                    <a:pt x="336009" y="124650"/>
                  </a:lnTo>
                  <a:lnTo>
                    <a:pt x="339488" y="139132"/>
                  </a:lnTo>
                  <a:close/>
                </a:path>
                <a:path w="2386965" h="2734310">
                  <a:moveTo>
                    <a:pt x="451047" y="27573"/>
                  </a:moveTo>
                  <a:lnTo>
                    <a:pt x="436951" y="41670"/>
                  </a:lnTo>
                  <a:lnTo>
                    <a:pt x="426784" y="33876"/>
                  </a:lnTo>
                  <a:lnTo>
                    <a:pt x="419853" y="22846"/>
                  </a:lnTo>
                  <a:lnTo>
                    <a:pt x="432799" y="9900"/>
                  </a:lnTo>
                  <a:lnTo>
                    <a:pt x="443829" y="16831"/>
                  </a:lnTo>
                  <a:lnTo>
                    <a:pt x="451047" y="27573"/>
                  </a:lnTo>
                  <a:close/>
                </a:path>
                <a:path w="2386965" h="2734310">
                  <a:moveTo>
                    <a:pt x="122423" y="356197"/>
                  </a:moveTo>
                  <a:lnTo>
                    <a:pt x="117077" y="361543"/>
                  </a:lnTo>
                  <a:lnTo>
                    <a:pt x="103470" y="357190"/>
                  </a:lnTo>
                  <a:lnTo>
                    <a:pt x="117602" y="343058"/>
                  </a:lnTo>
                  <a:lnTo>
                    <a:pt x="122423" y="356197"/>
                  </a:lnTo>
                  <a:close/>
                </a:path>
                <a:path w="2386965" h="2734310">
                  <a:moveTo>
                    <a:pt x="144143" y="334478"/>
                  </a:moveTo>
                  <a:lnTo>
                    <a:pt x="138149" y="340471"/>
                  </a:lnTo>
                  <a:lnTo>
                    <a:pt x="124326" y="336333"/>
                  </a:lnTo>
                  <a:lnTo>
                    <a:pt x="140293" y="320367"/>
                  </a:lnTo>
                  <a:lnTo>
                    <a:pt x="144143" y="334478"/>
                  </a:lnTo>
                  <a:close/>
                </a:path>
                <a:path w="2386965" h="2734310">
                  <a:moveTo>
                    <a:pt x="200446" y="296135"/>
                  </a:moveTo>
                  <a:lnTo>
                    <a:pt x="184240" y="312341"/>
                  </a:lnTo>
                  <a:lnTo>
                    <a:pt x="178604" y="300016"/>
                  </a:lnTo>
                  <a:lnTo>
                    <a:pt x="174047" y="286613"/>
                  </a:lnTo>
                  <a:lnTo>
                    <a:pt x="189042" y="271618"/>
                  </a:lnTo>
                  <a:lnTo>
                    <a:pt x="200671" y="277949"/>
                  </a:lnTo>
                  <a:lnTo>
                    <a:pt x="197603" y="281017"/>
                  </a:lnTo>
                  <a:lnTo>
                    <a:pt x="200446" y="296135"/>
                  </a:lnTo>
                  <a:close/>
                </a:path>
                <a:path w="2386965" h="2734310">
                  <a:moveTo>
                    <a:pt x="226529" y="270052"/>
                  </a:moveTo>
                  <a:lnTo>
                    <a:pt x="209652" y="286929"/>
                  </a:lnTo>
                  <a:lnTo>
                    <a:pt x="193225" y="267434"/>
                  </a:lnTo>
                  <a:lnTo>
                    <a:pt x="205500" y="255160"/>
                  </a:lnTo>
                  <a:lnTo>
                    <a:pt x="217309" y="261312"/>
                  </a:lnTo>
                  <a:lnTo>
                    <a:pt x="226529" y="270052"/>
                  </a:lnTo>
                  <a:close/>
                </a:path>
                <a:path w="2386965" h="2734310">
                  <a:moveTo>
                    <a:pt x="255354" y="223266"/>
                  </a:moveTo>
                  <a:lnTo>
                    <a:pt x="239004" y="239616"/>
                  </a:lnTo>
                  <a:lnTo>
                    <a:pt x="230048" y="230612"/>
                  </a:lnTo>
                  <a:lnTo>
                    <a:pt x="246542" y="214118"/>
                  </a:lnTo>
                  <a:lnTo>
                    <a:pt x="255354" y="223266"/>
                  </a:lnTo>
                  <a:close/>
                </a:path>
                <a:path w="2386965" h="2734310">
                  <a:moveTo>
                    <a:pt x="301708" y="194872"/>
                  </a:moveTo>
                  <a:lnTo>
                    <a:pt x="290381" y="206200"/>
                  </a:lnTo>
                  <a:lnTo>
                    <a:pt x="276331" y="202290"/>
                  </a:lnTo>
                  <a:lnTo>
                    <a:pt x="270479" y="190181"/>
                  </a:lnTo>
                  <a:lnTo>
                    <a:pt x="283748" y="176912"/>
                  </a:lnTo>
                  <a:lnTo>
                    <a:pt x="301708" y="194872"/>
                  </a:lnTo>
                  <a:close/>
                </a:path>
                <a:path w="2386965" h="2734310">
                  <a:moveTo>
                    <a:pt x="390985" y="105596"/>
                  </a:moveTo>
                  <a:lnTo>
                    <a:pt x="379957" y="116624"/>
                  </a:lnTo>
                  <a:lnTo>
                    <a:pt x="366422" y="112198"/>
                  </a:lnTo>
                  <a:lnTo>
                    <a:pt x="367333" y="111288"/>
                  </a:lnTo>
                  <a:lnTo>
                    <a:pt x="364154" y="96506"/>
                  </a:lnTo>
                  <a:lnTo>
                    <a:pt x="374271" y="86389"/>
                  </a:lnTo>
                  <a:lnTo>
                    <a:pt x="383167" y="95453"/>
                  </a:lnTo>
                  <a:lnTo>
                    <a:pt x="390985" y="105596"/>
                  </a:lnTo>
                  <a:close/>
                </a:path>
                <a:path w="2386965" h="2734310">
                  <a:moveTo>
                    <a:pt x="487357" y="9224"/>
                  </a:moveTo>
                  <a:lnTo>
                    <a:pt x="472781" y="23800"/>
                  </a:lnTo>
                  <a:lnTo>
                    <a:pt x="464460" y="14160"/>
                  </a:lnTo>
                  <a:lnTo>
                    <a:pt x="459361" y="1298"/>
                  </a:lnTo>
                  <a:lnTo>
                    <a:pt x="478285" y="335"/>
                  </a:lnTo>
                  <a:lnTo>
                    <a:pt x="487357" y="9224"/>
                  </a:lnTo>
                  <a:close/>
                </a:path>
                <a:path w="2386965" h="2734310">
                  <a:moveTo>
                    <a:pt x="124499" y="372082"/>
                  </a:moveTo>
                  <a:lnTo>
                    <a:pt x="107622" y="388959"/>
                  </a:lnTo>
                  <a:lnTo>
                    <a:pt x="98534" y="380087"/>
                  </a:lnTo>
                  <a:lnTo>
                    <a:pt x="114751" y="363869"/>
                  </a:lnTo>
                  <a:lnTo>
                    <a:pt x="124499" y="372082"/>
                  </a:lnTo>
                  <a:close/>
                </a:path>
                <a:path w="2386965" h="2734310">
                  <a:moveTo>
                    <a:pt x="435479" y="61102"/>
                  </a:moveTo>
                  <a:lnTo>
                    <a:pt x="417763" y="78818"/>
                  </a:lnTo>
                  <a:lnTo>
                    <a:pt x="410101" y="68519"/>
                  </a:lnTo>
                  <a:lnTo>
                    <a:pt x="425444" y="53177"/>
                  </a:lnTo>
                  <a:lnTo>
                    <a:pt x="435479" y="61102"/>
                  </a:lnTo>
                  <a:close/>
                </a:path>
                <a:path w="2386965" h="2734310">
                  <a:moveTo>
                    <a:pt x="123506" y="391035"/>
                  </a:moveTo>
                  <a:lnTo>
                    <a:pt x="111457" y="385123"/>
                  </a:lnTo>
                  <a:lnTo>
                    <a:pt x="121430" y="375150"/>
                  </a:lnTo>
                  <a:lnTo>
                    <a:pt x="123506" y="391035"/>
                  </a:lnTo>
                  <a:close/>
                </a:path>
                <a:path w="2386965" h="2734310">
                  <a:moveTo>
                    <a:pt x="163172" y="369330"/>
                  </a:moveTo>
                  <a:lnTo>
                    <a:pt x="147829" y="384672"/>
                  </a:lnTo>
                  <a:lnTo>
                    <a:pt x="138849" y="375692"/>
                  </a:lnTo>
                  <a:lnTo>
                    <a:pt x="134232" y="362349"/>
                  </a:lnTo>
                  <a:lnTo>
                    <a:pt x="141520" y="355061"/>
                  </a:lnTo>
                  <a:lnTo>
                    <a:pt x="155726" y="358815"/>
                  </a:lnTo>
                  <a:lnTo>
                    <a:pt x="163172" y="369330"/>
                  </a:lnTo>
                  <a:close/>
                </a:path>
                <a:path w="2386965" h="2734310">
                  <a:moveTo>
                    <a:pt x="207221" y="307321"/>
                  </a:moveTo>
                  <a:lnTo>
                    <a:pt x="194083" y="320458"/>
                  </a:lnTo>
                  <a:lnTo>
                    <a:pt x="183053" y="313527"/>
                  </a:lnTo>
                  <a:lnTo>
                    <a:pt x="200746" y="295835"/>
                  </a:lnTo>
                  <a:lnTo>
                    <a:pt x="207221" y="307321"/>
                  </a:lnTo>
                  <a:close/>
                </a:path>
                <a:path w="2386965" h="2734310">
                  <a:moveTo>
                    <a:pt x="242943" y="289559"/>
                  </a:moveTo>
                  <a:lnTo>
                    <a:pt x="228379" y="304123"/>
                  </a:lnTo>
                  <a:lnTo>
                    <a:pt x="218128" y="296413"/>
                  </a:lnTo>
                  <a:lnTo>
                    <a:pt x="220741" y="293800"/>
                  </a:lnTo>
                  <a:lnTo>
                    <a:pt x="217539" y="279042"/>
                  </a:lnTo>
                  <a:lnTo>
                    <a:pt x="234742" y="279800"/>
                  </a:lnTo>
                  <a:lnTo>
                    <a:pt x="242943" y="289559"/>
                  </a:lnTo>
                  <a:close/>
                </a:path>
                <a:path w="2386965" h="2734310">
                  <a:moveTo>
                    <a:pt x="253920" y="260621"/>
                  </a:moveTo>
                  <a:lnTo>
                    <a:pt x="243947" y="270594"/>
                  </a:lnTo>
                  <a:lnTo>
                    <a:pt x="239954" y="256627"/>
                  </a:lnTo>
                  <a:lnTo>
                    <a:pt x="253920" y="260621"/>
                  </a:lnTo>
                  <a:close/>
                </a:path>
                <a:path w="2386965" h="2734310">
                  <a:moveTo>
                    <a:pt x="344218" y="188284"/>
                  </a:moveTo>
                  <a:lnTo>
                    <a:pt x="338080" y="194421"/>
                  </a:lnTo>
                  <a:lnTo>
                    <a:pt x="323538" y="191003"/>
                  </a:lnTo>
                  <a:lnTo>
                    <a:pt x="313599" y="182982"/>
                  </a:lnTo>
                  <a:lnTo>
                    <a:pt x="330476" y="166104"/>
                  </a:lnTo>
                  <a:lnTo>
                    <a:pt x="339504" y="175037"/>
                  </a:lnTo>
                  <a:lnTo>
                    <a:pt x="344218" y="188284"/>
                  </a:lnTo>
                  <a:close/>
                </a:path>
                <a:path w="2386965" h="2734310">
                  <a:moveTo>
                    <a:pt x="373369" y="159133"/>
                  </a:moveTo>
                  <a:lnTo>
                    <a:pt x="357259" y="175243"/>
                  </a:lnTo>
                  <a:lnTo>
                    <a:pt x="348758" y="165783"/>
                  </a:lnTo>
                  <a:lnTo>
                    <a:pt x="343134" y="153447"/>
                  </a:lnTo>
                  <a:lnTo>
                    <a:pt x="356175" y="140405"/>
                  </a:lnTo>
                  <a:lnTo>
                    <a:pt x="373369" y="159133"/>
                  </a:lnTo>
                  <a:close/>
                </a:path>
                <a:path w="2386965" h="2734310">
                  <a:moveTo>
                    <a:pt x="389704" y="124837"/>
                  </a:moveTo>
                  <a:lnTo>
                    <a:pt x="374601" y="139940"/>
                  </a:lnTo>
                  <a:lnTo>
                    <a:pt x="368833" y="127747"/>
                  </a:lnTo>
                  <a:lnTo>
                    <a:pt x="373772" y="122809"/>
                  </a:lnTo>
                  <a:lnTo>
                    <a:pt x="389704" y="124837"/>
                  </a:lnTo>
                  <a:close/>
                </a:path>
                <a:path w="2386965" h="2734310">
                  <a:moveTo>
                    <a:pt x="433024" y="81517"/>
                  </a:moveTo>
                  <a:lnTo>
                    <a:pt x="419465" y="77116"/>
                  </a:lnTo>
                  <a:lnTo>
                    <a:pt x="431355" y="65225"/>
                  </a:lnTo>
                  <a:lnTo>
                    <a:pt x="433024" y="81517"/>
                  </a:lnTo>
                  <a:close/>
                </a:path>
                <a:path w="2386965" h="2734310">
                  <a:moveTo>
                    <a:pt x="148371" y="402091"/>
                  </a:moveTo>
                  <a:lnTo>
                    <a:pt x="139933" y="410530"/>
                  </a:lnTo>
                  <a:lnTo>
                    <a:pt x="119359" y="395182"/>
                  </a:lnTo>
                  <a:lnTo>
                    <a:pt x="133407" y="381134"/>
                  </a:lnTo>
                  <a:lnTo>
                    <a:pt x="143226" y="389275"/>
                  </a:lnTo>
                  <a:lnTo>
                    <a:pt x="148371" y="402091"/>
                  </a:lnTo>
                  <a:close/>
                </a:path>
                <a:path w="2386965" h="2734310">
                  <a:moveTo>
                    <a:pt x="209131" y="341331"/>
                  </a:moveTo>
                  <a:lnTo>
                    <a:pt x="180579" y="369883"/>
                  </a:lnTo>
                  <a:lnTo>
                    <a:pt x="165474" y="367028"/>
                  </a:lnTo>
                  <a:lnTo>
                    <a:pt x="158028" y="356514"/>
                  </a:lnTo>
                  <a:lnTo>
                    <a:pt x="171644" y="342897"/>
                  </a:lnTo>
                  <a:lnTo>
                    <a:pt x="182974" y="349528"/>
                  </a:lnTo>
                  <a:lnTo>
                    <a:pt x="204885" y="327616"/>
                  </a:lnTo>
                  <a:lnTo>
                    <a:pt x="209131" y="341331"/>
                  </a:lnTo>
                  <a:close/>
                </a:path>
                <a:path w="2386965" h="2734310">
                  <a:moveTo>
                    <a:pt x="207175" y="325327"/>
                  </a:moveTo>
                  <a:lnTo>
                    <a:pt x="189687" y="342815"/>
                  </a:lnTo>
                  <a:lnTo>
                    <a:pt x="182193" y="332349"/>
                  </a:lnTo>
                  <a:lnTo>
                    <a:pt x="194083" y="320458"/>
                  </a:lnTo>
                  <a:lnTo>
                    <a:pt x="207175" y="325327"/>
                  </a:lnTo>
                  <a:close/>
                </a:path>
                <a:path w="2386965" h="2734310">
                  <a:moveTo>
                    <a:pt x="268271" y="264231"/>
                  </a:moveTo>
                  <a:lnTo>
                    <a:pt x="252161" y="280341"/>
                  </a:lnTo>
                  <a:lnTo>
                    <a:pt x="241766" y="272775"/>
                  </a:lnTo>
                  <a:lnTo>
                    <a:pt x="257756" y="256785"/>
                  </a:lnTo>
                  <a:lnTo>
                    <a:pt x="268271" y="264231"/>
                  </a:lnTo>
                  <a:close/>
                </a:path>
                <a:path w="2386965" h="2734310">
                  <a:moveTo>
                    <a:pt x="304868" y="245594"/>
                  </a:moveTo>
                  <a:lnTo>
                    <a:pt x="299330" y="251132"/>
                  </a:lnTo>
                  <a:lnTo>
                    <a:pt x="284380" y="248121"/>
                  </a:lnTo>
                  <a:lnTo>
                    <a:pt x="275400" y="239141"/>
                  </a:lnTo>
                  <a:lnTo>
                    <a:pt x="288993" y="225548"/>
                  </a:lnTo>
                  <a:lnTo>
                    <a:pt x="300490" y="232011"/>
                  </a:lnTo>
                  <a:lnTo>
                    <a:pt x="299699" y="232802"/>
                  </a:lnTo>
                  <a:lnTo>
                    <a:pt x="304868" y="245594"/>
                  </a:lnTo>
                  <a:close/>
                </a:path>
                <a:path w="2386965" h="2734310">
                  <a:moveTo>
                    <a:pt x="323828" y="208673"/>
                  </a:moveTo>
                  <a:lnTo>
                    <a:pt x="311914" y="220588"/>
                  </a:lnTo>
                  <a:lnTo>
                    <a:pt x="308675" y="205866"/>
                  </a:lnTo>
                  <a:lnTo>
                    <a:pt x="323828" y="208673"/>
                  </a:lnTo>
                  <a:close/>
                </a:path>
                <a:path w="2386965" h="2734310">
                  <a:moveTo>
                    <a:pt x="400986" y="131516"/>
                  </a:moveTo>
                  <a:lnTo>
                    <a:pt x="384876" y="147626"/>
                  </a:lnTo>
                  <a:lnTo>
                    <a:pt x="372827" y="141714"/>
                  </a:lnTo>
                  <a:lnTo>
                    <a:pt x="390471" y="124070"/>
                  </a:lnTo>
                  <a:lnTo>
                    <a:pt x="400986" y="131516"/>
                  </a:lnTo>
                  <a:close/>
                </a:path>
                <a:path w="2386965" h="2734310">
                  <a:moveTo>
                    <a:pt x="421016" y="111486"/>
                  </a:moveTo>
                  <a:lnTo>
                    <a:pt x="409149" y="123353"/>
                  </a:lnTo>
                  <a:lnTo>
                    <a:pt x="405047" y="109494"/>
                  </a:lnTo>
                  <a:lnTo>
                    <a:pt x="421016" y="111486"/>
                  </a:lnTo>
                  <a:close/>
                </a:path>
                <a:path w="2386965" h="2734310">
                  <a:moveTo>
                    <a:pt x="462959" y="87503"/>
                  </a:moveTo>
                  <a:lnTo>
                    <a:pt x="449798" y="100665"/>
                  </a:lnTo>
                  <a:lnTo>
                    <a:pt x="437329" y="95173"/>
                  </a:lnTo>
                  <a:lnTo>
                    <a:pt x="438300" y="94202"/>
                  </a:lnTo>
                  <a:lnTo>
                    <a:pt x="434966" y="79576"/>
                  </a:lnTo>
                  <a:lnTo>
                    <a:pt x="442913" y="71629"/>
                  </a:lnTo>
                  <a:lnTo>
                    <a:pt x="455165" y="77336"/>
                  </a:lnTo>
                  <a:lnTo>
                    <a:pt x="462959" y="87503"/>
                  </a:lnTo>
                  <a:close/>
                </a:path>
                <a:path w="2386965" h="2734310">
                  <a:moveTo>
                    <a:pt x="524833" y="7669"/>
                  </a:moveTo>
                  <a:lnTo>
                    <a:pt x="507834" y="24667"/>
                  </a:lnTo>
                  <a:lnTo>
                    <a:pt x="501132" y="13410"/>
                  </a:lnTo>
                  <a:lnTo>
                    <a:pt x="506736" y="7805"/>
                  </a:lnTo>
                  <a:lnTo>
                    <a:pt x="524833" y="7669"/>
                  </a:lnTo>
                  <a:close/>
                </a:path>
                <a:path w="2386965" h="2734310">
                  <a:moveTo>
                    <a:pt x="135871" y="432551"/>
                  </a:moveTo>
                  <a:lnTo>
                    <a:pt x="128200" y="440223"/>
                  </a:lnTo>
                  <a:lnTo>
                    <a:pt x="114842" y="417659"/>
                  </a:lnTo>
                  <a:lnTo>
                    <a:pt x="123281" y="409221"/>
                  </a:lnTo>
                  <a:lnTo>
                    <a:pt x="132261" y="418201"/>
                  </a:lnTo>
                  <a:lnTo>
                    <a:pt x="135871" y="432551"/>
                  </a:lnTo>
                  <a:close/>
                </a:path>
                <a:path w="2386965" h="2734310">
                  <a:moveTo>
                    <a:pt x="235897" y="314565"/>
                  </a:moveTo>
                  <a:lnTo>
                    <a:pt x="218828" y="331634"/>
                  </a:lnTo>
                  <a:lnTo>
                    <a:pt x="210735" y="321767"/>
                  </a:lnTo>
                  <a:lnTo>
                    <a:pt x="226078" y="306424"/>
                  </a:lnTo>
                  <a:lnTo>
                    <a:pt x="235897" y="314565"/>
                  </a:lnTo>
                  <a:close/>
                </a:path>
                <a:path w="2386965" h="2734310">
                  <a:moveTo>
                    <a:pt x="292785" y="257677"/>
                  </a:moveTo>
                  <a:lnTo>
                    <a:pt x="274949" y="275513"/>
                  </a:lnTo>
                  <a:lnTo>
                    <a:pt x="265202" y="267300"/>
                  </a:lnTo>
                  <a:lnTo>
                    <a:pt x="281887" y="250614"/>
                  </a:lnTo>
                  <a:lnTo>
                    <a:pt x="292785" y="257677"/>
                  </a:lnTo>
                  <a:close/>
                </a:path>
                <a:path w="2386965" h="2734310">
                  <a:moveTo>
                    <a:pt x="332053" y="218409"/>
                  </a:moveTo>
                  <a:lnTo>
                    <a:pt x="321218" y="229245"/>
                  </a:lnTo>
                  <a:lnTo>
                    <a:pt x="309696" y="222806"/>
                  </a:lnTo>
                  <a:lnTo>
                    <a:pt x="327340" y="205161"/>
                  </a:lnTo>
                  <a:lnTo>
                    <a:pt x="332053" y="218409"/>
                  </a:lnTo>
                  <a:close/>
                </a:path>
                <a:path w="2386965" h="2734310">
                  <a:moveTo>
                    <a:pt x="433903" y="116559"/>
                  </a:moveTo>
                  <a:lnTo>
                    <a:pt x="420742" y="129720"/>
                  </a:lnTo>
                  <a:lnTo>
                    <a:pt x="408370" y="124132"/>
                  </a:lnTo>
                  <a:lnTo>
                    <a:pt x="425055" y="107447"/>
                  </a:lnTo>
                  <a:lnTo>
                    <a:pt x="433903" y="116559"/>
                  </a:lnTo>
                  <a:close/>
                </a:path>
                <a:path w="2386965" h="2734310">
                  <a:moveTo>
                    <a:pt x="190051" y="378372"/>
                  </a:moveTo>
                  <a:lnTo>
                    <a:pt x="174888" y="393535"/>
                  </a:lnTo>
                  <a:lnTo>
                    <a:pt x="169084" y="381378"/>
                  </a:lnTo>
                  <a:lnTo>
                    <a:pt x="176695" y="373767"/>
                  </a:lnTo>
                  <a:lnTo>
                    <a:pt x="190051" y="378372"/>
                  </a:lnTo>
                  <a:close/>
                </a:path>
                <a:path w="2386965" h="2734310">
                  <a:moveTo>
                    <a:pt x="241991" y="344392"/>
                  </a:moveTo>
                  <a:lnTo>
                    <a:pt x="214662" y="371722"/>
                  </a:lnTo>
                  <a:lnTo>
                    <a:pt x="202613" y="365810"/>
                  </a:lnTo>
                  <a:lnTo>
                    <a:pt x="189665" y="360797"/>
                  </a:lnTo>
                  <a:lnTo>
                    <a:pt x="209647" y="340816"/>
                  </a:lnTo>
                  <a:lnTo>
                    <a:pt x="220605" y="347818"/>
                  </a:lnTo>
                  <a:lnTo>
                    <a:pt x="231381" y="337042"/>
                  </a:lnTo>
                  <a:lnTo>
                    <a:pt x="241991" y="344392"/>
                  </a:lnTo>
                  <a:close/>
                </a:path>
                <a:path w="2386965" h="2734310">
                  <a:moveTo>
                    <a:pt x="234089" y="334333"/>
                  </a:moveTo>
                  <a:lnTo>
                    <a:pt x="220674" y="329788"/>
                  </a:lnTo>
                  <a:lnTo>
                    <a:pt x="231989" y="318473"/>
                  </a:lnTo>
                  <a:lnTo>
                    <a:pt x="234089" y="334333"/>
                  </a:lnTo>
                  <a:close/>
                </a:path>
                <a:path w="2386965" h="2734310">
                  <a:moveTo>
                    <a:pt x="295437" y="272986"/>
                  </a:moveTo>
                  <a:lnTo>
                    <a:pt x="290067" y="278356"/>
                  </a:lnTo>
                  <a:lnTo>
                    <a:pt x="272648" y="277814"/>
                  </a:lnTo>
                  <a:lnTo>
                    <a:pt x="289525" y="260937"/>
                  </a:lnTo>
                  <a:lnTo>
                    <a:pt x="295437" y="272986"/>
                  </a:lnTo>
                  <a:close/>
                </a:path>
                <a:path w="2386965" h="2734310">
                  <a:moveTo>
                    <a:pt x="374994" y="211389"/>
                  </a:moveTo>
                  <a:lnTo>
                    <a:pt x="366400" y="219984"/>
                  </a:lnTo>
                  <a:lnTo>
                    <a:pt x="353068" y="215355"/>
                  </a:lnTo>
                  <a:lnTo>
                    <a:pt x="352313" y="216110"/>
                  </a:lnTo>
                  <a:lnTo>
                    <a:pt x="345526" y="204936"/>
                  </a:lnTo>
                  <a:lnTo>
                    <a:pt x="360102" y="190360"/>
                  </a:lnTo>
                  <a:lnTo>
                    <a:pt x="370617" y="197806"/>
                  </a:lnTo>
                  <a:lnTo>
                    <a:pt x="374994" y="211389"/>
                  </a:lnTo>
                  <a:close/>
                </a:path>
                <a:path w="2386965" h="2734310">
                  <a:moveTo>
                    <a:pt x="489238" y="97145"/>
                  </a:moveTo>
                  <a:lnTo>
                    <a:pt x="479325" y="107058"/>
                  </a:lnTo>
                  <a:lnTo>
                    <a:pt x="469794" y="98629"/>
                  </a:lnTo>
                  <a:lnTo>
                    <a:pt x="463858" y="86604"/>
                  </a:lnTo>
                  <a:lnTo>
                    <a:pt x="474406" y="76056"/>
                  </a:lnTo>
                  <a:lnTo>
                    <a:pt x="486850" y="81572"/>
                  </a:lnTo>
                  <a:lnTo>
                    <a:pt x="485784" y="82639"/>
                  </a:lnTo>
                  <a:lnTo>
                    <a:pt x="489238" y="97145"/>
                  </a:lnTo>
                  <a:close/>
                </a:path>
                <a:path w="2386965" h="2734310">
                  <a:moveTo>
                    <a:pt x="565611" y="2812"/>
                  </a:moveTo>
                  <a:lnTo>
                    <a:pt x="552453" y="15970"/>
                  </a:lnTo>
                  <a:lnTo>
                    <a:pt x="542682" y="7781"/>
                  </a:lnTo>
                  <a:lnTo>
                    <a:pt x="544644" y="5818"/>
                  </a:lnTo>
                  <a:lnTo>
                    <a:pt x="565611" y="2812"/>
                  </a:lnTo>
                  <a:close/>
                </a:path>
                <a:path w="2386965" h="2734310">
                  <a:moveTo>
                    <a:pt x="197784" y="388599"/>
                  </a:moveTo>
                  <a:lnTo>
                    <a:pt x="187584" y="398800"/>
                  </a:lnTo>
                  <a:lnTo>
                    <a:pt x="174516" y="393907"/>
                  </a:lnTo>
                  <a:lnTo>
                    <a:pt x="191117" y="377305"/>
                  </a:lnTo>
                  <a:lnTo>
                    <a:pt x="197784" y="388599"/>
                  </a:lnTo>
                  <a:close/>
                </a:path>
                <a:path w="2386965" h="2734310">
                  <a:moveTo>
                    <a:pt x="308794" y="295549"/>
                  </a:moveTo>
                  <a:lnTo>
                    <a:pt x="265067" y="339276"/>
                  </a:lnTo>
                  <a:lnTo>
                    <a:pt x="261457" y="324926"/>
                  </a:lnTo>
                  <a:lnTo>
                    <a:pt x="269896" y="316488"/>
                  </a:lnTo>
                  <a:lnTo>
                    <a:pt x="260148" y="308274"/>
                  </a:lnTo>
                  <a:lnTo>
                    <a:pt x="292752" y="275671"/>
                  </a:lnTo>
                  <a:lnTo>
                    <a:pt x="303506" y="282877"/>
                  </a:lnTo>
                  <a:lnTo>
                    <a:pt x="308794" y="295549"/>
                  </a:lnTo>
                  <a:close/>
                </a:path>
                <a:path w="2386965" h="2734310">
                  <a:moveTo>
                    <a:pt x="345617" y="258727"/>
                  </a:moveTo>
                  <a:lnTo>
                    <a:pt x="331042" y="273302"/>
                  </a:lnTo>
                  <a:lnTo>
                    <a:pt x="314280" y="254143"/>
                  </a:lnTo>
                  <a:lnTo>
                    <a:pt x="327321" y="241102"/>
                  </a:lnTo>
                  <a:lnTo>
                    <a:pt x="345617" y="258727"/>
                  </a:lnTo>
                  <a:close/>
                </a:path>
                <a:path w="2386965" h="2734310">
                  <a:moveTo>
                    <a:pt x="427701" y="176643"/>
                  </a:moveTo>
                  <a:lnTo>
                    <a:pt x="412358" y="191985"/>
                  </a:lnTo>
                  <a:lnTo>
                    <a:pt x="404589" y="181794"/>
                  </a:lnTo>
                  <a:lnTo>
                    <a:pt x="402357" y="166066"/>
                  </a:lnTo>
                  <a:lnTo>
                    <a:pt x="417942" y="168441"/>
                  </a:lnTo>
                  <a:lnTo>
                    <a:pt x="427701" y="176643"/>
                  </a:lnTo>
                  <a:close/>
                </a:path>
                <a:path w="2386965" h="2734310">
                  <a:moveTo>
                    <a:pt x="519854" y="84490"/>
                  </a:moveTo>
                  <a:lnTo>
                    <a:pt x="503456" y="100887"/>
                  </a:lnTo>
                  <a:lnTo>
                    <a:pt x="496202" y="90181"/>
                  </a:lnTo>
                  <a:lnTo>
                    <a:pt x="492976" y="75447"/>
                  </a:lnTo>
                  <a:lnTo>
                    <a:pt x="510011" y="76372"/>
                  </a:lnTo>
                  <a:lnTo>
                    <a:pt x="512852" y="73532"/>
                  </a:lnTo>
                  <a:lnTo>
                    <a:pt x="519854" y="84490"/>
                  </a:lnTo>
                  <a:close/>
                </a:path>
                <a:path w="2386965" h="2734310">
                  <a:moveTo>
                    <a:pt x="193459" y="410884"/>
                  </a:moveTo>
                  <a:lnTo>
                    <a:pt x="175348" y="428996"/>
                  </a:lnTo>
                  <a:lnTo>
                    <a:pt x="170263" y="416120"/>
                  </a:lnTo>
                  <a:lnTo>
                    <a:pt x="182442" y="403942"/>
                  </a:lnTo>
                  <a:lnTo>
                    <a:pt x="193459" y="410884"/>
                  </a:lnTo>
                  <a:close/>
                </a:path>
                <a:path w="2386965" h="2734310">
                  <a:moveTo>
                    <a:pt x="265067" y="339276"/>
                  </a:moveTo>
                  <a:lnTo>
                    <a:pt x="234382" y="369962"/>
                  </a:lnTo>
                  <a:lnTo>
                    <a:pt x="225402" y="360982"/>
                  </a:lnTo>
                  <a:lnTo>
                    <a:pt x="249950" y="336433"/>
                  </a:lnTo>
                  <a:lnTo>
                    <a:pt x="265067" y="339276"/>
                  </a:lnTo>
                  <a:close/>
                </a:path>
                <a:path w="2386965" h="2734310">
                  <a:moveTo>
                    <a:pt x="402160" y="220144"/>
                  </a:moveTo>
                  <a:lnTo>
                    <a:pt x="389119" y="233186"/>
                  </a:lnTo>
                  <a:lnTo>
                    <a:pt x="377873" y="226471"/>
                  </a:lnTo>
                  <a:lnTo>
                    <a:pt x="376794" y="227550"/>
                  </a:lnTo>
                  <a:lnTo>
                    <a:pt x="371158" y="215225"/>
                  </a:lnTo>
                  <a:lnTo>
                    <a:pt x="381898" y="204485"/>
                  </a:lnTo>
                  <a:lnTo>
                    <a:pt x="393947" y="210397"/>
                  </a:lnTo>
                  <a:lnTo>
                    <a:pt x="402160" y="220144"/>
                  </a:lnTo>
                  <a:close/>
                </a:path>
                <a:path w="2386965" h="2734310">
                  <a:moveTo>
                    <a:pt x="459025" y="163280"/>
                  </a:moveTo>
                  <a:lnTo>
                    <a:pt x="453786" y="168518"/>
                  </a:lnTo>
                  <a:lnTo>
                    <a:pt x="439208" y="165135"/>
                  </a:lnTo>
                  <a:lnTo>
                    <a:pt x="435421" y="168923"/>
                  </a:lnTo>
                  <a:lnTo>
                    <a:pt x="427543" y="158840"/>
                  </a:lnTo>
                  <a:lnTo>
                    <a:pt x="443270" y="143114"/>
                  </a:lnTo>
                  <a:lnTo>
                    <a:pt x="453125" y="151219"/>
                  </a:lnTo>
                  <a:lnTo>
                    <a:pt x="459025" y="163280"/>
                  </a:lnTo>
                  <a:close/>
                </a:path>
                <a:path w="2386965" h="2734310">
                  <a:moveTo>
                    <a:pt x="563485" y="40859"/>
                  </a:moveTo>
                  <a:lnTo>
                    <a:pt x="550827" y="53516"/>
                  </a:lnTo>
                  <a:lnTo>
                    <a:pt x="547097" y="39286"/>
                  </a:lnTo>
                  <a:lnTo>
                    <a:pt x="563485" y="40859"/>
                  </a:lnTo>
                  <a:close/>
                </a:path>
                <a:path w="2386965" h="2734310">
                  <a:moveTo>
                    <a:pt x="177687" y="444617"/>
                  </a:moveTo>
                  <a:lnTo>
                    <a:pt x="162045" y="460259"/>
                  </a:lnTo>
                  <a:lnTo>
                    <a:pt x="153316" y="451027"/>
                  </a:lnTo>
                  <a:lnTo>
                    <a:pt x="169175" y="435169"/>
                  </a:lnTo>
                  <a:lnTo>
                    <a:pt x="177687" y="444617"/>
                  </a:lnTo>
                  <a:close/>
                </a:path>
                <a:path w="2386965" h="2734310">
                  <a:moveTo>
                    <a:pt x="191556" y="430748"/>
                  </a:moveTo>
                  <a:lnTo>
                    <a:pt x="176846" y="427498"/>
                  </a:lnTo>
                  <a:lnTo>
                    <a:pt x="189312" y="415032"/>
                  </a:lnTo>
                  <a:lnTo>
                    <a:pt x="191556" y="430748"/>
                  </a:lnTo>
                  <a:close/>
                </a:path>
                <a:path w="2386965" h="2734310">
                  <a:moveTo>
                    <a:pt x="227156" y="395148"/>
                  </a:moveTo>
                  <a:lnTo>
                    <a:pt x="210111" y="412193"/>
                  </a:lnTo>
                  <a:lnTo>
                    <a:pt x="201203" y="403141"/>
                  </a:lnTo>
                  <a:lnTo>
                    <a:pt x="216989" y="387355"/>
                  </a:lnTo>
                  <a:lnTo>
                    <a:pt x="227156" y="395148"/>
                  </a:lnTo>
                  <a:close/>
                </a:path>
                <a:path w="2386965" h="2734310">
                  <a:moveTo>
                    <a:pt x="271746" y="350558"/>
                  </a:moveTo>
                  <a:lnTo>
                    <a:pt x="255636" y="366668"/>
                  </a:lnTo>
                  <a:lnTo>
                    <a:pt x="242053" y="362291"/>
                  </a:lnTo>
                  <a:lnTo>
                    <a:pt x="264300" y="340044"/>
                  </a:lnTo>
                  <a:lnTo>
                    <a:pt x="271746" y="350558"/>
                  </a:lnTo>
                  <a:close/>
                </a:path>
                <a:path w="2386965" h="2734310">
                  <a:moveTo>
                    <a:pt x="290218" y="332087"/>
                  </a:moveTo>
                  <a:lnTo>
                    <a:pt x="280460" y="341844"/>
                  </a:lnTo>
                  <a:lnTo>
                    <a:pt x="264300" y="340044"/>
                  </a:lnTo>
                  <a:lnTo>
                    <a:pt x="281945" y="322399"/>
                  </a:lnTo>
                  <a:lnTo>
                    <a:pt x="290218" y="332087"/>
                  </a:lnTo>
                  <a:close/>
                </a:path>
                <a:path w="2386965" h="2734310">
                  <a:moveTo>
                    <a:pt x="330049" y="292255"/>
                  </a:moveTo>
                  <a:lnTo>
                    <a:pt x="315473" y="306831"/>
                  </a:lnTo>
                  <a:lnTo>
                    <a:pt x="310688" y="293656"/>
                  </a:lnTo>
                  <a:lnTo>
                    <a:pt x="319534" y="284809"/>
                  </a:lnTo>
                  <a:lnTo>
                    <a:pt x="330049" y="292255"/>
                  </a:lnTo>
                  <a:close/>
                </a:path>
                <a:path w="2386965" h="2734310">
                  <a:moveTo>
                    <a:pt x="573472" y="48832"/>
                  </a:moveTo>
                  <a:lnTo>
                    <a:pt x="560958" y="61346"/>
                  </a:lnTo>
                  <a:lnTo>
                    <a:pt x="549029" y="55314"/>
                  </a:lnTo>
                  <a:lnTo>
                    <a:pt x="566554" y="37790"/>
                  </a:lnTo>
                  <a:lnTo>
                    <a:pt x="573472" y="48832"/>
                  </a:lnTo>
                  <a:close/>
                </a:path>
                <a:path w="2386965" h="2734310">
                  <a:moveTo>
                    <a:pt x="184896" y="473329"/>
                  </a:moveTo>
                  <a:lnTo>
                    <a:pt x="168498" y="489727"/>
                  </a:lnTo>
                  <a:lnTo>
                    <a:pt x="157696" y="482569"/>
                  </a:lnTo>
                  <a:lnTo>
                    <a:pt x="161628" y="478637"/>
                  </a:lnTo>
                  <a:lnTo>
                    <a:pt x="159168" y="463136"/>
                  </a:lnTo>
                  <a:lnTo>
                    <a:pt x="174094" y="466171"/>
                  </a:lnTo>
                  <a:lnTo>
                    <a:pt x="184896" y="473329"/>
                  </a:lnTo>
                  <a:close/>
                </a:path>
                <a:path w="2386965" h="2734310">
                  <a:moveTo>
                    <a:pt x="256178" y="384087"/>
                  </a:moveTo>
                  <a:lnTo>
                    <a:pt x="239888" y="400377"/>
                  </a:lnTo>
                  <a:lnTo>
                    <a:pt x="231375" y="390929"/>
                  </a:lnTo>
                  <a:lnTo>
                    <a:pt x="247198" y="375107"/>
                  </a:lnTo>
                  <a:lnTo>
                    <a:pt x="256178" y="384087"/>
                  </a:lnTo>
                  <a:close/>
                </a:path>
                <a:path w="2386965" h="2734310">
                  <a:moveTo>
                    <a:pt x="335961" y="304304"/>
                  </a:moveTo>
                  <a:lnTo>
                    <a:pt x="323686" y="316578"/>
                  </a:lnTo>
                  <a:lnTo>
                    <a:pt x="313579" y="308725"/>
                  </a:lnTo>
                  <a:lnTo>
                    <a:pt x="331319" y="290985"/>
                  </a:lnTo>
                  <a:lnTo>
                    <a:pt x="335961" y="304304"/>
                  </a:lnTo>
                  <a:close/>
                </a:path>
                <a:path w="2386965" h="2734310">
                  <a:moveTo>
                    <a:pt x="452341" y="205885"/>
                  </a:moveTo>
                  <a:lnTo>
                    <a:pt x="438316" y="219909"/>
                  </a:lnTo>
                  <a:lnTo>
                    <a:pt x="424949" y="215316"/>
                  </a:lnTo>
                  <a:lnTo>
                    <a:pt x="420787" y="201517"/>
                  </a:lnTo>
                  <a:lnTo>
                    <a:pt x="443360" y="196904"/>
                  </a:lnTo>
                  <a:lnTo>
                    <a:pt x="452341" y="205885"/>
                  </a:lnTo>
                  <a:close/>
                </a:path>
                <a:path w="2386965" h="2734310">
                  <a:moveTo>
                    <a:pt x="506328" y="151897"/>
                  </a:moveTo>
                  <a:lnTo>
                    <a:pt x="493766" y="164459"/>
                  </a:lnTo>
                  <a:lnTo>
                    <a:pt x="481286" y="158979"/>
                  </a:lnTo>
                  <a:lnTo>
                    <a:pt x="474271" y="148033"/>
                  </a:lnTo>
                  <a:lnTo>
                    <a:pt x="486546" y="135759"/>
                  </a:lnTo>
                  <a:lnTo>
                    <a:pt x="499350" y="140915"/>
                  </a:lnTo>
                  <a:lnTo>
                    <a:pt x="506328" y="151897"/>
                  </a:lnTo>
                  <a:close/>
                </a:path>
                <a:path w="2386965" h="2734310">
                  <a:moveTo>
                    <a:pt x="537685" y="120540"/>
                  </a:moveTo>
                  <a:lnTo>
                    <a:pt x="522150" y="136075"/>
                  </a:lnTo>
                  <a:lnTo>
                    <a:pt x="512439" y="127826"/>
                  </a:lnTo>
                  <a:lnTo>
                    <a:pt x="506395" y="115909"/>
                  </a:lnTo>
                  <a:lnTo>
                    <a:pt x="512065" y="110239"/>
                  </a:lnTo>
                  <a:lnTo>
                    <a:pt x="528513" y="111752"/>
                  </a:lnTo>
                  <a:lnTo>
                    <a:pt x="537685" y="120540"/>
                  </a:lnTo>
                  <a:close/>
                </a:path>
                <a:path w="2386965" h="2734310">
                  <a:moveTo>
                    <a:pt x="635675" y="22550"/>
                  </a:moveTo>
                  <a:lnTo>
                    <a:pt x="621112" y="37114"/>
                  </a:lnTo>
                  <a:lnTo>
                    <a:pt x="610657" y="29608"/>
                  </a:lnTo>
                  <a:lnTo>
                    <a:pt x="605165" y="17139"/>
                  </a:lnTo>
                  <a:lnTo>
                    <a:pt x="611674" y="10631"/>
                  </a:lnTo>
                  <a:lnTo>
                    <a:pt x="628241" y="12023"/>
                  </a:lnTo>
                  <a:lnTo>
                    <a:pt x="635675" y="22550"/>
                  </a:lnTo>
                  <a:close/>
                </a:path>
                <a:path w="2386965" h="2734310">
                  <a:moveTo>
                    <a:pt x="160827" y="497398"/>
                  </a:moveTo>
                  <a:lnTo>
                    <a:pt x="151847" y="488418"/>
                  </a:lnTo>
                  <a:lnTo>
                    <a:pt x="152614" y="487651"/>
                  </a:lnTo>
                  <a:lnTo>
                    <a:pt x="160827" y="497398"/>
                  </a:lnTo>
                  <a:close/>
                </a:path>
                <a:path w="2386965" h="2734310">
                  <a:moveTo>
                    <a:pt x="207205" y="468980"/>
                  </a:moveTo>
                  <a:lnTo>
                    <a:pt x="194356" y="481830"/>
                  </a:lnTo>
                  <a:lnTo>
                    <a:pt x="186143" y="472083"/>
                  </a:lnTo>
                  <a:lnTo>
                    <a:pt x="189341" y="450924"/>
                  </a:lnTo>
                  <a:lnTo>
                    <a:pt x="202444" y="455781"/>
                  </a:lnTo>
                  <a:lnTo>
                    <a:pt x="207205" y="468980"/>
                  </a:lnTo>
                  <a:close/>
                </a:path>
                <a:path w="2386965" h="2734310">
                  <a:moveTo>
                    <a:pt x="242530" y="433656"/>
                  </a:moveTo>
                  <a:lnTo>
                    <a:pt x="228110" y="448076"/>
                  </a:lnTo>
                  <a:lnTo>
                    <a:pt x="214263" y="443962"/>
                  </a:lnTo>
                  <a:lnTo>
                    <a:pt x="207464" y="432800"/>
                  </a:lnTo>
                  <a:lnTo>
                    <a:pt x="220122" y="420143"/>
                  </a:lnTo>
                  <a:lnTo>
                    <a:pt x="230637" y="427589"/>
                  </a:lnTo>
                  <a:lnTo>
                    <a:pt x="242530" y="433656"/>
                  </a:lnTo>
                  <a:close/>
                </a:path>
                <a:path w="2386965" h="2734310">
                  <a:moveTo>
                    <a:pt x="264933" y="411253"/>
                  </a:moveTo>
                  <a:lnTo>
                    <a:pt x="249182" y="427004"/>
                  </a:lnTo>
                  <a:lnTo>
                    <a:pt x="240610" y="417616"/>
                  </a:lnTo>
                  <a:lnTo>
                    <a:pt x="244671" y="395594"/>
                  </a:lnTo>
                  <a:lnTo>
                    <a:pt x="255952" y="402273"/>
                  </a:lnTo>
                  <a:lnTo>
                    <a:pt x="257487" y="400739"/>
                  </a:lnTo>
                  <a:lnTo>
                    <a:pt x="264933" y="411253"/>
                  </a:lnTo>
                  <a:close/>
                </a:path>
                <a:path w="2386965" h="2734310">
                  <a:moveTo>
                    <a:pt x="296098" y="380088"/>
                  </a:moveTo>
                  <a:lnTo>
                    <a:pt x="281043" y="395143"/>
                  </a:lnTo>
                  <a:lnTo>
                    <a:pt x="270528" y="387697"/>
                  </a:lnTo>
                  <a:lnTo>
                    <a:pt x="263466" y="376799"/>
                  </a:lnTo>
                  <a:lnTo>
                    <a:pt x="275356" y="364908"/>
                  </a:lnTo>
                  <a:lnTo>
                    <a:pt x="288136" y="370089"/>
                  </a:lnTo>
                  <a:lnTo>
                    <a:pt x="296098" y="380088"/>
                  </a:lnTo>
                  <a:close/>
                </a:path>
                <a:path w="2386965" h="2734310">
                  <a:moveTo>
                    <a:pt x="315022" y="343203"/>
                  </a:moveTo>
                  <a:lnTo>
                    <a:pt x="295424" y="362801"/>
                  </a:lnTo>
                  <a:lnTo>
                    <a:pt x="289644" y="350620"/>
                  </a:lnTo>
                  <a:lnTo>
                    <a:pt x="301439" y="338826"/>
                  </a:lnTo>
                  <a:lnTo>
                    <a:pt x="315022" y="343203"/>
                  </a:lnTo>
                  <a:close/>
                </a:path>
                <a:path w="2386965" h="2734310">
                  <a:moveTo>
                    <a:pt x="384607" y="291579"/>
                  </a:moveTo>
                  <a:lnTo>
                    <a:pt x="373867" y="302319"/>
                  </a:lnTo>
                  <a:lnTo>
                    <a:pt x="353485" y="286780"/>
                  </a:lnTo>
                  <a:lnTo>
                    <a:pt x="369068" y="271197"/>
                  </a:lnTo>
                  <a:lnTo>
                    <a:pt x="384607" y="291579"/>
                  </a:lnTo>
                  <a:close/>
                </a:path>
                <a:path w="2386965" h="2734310">
                  <a:moveTo>
                    <a:pt x="418505" y="257681"/>
                  </a:moveTo>
                  <a:lnTo>
                    <a:pt x="411313" y="264873"/>
                  </a:lnTo>
                  <a:lnTo>
                    <a:pt x="397874" y="260352"/>
                  </a:lnTo>
                  <a:lnTo>
                    <a:pt x="397586" y="260639"/>
                  </a:lnTo>
                  <a:lnTo>
                    <a:pt x="389469" y="250796"/>
                  </a:lnTo>
                  <a:lnTo>
                    <a:pt x="406538" y="233727"/>
                  </a:lnTo>
                  <a:lnTo>
                    <a:pt x="413984" y="244242"/>
                  </a:lnTo>
                  <a:lnTo>
                    <a:pt x="418505" y="257681"/>
                  </a:lnTo>
                  <a:close/>
                </a:path>
                <a:path w="2386965" h="2734310">
                  <a:moveTo>
                    <a:pt x="323777" y="370369"/>
                  </a:moveTo>
                  <a:lnTo>
                    <a:pt x="307667" y="386479"/>
                  </a:lnTo>
                  <a:lnTo>
                    <a:pt x="297141" y="379045"/>
                  </a:lnTo>
                  <a:lnTo>
                    <a:pt x="300952" y="375233"/>
                  </a:lnTo>
                  <a:lnTo>
                    <a:pt x="294310" y="363916"/>
                  </a:lnTo>
                  <a:lnTo>
                    <a:pt x="311187" y="347039"/>
                  </a:lnTo>
                  <a:lnTo>
                    <a:pt x="323777" y="370369"/>
                  </a:lnTo>
                  <a:close/>
                </a:path>
                <a:path w="2386965" h="2734310">
                  <a:moveTo>
                    <a:pt x="477973" y="216174"/>
                  </a:moveTo>
                  <a:lnTo>
                    <a:pt x="470864" y="223282"/>
                  </a:lnTo>
                  <a:lnTo>
                    <a:pt x="457581" y="218605"/>
                  </a:lnTo>
                  <a:lnTo>
                    <a:pt x="455723" y="220463"/>
                  </a:lnTo>
                  <a:lnTo>
                    <a:pt x="446971" y="211255"/>
                  </a:lnTo>
                  <a:lnTo>
                    <a:pt x="463368" y="194857"/>
                  </a:lnTo>
                  <a:lnTo>
                    <a:pt x="471569" y="204616"/>
                  </a:lnTo>
                  <a:lnTo>
                    <a:pt x="477973" y="216174"/>
                  </a:lnTo>
                  <a:close/>
                </a:path>
                <a:path w="2386965" h="2734310">
                  <a:moveTo>
                    <a:pt x="499007" y="177179"/>
                  </a:moveTo>
                  <a:lnTo>
                    <a:pt x="481746" y="194440"/>
                  </a:lnTo>
                  <a:lnTo>
                    <a:pt x="473857" y="184369"/>
                  </a:lnTo>
                  <a:lnTo>
                    <a:pt x="486802" y="171423"/>
                  </a:lnTo>
                  <a:lnTo>
                    <a:pt x="499007" y="177179"/>
                  </a:lnTo>
                  <a:close/>
                </a:path>
                <a:path w="2386965" h="2734310">
                  <a:moveTo>
                    <a:pt x="595010" y="99137"/>
                  </a:moveTo>
                  <a:lnTo>
                    <a:pt x="582172" y="111974"/>
                  </a:lnTo>
                  <a:lnTo>
                    <a:pt x="570926" y="105260"/>
                  </a:lnTo>
                  <a:lnTo>
                    <a:pt x="562809" y="95416"/>
                  </a:lnTo>
                  <a:lnTo>
                    <a:pt x="574460" y="83765"/>
                  </a:lnTo>
                  <a:lnTo>
                    <a:pt x="587899" y="88287"/>
                  </a:lnTo>
                  <a:lnTo>
                    <a:pt x="595010" y="99137"/>
                  </a:lnTo>
                  <a:close/>
                </a:path>
                <a:path w="2386965" h="2734310">
                  <a:moveTo>
                    <a:pt x="190980" y="521127"/>
                  </a:moveTo>
                  <a:lnTo>
                    <a:pt x="181631" y="530476"/>
                  </a:lnTo>
                  <a:lnTo>
                    <a:pt x="166739" y="509447"/>
                  </a:lnTo>
                  <a:lnTo>
                    <a:pt x="175177" y="501009"/>
                  </a:lnTo>
                  <a:lnTo>
                    <a:pt x="187753" y="506393"/>
                  </a:lnTo>
                  <a:lnTo>
                    <a:pt x="187034" y="507112"/>
                  </a:lnTo>
                  <a:lnTo>
                    <a:pt x="190980" y="521127"/>
                  </a:lnTo>
                  <a:close/>
                </a:path>
                <a:path w="2386965" h="2734310">
                  <a:moveTo>
                    <a:pt x="255502" y="438645"/>
                  </a:moveTo>
                  <a:lnTo>
                    <a:pt x="238720" y="455426"/>
                  </a:lnTo>
                  <a:lnTo>
                    <a:pt x="230040" y="446146"/>
                  </a:lnTo>
                  <a:lnTo>
                    <a:pt x="247492" y="428694"/>
                  </a:lnTo>
                  <a:lnTo>
                    <a:pt x="255502" y="438645"/>
                  </a:lnTo>
                  <a:close/>
                </a:path>
                <a:path w="2386965" h="2734310">
                  <a:moveTo>
                    <a:pt x="356539" y="355568"/>
                  </a:moveTo>
                  <a:lnTo>
                    <a:pt x="345140" y="366967"/>
                  </a:lnTo>
                  <a:lnTo>
                    <a:pt x="332887" y="361259"/>
                  </a:lnTo>
                  <a:lnTo>
                    <a:pt x="328546" y="347640"/>
                  </a:lnTo>
                  <a:lnTo>
                    <a:pt x="340880" y="335306"/>
                  </a:lnTo>
                  <a:lnTo>
                    <a:pt x="351394" y="342752"/>
                  </a:lnTo>
                  <a:lnTo>
                    <a:pt x="356539" y="355568"/>
                  </a:lnTo>
                  <a:close/>
                </a:path>
                <a:path w="2386965" h="2734310">
                  <a:moveTo>
                    <a:pt x="380546" y="313601"/>
                  </a:moveTo>
                  <a:lnTo>
                    <a:pt x="362937" y="331209"/>
                  </a:lnTo>
                  <a:lnTo>
                    <a:pt x="355455" y="320730"/>
                  </a:lnTo>
                  <a:lnTo>
                    <a:pt x="369372" y="306814"/>
                  </a:lnTo>
                  <a:lnTo>
                    <a:pt x="380546" y="313601"/>
                  </a:lnTo>
                  <a:close/>
                </a:path>
                <a:path w="2386965" h="2734310">
                  <a:moveTo>
                    <a:pt x="455788" y="256319"/>
                  </a:moveTo>
                  <a:lnTo>
                    <a:pt x="452180" y="259927"/>
                  </a:lnTo>
                  <a:lnTo>
                    <a:pt x="438081" y="256065"/>
                  </a:lnTo>
                  <a:lnTo>
                    <a:pt x="429868" y="246318"/>
                  </a:lnTo>
                  <a:lnTo>
                    <a:pt x="445978" y="230208"/>
                  </a:lnTo>
                  <a:lnTo>
                    <a:pt x="454958" y="239188"/>
                  </a:lnTo>
                  <a:lnTo>
                    <a:pt x="450272" y="243875"/>
                  </a:lnTo>
                  <a:lnTo>
                    <a:pt x="455788" y="256319"/>
                  </a:lnTo>
                  <a:close/>
                </a:path>
                <a:path w="2386965" h="2734310">
                  <a:moveTo>
                    <a:pt x="500987" y="193160"/>
                  </a:moveTo>
                  <a:lnTo>
                    <a:pt x="484827" y="191359"/>
                  </a:lnTo>
                  <a:lnTo>
                    <a:pt x="497772" y="178414"/>
                  </a:lnTo>
                  <a:lnTo>
                    <a:pt x="500987" y="193160"/>
                  </a:lnTo>
                  <a:close/>
                </a:path>
                <a:path w="2386965" h="2734310">
                  <a:moveTo>
                    <a:pt x="626573" y="85534"/>
                  </a:moveTo>
                  <a:lnTo>
                    <a:pt x="612989" y="81157"/>
                  </a:lnTo>
                  <a:lnTo>
                    <a:pt x="608986" y="85160"/>
                  </a:lnTo>
                  <a:lnTo>
                    <a:pt x="600173" y="76012"/>
                  </a:lnTo>
                  <a:lnTo>
                    <a:pt x="617051" y="59135"/>
                  </a:lnTo>
                  <a:lnTo>
                    <a:pt x="625264" y="68883"/>
                  </a:lnTo>
                  <a:lnTo>
                    <a:pt x="626573" y="85534"/>
                  </a:lnTo>
                  <a:close/>
                </a:path>
                <a:path w="2386965" h="2734310">
                  <a:moveTo>
                    <a:pt x="666258" y="27889"/>
                  </a:moveTo>
                  <a:lnTo>
                    <a:pt x="648278" y="45868"/>
                  </a:lnTo>
                  <a:lnTo>
                    <a:pt x="640832" y="35354"/>
                  </a:lnTo>
                  <a:lnTo>
                    <a:pt x="655216" y="20970"/>
                  </a:lnTo>
                  <a:lnTo>
                    <a:pt x="666258" y="27889"/>
                  </a:lnTo>
                  <a:close/>
                </a:path>
                <a:path w="2386965" h="2734310">
                  <a:moveTo>
                    <a:pt x="224686" y="487420"/>
                  </a:moveTo>
                  <a:lnTo>
                    <a:pt x="209248" y="502859"/>
                  </a:lnTo>
                  <a:lnTo>
                    <a:pt x="199608" y="494538"/>
                  </a:lnTo>
                  <a:lnTo>
                    <a:pt x="216773" y="477373"/>
                  </a:lnTo>
                  <a:lnTo>
                    <a:pt x="224686" y="487420"/>
                  </a:lnTo>
                  <a:close/>
                </a:path>
                <a:path w="2386965" h="2734310">
                  <a:moveTo>
                    <a:pt x="257578" y="454529"/>
                  </a:moveTo>
                  <a:lnTo>
                    <a:pt x="248863" y="463244"/>
                  </a:lnTo>
                  <a:lnTo>
                    <a:pt x="243227" y="450919"/>
                  </a:lnTo>
                  <a:lnTo>
                    <a:pt x="253967" y="440179"/>
                  </a:lnTo>
                  <a:lnTo>
                    <a:pt x="257578" y="454529"/>
                  </a:lnTo>
                  <a:close/>
                </a:path>
                <a:path w="2386965" h="2734310">
                  <a:moveTo>
                    <a:pt x="318414" y="429614"/>
                  </a:moveTo>
                  <a:lnTo>
                    <a:pt x="305011" y="425057"/>
                  </a:lnTo>
                  <a:lnTo>
                    <a:pt x="294628" y="417479"/>
                  </a:lnTo>
                  <a:lnTo>
                    <a:pt x="286187" y="407959"/>
                  </a:lnTo>
                  <a:lnTo>
                    <a:pt x="301530" y="392616"/>
                  </a:lnTo>
                  <a:lnTo>
                    <a:pt x="311457" y="400650"/>
                  </a:lnTo>
                  <a:lnTo>
                    <a:pt x="311757" y="400350"/>
                  </a:lnTo>
                  <a:lnTo>
                    <a:pt x="320030" y="410037"/>
                  </a:lnTo>
                  <a:lnTo>
                    <a:pt x="317956" y="412111"/>
                  </a:lnTo>
                  <a:lnTo>
                    <a:pt x="318414" y="429614"/>
                  </a:lnTo>
                  <a:close/>
                </a:path>
                <a:path w="2386965" h="2734310">
                  <a:moveTo>
                    <a:pt x="406034" y="324034"/>
                  </a:moveTo>
                  <a:lnTo>
                    <a:pt x="400999" y="329068"/>
                  </a:lnTo>
                  <a:lnTo>
                    <a:pt x="388998" y="323108"/>
                  </a:lnTo>
                  <a:lnTo>
                    <a:pt x="379011" y="315135"/>
                  </a:lnTo>
                  <a:lnTo>
                    <a:pt x="396656" y="297491"/>
                  </a:lnTo>
                  <a:lnTo>
                    <a:pt x="404102" y="308005"/>
                  </a:lnTo>
                  <a:lnTo>
                    <a:pt x="406034" y="324034"/>
                  </a:lnTo>
                  <a:close/>
                </a:path>
                <a:path w="2386965" h="2734310">
                  <a:moveTo>
                    <a:pt x="439390" y="272717"/>
                  </a:moveTo>
                  <a:lnTo>
                    <a:pt x="422417" y="289690"/>
                  </a:lnTo>
                  <a:lnTo>
                    <a:pt x="414767" y="279379"/>
                  </a:lnTo>
                  <a:lnTo>
                    <a:pt x="425040" y="269107"/>
                  </a:lnTo>
                  <a:lnTo>
                    <a:pt x="439390" y="272717"/>
                  </a:lnTo>
                  <a:close/>
                </a:path>
                <a:path w="2386965" h="2734310">
                  <a:moveTo>
                    <a:pt x="515687" y="214380"/>
                  </a:moveTo>
                  <a:lnTo>
                    <a:pt x="502070" y="227997"/>
                  </a:lnTo>
                  <a:lnTo>
                    <a:pt x="490333" y="221774"/>
                  </a:lnTo>
                  <a:lnTo>
                    <a:pt x="491747" y="220359"/>
                  </a:lnTo>
                  <a:lnTo>
                    <a:pt x="487346" y="206800"/>
                  </a:lnTo>
                  <a:lnTo>
                    <a:pt x="494083" y="200064"/>
                  </a:lnTo>
                  <a:lnTo>
                    <a:pt x="506899" y="205208"/>
                  </a:lnTo>
                  <a:lnTo>
                    <a:pt x="515687" y="214380"/>
                  </a:lnTo>
                  <a:close/>
                </a:path>
                <a:path w="2386965" h="2734310">
                  <a:moveTo>
                    <a:pt x="566402" y="163665"/>
                  </a:moveTo>
                  <a:lnTo>
                    <a:pt x="552702" y="177366"/>
                  </a:lnTo>
                  <a:lnTo>
                    <a:pt x="542666" y="169440"/>
                  </a:lnTo>
                  <a:lnTo>
                    <a:pt x="536083" y="158063"/>
                  </a:lnTo>
                  <a:lnTo>
                    <a:pt x="567668" y="126478"/>
                  </a:lnTo>
                  <a:lnTo>
                    <a:pt x="575941" y="136166"/>
                  </a:lnTo>
                  <a:lnTo>
                    <a:pt x="560598" y="151509"/>
                  </a:lnTo>
                  <a:lnTo>
                    <a:pt x="566402" y="163665"/>
                  </a:lnTo>
                  <a:close/>
                </a:path>
                <a:path w="2386965" h="2734310">
                  <a:moveTo>
                    <a:pt x="667998" y="44109"/>
                  </a:moveTo>
                  <a:lnTo>
                    <a:pt x="662628" y="49479"/>
                  </a:lnTo>
                  <a:lnTo>
                    <a:pt x="651346" y="42800"/>
                  </a:lnTo>
                  <a:lnTo>
                    <a:pt x="665155" y="28991"/>
                  </a:lnTo>
                  <a:lnTo>
                    <a:pt x="667998" y="44109"/>
                  </a:lnTo>
                  <a:close/>
                </a:path>
                <a:path w="2386965" h="2734310">
                  <a:moveTo>
                    <a:pt x="704054" y="8053"/>
                  </a:moveTo>
                  <a:lnTo>
                    <a:pt x="700985" y="11122"/>
                  </a:lnTo>
                  <a:lnTo>
                    <a:pt x="692757" y="1389"/>
                  </a:lnTo>
                  <a:lnTo>
                    <a:pt x="694147" y="0"/>
                  </a:lnTo>
                  <a:lnTo>
                    <a:pt x="704054" y="8053"/>
                  </a:lnTo>
                  <a:close/>
                </a:path>
                <a:path w="2386965" h="2734310">
                  <a:moveTo>
                    <a:pt x="269626" y="460441"/>
                  </a:moveTo>
                  <a:lnTo>
                    <a:pt x="254284" y="475784"/>
                  </a:lnTo>
                  <a:lnTo>
                    <a:pt x="243901" y="468206"/>
                  </a:lnTo>
                  <a:lnTo>
                    <a:pt x="262180" y="449926"/>
                  </a:lnTo>
                  <a:lnTo>
                    <a:pt x="269626" y="460441"/>
                  </a:lnTo>
                  <a:close/>
                </a:path>
                <a:path w="2386965" h="2734310">
                  <a:moveTo>
                    <a:pt x="439263" y="308765"/>
                  </a:moveTo>
                  <a:lnTo>
                    <a:pt x="425131" y="322897"/>
                  </a:lnTo>
                  <a:lnTo>
                    <a:pt x="415251" y="314816"/>
                  </a:lnTo>
                  <a:lnTo>
                    <a:pt x="408609" y="303498"/>
                  </a:lnTo>
                  <a:lnTo>
                    <a:pt x="438419" y="273688"/>
                  </a:lnTo>
                  <a:lnTo>
                    <a:pt x="446932" y="283135"/>
                  </a:lnTo>
                  <a:lnTo>
                    <a:pt x="433795" y="296273"/>
                  </a:lnTo>
                  <a:lnTo>
                    <a:pt x="439263" y="308765"/>
                  </a:lnTo>
                  <a:close/>
                </a:path>
                <a:path w="2386965" h="2734310">
                  <a:moveTo>
                    <a:pt x="575716" y="154352"/>
                  </a:moveTo>
                  <a:lnTo>
                    <a:pt x="560598" y="151509"/>
                  </a:lnTo>
                  <a:lnTo>
                    <a:pt x="575941" y="136166"/>
                  </a:lnTo>
                  <a:lnTo>
                    <a:pt x="575716" y="154352"/>
                  </a:lnTo>
                  <a:close/>
                </a:path>
                <a:path w="2386965" h="2734310">
                  <a:moveTo>
                    <a:pt x="673301" y="74727"/>
                  </a:moveTo>
                  <a:lnTo>
                    <a:pt x="665438" y="82590"/>
                  </a:lnTo>
                  <a:lnTo>
                    <a:pt x="648594" y="81473"/>
                  </a:lnTo>
                  <a:lnTo>
                    <a:pt x="643450" y="68657"/>
                  </a:lnTo>
                  <a:lnTo>
                    <a:pt x="652655" y="59452"/>
                  </a:lnTo>
                  <a:lnTo>
                    <a:pt x="667581" y="62486"/>
                  </a:lnTo>
                  <a:lnTo>
                    <a:pt x="673301" y="74727"/>
                  </a:lnTo>
                  <a:close/>
                </a:path>
                <a:path w="2386965" h="2734310">
                  <a:moveTo>
                    <a:pt x="212633" y="535395"/>
                  </a:moveTo>
                  <a:lnTo>
                    <a:pt x="196523" y="551505"/>
                  </a:lnTo>
                  <a:lnTo>
                    <a:pt x="188309" y="541758"/>
                  </a:lnTo>
                  <a:lnTo>
                    <a:pt x="204419" y="525648"/>
                  </a:lnTo>
                  <a:lnTo>
                    <a:pt x="212633" y="535395"/>
                  </a:lnTo>
                  <a:close/>
                </a:path>
                <a:path w="2386965" h="2734310">
                  <a:moveTo>
                    <a:pt x="269175" y="496813"/>
                  </a:moveTo>
                  <a:lnTo>
                    <a:pt x="259490" y="506498"/>
                  </a:lnTo>
                  <a:lnTo>
                    <a:pt x="244852" y="503175"/>
                  </a:lnTo>
                  <a:lnTo>
                    <a:pt x="243798" y="504230"/>
                  </a:lnTo>
                  <a:lnTo>
                    <a:pt x="238941" y="491127"/>
                  </a:lnTo>
                  <a:lnTo>
                    <a:pt x="250256" y="479811"/>
                  </a:lnTo>
                  <a:lnTo>
                    <a:pt x="261298" y="486730"/>
                  </a:lnTo>
                  <a:lnTo>
                    <a:pt x="269175" y="496813"/>
                  </a:lnTo>
                  <a:close/>
                </a:path>
                <a:path w="2386965" h="2734310">
                  <a:moveTo>
                    <a:pt x="305349" y="442679"/>
                  </a:moveTo>
                  <a:lnTo>
                    <a:pt x="288771" y="459257"/>
                  </a:lnTo>
                  <a:lnTo>
                    <a:pt x="280438" y="449629"/>
                  </a:lnTo>
                  <a:lnTo>
                    <a:pt x="297915" y="432153"/>
                  </a:lnTo>
                  <a:lnTo>
                    <a:pt x="305349" y="442679"/>
                  </a:lnTo>
                  <a:close/>
                </a:path>
                <a:path w="2386965" h="2734310">
                  <a:moveTo>
                    <a:pt x="363846" y="402143"/>
                  </a:moveTo>
                  <a:lnTo>
                    <a:pt x="355862" y="410126"/>
                  </a:lnTo>
                  <a:lnTo>
                    <a:pt x="344185" y="403843"/>
                  </a:lnTo>
                  <a:lnTo>
                    <a:pt x="337039" y="393028"/>
                  </a:lnTo>
                  <a:lnTo>
                    <a:pt x="351711" y="378357"/>
                  </a:lnTo>
                  <a:lnTo>
                    <a:pt x="362201" y="385827"/>
                  </a:lnTo>
                  <a:lnTo>
                    <a:pt x="360115" y="387912"/>
                  </a:lnTo>
                  <a:lnTo>
                    <a:pt x="363846" y="402143"/>
                  </a:lnTo>
                  <a:close/>
                </a:path>
                <a:path w="2386965" h="2734310">
                  <a:moveTo>
                    <a:pt x="443357" y="358552"/>
                  </a:moveTo>
                  <a:lnTo>
                    <a:pt x="432893" y="369017"/>
                  </a:lnTo>
                  <a:lnTo>
                    <a:pt x="420077" y="363872"/>
                  </a:lnTo>
                  <a:lnTo>
                    <a:pt x="419310" y="364639"/>
                  </a:lnTo>
                  <a:lnTo>
                    <a:pt x="414165" y="351823"/>
                  </a:lnTo>
                  <a:lnTo>
                    <a:pt x="396998" y="351030"/>
                  </a:lnTo>
                  <a:lnTo>
                    <a:pt x="393999" y="336068"/>
                  </a:lnTo>
                  <a:lnTo>
                    <a:pt x="403001" y="327066"/>
                  </a:lnTo>
                  <a:lnTo>
                    <a:pt x="421837" y="344152"/>
                  </a:lnTo>
                  <a:lnTo>
                    <a:pt x="428201" y="337787"/>
                  </a:lnTo>
                  <a:lnTo>
                    <a:pt x="438584" y="345365"/>
                  </a:lnTo>
                  <a:lnTo>
                    <a:pt x="443357" y="358552"/>
                  </a:lnTo>
                  <a:close/>
                </a:path>
                <a:path w="2386965" h="2734310">
                  <a:moveTo>
                    <a:pt x="507517" y="258472"/>
                  </a:moveTo>
                  <a:lnTo>
                    <a:pt x="493948" y="272041"/>
                  </a:lnTo>
                  <a:lnTo>
                    <a:pt x="474453" y="255614"/>
                  </a:lnTo>
                  <a:lnTo>
                    <a:pt x="486775" y="243292"/>
                  </a:lnTo>
                  <a:lnTo>
                    <a:pt x="501461" y="246567"/>
                  </a:lnTo>
                  <a:lnTo>
                    <a:pt x="507517" y="258472"/>
                  </a:lnTo>
                  <a:close/>
                </a:path>
                <a:path w="2386965" h="2734310">
                  <a:moveTo>
                    <a:pt x="563758" y="202231"/>
                  </a:moveTo>
                  <a:lnTo>
                    <a:pt x="551483" y="214505"/>
                  </a:lnTo>
                  <a:lnTo>
                    <a:pt x="542527" y="205501"/>
                  </a:lnTo>
                  <a:lnTo>
                    <a:pt x="536592" y="193476"/>
                  </a:lnTo>
                  <a:lnTo>
                    <a:pt x="548866" y="181202"/>
                  </a:lnTo>
                  <a:lnTo>
                    <a:pt x="559380" y="188648"/>
                  </a:lnTo>
                  <a:lnTo>
                    <a:pt x="563758" y="202231"/>
                  </a:lnTo>
                  <a:close/>
                </a:path>
                <a:path w="2386965" h="2734310">
                  <a:moveTo>
                    <a:pt x="635869" y="130119"/>
                  </a:moveTo>
                  <a:lnTo>
                    <a:pt x="625321" y="140668"/>
                  </a:lnTo>
                  <a:lnTo>
                    <a:pt x="613296" y="134732"/>
                  </a:lnTo>
                  <a:lnTo>
                    <a:pt x="604867" y="125200"/>
                  </a:lnTo>
                  <a:lnTo>
                    <a:pt x="614888" y="115179"/>
                  </a:lnTo>
                  <a:lnTo>
                    <a:pt x="628998" y="119029"/>
                  </a:lnTo>
                  <a:lnTo>
                    <a:pt x="629813" y="118214"/>
                  </a:lnTo>
                  <a:lnTo>
                    <a:pt x="635869" y="130119"/>
                  </a:lnTo>
                  <a:close/>
                </a:path>
                <a:path w="2386965" h="2734310">
                  <a:moveTo>
                    <a:pt x="247890" y="536059"/>
                  </a:moveTo>
                  <a:lnTo>
                    <a:pt x="242388" y="541561"/>
                  </a:lnTo>
                  <a:lnTo>
                    <a:pt x="230063" y="535925"/>
                  </a:lnTo>
                  <a:lnTo>
                    <a:pt x="221838" y="526190"/>
                  </a:lnTo>
                  <a:lnTo>
                    <a:pt x="236222" y="511806"/>
                  </a:lnTo>
                  <a:lnTo>
                    <a:pt x="247000" y="518988"/>
                  </a:lnTo>
                  <a:lnTo>
                    <a:pt x="244627" y="521361"/>
                  </a:lnTo>
                  <a:lnTo>
                    <a:pt x="247890" y="536059"/>
                  </a:lnTo>
                  <a:close/>
                </a:path>
                <a:path w="2386965" h="2734310">
                  <a:moveTo>
                    <a:pt x="319390" y="464559"/>
                  </a:moveTo>
                  <a:lnTo>
                    <a:pt x="305006" y="478943"/>
                  </a:lnTo>
                  <a:lnTo>
                    <a:pt x="294192" y="471797"/>
                  </a:lnTo>
                  <a:lnTo>
                    <a:pt x="298291" y="467697"/>
                  </a:lnTo>
                  <a:lnTo>
                    <a:pt x="293950" y="454078"/>
                  </a:lnTo>
                  <a:lnTo>
                    <a:pt x="298552" y="449476"/>
                  </a:lnTo>
                  <a:lnTo>
                    <a:pt x="311129" y="454860"/>
                  </a:lnTo>
                  <a:lnTo>
                    <a:pt x="319390" y="464559"/>
                  </a:lnTo>
                  <a:close/>
                </a:path>
                <a:path w="2386965" h="2734310">
                  <a:moveTo>
                    <a:pt x="349857" y="416131"/>
                  </a:moveTo>
                  <a:lnTo>
                    <a:pt x="332561" y="433428"/>
                  </a:lnTo>
                  <a:lnTo>
                    <a:pt x="324192" y="423836"/>
                  </a:lnTo>
                  <a:lnTo>
                    <a:pt x="339690" y="408338"/>
                  </a:lnTo>
                  <a:lnTo>
                    <a:pt x="349857" y="416131"/>
                  </a:lnTo>
                  <a:close/>
                </a:path>
                <a:path w="2386965" h="2734310">
                  <a:moveTo>
                    <a:pt x="492859" y="291090"/>
                  </a:moveTo>
                  <a:lnTo>
                    <a:pt x="479147" y="304802"/>
                  </a:lnTo>
                  <a:lnTo>
                    <a:pt x="465564" y="300425"/>
                  </a:lnTo>
                  <a:lnTo>
                    <a:pt x="460419" y="287609"/>
                  </a:lnTo>
                  <a:lnTo>
                    <a:pt x="468858" y="279170"/>
                  </a:lnTo>
                  <a:lnTo>
                    <a:pt x="483208" y="282781"/>
                  </a:lnTo>
                  <a:lnTo>
                    <a:pt x="484011" y="281977"/>
                  </a:lnTo>
                  <a:lnTo>
                    <a:pt x="492859" y="291090"/>
                  </a:lnTo>
                  <a:close/>
                </a:path>
                <a:path w="2386965" h="2734310">
                  <a:moveTo>
                    <a:pt x="544579" y="221409"/>
                  </a:moveTo>
                  <a:lnTo>
                    <a:pt x="530004" y="235985"/>
                  </a:lnTo>
                  <a:lnTo>
                    <a:pt x="517188" y="230840"/>
                  </a:lnTo>
                  <a:lnTo>
                    <a:pt x="536030" y="211997"/>
                  </a:lnTo>
                  <a:lnTo>
                    <a:pt x="544579" y="221409"/>
                  </a:lnTo>
                  <a:close/>
                </a:path>
                <a:path w="2386965" h="2734310">
                  <a:moveTo>
                    <a:pt x="591375" y="174614"/>
                  </a:moveTo>
                  <a:lnTo>
                    <a:pt x="576032" y="189956"/>
                  </a:lnTo>
                  <a:lnTo>
                    <a:pt x="565002" y="183026"/>
                  </a:lnTo>
                  <a:lnTo>
                    <a:pt x="580860" y="167168"/>
                  </a:lnTo>
                  <a:lnTo>
                    <a:pt x="591375" y="174614"/>
                  </a:lnTo>
                  <a:close/>
                </a:path>
                <a:path w="2386965" h="2734310">
                  <a:moveTo>
                    <a:pt x="302479" y="499431"/>
                  </a:moveTo>
                  <a:lnTo>
                    <a:pt x="274862" y="527048"/>
                  </a:lnTo>
                  <a:lnTo>
                    <a:pt x="268183" y="515766"/>
                  </a:lnTo>
                  <a:lnTo>
                    <a:pt x="278839" y="505110"/>
                  </a:lnTo>
                  <a:lnTo>
                    <a:pt x="272532" y="493457"/>
                  </a:lnTo>
                  <a:lnTo>
                    <a:pt x="285285" y="480703"/>
                  </a:lnTo>
                  <a:lnTo>
                    <a:pt x="302479" y="499431"/>
                  </a:lnTo>
                  <a:close/>
                </a:path>
                <a:path w="2386965" h="2734310">
                  <a:moveTo>
                    <a:pt x="400347" y="383602"/>
                  </a:moveTo>
                  <a:lnTo>
                    <a:pt x="383254" y="400695"/>
                  </a:lnTo>
                  <a:lnTo>
                    <a:pt x="377342" y="388646"/>
                  </a:lnTo>
                  <a:lnTo>
                    <a:pt x="388082" y="377906"/>
                  </a:lnTo>
                  <a:lnTo>
                    <a:pt x="400347" y="383602"/>
                  </a:lnTo>
                  <a:close/>
                </a:path>
                <a:path w="2386965" h="2734310">
                  <a:moveTo>
                    <a:pt x="545888" y="238061"/>
                  </a:moveTo>
                  <a:lnTo>
                    <a:pt x="531538" y="234451"/>
                  </a:lnTo>
                  <a:lnTo>
                    <a:pt x="538442" y="227546"/>
                  </a:lnTo>
                  <a:lnTo>
                    <a:pt x="545888" y="238061"/>
                  </a:lnTo>
                  <a:close/>
                </a:path>
                <a:path w="2386965" h="2734310">
                  <a:moveTo>
                    <a:pt x="675310" y="126600"/>
                  </a:moveTo>
                  <a:lnTo>
                    <a:pt x="661621" y="140289"/>
                  </a:lnTo>
                  <a:lnTo>
                    <a:pt x="650027" y="133921"/>
                  </a:lnTo>
                  <a:lnTo>
                    <a:pt x="646777" y="119212"/>
                  </a:lnTo>
                  <a:lnTo>
                    <a:pt x="667096" y="116853"/>
                  </a:lnTo>
                  <a:lnTo>
                    <a:pt x="675310" y="126600"/>
                  </a:lnTo>
                  <a:close/>
                </a:path>
                <a:path w="2386965" h="2734310">
                  <a:moveTo>
                    <a:pt x="729765" y="72145"/>
                  </a:moveTo>
                  <a:lnTo>
                    <a:pt x="717850" y="84060"/>
                  </a:lnTo>
                  <a:lnTo>
                    <a:pt x="706221" y="77728"/>
                  </a:lnTo>
                  <a:lnTo>
                    <a:pt x="709085" y="74864"/>
                  </a:lnTo>
                  <a:lnTo>
                    <a:pt x="706350" y="59638"/>
                  </a:lnTo>
                  <a:lnTo>
                    <a:pt x="712451" y="53537"/>
                  </a:lnTo>
                  <a:lnTo>
                    <a:pt x="723865" y="60084"/>
                  </a:lnTo>
                  <a:lnTo>
                    <a:pt x="729765" y="72145"/>
                  </a:lnTo>
                  <a:close/>
                </a:path>
                <a:path w="2386965" h="2734310">
                  <a:moveTo>
                    <a:pt x="350487" y="469383"/>
                  </a:moveTo>
                  <a:lnTo>
                    <a:pt x="338309" y="481561"/>
                  </a:lnTo>
                  <a:lnTo>
                    <a:pt x="326260" y="475649"/>
                  </a:lnTo>
                  <a:lnTo>
                    <a:pt x="319581" y="464368"/>
                  </a:lnTo>
                  <a:lnTo>
                    <a:pt x="332623" y="451326"/>
                  </a:lnTo>
                  <a:lnTo>
                    <a:pt x="343904" y="458005"/>
                  </a:lnTo>
                  <a:lnTo>
                    <a:pt x="345619" y="456291"/>
                  </a:lnTo>
                  <a:lnTo>
                    <a:pt x="350487" y="469383"/>
                  </a:lnTo>
                  <a:close/>
                </a:path>
                <a:path w="2386965" h="2734310">
                  <a:moveTo>
                    <a:pt x="375899" y="443971"/>
                  </a:moveTo>
                  <a:lnTo>
                    <a:pt x="363625" y="456245"/>
                  </a:lnTo>
                  <a:lnTo>
                    <a:pt x="351576" y="450334"/>
                  </a:lnTo>
                  <a:lnTo>
                    <a:pt x="347582" y="436367"/>
                  </a:lnTo>
                  <a:lnTo>
                    <a:pt x="368453" y="433456"/>
                  </a:lnTo>
                  <a:lnTo>
                    <a:pt x="375899" y="443971"/>
                  </a:lnTo>
                  <a:close/>
                </a:path>
                <a:path w="2386965" h="2734310">
                  <a:moveTo>
                    <a:pt x="402653" y="417217"/>
                  </a:moveTo>
                  <a:lnTo>
                    <a:pt x="386639" y="433231"/>
                  </a:lnTo>
                  <a:lnTo>
                    <a:pt x="370213" y="413736"/>
                  </a:lnTo>
                  <a:lnTo>
                    <a:pt x="400898" y="383051"/>
                  </a:lnTo>
                  <a:lnTo>
                    <a:pt x="408284" y="393625"/>
                  </a:lnTo>
                  <a:lnTo>
                    <a:pt x="395459" y="406451"/>
                  </a:lnTo>
                  <a:lnTo>
                    <a:pt x="402653" y="417217"/>
                  </a:lnTo>
                  <a:close/>
                </a:path>
                <a:path w="2386965" h="2734310">
                  <a:moveTo>
                    <a:pt x="472496" y="329413"/>
                  </a:moveTo>
                  <a:lnTo>
                    <a:pt x="455559" y="346350"/>
                  </a:lnTo>
                  <a:lnTo>
                    <a:pt x="447982" y="335967"/>
                  </a:lnTo>
                  <a:lnTo>
                    <a:pt x="463049" y="320900"/>
                  </a:lnTo>
                  <a:lnTo>
                    <a:pt x="472496" y="329413"/>
                  </a:lnTo>
                  <a:close/>
                </a:path>
                <a:path w="2386965" h="2734310">
                  <a:moveTo>
                    <a:pt x="585329" y="234541"/>
                  </a:moveTo>
                  <a:lnTo>
                    <a:pt x="568176" y="251694"/>
                  </a:lnTo>
                  <a:lnTo>
                    <a:pt x="558704" y="243205"/>
                  </a:lnTo>
                  <a:lnTo>
                    <a:pt x="562432" y="239478"/>
                  </a:lnTo>
                  <a:lnTo>
                    <a:pt x="559409" y="224540"/>
                  </a:lnTo>
                  <a:lnTo>
                    <a:pt x="573915" y="227994"/>
                  </a:lnTo>
                  <a:lnTo>
                    <a:pt x="585329" y="234541"/>
                  </a:lnTo>
                  <a:close/>
                </a:path>
                <a:path w="2386965" h="2734310">
                  <a:moveTo>
                    <a:pt x="308481" y="565270"/>
                  </a:moveTo>
                  <a:lnTo>
                    <a:pt x="293139" y="580613"/>
                  </a:lnTo>
                  <a:lnTo>
                    <a:pt x="282624" y="573167"/>
                  </a:lnTo>
                  <a:lnTo>
                    <a:pt x="280548" y="557282"/>
                  </a:lnTo>
                  <a:lnTo>
                    <a:pt x="268559" y="551311"/>
                  </a:lnTo>
                  <a:lnTo>
                    <a:pt x="268437" y="533472"/>
                  </a:lnTo>
                  <a:lnTo>
                    <a:pt x="285268" y="534602"/>
                  </a:lnTo>
                  <a:lnTo>
                    <a:pt x="288219" y="549611"/>
                  </a:lnTo>
                  <a:lnTo>
                    <a:pt x="301035" y="554756"/>
                  </a:lnTo>
                  <a:lnTo>
                    <a:pt x="308481" y="565270"/>
                  </a:lnTo>
                  <a:close/>
                </a:path>
                <a:path w="2386965" h="2734310">
                  <a:moveTo>
                    <a:pt x="298418" y="521452"/>
                  </a:moveTo>
                  <a:lnTo>
                    <a:pt x="286239" y="533631"/>
                  </a:lnTo>
                  <a:lnTo>
                    <a:pt x="274011" y="527899"/>
                  </a:lnTo>
                  <a:lnTo>
                    <a:pt x="291787" y="510123"/>
                  </a:lnTo>
                  <a:lnTo>
                    <a:pt x="298418" y="521452"/>
                  </a:lnTo>
                  <a:close/>
                </a:path>
                <a:path w="2386965" h="2734310">
                  <a:moveTo>
                    <a:pt x="335557" y="520234"/>
                  </a:moveTo>
                  <a:lnTo>
                    <a:pt x="314940" y="540851"/>
                  </a:lnTo>
                  <a:lnTo>
                    <a:pt x="308728" y="529102"/>
                  </a:lnTo>
                  <a:lnTo>
                    <a:pt x="312001" y="525830"/>
                  </a:lnTo>
                  <a:lnTo>
                    <a:pt x="297109" y="504801"/>
                  </a:lnTo>
                  <a:lnTo>
                    <a:pt x="310881" y="491028"/>
                  </a:lnTo>
                  <a:lnTo>
                    <a:pt x="320185" y="499685"/>
                  </a:lnTo>
                  <a:lnTo>
                    <a:pt x="328195" y="509636"/>
                  </a:lnTo>
                  <a:lnTo>
                    <a:pt x="335557" y="520234"/>
                  </a:lnTo>
                  <a:close/>
                </a:path>
                <a:path w="2386965" h="2734310">
                  <a:moveTo>
                    <a:pt x="466963" y="370867"/>
                  </a:moveTo>
                  <a:lnTo>
                    <a:pt x="453826" y="384004"/>
                  </a:lnTo>
                  <a:lnTo>
                    <a:pt x="441909" y="377961"/>
                  </a:lnTo>
                  <a:lnTo>
                    <a:pt x="433660" y="368249"/>
                  </a:lnTo>
                  <a:lnTo>
                    <a:pt x="446797" y="355112"/>
                  </a:lnTo>
                  <a:lnTo>
                    <a:pt x="458499" y="361371"/>
                  </a:lnTo>
                  <a:lnTo>
                    <a:pt x="466963" y="370867"/>
                  </a:lnTo>
                  <a:close/>
                </a:path>
                <a:path w="2386965" h="2734310">
                  <a:moveTo>
                    <a:pt x="500943" y="318927"/>
                  </a:moveTo>
                  <a:lnTo>
                    <a:pt x="485792" y="334078"/>
                  </a:lnTo>
                  <a:lnTo>
                    <a:pt x="478586" y="323324"/>
                  </a:lnTo>
                  <a:lnTo>
                    <a:pt x="495798" y="306111"/>
                  </a:lnTo>
                  <a:lnTo>
                    <a:pt x="500943" y="318927"/>
                  </a:lnTo>
                  <a:close/>
                </a:path>
                <a:path w="2386965" h="2734310">
                  <a:moveTo>
                    <a:pt x="550040" y="269830"/>
                  </a:moveTo>
                  <a:lnTo>
                    <a:pt x="535464" y="284406"/>
                  </a:lnTo>
                  <a:lnTo>
                    <a:pt x="530164" y="271745"/>
                  </a:lnTo>
                  <a:lnTo>
                    <a:pt x="536948" y="264961"/>
                  </a:lnTo>
                  <a:lnTo>
                    <a:pt x="550040" y="269830"/>
                  </a:lnTo>
                  <a:close/>
                </a:path>
                <a:path w="2386965" h="2734310">
                  <a:moveTo>
                    <a:pt x="645899" y="191931"/>
                  </a:moveTo>
                  <a:lnTo>
                    <a:pt x="629823" y="190047"/>
                  </a:lnTo>
                  <a:lnTo>
                    <a:pt x="625915" y="193955"/>
                  </a:lnTo>
                  <a:lnTo>
                    <a:pt x="617774" y="184135"/>
                  </a:lnTo>
                  <a:lnTo>
                    <a:pt x="634651" y="167258"/>
                  </a:lnTo>
                  <a:lnTo>
                    <a:pt x="641713" y="178157"/>
                  </a:lnTo>
                  <a:lnTo>
                    <a:pt x="645899" y="191931"/>
                  </a:lnTo>
                  <a:close/>
                </a:path>
                <a:path w="2386965" h="2734310">
                  <a:moveTo>
                    <a:pt x="400965" y="436865"/>
                  </a:moveTo>
                  <a:lnTo>
                    <a:pt x="377112" y="460719"/>
                  </a:lnTo>
                  <a:lnTo>
                    <a:pt x="371104" y="448766"/>
                  </a:lnTo>
                  <a:lnTo>
                    <a:pt x="390475" y="429395"/>
                  </a:lnTo>
                  <a:lnTo>
                    <a:pt x="400965" y="436865"/>
                  </a:lnTo>
                  <a:close/>
                </a:path>
                <a:path w="2386965" h="2734310">
                  <a:moveTo>
                    <a:pt x="450340" y="405451"/>
                  </a:moveTo>
                  <a:lnTo>
                    <a:pt x="420697" y="435094"/>
                  </a:lnTo>
                  <a:lnTo>
                    <a:pt x="410674" y="427156"/>
                  </a:lnTo>
                  <a:lnTo>
                    <a:pt x="403672" y="416198"/>
                  </a:lnTo>
                  <a:lnTo>
                    <a:pt x="408886" y="410984"/>
                  </a:lnTo>
                  <a:lnTo>
                    <a:pt x="439346" y="398484"/>
                  </a:lnTo>
                  <a:lnTo>
                    <a:pt x="450340" y="405451"/>
                  </a:lnTo>
                  <a:close/>
                </a:path>
                <a:path w="2386965" h="2734310">
                  <a:moveTo>
                    <a:pt x="544411" y="311380"/>
                  </a:moveTo>
                  <a:lnTo>
                    <a:pt x="528876" y="326915"/>
                  </a:lnTo>
                  <a:lnTo>
                    <a:pt x="519752" y="318078"/>
                  </a:lnTo>
                  <a:lnTo>
                    <a:pt x="521191" y="316640"/>
                  </a:lnTo>
                  <a:lnTo>
                    <a:pt x="515519" y="304351"/>
                  </a:lnTo>
                  <a:lnTo>
                    <a:pt x="524724" y="295146"/>
                  </a:lnTo>
                  <a:lnTo>
                    <a:pt x="537588" y="300242"/>
                  </a:lnTo>
                  <a:lnTo>
                    <a:pt x="544411" y="311380"/>
                  </a:lnTo>
                  <a:close/>
                </a:path>
                <a:path w="2386965" h="2734310">
                  <a:moveTo>
                    <a:pt x="560171" y="277659"/>
                  </a:moveTo>
                  <a:lnTo>
                    <a:pt x="545979" y="291852"/>
                  </a:lnTo>
                  <a:lnTo>
                    <a:pt x="536231" y="283638"/>
                  </a:lnTo>
                  <a:lnTo>
                    <a:pt x="554068" y="265802"/>
                  </a:lnTo>
                  <a:lnTo>
                    <a:pt x="560171" y="277659"/>
                  </a:lnTo>
                  <a:close/>
                </a:path>
                <a:path w="2386965" h="2734310">
                  <a:moveTo>
                    <a:pt x="627238" y="228553"/>
                  </a:moveTo>
                  <a:lnTo>
                    <a:pt x="620166" y="235625"/>
                  </a:lnTo>
                  <a:lnTo>
                    <a:pt x="607254" y="230576"/>
                  </a:lnTo>
                  <a:lnTo>
                    <a:pt x="600096" y="219774"/>
                  </a:lnTo>
                  <a:lnTo>
                    <a:pt x="612946" y="206924"/>
                  </a:lnTo>
                  <a:lnTo>
                    <a:pt x="625210" y="212620"/>
                  </a:lnTo>
                  <a:lnTo>
                    <a:pt x="623460" y="214370"/>
                  </a:lnTo>
                  <a:lnTo>
                    <a:pt x="627238" y="228553"/>
                  </a:lnTo>
                  <a:close/>
                </a:path>
                <a:path w="2386965" h="2734310">
                  <a:moveTo>
                    <a:pt x="694986" y="160805"/>
                  </a:moveTo>
                  <a:lnTo>
                    <a:pt x="689592" y="166199"/>
                  </a:lnTo>
                  <a:lnTo>
                    <a:pt x="676944" y="160886"/>
                  </a:lnTo>
                  <a:lnTo>
                    <a:pt x="668180" y="151690"/>
                  </a:lnTo>
                  <a:lnTo>
                    <a:pt x="682851" y="137019"/>
                  </a:lnTo>
                  <a:lnTo>
                    <a:pt x="693450" y="144381"/>
                  </a:lnTo>
                  <a:lnTo>
                    <a:pt x="690969" y="146862"/>
                  </a:lnTo>
                  <a:lnTo>
                    <a:pt x="694986" y="160805"/>
                  </a:lnTo>
                  <a:close/>
                </a:path>
                <a:path w="2386965" h="2734310">
                  <a:moveTo>
                    <a:pt x="727791" y="110039"/>
                  </a:moveTo>
                  <a:lnTo>
                    <a:pt x="711286" y="126545"/>
                  </a:lnTo>
                  <a:lnTo>
                    <a:pt x="702701" y="117169"/>
                  </a:lnTo>
                  <a:lnTo>
                    <a:pt x="717696" y="102174"/>
                  </a:lnTo>
                  <a:lnTo>
                    <a:pt x="727791" y="110039"/>
                  </a:lnTo>
                  <a:close/>
                </a:path>
                <a:path w="2386965" h="2734310">
                  <a:moveTo>
                    <a:pt x="368318" y="505433"/>
                  </a:moveTo>
                  <a:lnTo>
                    <a:pt x="358849" y="514903"/>
                  </a:lnTo>
                  <a:lnTo>
                    <a:pt x="344571" y="511220"/>
                  </a:lnTo>
                  <a:lnTo>
                    <a:pt x="343588" y="512203"/>
                  </a:lnTo>
                  <a:lnTo>
                    <a:pt x="338084" y="499747"/>
                  </a:lnTo>
                  <a:lnTo>
                    <a:pt x="349687" y="488144"/>
                  </a:lnTo>
                  <a:lnTo>
                    <a:pt x="360765" y="495026"/>
                  </a:lnTo>
                  <a:lnTo>
                    <a:pt x="368318" y="505433"/>
                  </a:lnTo>
                  <a:close/>
                </a:path>
                <a:path w="2386965" h="2734310">
                  <a:moveTo>
                    <a:pt x="404336" y="451455"/>
                  </a:moveTo>
                  <a:lnTo>
                    <a:pt x="381142" y="474649"/>
                  </a:lnTo>
                  <a:lnTo>
                    <a:pt x="371838" y="465993"/>
                  </a:lnTo>
                  <a:lnTo>
                    <a:pt x="398880" y="438951"/>
                  </a:lnTo>
                  <a:lnTo>
                    <a:pt x="404336" y="451455"/>
                  </a:lnTo>
                  <a:close/>
                </a:path>
                <a:path w="2386965" h="2734310">
                  <a:moveTo>
                    <a:pt x="487451" y="368340"/>
                  </a:moveTo>
                  <a:lnTo>
                    <a:pt x="475992" y="379799"/>
                  </a:lnTo>
                  <a:lnTo>
                    <a:pt x="472333" y="365497"/>
                  </a:lnTo>
                  <a:lnTo>
                    <a:pt x="487451" y="368340"/>
                  </a:lnTo>
                  <a:close/>
                </a:path>
                <a:path w="2386965" h="2734310">
                  <a:moveTo>
                    <a:pt x="780499" y="75292"/>
                  </a:moveTo>
                  <a:lnTo>
                    <a:pt x="764389" y="91402"/>
                  </a:lnTo>
                  <a:lnTo>
                    <a:pt x="754641" y="83189"/>
                  </a:lnTo>
                  <a:lnTo>
                    <a:pt x="771279" y="66552"/>
                  </a:lnTo>
                  <a:lnTo>
                    <a:pt x="780499" y="75292"/>
                  </a:lnTo>
                  <a:close/>
                </a:path>
                <a:path w="2386965" h="2734310">
                  <a:moveTo>
                    <a:pt x="287735" y="603977"/>
                  </a:moveTo>
                  <a:lnTo>
                    <a:pt x="281478" y="610234"/>
                  </a:lnTo>
                  <a:lnTo>
                    <a:pt x="267823" y="605929"/>
                  </a:lnTo>
                  <a:lnTo>
                    <a:pt x="258771" y="597020"/>
                  </a:lnTo>
                  <a:lnTo>
                    <a:pt x="274953" y="580838"/>
                  </a:lnTo>
                  <a:lnTo>
                    <a:pt x="283573" y="590178"/>
                  </a:lnTo>
                  <a:lnTo>
                    <a:pt x="287735" y="603977"/>
                  </a:lnTo>
                  <a:close/>
                </a:path>
                <a:path w="2386965" h="2734310">
                  <a:moveTo>
                    <a:pt x="337093" y="536658"/>
                  </a:moveTo>
                  <a:lnTo>
                    <a:pt x="322038" y="551713"/>
                  </a:lnTo>
                  <a:lnTo>
                    <a:pt x="311775" y="544016"/>
                  </a:lnTo>
                  <a:lnTo>
                    <a:pt x="328173" y="527618"/>
                  </a:lnTo>
                  <a:lnTo>
                    <a:pt x="337093" y="536658"/>
                  </a:lnTo>
                  <a:close/>
                </a:path>
                <a:path w="2386965" h="2734310">
                  <a:moveTo>
                    <a:pt x="402614" y="489098"/>
                  </a:moveTo>
                  <a:lnTo>
                    <a:pt x="389189" y="502523"/>
                  </a:lnTo>
                  <a:lnTo>
                    <a:pt x="377236" y="496515"/>
                  </a:lnTo>
                  <a:lnTo>
                    <a:pt x="378291" y="495460"/>
                  </a:lnTo>
                  <a:lnTo>
                    <a:pt x="373111" y="482680"/>
                  </a:lnTo>
                  <a:lnTo>
                    <a:pt x="378996" y="476795"/>
                  </a:lnTo>
                  <a:lnTo>
                    <a:pt x="392855" y="480897"/>
                  </a:lnTo>
                  <a:lnTo>
                    <a:pt x="402614" y="489098"/>
                  </a:lnTo>
                  <a:close/>
                </a:path>
                <a:path w="2386965" h="2734310">
                  <a:moveTo>
                    <a:pt x="428251" y="445500"/>
                  </a:moveTo>
                  <a:lnTo>
                    <a:pt x="414347" y="459405"/>
                  </a:lnTo>
                  <a:lnTo>
                    <a:pt x="404599" y="451192"/>
                  </a:lnTo>
                  <a:lnTo>
                    <a:pt x="421668" y="434123"/>
                  </a:lnTo>
                  <a:lnTo>
                    <a:pt x="428251" y="445500"/>
                  </a:lnTo>
                  <a:close/>
                </a:path>
                <a:path w="2386965" h="2734310">
                  <a:moveTo>
                    <a:pt x="471882" y="401869"/>
                  </a:moveTo>
                  <a:lnTo>
                    <a:pt x="450402" y="423349"/>
                  </a:lnTo>
                  <a:lnTo>
                    <a:pt x="437167" y="418624"/>
                  </a:lnTo>
                  <a:lnTo>
                    <a:pt x="457532" y="398259"/>
                  </a:lnTo>
                  <a:lnTo>
                    <a:pt x="471882" y="401869"/>
                  </a:lnTo>
                  <a:close/>
                </a:path>
                <a:path w="2386965" h="2734310">
                  <a:moveTo>
                    <a:pt x="497054" y="376697"/>
                  </a:moveTo>
                  <a:lnTo>
                    <a:pt x="481088" y="392663"/>
                  </a:lnTo>
                  <a:lnTo>
                    <a:pt x="470526" y="385265"/>
                  </a:lnTo>
                  <a:lnTo>
                    <a:pt x="485916" y="369875"/>
                  </a:lnTo>
                  <a:lnTo>
                    <a:pt x="497054" y="376697"/>
                  </a:lnTo>
                  <a:close/>
                </a:path>
                <a:path w="2386965" h="2734310">
                  <a:moveTo>
                    <a:pt x="531480" y="342272"/>
                  </a:moveTo>
                  <a:lnTo>
                    <a:pt x="514842" y="358909"/>
                  </a:lnTo>
                  <a:lnTo>
                    <a:pt x="505095" y="350696"/>
                  </a:lnTo>
                  <a:lnTo>
                    <a:pt x="521972" y="333819"/>
                  </a:lnTo>
                  <a:lnTo>
                    <a:pt x="531480" y="342272"/>
                  </a:lnTo>
                  <a:close/>
                </a:path>
                <a:path w="2386965" h="2734310">
                  <a:moveTo>
                    <a:pt x="582892" y="308819"/>
                  </a:moveTo>
                  <a:lnTo>
                    <a:pt x="573399" y="318313"/>
                  </a:lnTo>
                  <a:lnTo>
                    <a:pt x="562585" y="311167"/>
                  </a:lnTo>
                  <a:lnTo>
                    <a:pt x="560104" y="313648"/>
                  </a:lnTo>
                  <a:lnTo>
                    <a:pt x="551891" y="303900"/>
                  </a:lnTo>
                  <a:lnTo>
                    <a:pt x="566754" y="289037"/>
                  </a:lnTo>
                  <a:lnTo>
                    <a:pt x="576945" y="296807"/>
                  </a:lnTo>
                  <a:lnTo>
                    <a:pt x="582892" y="308819"/>
                  </a:lnTo>
                  <a:close/>
                </a:path>
                <a:path w="2386965" h="2734310">
                  <a:moveTo>
                    <a:pt x="780273" y="93478"/>
                  </a:moveTo>
                  <a:lnTo>
                    <a:pt x="765923" y="89868"/>
                  </a:lnTo>
                  <a:lnTo>
                    <a:pt x="776663" y="79128"/>
                  </a:lnTo>
                  <a:lnTo>
                    <a:pt x="780273" y="93478"/>
                  </a:lnTo>
                  <a:close/>
                </a:path>
                <a:path w="2386965" h="2734310">
                  <a:moveTo>
                    <a:pt x="372662" y="537010"/>
                  </a:moveTo>
                  <a:lnTo>
                    <a:pt x="365926" y="543747"/>
                  </a:lnTo>
                  <a:lnTo>
                    <a:pt x="351216" y="540496"/>
                  </a:lnTo>
                  <a:lnTo>
                    <a:pt x="349502" y="542210"/>
                  </a:lnTo>
                  <a:lnTo>
                    <a:pt x="344058" y="529694"/>
                  </a:lnTo>
                  <a:lnTo>
                    <a:pt x="356811" y="516940"/>
                  </a:lnTo>
                  <a:lnTo>
                    <a:pt x="367829" y="523883"/>
                  </a:lnTo>
                  <a:lnTo>
                    <a:pt x="372662" y="537010"/>
                  </a:lnTo>
                  <a:close/>
                </a:path>
                <a:path w="2386965" h="2734310">
                  <a:moveTo>
                    <a:pt x="476260" y="415452"/>
                  </a:moveTo>
                  <a:lnTo>
                    <a:pt x="464081" y="427631"/>
                  </a:lnTo>
                  <a:lnTo>
                    <a:pt x="453363" y="420388"/>
                  </a:lnTo>
                  <a:lnTo>
                    <a:pt x="469581" y="404171"/>
                  </a:lnTo>
                  <a:lnTo>
                    <a:pt x="476260" y="415452"/>
                  </a:lnTo>
                  <a:close/>
                </a:path>
                <a:path w="2386965" h="2734310">
                  <a:moveTo>
                    <a:pt x="533460" y="358252"/>
                  </a:moveTo>
                  <a:lnTo>
                    <a:pt x="516377" y="357375"/>
                  </a:lnTo>
                  <a:lnTo>
                    <a:pt x="529418" y="344333"/>
                  </a:lnTo>
                  <a:lnTo>
                    <a:pt x="533460" y="358252"/>
                  </a:lnTo>
                  <a:close/>
                </a:path>
                <a:path w="2386965" h="2734310">
                  <a:moveTo>
                    <a:pt x="710013" y="199660"/>
                  </a:moveTo>
                  <a:lnTo>
                    <a:pt x="697067" y="212606"/>
                  </a:lnTo>
                  <a:lnTo>
                    <a:pt x="686469" y="205243"/>
                  </a:lnTo>
                  <a:lnTo>
                    <a:pt x="678243" y="195508"/>
                  </a:lnTo>
                  <a:lnTo>
                    <a:pt x="692915" y="180836"/>
                  </a:lnTo>
                  <a:lnTo>
                    <a:pt x="703729" y="187983"/>
                  </a:lnTo>
                  <a:lnTo>
                    <a:pt x="710013" y="199660"/>
                  </a:lnTo>
                  <a:close/>
                </a:path>
                <a:path w="2386965" h="2734310">
                  <a:moveTo>
                    <a:pt x="787685" y="121987"/>
                  </a:moveTo>
                  <a:lnTo>
                    <a:pt x="773206" y="136467"/>
                  </a:lnTo>
                  <a:lnTo>
                    <a:pt x="763566" y="128146"/>
                  </a:lnTo>
                  <a:lnTo>
                    <a:pt x="755725" y="118027"/>
                  </a:lnTo>
                  <a:lnTo>
                    <a:pt x="767999" y="105753"/>
                  </a:lnTo>
                  <a:lnTo>
                    <a:pt x="780719" y="110993"/>
                  </a:lnTo>
                  <a:lnTo>
                    <a:pt x="781007" y="110705"/>
                  </a:lnTo>
                  <a:lnTo>
                    <a:pt x="787685" y="121987"/>
                  </a:lnTo>
                  <a:close/>
                </a:path>
                <a:path w="2386965" h="2734310">
                  <a:moveTo>
                    <a:pt x="315793" y="647761"/>
                  </a:moveTo>
                  <a:lnTo>
                    <a:pt x="308888" y="654666"/>
                  </a:lnTo>
                  <a:lnTo>
                    <a:pt x="269899" y="621813"/>
                  </a:lnTo>
                  <a:lnTo>
                    <a:pt x="275269" y="616443"/>
                  </a:lnTo>
                  <a:lnTo>
                    <a:pt x="288085" y="621588"/>
                  </a:lnTo>
                  <a:lnTo>
                    <a:pt x="291777" y="617896"/>
                  </a:lnTo>
                  <a:lnTo>
                    <a:pt x="301284" y="626349"/>
                  </a:lnTo>
                  <a:lnTo>
                    <a:pt x="298599" y="629034"/>
                  </a:lnTo>
                  <a:lnTo>
                    <a:pt x="307568" y="638026"/>
                  </a:lnTo>
                  <a:lnTo>
                    <a:pt x="308982" y="636611"/>
                  </a:lnTo>
                  <a:lnTo>
                    <a:pt x="315793" y="647761"/>
                  </a:lnTo>
                  <a:close/>
                </a:path>
                <a:path w="2386965" h="2734310">
                  <a:moveTo>
                    <a:pt x="314494" y="613139"/>
                  </a:moveTo>
                  <a:lnTo>
                    <a:pt x="297291" y="612382"/>
                  </a:lnTo>
                  <a:lnTo>
                    <a:pt x="288011" y="603701"/>
                  </a:lnTo>
                  <a:lnTo>
                    <a:pt x="303653" y="588059"/>
                  </a:lnTo>
                  <a:lnTo>
                    <a:pt x="314767" y="594906"/>
                  </a:lnTo>
                  <a:lnTo>
                    <a:pt x="311866" y="597806"/>
                  </a:lnTo>
                  <a:lnTo>
                    <a:pt x="314494" y="613139"/>
                  </a:lnTo>
                  <a:close/>
                </a:path>
                <a:path w="2386965" h="2734310">
                  <a:moveTo>
                    <a:pt x="341341" y="568331"/>
                  </a:moveTo>
                  <a:lnTo>
                    <a:pt x="323373" y="586299"/>
                  </a:lnTo>
                  <a:lnTo>
                    <a:pt x="316694" y="575018"/>
                  </a:lnTo>
                  <a:lnTo>
                    <a:pt x="331270" y="560442"/>
                  </a:lnTo>
                  <a:lnTo>
                    <a:pt x="341341" y="568331"/>
                  </a:lnTo>
                  <a:close/>
                </a:path>
                <a:path w="2386965" h="2734310">
                  <a:moveTo>
                    <a:pt x="398328" y="529305"/>
                  </a:moveTo>
                  <a:lnTo>
                    <a:pt x="385382" y="542251"/>
                  </a:lnTo>
                  <a:lnTo>
                    <a:pt x="374772" y="534901"/>
                  </a:lnTo>
                  <a:lnTo>
                    <a:pt x="368189" y="523523"/>
                  </a:lnTo>
                  <a:lnTo>
                    <a:pt x="380151" y="511561"/>
                  </a:lnTo>
                  <a:lnTo>
                    <a:pt x="391649" y="518024"/>
                  </a:lnTo>
                  <a:lnTo>
                    <a:pt x="391289" y="518383"/>
                  </a:lnTo>
                  <a:lnTo>
                    <a:pt x="398328" y="529305"/>
                  </a:lnTo>
                  <a:close/>
                </a:path>
                <a:path w="2386965" h="2734310">
                  <a:moveTo>
                    <a:pt x="476001" y="451632"/>
                  </a:moveTo>
                  <a:lnTo>
                    <a:pt x="463535" y="464098"/>
                  </a:lnTo>
                  <a:lnTo>
                    <a:pt x="453272" y="456401"/>
                  </a:lnTo>
                  <a:lnTo>
                    <a:pt x="447972" y="443740"/>
                  </a:lnTo>
                  <a:lnTo>
                    <a:pt x="460150" y="431562"/>
                  </a:lnTo>
                  <a:lnTo>
                    <a:pt x="471168" y="438505"/>
                  </a:lnTo>
                  <a:lnTo>
                    <a:pt x="476001" y="451632"/>
                  </a:lnTo>
                  <a:close/>
                </a:path>
                <a:path w="2386965" h="2734310">
                  <a:moveTo>
                    <a:pt x="577072" y="350561"/>
                  </a:moveTo>
                  <a:lnTo>
                    <a:pt x="567866" y="359767"/>
                  </a:lnTo>
                  <a:lnTo>
                    <a:pt x="554283" y="355390"/>
                  </a:lnTo>
                  <a:lnTo>
                    <a:pt x="549138" y="342574"/>
                  </a:lnTo>
                  <a:lnTo>
                    <a:pt x="563714" y="327998"/>
                  </a:lnTo>
                  <a:lnTo>
                    <a:pt x="572694" y="336978"/>
                  </a:lnTo>
                  <a:lnTo>
                    <a:pt x="577072" y="350561"/>
                  </a:lnTo>
                  <a:close/>
                </a:path>
                <a:path w="2386965" h="2734310">
                  <a:moveTo>
                    <a:pt x="684541" y="225131"/>
                  </a:moveTo>
                  <a:lnTo>
                    <a:pt x="667820" y="241853"/>
                  </a:lnTo>
                  <a:lnTo>
                    <a:pt x="657761" y="233951"/>
                  </a:lnTo>
                  <a:lnTo>
                    <a:pt x="672648" y="219064"/>
                  </a:lnTo>
                  <a:lnTo>
                    <a:pt x="684541" y="225131"/>
                  </a:lnTo>
                  <a:close/>
                </a:path>
                <a:path w="2386965" h="2734310">
                  <a:moveTo>
                    <a:pt x="755648" y="171985"/>
                  </a:moveTo>
                  <a:lnTo>
                    <a:pt x="734561" y="175111"/>
                  </a:lnTo>
                  <a:lnTo>
                    <a:pt x="727115" y="164597"/>
                  </a:lnTo>
                  <a:lnTo>
                    <a:pt x="740900" y="150812"/>
                  </a:lnTo>
                  <a:lnTo>
                    <a:pt x="752589" y="157084"/>
                  </a:lnTo>
                  <a:lnTo>
                    <a:pt x="755648" y="171985"/>
                  </a:lnTo>
                  <a:close/>
                </a:path>
                <a:path w="2386965" h="2734310">
                  <a:moveTo>
                    <a:pt x="349339" y="578294"/>
                  </a:moveTo>
                  <a:lnTo>
                    <a:pt x="336189" y="591444"/>
                  </a:lnTo>
                  <a:lnTo>
                    <a:pt x="322606" y="587066"/>
                  </a:lnTo>
                  <a:lnTo>
                    <a:pt x="342072" y="567600"/>
                  </a:lnTo>
                  <a:lnTo>
                    <a:pt x="349339" y="578294"/>
                  </a:lnTo>
                  <a:close/>
                </a:path>
                <a:path w="2386965" h="2734310">
                  <a:moveTo>
                    <a:pt x="438761" y="506833"/>
                  </a:moveTo>
                  <a:lnTo>
                    <a:pt x="423418" y="522176"/>
                  </a:lnTo>
                  <a:lnTo>
                    <a:pt x="413898" y="513735"/>
                  </a:lnTo>
                  <a:lnTo>
                    <a:pt x="405170" y="504503"/>
                  </a:lnTo>
                  <a:lnTo>
                    <a:pt x="420896" y="488776"/>
                  </a:lnTo>
                  <a:lnTo>
                    <a:pt x="430512" y="497121"/>
                  </a:lnTo>
                  <a:lnTo>
                    <a:pt x="438761" y="506833"/>
                  </a:lnTo>
                  <a:close/>
                </a:path>
                <a:path w="2386965" h="2734310">
                  <a:moveTo>
                    <a:pt x="481529" y="464065"/>
                  </a:moveTo>
                  <a:lnTo>
                    <a:pt x="451035" y="494558"/>
                  </a:lnTo>
                  <a:lnTo>
                    <a:pt x="434093" y="475579"/>
                  </a:lnTo>
                  <a:lnTo>
                    <a:pt x="445912" y="463760"/>
                  </a:lnTo>
                  <a:lnTo>
                    <a:pt x="458932" y="468701"/>
                  </a:lnTo>
                  <a:lnTo>
                    <a:pt x="469264" y="458369"/>
                  </a:lnTo>
                  <a:lnTo>
                    <a:pt x="481529" y="464065"/>
                  </a:lnTo>
                  <a:close/>
                </a:path>
                <a:path w="2386965" h="2734310">
                  <a:moveTo>
                    <a:pt x="526598" y="418995"/>
                  </a:moveTo>
                  <a:lnTo>
                    <a:pt x="519934" y="425660"/>
                  </a:lnTo>
                  <a:lnTo>
                    <a:pt x="505727" y="421906"/>
                  </a:lnTo>
                  <a:lnTo>
                    <a:pt x="496795" y="412877"/>
                  </a:lnTo>
                  <a:lnTo>
                    <a:pt x="513624" y="396048"/>
                  </a:lnTo>
                  <a:lnTo>
                    <a:pt x="522557" y="405076"/>
                  </a:lnTo>
                  <a:lnTo>
                    <a:pt x="526598" y="418995"/>
                  </a:lnTo>
                  <a:close/>
                </a:path>
                <a:path w="2386965" h="2734310">
                  <a:moveTo>
                    <a:pt x="635149" y="310445"/>
                  </a:moveTo>
                  <a:lnTo>
                    <a:pt x="622108" y="323486"/>
                  </a:lnTo>
                  <a:lnTo>
                    <a:pt x="612360" y="315273"/>
                  </a:lnTo>
                  <a:lnTo>
                    <a:pt x="614503" y="295169"/>
                  </a:lnTo>
                  <a:lnTo>
                    <a:pt x="628854" y="298779"/>
                  </a:lnTo>
                  <a:lnTo>
                    <a:pt x="635149" y="310445"/>
                  </a:lnTo>
                  <a:close/>
                </a:path>
                <a:path w="2386965" h="2734310">
                  <a:moveTo>
                    <a:pt x="664478" y="263155"/>
                  </a:moveTo>
                  <a:lnTo>
                    <a:pt x="647217" y="280416"/>
                  </a:lnTo>
                  <a:lnTo>
                    <a:pt x="638668" y="271004"/>
                  </a:lnTo>
                  <a:lnTo>
                    <a:pt x="653628" y="256045"/>
                  </a:lnTo>
                  <a:lnTo>
                    <a:pt x="664478" y="263155"/>
                  </a:lnTo>
                  <a:close/>
                </a:path>
                <a:path w="2386965" h="2734310">
                  <a:moveTo>
                    <a:pt x="359436" y="604118"/>
                  </a:moveTo>
                  <a:lnTo>
                    <a:pt x="351597" y="611957"/>
                  </a:lnTo>
                  <a:lnTo>
                    <a:pt x="338265" y="607328"/>
                  </a:lnTo>
                  <a:lnTo>
                    <a:pt x="329285" y="598348"/>
                  </a:lnTo>
                  <a:lnTo>
                    <a:pt x="343093" y="584540"/>
                  </a:lnTo>
                  <a:lnTo>
                    <a:pt x="356677" y="588917"/>
                  </a:lnTo>
                  <a:lnTo>
                    <a:pt x="354375" y="591218"/>
                  </a:lnTo>
                  <a:lnTo>
                    <a:pt x="359436" y="604118"/>
                  </a:lnTo>
                  <a:close/>
                </a:path>
                <a:path w="2386965" h="2734310">
                  <a:moveTo>
                    <a:pt x="395034" y="550560"/>
                  </a:moveTo>
                  <a:lnTo>
                    <a:pt x="378924" y="566670"/>
                  </a:lnTo>
                  <a:lnTo>
                    <a:pt x="370711" y="556922"/>
                  </a:lnTo>
                  <a:lnTo>
                    <a:pt x="385286" y="542347"/>
                  </a:lnTo>
                  <a:lnTo>
                    <a:pt x="395034" y="550560"/>
                  </a:lnTo>
                  <a:close/>
                </a:path>
                <a:path w="2386965" h="2734310">
                  <a:moveTo>
                    <a:pt x="415747" y="529847"/>
                  </a:moveTo>
                  <a:lnTo>
                    <a:pt x="398869" y="546724"/>
                  </a:lnTo>
                  <a:lnTo>
                    <a:pt x="390393" y="537240"/>
                  </a:lnTo>
                  <a:lnTo>
                    <a:pt x="405999" y="521634"/>
                  </a:lnTo>
                  <a:lnTo>
                    <a:pt x="415747" y="529847"/>
                  </a:lnTo>
                  <a:close/>
                </a:path>
                <a:path w="2386965" h="2734310">
                  <a:moveTo>
                    <a:pt x="577388" y="386166"/>
                  </a:moveTo>
                  <a:lnTo>
                    <a:pt x="563807" y="399747"/>
                  </a:lnTo>
                  <a:lnTo>
                    <a:pt x="552394" y="393200"/>
                  </a:lnTo>
                  <a:lnTo>
                    <a:pt x="549179" y="378454"/>
                  </a:lnTo>
                  <a:lnTo>
                    <a:pt x="569175" y="376419"/>
                  </a:lnTo>
                  <a:lnTo>
                    <a:pt x="577388" y="386166"/>
                  </a:lnTo>
                  <a:close/>
                </a:path>
                <a:path w="2386965" h="2734310">
                  <a:moveTo>
                    <a:pt x="606923" y="356631"/>
                  </a:moveTo>
                  <a:lnTo>
                    <a:pt x="591964" y="371591"/>
                  </a:lnTo>
                  <a:lnTo>
                    <a:pt x="583631" y="361963"/>
                  </a:lnTo>
                  <a:lnTo>
                    <a:pt x="585860" y="359733"/>
                  </a:lnTo>
                  <a:lnTo>
                    <a:pt x="581123" y="346510"/>
                  </a:lnTo>
                  <a:lnTo>
                    <a:pt x="587812" y="339821"/>
                  </a:lnTo>
                  <a:lnTo>
                    <a:pt x="600244" y="345350"/>
                  </a:lnTo>
                  <a:lnTo>
                    <a:pt x="606923" y="356631"/>
                  </a:lnTo>
                  <a:close/>
                </a:path>
                <a:path w="2386965" h="2734310">
                  <a:moveTo>
                    <a:pt x="662239" y="283355"/>
                  </a:moveTo>
                  <a:lnTo>
                    <a:pt x="648799" y="278834"/>
                  </a:lnTo>
                  <a:lnTo>
                    <a:pt x="661457" y="266176"/>
                  </a:lnTo>
                  <a:lnTo>
                    <a:pt x="662239" y="283355"/>
                  </a:lnTo>
                  <a:close/>
                </a:path>
                <a:path w="2386965" h="2734310">
                  <a:moveTo>
                    <a:pt x="806763" y="156791"/>
                  </a:moveTo>
                  <a:lnTo>
                    <a:pt x="791396" y="172158"/>
                  </a:lnTo>
                  <a:lnTo>
                    <a:pt x="782056" y="163537"/>
                  </a:lnTo>
                  <a:lnTo>
                    <a:pt x="783998" y="161595"/>
                  </a:lnTo>
                  <a:lnTo>
                    <a:pt x="778830" y="148803"/>
                  </a:lnTo>
                  <a:lnTo>
                    <a:pt x="799317" y="146276"/>
                  </a:lnTo>
                  <a:lnTo>
                    <a:pt x="806763" y="156791"/>
                  </a:lnTo>
                  <a:close/>
                </a:path>
                <a:path w="2386965" h="2734310">
                  <a:moveTo>
                    <a:pt x="336326" y="627228"/>
                  </a:moveTo>
                  <a:lnTo>
                    <a:pt x="323464" y="640090"/>
                  </a:lnTo>
                  <a:lnTo>
                    <a:pt x="316018" y="629575"/>
                  </a:lnTo>
                  <a:lnTo>
                    <a:pt x="331649" y="613945"/>
                  </a:lnTo>
                  <a:lnTo>
                    <a:pt x="336326" y="627228"/>
                  </a:lnTo>
                  <a:close/>
                </a:path>
                <a:path w="2386965" h="2734310">
                  <a:moveTo>
                    <a:pt x="386839" y="594675"/>
                  </a:moveTo>
                  <a:lnTo>
                    <a:pt x="371027" y="592527"/>
                  </a:lnTo>
                  <a:lnTo>
                    <a:pt x="360788" y="584806"/>
                  </a:lnTo>
                  <a:lnTo>
                    <a:pt x="378157" y="567437"/>
                  </a:lnTo>
                  <a:lnTo>
                    <a:pt x="385483" y="578071"/>
                  </a:lnTo>
                  <a:lnTo>
                    <a:pt x="382534" y="581020"/>
                  </a:lnTo>
                  <a:lnTo>
                    <a:pt x="386839" y="594675"/>
                  </a:lnTo>
                  <a:close/>
                </a:path>
                <a:path w="2386965" h="2734310">
                  <a:moveTo>
                    <a:pt x="399867" y="563687"/>
                  </a:moveTo>
                  <a:lnTo>
                    <a:pt x="392051" y="571503"/>
                  </a:lnTo>
                  <a:lnTo>
                    <a:pt x="378157" y="567437"/>
                  </a:lnTo>
                  <a:lnTo>
                    <a:pt x="395801" y="549793"/>
                  </a:lnTo>
                  <a:lnTo>
                    <a:pt x="399867" y="563687"/>
                  </a:lnTo>
                  <a:close/>
                </a:path>
                <a:path w="2386965" h="2734310">
                  <a:moveTo>
                    <a:pt x="418590" y="544964"/>
                  </a:moveTo>
                  <a:lnTo>
                    <a:pt x="412453" y="551102"/>
                  </a:lnTo>
                  <a:lnTo>
                    <a:pt x="400092" y="545501"/>
                  </a:lnTo>
                  <a:lnTo>
                    <a:pt x="413445" y="532148"/>
                  </a:lnTo>
                  <a:lnTo>
                    <a:pt x="418590" y="544964"/>
                  </a:lnTo>
                  <a:close/>
                </a:path>
                <a:path w="2386965" h="2734310">
                  <a:moveTo>
                    <a:pt x="482262" y="481292"/>
                  </a:moveTo>
                  <a:lnTo>
                    <a:pt x="476389" y="487165"/>
                  </a:lnTo>
                  <a:lnTo>
                    <a:pt x="465419" y="480175"/>
                  </a:lnTo>
                  <a:lnTo>
                    <a:pt x="479347" y="466246"/>
                  </a:lnTo>
                  <a:lnTo>
                    <a:pt x="482262" y="481292"/>
                  </a:lnTo>
                  <a:close/>
                </a:path>
                <a:path w="2386965" h="2734310">
                  <a:moveTo>
                    <a:pt x="734460" y="229094"/>
                  </a:moveTo>
                  <a:lnTo>
                    <a:pt x="720843" y="242711"/>
                  </a:lnTo>
                  <a:lnTo>
                    <a:pt x="710113" y="235480"/>
                  </a:lnTo>
                  <a:lnTo>
                    <a:pt x="727398" y="218196"/>
                  </a:lnTo>
                  <a:lnTo>
                    <a:pt x="734460" y="229094"/>
                  </a:lnTo>
                  <a:close/>
                </a:path>
                <a:path w="2386965" h="2734310">
                  <a:moveTo>
                    <a:pt x="341425" y="658050"/>
                  </a:moveTo>
                  <a:lnTo>
                    <a:pt x="328383" y="671092"/>
                  </a:lnTo>
                  <a:lnTo>
                    <a:pt x="318636" y="662879"/>
                  </a:lnTo>
                  <a:lnTo>
                    <a:pt x="321704" y="659810"/>
                  </a:lnTo>
                  <a:lnTo>
                    <a:pt x="317327" y="646227"/>
                  </a:lnTo>
                  <a:lnTo>
                    <a:pt x="337047" y="644467"/>
                  </a:lnTo>
                  <a:lnTo>
                    <a:pt x="341425" y="658050"/>
                  </a:lnTo>
                  <a:close/>
                </a:path>
                <a:path w="2386965" h="2734310">
                  <a:moveTo>
                    <a:pt x="437521" y="561954"/>
                  </a:moveTo>
                  <a:lnTo>
                    <a:pt x="431180" y="568295"/>
                  </a:lnTo>
                  <a:lnTo>
                    <a:pt x="416578" y="564936"/>
                  </a:lnTo>
                  <a:lnTo>
                    <a:pt x="415200" y="566315"/>
                  </a:lnTo>
                  <a:lnTo>
                    <a:pt x="408149" y="555405"/>
                  </a:lnTo>
                  <a:lnTo>
                    <a:pt x="423037" y="540517"/>
                  </a:lnTo>
                  <a:lnTo>
                    <a:pt x="432077" y="549438"/>
                  </a:lnTo>
                  <a:lnTo>
                    <a:pt x="437521" y="561954"/>
                  </a:lnTo>
                  <a:close/>
                </a:path>
                <a:path w="2386965" h="2734310">
                  <a:moveTo>
                    <a:pt x="482387" y="517088"/>
                  </a:moveTo>
                  <a:lnTo>
                    <a:pt x="468003" y="531472"/>
                  </a:lnTo>
                  <a:lnTo>
                    <a:pt x="456937" y="524578"/>
                  </a:lnTo>
                  <a:lnTo>
                    <a:pt x="450042" y="513512"/>
                  </a:lnTo>
                  <a:lnTo>
                    <a:pt x="461550" y="502004"/>
                  </a:lnTo>
                  <a:lnTo>
                    <a:pt x="473910" y="507604"/>
                  </a:lnTo>
                  <a:lnTo>
                    <a:pt x="482387" y="517088"/>
                  </a:lnTo>
                  <a:close/>
                </a:path>
                <a:path w="2386965" h="2734310">
                  <a:moveTo>
                    <a:pt x="512459" y="469056"/>
                  </a:moveTo>
                  <a:lnTo>
                    <a:pt x="495846" y="485669"/>
                  </a:lnTo>
                  <a:lnTo>
                    <a:pt x="485751" y="477804"/>
                  </a:lnTo>
                  <a:lnTo>
                    <a:pt x="502975" y="460579"/>
                  </a:lnTo>
                  <a:lnTo>
                    <a:pt x="512459" y="469056"/>
                  </a:lnTo>
                  <a:close/>
                </a:path>
                <a:path w="2386965" h="2734310">
                  <a:moveTo>
                    <a:pt x="540726" y="458749"/>
                  </a:moveTo>
                  <a:lnTo>
                    <a:pt x="526243" y="455271"/>
                  </a:lnTo>
                  <a:lnTo>
                    <a:pt x="519960" y="443594"/>
                  </a:lnTo>
                  <a:lnTo>
                    <a:pt x="533661" y="429893"/>
                  </a:lnTo>
                  <a:lnTo>
                    <a:pt x="542641" y="438873"/>
                  </a:lnTo>
                  <a:lnTo>
                    <a:pt x="540726" y="458749"/>
                  </a:lnTo>
                  <a:close/>
                </a:path>
                <a:path w="2386965" h="2734310">
                  <a:moveTo>
                    <a:pt x="663372" y="336103"/>
                  </a:moveTo>
                  <a:lnTo>
                    <a:pt x="649945" y="331570"/>
                  </a:lnTo>
                  <a:lnTo>
                    <a:pt x="645004" y="318550"/>
                  </a:lnTo>
                  <a:lnTo>
                    <a:pt x="657171" y="306383"/>
                  </a:lnTo>
                  <a:lnTo>
                    <a:pt x="667685" y="313829"/>
                  </a:lnTo>
                  <a:lnTo>
                    <a:pt x="663372" y="336103"/>
                  </a:lnTo>
                  <a:close/>
                </a:path>
                <a:path w="2386965" h="2734310">
                  <a:moveTo>
                    <a:pt x="701271" y="280243"/>
                  </a:moveTo>
                  <a:lnTo>
                    <a:pt x="684179" y="297336"/>
                  </a:lnTo>
                  <a:lnTo>
                    <a:pt x="676301" y="287253"/>
                  </a:lnTo>
                  <a:lnTo>
                    <a:pt x="693034" y="270520"/>
                  </a:lnTo>
                  <a:lnTo>
                    <a:pt x="701271" y="280243"/>
                  </a:lnTo>
                  <a:close/>
                </a:path>
                <a:path w="2386965" h="2734310">
                  <a:moveTo>
                    <a:pt x="368660" y="648775"/>
                  </a:moveTo>
                  <a:lnTo>
                    <a:pt x="353987" y="645488"/>
                  </a:lnTo>
                  <a:lnTo>
                    <a:pt x="347799" y="633715"/>
                  </a:lnTo>
                  <a:lnTo>
                    <a:pt x="361596" y="619919"/>
                  </a:lnTo>
                  <a:lnTo>
                    <a:pt x="371343" y="628132"/>
                  </a:lnTo>
                  <a:lnTo>
                    <a:pt x="368660" y="648775"/>
                  </a:lnTo>
                  <a:close/>
                </a:path>
                <a:path w="2386965" h="2734310">
                  <a:moveTo>
                    <a:pt x="396433" y="621002"/>
                  </a:moveTo>
                  <a:lnTo>
                    <a:pt x="391063" y="626372"/>
                  </a:lnTo>
                  <a:lnTo>
                    <a:pt x="378247" y="621228"/>
                  </a:lnTo>
                  <a:lnTo>
                    <a:pt x="376713" y="622762"/>
                  </a:lnTo>
                  <a:lnTo>
                    <a:pt x="366199" y="615316"/>
                  </a:lnTo>
                  <a:lnTo>
                    <a:pt x="383723" y="597792"/>
                  </a:lnTo>
                  <a:lnTo>
                    <a:pt x="392056" y="607419"/>
                  </a:lnTo>
                  <a:lnTo>
                    <a:pt x="396433" y="621002"/>
                  </a:lnTo>
                  <a:close/>
                </a:path>
                <a:path w="2386965" h="2734310">
                  <a:moveTo>
                    <a:pt x="581314" y="436121"/>
                  </a:moveTo>
                  <a:lnTo>
                    <a:pt x="575081" y="442354"/>
                  </a:lnTo>
                  <a:lnTo>
                    <a:pt x="561019" y="438456"/>
                  </a:lnTo>
                  <a:lnTo>
                    <a:pt x="558526" y="440949"/>
                  </a:lnTo>
                  <a:lnTo>
                    <a:pt x="551080" y="430435"/>
                  </a:lnTo>
                  <a:lnTo>
                    <a:pt x="567190" y="414325"/>
                  </a:lnTo>
                  <a:lnTo>
                    <a:pt x="576170" y="423305"/>
                  </a:lnTo>
                  <a:lnTo>
                    <a:pt x="581314" y="436121"/>
                  </a:lnTo>
                  <a:close/>
                </a:path>
                <a:path w="2386965" h="2734310">
                  <a:moveTo>
                    <a:pt x="741105" y="258370"/>
                  </a:moveTo>
                  <a:lnTo>
                    <a:pt x="724923" y="274552"/>
                  </a:lnTo>
                  <a:lnTo>
                    <a:pt x="720618" y="260897"/>
                  </a:lnTo>
                  <a:lnTo>
                    <a:pt x="727019" y="254496"/>
                  </a:lnTo>
                  <a:lnTo>
                    <a:pt x="741105" y="258370"/>
                  </a:lnTo>
                  <a:close/>
                </a:path>
                <a:path w="2386965" h="2734310">
                  <a:moveTo>
                    <a:pt x="807621" y="209814"/>
                  </a:moveTo>
                  <a:lnTo>
                    <a:pt x="790744" y="226692"/>
                  </a:lnTo>
                  <a:lnTo>
                    <a:pt x="774318" y="207197"/>
                  </a:lnTo>
                  <a:lnTo>
                    <a:pt x="789661" y="191854"/>
                  </a:lnTo>
                  <a:lnTo>
                    <a:pt x="807621" y="209814"/>
                  </a:lnTo>
                  <a:close/>
                </a:path>
                <a:path w="2386965" h="2734310">
                  <a:moveTo>
                    <a:pt x="846889" y="170546"/>
                  </a:moveTo>
                  <a:lnTo>
                    <a:pt x="836772" y="180663"/>
                  </a:lnTo>
                  <a:lnTo>
                    <a:pt x="826474" y="173001"/>
                  </a:lnTo>
                  <a:lnTo>
                    <a:pt x="819195" y="162319"/>
                  </a:lnTo>
                  <a:lnTo>
                    <a:pt x="831086" y="150428"/>
                  </a:lnTo>
                  <a:lnTo>
                    <a:pt x="843758" y="155717"/>
                  </a:lnTo>
                  <a:lnTo>
                    <a:pt x="843135" y="156340"/>
                  </a:lnTo>
                  <a:lnTo>
                    <a:pt x="846889" y="170546"/>
                  </a:lnTo>
                  <a:close/>
                </a:path>
                <a:path w="2386965" h="2734310">
                  <a:moveTo>
                    <a:pt x="354337" y="663099"/>
                  </a:moveTo>
                  <a:lnTo>
                    <a:pt x="339665" y="677771"/>
                  </a:lnTo>
                  <a:lnTo>
                    <a:pt x="329918" y="669558"/>
                  </a:lnTo>
                  <a:lnTo>
                    <a:pt x="343522" y="655953"/>
                  </a:lnTo>
                  <a:lnTo>
                    <a:pt x="354337" y="663099"/>
                  </a:lnTo>
                  <a:close/>
                </a:path>
                <a:path w="2386965" h="2734310">
                  <a:moveTo>
                    <a:pt x="437634" y="597763"/>
                  </a:moveTo>
                  <a:lnTo>
                    <a:pt x="421524" y="613872"/>
                  </a:lnTo>
                  <a:lnTo>
                    <a:pt x="413227" y="604209"/>
                  </a:lnTo>
                  <a:lnTo>
                    <a:pt x="410180" y="589295"/>
                  </a:lnTo>
                  <a:lnTo>
                    <a:pt x="425812" y="591623"/>
                  </a:lnTo>
                  <a:lnTo>
                    <a:pt x="437634" y="597763"/>
                  </a:lnTo>
                  <a:close/>
                </a:path>
                <a:path w="2386965" h="2734310">
                  <a:moveTo>
                    <a:pt x="459926" y="557509"/>
                  </a:moveTo>
                  <a:lnTo>
                    <a:pt x="442570" y="574866"/>
                  </a:lnTo>
                  <a:lnTo>
                    <a:pt x="436646" y="562829"/>
                  </a:lnTo>
                  <a:lnTo>
                    <a:pt x="447290" y="552185"/>
                  </a:lnTo>
                  <a:lnTo>
                    <a:pt x="459926" y="557509"/>
                  </a:lnTo>
                  <a:close/>
                </a:path>
                <a:path w="2386965" h="2734310">
                  <a:moveTo>
                    <a:pt x="493434" y="507039"/>
                  </a:moveTo>
                  <a:lnTo>
                    <a:pt x="492551" y="506924"/>
                  </a:lnTo>
                  <a:lnTo>
                    <a:pt x="493319" y="506156"/>
                  </a:lnTo>
                  <a:lnTo>
                    <a:pt x="493434" y="507039"/>
                  </a:lnTo>
                  <a:close/>
                </a:path>
                <a:path w="2386965" h="2734310">
                  <a:moveTo>
                    <a:pt x="553472" y="481924"/>
                  </a:moveTo>
                  <a:lnTo>
                    <a:pt x="538129" y="497267"/>
                  </a:lnTo>
                  <a:lnTo>
                    <a:pt x="529820" y="487616"/>
                  </a:lnTo>
                  <a:lnTo>
                    <a:pt x="525539" y="473936"/>
                  </a:lnTo>
                  <a:lnTo>
                    <a:pt x="531388" y="468087"/>
                  </a:lnTo>
                  <a:lnTo>
                    <a:pt x="544492" y="472944"/>
                  </a:lnTo>
                  <a:lnTo>
                    <a:pt x="547560" y="469875"/>
                  </a:lnTo>
                  <a:lnTo>
                    <a:pt x="553472" y="481924"/>
                  </a:lnTo>
                  <a:close/>
                </a:path>
                <a:path w="2386965" h="2734310">
                  <a:moveTo>
                    <a:pt x="636323" y="399073"/>
                  </a:moveTo>
                  <a:lnTo>
                    <a:pt x="625295" y="410101"/>
                  </a:lnTo>
                  <a:lnTo>
                    <a:pt x="614721" y="402715"/>
                  </a:lnTo>
                  <a:lnTo>
                    <a:pt x="606088" y="393387"/>
                  </a:lnTo>
                  <a:lnTo>
                    <a:pt x="622198" y="377277"/>
                  </a:lnTo>
                  <a:lnTo>
                    <a:pt x="631946" y="385490"/>
                  </a:lnTo>
                  <a:lnTo>
                    <a:pt x="632713" y="384723"/>
                  </a:lnTo>
                  <a:lnTo>
                    <a:pt x="636323" y="399073"/>
                  </a:lnTo>
                  <a:close/>
                </a:path>
                <a:path w="2386965" h="2734310">
                  <a:moveTo>
                    <a:pt x="745770" y="271665"/>
                  </a:moveTo>
                  <a:lnTo>
                    <a:pt x="738974" y="278462"/>
                  </a:lnTo>
                  <a:lnTo>
                    <a:pt x="724995" y="274480"/>
                  </a:lnTo>
                  <a:lnTo>
                    <a:pt x="741717" y="257759"/>
                  </a:lnTo>
                  <a:lnTo>
                    <a:pt x="745770" y="271665"/>
                  </a:lnTo>
                  <a:close/>
                </a:path>
                <a:path w="2386965" h="2734310">
                  <a:moveTo>
                    <a:pt x="779419" y="255977"/>
                  </a:moveTo>
                  <a:lnTo>
                    <a:pt x="770573" y="264823"/>
                  </a:lnTo>
                  <a:lnTo>
                    <a:pt x="760406" y="257030"/>
                  </a:lnTo>
                  <a:lnTo>
                    <a:pt x="753475" y="246000"/>
                  </a:lnTo>
                  <a:lnTo>
                    <a:pt x="766421" y="233054"/>
                  </a:lnTo>
                  <a:lnTo>
                    <a:pt x="777774" y="239661"/>
                  </a:lnTo>
                  <a:lnTo>
                    <a:pt x="775976" y="241459"/>
                  </a:lnTo>
                  <a:lnTo>
                    <a:pt x="779419" y="255977"/>
                  </a:lnTo>
                  <a:close/>
                </a:path>
                <a:path w="2386965" h="2734310">
                  <a:moveTo>
                    <a:pt x="520485" y="514911"/>
                  </a:moveTo>
                  <a:lnTo>
                    <a:pt x="504087" y="531309"/>
                  </a:lnTo>
                  <a:lnTo>
                    <a:pt x="495395" y="522041"/>
                  </a:lnTo>
                  <a:lnTo>
                    <a:pt x="493434" y="507039"/>
                  </a:lnTo>
                  <a:lnTo>
                    <a:pt x="508436" y="509000"/>
                  </a:lnTo>
                  <a:lnTo>
                    <a:pt x="511996" y="505440"/>
                  </a:lnTo>
                  <a:lnTo>
                    <a:pt x="520485" y="514911"/>
                  </a:lnTo>
                  <a:close/>
                </a:path>
                <a:path w="2386965" h="2734310">
                  <a:moveTo>
                    <a:pt x="362454" y="672942"/>
                  </a:moveTo>
                  <a:lnTo>
                    <a:pt x="347111" y="688285"/>
                  </a:lnTo>
                  <a:lnTo>
                    <a:pt x="338131" y="679305"/>
                  </a:lnTo>
                  <a:lnTo>
                    <a:pt x="355164" y="662272"/>
                  </a:lnTo>
                  <a:lnTo>
                    <a:pt x="362454" y="672942"/>
                  </a:lnTo>
                  <a:close/>
                </a:path>
                <a:path w="2386965" h="2734310">
                  <a:moveTo>
                    <a:pt x="398344" y="655013"/>
                  </a:moveTo>
                  <a:lnTo>
                    <a:pt x="383646" y="651750"/>
                  </a:lnTo>
                  <a:lnTo>
                    <a:pt x="377147" y="640289"/>
                  </a:lnTo>
                  <a:lnTo>
                    <a:pt x="391063" y="626372"/>
                  </a:lnTo>
                  <a:lnTo>
                    <a:pt x="400044" y="635352"/>
                  </a:lnTo>
                  <a:lnTo>
                    <a:pt x="398344" y="655013"/>
                  </a:lnTo>
                  <a:close/>
                </a:path>
                <a:path w="2386965" h="2734310">
                  <a:moveTo>
                    <a:pt x="464711" y="570685"/>
                  </a:moveTo>
                  <a:lnTo>
                    <a:pt x="445784" y="589612"/>
                  </a:lnTo>
                  <a:lnTo>
                    <a:pt x="442462" y="574974"/>
                  </a:lnTo>
                  <a:lnTo>
                    <a:pt x="459627" y="557809"/>
                  </a:lnTo>
                  <a:lnTo>
                    <a:pt x="464711" y="570685"/>
                  </a:lnTo>
                  <a:close/>
                </a:path>
                <a:path w="2386965" h="2734310">
                  <a:moveTo>
                    <a:pt x="624591" y="428766"/>
                  </a:moveTo>
                  <a:lnTo>
                    <a:pt x="608481" y="444876"/>
                  </a:lnTo>
                  <a:lnTo>
                    <a:pt x="590520" y="426915"/>
                  </a:lnTo>
                  <a:lnTo>
                    <a:pt x="605863" y="411573"/>
                  </a:lnTo>
                  <a:lnTo>
                    <a:pt x="624591" y="428766"/>
                  </a:lnTo>
                  <a:close/>
                </a:path>
                <a:path w="2386965" h="2734310">
                  <a:moveTo>
                    <a:pt x="668795" y="366601"/>
                  </a:moveTo>
                  <a:lnTo>
                    <a:pt x="650995" y="384401"/>
                  </a:lnTo>
                  <a:lnTo>
                    <a:pt x="643453" y="373983"/>
                  </a:lnTo>
                  <a:lnTo>
                    <a:pt x="658029" y="359407"/>
                  </a:lnTo>
                  <a:lnTo>
                    <a:pt x="668795" y="366601"/>
                  </a:lnTo>
                  <a:close/>
                </a:path>
                <a:path w="2386965" h="2734310">
                  <a:moveTo>
                    <a:pt x="370441" y="700876"/>
                  </a:moveTo>
                  <a:lnTo>
                    <a:pt x="366606" y="704711"/>
                  </a:lnTo>
                  <a:lnTo>
                    <a:pt x="347878" y="687518"/>
                  </a:lnTo>
                  <a:lnTo>
                    <a:pt x="350947" y="684449"/>
                  </a:lnTo>
                  <a:lnTo>
                    <a:pt x="360694" y="692663"/>
                  </a:lnTo>
                  <a:lnTo>
                    <a:pt x="363763" y="689594"/>
                  </a:lnTo>
                  <a:lnTo>
                    <a:pt x="370441" y="700876"/>
                  </a:lnTo>
                  <a:close/>
                </a:path>
                <a:path w="2386965" h="2734310">
                  <a:moveTo>
                    <a:pt x="437087" y="634230"/>
                  </a:moveTo>
                  <a:lnTo>
                    <a:pt x="421742" y="631615"/>
                  </a:lnTo>
                  <a:lnTo>
                    <a:pt x="410784" y="624612"/>
                  </a:lnTo>
                  <a:lnTo>
                    <a:pt x="426894" y="608503"/>
                  </a:lnTo>
                  <a:lnTo>
                    <a:pt x="434328" y="619029"/>
                  </a:lnTo>
                  <a:lnTo>
                    <a:pt x="437087" y="634230"/>
                  </a:lnTo>
                  <a:close/>
                </a:path>
                <a:path w="2386965" h="2734310">
                  <a:moveTo>
                    <a:pt x="466200" y="587157"/>
                  </a:moveTo>
                  <a:lnTo>
                    <a:pt x="450450" y="602907"/>
                  </a:lnTo>
                  <a:lnTo>
                    <a:pt x="441086" y="594310"/>
                  </a:lnTo>
                  <a:lnTo>
                    <a:pt x="457579" y="577817"/>
                  </a:lnTo>
                  <a:lnTo>
                    <a:pt x="466200" y="587157"/>
                  </a:lnTo>
                  <a:close/>
                </a:path>
                <a:path w="2386965" h="2734310">
                  <a:moveTo>
                    <a:pt x="501824" y="551533"/>
                  </a:moveTo>
                  <a:lnTo>
                    <a:pt x="486505" y="566851"/>
                  </a:lnTo>
                  <a:lnTo>
                    <a:pt x="476482" y="558914"/>
                  </a:lnTo>
                  <a:lnTo>
                    <a:pt x="493635" y="541761"/>
                  </a:lnTo>
                  <a:lnTo>
                    <a:pt x="501824" y="551533"/>
                  </a:lnTo>
                  <a:close/>
                </a:path>
                <a:path w="2386965" h="2734310">
                  <a:moveTo>
                    <a:pt x="553021" y="518296"/>
                  </a:moveTo>
                  <a:lnTo>
                    <a:pt x="536911" y="534406"/>
                  </a:lnTo>
                  <a:lnTo>
                    <a:pt x="527631" y="525725"/>
                  </a:lnTo>
                  <a:lnTo>
                    <a:pt x="521156" y="514240"/>
                  </a:lnTo>
                  <a:lnTo>
                    <a:pt x="526394" y="509002"/>
                  </a:lnTo>
                  <a:lnTo>
                    <a:pt x="543274" y="510083"/>
                  </a:lnTo>
                  <a:lnTo>
                    <a:pt x="553021" y="518296"/>
                  </a:lnTo>
                  <a:close/>
                </a:path>
                <a:path w="2386965" h="2734310">
                  <a:moveTo>
                    <a:pt x="603302" y="450054"/>
                  </a:moveTo>
                  <a:lnTo>
                    <a:pt x="587576" y="465781"/>
                  </a:lnTo>
                  <a:lnTo>
                    <a:pt x="577805" y="457591"/>
                  </a:lnTo>
                  <a:lnTo>
                    <a:pt x="595089" y="440307"/>
                  </a:lnTo>
                  <a:lnTo>
                    <a:pt x="603302" y="450054"/>
                  </a:lnTo>
                  <a:close/>
                </a:path>
                <a:path w="2386965" h="2734310">
                  <a:moveTo>
                    <a:pt x="675018" y="378338"/>
                  </a:moveTo>
                  <a:lnTo>
                    <a:pt x="664865" y="388491"/>
                  </a:lnTo>
                  <a:lnTo>
                    <a:pt x="651858" y="383538"/>
                  </a:lnTo>
                  <a:lnTo>
                    <a:pt x="668064" y="367332"/>
                  </a:lnTo>
                  <a:lnTo>
                    <a:pt x="675018" y="378338"/>
                  </a:lnTo>
                  <a:close/>
                </a:path>
                <a:path w="2386965" h="2734310">
                  <a:moveTo>
                    <a:pt x="748256" y="305100"/>
                  </a:moveTo>
                  <a:lnTo>
                    <a:pt x="731415" y="321942"/>
                  </a:lnTo>
                  <a:lnTo>
                    <a:pt x="723178" y="312218"/>
                  </a:lnTo>
                  <a:lnTo>
                    <a:pt x="740558" y="294838"/>
                  </a:lnTo>
                  <a:lnTo>
                    <a:pt x="748256" y="305100"/>
                  </a:lnTo>
                  <a:close/>
                </a:path>
                <a:path w="2386965" h="2734310">
                  <a:moveTo>
                    <a:pt x="839932" y="231385"/>
                  </a:moveTo>
                  <a:lnTo>
                    <a:pt x="829192" y="242125"/>
                  </a:lnTo>
                  <a:lnTo>
                    <a:pt x="818222" y="235135"/>
                  </a:lnTo>
                  <a:lnTo>
                    <a:pt x="809697" y="225699"/>
                  </a:lnTo>
                  <a:lnTo>
                    <a:pt x="824453" y="210944"/>
                  </a:lnTo>
                  <a:lnTo>
                    <a:pt x="835459" y="217898"/>
                  </a:lnTo>
                  <a:lnTo>
                    <a:pt x="834464" y="218893"/>
                  </a:lnTo>
                  <a:lnTo>
                    <a:pt x="839932" y="231385"/>
                  </a:lnTo>
                  <a:close/>
                </a:path>
                <a:path w="2386965" h="2734310">
                  <a:moveTo>
                    <a:pt x="901303" y="170014"/>
                  </a:moveTo>
                  <a:lnTo>
                    <a:pt x="891330" y="179987"/>
                  </a:lnTo>
                  <a:lnTo>
                    <a:pt x="880768" y="172589"/>
                  </a:lnTo>
                  <a:lnTo>
                    <a:pt x="881775" y="171582"/>
                  </a:lnTo>
                  <a:lnTo>
                    <a:pt x="876390" y="159006"/>
                  </a:lnTo>
                  <a:lnTo>
                    <a:pt x="882575" y="152821"/>
                  </a:lnTo>
                  <a:lnTo>
                    <a:pt x="901303" y="170014"/>
                  </a:lnTo>
                  <a:close/>
                </a:path>
                <a:path w="2386965" h="2734310">
                  <a:moveTo>
                    <a:pt x="404258" y="685020"/>
                  </a:moveTo>
                  <a:lnTo>
                    <a:pt x="389394" y="699883"/>
                  </a:lnTo>
                  <a:lnTo>
                    <a:pt x="379647" y="691670"/>
                  </a:lnTo>
                  <a:lnTo>
                    <a:pt x="374503" y="678854"/>
                  </a:lnTo>
                  <a:lnTo>
                    <a:pt x="388311" y="665045"/>
                  </a:lnTo>
                  <a:lnTo>
                    <a:pt x="398910" y="672408"/>
                  </a:lnTo>
                  <a:lnTo>
                    <a:pt x="404258" y="685020"/>
                  </a:lnTo>
                  <a:close/>
                </a:path>
                <a:path w="2386965" h="2734310">
                  <a:moveTo>
                    <a:pt x="592171" y="497106"/>
                  </a:moveTo>
                  <a:lnTo>
                    <a:pt x="585879" y="503399"/>
                  </a:lnTo>
                  <a:lnTo>
                    <a:pt x="571900" y="499417"/>
                  </a:lnTo>
                  <a:lnTo>
                    <a:pt x="562452" y="490904"/>
                  </a:lnTo>
                  <a:lnTo>
                    <a:pt x="578958" y="474399"/>
                  </a:lnTo>
                  <a:lnTo>
                    <a:pt x="587542" y="483775"/>
                  </a:lnTo>
                  <a:lnTo>
                    <a:pt x="592171" y="497106"/>
                  </a:lnTo>
                  <a:close/>
                </a:path>
                <a:path w="2386965" h="2734310">
                  <a:moveTo>
                    <a:pt x="655662" y="415655"/>
                  </a:moveTo>
                  <a:lnTo>
                    <a:pt x="635872" y="435445"/>
                  </a:lnTo>
                  <a:lnTo>
                    <a:pt x="629193" y="424163"/>
                  </a:lnTo>
                  <a:lnTo>
                    <a:pt x="645399" y="407957"/>
                  </a:lnTo>
                  <a:lnTo>
                    <a:pt x="655662" y="415655"/>
                  </a:lnTo>
                  <a:close/>
                </a:path>
                <a:path w="2386965" h="2734310">
                  <a:moveTo>
                    <a:pt x="726169" y="363108"/>
                  </a:moveTo>
                  <a:lnTo>
                    <a:pt x="719661" y="369617"/>
                  </a:lnTo>
                  <a:lnTo>
                    <a:pt x="705970" y="365347"/>
                  </a:lnTo>
                  <a:lnTo>
                    <a:pt x="704567" y="366750"/>
                  </a:lnTo>
                  <a:lnTo>
                    <a:pt x="699003" y="354353"/>
                  </a:lnTo>
                  <a:lnTo>
                    <a:pt x="712812" y="340545"/>
                  </a:lnTo>
                  <a:lnTo>
                    <a:pt x="721576" y="349741"/>
                  </a:lnTo>
                  <a:lnTo>
                    <a:pt x="726169" y="363108"/>
                  </a:lnTo>
                  <a:close/>
                </a:path>
                <a:path w="2386965" h="2734310">
                  <a:moveTo>
                    <a:pt x="441335" y="665903"/>
                  </a:moveTo>
                  <a:lnTo>
                    <a:pt x="426759" y="680479"/>
                  </a:lnTo>
                  <a:lnTo>
                    <a:pt x="418222" y="671055"/>
                  </a:lnTo>
                  <a:lnTo>
                    <a:pt x="415799" y="655518"/>
                  </a:lnTo>
                  <a:lnTo>
                    <a:pt x="431479" y="657798"/>
                  </a:lnTo>
                  <a:lnTo>
                    <a:pt x="441335" y="665903"/>
                  </a:lnTo>
                  <a:close/>
                </a:path>
                <a:path w="2386965" h="2734310">
                  <a:moveTo>
                    <a:pt x="464828" y="642410"/>
                  </a:moveTo>
                  <a:lnTo>
                    <a:pt x="459087" y="648151"/>
                  </a:lnTo>
                  <a:lnTo>
                    <a:pt x="446163" y="643115"/>
                  </a:lnTo>
                  <a:lnTo>
                    <a:pt x="438717" y="632600"/>
                  </a:lnTo>
                  <a:lnTo>
                    <a:pt x="455594" y="615723"/>
                  </a:lnTo>
                  <a:lnTo>
                    <a:pt x="463807" y="625470"/>
                  </a:lnTo>
                  <a:lnTo>
                    <a:pt x="461158" y="628119"/>
                  </a:lnTo>
                  <a:lnTo>
                    <a:pt x="464828" y="642410"/>
                  </a:lnTo>
                  <a:close/>
                </a:path>
                <a:path w="2386965" h="2734310">
                  <a:moveTo>
                    <a:pt x="491906" y="615332"/>
                  </a:moveTo>
                  <a:lnTo>
                    <a:pt x="481226" y="626012"/>
                  </a:lnTo>
                  <a:lnTo>
                    <a:pt x="468901" y="620376"/>
                  </a:lnTo>
                  <a:lnTo>
                    <a:pt x="469117" y="620160"/>
                  </a:lnTo>
                  <a:lnTo>
                    <a:pt x="463265" y="608052"/>
                  </a:lnTo>
                  <a:lnTo>
                    <a:pt x="473730" y="597587"/>
                  </a:lnTo>
                  <a:lnTo>
                    <a:pt x="486342" y="602936"/>
                  </a:lnTo>
                  <a:lnTo>
                    <a:pt x="491906" y="615332"/>
                  </a:lnTo>
                  <a:close/>
                </a:path>
                <a:path w="2386965" h="2734310">
                  <a:moveTo>
                    <a:pt x="520576" y="568702"/>
                  </a:moveTo>
                  <a:lnTo>
                    <a:pt x="502068" y="587209"/>
                  </a:lnTo>
                  <a:lnTo>
                    <a:pt x="498494" y="572823"/>
                  </a:lnTo>
                  <a:lnTo>
                    <a:pt x="509294" y="562023"/>
                  </a:lnTo>
                  <a:lnTo>
                    <a:pt x="520576" y="568702"/>
                  </a:lnTo>
                  <a:close/>
                </a:path>
                <a:path w="2386965" h="2734310">
                  <a:moveTo>
                    <a:pt x="552570" y="554668"/>
                  </a:moveTo>
                  <a:lnTo>
                    <a:pt x="542046" y="565192"/>
                  </a:lnTo>
                  <a:lnTo>
                    <a:pt x="529014" y="560263"/>
                  </a:lnTo>
                  <a:lnTo>
                    <a:pt x="529566" y="559712"/>
                  </a:lnTo>
                  <a:lnTo>
                    <a:pt x="523870" y="547447"/>
                  </a:lnTo>
                  <a:lnTo>
                    <a:pt x="535569" y="535749"/>
                  </a:lnTo>
                  <a:lnTo>
                    <a:pt x="545580" y="543698"/>
                  </a:lnTo>
                  <a:lnTo>
                    <a:pt x="552570" y="554668"/>
                  </a:lnTo>
                  <a:close/>
                </a:path>
                <a:path w="2386965" h="2734310">
                  <a:moveTo>
                    <a:pt x="582201" y="525037"/>
                  </a:moveTo>
                  <a:lnTo>
                    <a:pt x="564844" y="542394"/>
                  </a:lnTo>
                  <a:lnTo>
                    <a:pt x="558933" y="530345"/>
                  </a:lnTo>
                  <a:lnTo>
                    <a:pt x="556857" y="514460"/>
                  </a:lnTo>
                  <a:lnTo>
                    <a:pt x="573508" y="515769"/>
                  </a:lnTo>
                  <a:lnTo>
                    <a:pt x="574623" y="514654"/>
                  </a:lnTo>
                  <a:lnTo>
                    <a:pt x="582201" y="525037"/>
                  </a:lnTo>
                  <a:close/>
                </a:path>
                <a:path w="2386965" h="2734310">
                  <a:moveTo>
                    <a:pt x="629284" y="477954"/>
                  </a:moveTo>
                  <a:lnTo>
                    <a:pt x="617010" y="490228"/>
                  </a:lnTo>
                  <a:lnTo>
                    <a:pt x="599457" y="471860"/>
                  </a:lnTo>
                  <a:lnTo>
                    <a:pt x="607488" y="463829"/>
                  </a:lnTo>
                  <a:lnTo>
                    <a:pt x="623349" y="465929"/>
                  </a:lnTo>
                  <a:lnTo>
                    <a:pt x="629284" y="477954"/>
                  </a:lnTo>
                  <a:close/>
                </a:path>
                <a:path w="2386965" h="2734310">
                  <a:moveTo>
                    <a:pt x="658661" y="430617"/>
                  </a:moveTo>
                  <a:lnTo>
                    <a:pt x="652524" y="436754"/>
                  </a:lnTo>
                  <a:lnTo>
                    <a:pt x="640475" y="430842"/>
                  </a:lnTo>
                  <a:lnTo>
                    <a:pt x="651982" y="419335"/>
                  </a:lnTo>
                  <a:lnTo>
                    <a:pt x="658661" y="430617"/>
                  </a:lnTo>
                  <a:close/>
                </a:path>
                <a:path w="2386965" h="2734310">
                  <a:moveTo>
                    <a:pt x="794445" y="294833"/>
                  </a:moveTo>
                  <a:lnTo>
                    <a:pt x="776477" y="312800"/>
                  </a:lnTo>
                  <a:lnTo>
                    <a:pt x="769355" y="301962"/>
                  </a:lnTo>
                  <a:lnTo>
                    <a:pt x="784698" y="286619"/>
                  </a:lnTo>
                  <a:lnTo>
                    <a:pt x="794445" y="294833"/>
                  </a:lnTo>
                  <a:close/>
                </a:path>
                <a:path w="2386965" h="2734310">
                  <a:moveTo>
                    <a:pt x="830443" y="276795"/>
                  </a:moveTo>
                  <a:lnTo>
                    <a:pt x="825097" y="282141"/>
                  </a:lnTo>
                  <a:lnTo>
                    <a:pt x="812785" y="276493"/>
                  </a:lnTo>
                  <a:lnTo>
                    <a:pt x="802342" y="268975"/>
                  </a:lnTo>
                  <a:lnTo>
                    <a:pt x="819986" y="251331"/>
                  </a:lnTo>
                  <a:lnTo>
                    <a:pt x="828966" y="260311"/>
                  </a:lnTo>
                  <a:lnTo>
                    <a:pt x="830443" y="276795"/>
                  </a:lnTo>
                  <a:close/>
                </a:path>
                <a:path w="2386965" h="2734310">
                  <a:moveTo>
                    <a:pt x="400726" y="724472"/>
                  </a:moveTo>
                  <a:lnTo>
                    <a:pt x="395848" y="729351"/>
                  </a:lnTo>
                  <a:lnTo>
                    <a:pt x="376353" y="712925"/>
                  </a:lnTo>
                  <a:lnTo>
                    <a:pt x="379422" y="709856"/>
                  </a:lnTo>
                  <a:lnTo>
                    <a:pt x="391722" y="715516"/>
                  </a:lnTo>
                  <a:lnTo>
                    <a:pt x="393101" y="714137"/>
                  </a:lnTo>
                  <a:lnTo>
                    <a:pt x="400726" y="724472"/>
                  </a:lnTo>
                  <a:close/>
                </a:path>
                <a:path w="2386965" h="2734310">
                  <a:moveTo>
                    <a:pt x="421389" y="685849"/>
                  </a:moveTo>
                  <a:lnTo>
                    <a:pt x="410265" y="696973"/>
                  </a:lnTo>
                  <a:lnTo>
                    <a:pt x="407207" y="682071"/>
                  </a:lnTo>
                  <a:lnTo>
                    <a:pt x="421389" y="685849"/>
                  </a:lnTo>
                  <a:close/>
                </a:path>
                <a:path w="2386965" h="2734310">
                  <a:moveTo>
                    <a:pt x="524186" y="583052"/>
                  </a:moveTo>
                  <a:lnTo>
                    <a:pt x="519583" y="587655"/>
                  </a:lnTo>
                  <a:lnTo>
                    <a:pt x="502847" y="586430"/>
                  </a:lnTo>
                  <a:lnTo>
                    <a:pt x="521343" y="567935"/>
                  </a:lnTo>
                  <a:lnTo>
                    <a:pt x="524186" y="583052"/>
                  </a:lnTo>
                  <a:close/>
                </a:path>
                <a:path w="2386965" h="2734310">
                  <a:moveTo>
                    <a:pt x="698869" y="426330"/>
                  </a:moveTo>
                  <a:lnTo>
                    <a:pt x="683226" y="441972"/>
                  </a:lnTo>
                  <a:lnTo>
                    <a:pt x="672915" y="434323"/>
                  </a:lnTo>
                  <a:lnTo>
                    <a:pt x="673742" y="433496"/>
                  </a:lnTo>
                  <a:lnTo>
                    <a:pt x="667100" y="422178"/>
                  </a:lnTo>
                  <a:lnTo>
                    <a:pt x="680141" y="409137"/>
                  </a:lnTo>
                  <a:lnTo>
                    <a:pt x="698869" y="426330"/>
                  </a:lnTo>
                  <a:close/>
                </a:path>
                <a:path w="2386965" h="2734310">
                  <a:moveTo>
                    <a:pt x="715362" y="409836"/>
                  </a:moveTo>
                  <a:lnTo>
                    <a:pt x="699645" y="407593"/>
                  </a:lnTo>
                  <a:lnTo>
                    <a:pt x="690114" y="399164"/>
                  </a:lnTo>
                  <a:lnTo>
                    <a:pt x="704690" y="384588"/>
                  </a:lnTo>
                  <a:lnTo>
                    <a:pt x="713118" y="394120"/>
                  </a:lnTo>
                  <a:lnTo>
                    <a:pt x="715362" y="409836"/>
                  </a:lnTo>
                  <a:close/>
                </a:path>
                <a:path w="2386965" h="2734310">
                  <a:moveTo>
                    <a:pt x="909833" y="215366"/>
                  </a:moveTo>
                  <a:lnTo>
                    <a:pt x="894490" y="230709"/>
                  </a:lnTo>
                  <a:lnTo>
                    <a:pt x="876529" y="212748"/>
                  </a:lnTo>
                  <a:lnTo>
                    <a:pt x="889043" y="200234"/>
                  </a:lnTo>
                  <a:lnTo>
                    <a:pt x="902387" y="204852"/>
                  </a:lnTo>
                  <a:lnTo>
                    <a:pt x="909833" y="215366"/>
                  </a:lnTo>
                  <a:close/>
                </a:path>
                <a:path w="2386965" h="2734310">
                  <a:moveTo>
                    <a:pt x="431987" y="693211"/>
                  </a:moveTo>
                  <a:lnTo>
                    <a:pt x="415026" y="710172"/>
                  </a:lnTo>
                  <a:lnTo>
                    <a:pt x="406070" y="701168"/>
                  </a:lnTo>
                  <a:lnTo>
                    <a:pt x="423211" y="684027"/>
                  </a:lnTo>
                  <a:lnTo>
                    <a:pt x="431987" y="693211"/>
                  </a:lnTo>
                  <a:close/>
                </a:path>
                <a:path w="2386965" h="2734310">
                  <a:moveTo>
                    <a:pt x="468501" y="674658"/>
                  </a:moveTo>
                  <a:lnTo>
                    <a:pt x="452391" y="690768"/>
                  </a:lnTo>
                  <a:lnTo>
                    <a:pt x="443411" y="681788"/>
                  </a:lnTo>
                  <a:lnTo>
                    <a:pt x="435965" y="671273"/>
                  </a:lnTo>
                  <a:lnTo>
                    <a:pt x="450540" y="656698"/>
                  </a:lnTo>
                  <a:lnTo>
                    <a:pt x="461678" y="663520"/>
                  </a:lnTo>
                  <a:lnTo>
                    <a:pt x="468501" y="674658"/>
                  </a:lnTo>
                  <a:close/>
                </a:path>
                <a:path w="2386965" h="2734310">
                  <a:moveTo>
                    <a:pt x="491995" y="651165"/>
                  </a:moveTo>
                  <a:lnTo>
                    <a:pt x="480008" y="663151"/>
                  </a:lnTo>
                  <a:lnTo>
                    <a:pt x="467192" y="658007"/>
                  </a:lnTo>
                  <a:lnTo>
                    <a:pt x="467959" y="657239"/>
                  </a:lnTo>
                  <a:lnTo>
                    <a:pt x="462815" y="644424"/>
                  </a:lnTo>
                  <a:lnTo>
                    <a:pt x="474130" y="633108"/>
                  </a:lnTo>
                  <a:lnTo>
                    <a:pt x="486946" y="638253"/>
                  </a:lnTo>
                  <a:lnTo>
                    <a:pt x="491995" y="651165"/>
                  </a:lnTo>
                  <a:close/>
                </a:path>
                <a:path w="2386965" h="2734310">
                  <a:moveTo>
                    <a:pt x="542372" y="582827"/>
                  </a:moveTo>
                  <a:lnTo>
                    <a:pt x="523193" y="602005"/>
                  </a:lnTo>
                  <a:lnTo>
                    <a:pt x="517282" y="589957"/>
                  </a:lnTo>
                  <a:lnTo>
                    <a:pt x="531857" y="575381"/>
                  </a:lnTo>
                  <a:lnTo>
                    <a:pt x="542372" y="582827"/>
                  </a:lnTo>
                  <a:close/>
                </a:path>
                <a:path w="2386965" h="2734310">
                  <a:moveTo>
                    <a:pt x="668830" y="456368"/>
                  </a:moveTo>
                  <a:lnTo>
                    <a:pt x="653607" y="471591"/>
                  </a:lnTo>
                  <a:lnTo>
                    <a:pt x="643069" y="464169"/>
                  </a:lnTo>
                  <a:lnTo>
                    <a:pt x="659011" y="448227"/>
                  </a:lnTo>
                  <a:lnTo>
                    <a:pt x="668830" y="456368"/>
                  </a:lnTo>
                  <a:close/>
                </a:path>
                <a:path w="2386965" h="2734310">
                  <a:moveTo>
                    <a:pt x="456241" y="704879"/>
                  </a:moveTo>
                  <a:lnTo>
                    <a:pt x="426838" y="734282"/>
                  </a:lnTo>
                  <a:lnTo>
                    <a:pt x="421705" y="721454"/>
                  </a:lnTo>
                  <a:lnTo>
                    <a:pt x="431678" y="711481"/>
                  </a:lnTo>
                  <a:lnTo>
                    <a:pt x="421391" y="703807"/>
                  </a:lnTo>
                  <a:lnTo>
                    <a:pt x="439575" y="685624"/>
                  </a:lnTo>
                  <a:lnTo>
                    <a:pt x="448555" y="694604"/>
                  </a:lnTo>
                  <a:lnTo>
                    <a:pt x="456241" y="704879"/>
                  </a:lnTo>
                  <a:close/>
                </a:path>
                <a:path w="2386965" h="2734310">
                  <a:moveTo>
                    <a:pt x="523160" y="619999"/>
                  </a:moveTo>
                  <a:lnTo>
                    <a:pt x="506199" y="636960"/>
                  </a:lnTo>
                  <a:lnTo>
                    <a:pt x="498645" y="626554"/>
                  </a:lnTo>
                  <a:lnTo>
                    <a:pt x="513412" y="611786"/>
                  </a:lnTo>
                  <a:lnTo>
                    <a:pt x="523160" y="619999"/>
                  </a:lnTo>
                  <a:close/>
                </a:path>
                <a:path w="2386965" h="2734310">
                  <a:moveTo>
                    <a:pt x="545215" y="597944"/>
                  </a:moveTo>
                  <a:lnTo>
                    <a:pt x="539054" y="604105"/>
                  </a:lnTo>
                  <a:lnTo>
                    <a:pt x="525495" y="599704"/>
                  </a:lnTo>
                  <a:lnTo>
                    <a:pt x="541245" y="583954"/>
                  </a:lnTo>
                  <a:lnTo>
                    <a:pt x="545215" y="597944"/>
                  </a:lnTo>
                  <a:close/>
                </a:path>
                <a:path w="2386965" h="2734310">
                  <a:moveTo>
                    <a:pt x="618093" y="525066"/>
                  </a:moveTo>
                  <a:lnTo>
                    <a:pt x="603518" y="539641"/>
                  </a:lnTo>
                  <a:lnTo>
                    <a:pt x="599668" y="525531"/>
                  </a:lnTo>
                  <a:lnTo>
                    <a:pt x="618093" y="525066"/>
                  </a:lnTo>
                  <a:close/>
                </a:path>
                <a:path w="2386965" h="2734310">
                  <a:moveTo>
                    <a:pt x="776666" y="384453"/>
                  </a:moveTo>
                  <a:lnTo>
                    <a:pt x="764809" y="378350"/>
                  </a:lnTo>
                  <a:lnTo>
                    <a:pt x="756980" y="368219"/>
                  </a:lnTo>
                  <a:lnTo>
                    <a:pt x="772083" y="353116"/>
                  </a:lnTo>
                  <a:lnTo>
                    <a:pt x="781494" y="361665"/>
                  </a:lnTo>
                  <a:lnTo>
                    <a:pt x="777323" y="365836"/>
                  </a:lnTo>
                  <a:lnTo>
                    <a:pt x="776666" y="384453"/>
                  </a:lnTo>
                  <a:close/>
                </a:path>
                <a:path w="2386965" h="2734310">
                  <a:moveTo>
                    <a:pt x="824454" y="318705"/>
                  </a:moveTo>
                  <a:lnTo>
                    <a:pt x="808344" y="334815"/>
                  </a:lnTo>
                  <a:lnTo>
                    <a:pt x="799017" y="326182"/>
                  </a:lnTo>
                  <a:lnTo>
                    <a:pt x="815474" y="309725"/>
                  </a:lnTo>
                  <a:lnTo>
                    <a:pt x="824454" y="318705"/>
                  </a:lnTo>
                  <a:close/>
                </a:path>
                <a:path w="2386965" h="2734310">
                  <a:moveTo>
                    <a:pt x="419946" y="741174"/>
                  </a:moveTo>
                  <a:lnTo>
                    <a:pt x="414576" y="746544"/>
                  </a:lnTo>
                  <a:lnTo>
                    <a:pt x="404828" y="738331"/>
                  </a:lnTo>
                  <a:lnTo>
                    <a:pt x="409431" y="733728"/>
                  </a:lnTo>
                  <a:lnTo>
                    <a:pt x="419946" y="741174"/>
                  </a:lnTo>
                  <a:close/>
                </a:path>
                <a:path w="2386965" h="2734310">
                  <a:moveTo>
                    <a:pt x="507428" y="689612"/>
                  </a:moveTo>
                  <a:lnTo>
                    <a:pt x="492373" y="704668"/>
                  </a:lnTo>
                  <a:lnTo>
                    <a:pt x="474413" y="686707"/>
                  </a:lnTo>
                  <a:lnTo>
                    <a:pt x="488017" y="673102"/>
                  </a:lnTo>
                  <a:lnTo>
                    <a:pt x="481446" y="661713"/>
                  </a:lnTo>
                  <a:lnTo>
                    <a:pt x="493817" y="649343"/>
                  </a:lnTo>
                  <a:lnTo>
                    <a:pt x="504679" y="656441"/>
                  </a:lnTo>
                  <a:lnTo>
                    <a:pt x="510722" y="668358"/>
                  </a:lnTo>
                  <a:lnTo>
                    <a:pt x="498772" y="680309"/>
                  </a:lnTo>
                  <a:lnTo>
                    <a:pt x="507428" y="689612"/>
                  </a:lnTo>
                  <a:close/>
                </a:path>
                <a:path w="2386965" h="2734310">
                  <a:moveTo>
                    <a:pt x="522107" y="639013"/>
                  </a:moveTo>
                  <a:lnTo>
                    <a:pt x="508296" y="634863"/>
                  </a:lnTo>
                  <a:lnTo>
                    <a:pt x="519899" y="623260"/>
                  </a:lnTo>
                  <a:lnTo>
                    <a:pt x="522107" y="639013"/>
                  </a:lnTo>
                  <a:close/>
                </a:path>
                <a:path w="2386965" h="2734310">
                  <a:moveTo>
                    <a:pt x="589484" y="571636"/>
                  </a:moveTo>
                  <a:lnTo>
                    <a:pt x="572223" y="588897"/>
                  </a:lnTo>
                  <a:lnTo>
                    <a:pt x="563626" y="579533"/>
                  </a:lnTo>
                  <a:lnTo>
                    <a:pt x="578514" y="564645"/>
                  </a:lnTo>
                  <a:lnTo>
                    <a:pt x="589484" y="571636"/>
                  </a:lnTo>
                  <a:close/>
                </a:path>
                <a:path w="2386965" h="2734310">
                  <a:moveTo>
                    <a:pt x="626402" y="534717"/>
                  </a:moveTo>
                  <a:lnTo>
                    <a:pt x="608662" y="552457"/>
                  </a:lnTo>
                  <a:lnTo>
                    <a:pt x="600449" y="542710"/>
                  </a:lnTo>
                  <a:lnTo>
                    <a:pt x="618944" y="524215"/>
                  </a:lnTo>
                  <a:lnTo>
                    <a:pt x="626402" y="534717"/>
                  </a:lnTo>
                  <a:close/>
                </a:path>
                <a:path w="2386965" h="2734310">
                  <a:moveTo>
                    <a:pt x="660147" y="518933"/>
                  </a:moveTo>
                  <a:lnTo>
                    <a:pt x="645677" y="515443"/>
                  </a:lnTo>
                  <a:lnTo>
                    <a:pt x="642776" y="518344"/>
                  </a:lnTo>
                  <a:lnTo>
                    <a:pt x="634203" y="508956"/>
                  </a:lnTo>
                  <a:lnTo>
                    <a:pt x="649546" y="493613"/>
                  </a:lnTo>
                  <a:lnTo>
                    <a:pt x="658526" y="502593"/>
                  </a:lnTo>
                  <a:lnTo>
                    <a:pt x="660147" y="518933"/>
                  </a:lnTo>
                  <a:close/>
                </a:path>
                <a:path w="2386965" h="2734310">
                  <a:moveTo>
                    <a:pt x="712226" y="448893"/>
                  </a:moveTo>
                  <a:lnTo>
                    <a:pt x="694390" y="466729"/>
                  </a:lnTo>
                  <a:lnTo>
                    <a:pt x="686297" y="456862"/>
                  </a:lnTo>
                  <a:lnTo>
                    <a:pt x="699243" y="443917"/>
                  </a:lnTo>
                  <a:lnTo>
                    <a:pt x="712226" y="448893"/>
                  </a:lnTo>
                  <a:close/>
                </a:path>
                <a:path w="2386965" h="2734310">
                  <a:moveTo>
                    <a:pt x="747289" y="431791"/>
                  </a:moveTo>
                  <a:lnTo>
                    <a:pt x="731179" y="447901"/>
                  </a:lnTo>
                  <a:lnTo>
                    <a:pt x="721792" y="439328"/>
                  </a:lnTo>
                  <a:lnTo>
                    <a:pt x="715712" y="427447"/>
                  </a:lnTo>
                  <a:lnTo>
                    <a:pt x="721202" y="421957"/>
                  </a:lnTo>
                  <a:lnTo>
                    <a:pt x="737542" y="423578"/>
                  </a:lnTo>
                  <a:lnTo>
                    <a:pt x="747289" y="431791"/>
                  </a:lnTo>
                  <a:close/>
                </a:path>
                <a:path w="2386965" h="2734310">
                  <a:moveTo>
                    <a:pt x="767820" y="393300"/>
                  </a:moveTo>
                  <a:lnTo>
                    <a:pt x="750583" y="410536"/>
                  </a:lnTo>
                  <a:lnTo>
                    <a:pt x="742346" y="400813"/>
                  </a:lnTo>
                  <a:lnTo>
                    <a:pt x="758097" y="385062"/>
                  </a:lnTo>
                  <a:lnTo>
                    <a:pt x="767820" y="393300"/>
                  </a:lnTo>
                  <a:close/>
                </a:path>
                <a:path w="2386965" h="2734310">
                  <a:moveTo>
                    <a:pt x="441931" y="737149"/>
                  </a:moveTo>
                  <a:lnTo>
                    <a:pt x="428096" y="733023"/>
                  </a:lnTo>
                  <a:lnTo>
                    <a:pt x="439891" y="721228"/>
                  </a:lnTo>
                  <a:lnTo>
                    <a:pt x="441931" y="737149"/>
                  </a:lnTo>
                  <a:close/>
                </a:path>
                <a:path w="2386965" h="2734310">
                  <a:moveTo>
                    <a:pt x="493059" y="721943"/>
                  </a:moveTo>
                  <a:lnTo>
                    <a:pt x="478495" y="736506"/>
                  </a:lnTo>
                  <a:lnTo>
                    <a:pt x="471660" y="725380"/>
                  </a:lnTo>
                  <a:lnTo>
                    <a:pt x="461879" y="735161"/>
                  </a:lnTo>
                  <a:lnTo>
                    <a:pt x="452971" y="726109"/>
                  </a:lnTo>
                  <a:lnTo>
                    <a:pt x="446795" y="714324"/>
                  </a:lnTo>
                  <a:lnTo>
                    <a:pt x="455498" y="705622"/>
                  </a:lnTo>
                  <a:lnTo>
                    <a:pt x="469009" y="710071"/>
                  </a:lnTo>
                  <a:lnTo>
                    <a:pt x="469800" y="709280"/>
                  </a:lnTo>
                  <a:lnTo>
                    <a:pt x="476263" y="720778"/>
                  </a:lnTo>
                  <a:lnTo>
                    <a:pt x="493059" y="721943"/>
                  </a:lnTo>
                  <a:close/>
                </a:path>
                <a:path w="2386965" h="2734310">
                  <a:moveTo>
                    <a:pt x="551827" y="645214"/>
                  </a:moveTo>
                  <a:lnTo>
                    <a:pt x="537332" y="641748"/>
                  </a:lnTo>
                  <a:lnTo>
                    <a:pt x="526578" y="634541"/>
                  </a:lnTo>
                  <a:lnTo>
                    <a:pt x="542544" y="618575"/>
                  </a:lnTo>
                  <a:lnTo>
                    <a:pt x="552435" y="626645"/>
                  </a:lnTo>
                  <a:lnTo>
                    <a:pt x="548935" y="630145"/>
                  </a:lnTo>
                  <a:lnTo>
                    <a:pt x="551827" y="645214"/>
                  </a:lnTo>
                  <a:close/>
                </a:path>
                <a:path w="2386965" h="2734310">
                  <a:moveTo>
                    <a:pt x="588446" y="608595"/>
                  </a:moveTo>
                  <a:lnTo>
                    <a:pt x="572156" y="624885"/>
                  </a:lnTo>
                  <a:lnTo>
                    <a:pt x="559340" y="619740"/>
                  </a:lnTo>
                  <a:lnTo>
                    <a:pt x="562408" y="616672"/>
                  </a:lnTo>
                  <a:lnTo>
                    <a:pt x="557264" y="603856"/>
                  </a:lnTo>
                  <a:lnTo>
                    <a:pt x="565702" y="595417"/>
                  </a:lnTo>
                  <a:lnTo>
                    <a:pt x="576984" y="602096"/>
                  </a:lnTo>
                  <a:lnTo>
                    <a:pt x="588446" y="608595"/>
                  </a:lnTo>
                  <a:close/>
                </a:path>
                <a:path w="2386965" h="2734310">
                  <a:moveTo>
                    <a:pt x="628382" y="550698"/>
                  </a:moveTo>
                  <a:lnTo>
                    <a:pt x="612273" y="566808"/>
                  </a:lnTo>
                  <a:lnTo>
                    <a:pt x="602525" y="558595"/>
                  </a:lnTo>
                  <a:lnTo>
                    <a:pt x="623298" y="537822"/>
                  </a:lnTo>
                  <a:lnTo>
                    <a:pt x="628382" y="550698"/>
                  </a:lnTo>
                  <a:close/>
                </a:path>
                <a:path w="2386965" h="2734310">
                  <a:moveTo>
                    <a:pt x="662678" y="534362"/>
                  </a:moveTo>
                  <a:lnTo>
                    <a:pt x="647336" y="549705"/>
                  </a:lnTo>
                  <a:lnTo>
                    <a:pt x="638355" y="540725"/>
                  </a:lnTo>
                  <a:lnTo>
                    <a:pt x="637274" y="523845"/>
                  </a:lnTo>
                  <a:lnTo>
                    <a:pt x="643088" y="518032"/>
                  </a:lnTo>
                  <a:lnTo>
                    <a:pt x="654861" y="524219"/>
                  </a:lnTo>
                  <a:lnTo>
                    <a:pt x="662678" y="534362"/>
                  </a:lnTo>
                  <a:close/>
                </a:path>
                <a:path w="2386965" h="2734310">
                  <a:moveTo>
                    <a:pt x="702318" y="494723"/>
                  </a:moveTo>
                  <a:lnTo>
                    <a:pt x="686460" y="510581"/>
                  </a:lnTo>
                  <a:lnTo>
                    <a:pt x="675322" y="503758"/>
                  </a:lnTo>
                  <a:lnTo>
                    <a:pt x="678630" y="500450"/>
                  </a:lnTo>
                  <a:lnTo>
                    <a:pt x="675835" y="485285"/>
                  </a:lnTo>
                  <a:lnTo>
                    <a:pt x="691288" y="487792"/>
                  </a:lnTo>
                  <a:lnTo>
                    <a:pt x="702318" y="494723"/>
                  </a:lnTo>
                  <a:close/>
                </a:path>
                <a:path w="2386965" h="2734310">
                  <a:moveTo>
                    <a:pt x="713535" y="465545"/>
                  </a:moveTo>
                  <a:lnTo>
                    <a:pt x="697243" y="463877"/>
                  </a:lnTo>
                  <a:lnTo>
                    <a:pt x="711052" y="450068"/>
                  </a:lnTo>
                  <a:lnTo>
                    <a:pt x="713535" y="465545"/>
                  </a:lnTo>
                  <a:close/>
                </a:path>
                <a:path w="2386965" h="2734310">
                  <a:moveTo>
                    <a:pt x="806613" y="390427"/>
                  </a:moveTo>
                  <a:lnTo>
                    <a:pt x="801519" y="395522"/>
                  </a:lnTo>
                  <a:lnTo>
                    <a:pt x="787948" y="391132"/>
                  </a:lnTo>
                  <a:lnTo>
                    <a:pt x="780862" y="380258"/>
                  </a:lnTo>
                  <a:lnTo>
                    <a:pt x="792129" y="368991"/>
                  </a:lnTo>
                  <a:lnTo>
                    <a:pt x="805592" y="373488"/>
                  </a:lnTo>
                  <a:lnTo>
                    <a:pt x="802296" y="376784"/>
                  </a:lnTo>
                  <a:lnTo>
                    <a:pt x="806613" y="390427"/>
                  </a:lnTo>
                  <a:close/>
                </a:path>
                <a:path w="2386965" h="2734310">
                  <a:moveTo>
                    <a:pt x="927534" y="269507"/>
                  </a:moveTo>
                  <a:lnTo>
                    <a:pt x="920797" y="276243"/>
                  </a:lnTo>
                  <a:lnTo>
                    <a:pt x="906088" y="272993"/>
                  </a:lnTo>
                  <a:lnTo>
                    <a:pt x="895609" y="265511"/>
                  </a:lnTo>
                  <a:lnTo>
                    <a:pt x="911683" y="249437"/>
                  </a:lnTo>
                  <a:lnTo>
                    <a:pt x="922701" y="256379"/>
                  </a:lnTo>
                  <a:lnTo>
                    <a:pt x="927534" y="269507"/>
                  </a:lnTo>
                  <a:close/>
                </a:path>
                <a:path w="2386965" h="2734310">
                  <a:moveTo>
                    <a:pt x="539169" y="657872"/>
                  </a:moveTo>
                  <a:lnTo>
                    <a:pt x="524401" y="672639"/>
                  </a:lnTo>
                  <a:lnTo>
                    <a:pt x="519496" y="659584"/>
                  </a:lnTo>
                  <a:lnTo>
                    <a:pt x="528654" y="650426"/>
                  </a:lnTo>
                  <a:lnTo>
                    <a:pt x="539169" y="657872"/>
                  </a:lnTo>
                  <a:close/>
                </a:path>
                <a:path w="2386965" h="2734310">
                  <a:moveTo>
                    <a:pt x="740941" y="474060"/>
                  </a:moveTo>
                  <a:lnTo>
                    <a:pt x="728427" y="486574"/>
                  </a:lnTo>
                  <a:lnTo>
                    <a:pt x="717229" y="479811"/>
                  </a:lnTo>
                  <a:lnTo>
                    <a:pt x="717817" y="479224"/>
                  </a:lnTo>
                  <a:lnTo>
                    <a:pt x="711006" y="468074"/>
                  </a:lnTo>
                  <a:lnTo>
                    <a:pt x="725510" y="453570"/>
                  </a:lnTo>
                  <a:lnTo>
                    <a:pt x="734790" y="462251"/>
                  </a:lnTo>
                  <a:lnTo>
                    <a:pt x="740941" y="474060"/>
                  </a:lnTo>
                  <a:close/>
                </a:path>
                <a:path w="2386965" h="2734310">
                  <a:moveTo>
                    <a:pt x="776757" y="438244"/>
                  </a:moveTo>
                  <a:lnTo>
                    <a:pt x="760791" y="454210"/>
                  </a:lnTo>
                  <a:lnTo>
                    <a:pt x="753201" y="443840"/>
                  </a:lnTo>
                  <a:lnTo>
                    <a:pt x="753187" y="425893"/>
                  </a:lnTo>
                  <a:lnTo>
                    <a:pt x="766818" y="430223"/>
                  </a:lnTo>
                  <a:lnTo>
                    <a:pt x="768304" y="428737"/>
                  </a:lnTo>
                  <a:lnTo>
                    <a:pt x="776757" y="438244"/>
                  </a:lnTo>
                  <a:close/>
                </a:path>
                <a:path w="2386965" h="2734310">
                  <a:moveTo>
                    <a:pt x="841099" y="355942"/>
                  </a:moveTo>
                  <a:lnTo>
                    <a:pt x="824545" y="372495"/>
                  </a:lnTo>
                  <a:lnTo>
                    <a:pt x="818633" y="360447"/>
                  </a:lnTo>
                  <a:lnTo>
                    <a:pt x="828606" y="350474"/>
                  </a:lnTo>
                  <a:lnTo>
                    <a:pt x="841099" y="355942"/>
                  </a:lnTo>
                  <a:close/>
                </a:path>
                <a:path w="2386965" h="2734310">
                  <a:moveTo>
                    <a:pt x="461236" y="771725"/>
                  </a:moveTo>
                  <a:lnTo>
                    <a:pt x="460469" y="772492"/>
                  </a:lnTo>
                  <a:lnTo>
                    <a:pt x="443818" y="771183"/>
                  </a:lnTo>
                  <a:lnTo>
                    <a:pt x="434070" y="762970"/>
                  </a:lnTo>
                  <a:lnTo>
                    <a:pt x="450851" y="746189"/>
                  </a:lnTo>
                  <a:lnTo>
                    <a:pt x="460347" y="754654"/>
                  </a:lnTo>
                  <a:lnTo>
                    <a:pt x="459928" y="755074"/>
                  </a:lnTo>
                  <a:lnTo>
                    <a:pt x="461236" y="771725"/>
                  </a:lnTo>
                  <a:close/>
                </a:path>
                <a:path w="2386965" h="2734310">
                  <a:moveTo>
                    <a:pt x="545464" y="669537"/>
                  </a:moveTo>
                  <a:lnTo>
                    <a:pt x="533573" y="681428"/>
                  </a:lnTo>
                  <a:lnTo>
                    <a:pt x="522915" y="674126"/>
                  </a:lnTo>
                  <a:lnTo>
                    <a:pt x="540559" y="656482"/>
                  </a:lnTo>
                  <a:lnTo>
                    <a:pt x="545464" y="669537"/>
                  </a:lnTo>
                  <a:close/>
                </a:path>
                <a:path w="2386965" h="2734310">
                  <a:moveTo>
                    <a:pt x="577492" y="637509"/>
                  </a:moveTo>
                  <a:lnTo>
                    <a:pt x="559656" y="655345"/>
                  </a:lnTo>
                  <a:lnTo>
                    <a:pt x="552977" y="644063"/>
                  </a:lnTo>
                  <a:lnTo>
                    <a:pt x="564628" y="632412"/>
                  </a:lnTo>
                  <a:lnTo>
                    <a:pt x="577492" y="637509"/>
                  </a:lnTo>
                  <a:close/>
                </a:path>
                <a:path w="2386965" h="2734310">
                  <a:moveTo>
                    <a:pt x="619097" y="595904"/>
                  </a:moveTo>
                  <a:lnTo>
                    <a:pt x="602808" y="612193"/>
                  </a:lnTo>
                  <a:lnTo>
                    <a:pt x="597471" y="599569"/>
                  </a:lnTo>
                  <a:lnTo>
                    <a:pt x="609746" y="587295"/>
                  </a:lnTo>
                  <a:lnTo>
                    <a:pt x="619097" y="595904"/>
                  </a:lnTo>
                  <a:close/>
                </a:path>
                <a:path w="2386965" h="2734310">
                  <a:moveTo>
                    <a:pt x="653247" y="561754"/>
                  </a:moveTo>
                  <a:lnTo>
                    <a:pt x="637773" y="577229"/>
                  </a:lnTo>
                  <a:lnTo>
                    <a:pt x="630458" y="566582"/>
                  </a:lnTo>
                  <a:lnTo>
                    <a:pt x="639664" y="557376"/>
                  </a:lnTo>
                  <a:lnTo>
                    <a:pt x="653247" y="561754"/>
                  </a:lnTo>
                  <a:close/>
                </a:path>
                <a:path w="2386965" h="2734310">
                  <a:moveTo>
                    <a:pt x="696749" y="536213"/>
                  </a:moveTo>
                  <a:lnTo>
                    <a:pt x="681406" y="551556"/>
                  </a:lnTo>
                  <a:lnTo>
                    <a:pt x="662678" y="534362"/>
                  </a:lnTo>
                  <a:lnTo>
                    <a:pt x="676775" y="520266"/>
                  </a:lnTo>
                  <a:lnTo>
                    <a:pt x="688164" y="526837"/>
                  </a:lnTo>
                  <a:lnTo>
                    <a:pt x="696749" y="536213"/>
                  </a:lnTo>
                  <a:close/>
                </a:path>
                <a:path w="2386965" h="2734310">
                  <a:moveTo>
                    <a:pt x="846459" y="368542"/>
                  </a:moveTo>
                  <a:lnTo>
                    <a:pt x="836594" y="378407"/>
                  </a:lnTo>
                  <a:lnTo>
                    <a:pt x="825312" y="371728"/>
                  </a:lnTo>
                  <a:lnTo>
                    <a:pt x="841518" y="355522"/>
                  </a:lnTo>
                  <a:lnTo>
                    <a:pt x="846459" y="368542"/>
                  </a:lnTo>
                  <a:close/>
                </a:path>
                <a:path w="2386965" h="2734310">
                  <a:moveTo>
                    <a:pt x="901777" y="313224"/>
                  </a:moveTo>
                  <a:lnTo>
                    <a:pt x="886458" y="328543"/>
                  </a:lnTo>
                  <a:lnTo>
                    <a:pt x="874781" y="322260"/>
                  </a:lnTo>
                  <a:lnTo>
                    <a:pt x="891286" y="305754"/>
                  </a:lnTo>
                  <a:lnTo>
                    <a:pt x="901777" y="313224"/>
                  </a:lnTo>
                  <a:close/>
                </a:path>
                <a:path w="2386965" h="2734310">
                  <a:moveTo>
                    <a:pt x="970400" y="244601"/>
                  </a:moveTo>
                  <a:lnTo>
                    <a:pt x="956268" y="258733"/>
                  </a:lnTo>
                  <a:lnTo>
                    <a:pt x="947288" y="249753"/>
                  </a:lnTo>
                  <a:lnTo>
                    <a:pt x="964261" y="232780"/>
                  </a:lnTo>
                  <a:lnTo>
                    <a:pt x="970400" y="244601"/>
                  </a:lnTo>
                  <a:close/>
                </a:path>
                <a:path w="2386965" h="2734310">
                  <a:moveTo>
                    <a:pt x="502422" y="730539"/>
                  </a:moveTo>
                  <a:lnTo>
                    <a:pt x="490376" y="742586"/>
                  </a:lnTo>
                  <a:lnTo>
                    <a:pt x="478435" y="736566"/>
                  </a:lnTo>
                  <a:lnTo>
                    <a:pt x="495408" y="719593"/>
                  </a:lnTo>
                  <a:lnTo>
                    <a:pt x="502422" y="730539"/>
                  </a:lnTo>
                  <a:close/>
                </a:path>
                <a:path w="2386965" h="2734310">
                  <a:moveTo>
                    <a:pt x="533890" y="717033"/>
                  </a:moveTo>
                  <a:lnTo>
                    <a:pt x="523917" y="727006"/>
                  </a:lnTo>
                  <a:lnTo>
                    <a:pt x="502983" y="712018"/>
                  </a:lnTo>
                  <a:lnTo>
                    <a:pt x="518902" y="696100"/>
                  </a:lnTo>
                  <a:lnTo>
                    <a:pt x="533890" y="717033"/>
                  </a:lnTo>
                  <a:close/>
                </a:path>
                <a:path w="2386965" h="2734310">
                  <a:moveTo>
                    <a:pt x="582831" y="668091"/>
                  </a:moveTo>
                  <a:lnTo>
                    <a:pt x="566109" y="684813"/>
                  </a:lnTo>
                  <a:lnTo>
                    <a:pt x="557045" y="675916"/>
                  </a:lnTo>
                  <a:lnTo>
                    <a:pt x="552656" y="662345"/>
                  </a:lnTo>
                  <a:lnTo>
                    <a:pt x="558829" y="656172"/>
                  </a:lnTo>
                  <a:lnTo>
                    <a:pt x="559342" y="656334"/>
                  </a:lnTo>
                  <a:lnTo>
                    <a:pt x="570938" y="662024"/>
                  </a:lnTo>
                  <a:lnTo>
                    <a:pt x="572472" y="660490"/>
                  </a:lnTo>
                  <a:lnTo>
                    <a:pt x="582831" y="668091"/>
                  </a:lnTo>
                  <a:close/>
                </a:path>
                <a:path w="2386965" h="2734310">
                  <a:moveTo>
                    <a:pt x="571189" y="660084"/>
                  </a:moveTo>
                  <a:lnTo>
                    <a:pt x="559342" y="656334"/>
                  </a:lnTo>
                  <a:lnTo>
                    <a:pt x="558889" y="656112"/>
                  </a:lnTo>
                  <a:lnTo>
                    <a:pt x="573608" y="641393"/>
                  </a:lnTo>
                  <a:lnTo>
                    <a:pt x="571189" y="660084"/>
                  </a:lnTo>
                  <a:close/>
                </a:path>
                <a:path w="2386965" h="2734310">
                  <a:moveTo>
                    <a:pt x="607595" y="643327"/>
                  </a:moveTo>
                  <a:lnTo>
                    <a:pt x="587048" y="645914"/>
                  </a:lnTo>
                  <a:lnTo>
                    <a:pt x="579602" y="635399"/>
                  </a:lnTo>
                  <a:lnTo>
                    <a:pt x="593494" y="621507"/>
                  </a:lnTo>
                  <a:lnTo>
                    <a:pt x="604788" y="628174"/>
                  </a:lnTo>
                  <a:lnTo>
                    <a:pt x="607595" y="643327"/>
                  </a:lnTo>
                  <a:close/>
                </a:path>
                <a:path w="2386965" h="2734310">
                  <a:moveTo>
                    <a:pt x="623930" y="609031"/>
                  </a:moveTo>
                  <a:lnTo>
                    <a:pt x="611980" y="620982"/>
                  </a:lnTo>
                  <a:lnTo>
                    <a:pt x="601465" y="613536"/>
                  </a:lnTo>
                  <a:lnTo>
                    <a:pt x="618246" y="596755"/>
                  </a:lnTo>
                  <a:lnTo>
                    <a:pt x="623930" y="609031"/>
                  </a:lnTo>
                  <a:close/>
                </a:path>
                <a:path w="2386965" h="2734310">
                  <a:moveTo>
                    <a:pt x="661269" y="571693"/>
                  </a:moveTo>
                  <a:lnTo>
                    <a:pt x="646585" y="586377"/>
                  </a:lnTo>
                  <a:lnTo>
                    <a:pt x="636466" y="578535"/>
                  </a:lnTo>
                  <a:lnTo>
                    <a:pt x="653199" y="561802"/>
                  </a:lnTo>
                  <a:lnTo>
                    <a:pt x="661269" y="571693"/>
                  </a:lnTo>
                  <a:close/>
                </a:path>
                <a:path w="2386965" h="2734310">
                  <a:moveTo>
                    <a:pt x="735106" y="497856"/>
                  </a:moveTo>
                  <a:lnTo>
                    <a:pt x="722065" y="510897"/>
                  </a:lnTo>
                  <a:lnTo>
                    <a:pt x="712317" y="502684"/>
                  </a:lnTo>
                  <a:lnTo>
                    <a:pt x="723824" y="491177"/>
                  </a:lnTo>
                  <a:lnTo>
                    <a:pt x="735106" y="497856"/>
                  </a:lnTo>
                  <a:close/>
                </a:path>
                <a:path w="2386965" h="2734310">
                  <a:moveTo>
                    <a:pt x="572472" y="660490"/>
                  </a:moveTo>
                  <a:lnTo>
                    <a:pt x="570938" y="662024"/>
                  </a:lnTo>
                  <a:lnTo>
                    <a:pt x="571189" y="660084"/>
                  </a:lnTo>
                  <a:lnTo>
                    <a:pt x="572472" y="660490"/>
                  </a:lnTo>
                  <a:close/>
                </a:path>
                <a:path w="2386965" h="2734310">
                  <a:moveTo>
                    <a:pt x="494432" y="774451"/>
                  </a:moveTo>
                  <a:lnTo>
                    <a:pt x="479710" y="771212"/>
                  </a:lnTo>
                  <a:lnTo>
                    <a:pt x="477277" y="773645"/>
                  </a:lnTo>
                  <a:lnTo>
                    <a:pt x="469675" y="763287"/>
                  </a:lnTo>
                  <a:lnTo>
                    <a:pt x="483376" y="749586"/>
                  </a:lnTo>
                  <a:lnTo>
                    <a:pt x="493998" y="756924"/>
                  </a:lnTo>
                  <a:lnTo>
                    <a:pt x="494432" y="774451"/>
                  </a:lnTo>
                  <a:close/>
                </a:path>
                <a:path w="2386965" h="2734310">
                  <a:moveTo>
                    <a:pt x="519088" y="749794"/>
                  </a:moveTo>
                  <a:lnTo>
                    <a:pt x="505388" y="763495"/>
                  </a:lnTo>
                  <a:lnTo>
                    <a:pt x="493998" y="756924"/>
                  </a:lnTo>
                  <a:lnTo>
                    <a:pt x="493684" y="739277"/>
                  </a:lnTo>
                  <a:lnTo>
                    <a:pt x="508670" y="742252"/>
                  </a:lnTo>
                  <a:lnTo>
                    <a:pt x="511367" y="739555"/>
                  </a:lnTo>
                  <a:lnTo>
                    <a:pt x="519088" y="749794"/>
                  </a:lnTo>
                  <a:close/>
                </a:path>
                <a:path w="2386965" h="2734310">
                  <a:moveTo>
                    <a:pt x="730412" y="538471"/>
                  </a:moveTo>
                  <a:lnTo>
                    <a:pt x="722788" y="546094"/>
                  </a:lnTo>
                  <a:lnTo>
                    <a:pt x="709565" y="541357"/>
                  </a:lnTo>
                  <a:lnTo>
                    <a:pt x="700585" y="532377"/>
                  </a:lnTo>
                  <a:lnTo>
                    <a:pt x="713242" y="519719"/>
                  </a:lnTo>
                  <a:lnTo>
                    <a:pt x="725315" y="525607"/>
                  </a:lnTo>
                  <a:lnTo>
                    <a:pt x="725675" y="525247"/>
                  </a:lnTo>
                  <a:lnTo>
                    <a:pt x="730412" y="538471"/>
                  </a:lnTo>
                  <a:close/>
                </a:path>
                <a:path w="2386965" h="2734310">
                  <a:moveTo>
                    <a:pt x="746388" y="504535"/>
                  </a:moveTo>
                  <a:lnTo>
                    <a:pt x="732579" y="518343"/>
                  </a:lnTo>
                  <a:lnTo>
                    <a:pt x="720530" y="512431"/>
                  </a:lnTo>
                  <a:lnTo>
                    <a:pt x="738175" y="494787"/>
                  </a:lnTo>
                  <a:lnTo>
                    <a:pt x="746388" y="504535"/>
                  </a:lnTo>
                  <a:close/>
                </a:path>
                <a:path w="2386965" h="2734310">
                  <a:moveTo>
                    <a:pt x="830847" y="438035"/>
                  </a:moveTo>
                  <a:lnTo>
                    <a:pt x="815205" y="453678"/>
                  </a:lnTo>
                  <a:lnTo>
                    <a:pt x="804810" y="446112"/>
                  </a:lnTo>
                  <a:lnTo>
                    <a:pt x="807567" y="443355"/>
                  </a:lnTo>
                  <a:lnTo>
                    <a:pt x="803933" y="429029"/>
                  </a:lnTo>
                  <a:lnTo>
                    <a:pt x="819266" y="431656"/>
                  </a:lnTo>
                  <a:lnTo>
                    <a:pt x="830847" y="438035"/>
                  </a:lnTo>
                  <a:close/>
                </a:path>
                <a:path w="2386965" h="2734310">
                  <a:moveTo>
                    <a:pt x="892686" y="376197"/>
                  </a:moveTo>
                  <a:lnTo>
                    <a:pt x="882989" y="385894"/>
                  </a:lnTo>
                  <a:lnTo>
                    <a:pt x="868843" y="382080"/>
                  </a:lnTo>
                  <a:lnTo>
                    <a:pt x="867848" y="383075"/>
                  </a:lnTo>
                  <a:lnTo>
                    <a:pt x="861684" y="371277"/>
                  </a:lnTo>
                  <a:lnTo>
                    <a:pt x="872232" y="360729"/>
                  </a:lnTo>
                  <a:lnTo>
                    <a:pt x="884473" y="366449"/>
                  </a:lnTo>
                  <a:lnTo>
                    <a:pt x="892686" y="376197"/>
                  </a:lnTo>
                  <a:close/>
                </a:path>
                <a:path w="2386965" h="2734310">
                  <a:moveTo>
                    <a:pt x="475361" y="793521"/>
                  </a:moveTo>
                  <a:lnTo>
                    <a:pt x="473060" y="795823"/>
                  </a:lnTo>
                  <a:lnTo>
                    <a:pt x="463313" y="787610"/>
                  </a:lnTo>
                  <a:lnTo>
                    <a:pt x="475361" y="793521"/>
                  </a:lnTo>
                  <a:close/>
                </a:path>
                <a:path w="2386965" h="2734310">
                  <a:moveTo>
                    <a:pt x="552617" y="734226"/>
                  </a:moveTo>
                  <a:lnTo>
                    <a:pt x="539036" y="747807"/>
                  </a:lnTo>
                  <a:lnTo>
                    <a:pt x="527623" y="741260"/>
                  </a:lnTo>
                  <a:lnTo>
                    <a:pt x="524408" y="726514"/>
                  </a:lnTo>
                  <a:lnTo>
                    <a:pt x="544404" y="724479"/>
                  </a:lnTo>
                  <a:lnTo>
                    <a:pt x="552617" y="734226"/>
                  </a:lnTo>
                  <a:close/>
                </a:path>
                <a:path w="2386965" h="2734310">
                  <a:moveTo>
                    <a:pt x="582919" y="703924"/>
                  </a:moveTo>
                  <a:lnTo>
                    <a:pt x="569494" y="717349"/>
                  </a:lnTo>
                  <a:lnTo>
                    <a:pt x="560322" y="708560"/>
                  </a:lnTo>
                  <a:lnTo>
                    <a:pt x="555753" y="695169"/>
                  </a:lnTo>
                  <a:lnTo>
                    <a:pt x="566877" y="684046"/>
                  </a:lnTo>
                  <a:lnTo>
                    <a:pt x="577343" y="691540"/>
                  </a:lnTo>
                  <a:lnTo>
                    <a:pt x="582919" y="703924"/>
                  </a:lnTo>
                  <a:close/>
                </a:path>
                <a:path w="2386965" h="2734310">
                  <a:moveTo>
                    <a:pt x="655340" y="613543"/>
                  </a:moveTo>
                  <a:lnTo>
                    <a:pt x="637228" y="631655"/>
                  </a:lnTo>
                  <a:lnTo>
                    <a:pt x="629782" y="621140"/>
                  </a:lnTo>
                  <a:lnTo>
                    <a:pt x="645125" y="605797"/>
                  </a:lnTo>
                  <a:lnTo>
                    <a:pt x="655340" y="613543"/>
                  </a:lnTo>
                  <a:close/>
                </a:path>
                <a:path w="2386965" h="2734310">
                  <a:moveTo>
                    <a:pt x="805198" y="481645"/>
                  </a:moveTo>
                  <a:lnTo>
                    <a:pt x="789664" y="497179"/>
                  </a:lnTo>
                  <a:lnTo>
                    <a:pt x="782026" y="486857"/>
                  </a:lnTo>
                  <a:lnTo>
                    <a:pt x="776690" y="474233"/>
                  </a:lnTo>
                  <a:lnTo>
                    <a:pt x="782060" y="468863"/>
                  </a:lnTo>
                  <a:lnTo>
                    <a:pt x="797561" y="471322"/>
                  </a:lnTo>
                  <a:lnTo>
                    <a:pt x="805198" y="481645"/>
                  </a:lnTo>
                  <a:close/>
                </a:path>
                <a:path w="2386965" h="2734310">
                  <a:moveTo>
                    <a:pt x="856501" y="430342"/>
                  </a:moveTo>
                  <a:lnTo>
                    <a:pt x="850352" y="436491"/>
                  </a:lnTo>
                  <a:lnTo>
                    <a:pt x="837452" y="431431"/>
                  </a:lnTo>
                  <a:lnTo>
                    <a:pt x="827429" y="423493"/>
                  </a:lnTo>
                  <a:lnTo>
                    <a:pt x="844582" y="406341"/>
                  </a:lnTo>
                  <a:lnTo>
                    <a:pt x="852663" y="416220"/>
                  </a:lnTo>
                  <a:lnTo>
                    <a:pt x="856501" y="430342"/>
                  </a:lnTo>
                  <a:close/>
                </a:path>
                <a:path w="2386965" h="2734310">
                  <a:moveTo>
                    <a:pt x="512884" y="791920"/>
                  </a:moveTo>
                  <a:lnTo>
                    <a:pt x="506843" y="797961"/>
                  </a:lnTo>
                  <a:lnTo>
                    <a:pt x="491246" y="795597"/>
                  </a:lnTo>
                  <a:lnTo>
                    <a:pt x="483033" y="785850"/>
                  </a:lnTo>
                  <a:lnTo>
                    <a:pt x="498376" y="770507"/>
                  </a:lnTo>
                  <a:lnTo>
                    <a:pt x="507644" y="779200"/>
                  </a:lnTo>
                  <a:lnTo>
                    <a:pt x="512884" y="791920"/>
                  </a:lnTo>
                  <a:close/>
                </a:path>
                <a:path w="2386965" h="2734310">
                  <a:moveTo>
                    <a:pt x="652024" y="652780"/>
                  </a:moveTo>
                  <a:lnTo>
                    <a:pt x="636777" y="668026"/>
                  </a:lnTo>
                  <a:lnTo>
                    <a:pt x="626263" y="660580"/>
                  </a:lnTo>
                  <a:lnTo>
                    <a:pt x="621118" y="647765"/>
                  </a:lnTo>
                  <a:lnTo>
                    <a:pt x="634160" y="634723"/>
                  </a:lnTo>
                  <a:lnTo>
                    <a:pt x="644782" y="642061"/>
                  </a:lnTo>
                  <a:lnTo>
                    <a:pt x="652024" y="652780"/>
                  </a:lnTo>
                  <a:close/>
                </a:path>
                <a:path w="2386965" h="2734310">
                  <a:moveTo>
                    <a:pt x="693234" y="611570"/>
                  </a:moveTo>
                  <a:lnTo>
                    <a:pt x="684652" y="620152"/>
                  </a:lnTo>
                  <a:lnTo>
                    <a:pt x="671524" y="615319"/>
                  </a:lnTo>
                  <a:lnTo>
                    <a:pt x="662460" y="606423"/>
                  </a:lnTo>
                  <a:lnTo>
                    <a:pt x="677887" y="590996"/>
                  </a:lnTo>
                  <a:lnTo>
                    <a:pt x="688401" y="598442"/>
                  </a:lnTo>
                  <a:lnTo>
                    <a:pt x="693234" y="611570"/>
                  </a:lnTo>
                  <a:close/>
                </a:path>
                <a:path w="2386965" h="2734310">
                  <a:moveTo>
                    <a:pt x="775616" y="511228"/>
                  </a:moveTo>
                  <a:lnTo>
                    <a:pt x="758978" y="527865"/>
                  </a:lnTo>
                  <a:lnTo>
                    <a:pt x="749231" y="519652"/>
                  </a:lnTo>
                  <a:lnTo>
                    <a:pt x="766108" y="502775"/>
                  </a:lnTo>
                  <a:lnTo>
                    <a:pt x="775616" y="511228"/>
                  </a:lnTo>
                  <a:close/>
                </a:path>
                <a:path w="2386965" h="2734310">
                  <a:moveTo>
                    <a:pt x="916610" y="353171"/>
                  </a:moveTo>
                  <a:lnTo>
                    <a:pt x="915700" y="353182"/>
                  </a:lnTo>
                  <a:lnTo>
                    <a:pt x="916468" y="352415"/>
                  </a:lnTo>
                  <a:lnTo>
                    <a:pt x="916610" y="353171"/>
                  </a:lnTo>
                  <a:close/>
                </a:path>
                <a:path w="2386965" h="2734310">
                  <a:moveTo>
                    <a:pt x="944017" y="360786"/>
                  </a:moveTo>
                  <a:lnTo>
                    <a:pt x="929058" y="375746"/>
                  </a:lnTo>
                  <a:lnTo>
                    <a:pt x="919311" y="367533"/>
                  </a:lnTo>
                  <a:lnTo>
                    <a:pt x="916610" y="353171"/>
                  </a:lnTo>
                  <a:lnTo>
                    <a:pt x="933886" y="352957"/>
                  </a:lnTo>
                  <a:lnTo>
                    <a:pt x="936475" y="350368"/>
                  </a:lnTo>
                  <a:lnTo>
                    <a:pt x="944017" y="360786"/>
                  </a:lnTo>
                  <a:close/>
                </a:path>
                <a:path w="2386965" h="2734310">
                  <a:moveTo>
                    <a:pt x="554851" y="767913"/>
                  </a:moveTo>
                  <a:lnTo>
                    <a:pt x="543728" y="779037"/>
                  </a:lnTo>
                  <a:lnTo>
                    <a:pt x="531499" y="773305"/>
                  </a:lnTo>
                  <a:lnTo>
                    <a:pt x="531775" y="773029"/>
                  </a:lnTo>
                  <a:lnTo>
                    <a:pt x="526091" y="760752"/>
                  </a:lnTo>
                  <a:lnTo>
                    <a:pt x="536507" y="750336"/>
                  </a:lnTo>
                  <a:lnTo>
                    <a:pt x="548556" y="756248"/>
                  </a:lnTo>
                  <a:lnTo>
                    <a:pt x="554851" y="767913"/>
                  </a:lnTo>
                  <a:close/>
                </a:path>
                <a:path w="2386965" h="2734310">
                  <a:moveTo>
                    <a:pt x="576173" y="728631"/>
                  </a:moveTo>
                  <a:lnTo>
                    <a:pt x="556275" y="748528"/>
                  </a:lnTo>
                  <a:lnTo>
                    <a:pt x="551083" y="735760"/>
                  </a:lnTo>
                  <a:lnTo>
                    <a:pt x="562590" y="724253"/>
                  </a:lnTo>
                  <a:lnTo>
                    <a:pt x="576173" y="728631"/>
                  </a:lnTo>
                  <a:close/>
                </a:path>
                <a:path w="2386965" h="2734310">
                  <a:moveTo>
                    <a:pt x="602030" y="720734"/>
                  </a:moveTo>
                  <a:lnTo>
                    <a:pt x="586927" y="735837"/>
                  </a:lnTo>
                  <a:lnTo>
                    <a:pt x="576365" y="728439"/>
                  </a:lnTo>
                  <a:lnTo>
                    <a:pt x="576796" y="728007"/>
                  </a:lnTo>
                  <a:lnTo>
                    <a:pt x="570261" y="716582"/>
                  </a:lnTo>
                  <a:lnTo>
                    <a:pt x="582919" y="703924"/>
                  </a:lnTo>
                  <a:lnTo>
                    <a:pt x="593482" y="711322"/>
                  </a:lnTo>
                  <a:lnTo>
                    <a:pt x="602030" y="720734"/>
                  </a:lnTo>
                  <a:close/>
                </a:path>
                <a:path w="2386965" h="2734310">
                  <a:moveTo>
                    <a:pt x="633387" y="689377"/>
                  </a:moveTo>
                  <a:lnTo>
                    <a:pt x="627046" y="695718"/>
                  </a:lnTo>
                  <a:lnTo>
                    <a:pt x="612229" y="692575"/>
                  </a:lnTo>
                  <a:lnTo>
                    <a:pt x="611162" y="693642"/>
                  </a:lnTo>
                  <a:lnTo>
                    <a:pt x="605646" y="681197"/>
                  </a:lnTo>
                  <a:lnTo>
                    <a:pt x="617824" y="669019"/>
                  </a:lnTo>
                  <a:lnTo>
                    <a:pt x="628303" y="676501"/>
                  </a:lnTo>
                  <a:lnTo>
                    <a:pt x="633387" y="689377"/>
                  </a:lnTo>
                  <a:close/>
                </a:path>
                <a:path w="2386965" h="2734310">
                  <a:moveTo>
                    <a:pt x="720396" y="584408"/>
                  </a:moveTo>
                  <a:lnTo>
                    <a:pt x="703590" y="601213"/>
                  </a:lnTo>
                  <a:lnTo>
                    <a:pt x="694538" y="592305"/>
                  </a:lnTo>
                  <a:lnTo>
                    <a:pt x="710792" y="576051"/>
                  </a:lnTo>
                  <a:lnTo>
                    <a:pt x="720396" y="584408"/>
                  </a:lnTo>
                  <a:close/>
                </a:path>
                <a:path w="2386965" h="2734310">
                  <a:moveTo>
                    <a:pt x="995634" y="327130"/>
                  </a:moveTo>
                  <a:lnTo>
                    <a:pt x="981511" y="323292"/>
                  </a:lnTo>
                  <a:lnTo>
                    <a:pt x="972998" y="313845"/>
                  </a:lnTo>
                  <a:lnTo>
                    <a:pt x="986052" y="300791"/>
                  </a:lnTo>
                  <a:lnTo>
                    <a:pt x="998868" y="305936"/>
                  </a:lnTo>
                  <a:lnTo>
                    <a:pt x="995032" y="309772"/>
                  </a:lnTo>
                  <a:lnTo>
                    <a:pt x="995634" y="327130"/>
                  </a:lnTo>
                  <a:close/>
                </a:path>
                <a:path w="2386965" h="2734310">
                  <a:moveTo>
                    <a:pt x="582085" y="740679"/>
                  </a:moveTo>
                  <a:lnTo>
                    <a:pt x="572064" y="750700"/>
                  </a:lnTo>
                  <a:lnTo>
                    <a:pt x="557378" y="747426"/>
                  </a:lnTo>
                  <a:lnTo>
                    <a:pt x="573872" y="730932"/>
                  </a:lnTo>
                  <a:lnTo>
                    <a:pt x="582085" y="740679"/>
                  </a:lnTo>
                  <a:close/>
                </a:path>
                <a:path w="2386965" h="2734310">
                  <a:moveTo>
                    <a:pt x="689163" y="651562"/>
                  </a:moveTo>
                  <a:lnTo>
                    <a:pt x="674683" y="666041"/>
                  </a:lnTo>
                  <a:lnTo>
                    <a:pt x="665703" y="657061"/>
                  </a:lnTo>
                  <a:lnTo>
                    <a:pt x="662860" y="641944"/>
                  </a:lnTo>
                  <a:lnTo>
                    <a:pt x="671299" y="633505"/>
                  </a:lnTo>
                  <a:lnTo>
                    <a:pt x="682209" y="640556"/>
                  </a:lnTo>
                  <a:lnTo>
                    <a:pt x="689163" y="651562"/>
                  </a:lnTo>
                  <a:close/>
                </a:path>
                <a:path w="2386965" h="2734310">
                  <a:moveTo>
                    <a:pt x="724006" y="598758"/>
                  </a:moveTo>
                  <a:lnTo>
                    <a:pt x="717893" y="604872"/>
                  </a:lnTo>
                  <a:lnTo>
                    <a:pt x="705245" y="599559"/>
                  </a:lnTo>
                  <a:lnTo>
                    <a:pt x="719293" y="585511"/>
                  </a:lnTo>
                  <a:lnTo>
                    <a:pt x="724006" y="598758"/>
                  </a:lnTo>
                  <a:close/>
                </a:path>
                <a:path w="2386965" h="2734310">
                  <a:moveTo>
                    <a:pt x="753124" y="587601"/>
                  </a:moveTo>
                  <a:lnTo>
                    <a:pt x="739890" y="600834"/>
                  </a:lnTo>
                  <a:lnTo>
                    <a:pt x="727074" y="595690"/>
                  </a:lnTo>
                  <a:lnTo>
                    <a:pt x="722697" y="582107"/>
                  </a:lnTo>
                  <a:lnTo>
                    <a:pt x="733437" y="571367"/>
                  </a:lnTo>
                  <a:lnTo>
                    <a:pt x="744623" y="578141"/>
                  </a:lnTo>
                  <a:lnTo>
                    <a:pt x="745678" y="577087"/>
                  </a:lnTo>
                  <a:lnTo>
                    <a:pt x="753124" y="587601"/>
                  </a:lnTo>
                  <a:close/>
                </a:path>
                <a:path w="2386965" h="2734310">
                  <a:moveTo>
                    <a:pt x="788220" y="552504"/>
                  </a:moveTo>
                  <a:lnTo>
                    <a:pt x="772878" y="567847"/>
                  </a:lnTo>
                  <a:lnTo>
                    <a:pt x="763130" y="559634"/>
                  </a:lnTo>
                  <a:lnTo>
                    <a:pt x="758933" y="545871"/>
                  </a:lnTo>
                  <a:lnTo>
                    <a:pt x="765909" y="538895"/>
                  </a:lnTo>
                  <a:lnTo>
                    <a:pt x="779240" y="543524"/>
                  </a:lnTo>
                  <a:lnTo>
                    <a:pt x="788220" y="552504"/>
                  </a:lnTo>
                  <a:close/>
                </a:path>
                <a:path w="2386965" h="2734310">
                  <a:moveTo>
                    <a:pt x="835241" y="487523"/>
                  </a:moveTo>
                  <a:lnTo>
                    <a:pt x="824693" y="498071"/>
                  </a:lnTo>
                  <a:lnTo>
                    <a:pt x="820987" y="483817"/>
                  </a:lnTo>
                  <a:lnTo>
                    <a:pt x="835241" y="487523"/>
                  </a:lnTo>
                  <a:close/>
                </a:path>
                <a:path w="2386965" h="2734310">
                  <a:moveTo>
                    <a:pt x="534838" y="823847"/>
                  </a:moveTo>
                  <a:lnTo>
                    <a:pt x="521030" y="837656"/>
                  </a:lnTo>
                  <a:lnTo>
                    <a:pt x="511282" y="829442"/>
                  </a:lnTo>
                  <a:lnTo>
                    <a:pt x="513584" y="827141"/>
                  </a:lnTo>
                  <a:lnTo>
                    <a:pt x="509974" y="812791"/>
                  </a:lnTo>
                  <a:lnTo>
                    <a:pt x="526625" y="814100"/>
                  </a:lnTo>
                  <a:lnTo>
                    <a:pt x="534838" y="823847"/>
                  </a:lnTo>
                  <a:close/>
                </a:path>
                <a:path w="2386965" h="2734310">
                  <a:moveTo>
                    <a:pt x="609251" y="749434"/>
                  </a:moveTo>
                  <a:lnTo>
                    <a:pt x="596306" y="762380"/>
                  </a:lnTo>
                  <a:lnTo>
                    <a:pt x="585276" y="755449"/>
                  </a:lnTo>
                  <a:lnTo>
                    <a:pt x="577482" y="745282"/>
                  </a:lnTo>
                  <a:lnTo>
                    <a:pt x="590523" y="732241"/>
                  </a:lnTo>
                  <a:lnTo>
                    <a:pt x="601026" y="739699"/>
                  </a:lnTo>
                  <a:lnTo>
                    <a:pt x="601769" y="738956"/>
                  </a:lnTo>
                  <a:lnTo>
                    <a:pt x="609251" y="749434"/>
                  </a:lnTo>
                  <a:close/>
                </a:path>
                <a:path w="2386965" h="2734310">
                  <a:moveTo>
                    <a:pt x="808070" y="532655"/>
                  </a:moveTo>
                  <a:lnTo>
                    <a:pt x="790941" y="549783"/>
                  </a:lnTo>
                  <a:lnTo>
                    <a:pt x="784610" y="538154"/>
                  </a:lnTo>
                  <a:lnTo>
                    <a:pt x="797663" y="525101"/>
                  </a:lnTo>
                  <a:lnTo>
                    <a:pt x="808070" y="532655"/>
                  </a:lnTo>
                  <a:close/>
                </a:path>
                <a:path w="2386965" h="2734310">
                  <a:moveTo>
                    <a:pt x="846331" y="494393"/>
                  </a:moveTo>
                  <a:lnTo>
                    <a:pt x="831180" y="509545"/>
                  </a:lnTo>
                  <a:lnTo>
                    <a:pt x="821433" y="501331"/>
                  </a:lnTo>
                  <a:lnTo>
                    <a:pt x="838382" y="484382"/>
                  </a:lnTo>
                  <a:lnTo>
                    <a:pt x="846331" y="494393"/>
                  </a:lnTo>
                  <a:close/>
                </a:path>
                <a:path w="2386965" h="2734310">
                  <a:moveTo>
                    <a:pt x="882353" y="476332"/>
                  </a:moveTo>
                  <a:lnTo>
                    <a:pt x="875952" y="482733"/>
                  </a:lnTo>
                  <a:lnTo>
                    <a:pt x="861866" y="478859"/>
                  </a:lnTo>
                  <a:lnTo>
                    <a:pt x="852598" y="470166"/>
                  </a:lnTo>
                  <a:lnTo>
                    <a:pt x="864105" y="458659"/>
                  </a:lnTo>
                  <a:lnTo>
                    <a:pt x="877976" y="462749"/>
                  </a:lnTo>
                  <a:lnTo>
                    <a:pt x="882353" y="476332"/>
                  </a:lnTo>
                  <a:close/>
                </a:path>
                <a:path w="2386965" h="2734310">
                  <a:moveTo>
                    <a:pt x="931354" y="427331"/>
                  </a:moveTo>
                  <a:lnTo>
                    <a:pt x="919176" y="439509"/>
                  </a:lnTo>
                  <a:lnTo>
                    <a:pt x="906828" y="433897"/>
                  </a:lnTo>
                  <a:lnTo>
                    <a:pt x="907415" y="433310"/>
                  </a:lnTo>
                  <a:lnTo>
                    <a:pt x="903481" y="419283"/>
                  </a:lnTo>
                  <a:lnTo>
                    <a:pt x="913490" y="409274"/>
                  </a:lnTo>
                  <a:lnTo>
                    <a:pt x="924328" y="416397"/>
                  </a:lnTo>
                  <a:lnTo>
                    <a:pt x="931354" y="427331"/>
                  </a:lnTo>
                  <a:close/>
                </a:path>
                <a:path w="2386965" h="2734310">
                  <a:moveTo>
                    <a:pt x="575367" y="801279"/>
                  </a:moveTo>
                  <a:lnTo>
                    <a:pt x="568954" y="807691"/>
                  </a:lnTo>
                  <a:lnTo>
                    <a:pt x="554784" y="803901"/>
                  </a:lnTo>
                  <a:lnTo>
                    <a:pt x="553334" y="805352"/>
                  </a:lnTo>
                  <a:lnTo>
                    <a:pt x="546283" y="794442"/>
                  </a:lnTo>
                  <a:lnTo>
                    <a:pt x="560379" y="780345"/>
                  </a:lnTo>
                  <a:lnTo>
                    <a:pt x="570642" y="788043"/>
                  </a:lnTo>
                  <a:lnTo>
                    <a:pt x="575367" y="801279"/>
                  </a:lnTo>
                  <a:close/>
                </a:path>
                <a:path w="2386965" h="2734310">
                  <a:moveTo>
                    <a:pt x="640057" y="718629"/>
                  </a:moveTo>
                  <a:lnTo>
                    <a:pt x="622472" y="736213"/>
                  </a:lnTo>
                  <a:lnTo>
                    <a:pt x="614751" y="725974"/>
                  </a:lnTo>
                  <a:lnTo>
                    <a:pt x="631532" y="709193"/>
                  </a:lnTo>
                  <a:lnTo>
                    <a:pt x="640057" y="718629"/>
                  </a:lnTo>
                  <a:close/>
                </a:path>
                <a:path w="2386965" h="2734310">
                  <a:moveTo>
                    <a:pt x="671389" y="687296"/>
                  </a:moveTo>
                  <a:lnTo>
                    <a:pt x="653745" y="704940"/>
                  </a:lnTo>
                  <a:lnTo>
                    <a:pt x="646299" y="694426"/>
                  </a:lnTo>
                  <a:lnTo>
                    <a:pt x="662409" y="678316"/>
                  </a:lnTo>
                  <a:lnTo>
                    <a:pt x="671389" y="687296"/>
                  </a:lnTo>
                  <a:close/>
                </a:path>
                <a:path w="2386965" h="2734310">
                  <a:moveTo>
                    <a:pt x="805639" y="553046"/>
                  </a:moveTo>
                  <a:lnTo>
                    <a:pt x="792835" y="547890"/>
                  </a:lnTo>
                  <a:lnTo>
                    <a:pt x="807399" y="533326"/>
                  </a:lnTo>
                  <a:lnTo>
                    <a:pt x="805639" y="553046"/>
                  </a:lnTo>
                  <a:close/>
                </a:path>
                <a:path w="2386965" h="2734310">
                  <a:moveTo>
                    <a:pt x="998192" y="360494"/>
                  </a:moveTo>
                  <a:lnTo>
                    <a:pt x="983712" y="374973"/>
                  </a:lnTo>
                  <a:lnTo>
                    <a:pt x="978028" y="362697"/>
                  </a:lnTo>
                  <a:lnTo>
                    <a:pt x="987677" y="353048"/>
                  </a:lnTo>
                  <a:lnTo>
                    <a:pt x="998192" y="360494"/>
                  </a:lnTo>
                  <a:close/>
                </a:path>
                <a:path w="2386965" h="2734310">
                  <a:moveTo>
                    <a:pt x="563395" y="831211"/>
                  </a:moveTo>
                  <a:lnTo>
                    <a:pt x="557210" y="837396"/>
                  </a:lnTo>
                  <a:lnTo>
                    <a:pt x="544634" y="832012"/>
                  </a:lnTo>
                  <a:lnTo>
                    <a:pt x="536373" y="822313"/>
                  </a:lnTo>
                  <a:lnTo>
                    <a:pt x="551691" y="806994"/>
                  </a:lnTo>
                  <a:lnTo>
                    <a:pt x="561463" y="815183"/>
                  </a:lnTo>
                  <a:lnTo>
                    <a:pt x="563395" y="831211"/>
                  </a:lnTo>
                  <a:close/>
                </a:path>
                <a:path w="2386965" h="2734310">
                  <a:moveTo>
                    <a:pt x="606499" y="788108"/>
                  </a:moveTo>
                  <a:lnTo>
                    <a:pt x="591072" y="803534"/>
                  </a:lnTo>
                  <a:lnTo>
                    <a:pt x="582176" y="794470"/>
                  </a:lnTo>
                  <a:lnTo>
                    <a:pt x="577451" y="781235"/>
                  </a:lnTo>
                  <a:lnTo>
                    <a:pt x="585386" y="773300"/>
                  </a:lnTo>
                  <a:lnTo>
                    <a:pt x="599053" y="777593"/>
                  </a:lnTo>
                  <a:lnTo>
                    <a:pt x="606499" y="788108"/>
                  </a:lnTo>
                  <a:close/>
                </a:path>
                <a:path w="2386965" h="2734310">
                  <a:moveTo>
                    <a:pt x="652815" y="741791"/>
                  </a:moveTo>
                  <a:lnTo>
                    <a:pt x="638719" y="755888"/>
                  </a:lnTo>
                  <a:lnTo>
                    <a:pt x="627437" y="749209"/>
                  </a:lnTo>
                  <a:lnTo>
                    <a:pt x="624594" y="734091"/>
                  </a:lnTo>
                  <a:lnTo>
                    <a:pt x="634567" y="724119"/>
                  </a:lnTo>
                  <a:lnTo>
                    <a:pt x="645812" y="730833"/>
                  </a:lnTo>
                  <a:lnTo>
                    <a:pt x="652815" y="741791"/>
                  </a:lnTo>
                  <a:close/>
                </a:path>
                <a:path w="2386965" h="2734310">
                  <a:moveTo>
                    <a:pt x="810091" y="584516"/>
                  </a:moveTo>
                  <a:lnTo>
                    <a:pt x="794448" y="600158"/>
                  </a:lnTo>
                  <a:lnTo>
                    <a:pt x="786235" y="590411"/>
                  </a:lnTo>
                  <a:lnTo>
                    <a:pt x="782625" y="576060"/>
                  </a:lnTo>
                  <a:lnTo>
                    <a:pt x="785693" y="572992"/>
                  </a:lnTo>
                  <a:lnTo>
                    <a:pt x="800811" y="575835"/>
                  </a:lnTo>
                  <a:lnTo>
                    <a:pt x="803112" y="573533"/>
                  </a:lnTo>
                  <a:lnTo>
                    <a:pt x="810091" y="584516"/>
                  </a:lnTo>
                  <a:close/>
                </a:path>
                <a:path w="2386965" h="2734310">
                  <a:moveTo>
                    <a:pt x="1006884" y="369762"/>
                  </a:moveTo>
                  <a:lnTo>
                    <a:pt x="995665" y="380981"/>
                  </a:lnTo>
                  <a:lnTo>
                    <a:pt x="983436" y="375249"/>
                  </a:lnTo>
                  <a:lnTo>
                    <a:pt x="1000817" y="357869"/>
                  </a:lnTo>
                  <a:lnTo>
                    <a:pt x="1006884" y="369762"/>
                  </a:lnTo>
                  <a:close/>
                </a:path>
                <a:path w="2386965" h="2734310">
                  <a:moveTo>
                    <a:pt x="641562" y="771005"/>
                  </a:moveTo>
                  <a:lnTo>
                    <a:pt x="629863" y="782704"/>
                  </a:lnTo>
                  <a:lnTo>
                    <a:pt x="617478" y="777128"/>
                  </a:lnTo>
                  <a:lnTo>
                    <a:pt x="610560" y="766086"/>
                  </a:lnTo>
                  <a:lnTo>
                    <a:pt x="624272" y="752373"/>
                  </a:lnTo>
                  <a:lnTo>
                    <a:pt x="635183" y="759424"/>
                  </a:lnTo>
                  <a:lnTo>
                    <a:pt x="641562" y="771005"/>
                  </a:lnTo>
                  <a:close/>
                </a:path>
                <a:path w="2386965" h="2734310">
                  <a:moveTo>
                    <a:pt x="677076" y="717531"/>
                  </a:moveTo>
                  <a:lnTo>
                    <a:pt x="660582" y="734024"/>
                  </a:lnTo>
                  <a:lnTo>
                    <a:pt x="656397" y="720249"/>
                  </a:lnTo>
                  <a:lnTo>
                    <a:pt x="677076" y="717531"/>
                  </a:lnTo>
                  <a:close/>
                </a:path>
                <a:path w="2386965" h="2734310">
                  <a:moveTo>
                    <a:pt x="748015" y="664552"/>
                  </a:moveTo>
                  <a:lnTo>
                    <a:pt x="735956" y="676611"/>
                  </a:lnTo>
                  <a:lnTo>
                    <a:pt x="718727" y="657919"/>
                  </a:lnTo>
                  <a:lnTo>
                    <a:pt x="732535" y="644110"/>
                  </a:lnTo>
                  <a:lnTo>
                    <a:pt x="743050" y="651556"/>
                  </a:lnTo>
                  <a:lnTo>
                    <a:pt x="748015" y="664552"/>
                  </a:lnTo>
                  <a:close/>
                </a:path>
                <a:path w="2386965" h="2734310">
                  <a:moveTo>
                    <a:pt x="771062" y="623544"/>
                  </a:moveTo>
                  <a:lnTo>
                    <a:pt x="753790" y="640816"/>
                  </a:lnTo>
                  <a:lnTo>
                    <a:pt x="745577" y="631069"/>
                  </a:lnTo>
                  <a:lnTo>
                    <a:pt x="761015" y="615630"/>
                  </a:lnTo>
                  <a:lnTo>
                    <a:pt x="771062" y="623544"/>
                  </a:lnTo>
                  <a:close/>
                </a:path>
                <a:path w="2386965" h="2734310">
                  <a:moveTo>
                    <a:pt x="788311" y="606295"/>
                  </a:moveTo>
                  <a:lnTo>
                    <a:pt x="773735" y="620871"/>
                  </a:lnTo>
                  <a:lnTo>
                    <a:pt x="763880" y="612766"/>
                  </a:lnTo>
                  <a:lnTo>
                    <a:pt x="782399" y="594246"/>
                  </a:lnTo>
                  <a:lnTo>
                    <a:pt x="788311" y="606295"/>
                  </a:lnTo>
                  <a:close/>
                </a:path>
                <a:path w="2386965" h="2734310">
                  <a:moveTo>
                    <a:pt x="869177" y="561350"/>
                  </a:moveTo>
                  <a:lnTo>
                    <a:pt x="855261" y="575266"/>
                  </a:lnTo>
                  <a:lnTo>
                    <a:pt x="844087" y="568480"/>
                  </a:lnTo>
                  <a:lnTo>
                    <a:pt x="830087" y="582480"/>
                  </a:lnTo>
                  <a:lnTo>
                    <a:pt x="820004" y="574603"/>
                  </a:lnTo>
                  <a:lnTo>
                    <a:pt x="813085" y="563561"/>
                  </a:lnTo>
                  <a:lnTo>
                    <a:pt x="823346" y="553300"/>
                  </a:lnTo>
                  <a:lnTo>
                    <a:pt x="834687" y="559919"/>
                  </a:lnTo>
                  <a:lnTo>
                    <a:pt x="849682" y="544924"/>
                  </a:lnTo>
                  <a:lnTo>
                    <a:pt x="869177" y="561350"/>
                  </a:lnTo>
                  <a:close/>
                </a:path>
                <a:path w="2386965" h="2734310">
                  <a:moveTo>
                    <a:pt x="980096" y="414510"/>
                  </a:moveTo>
                  <a:lnTo>
                    <a:pt x="970891" y="423716"/>
                  </a:lnTo>
                  <a:lnTo>
                    <a:pt x="967281" y="409365"/>
                  </a:lnTo>
                  <a:lnTo>
                    <a:pt x="980096" y="414510"/>
                  </a:lnTo>
                  <a:close/>
                </a:path>
                <a:path w="2386965" h="2734310">
                  <a:moveTo>
                    <a:pt x="594766" y="817801"/>
                  </a:moveTo>
                  <a:lnTo>
                    <a:pt x="578656" y="833911"/>
                  </a:lnTo>
                  <a:lnTo>
                    <a:pt x="570359" y="824247"/>
                  </a:lnTo>
                  <a:lnTo>
                    <a:pt x="584671" y="809935"/>
                  </a:lnTo>
                  <a:lnTo>
                    <a:pt x="594766" y="817801"/>
                  </a:lnTo>
                  <a:close/>
                </a:path>
                <a:path w="2386965" h="2734310">
                  <a:moveTo>
                    <a:pt x="694065" y="736462"/>
                  </a:moveTo>
                  <a:lnTo>
                    <a:pt x="676865" y="753663"/>
                  </a:lnTo>
                  <a:lnTo>
                    <a:pt x="668220" y="744347"/>
                  </a:lnTo>
                  <a:lnTo>
                    <a:pt x="669179" y="743388"/>
                  </a:lnTo>
                  <a:lnTo>
                    <a:pt x="659815" y="734791"/>
                  </a:lnTo>
                  <a:lnTo>
                    <a:pt x="676177" y="718430"/>
                  </a:lnTo>
                  <a:lnTo>
                    <a:pt x="684042" y="728525"/>
                  </a:lnTo>
                  <a:lnTo>
                    <a:pt x="694065" y="736462"/>
                  </a:lnTo>
                  <a:close/>
                </a:path>
                <a:path w="2386965" h="2734310">
                  <a:moveTo>
                    <a:pt x="713352" y="717176"/>
                  </a:moveTo>
                  <a:lnTo>
                    <a:pt x="698872" y="731655"/>
                  </a:lnTo>
                  <a:lnTo>
                    <a:pt x="680923" y="713683"/>
                  </a:lnTo>
                  <a:lnTo>
                    <a:pt x="695487" y="699119"/>
                  </a:lnTo>
                  <a:lnTo>
                    <a:pt x="706397" y="706170"/>
                  </a:lnTo>
                  <a:lnTo>
                    <a:pt x="713352" y="717176"/>
                  </a:lnTo>
                  <a:close/>
                </a:path>
                <a:path w="2386965" h="2734310">
                  <a:moveTo>
                    <a:pt x="734928" y="695600"/>
                  </a:moveTo>
                  <a:lnTo>
                    <a:pt x="724188" y="706340"/>
                  </a:lnTo>
                  <a:lnTo>
                    <a:pt x="710796" y="701771"/>
                  </a:lnTo>
                  <a:lnTo>
                    <a:pt x="702295" y="692311"/>
                  </a:lnTo>
                  <a:lnTo>
                    <a:pt x="718214" y="676393"/>
                  </a:lnTo>
                  <a:lnTo>
                    <a:pt x="728476" y="684090"/>
                  </a:lnTo>
                  <a:lnTo>
                    <a:pt x="734928" y="695600"/>
                  </a:lnTo>
                  <a:close/>
                </a:path>
                <a:path w="2386965" h="2734310">
                  <a:moveTo>
                    <a:pt x="882516" y="530051"/>
                  </a:moveTo>
                  <a:lnTo>
                    <a:pt x="865795" y="546772"/>
                  </a:lnTo>
                  <a:lnTo>
                    <a:pt x="855820" y="538787"/>
                  </a:lnTo>
                  <a:lnTo>
                    <a:pt x="872697" y="521910"/>
                  </a:lnTo>
                  <a:lnTo>
                    <a:pt x="882516" y="530051"/>
                  </a:lnTo>
                  <a:close/>
                </a:path>
                <a:path w="2386965" h="2734310">
                  <a:moveTo>
                    <a:pt x="990611" y="421956"/>
                  </a:moveTo>
                  <a:lnTo>
                    <a:pt x="974165" y="438401"/>
                  </a:lnTo>
                  <a:lnTo>
                    <a:pt x="966288" y="428318"/>
                  </a:lnTo>
                  <a:lnTo>
                    <a:pt x="983165" y="411441"/>
                  </a:lnTo>
                  <a:lnTo>
                    <a:pt x="990611" y="421956"/>
                  </a:lnTo>
                  <a:close/>
                </a:path>
                <a:path w="2386965" h="2734310">
                  <a:moveTo>
                    <a:pt x="575904" y="872584"/>
                  </a:moveTo>
                  <a:lnTo>
                    <a:pt x="568232" y="880255"/>
                  </a:lnTo>
                  <a:lnTo>
                    <a:pt x="549505" y="863062"/>
                  </a:lnTo>
                  <a:lnTo>
                    <a:pt x="560916" y="851651"/>
                  </a:lnTo>
                  <a:lnTo>
                    <a:pt x="572186" y="858342"/>
                  </a:lnTo>
                  <a:lnTo>
                    <a:pt x="571526" y="859001"/>
                  </a:lnTo>
                  <a:lnTo>
                    <a:pt x="575904" y="872584"/>
                  </a:lnTo>
                  <a:close/>
                </a:path>
                <a:path w="2386965" h="2734310">
                  <a:moveTo>
                    <a:pt x="602658" y="845830"/>
                  </a:moveTo>
                  <a:lnTo>
                    <a:pt x="592014" y="856474"/>
                  </a:lnTo>
                  <a:lnTo>
                    <a:pt x="578143" y="852384"/>
                  </a:lnTo>
                  <a:lnTo>
                    <a:pt x="577855" y="852672"/>
                  </a:lnTo>
                  <a:lnTo>
                    <a:pt x="572327" y="840240"/>
                  </a:lnTo>
                  <a:lnTo>
                    <a:pt x="585560" y="827006"/>
                  </a:lnTo>
                  <a:lnTo>
                    <a:pt x="595224" y="835303"/>
                  </a:lnTo>
                  <a:lnTo>
                    <a:pt x="602658" y="845830"/>
                  </a:lnTo>
                  <a:close/>
                </a:path>
                <a:path w="2386965" h="2734310">
                  <a:moveTo>
                    <a:pt x="635741" y="812747"/>
                  </a:moveTo>
                  <a:lnTo>
                    <a:pt x="620530" y="827958"/>
                  </a:lnTo>
                  <a:lnTo>
                    <a:pt x="611418" y="819110"/>
                  </a:lnTo>
                  <a:lnTo>
                    <a:pt x="607124" y="805443"/>
                  </a:lnTo>
                  <a:lnTo>
                    <a:pt x="614196" y="798370"/>
                  </a:lnTo>
                  <a:lnTo>
                    <a:pt x="628295" y="802232"/>
                  </a:lnTo>
                  <a:lnTo>
                    <a:pt x="635741" y="812747"/>
                  </a:lnTo>
                  <a:close/>
                </a:path>
                <a:path w="2386965" h="2734310">
                  <a:moveTo>
                    <a:pt x="662816" y="767711"/>
                  </a:moveTo>
                  <a:lnTo>
                    <a:pt x="648253" y="782275"/>
                  </a:lnTo>
                  <a:lnTo>
                    <a:pt x="640027" y="772539"/>
                  </a:lnTo>
                  <a:lnTo>
                    <a:pt x="656749" y="755818"/>
                  </a:lnTo>
                  <a:lnTo>
                    <a:pt x="662816" y="767711"/>
                  </a:lnTo>
                  <a:close/>
                </a:path>
                <a:path w="2386965" h="2734310">
                  <a:moveTo>
                    <a:pt x="935559" y="494968"/>
                  </a:moveTo>
                  <a:lnTo>
                    <a:pt x="919809" y="510719"/>
                  </a:lnTo>
                  <a:lnTo>
                    <a:pt x="910756" y="501810"/>
                  </a:lnTo>
                  <a:lnTo>
                    <a:pt x="926938" y="485629"/>
                  </a:lnTo>
                  <a:lnTo>
                    <a:pt x="935559" y="494968"/>
                  </a:lnTo>
                  <a:close/>
                </a:path>
                <a:path w="2386965" h="2734310">
                  <a:moveTo>
                    <a:pt x="968117" y="480371"/>
                  </a:moveTo>
                  <a:lnTo>
                    <a:pt x="953337" y="495151"/>
                  </a:lnTo>
                  <a:lnTo>
                    <a:pt x="942199" y="488328"/>
                  </a:lnTo>
                  <a:lnTo>
                    <a:pt x="935377" y="477190"/>
                  </a:lnTo>
                  <a:lnTo>
                    <a:pt x="949185" y="463381"/>
                  </a:lnTo>
                  <a:lnTo>
                    <a:pt x="968117" y="480371"/>
                  </a:lnTo>
                  <a:close/>
                </a:path>
                <a:path w="2386965" h="2734310">
                  <a:moveTo>
                    <a:pt x="989858" y="440669"/>
                  </a:moveTo>
                  <a:lnTo>
                    <a:pt x="976227" y="436340"/>
                  </a:lnTo>
                  <a:lnTo>
                    <a:pt x="987542" y="425024"/>
                  </a:lnTo>
                  <a:lnTo>
                    <a:pt x="989858" y="440669"/>
                  </a:lnTo>
                  <a:close/>
                </a:path>
                <a:path w="2386965" h="2734310">
                  <a:moveTo>
                    <a:pt x="1100629" y="347859"/>
                  </a:moveTo>
                  <a:lnTo>
                    <a:pt x="1085286" y="363202"/>
                  </a:lnTo>
                  <a:lnTo>
                    <a:pt x="1075454" y="355073"/>
                  </a:lnTo>
                  <a:lnTo>
                    <a:pt x="1075826" y="354701"/>
                  </a:lnTo>
                  <a:lnTo>
                    <a:pt x="1069375" y="343192"/>
                  </a:lnTo>
                  <a:lnTo>
                    <a:pt x="1084202" y="328365"/>
                  </a:lnTo>
                  <a:lnTo>
                    <a:pt x="1093183" y="337345"/>
                  </a:lnTo>
                  <a:lnTo>
                    <a:pt x="1100629" y="347859"/>
                  </a:lnTo>
                  <a:close/>
                </a:path>
                <a:path w="2386965" h="2734310">
                  <a:moveTo>
                    <a:pt x="711304" y="737184"/>
                  </a:moveTo>
                  <a:lnTo>
                    <a:pt x="690975" y="757513"/>
                  </a:lnTo>
                  <a:lnTo>
                    <a:pt x="679693" y="750834"/>
                  </a:lnTo>
                  <a:lnTo>
                    <a:pt x="701485" y="729042"/>
                  </a:lnTo>
                  <a:lnTo>
                    <a:pt x="711304" y="737184"/>
                  </a:lnTo>
                  <a:close/>
                </a:path>
                <a:path w="2386965" h="2734310">
                  <a:moveTo>
                    <a:pt x="761327" y="705122"/>
                  </a:moveTo>
                  <a:lnTo>
                    <a:pt x="746751" y="719697"/>
                  </a:lnTo>
                  <a:lnTo>
                    <a:pt x="736224" y="712263"/>
                  </a:lnTo>
                  <a:lnTo>
                    <a:pt x="735757" y="712731"/>
                  </a:lnTo>
                  <a:lnTo>
                    <a:pt x="728467" y="702061"/>
                  </a:lnTo>
                  <a:lnTo>
                    <a:pt x="742695" y="687832"/>
                  </a:lnTo>
                  <a:lnTo>
                    <a:pt x="752838" y="695650"/>
                  </a:lnTo>
                  <a:lnTo>
                    <a:pt x="761327" y="705122"/>
                  </a:lnTo>
                  <a:close/>
                </a:path>
                <a:path w="2386965" h="2734310">
                  <a:moveTo>
                    <a:pt x="808050" y="658398"/>
                  </a:moveTo>
                  <a:lnTo>
                    <a:pt x="801602" y="664847"/>
                  </a:lnTo>
                  <a:lnTo>
                    <a:pt x="790200" y="658288"/>
                  </a:lnTo>
                  <a:lnTo>
                    <a:pt x="785559" y="644968"/>
                  </a:lnTo>
                  <a:lnTo>
                    <a:pt x="797833" y="632694"/>
                  </a:lnTo>
                  <a:lnTo>
                    <a:pt x="806813" y="641674"/>
                  </a:lnTo>
                  <a:lnTo>
                    <a:pt x="808050" y="658398"/>
                  </a:lnTo>
                  <a:close/>
                </a:path>
                <a:path w="2386965" h="2734310">
                  <a:moveTo>
                    <a:pt x="846479" y="619969"/>
                  </a:moveTo>
                  <a:lnTo>
                    <a:pt x="831136" y="635312"/>
                  </a:lnTo>
                  <a:lnTo>
                    <a:pt x="820622" y="627866"/>
                  </a:lnTo>
                  <a:lnTo>
                    <a:pt x="815477" y="615050"/>
                  </a:lnTo>
                  <a:lnTo>
                    <a:pt x="828039" y="602488"/>
                  </a:lnTo>
                  <a:lnTo>
                    <a:pt x="838374" y="610114"/>
                  </a:lnTo>
                  <a:lnTo>
                    <a:pt x="846479" y="619969"/>
                  </a:lnTo>
                  <a:close/>
                </a:path>
                <a:path w="2386965" h="2734310">
                  <a:moveTo>
                    <a:pt x="905008" y="543480"/>
                  </a:moveTo>
                  <a:lnTo>
                    <a:pt x="890660" y="557828"/>
                  </a:lnTo>
                  <a:lnTo>
                    <a:pt x="886054" y="544473"/>
                  </a:lnTo>
                  <a:lnTo>
                    <a:pt x="892191" y="538336"/>
                  </a:lnTo>
                  <a:lnTo>
                    <a:pt x="905008" y="543480"/>
                  </a:lnTo>
                  <a:close/>
                </a:path>
                <a:path w="2386965" h="2734310">
                  <a:moveTo>
                    <a:pt x="669270" y="797179"/>
                  </a:moveTo>
                  <a:lnTo>
                    <a:pt x="656708" y="809741"/>
                  </a:lnTo>
                  <a:lnTo>
                    <a:pt x="653181" y="795307"/>
                  </a:lnTo>
                  <a:lnTo>
                    <a:pt x="669270" y="797179"/>
                  </a:lnTo>
                  <a:close/>
                </a:path>
                <a:path w="2386965" h="2734310">
                  <a:moveTo>
                    <a:pt x="701492" y="782917"/>
                  </a:moveTo>
                  <a:lnTo>
                    <a:pt x="686209" y="798200"/>
                  </a:lnTo>
                  <a:lnTo>
                    <a:pt x="676258" y="790191"/>
                  </a:lnTo>
                  <a:lnTo>
                    <a:pt x="670262" y="778226"/>
                  </a:lnTo>
                  <a:lnTo>
                    <a:pt x="688556" y="777892"/>
                  </a:lnTo>
                  <a:lnTo>
                    <a:pt x="692763" y="773685"/>
                  </a:lnTo>
                  <a:lnTo>
                    <a:pt x="701492" y="782917"/>
                  </a:lnTo>
                  <a:close/>
                </a:path>
                <a:path w="2386965" h="2734310">
                  <a:moveTo>
                    <a:pt x="711463" y="754986"/>
                  </a:moveTo>
                  <a:lnTo>
                    <a:pt x="698119" y="750369"/>
                  </a:lnTo>
                  <a:lnTo>
                    <a:pt x="709267" y="739221"/>
                  </a:lnTo>
                  <a:lnTo>
                    <a:pt x="711463" y="754986"/>
                  </a:lnTo>
                  <a:close/>
                </a:path>
                <a:path w="2386965" h="2734310">
                  <a:moveTo>
                    <a:pt x="802335" y="682074"/>
                  </a:moveTo>
                  <a:lnTo>
                    <a:pt x="791020" y="693389"/>
                  </a:lnTo>
                  <a:lnTo>
                    <a:pt x="768456" y="680031"/>
                  </a:lnTo>
                  <a:lnTo>
                    <a:pt x="785333" y="663154"/>
                  </a:lnTo>
                  <a:lnTo>
                    <a:pt x="795848" y="670600"/>
                  </a:lnTo>
                  <a:lnTo>
                    <a:pt x="802335" y="682074"/>
                  </a:lnTo>
                  <a:close/>
                </a:path>
                <a:path w="2386965" h="2734310">
                  <a:moveTo>
                    <a:pt x="911111" y="555337"/>
                  </a:moveTo>
                  <a:lnTo>
                    <a:pt x="900179" y="566269"/>
                  </a:lnTo>
                  <a:lnTo>
                    <a:pt x="887375" y="561113"/>
                  </a:lnTo>
                  <a:lnTo>
                    <a:pt x="904360" y="544128"/>
                  </a:lnTo>
                  <a:lnTo>
                    <a:pt x="911111" y="555337"/>
                  </a:lnTo>
                  <a:close/>
                </a:path>
                <a:path w="2386965" h="2734310">
                  <a:moveTo>
                    <a:pt x="1041875" y="442534"/>
                  </a:moveTo>
                  <a:lnTo>
                    <a:pt x="1030655" y="453753"/>
                  </a:lnTo>
                  <a:lnTo>
                    <a:pt x="1020273" y="446176"/>
                  </a:lnTo>
                  <a:lnTo>
                    <a:pt x="1014709" y="433779"/>
                  </a:lnTo>
                  <a:lnTo>
                    <a:pt x="1023483" y="425005"/>
                  </a:lnTo>
                  <a:lnTo>
                    <a:pt x="1036922" y="429526"/>
                  </a:lnTo>
                  <a:lnTo>
                    <a:pt x="1037066" y="429382"/>
                  </a:lnTo>
                  <a:lnTo>
                    <a:pt x="1041875" y="442534"/>
                  </a:lnTo>
                  <a:close/>
                </a:path>
                <a:path w="2386965" h="2734310">
                  <a:moveTo>
                    <a:pt x="628374" y="856035"/>
                  </a:moveTo>
                  <a:lnTo>
                    <a:pt x="611365" y="873044"/>
                  </a:lnTo>
                  <a:lnTo>
                    <a:pt x="603679" y="862769"/>
                  </a:lnTo>
                  <a:lnTo>
                    <a:pt x="618638" y="847810"/>
                  </a:lnTo>
                  <a:lnTo>
                    <a:pt x="628374" y="856035"/>
                  </a:lnTo>
                  <a:close/>
                </a:path>
                <a:path w="2386965" h="2734310">
                  <a:moveTo>
                    <a:pt x="665750" y="836619"/>
                  </a:moveTo>
                  <a:lnTo>
                    <a:pt x="651942" y="850428"/>
                  </a:lnTo>
                  <a:lnTo>
                    <a:pt x="639126" y="845283"/>
                  </a:lnTo>
                  <a:lnTo>
                    <a:pt x="639893" y="844516"/>
                  </a:lnTo>
                  <a:lnTo>
                    <a:pt x="634748" y="831700"/>
                  </a:lnTo>
                  <a:lnTo>
                    <a:pt x="647598" y="818850"/>
                  </a:lnTo>
                  <a:lnTo>
                    <a:pt x="657969" y="826440"/>
                  </a:lnTo>
                  <a:lnTo>
                    <a:pt x="665750" y="836619"/>
                  </a:lnTo>
                  <a:close/>
                </a:path>
                <a:path w="2386965" h="2734310">
                  <a:moveTo>
                    <a:pt x="678346" y="806063"/>
                  </a:moveTo>
                  <a:lnTo>
                    <a:pt x="665209" y="819200"/>
                  </a:lnTo>
                  <a:lnTo>
                    <a:pt x="654274" y="812174"/>
                  </a:lnTo>
                  <a:lnTo>
                    <a:pt x="672518" y="793930"/>
                  </a:lnTo>
                  <a:lnTo>
                    <a:pt x="678346" y="806063"/>
                  </a:lnTo>
                  <a:close/>
                </a:path>
                <a:path w="2386965" h="2734310">
                  <a:moveTo>
                    <a:pt x="750941" y="769389"/>
                  </a:moveTo>
                  <a:lnTo>
                    <a:pt x="735838" y="784492"/>
                  </a:lnTo>
                  <a:lnTo>
                    <a:pt x="724053" y="778316"/>
                  </a:lnTo>
                  <a:lnTo>
                    <a:pt x="730957" y="771412"/>
                  </a:lnTo>
                  <a:lnTo>
                    <a:pt x="718189" y="766220"/>
                  </a:lnTo>
                  <a:lnTo>
                    <a:pt x="710887" y="755561"/>
                  </a:lnTo>
                  <a:lnTo>
                    <a:pt x="726038" y="740410"/>
                  </a:lnTo>
                  <a:lnTo>
                    <a:pt x="735786" y="748623"/>
                  </a:lnTo>
                  <a:lnTo>
                    <a:pt x="732429" y="751980"/>
                  </a:lnTo>
                  <a:lnTo>
                    <a:pt x="737862" y="764508"/>
                  </a:lnTo>
                  <a:lnTo>
                    <a:pt x="750941" y="769389"/>
                  </a:lnTo>
                  <a:close/>
                </a:path>
                <a:path w="2386965" h="2734310">
                  <a:moveTo>
                    <a:pt x="882084" y="620285"/>
                  </a:moveTo>
                  <a:lnTo>
                    <a:pt x="870577" y="631792"/>
                  </a:lnTo>
                  <a:lnTo>
                    <a:pt x="858744" y="625665"/>
                  </a:lnTo>
                  <a:lnTo>
                    <a:pt x="857186" y="627223"/>
                  </a:lnTo>
                  <a:lnTo>
                    <a:pt x="849812" y="616637"/>
                  </a:lnTo>
                  <a:lnTo>
                    <a:pt x="865466" y="600982"/>
                  </a:lnTo>
                  <a:lnTo>
                    <a:pt x="874494" y="609915"/>
                  </a:lnTo>
                  <a:lnTo>
                    <a:pt x="882084" y="620285"/>
                  </a:lnTo>
                  <a:close/>
                </a:path>
                <a:path w="2386965" h="2734310">
                  <a:moveTo>
                    <a:pt x="1079947" y="422423"/>
                  </a:moveTo>
                  <a:lnTo>
                    <a:pt x="1069267" y="433103"/>
                  </a:lnTo>
                  <a:lnTo>
                    <a:pt x="1057266" y="427143"/>
                  </a:lnTo>
                  <a:lnTo>
                    <a:pt x="1051306" y="415142"/>
                  </a:lnTo>
                  <a:lnTo>
                    <a:pt x="1061770" y="404678"/>
                  </a:lnTo>
                  <a:lnTo>
                    <a:pt x="1074382" y="410026"/>
                  </a:lnTo>
                  <a:lnTo>
                    <a:pt x="1079947" y="422423"/>
                  </a:lnTo>
                  <a:close/>
                </a:path>
                <a:path w="2386965" h="2734310">
                  <a:moveTo>
                    <a:pt x="611381" y="908949"/>
                  </a:moveTo>
                  <a:lnTo>
                    <a:pt x="607989" y="912341"/>
                  </a:lnTo>
                  <a:lnTo>
                    <a:pt x="588494" y="895914"/>
                  </a:lnTo>
                  <a:lnTo>
                    <a:pt x="593097" y="891312"/>
                  </a:lnTo>
                  <a:lnTo>
                    <a:pt x="604295" y="898074"/>
                  </a:lnTo>
                  <a:lnTo>
                    <a:pt x="611381" y="908949"/>
                  </a:lnTo>
                  <a:close/>
                </a:path>
                <a:path w="2386965" h="2734310">
                  <a:moveTo>
                    <a:pt x="784743" y="735587"/>
                  </a:moveTo>
                  <a:lnTo>
                    <a:pt x="779253" y="741076"/>
                  </a:lnTo>
                  <a:lnTo>
                    <a:pt x="767372" y="734997"/>
                  </a:lnTo>
                  <a:lnTo>
                    <a:pt x="758800" y="725609"/>
                  </a:lnTo>
                  <a:lnTo>
                    <a:pt x="774910" y="709499"/>
                  </a:lnTo>
                  <a:lnTo>
                    <a:pt x="783123" y="719247"/>
                  </a:lnTo>
                  <a:lnTo>
                    <a:pt x="784743" y="735587"/>
                  </a:lnTo>
                  <a:close/>
                </a:path>
                <a:path w="2386965" h="2734310">
                  <a:moveTo>
                    <a:pt x="841883" y="678446"/>
                  </a:moveTo>
                  <a:lnTo>
                    <a:pt x="829693" y="690637"/>
                  </a:lnTo>
                  <a:lnTo>
                    <a:pt x="813267" y="671142"/>
                  </a:lnTo>
                  <a:lnTo>
                    <a:pt x="828610" y="655799"/>
                  </a:lnTo>
                  <a:lnTo>
                    <a:pt x="836823" y="665547"/>
                  </a:lnTo>
                  <a:lnTo>
                    <a:pt x="841883" y="678446"/>
                  </a:lnTo>
                  <a:close/>
                </a:path>
                <a:path w="2386965" h="2734310">
                  <a:moveTo>
                    <a:pt x="913369" y="589000"/>
                  </a:moveTo>
                  <a:lnTo>
                    <a:pt x="896660" y="605710"/>
                  </a:lnTo>
                  <a:lnTo>
                    <a:pt x="886912" y="597497"/>
                  </a:lnTo>
                  <a:lnTo>
                    <a:pt x="902639" y="581770"/>
                  </a:lnTo>
                  <a:lnTo>
                    <a:pt x="913369" y="589000"/>
                  </a:lnTo>
                  <a:close/>
                </a:path>
                <a:path w="2386965" h="2734310">
                  <a:moveTo>
                    <a:pt x="958573" y="561757"/>
                  </a:moveTo>
                  <a:lnTo>
                    <a:pt x="942942" y="577388"/>
                  </a:lnTo>
                  <a:lnTo>
                    <a:pt x="931792" y="570577"/>
                  </a:lnTo>
                  <a:lnTo>
                    <a:pt x="926037" y="558372"/>
                  </a:lnTo>
                  <a:lnTo>
                    <a:pt x="938023" y="546386"/>
                  </a:lnTo>
                  <a:lnTo>
                    <a:pt x="948442" y="553928"/>
                  </a:lnTo>
                  <a:lnTo>
                    <a:pt x="949305" y="553065"/>
                  </a:lnTo>
                  <a:lnTo>
                    <a:pt x="958573" y="561757"/>
                  </a:lnTo>
                  <a:close/>
                </a:path>
                <a:path w="2386965" h="2734310">
                  <a:moveTo>
                    <a:pt x="992504" y="509865"/>
                  </a:moveTo>
                  <a:lnTo>
                    <a:pt x="975016" y="527353"/>
                  </a:lnTo>
                  <a:lnTo>
                    <a:pt x="966695" y="517714"/>
                  </a:lnTo>
                  <a:lnTo>
                    <a:pt x="982421" y="501987"/>
                  </a:lnTo>
                  <a:lnTo>
                    <a:pt x="992504" y="509865"/>
                  </a:lnTo>
                  <a:close/>
                </a:path>
                <a:path w="2386965" h="2734310">
                  <a:moveTo>
                    <a:pt x="637958" y="900332"/>
                  </a:moveTo>
                  <a:lnTo>
                    <a:pt x="631833" y="906458"/>
                  </a:lnTo>
                  <a:lnTo>
                    <a:pt x="618885" y="901445"/>
                  </a:lnTo>
                  <a:lnTo>
                    <a:pt x="609749" y="892620"/>
                  </a:lnTo>
                  <a:lnTo>
                    <a:pt x="624528" y="877841"/>
                  </a:lnTo>
                  <a:lnTo>
                    <a:pt x="635606" y="884724"/>
                  </a:lnTo>
                  <a:lnTo>
                    <a:pt x="637958" y="900332"/>
                  </a:lnTo>
                  <a:close/>
                </a:path>
                <a:path w="2386965" h="2734310">
                  <a:moveTo>
                    <a:pt x="664856" y="873435"/>
                  </a:moveTo>
                  <a:lnTo>
                    <a:pt x="650278" y="870052"/>
                  </a:lnTo>
                  <a:lnTo>
                    <a:pt x="647701" y="872629"/>
                  </a:lnTo>
                  <a:lnTo>
                    <a:pt x="639667" y="862702"/>
                  </a:lnTo>
                  <a:lnTo>
                    <a:pt x="655010" y="847359"/>
                  </a:lnTo>
                  <a:lnTo>
                    <a:pt x="663991" y="856339"/>
                  </a:lnTo>
                  <a:lnTo>
                    <a:pt x="664856" y="873435"/>
                  </a:lnTo>
                  <a:close/>
                </a:path>
                <a:path w="2386965" h="2734310">
                  <a:moveTo>
                    <a:pt x="722068" y="816223"/>
                  </a:moveTo>
                  <a:lnTo>
                    <a:pt x="715451" y="822839"/>
                  </a:lnTo>
                  <a:lnTo>
                    <a:pt x="701580" y="818749"/>
                  </a:lnTo>
                  <a:lnTo>
                    <a:pt x="692528" y="809841"/>
                  </a:lnTo>
                  <a:lnTo>
                    <a:pt x="708710" y="793659"/>
                  </a:lnTo>
                  <a:lnTo>
                    <a:pt x="717978" y="802352"/>
                  </a:lnTo>
                  <a:lnTo>
                    <a:pt x="722068" y="816223"/>
                  </a:lnTo>
                  <a:close/>
                </a:path>
                <a:path w="2386965" h="2734310">
                  <a:moveTo>
                    <a:pt x="817313" y="720977"/>
                  </a:moveTo>
                  <a:lnTo>
                    <a:pt x="804152" y="734139"/>
                  </a:lnTo>
                  <a:lnTo>
                    <a:pt x="786191" y="716178"/>
                  </a:lnTo>
                  <a:lnTo>
                    <a:pt x="800575" y="701794"/>
                  </a:lnTo>
                  <a:lnTo>
                    <a:pt x="812073" y="708257"/>
                  </a:lnTo>
                  <a:lnTo>
                    <a:pt x="811282" y="709048"/>
                  </a:lnTo>
                  <a:lnTo>
                    <a:pt x="817313" y="720977"/>
                  </a:lnTo>
                  <a:close/>
                </a:path>
                <a:path w="2386965" h="2734310">
                  <a:moveTo>
                    <a:pt x="828926" y="691404"/>
                  </a:moveTo>
                  <a:lnTo>
                    <a:pt x="818090" y="702240"/>
                  </a:lnTo>
                  <a:lnTo>
                    <a:pt x="813916" y="688453"/>
                  </a:lnTo>
                  <a:lnTo>
                    <a:pt x="828926" y="691404"/>
                  </a:lnTo>
                  <a:close/>
                </a:path>
                <a:path w="2386965" h="2734310">
                  <a:moveTo>
                    <a:pt x="880099" y="658192"/>
                  </a:moveTo>
                  <a:lnTo>
                    <a:pt x="864756" y="673534"/>
                  </a:lnTo>
                  <a:lnTo>
                    <a:pt x="854553" y="665777"/>
                  </a:lnTo>
                  <a:lnTo>
                    <a:pt x="855776" y="664554"/>
                  </a:lnTo>
                  <a:lnTo>
                    <a:pt x="854803" y="647567"/>
                  </a:lnTo>
                  <a:lnTo>
                    <a:pt x="859645" y="642724"/>
                  </a:lnTo>
                  <a:lnTo>
                    <a:pt x="870879" y="649451"/>
                  </a:lnTo>
                  <a:lnTo>
                    <a:pt x="880099" y="658192"/>
                  </a:lnTo>
                  <a:close/>
                </a:path>
                <a:path w="2386965" h="2734310">
                  <a:moveTo>
                    <a:pt x="991883" y="528446"/>
                  </a:moveTo>
                  <a:lnTo>
                    <a:pt x="977881" y="524489"/>
                  </a:lnTo>
                  <a:lnTo>
                    <a:pt x="988717" y="513653"/>
                  </a:lnTo>
                  <a:lnTo>
                    <a:pt x="991883" y="528446"/>
                  </a:lnTo>
                  <a:close/>
                </a:path>
                <a:path w="2386965" h="2734310">
                  <a:moveTo>
                    <a:pt x="692149" y="846141"/>
                  </a:moveTo>
                  <a:lnTo>
                    <a:pt x="680834" y="857456"/>
                  </a:lnTo>
                  <a:lnTo>
                    <a:pt x="677008" y="843322"/>
                  </a:lnTo>
                  <a:lnTo>
                    <a:pt x="692149" y="846141"/>
                  </a:lnTo>
                  <a:close/>
                </a:path>
                <a:path w="2386965" h="2734310">
                  <a:moveTo>
                    <a:pt x="803926" y="752324"/>
                  </a:moveTo>
                  <a:lnTo>
                    <a:pt x="768638" y="787613"/>
                  </a:lnTo>
                  <a:lnTo>
                    <a:pt x="758927" y="779364"/>
                  </a:lnTo>
                  <a:lnTo>
                    <a:pt x="750582" y="769748"/>
                  </a:lnTo>
                  <a:lnTo>
                    <a:pt x="766308" y="754022"/>
                  </a:lnTo>
                  <a:lnTo>
                    <a:pt x="775971" y="762319"/>
                  </a:lnTo>
                  <a:lnTo>
                    <a:pt x="799549" y="738741"/>
                  </a:lnTo>
                  <a:lnTo>
                    <a:pt x="803926" y="752324"/>
                  </a:lnTo>
                  <a:close/>
                </a:path>
                <a:path w="2386965" h="2734310">
                  <a:moveTo>
                    <a:pt x="798782" y="739508"/>
                  </a:moveTo>
                  <a:lnTo>
                    <a:pt x="782288" y="756002"/>
                  </a:lnTo>
                  <a:lnTo>
                    <a:pt x="776952" y="743378"/>
                  </a:lnTo>
                  <a:lnTo>
                    <a:pt x="787500" y="732830"/>
                  </a:lnTo>
                  <a:lnTo>
                    <a:pt x="798782" y="739508"/>
                  </a:lnTo>
                  <a:close/>
                </a:path>
                <a:path w="2386965" h="2734310">
                  <a:moveTo>
                    <a:pt x="840303" y="697987"/>
                  </a:moveTo>
                  <a:lnTo>
                    <a:pt x="824865" y="713426"/>
                  </a:lnTo>
                  <a:lnTo>
                    <a:pt x="815441" y="704889"/>
                  </a:lnTo>
                  <a:lnTo>
                    <a:pt x="832390" y="687940"/>
                  </a:lnTo>
                  <a:lnTo>
                    <a:pt x="840303" y="697987"/>
                  </a:lnTo>
                  <a:close/>
                </a:path>
                <a:path w="2386965" h="2734310">
                  <a:moveTo>
                    <a:pt x="939648" y="598642"/>
                  </a:moveTo>
                  <a:lnTo>
                    <a:pt x="923251" y="615040"/>
                  </a:lnTo>
                  <a:lnTo>
                    <a:pt x="917147" y="603183"/>
                  </a:lnTo>
                  <a:lnTo>
                    <a:pt x="925813" y="594516"/>
                  </a:lnTo>
                  <a:lnTo>
                    <a:pt x="939648" y="598642"/>
                  </a:lnTo>
                  <a:close/>
                </a:path>
                <a:path w="2386965" h="2734310">
                  <a:moveTo>
                    <a:pt x="645512" y="910739"/>
                  </a:moveTo>
                  <a:lnTo>
                    <a:pt x="629018" y="927233"/>
                  </a:lnTo>
                  <a:lnTo>
                    <a:pt x="621572" y="916718"/>
                  </a:lnTo>
                  <a:lnTo>
                    <a:pt x="632360" y="905930"/>
                  </a:lnTo>
                  <a:lnTo>
                    <a:pt x="645512" y="910739"/>
                  </a:lnTo>
                  <a:close/>
                </a:path>
                <a:path w="2386965" h="2734310">
                  <a:moveTo>
                    <a:pt x="668910" y="887341"/>
                  </a:moveTo>
                  <a:lnTo>
                    <a:pt x="654046" y="902205"/>
                  </a:lnTo>
                  <a:lnTo>
                    <a:pt x="649153" y="889137"/>
                  </a:lnTo>
                  <a:lnTo>
                    <a:pt x="657628" y="880662"/>
                  </a:lnTo>
                  <a:lnTo>
                    <a:pt x="668910" y="887341"/>
                  </a:lnTo>
                  <a:close/>
                </a:path>
                <a:path w="2386965" h="2734310">
                  <a:moveTo>
                    <a:pt x="704198" y="852053"/>
                  </a:moveTo>
                  <a:lnTo>
                    <a:pt x="689395" y="866856"/>
                  </a:lnTo>
                  <a:lnTo>
                    <a:pt x="677574" y="860717"/>
                  </a:lnTo>
                  <a:lnTo>
                    <a:pt x="694451" y="843840"/>
                  </a:lnTo>
                  <a:lnTo>
                    <a:pt x="704198" y="852053"/>
                  </a:lnTo>
                  <a:close/>
                </a:path>
                <a:path w="2386965" h="2734310">
                  <a:moveTo>
                    <a:pt x="704412" y="834776"/>
                  </a:moveTo>
                  <a:lnTo>
                    <a:pt x="703656" y="834634"/>
                  </a:lnTo>
                  <a:lnTo>
                    <a:pt x="704424" y="833867"/>
                  </a:lnTo>
                  <a:lnTo>
                    <a:pt x="704412" y="834776"/>
                  </a:lnTo>
                  <a:close/>
                </a:path>
                <a:path w="2386965" h="2734310">
                  <a:moveTo>
                    <a:pt x="753453" y="820758"/>
                  </a:moveTo>
                  <a:lnTo>
                    <a:pt x="746861" y="827351"/>
                  </a:lnTo>
                  <a:lnTo>
                    <a:pt x="732582" y="823669"/>
                  </a:lnTo>
                  <a:lnTo>
                    <a:pt x="731408" y="824843"/>
                  </a:lnTo>
                  <a:lnTo>
                    <a:pt x="725712" y="812579"/>
                  </a:lnTo>
                  <a:lnTo>
                    <a:pt x="738178" y="800113"/>
                  </a:lnTo>
                  <a:lnTo>
                    <a:pt x="748764" y="807487"/>
                  </a:lnTo>
                  <a:lnTo>
                    <a:pt x="753453" y="820758"/>
                  </a:lnTo>
                  <a:close/>
                </a:path>
                <a:path w="2386965" h="2734310">
                  <a:moveTo>
                    <a:pt x="831702" y="742510"/>
                  </a:moveTo>
                  <a:lnTo>
                    <a:pt x="825037" y="749174"/>
                  </a:lnTo>
                  <a:lnTo>
                    <a:pt x="810831" y="745420"/>
                  </a:lnTo>
                  <a:lnTo>
                    <a:pt x="802222" y="736068"/>
                  </a:lnTo>
                  <a:lnTo>
                    <a:pt x="818728" y="719563"/>
                  </a:lnTo>
                  <a:lnTo>
                    <a:pt x="827660" y="728591"/>
                  </a:lnTo>
                  <a:lnTo>
                    <a:pt x="831702" y="742510"/>
                  </a:lnTo>
                  <a:close/>
                </a:path>
                <a:path w="2386965" h="2734310">
                  <a:moveTo>
                    <a:pt x="865816" y="708396"/>
                  </a:moveTo>
                  <a:lnTo>
                    <a:pt x="847428" y="726783"/>
                  </a:lnTo>
                  <a:lnTo>
                    <a:pt x="840653" y="715598"/>
                  </a:lnTo>
                  <a:lnTo>
                    <a:pt x="845160" y="711091"/>
                  </a:lnTo>
                  <a:lnTo>
                    <a:pt x="841550" y="696740"/>
                  </a:lnTo>
                  <a:lnTo>
                    <a:pt x="855325" y="700926"/>
                  </a:lnTo>
                  <a:lnTo>
                    <a:pt x="865816" y="708396"/>
                  </a:lnTo>
                  <a:close/>
                </a:path>
                <a:path w="2386965" h="2734310">
                  <a:moveTo>
                    <a:pt x="919192" y="655020"/>
                  </a:moveTo>
                  <a:lnTo>
                    <a:pt x="904197" y="670015"/>
                  </a:lnTo>
                  <a:lnTo>
                    <a:pt x="895216" y="661035"/>
                  </a:lnTo>
                  <a:lnTo>
                    <a:pt x="890839" y="647452"/>
                  </a:lnTo>
                  <a:lnTo>
                    <a:pt x="900045" y="638246"/>
                  </a:lnTo>
                  <a:lnTo>
                    <a:pt x="911914" y="644337"/>
                  </a:lnTo>
                  <a:lnTo>
                    <a:pt x="919192" y="655020"/>
                  </a:lnTo>
                  <a:close/>
                </a:path>
                <a:path w="2386965" h="2734310">
                  <a:moveTo>
                    <a:pt x="944313" y="611938"/>
                  </a:moveTo>
                  <a:lnTo>
                    <a:pt x="937697" y="618554"/>
                  </a:lnTo>
                  <a:lnTo>
                    <a:pt x="924401" y="613889"/>
                  </a:lnTo>
                  <a:lnTo>
                    <a:pt x="940044" y="598247"/>
                  </a:lnTo>
                  <a:lnTo>
                    <a:pt x="944313" y="611938"/>
                  </a:lnTo>
                  <a:close/>
                </a:path>
                <a:path w="2386965" h="2734310">
                  <a:moveTo>
                    <a:pt x="1063762" y="510450"/>
                  </a:moveTo>
                  <a:lnTo>
                    <a:pt x="1049762" y="524450"/>
                  </a:lnTo>
                  <a:lnTo>
                    <a:pt x="1039247" y="517004"/>
                  </a:lnTo>
                  <a:lnTo>
                    <a:pt x="1041740" y="514511"/>
                  </a:lnTo>
                  <a:lnTo>
                    <a:pt x="1038358" y="499933"/>
                  </a:lnTo>
                  <a:lnTo>
                    <a:pt x="1044171" y="494119"/>
                  </a:lnTo>
                  <a:lnTo>
                    <a:pt x="1056520" y="499731"/>
                  </a:lnTo>
                  <a:lnTo>
                    <a:pt x="1063762" y="510450"/>
                  </a:lnTo>
                  <a:close/>
                </a:path>
                <a:path w="2386965" h="2734310">
                  <a:moveTo>
                    <a:pt x="728617" y="845594"/>
                  </a:moveTo>
                  <a:lnTo>
                    <a:pt x="708647" y="865564"/>
                  </a:lnTo>
                  <a:lnTo>
                    <a:pt x="702664" y="853587"/>
                  </a:lnTo>
                  <a:lnTo>
                    <a:pt x="704198" y="852053"/>
                  </a:lnTo>
                  <a:lnTo>
                    <a:pt x="704412" y="834776"/>
                  </a:lnTo>
                  <a:lnTo>
                    <a:pt x="718774" y="837477"/>
                  </a:lnTo>
                  <a:lnTo>
                    <a:pt x="728617" y="845594"/>
                  </a:lnTo>
                  <a:close/>
                </a:path>
                <a:path w="2386965" h="2734310">
                  <a:moveTo>
                    <a:pt x="661555" y="930617"/>
                  </a:moveTo>
                  <a:lnTo>
                    <a:pt x="646787" y="945385"/>
                  </a:lnTo>
                  <a:lnTo>
                    <a:pt x="638070" y="936141"/>
                  </a:lnTo>
                  <a:lnTo>
                    <a:pt x="629785" y="926465"/>
                  </a:lnTo>
                  <a:lnTo>
                    <a:pt x="645656" y="910595"/>
                  </a:lnTo>
                  <a:lnTo>
                    <a:pt x="653341" y="920870"/>
                  </a:lnTo>
                  <a:lnTo>
                    <a:pt x="661555" y="930617"/>
                  </a:lnTo>
                  <a:close/>
                </a:path>
                <a:path w="2386965" h="2734310">
                  <a:moveTo>
                    <a:pt x="678657" y="895554"/>
                  </a:moveTo>
                  <a:lnTo>
                    <a:pt x="664848" y="909363"/>
                  </a:lnTo>
                  <a:lnTo>
                    <a:pt x="653555" y="902696"/>
                  </a:lnTo>
                  <a:lnTo>
                    <a:pt x="671211" y="885040"/>
                  </a:lnTo>
                  <a:lnTo>
                    <a:pt x="678657" y="895554"/>
                  </a:lnTo>
                  <a:close/>
                </a:path>
                <a:path w="2386965" h="2734310">
                  <a:moveTo>
                    <a:pt x="781228" y="810943"/>
                  </a:moveTo>
                  <a:lnTo>
                    <a:pt x="764351" y="827821"/>
                  </a:lnTo>
                  <a:lnTo>
                    <a:pt x="756905" y="817306"/>
                  </a:lnTo>
                  <a:lnTo>
                    <a:pt x="754098" y="802153"/>
                  </a:lnTo>
                  <a:lnTo>
                    <a:pt x="759336" y="796915"/>
                  </a:lnTo>
                  <a:lnTo>
                    <a:pt x="771685" y="802527"/>
                  </a:lnTo>
                  <a:lnTo>
                    <a:pt x="781228" y="810943"/>
                  </a:lnTo>
                  <a:close/>
                </a:path>
                <a:path w="2386965" h="2734310">
                  <a:moveTo>
                    <a:pt x="804756" y="769456"/>
                  </a:moveTo>
                  <a:lnTo>
                    <a:pt x="790372" y="783839"/>
                  </a:lnTo>
                  <a:lnTo>
                    <a:pt x="778191" y="778060"/>
                  </a:lnTo>
                  <a:lnTo>
                    <a:pt x="796063" y="760188"/>
                  </a:lnTo>
                  <a:lnTo>
                    <a:pt x="804756" y="769456"/>
                  </a:lnTo>
                  <a:close/>
                </a:path>
                <a:path w="2386965" h="2734310">
                  <a:moveTo>
                    <a:pt x="895425" y="696747"/>
                  </a:moveTo>
                  <a:lnTo>
                    <a:pt x="879998" y="712174"/>
                  </a:lnTo>
                  <a:lnTo>
                    <a:pt x="869651" y="704560"/>
                  </a:lnTo>
                  <a:lnTo>
                    <a:pt x="863763" y="692487"/>
                  </a:lnTo>
                  <a:lnTo>
                    <a:pt x="873509" y="682742"/>
                  </a:lnTo>
                  <a:lnTo>
                    <a:pt x="886840" y="687371"/>
                  </a:lnTo>
                  <a:lnTo>
                    <a:pt x="895425" y="696747"/>
                  </a:lnTo>
                  <a:close/>
                </a:path>
                <a:path w="2386965" h="2734310">
                  <a:moveTo>
                    <a:pt x="979247" y="612925"/>
                  </a:moveTo>
                  <a:lnTo>
                    <a:pt x="964717" y="609495"/>
                  </a:lnTo>
                  <a:lnTo>
                    <a:pt x="954286" y="601965"/>
                  </a:lnTo>
                  <a:lnTo>
                    <a:pt x="971163" y="585088"/>
                  </a:lnTo>
                  <a:lnTo>
                    <a:pt x="976536" y="597676"/>
                  </a:lnTo>
                  <a:lnTo>
                    <a:pt x="979247" y="612925"/>
                  </a:lnTo>
                  <a:close/>
                </a:path>
                <a:path w="2386965" h="2734310">
                  <a:moveTo>
                    <a:pt x="1009837" y="582335"/>
                  </a:moveTo>
                  <a:lnTo>
                    <a:pt x="999418" y="574793"/>
                  </a:lnTo>
                  <a:lnTo>
                    <a:pt x="991301" y="564950"/>
                  </a:lnTo>
                  <a:lnTo>
                    <a:pt x="1003383" y="552868"/>
                  </a:lnTo>
                  <a:lnTo>
                    <a:pt x="1015959" y="558252"/>
                  </a:lnTo>
                  <a:lnTo>
                    <a:pt x="1009343" y="564869"/>
                  </a:lnTo>
                  <a:lnTo>
                    <a:pt x="1009837" y="582335"/>
                  </a:lnTo>
                  <a:close/>
                </a:path>
                <a:path w="2386965" h="2734310">
                  <a:moveTo>
                    <a:pt x="722926" y="869246"/>
                  </a:moveTo>
                  <a:lnTo>
                    <a:pt x="706049" y="886123"/>
                  </a:lnTo>
                  <a:lnTo>
                    <a:pt x="699370" y="874842"/>
                  </a:lnTo>
                  <a:lnTo>
                    <a:pt x="722576" y="851636"/>
                  </a:lnTo>
                  <a:lnTo>
                    <a:pt x="722926" y="869246"/>
                  </a:lnTo>
                  <a:close/>
                </a:path>
                <a:path w="2386965" h="2734310">
                  <a:moveTo>
                    <a:pt x="863123" y="747009"/>
                  </a:moveTo>
                  <a:lnTo>
                    <a:pt x="844997" y="747175"/>
                  </a:lnTo>
                  <a:lnTo>
                    <a:pt x="833344" y="740868"/>
                  </a:lnTo>
                  <a:lnTo>
                    <a:pt x="850497" y="723715"/>
                  </a:lnTo>
                  <a:lnTo>
                    <a:pt x="863123" y="747009"/>
                  </a:lnTo>
                  <a:close/>
                </a:path>
                <a:path w="2386965" h="2734310">
                  <a:moveTo>
                    <a:pt x="918894" y="673278"/>
                  </a:moveTo>
                  <a:lnTo>
                    <a:pt x="911055" y="681117"/>
                  </a:lnTo>
                  <a:lnTo>
                    <a:pt x="906210" y="668001"/>
                  </a:lnTo>
                  <a:lnTo>
                    <a:pt x="918894" y="673278"/>
                  </a:lnTo>
                  <a:close/>
                </a:path>
                <a:path w="2386965" h="2734310">
                  <a:moveTo>
                    <a:pt x="1106211" y="503921"/>
                  </a:moveTo>
                  <a:lnTo>
                    <a:pt x="1096298" y="513834"/>
                  </a:lnTo>
                  <a:lnTo>
                    <a:pt x="1086982" y="505190"/>
                  </a:lnTo>
                  <a:lnTo>
                    <a:pt x="1080831" y="493381"/>
                  </a:lnTo>
                  <a:lnTo>
                    <a:pt x="1091379" y="482832"/>
                  </a:lnTo>
                  <a:lnTo>
                    <a:pt x="1103823" y="488349"/>
                  </a:lnTo>
                  <a:lnTo>
                    <a:pt x="1102757" y="489415"/>
                  </a:lnTo>
                  <a:lnTo>
                    <a:pt x="1106211" y="503921"/>
                  </a:lnTo>
                  <a:close/>
                </a:path>
                <a:path w="2386965" h="2734310">
                  <a:moveTo>
                    <a:pt x="714516" y="913577"/>
                  </a:moveTo>
                  <a:lnTo>
                    <a:pt x="666042" y="962051"/>
                  </a:lnTo>
                  <a:lnTo>
                    <a:pt x="659795" y="950338"/>
                  </a:lnTo>
                  <a:lnTo>
                    <a:pt x="690061" y="920072"/>
                  </a:lnTo>
                  <a:lnTo>
                    <a:pt x="684856" y="907316"/>
                  </a:lnTo>
                  <a:lnTo>
                    <a:pt x="696076" y="896096"/>
                  </a:lnTo>
                  <a:lnTo>
                    <a:pt x="706411" y="903722"/>
                  </a:lnTo>
                  <a:lnTo>
                    <a:pt x="714516" y="913577"/>
                  </a:lnTo>
                  <a:close/>
                </a:path>
                <a:path w="2386965" h="2734310">
                  <a:moveTo>
                    <a:pt x="780010" y="848082"/>
                  </a:moveTo>
                  <a:lnTo>
                    <a:pt x="768791" y="859302"/>
                  </a:lnTo>
                  <a:lnTo>
                    <a:pt x="758840" y="851293"/>
                  </a:lnTo>
                  <a:lnTo>
                    <a:pt x="752844" y="839328"/>
                  </a:lnTo>
                  <a:lnTo>
                    <a:pt x="762481" y="829690"/>
                  </a:lnTo>
                  <a:lnTo>
                    <a:pt x="775633" y="834499"/>
                  </a:lnTo>
                  <a:lnTo>
                    <a:pt x="775202" y="834931"/>
                  </a:lnTo>
                  <a:lnTo>
                    <a:pt x="780010" y="848082"/>
                  </a:lnTo>
                  <a:close/>
                </a:path>
                <a:path w="2386965" h="2734310">
                  <a:moveTo>
                    <a:pt x="800412" y="827681"/>
                  </a:moveTo>
                  <a:lnTo>
                    <a:pt x="784072" y="826061"/>
                  </a:lnTo>
                  <a:lnTo>
                    <a:pt x="773557" y="818615"/>
                  </a:lnTo>
                  <a:lnTo>
                    <a:pt x="790434" y="801738"/>
                  </a:lnTo>
                  <a:lnTo>
                    <a:pt x="798959" y="811174"/>
                  </a:lnTo>
                  <a:lnTo>
                    <a:pt x="796346" y="813787"/>
                  </a:lnTo>
                  <a:lnTo>
                    <a:pt x="800412" y="827681"/>
                  </a:lnTo>
                  <a:close/>
                </a:path>
                <a:path w="2386965" h="2734310">
                  <a:moveTo>
                    <a:pt x="842686" y="767446"/>
                  </a:moveTo>
                  <a:lnTo>
                    <a:pt x="825521" y="784611"/>
                  </a:lnTo>
                  <a:lnTo>
                    <a:pt x="818818" y="773354"/>
                  </a:lnTo>
                  <a:lnTo>
                    <a:pt x="831668" y="760504"/>
                  </a:lnTo>
                  <a:lnTo>
                    <a:pt x="842686" y="767446"/>
                  </a:lnTo>
                  <a:close/>
                </a:path>
                <a:path w="2386965" h="2734310">
                  <a:moveTo>
                    <a:pt x="927659" y="682474"/>
                  </a:moveTo>
                  <a:lnTo>
                    <a:pt x="915936" y="694196"/>
                  </a:lnTo>
                  <a:lnTo>
                    <a:pt x="906273" y="685899"/>
                  </a:lnTo>
                  <a:lnTo>
                    <a:pt x="922382" y="669789"/>
                  </a:lnTo>
                  <a:lnTo>
                    <a:pt x="927659" y="682474"/>
                  </a:lnTo>
                  <a:close/>
                </a:path>
                <a:path w="2386965" h="2734310">
                  <a:moveTo>
                    <a:pt x="962816" y="647317"/>
                  </a:moveTo>
                  <a:lnTo>
                    <a:pt x="945171" y="664961"/>
                  </a:lnTo>
                  <a:lnTo>
                    <a:pt x="936958" y="655214"/>
                  </a:lnTo>
                  <a:lnTo>
                    <a:pt x="952732" y="639439"/>
                  </a:lnTo>
                  <a:lnTo>
                    <a:pt x="962816" y="647317"/>
                  </a:lnTo>
                  <a:close/>
                </a:path>
                <a:path w="2386965" h="2734310">
                  <a:moveTo>
                    <a:pt x="1063853" y="564240"/>
                  </a:moveTo>
                  <a:lnTo>
                    <a:pt x="1049277" y="578816"/>
                  </a:lnTo>
                  <a:lnTo>
                    <a:pt x="1031868" y="560304"/>
                  </a:lnTo>
                  <a:lnTo>
                    <a:pt x="1045341" y="546831"/>
                  </a:lnTo>
                  <a:lnTo>
                    <a:pt x="1063853" y="564240"/>
                  </a:lnTo>
                  <a:close/>
                </a:path>
                <a:path w="2386965" h="2734310">
                  <a:moveTo>
                    <a:pt x="844330" y="783762"/>
                  </a:moveTo>
                  <a:lnTo>
                    <a:pt x="829141" y="780991"/>
                  </a:lnTo>
                  <a:lnTo>
                    <a:pt x="840840" y="769292"/>
                  </a:lnTo>
                  <a:lnTo>
                    <a:pt x="844330" y="783762"/>
                  </a:lnTo>
                  <a:close/>
                </a:path>
                <a:path w="2386965" h="2734310">
                  <a:moveTo>
                    <a:pt x="941110" y="686983"/>
                  </a:moveTo>
                  <a:lnTo>
                    <a:pt x="929855" y="698238"/>
                  </a:lnTo>
                  <a:lnTo>
                    <a:pt x="923691" y="686441"/>
                  </a:lnTo>
                  <a:lnTo>
                    <a:pt x="941110" y="686983"/>
                  </a:lnTo>
                  <a:close/>
                </a:path>
                <a:path w="2386965" h="2734310">
                  <a:moveTo>
                    <a:pt x="953926" y="692127"/>
                  </a:moveTo>
                  <a:lnTo>
                    <a:pt x="938092" y="707962"/>
                  </a:lnTo>
                  <a:lnTo>
                    <a:pt x="928548" y="699545"/>
                  </a:lnTo>
                  <a:lnTo>
                    <a:pt x="941110" y="686983"/>
                  </a:lnTo>
                  <a:lnTo>
                    <a:pt x="930596" y="679537"/>
                  </a:lnTo>
                  <a:lnTo>
                    <a:pt x="944946" y="683147"/>
                  </a:lnTo>
                  <a:lnTo>
                    <a:pt x="953926" y="692127"/>
                  </a:lnTo>
                  <a:close/>
                </a:path>
                <a:path w="2386965" h="2734310">
                  <a:moveTo>
                    <a:pt x="962590" y="665503"/>
                  </a:moveTo>
                  <a:lnTo>
                    <a:pt x="946706" y="663427"/>
                  </a:lnTo>
                  <a:lnTo>
                    <a:pt x="958213" y="651920"/>
                  </a:lnTo>
                  <a:lnTo>
                    <a:pt x="962590" y="665503"/>
                  </a:lnTo>
                  <a:close/>
                </a:path>
                <a:path w="2386965" h="2734310">
                  <a:moveTo>
                    <a:pt x="1118861" y="527192"/>
                  </a:moveTo>
                  <a:lnTo>
                    <a:pt x="1102751" y="543302"/>
                  </a:lnTo>
                  <a:lnTo>
                    <a:pt x="1098374" y="529719"/>
                  </a:lnTo>
                  <a:lnTo>
                    <a:pt x="1097065" y="513067"/>
                  </a:lnTo>
                  <a:lnTo>
                    <a:pt x="1109114" y="518979"/>
                  </a:lnTo>
                  <a:lnTo>
                    <a:pt x="1111415" y="516678"/>
                  </a:lnTo>
                  <a:lnTo>
                    <a:pt x="1118861" y="527192"/>
                  </a:lnTo>
                  <a:close/>
                </a:path>
                <a:path w="2386965" h="2734310">
                  <a:moveTo>
                    <a:pt x="746764" y="917250"/>
                  </a:moveTo>
                  <a:lnTo>
                    <a:pt x="740603" y="923411"/>
                  </a:lnTo>
                  <a:lnTo>
                    <a:pt x="725318" y="920735"/>
                  </a:lnTo>
                  <a:lnTo>
                    <a:pt x="716338" y="911755"/>
                  </a:lnTo>
                  <a:lnTo>
                    <a:pt x="732448" y="895645"/>
                  </a:lnTo>
                  <a:lnTo>
                    <a:pt x="742195" y="903858"/>
                  </a:lnTo>
                  <a:lnTo>
                    <a:pt x="741931" y="904122"/>
                  </a:lnTo>
                  <a:lnTo>
                    <a:pt x="746764" y="917250"/>
                  </a:lnTo>
                  <a:close/>
                </a:path>
                <a:path w="2386965" h="2734310">
                  <a:moveTo>
                    <a:pt x="774415" y="871638"/>
                  </a:moveTo>
                  <a:lnTo>
                    <a:pt x="757538" y="888516"/>
                  </a:lnTo>
                  <a:lnTo>
                    <a:pt x="749145" y="878948"/>
                  </a:lnTo>
                  <a:lnTo>
                    <a:pt x="760964" y="867129"/>
                  </a:lnTo>
                  <a:lnTo>
                    <a:pt x="774415" y="871638"/>
                  </a:lnTo>
                  <a:close/>
                </a:path>
                <a:path w="2386965" h="2734310">
                  <a:moveTo>
                    <a:pt x="858896" y="787157"/>
                  </a:moveTo>
                  <a:lnTo>
                    <a:pt x="839622" y="806431"/>
                  </a:lnTo>
                  <a:lnTo>
                    <a:pt x="836779" y="791314"/>
                  </a:lnTo>
                  <a:lnTo>
                    <a:pt x="846764" y="781329"/>
                  </a:lnTo>
                  <a:lnTo>
                    <a:pt x="858896" y="787157"/>
                  </a:lnTo>
                  <a:close/>
                </a:path>
                <a:path w="2386965" h="2734310">
                  <a:moveTo>
                    <a:pt x="914274" y="731779"/>
                  </a:moveTo>
                  <a:lnTo>
                    <a:pt x="897829" y="748225"/>
                  </a:lnTo>
                  <a:lnTo>
                    <a:pt x="889052" y="739041"/>
                  </a:lnTo>
                  <a:lnTo>
                    <a:pt x="904096" y="723997"/>
                  </a:lnTo>
                  <a:lnTo>
                    <a:pt x="914274" y="731779"/>
                  </a:lnTo>
                  <a:close/>
                </a:path>
                <a:path w="2386965" h="2734310">
                  <a:moveTo>
                    <a:pt x="1033709" y="612345"/>
                  </a:moveTo>
                  <a:lnTo>
                    <a:pt x="1017599" y="628455"/>
                  </a:lnTo>
                  <a:lnTo>
                    <a:pt x="1010153" y="617940"/>
                  </a:lnTo>
                  <a:lnTo>
                    <a:pt x="1023194" y="604899"/>
                  </a:lnTo>
                  <a:lnTo>
                    <a:pt x="1033709" y="612345"/>
                  </a:lnTo>
                  <a:close/>
                </a:path>
                <a:path w="2386965" h="2734310">
                  <a:moveTo>
                    <a:pt x="1190182" y="455872"/>
                  </a:moveTo>
                  <a:lnTo>
                    <a:pt x="1172909" y="473145"/>
                  </a:lnTo>
                  <a:lnTo>
                    <a:pt x="1165882" y="462210"/>
                  </a:lnTo>
                  <a:lnTo>
                    <a:pt x="1179307" y="448786"/>
                  </a:lnTo>
                  <a:lnTo>
                    <a:pt x="1190182" y="455872"/>
                  </a:lnTo>
                  <a:close/>
                </a:path>
                <a:path w="2386965" h="2734310">
                  <a:moveTo>
                    <a:pt x="701086" y="980889"/>
                  </a:moveTo>
                  <a:lnTo>
                    <a:pt x="696483" y="985492"/>
                  </a:lnTo>
                  <a:lnTo>
                    <a:pt x="684434" y="979580"/>
                  </a:lnTo>
                  <a:lnTo>
                    <a:pt x="674687" y="971367"/>
                  </a:lnTo>
                  <a:lnTo>
                    <a:pt x="689262" y="956791"/>
                  </a:lnTo>
                  <a:lnTo>
                    <a:pt x="696447" y="963975"/>
                  </a:lnTo>
                  <a:lnTo>
                    <a:pt x="697475" y="966539"/>
                  </a:lnTo>
                  <a:lnTo>
                    <a:pt x="701086" y="980889"/>
                  </a:lnTo>
                  <a:close/>
                </a:path>
                <a:path w="2386965" h="2734310">
                  <a:moveTo>
                    <a:pt x="698243" y="965771"/>
                  </a:moveTo>
                  <a:lnTo>
                    <a:pt x="696447" y="963975"/>
                  </a:lnTo>
                  <a:lnTo>
                    <a:pt x="692331" y="953723"/>
                  </a:lnTo>
                  <a:lnTo>
                    <a:pt x="698243" y="965771"/>
                  </a:lnTo>
                  <a:close/>
                </a:path>
                <a:path w="2386965" h="2734310">
                  <a:moveTo>
                    <a:pt x="733306" y="948669"/>
                  </a:moveTo>
                  <a:lnTo>
                    <a:pt x="731004" y="950970"/>
                  </a:lnTo>
                  <a:lnTo>
                    <a:pt x="715887" y="948127"/>
                  </a:lnTo>
                  <a:lnTo>
                    <a:pt x="706391" y="939662"/>
                  </a:lnTo>
                  <a:lnTo>
                    <a:pt x="722249" y="923804"/>
                  </a:lnTo>
                  <a:lnTo>
                    <a:pt x="730463" y="933551"/>
                  </a:lnTo>
                  <a:lnTo>
                    <a:pt x="733306" y="948669"/>
                  </a:lnTo>
                  <a:close/>
                </a:path>
                <a:path w="2386965" h="2734310">
                  <a:moveTo>
                    <a:pt x="773422" y="890591"/>
                  </a:moveTo>
                  <a:lnTo>
                    <a:pt x="761374" y="884680"/>
                  </a:lnTo>
                  <a:lnTo>
                    <a:pt x="770579" y="875474"/>
                  </a:lnTo>
                  <a:lnTo>
                    <a:pt x="773422" y="890591"/>
                  </a:lnTo>
                  <a:close/>
                </a:path>
                <a:path w="2386965" h="2734310">
                  <a:moveTo>
                    <a:pt x="801270" y="880705"/>
                  </a:moveTo>
                  <a:lnTo>
                    <a:pt x="796019" y="885955"/>
                  </a:lnTo>
                  <a:lnTo>
                    <a:pt x="782077" y="881937"/>
                  </a:lnTo>
                  <a:lnTo>
                    <a:pt x="770579" y="875474"/>
                  </a:lnTo>
                  <a:lnTo>
                    <a:pt x="786306" y="859748"/>
                  </a:lnTo>
                  <a:lnTo>
                    <a:pt x="797204" y="866810"/>
                  </a:lnTo>
                  <a:lnTo>
                    <a:pt x="795670" y="868344"/>
                  </a:lnTo>
                  <a:lnTo>
                    <a:pt x="801270" y="880705"/>
                  </a:lnTo>
                  <a:close/>
                </a:path>
                <a:path w="2386965" h="2734310">
                  <a:moveTo>
                    <a:pt x="831946" y="867989"/>
                  </a:moveTo>
                  <a:lnTo>
                    <a:pt x="815402" y="866573"/>
                  </a:lnTo>
                  <a:lnTo>
                    <a:pt x="806410" y="857604"/>
                  </a:lnTo>
                  <a:lnTo>
                    <a:pt x="805101" y="840953"/>
                  </a:lnTo>
                  <a:lnTo>
                    <a:pt x="813314" y="850700"/>
                  </a:lnTo>
                  <a:lnTo>
                    <a:pt x="820985" y="843029"/>
                  </a:lnTo>
                  <a:lnTo>
                    <a:pt x="830385" y="851589"/>
                  </a:lnTo>
                  <a:lnTo>
                    <a:pt x="831946" y="867989"/>
                  </a:lnTo>
                  <a:close/>
                </a:path>
                <a:path w="2386965" h="2734310">
                  <a:moveTo>
                    <a:pt x="849753" y="814261"/>
                  </a:moveTo>
                  <a:lnTo>
                    <a:pt x="835321" y="828693"/>
                  </a:lnTo>
                  <a:lnTo>
                    <a:pt x="831183" y="814870"/>
                  </a:lnTo>
                  <a:lnTo>
                    <a:pt x="837345" y="808709"/>
                  </a:lnTo>
                  <a:lnTo>
                    <a:pt x="849753" y="814261"/>
                  </a:lnTo>
                  <a:close/>
                </a:path>
                <a:path w="2386965" h="2734310">
                  <a:moveTo>
                    <a:pt x="851671" y="812343"/>
                  </a:moveTo>
                  <a:lnTo>
                    <a:pt x="840389" y="805664"/>
                  </a:lnTo>
                  <a:lnTo>
                    <a:pt x="854713" y="791340"/>
                  </a:lnTo>
                  <a:lnTo>
                    <a:pt x="851671" y="812343"/>
                  </a:lnTo>
                  <a:close/>
                </a:path>
                <a:path w="2386965" h="2734310">
                  <a:moveTo>
                    <a:pt x="913680" y="768295"/>
                  </a:moveTo>
                  <a:lnTo>
                    <a:pt x="895172" y="786802"/>
                  </a:lnTo>
                  <a:lnTo>
                    <a:pt x="888494" y="775520"/>
                  </a:lnTo>
                  <a:lnTo>
                    <a:pt x="886959" y="777055"/>
                  </a:lnTo>
                  <a:lnTo>
                    <a:pt x="883349" y="762704"/>
                  </a:lnTo>
                  <a:lnTo>
                    <a:pt x="902218" y="761796"/>
                  </a:lnTo>
                  <a:lnTo>
                    <a:pt x="913680" y="768295"/>
                  </a:lnTo>
                  <a:close/>
                </a:path>
                <a:path w="2386965" h="2734310">
                  <a:moveTo>
                    <a:pt x="1013538" y="650476"/>
                  </a:moveTo>
                  <a:lnTo>
                    <a:pt x="997224" y="666790"/>
                  </a:lnTo>
                  <a:lnTo>
                    <a:pt x="987680" y="658373"/>
                  </a:lnTo>
                  <a:lnTo>
                    <a:pt x="1003790" y="642263"/>
                  </a:lnTo>
                  <a:lnTo>
                    <a:pt x="1013538" y="650476"/>
                  </a:lnTo>
                  <a:close/>
                </a:path>
                <a:path w="2386965" h="2734310">
                  <a:moveTo>
                    <a:pt x="1041922" y="622092"/>
                  </a:moveTo>
                  <a:lnTo>
                    <a:pt x="1027346" y="636668"/>
                  </a:lnTo>
                  <a:lnTo>
                    <a:pt x="1016832" y="629222"/>
                  </a:lnTo>
                  <a:lnTo>
                    <a:pt x="1034476" y="611578"/>
                  </a:lnTo>
                  <a:lnTo>
                    <a:pt x="1041922" y="622092"/>
                  </a:lnTo>
                  <a:close/>
                </a:path>
                <a:path w="2386965" h="2734310">
                  <a:moveTo>
                    <a:pt x="1061100" y="602914"/>
                  </a:moveTo>
                  <a:lnTo>
                    <a:pt x="1046237" y="617777"/>
                  </a:lnTo>
                  <a:lnTo>
                    <a:pt x="1041632" y="604422"/>
                  </a:lnTo>
                  <a:lnTo>
                    <a:pt x="1047517" y="598536"/>
                  </a:lnTo>
                  <a:lnTo>
                    <a:pt x="1061100" y="602914"/>
                  </a:lnTo>
                  <a:close/>
                </a:path>
                <a:path w="2386965" h="2734310">
                  <a:moveTo>
                    <a:pt x="1191502" y="472512"/>
                  </a:moveTo>
                  <a:lnTo>
                    <a:pt x="1176493" y="469561"/>
                  </a:lnTo>
                  <a:lnTo>
                    <a:pt x="1187904" y="458149"/>
                  </a:lnTo>
                  <a:lnTo>
                    <a:pt x="1191502" y="472512"/>
                  </a:lnTo>
                  <a:close/>
                </a:path>
                <a:path w="2386965" h="2734310">
                  <a:moveTo>
                    <a:pt x="731546" y="968389"/>
                  </a:moveTo>
                  <a:lnTo>
                    <a:pt x="716203" y="983732"/>
                  </a:lnTo>
                  <a:lnTo>
                    <a:pt x="699777" y="964237"/>
                  </a:lnTo>
                  <a:lnTo>
                    <a:pt x="707448" y="956566"/>
                  </a:lnTo>
                  <a:lnTo>
                    <a:pt x="724100" y="957874"/>
                  </a:lnTo>
                  <a:lnTo>
                    <a:pt x="731546" y="968389"/>
                  </a:lnTo>
                  <a:close/>
                </a:path>
                <a:path w="2386965" h="2734310">
                  <a:moveTo>
                    <a:pt x="784503" y="915432"/>
                  </a:moveTo>
                  <a:lnTo>
                    <a:pt x="776783" y="923152"/>
                  </a:lnTo>
                  <a:lnTo>
                    <a:pt x="763224" y="918750"/>
                  </a:lnTo>
                  <a:lnTo>
                    <a:pt x="755778" y="908236"/>
                  </a:lnTo>
                  <a:lnTo>
                    <a:pt x="771121" y="892893"/>
                  </a:lnTo>
                  <a:lnTo>
                    <a:pt x="780101" y="901873"/>
                  </a:lnTo>
                  <a:lnTo>
                    <a:pt x="784503" y="915432"/>
                  </a:lnTo>
                  <a:close/>
                </a:path>
                <a:path w="2386965" h="2734310">
                  <a:moveTo>
                    <a:pt x="856815" y="825159"/>
                  </a:moveTo>
                  <a:lnTo>
                    <a:pt x="843534" y="838440"/>
                  </a:lnTo>
                  <a:lnTo>
                    <a:pt x="833068" y="830946"/>
                  </a:lnTo>
                  <a:lnTo>
                    <a:pt x="850304" y="813710"/>
                  </a:lnTo>
                  <a:lnTo>
                    <a:pt x="856815" y="825159"/>
                  </a:lnTo>
                  <a:close/>
                </a:path>
                <a:path w="2386965" h="2734310">
                  <a:moveTo>
                    <a:pt x="895172" y="786802"/>
                  </a:moveTo>
                  <a:lnTo>
                    <a:pt x="884528" y="797446"/>
                  </a:lnTo>
                  <a:lnTo>
                    <a:pt x="879755" y="784259"/>
                  </a:lnTo>
                  <a:lnTo>
                    <a:pt x="895172" y="786802"/>
                  </a:lnTo>
                  <a:close/>
                </a:path>
                <a:path w="2386965" h="2734310">
                  <a:moveTo>
                    <a:pt x="943670" y="738304"/>
                  </a:moveTo>
                  <a:lnTo>
                    <a:pt x="926625" y="755349"/>
                  </a:lnTo>
                  <a:lnTo>
                    <a:pt x="918412" y="745602"/>
                  </a:lnTo>
                  <a:lnTo>
                    <a:pt x="932988" y="731026"/>
                  </a:lnTo>
                  <a:lnTo>
                    <a:pt x="943670" y="738304"/>
                  </a:lnTo>
                  <a:close/>
                </a:path>
                <a:path w="2386965" h="2734310">
                  <a:moveTo>
                    <a:pt x="968593" y="731342"/>
                  </a:moveTo>
                  <a:lnTo>
                    <a:pt x="947686" y="734289"/>
                  </a:lnTo>
                  <a:lnTo>
                    <a:pt x="936919" y="727095"/>
                  </a:lnTo>
                  <a:lnTo>
                    <a:pt x="953701" y="710313"/>
                  </a:lnTo>
                  <a:lnTo>
                    <a:pt x="963448" y="718526"/>
                  </a:lnTo>
                  <a:lnTo>
                    <a:pt x="968593" y="731342"/>
                  </a:lnTo>
                  <a:close/>
                </a:path>
                <a:path w="2386965" h="2734310">
                  <a:moveTo>
                    <a:pt x="1070704" y="611271"/>
                  </a:moveTo>
                  <a:lnTo>
                    <a:pt x="1054738" y="627237"/>
                  </a:lnTo>
                  <a:lnTo>
                    <a:pt x="1044307" y="619707"/>
                  </a:lnTo>
                  <a:lnTo>
                    <a:pt x="1060333" y="603681"/>
                  </a:lnTo>
                  <a:lnTo>
                    <a:pt x="1070704" y="611271"/>
                  </a:lnTo>
                  <a:close/>
                </a:path>
                <a:path w="2386965" h="2734310">
                  <a:moveTo>
                    <a:pt x="1130459" y="569476"/>
                  </a:moveTo>
                  <a:lnTo>
                    <a:pt x="1115884" y="584051"/>
                  </a:lnTo>
                  <a:lnTo>
                    <a:pt x="1106903" y="575071"/>
                  </a:lnTo>
                  <a:lnTo>
                    <a:pt x="1102922" y="561092"/>
                  </a:lnTo>
                  <a:lnTo>
                    <a:pt x="1107992" y="556022"/>
                  </a:lnTo>
                  <a:lnTo>
                    <a:pt x="1121036" y="560939"/>
                  </a:lnTo>
                  <a:lnTo>
                    <a:pt x="1123013" y="558961"/>
                  </a:lnTo>
                  <a:lnTo>
                    <a:pt x="1130459" y="569476"/>
                  </a:lnTo>
                  <a:close/>
                </a:path>
                <a:path w="2386965" h="2734310">
                  <a:moveTo>
                    <a:pt x="766834" y="933100"/>
                  </a:moveTo>
                  <a:lnTo>
                    <a:pt x="752259" y="947676"/>
                  </a:lnTo>
                  <a:lnTo>
                    <a:pt x="743614" y="938360"/>
                  </a:lnTo>
                  <a:lnTo>
                    <a:pt x="756656" y="925319"/>
                  </a:lnTo>
                  <a:lnTo>
                    <a:pt x="766834" y="933100"/>
                  </a:lnTo>
                  <a:close/>
                </a:path>
                <a:path w="2386965" h="2734310">
                  <a:moveTo>
                    <a:pt x="814397" y="885538"/>
                  </a:moveTo>
                  <a:lnTo>
                    <a:pt x="797089" y="902846"/>
                  </a:lnTo>
                  <a:lnTo>
                    <a:pt x="789307" y="892668"/>
                  </a:lnTo>
                  <a:lnTo>
                    <a:pt x="803883" y="878092"/>
                  </a:lnTo>
                  <a:lnTo>
                    <a:pt x="814397" y="885538"/>
                  </a:lnTo>
                  <a:close/>
                </a:path>
                <a:path w="2386965" h="2734310">
                  <a:moveTo>
                    <a:pt x="878336" y="839560"/>
                  </a:moveTo>
                  <a:lnTo>
                    <a:pt x="871036" y="846859"/>
                  </a:lnTo>
                  <a:lnTo>
                    <a:pt x="856626" y="843309"/>
                  </a:lnTo>
                  <a:lnTo>
                    <a:pt x="849911" y="832063"/>
                  </a:lnTo>
                  <a:lnTo>
                    <a:pt x="863720" y="818255"/>
                  </a:lnTo>
                  <a:lnTo>
                    <a:pt x="872700" y="827235"/>
                  </a:lnTo>
                  <a:lnTo>
                    <a:pt x="878336" y="839560"/>
                  </a:lnTo>
                  <a:close/>
                </a:path>
                <a:path w="2386965" h="2734310">
                  <a:moveTo>
                    <a:pt x="903134" y="796801"/>
                  </a:moveTo>
                  <a:lnTo>
                    <a:pt x="878837" y="821098"/>
                  </a:lnTo>
                  <a:lnTo>
                    <a:pt x="876761" y="805213"/>
                  </a:lnTo>
                  <a:lnTo>
                    <a:pt x="899008" y="782966"/>
                  </a:lnTo>
                  <a:lnTo>
                    <a:pt x="903134" y="796801"/>
                  </a:lnTo>
                  <a:close/>
                </a:path>
                <a:path w="2386965" h="2734310">
                  <a:moveTo>
                    <a:pt x="1017272" y="700623"/>
                  </a:moveTo>
                  <a:lnTo>
                    <a:pt x="1011591" y="706305"/>
                  </a:lnTo>
                  <a:lnTo>
                    <a:pt x="996210" y="703725"/>
                  </a:lnTo>
                  <a:lnTo>
                    <a:pt x="986462" y="695512"/>
                  </a:lnTo>
                  <a:lnTo>
                    <a:pt x="1003339" y="678635"/>
                  </a:lnTo>
                  <a:lnTo>
                    <a:pt x="1011960" y="687975"/>
                  </a:lnTo>
                  <a:lnTo>
                    <a:pt x="1017272" y="700623"/>
                  </a:lnTo>
                  <a:close/>
                </a:path>
                <a:path w="2386965" h="2734310">
                  <a:moveTo>
                    <a:pt x="1204647" y="513249"/>
                  </a:moveTo>
                  <a:lnTo>
                    <a:pt x="1192372" y="525523"/>
                  </a:lnTo>
                  <a:lnTo>
                    <a:pt x="1180348" y="519587"/>
                  </a:lnTo>
                  <a:lnTo>
                    <a:pt x="1171343" y="510631"/>
                  </a:lnTo>
                  <a:lnTo>
                    <a:pt x="1183749" y="498225"/>
                  </a:lnTo>
                  <a:lnTo>
                    <a:pt x="1197201" y="502734"/>
                  </a:lnTo>
                  <a:lnTo>
                    <a:pt x="1204647" y="513249"/>
                  </a:lnTo>
                  <a:close/>
                </a:path>
                <a:path w="2386965" h="2734310">
                  <a:moveTo>
                    <a:pt x="714443" y="1003452"/>
                  </a:moveTo>
                  <a:lnTo>
                    <a:pt x="712909" y="1004986"/>
                  </a:lnTo>
                  <a:lnTo>
                    <a:pt x="703162" y="996773"/>
                  </a:lnTo>
                  <a:lnTo>
                    <a:pt x="706230" y="993705"/>
                  </a:lnTo>
                  <a:lnTo>
                    <a:pt x="714443" y="1003452"/>
                  </a:lnTo>
                  <a:close/>
                </a:path>
                <a:path w="2386965" h="2734310">
                  <a:moveTo>
                    <a:pt x="808001" y="927855"/>
                  </a:moveTo>
                  <a:lnTo>
                    <a:pt x="792466" y="943390"/>
                  </a:lnTo>
                  <a:lnTo>
                    <a:pt x="781436" y="936459"/>
                  </a:lnTo>
                  <a:lnTo>
                    <a:pt x="784924" y="932971"/>
                  </a:lnTo>
                  <a:lnTo>
                    <a:pt x="782165" y="917770"/>
                  </a:lnTo>
                  <a:lnTo>
                    <a:pt x="797295" y="920601"/>
                  </a:lnTo>
                  <a:lnTo>
                    <a:pt x="808001" y="927855"/>
                  </a:lnTo>
                  <a:close/>
                </a:path>
                <a:path w="2386965" h="2734310">
                  <a:moveTo>
                    <a:pt x="833317" y="902539"/>
                  </a:moveTo>
                  <a:lnTo>
                    <a:pt x="816248" y="919608"/>
                  </a:lnTo>
                  <a:lnTo>
                    <a:pt x="807267" y="910628"/>
                  </a:lnTo>
                  <a:lnTo>
                    <a:pt x="806500" y="911395"/>
                  </a:lnTo>
                  <a:lnTo>
                    <a:pt x="796993" y="902942"/>
                  </a:lnTo>
                  <a:lnTo>
                    <a:pt x="813630" y="886305"/>
                  </a:lnTo>
                  <a:lnTo>
                    <a:pt x="823905" y="893991"/>
                  </a:lnTo>
                  <a:lnTo>
                    <a:pt x="833317" y="902539"/>
                  </a:lnTo>
                  <a:close/>
                </a:path>
                <a:path w="2386965" h="2734310">
                  <a:moveTo>
                    <a:pt x="902009" y="815886"/>
                  </a:moveTo>
                  <a:lnTo>
                    <a:pt x="884749" y="833147"/>
                  </a:lnTo>
                  <a:lnTo>
                    <a:pt x="877303" y="822632"/>
                  </a:lnTo>
                  <a:lnTo>
                    <a:pt x="894180" y="805755"/>
                  </a:lnTo>
                  <a:lnTo>
                    <a:pt x="902009" y="815886"/>
                  </a:lnTo>
                  <a:close/>
                </a:path>
                <a:path w="2386965" h="2734310">
                  <a:moveTo>
                    <a:pt x="978498" y="757358"/>
                  </a:moveTo>
                  <a:lnTo>
                    <a:pt x="967375" y="768481"/>
                  </a:lnTo>
                  <a:lnTo>
                    <a:pt x="956201" y="761695"/>
                  </a:lnTo>
                  <a:lnTo>
                    <a:pt x="948551" y="751384"/>
                  </a:lnTo>
                  <a:lnTo>
                    <a:pt x="964757" y="735178"/>
                  </a:lnTo>
                  <a:lnTo>
                    <a:pt x="972634" y="745261"/>
                  </a:lnTo>
                  <a:lnTo>
                    <a:pt x="978498" y="757358"/>
                  </a:lnTo>
                  <a:close/>
                </a:path>
                <a:path w="2386965" h="2734310">
                  <a:moveTo>
                    <a:pt x="1060966" y="674890"/>
                  </a:moveTo>
                  <a:lnTo>
                    <a:pt x="1046390" y="689466"/>
                  </a:lnTo>
                  <a:lnTo>
                    <a:pt x="1037961" y="679934"/>
                  </a:lnTo>
                  <a:lnTo>
                    <a:pt x="1035717" y="664218"/>
                  </a:lnTo>
                  <a:lnTo>
                    <a:pt x="1051434" y="666461"/>
                  </a:lnTo>
                  <a:lnTo>
                    <a:pt x="1060966" y="674890"/>
                  </a:lnTo>
                  <a:close/>
                </a:path>
                <a:path w="2386965" h="2734310">
                  <a:moveTo>
                    <a:pt x="1091651" y="644205"/>
                  </a:moveTo>
                  <a:lnTo>
                    <a:pt x="1076009" y="659847"/>
                  </a:lnTo>
                  <a:lnTo>
                    <a:pt x="1066561" y="651334"/>
                  </a:lnTo>
                  <a:lnTo>
                    <a:pt x="1061932" y="638003"/>
                  </a:lnTo>
                  <a:lnTo>
                    <a:pt x="1073691" y="626244"/>
                  </a:lnTo>
                  <a:lnTo>
                    <a:pt x="1091651" y="644205"/>
                  </a:lnTo>
                  <a:close/>
                </a:path>
                <a:path w="2386965" h="2734310">
                  <a:moveTo>
                    <a:pt x="744136" y="991720"/>
                  </a:moveTo>
                  <a:lnTo>
                    <a:pt x="731826" y="1004030"/>
                  </a:lnTo>
                  <a:lnTo>
                    <a:pt x="728252" y="989644"/>
                  </a:lnTo>
                  <a:lnTo>
                    <a:pt x="734389" y="983506"/>
                  </a:lnTo>
                  <a:lnTo>
                    <a:pt x="744136" y="991720"/>
                  </a:lnTo>
                  <a:close/>
                </a:path>
                <a:path w="2386965" h="2734310">
                  <a:moveTo>
                    <a:pt x="782805" y="953051"/>
                  </a:moveTo>
                  <a:lnTo>
                    <a:pt x="753342" y="982514"/>
                  </a:lnTo>
                  <a:lnTo>
                    <a:pt x="740526" y="977369"/>
                  </a:lnTo>
                  <a:lnTo>
                    <a:pt x="770445" y="947451"/>
                  </a:lnTo>
                  <a:lnTo>
                    <a:pt x="782805" y="953051"/>
                  </a:lnTo>
                  <a:close/>
                </a:path>
                <a:path w="2386965" h="2734310">
                  <a:moveTo>
                    <a:pt x="851536" y="884320"/>
                  </a:moveTo>
                  <a:lnTo>
                    <a:pt x="838591" y="897265"/>
                  </a:lnTo>
                  <a:lnTo>
                    <a:pt x="834117" y="883778"/>
                  </a:lnTo>
                  <a:lnTo>
                    <a:pt x="841022" y="876874"/>
                  </a:lnTo>
                  <a:lnTo>
                    <a:pt x="851536" y="884320"/>
                  </a:lnTo>
                  <a:close/>
                </a:path>
                <a:path w="2386965" h="2734310">
                  <a:moveTo>
                    <a:pt x="887127" y="866690"/>
                  </a:moveTo>
                  <a:lnTo>
                    <a:pt x="875524" y="878293"/>
                  </a:lnTo>
                  <a:lnTo>
                    <a:pt x="863043" y="872813"/>
                  </a:lnTo>
                  <a:lnTo>
                    <a:pt x="863954" y="871902"/>
                  </a:lnTo>
                  <a:lnTo>
                    <a:pt x="859050" y="858846"/>
                  </a:lnTo>
                  <a:lnTo>
                    <a:pt x="864851" y="853044"/>
                  </a:lnTo>
                  <a:lnTo>
                    <a:pt x="879920" y="855936"/>
                  </a:lnTo>
                  <a:lnTo>
                    <a:pt x="887127" y="866690"/>
                  </a:lnTo>
                  <a:close/>
                </a:path>
                <a:path w="2386965" h="2734310">
                  <a:moveTo>
                    <a:pt x="1012027" y="741790"/>
                  </a:moveTo>
                  <a:lnTo>
                    <a:pt x="1000903" y="752913"/>
                  </a:lnTo>
                  <a:lnTo>
                    <a:pt x="988087" y="747769"/>
                  </a:lnTo>
                  <a:lnTo>
                    <a:pt x="979874" y="738021"/>
                  </a:lnTo>
                  <a:lnTo>
                    <a:pt x="995984" y="721911"/>
                  </a:lnTo>
                  <a:lnTo>
                    <a:pt x="1004869" y="730987"/>
                  </a:lnTo>
                  <a:lnTo>
                    <a:pt x="1012027" y="741790"/>
                  </a:lnTo>
                  <a:close/>
                </a:path>
                <a:path w="2386965" h="2734310">
                  <a:moveTo>
                    <a:pt x="1193791" y="560025"/>
                  </a:moveTo>
                  <a:lnTo>
                    <a:pt x="1180414" y="573402"/>
                  </a:lnTo>
                  <a:lnTo>
                    <a:pt x="1171434" y="564422"/>
                  </a:lnTo>
                  <a:lnTo>
                    <a:pt x="1169358" y="548537"/>
                  </a:lnTo>
                  <a:lnTo>
                    <a:pt x="1178564" y="539332"/>
                  </a:lnTo>
                  <a:lnTo>
                    <a:pt x="1188311" y="547545"/>
                  </a:lnTo>
                  <a:lnTo>
                    <a:pt x="1193791" y="560025"/>
                  </a:lnTo>
                  <a:close/>
                </a:path>
                <a:path w="2386965" h="2734310">
                  <a:moveTo>
                    <a:pt x="767467" y="1004310"/>
                  </a:moveTo>
                  <a:lnTo>
                    <a:pt x="747521" y="1024256"/>
                  </a:lnTo>
                  <a:lnTo>
                    <a:pt x="742652" y="1011164"/>
                  </a:lnTo>
                  <a:lnTo>
                    <a:pt x="732533" y="1003323"/>
                  </a:lnTo>
                  <a:lnTo>
                    <a:pt x="766515" y="969341"/>
                  </a:lnTo>
                  <a:lnTo>
                    <a:pt x="770761" y="983056"/>
                  </a:lnTo>
                  <a:lnTo>
                    <a:pt x="757720" y="996097"/>
                  </a:lnTo>
                  <a:lnTo>
                    <a:pt x="767467" y="1004310"/>
                  </a:lnTo>
                  <a:close/>
                </a:path>
                <a:path w="2386965" h="2734310">
                  <a:moveTo>
                    <a:pt x="788190" y="965627"/>
                  </a:moveTo>
                  <a:lnTo>
                    <a:pt x="776994" y="976822"/>
                  </a:lnTo>
                  <a:lnTo>
                    <a:pt x="766515" y="969341"/>
                  </a:lnTo>
                  <a:lnTo>
                    <a:pt x="782302" y="953554"/>
                  </a:lnTo>
                  <a:lnTo>
                    <a:pt x="788190" y="965627"/>
                  </a:lnTo>
                  <a:close/>
                </a:path>
                <a:path w="2386965" h="2734310">
                  <a:moveTo>
                    <a:pt x="861284" y="892533"/>
                  </a:moveTo>
                  <a:lnTo>
                    <a:pt x="847763" y="906054"/>
                  </a:lnTo>
                  <a:lnTo>
                    <a:pt x="838111" y="897745"/>
                  </a:lnTo>
                  <a:lnTo>
                    <a:pt x="853838" y="882018"/>
                  </a:lnTo>
                  <a:lnTo>
                    <a:pt x="856686" y="883162"/>
                  </a:lnTo>
                  <a:lnTo>
                    <a:pt x="861284" y="892533"/>
                  </a:lnTo>
                  <a:close/>
                </a:path>
                <a:path w="2386965" h="2734310">
                  <a:moveTo>
                    <a:pt x="866654" y="887163"/>
                  </a:moveTo>
                  <a:lnTo>
                    <a:pt x="856686" y="883162"/>
                  </a:lnTo>
                  <a:lnTo>
                    <a:pt x="855372" y="880484"/>
                  </a:lnTo>
                  <a:lnTo>
                    <a:pt x="866654" y="887163"/>
                  </a:lnTo>
                  <a:close/>
                </a:path>
                <a:path w="2386965" h="2734310">
                  <a:moveTo>
                    <a:pt x="948464" y="823313"/>
                  </a:moveTo>
                  <a:lnTo>
                    <a:pt x="934162" y="819654"/>
                  </a:lnTo>
                  <a:lnTo>
                    <a:pt x="925434" y="810422"/>
                  </a:lnTo>
                  <a:lnTo>
                    <a:pt x="941292" y="794564"/>
                  </a:lnTo>
                  <a:lnTo>
                    <a:pt x="950991" y="802825"/>
                  </a:lnTo>
                  <a:lnTo>
                    <a:pt x="946245" y="807572"/>
                  </a:lnTo>
                  <a:lnTo>
                    <a:pt x="948464" y="823313"/>
                  </a:lnTo>
                  <a:close/>
                </a:path>
                <a:path w="2386965" h="2734310">
                  <a:moveTo>
                    <a:pt x="1052148" y="719629"/>
                  </a:moveTo>
                  <a:lnTo>
                    <a:pt x="1038879" y="732898"/>
                  </a:lnTo>
                  <a:lnTo>
                    <a:pt x="1027082" y="726734"/>
                  </a:lnTo>
                  <a:lnTo>
                    <a:pt x="1019456" y="716400"/>
                  </a:lnTo>
                  <a:lnTo>
                    <a:pt x="1032510" y="703346"/>
                  </a:lnTo>
                  <a:lnTo>
                    <a:pt x="1044630" y="709186"/>
                  </a:lnTo>
                  <a:lnTo>
                    <a:pt x="1052148" y="719629"/>
                  </a:lnTo>
                  <a:close/>
                </a:path>
                <a:path w="2386965" h="2734310">
                  <a:moveTo>
                    <a:pt x="854600" y="935138"/>
                  </a:moveTo>
                  <a:lnTo>
                    <a:pt x="840120" y="949618"/>
                  </a:lnTo>
                  <a:lnTo>
                    <a:pt x="829605" y="942172"/>
                  </a:lnTo>
                  <a:lnTo>
                    <a:pt x="828297" y="925520"/>
                  </a:lnTo>
                  <a:lnTo>
                    <a:pt x="833667" y="920150"/>
                  </a:lnTo>
                  <a:lnTo>
                    <a:pt x="847250" y="924527"/>
                  </a:lnTo>
                  <a:lnTo>
                    <a:pt x="848340" y="923437"/>
                  </a:lnTo>
                  <a:lnTo>
                    <a:pt x="854600" y="935138"/>
                  </a:lnTo>
                  <a:close/>
                </a:path>
                <a:path w="2386965" h="2734310">
                  <a:moveTo>
                    <a:pt x="877590" y="912148"/>
                  </a:moveTo>
                  <a:lnTo>
                    <a:pt x="867377" y="922360"/>
                  </a:lnTo>
                  <a:lnTo>
                    <a:pt x="854154" y="917623"/>
                  </a:lnTo>
                  <a:lnTo>
                    <a:pt x="846708" y="907109"/>
                  </a:lnTo>
                  <a:lnTo>
                    <a:pt x="860421" y="893396"/>
                  </a:lnTo>
                  <a:lnTo>
                    <a:pt x="870264" y="901513"/>
                  </a:lnTo>
                  <a:lnTo>
                    <a:pt x="877590" y="912148"/>
                  </a:lnTo>
                  <a:close/>
                </a:path>
                <a:path w="2386965" h="2734310">
                  <a:moveTo>
                    <a:pt x="920895" y="850882"/>
                  </a:moveTo>
                  <a:lnTo>
                    <a:pt x="904785" y="866992"/>
                  </a:lnTo>
                  <a:lnTo>
                    <a:pt x="895074" y="858743"/>
                  </a:lnTo>
                  <a:lnTo>
                    <a:pt x="911148" y="842669"/>
                  </a:lnTo>
                  <a:lnTo>
                    <a:pt x="920895" y="850882"/>
                  </a:lnTo>
                  <a:close/>
                </a:path>
                <a:path w="2386965" h="2734310">
                  <a:moveTo>
                    <a:pt x="1007812" y="781925"/>
                  </a:moveTo>
                  <a:lnTo>
                    <a:pt x="997408" y="792330"/>
                  </a:lnTo>
                  <a:lnTo>
                    <a:pt x="986102" y="785675"/>
                  </a:lnTo>
                  <a:lnTo>
                    <a:pt x="980706" y="773111"/>
                  </a:lnTo>
                  <a:lnTo>
                    <a:pt x="992465" y="761352"/>
                  </a:lnTo>
                  <a:lnTo>
                    <a:pt x="1003746" y="768031"/>
                  </a:lnTo>
                  <a:lnTo>
                    <a:pt x="1007812" y="781925"/>
                  </a:lnTo>
                  <a:close/>
                </a:path>
                <a:path w="2386965" h="2734310">
                  <a:moveTo>
                    <a:pt x="1125161" y="664577"/>
                  </a:moveTo>
                  <a:lnTo>
                    <a:pt x="1115524" y="674214"/>
                  </a:lnTo>
                  <a:lnTo>
                    <a:pt x="1102911" y="668866"/>
                  </a:lnTo>
                  <a:lnTo>
                    <a:pt x="1094974" y="658842"/>
                  </a:lnTo>
                  <a:lnTo>
                    <a:pt x="1106769" y="647048"/>
                  </a:lnTo>
                  <a:lnTo>
                    <a:pt x="1119920" y="651857"/>
                  </a:lnTo>
                  <a:lnTo>
                    <a:pt x="1120352" y="651425"/>
                  </a:lnTo>
                  <a:lnTo>
                    <a:pt x="1125161" y="664577"/>
                  </a:lnTo>
                  <a:close/>
                </a:path>
                <a:path w="2386965" h="2734310">
                  <a:moveTo>
                    <a:pt x="1241560" y="530217"/>
                  </a:moveTo>
                  <a:lnTo>
                    <a:pt x="1223149" y="548628"/>
                  </a:lnTo>
                  <a:lnTo>
                    <a:pt x="1216937" y="536879"/>
                  </a:lnTo>
                  <a:lnTo>
                    <a:pt x="1227653" y="526163"/>
                  </a:lnTo>
                  <a:lnTo>
                    <a:pt x="1241560" y="530217"/>
                  </a:lnTo>
                  <a:close/>
                </a:path>
                <a:path w="2386965" h="2734310">
                  <a:moveTo>
                    <a:pt x="1265428" y="524310"/>
                  </a:moveTo>
                  <a:lnTo>
                    <a:pt x="1255143" y="534594"/>
                  </a:lnTo>
                  <a:lnTo>
                    <a:pt x="1239259" y="532518"/>
                  </a:lnTo>
                  <a:lnTo>
                    <a:pt x="1241560" y="530217"/>
                  </a:lnTo>
                  <a:lnTo>
                    <a:pt x="1244734" y="509082"/>
                  </a:lnTo>
                  <a:lnTo>
                    <a:pt x="1258821" y="512956"/>
                  </a:lnTo>
                  <a:lnTo>
                    <a:pt x="1265428" y="524310"/>
                  </a:lnTo>
                  <a:close/>
                </a:path>
                <a:path w="2386965" h="2734310">
                  <a:moveTo>
                    <a:pt x="765707" y="1024030"/>
                  </a:moveTo>
                  <a:lnTo>
                    <a:pt x="751899" y="1037839"/>
                  </a:lnTo>
                  <a:lnTo>
                    <a:pt x="742151" y="1029626"/>
                  </a:lnTo>
                  <a:lnTo>
                    <a:pt x="760563" y="1011214"/>
                  </a:lnTo>
                  <a:lnTo>
                    <a:pt x="765707" y="1024030"/>
                  </a:lnTo>
                  <a:close/>
                </a:path>
                <a:path w="2386965" h="2734310">
                  <a:moveTo>
                    <a:pt x="839127" y="968571"/>
                  </a:moveTo>
                  <a:lnTo>
                    <a:pt x="824552" y="983146"/>
                  </a:lnTo>
                  <a:lnTo>
                    <a:pt x="814529" y="975209"/>
                  </a:lnTo>
                  <a:lnTo>
                    <a:pt x="808605" y="963172"/>
                  </a:lnTo>
                  <a:lnTo>
                    <a:pt x="814682" y="957095"/>
                  </a:lnTo>
                  <a:lnTo>
                    <a:pt x="831681" y="958056"/>
                  </a:lnTo>
                  <a:lnTo>
                    <a:pt x="839127" y="968571"/>
                  </a:lnTo>
                  <a:close/>
                </a:path>
                <a:path w="2386965" h="2734310">
                  <a:moveTo>
                    <a:pt x="964747" y="842951"/>
                  </a:moveTo>
                  <a:lnTo>
                    <a:pt x="950363" y="857335"/>
                  </a:lnTo>
                  <a:lnTo>
                    <a:pt x="939153" y="850584"/>
                  </a:lnTo>
                  <a:lnTo>
                    <a:pt x="940232" y="849506"/>
                  </a:lnTo>
                  <a:lnTo>
                    <a:pt x="935207" y="836570"/>
                  </a:lnTo>
                  <a:lnTo>
                    <a:pt x="941608" y="830169"/>
                  </a:lnTo>
                  <a:lnTo>
                    <a:pt x="954975" y="834762"/>
                  </a:lnTo>
                  <a:lnTo>
                    <a:pt x="964747" y="842951"/>
                  </a:lnTo>
                  <a:close/>
                </a:path>
                <a:path w="2386965" h="2734310">
                  <a:moveTo>
                    <a:pt x="990480" y="799258"/>
                  </a:moveTo>
                  <a:lnTo>
                    <a:pt x="975904" y="813834"/>
                  </a:lnTo>
                  <a:lnTo>
                    <a:pt x="967643" y="804134"/>
                  </a:lnTo>
                  <a:lnTo>
                    <a:pt x="985335" y="786442"/>
                  </a:lnTo>
                  <a:lnTo>
                    <a:pt x="990480" y="799258"/>
                  </a:lnTo>
                  <a:close/>
                </a:path>
                <a:path w="2386965" h="2734310">
                  <a:moveTo>
                    <a:pt x="1096345" y="693392"/>
                  </a:moveTo>
                  <a:lnTo>
                    <a:pt x="1082537" y="707201"/>
                  </a:lnTo>
                  <a:lnTo>
                    <a:pt x="1071063" y="700714"/>
                  </a:lnTo>
                  <a:lnTo>
                    <a:pt x="1086598" y="685179"/>
                  </a:lnTo>
                  <a:lnTo>
                    <a:pt x="1096345" y="693392"/>
                  </a:lnTo>
                  <a:close/>
                </a:path>
                <a:path w="2386965" h="2734310">
                  <a:moveTo>
                    <a:pt x="1245938" y="543800"/>
                  </a:moveTo>
                  <a:lnTo>
                    <a:pt x="1233663" y="556074"/>
                  </a:lnTo>
                  <a:lnTo>
                    <a:pt x="1223916" y="547861"/>
                  </a:lnTo>
                  <a:lnTo>
                    <a:pt x="1239259" y="532518"/>
                  </a:lnTo>
                  <a:lnTo>
                    <a:pt x="1245938" y="543800"/>
                  </a:lnTo>
                  <a:close/>
                </a:path>
                <a:path w="2386965" h="2734310">
                  <a:moveTo>
                    <a:pt x="802976" y="1004722"/>
                  </a:moveTo>
                  <a:lnTo>
                    <a:pt x="785427" y="1022271"/>
                  </a:lnTo>
                  <a:lnTo>
                    <a:pt x="775584" y="1014153"/>
                  </a:lnTo>
                  <a:lnTo>
                    <a:pt x="793169" y="996569"/>
                  </a:lnTo>
                  <a:lnTo>
                    <a:pt x="802976" y="1004722"/>
                  </a:lnTo>
                  <a:close/>
                </a:path>
                <a:path w="2386965" h="2734310">
                  <a:moveTo>
                    <a:pt x="828725" y="996933"/>
                  </a:moveTo>
                  <a:lnTo>
                    <a:pt x="815888" y="1009771"/>
                  </a:lnTo>
                  <a:lnTo>
                    <a:pt x="806907" y="1000791"/>
                  </a:lnTo>
                  <a:lnTo>
                    <a:pt x="810549" y="979188"/>
                  </a:lnTo>
                  <a:lnTo>
                    <a:pt x="823880" y="983818"/>
                  </a:lnTo>
                  <a:lnTo>
                    <a:pt x="828725" y="996933"/>
                  </a:lnTo>
                  <a:close/>
                </a:path>
                <a:path w="2386965" h="2734310">
                  <a:moveTo>
                    <a:pt x="924822" y="900837"/>
                  </a:moveTo>
                  <a:lnTo>
                    <a:pt x="910833" y="914825"/>
                  </a:lnTo>
                  <a:lnTo>
                    <a:pt x="899444" y="908254"/>
                  </a:lnTo>
                  <a:lnTo>
                    <a:pt x="896828" y="892909"/>
                  </a:lnTo>
                  <a:lnTo>
                    <a:pt x="918143" y="889555"/>
                  </a:lnTo>
                  <a:lnTo>
                    <a:pt x="924822" y="900837"/>
                  </a:lnTo>
                  <a:close/>
                </a:path>
                <a:path w="2386965" h="2734310">
                  <a:moveTo>
                    <a:pt x="998599" y="827059"/>
                  </a:moveTo>
                  <a:lnTo>
                    <a:pt x="986193" y="839466"/>
                  </a:lnTo>
                  <a:lnTo>
                    <a:pt x="973761" y="833937"/>
                  </a:lnTo>
                  <a:lnTo>
                    <a:pt x="975487" y="832211"/>
                  </a:lnTo>
                  <a:lnTo>
                    <a:pt x="972548" y="817190"/>
                  </a:lnTo>
                  <a:lnTo>
                    <a:pt x="991021" y="816677"/>
                  </a:lnTo>
                  <a:lnTo>
                    <a:pt x="998599" y="827059"/>
                  </a:lnTo>
                  <a:close/>
                </a:path>
                <a:path w="2386965" h="2734310">
                  <a:moveTo>
                    <a:pt x="772161" y="1053498"/>
                  </a:moveTo>
                  <a:lnTo>
                    <a:pt x="770626" y="1055032"/>
                  </a:lnTo>
                  <a:lnTo>
                    <a:pt x="760879" y="1046819"/>
                  </a:lnTo>
                  <a:lnTo>
                    <a:pt x="763948" y="1043750"/>
                  </a:lnTo>
                  <a:lnTo>
                    <a:pt x="772161" y="1053498"/>
                  </a:lnTo>
                  <a:close/>
                </a:path>
                <a:path w="2386965" h="2734310">
                  <a:moveTo>
                    <a:pt x="885568" y="958051"/>
                  </a:moveTo>
                  <a:lnTo>
                    <a:pt x="872431" y="971188"/>
                  </a:lnTo>
                  <a:lnTo>
                    <a:pt x="861389" y="964270"/>
                  </a:lnTo>
                  <a:lnTo>
                    <a:pt x="855813" y="951885"/>
                  </a:lnTo>
                  <a:lnTo>
                    <a:pt x="867512" y="940186"/>
                  </a:lnTo>
                  <a:lnTo>
                    <a:pt x="878661" y="946997"/>
                  </a:lnTo>
                  <a:lnTo>
                    <a:pt x="885568" y="958051"/>
                  </a:lnTo>
                  <a:close/>
                </a:path>
                <a:path w="2386965" h="2734310">
                  <a:moveTo>
                    <a:pt x="901040" y="924618"/>
                  </a:moveTo>
                  <a:lnTo>
                    <a:pt x="889437" y="936221"/>
                  </a:lnTo>
                  <a:lnTo>
                    <a:pt x="884856" y="922842"/>
                  </a:lnTo>
                  <a:lnTo>
                    <a:pt x="901040" y="924618"/>
                  </a:lnTo>
                  <a:close/>
                </a:path>
                <a:path w="2386965" h="2734310">
                  <a:moveTo>
                    <a:pt x="960160" y="883459"/>
                  </a:moveTo>
                  <a:lnTo>
                    <a:pt x="953808" y="889811"/>
                  </a:lnTo>
                  <a:lnTo>
                    <a:pt x="940932" y="884727"/>
                  </a:lnTo>
                  <a:lnTo>
                    <a:pt x="927349" y="880349"/>
                  </a:lnTo>
                  <a:lnTo>
                    <a:pt x="946911" y="860787"/>
                  </a:lnTo>
                  <a:lnTo>
                    <a:pt x="956850" y="868809"/>
                  </a:lnTo>
                  <a:lnTo>
                    <a:pt x="955507" y="870151"/>
                  </a:lnTo>
                  <a:lnTo>
                    <a:pt x="960160" y="883459"/>
                  </a:lnTo>
                  <a:close/>
                </a:path>
                <a:path w="2386965" h="2734310">
                  <a:moveTo>
                    <a:pt x="1061243" y="782376"/>
                  </a:moveTo>
                  <a:lnTo>
                    <a:pt x="1045706" y="779952"/>
                  </a:lnTo>
                  <a:lnTo>
                    <a:pt x="1036283" y="771415"/>
                  </a:lnTo>
                  <a:lnTo>
                    <a:pt x="1050858" y="756840"/>
                  </a:lnTo>
                  <a:lnTo>
                    <a:pt x="1058964" y="766695"/>
                  </a:lnTo>
                  <a:lnTo>
                    <a:pt x="1061243" y="782376"/>
                  </a:lnTo>
                  <a:close/>
                </a:path>
                <a:path w="2386965" h="2734310">
                  <a:moveTo>
                    <a:pt x="1098737" y="744882"/>
                  </a:moveTo>
                  <a:lnTo>
                    <a:pt x="1091186" y="752433"/>
                  </a:lnTo>
                  <a:lnTo>
                    <a:pt x="1078250" y="747409"/>
                  </a:lnTo>
                  <a:lnTo>
                    <a:pt x="1069342" y="738356"/>
                  </a:lnTo>
                  <a:lnTo>
                    <a:pt x="1081748" y="725950"/>
                  </a:lnTo>
                  <a:lnTo>
                    <a:pt x="1094648" y="731011"/>
                  </a:lnTo>
                  <a:lnTo>
                    <a:pt x="1094396" y="731263"/>
                  </a:lnTo>
                  <a:lnTo>
                    <a:pt x="1098737" y="744882"/>
                  </a:lnTo>
                  <a:close/>
                </a:path>
                <a:path w="2386965" h="2734310">
                  <a:moveTo>
                    <a:pt x="1149465" y="694155"/>
                  </a:moveTo>
                  <a:lnTo>
                    <a:pt x="1144190" y="699429"/>
                  </a:lnTo>
                  <a:lnTo>
                    <a:pt x="1132525" y="693133"/>
                  </a:lnTo>
                  <a:lnTo>
                    <a:pt x="1123737" y="683961"/>
                  </a:lnTo>
                  <a:lnTo>
                    <a:pt x="1140614" y="667084"/>
                  </a:lnTo>
                  <a:lnTo>
                    <a:pt x="1148060" y="677599"/>
                  </a:lnTo>
                  <a:lnTo>
                    <a:pt x="1149465" y="694155"/>
                  </a:lnTo>
                  <a:close/>
                </a:path>
                <a:path w="2386965" h="2734310">
                  <a:moveTo>
                    <a:pt x="809192" y="1052388"/>
                  </a:moveTo>
                  <a:lnTo>
                    <a:pt x="791114" y="1052505"/>
                  </a:lnTo>
                  <a:lnTo>
                    <a:pt x="783668" y="1041991"/>
                  </a:lnTo>
                  <a:lnTo>
                    <a:pt x="798243" y="1027415"/>
                  </a:lnTo>
                  <a:lnTo>
                    <a:pt x="808914" y="1034705"/>
                  </a:lnTo>
                  <a:lnTo>
                    <a:pt x="806361" y="1037258"/>
                  </a:lnTo>
                  <a:lnTo>
                    <a:pt x="809192" y="1052388"/>
                  </a:lnTo>
                  <a:close/>
                </a:path>
                <a:path w="2386965" h="2734310">
                  <a:moveTo>
                    <a:pt x="913089" y="930530"/>
                  </a:moveTo>
                  <a:lnTo>
                    <a:pt x="897746" y="945873"/>
                  </a:lnTo>
                  <a:lnTo>
                    <a:pt x="887771" y="937887"/>
                  </a:lnTo>
                  <a:lnTo>
                    <a:pt x="904948" y="920711"/>
                  </a:lnTo>
                  <a:lnTo>
                    <a:pt x="913089" y="930530"/>
                  </a:lnTo>
                  <a:close/>
                </a:path>
                <a:path w="2386965" h="2734310">
                  <a:moveTo>
                    <a:pt x="945767" y="915813"/>
                  </a:moveTo>
                  <a:lnTo>
                    <a:pt x="933577" y="928003"/>
                  </a:lnTo>
                  <a:lnTo>
                    <a:pt x="924153" y="919466"/>
                  </a:lnTo>
                  <a:lnTo>
                    <a:pt x="917246" y="908412"/>
                  </a:lnTo>
                  <a:lnTo>
                    <a:pt x="928657" y="897001"/>
                  </a:lnTo>
                  <a:lnTo>
                    <a:pt x="941473" y="902146"/>
                  </a:lnTo>
                  <a:lnTo>
                    <a:pt x="942241" y="901378"/>
                  </a:lnTo>
                  <a:lnTo>
                    <a:pt x="945767" y="915813"/>
                  </a:lnTo>
                  <a:close/>
                </a:path>
                <a:path w="2386965" h="2734310">
                  <a:moveTo>
                    <a:pt x="989036" y="854583"/>
                  </a:moveTo>
                  <a:lnTo>
                    <a:pt x="971392" y="872227"/>
                  </a:lnTo>
                  <a:lnTo>
                    <a:pt x="962412" y="863247"/>
                  </a:lnTo>
                  <a:lnTo>
                    <a:pt x="978845" y="846813"/>
                  </a:lnTo>
                  <a:lnTo>
                    <a:pt x="989036" y="854583"/>
                  </a:lnTo>
                  <a:close/>
                </a:path>
                <a:path w="2386965" h="2734310">
                  <a:moveTo>
                    <a:pt x="1051426" y="792193"/>
                  </a:moveTo>
                  <a:lnTo>
                    <a:pt x="1032763" y="810856"/>
                  </a:lnTo>
                  <a:lnTo>
                    <a:pt x="1026048" y="799610"/>
                  </a:lnTo>
                  <a:lnTo>
                    <a:pt x="1040181" y="785478"/>
                  </a:lnTo>
                  <a:lnTo>
                    <a:pt x="1051426" y="792193"/>
                  </a:lnTo>
                  <a:close/>
                </a:path>
                <a:path w="2386965" h="2734310">
                  <a:moveTo>
                    <a:pt x="849191" y="1012389"/>
                  </a:moveTo>
                  <a:lnTo>
                    <a:pt x="831763" y="1029817"/>
                  </a:lnTo>
                  <a:lnTo>
                    <a:pt x="823334" y="1020285"/>
                  </a:lnTo>
                  <a:lnTo>
                    <a:pt x="838676" y="1004943"/>
                  </a:lnTo>
                  <a:lnTo>
                    <a:pt x="849191" y="1012389"/>
                  </a:lnTo>
                  <a:close/>
                </a:path>
                <a:path w="2386965" h="2734310">
                  <a:moveTo>
                    <a:pt x="884829" y="994711"/>
                  </a:moveTo>
                  <a:lnTo>
                    <a:pt x="872747" y="1006793"/>
                  </a:lnTo>
                  <a:lnTo>
                    <a:pt x="860602" y="1000977"/>
                  </a:lnTo>
                  <a:lnTo>
                    <a:pt x="853636" y="989983"/>
                  </a:lnTo>
                  <a:lnTo>
                    <a:pt x="866294" y="977325"/>
                  </a:lnTo>
                  <a:lnTo>
                    <a:pt x="878654" y="982926"/>
                  </a:lnTo>
                  <a:lnTo>
                    <a:pt x="884829" y="994711"/>
                  </a:lnTo>
                  <a:close/>
                </a:path>
                <a:path w="2386965" h="2734310">
                  <a:moveTo>
                    <a:pt x="936736" y="978725"/>
                  </a:moveTo>
                  <a:lnTo>
                    <a:pt x="920626" y="994835"/>
                  </a:lnTo>
                  <a:lnTo>
                    <a:pt x="910879" y="986622"/>
                  </a:lnTo>
                  <a:lnTo>
                    <a:pt x="903433" y="976107"/>
                  </a:lnTo>
                  <a:lnTo>
                    <a:pt x="887153" y="974427"/>
                  </a:lnTo>
                  <a:lnTo>
                    <a:pt x="884609" y="959010"/>
                  </a:lnTo>
                  <a:lnTo>
                    <a:pt x="893779" y="949840"/>
                  </a:lnTo>
                  <a:lnTo>
                    <a:pt x="912638" y="966902"/>
                  </a:lnTo>
                  <a:lnTo>
                    <a:pt x="916402" y="963138"/>
                  </a:lnTo>
                  <a:lnTo>
                    <a:pt x="927564" y="969937"/>
                  </a:lnTo>
                  <a:lnTo>
                    <a:pt x="928307" y="969194"/>
                  </a:lnTo>
                  <a:lnTo>
                    <a:pt x="936736" y="978725"/>
                  </a:lnTo>
                  <a:close/>
                </a:path>
                <a:path w="2386965" h="2734310">
                  <a:moveTo>
                    <a:pt x="994181" y="867399"/>
                  </a:moveTo>
                  <a:lnTo>
                    <a:pt x="978296" y="865323"/>
                  </a:lnTo>
                  <a:lnTo>
                    <a:pt x="985968" y="857651"/>
                  </a:lnTo>
                  <a:lnTo>
                    <a:pt x="994181" y="867399"/>
                  </a:lnTo>
                  <a:close/>
                </a:path>
                <a:path w="2386965" h="2734310">
                  <a:moveTo>
                    <a:pt x="1055327" y="824214"/>
                  </a:moveTo>
                  <a:lnTo>
                    <a:pt x="1043052" y="836488"/>
                  </a:lnTo>
                  <a:lnTo>
                    <a:pt x="1031459" y="830121"/>
                  </a:lnTo>
                  <a:lnTo>
                    <a:pt x="1024325" y="819294"/>
                  </a:lnTo>
                  <a:lnTo>
                    <a:pt x="1051175" y="792444"/>
                  </a:lnTo>
                  <a:lnTo>
                    <a:pt x="1057925" y="803654"/>
                  </a:lnTo>
                  <a:lnTo>
                    <a:pt x="1048648" y="812932"/>
                  </a:lnTo>
                  <a:lnTo>
                    <a:pt x="1055327" y="824214"/>
                  </a:lnTo>
                  <a:close/>
                </a:path>
                <a:path w="2386965" h="2734310">
                  <a:moveTo>
                    <a:pt x="1102062" y="777478"/>
                  </a:moveTo>
                  <a:lnTo>
                    <a:pt x="1088685" y="790855"/>
                  </a:lnTo>
                  <a:lnTo>
                    <a:pt x="1076169" y="785411"/>
                  </a:lnTo>
                  <a:lnTo>
                    <a:pt x="1077092" y="784488"/>
                  </a:lnTo>
                  <a:lnTo>
                    <a:pt x="1073422" y="770197"/>
                  </a:lnTo>
                  <a:lnTo>
                    <a:pt x="1081489" y="762130"/>
                  </a:lnTo>
                  <a:lnTo>
                    <a:pt x="1094005" y="767575"/>
                  </a:lnTo>
                  <a:lnTo>
                    <a:pt x="1102062" y="777478"/>
                  </a:lnTo>
                  <a:close/>
                </a:path>
                <a:path w="2386965" h="2734310">
                  <a:moveTo>
                    <a:pt x="1026717" y="870784"/>
                  </a:moveTo>
                  <a:lnTo>
                    <a:pt x="1013004" y="884496"/>
                  </a:lnTo>
                  <a:lnTo>
                    <a:pt x="999517" y="880023"/>
                  </a:lnTo>
                  <a:lnTo>
                    <a:pt x="994948" y="866632"/>
                  </a:lnTo>
                  <a:lnTo>
                    <a:pt x="1007989" y="853590"/>
                  </a:lnTo>
                  <a:lnTo>
                    <a:pt x="1026717" y="870784"/>
                  </a:lnTo>
                  <a:close/>
                </a:path>
                <a:path w="2386965" h="2734310">
                  <a:moveTo>
                    <a:pt x="1154830" y="742671"/>
                  </a:moveTo>
                  <a:lnTo>
                    <a:pt x="1140506" y="756995"/>
                  </a:lnTo>
                  <a:lnTo>
                    <a:pt x="1131274" y="748267"/>
                  </a:lnTo>
                  <a:lnTo>
                    <a:pt x="1125434" y="736146"/>
                  </a:lnTo>
                  <a:lnTo>
                    <a:pt x="1133609" y="727971"/>
                  </a:lnTo>
                  <a:lnTo>
                    <a:pt x="1148750" y="730790"/>
                  </a:lnTo>
                  <a:lnTo>
                    <a:pt x="1154830" y="742671"/>
                  </a:lnTo>
                  <a:close/>
                </a:path>
                <a:path w="2386965" h="2734310">
                  <a:moveTo>
                    <a:pt x="852279" y="1063183"/>
                  </a:moveTo>
                  <a:lnTo>
                    <a:pt x="831638" y="1083823"/>
                  </a:lnTo>
                  <a:lnTo>
                    <a:pt x="816868" y="1080633"/>
                  </a:lnTo>
                  <a:lnTo>
                    <a:pt x="809362" y="1070178"/>
                  </a:lnTo>
                  <a:lnTo>
                    <a:pt x="822883" y="1056657"/>
                  </a:lnTo>
                  <a:lnTo>
                    <a:pt x="834704" y="1062797"/>
                  </a:lnTo>
                  <a:lnTo>
                    <a:pt x="841069" y="1056432"/>
                  </a:lnTo>
                  <a:lnTo>
                    <a:pt x="852279" y="1063183"/>
                  </a:lnTo>
                  <a:close/>
                </a:path>
                <a:path w="2386965" h="2734310">
                  <a:moveTo>
                    <a:pt x="869995" y="1045466"/>
                  </a:moveTo>
                  <a:lnTo>
                    <a:pt x="857912" y="1057549"/>
                  </a:lnTo>
                  <a:lnTo>
                    <a:pt x="845264" y="1052237"/>
                  </a:lnTo>
                  <a:lnTo>
                    <a:pt x="835924" y="1043616"/>
                  </a:lnTo>
                  <a:lnTo>
                    <a:pt x="852034" y="1027506"/>
                  </a:lnTo>
                  <a:lnTo>
                    <a:pt x="869995" y="1045466"/>
                  </a:lnTo>
                  <a:close/>
                </a:path>
                <a:path w="2386965" h="2734310">
                  <a:moveTo>
                    <a:pt x="963586" y="951875"/>
                  </a:moveTo>
                  <a:lnTo>
                    <a:pt x="951887" y="963574"/>
                  </a:lnTo>
                  <a:lnTo>
                    <a:pt x="939503" y="957998"/>
                  </a:lnTo>
                  <a:lnTo>
                    <a:pt x="932584" y="946956"/>
                  </a:lnTo>
                  <a:lnTo>
                    <a:pt x="945721" y="933819"/>
                  </a:lnTo>
                  <a:lnTo>
                    <a:pt x="956775" y="940725"/>
                  </a:lnTo>
                  <a:lnTo>
                    <a:pt x="963586" y="951875"/>
                  </a:lnTo>
                  <a:close/>
                </a:path>
                <a:path w="2386965" h="2734310">
                  <a:moveTo>
                    <a:pt x="991428" y="906072"/>
                  </a:moveTo>
                  <a:lnTo>
                    <a:pt x="974096" y="923405"/>
                  </a:lnTo>
                  <a:lnTo>
                    <a:pt x="965571" y="913969"/>
                  </a:lnTo>
                  <a:lnTo>
                    <a:pt x="981681" y="897859"/>
                  </a:lnTo>
                  <a:lnTo>
                    <a:pt x="991428" y="906072"/>
                  </a:lnTo>
                  <a:close/>
                </a:path>
                <a:path w="2386965" h="2734310">
                  <a:moveTo>
                    <a:pt x="1210605" y="704856"/>
                  </a:moveTo>
                  <a:lnTo>
                    <a:pt x="1192961" y="722500"/>
                  </a:lnTo>
                  <a:lnTo>
                    <a:pt x="1185108" y="712393"/>
                  </a:lnTo>
                  <a:lnTo>
                    <a:pt x="1187817" y="709684"/>
                  </a:lnTo>
                  <a:lnTo>
                    <a:pt x="1183847" y="695693"/>
                  </a:lnTo>
                  <a:lnTo>
                    <a:pt x="1200858" y="696643"/>
                  </a:lnTo>
                  <a:lnTo>
                    <a:pt x="1210605" y="704856"/>
                  </a:lnTo>
                  <a:close/>
                </a:path>
                <a:path w="2386965" h="2734310">
                  <a:moveTo>
                    <a:pt x="1316792" y="580708"/>
                  </a:moveTo>
                  <a:lnTo>
                    <a:pt x="1299819" y="597681"/>
                  </a:lnTo>
                  <a:lnTo>
                    <a:pt x="1290839" y="588701"/>
                  </a:lnTo>
                  <a:lnTo>
                    <a:pt x="1306913" y="572627"/>
                  </a:lnTo>
                  <a:lnTo>
                    <a:pt x="1316792" y="580708"/>
                  </a:lnTo>
                  <a:close/>
                </a:path>
                <a:path w="2386965" h="2734310">
                  <a:moveTo>
                    <a:pt x="824206" y="1091255"/>
                  </a:moveTo>
                  <a:lnTo>
                    <a:pt x="818596" y="1096865"/>
                  </a:lnTo>
                  <a:lnTo>
                    <a:pt x="810383" y="1087118"/>
                  </a:lnTo>
                  <a:lnTo>
                    <a:pt x="824206" y="1091255"/>
                  </a:lnTo>
                  <a:close/>
                </a:path>
                <a:path w="2386965" h="2734310">
                  <a:moveTo>
                    <a:pt x="854652" y="1060809"/>
                  </a:moveTo>
                  <a:lnTo>
                    <a:pt x="852279" y="1063183"/>
                  </a:lnTo>
                  <a:lnTo>
                    <a:pt x="843946" y="1053555"/>
                  </a:lnTo>
                  <a:lnTo>
                    <a:pt x="844305" y="1053196"/>
                  </a:lnTo>
                  <a:lnTo>
                    <a:pt x="854652" y="1060809"/>
                  </a:lnTo>
                  <a:close/>
                </a:path>
                <a:path w="2386965" h="2734310">
                  <a:moveTo>
                    <a:pt x="898153" y="1035268"/>
                  </a:moveTo>
                  <a:lnTo>
                    <a:pt x="890482" y="1042940"/>
                  </a:lnTo>
                  <a:lnTo>
                    <a:pt x="877666" y="1037795"/>
                  </a:lnTo>
                  <a:lnTo>
                    <a:pt x="876132" y="1039329"/>
                  </a:lnTo>
                  <a:lnTo>
                    <a:pt x="868686" y="1028815"/>
                  </a:lnTo>
                  <a:lnTo>
                    <a:pt x="884796" y="1012705"/>
                  </a:lnTo>
                  <a:lnTo>
                    <a:pt x="894543" y="1020918"/>
                  </a:lnTo>
                  <a:lnTo>
                    <a:pt x="898153" y="1035268"/>
                  </a:lnTo>
                  <a:close/>
                </a:path>
                <a:path w="2386965" h="2734310">
                  <a:moveTo>
                    <a:pt x="1070219" y="845243"/>
                  </a:moveTo>
                  <a:lnTo>
                    <a:pt x="1054109" y="861353"/>
                  </a:lnTo>
                  <a:lnTo>
                    <a:pt x="1044361" y="853139"/>
                  </a:lnTo>
                  <a:lnTo>
                    <a:pt x="1060471" y="837029"/>
                  </a:lnTo>
                  <a:lnTo>
                    <a:pt x="1070219" y="845243"/>
                  </a:lnTo>
                  <a:close/>
                </a:path>
                <a:path w="2386965" h="2734310">
                  <a:moveTo>
                    <a:pt x="1123906" y="791555"/>
                  </a:moveTo>
                  <a:lnTo>
                    <a:pt x="1109343" y="806118"/>
                  </a:lnTo>
                  <a:lnTo>
                    <a:pt x="1098553" y="798948"/>
                  </a:lnTo>
                  <a:lnTo>
                    <a:pt x="1115705" y="781795"/>
                  </a:lnTo>
                  <a:lnTo>
                    <a:pt x="1123906" y="791555"/>
                  </a:lnTo>
                  <a:close/>
                </a:path>
                <a:path w="2386965" h="2734310">
                  <a:moveTo>
                    <a:pt x="1150768" y="764693"/>
                  </a:moveTo>
                  <a:lnTo>
                    <a:pt x="1132741" y="782721"/>
                  </a:lnTo>
                  <a:lnTo>
                    <a:pt x="1126254" y="771247"/>
                  </a:lnTo>
                  <a:lnTo>
                    <a:pt x="1140254" y="757247"/>
                  </a:lnTo>
                  <a:lnTo>
                    <a:pt x="1150768" y="764693"/>
                  </a:lnTo>
                  <a:close/>
                </a:path>
                <a:path w="2386965" h="2734310">
                  <a:moveTo>
                    <a:pt x="1192700" y="740722"/>
                  </a:moveTo>
                  <a:lnTo>
                    <a:pt x="1176626" y="756796"/>
                  </a:lnTo>
                  <a:lnTo>
                    <a:pt x="1167466" y="747995"/>
                  </a:lnTo>
                  <a:lnTo>
                    <a:pt x="1162980" y="734520"/>
                  </a:lnTo>
                  <a:lnTo>
                    <a:pt x="1169345" y="728155"/>
                  </a:lnTo>
                  <a:lnTo>
                    <a:pt x="1183755" y="731706"/>
                  </a:lnTo>
                  <a:lnTo>
                    <a:pt x="1192700" y="740722"/>
                  </a:lnTo>
                  <a:close/>
                </a:path>
                <a:path w="2386965" h="2734310">
                  <a:moveTo>
                    <a:pt x="1272542" y="660879"/>
                  </a:moveTo>
                  <a:lnTo>
                    <a:pt x="1255867" y="659594"/>
                  </a:lnTo>
                  <a:lnTo>
                    <a:pt x="1246886" y="650614"/>
                  </a:lnTo>
                  <a:lnTo>
                    <a:pt x="1262996" y="634504"/>
                  </a:lnTo>
                  <a:lnTo>
                    <a:pt x="1272049" y="643413"/>
                  </a:lnTo>
                  <a:lnTo>
                    <a:pt x="1269100" y="646361"/>
                  </a:lnTo>
                  <a:lnTo>
                    <a:pt x="1272542" y="660879"/>
                  </a:lnTo>
                  <a:close/>
                </a:path>
                <a:path w="2386965" h="2734310">
                  <a:moveTo>
                    <a:pt x="832227" y="1101194"/>
                  </a:moveTo>
                  <a:lnTo>
                    <a:pt x="826042" y="1107379"/>
                  </a:lnTo>
                  <a:lnTo>
                    <a:pt x="817829" y="1097632"/>
                  </a:lnTo>
                  <a:lnTo>
                    <a:pt x="825309" y="1090152"/>
                  </a:lnTo>
                  <a:lnTo>
                    <a:pt x="832227" y="1101194"/>
                  </a:lnTo>
                  <a:close/>
                </a:path>
                <a:path w="2386965" h="2734310">
                  <a:moveTo>
                    <a:pt x="863632" y="1069790"/>
                  </a:moveTo>
                  <a:lnTo>
                    <a:pt x="847079" y="1086343"/>
                  </a:lnTo>
                  <a:lnTo>
                    <a:pt x="837775" y="1077686"/>
                  </a:lnTo>
                  <a:lnTo>
                    <a:pt x="855419" y="1060042"/>
                  </a:lnTo>
                  <a:lnTo>
                    <a:pt x="863632" y="1069790"/>
                  </a:lnTo>
                  <a:close/>
                </a:path>
                <a:path w="2386965" h="2734310">
                  <a:moveTo>
                    <a:pt x="941979" y="1009403"/>
                  </a:moveTo>
                  <a:lnTo>
                    <a:pt x="916723" y="1034659"/>
                  </a:lnTo>
                  <a:lnTo>
                    <a:pt x="903715" y="1029706"/>
                  </a:lnTo>
                  <a:lnTo>
                    <a:pt x="895310" y="1020151"/>
                  </a:lnTo>
                  <a:lnTo>
                    <a:pt x="925049" y="990412"/>
                  </a:lnTo>
                  <a:lnTo>
                    <a:pt x="936606" y="996815"/>
                  </a:lnTo>
                  <a:lnTo>
                    <a:pt x="941979" y="1009403"/>
                  </a:lnTo>
                  <a:close/>
                </a:path>
                <a:path w="2386965" h="2734310">
                  <a:moveTo>
                    <a:pt x="960544" y="972878"/>
                  </a:moveTo>
                  <a:lnTo>
                    <a:pt x="948785" y="984637"/>
                  </a:lnTo>
                  <a:lnTo>
                    <a:pt x="943916" y="971545"/>
                  </a:lnTo>
                  <a:lnTo>
                    <a:pt x="947955" y="967506"/>
                  </a:lnTo>
                  <a:lnTo>
                    <a:pt x="960544" y="972878"/>
                  </a:lnTo>
                  <a:close/>
                </a:path>
                <a:path w="2386965" h="2734310">
                  <a:moveTo>
                    <a:pt x="1042918" y="908464"/>
                  </a:moveTo>
                  <a:lnTo>
                    <a:pt x="1024506" y="926876"/>
                  </a:lnTo>
                  <a:lnTo>
                    <a:pt x="1019362" y="914060"/>
                  </a:lnTo>
                  <a:lnTo>
                    <a:pt x="1018595" y="914827"/>
                  </a:lnTo>
                  <a:lnTo>
                    <a:pt x="1012683" y="902778"/>
                  </a:lnTo>
                  <a:lnTo>
                    <a:pt x="1024190" y="891271"/>
                  </a:lnTo>
                  <a:lnTo>
                    <a:pt x="1037006" y="896416"/>
                  </a:lnTo>
                  <a:lnTo>
                    <a:pt x="1042918" y="908464"/>
                  </a:lnTo>
                  <a:close/>
                </a:path>
                <a:path w="2386965" h="2734310">
                  <a:moveTo>
                    <a:pt x="1106660" y="826762"/>
                  </a:moveTo>
                  <a:lnTo>
                    <a:pt x="1089172" y="844250"/>
                  </a:lnTo>
                  <a:lnTo>
                    <a:pt x="1077890" y="837571"/>
                  </a:lnTo>
                  <a:lnTo>
                    <a:pt x="1094000" y="821461"/>
                  </a:lnTo>
                  <a:lnTo>
                    <a:pt x="1106660" y="826762"/>
                  </a:lnTo>
                  <a:close/>
                </a:path>
                <a:path w="2386965" h="2734310">
                  <a:moveTo>
                    <a:pt x="859729" y="1109614"/>
                  </a:moveTo>
                  <a:lnTo>
                    <a:pt x="844684" y="1106699"/>
                  </a:lnTo>
                  <a:lnTo>
                    <a:pt x="832947" y="1100475"/>
                  </a:lnTo>
                  <a:lnTo>
                    <a:pt x="850591" y="1082831"/>
                  </a:lnTo>
                  <a:lnTo>
                    <a:pt x="856814" y="1094568"/>
                  </a:lnTo>
                  <a:lnTo>
                    <a:pt x="859729" y="1109614"/>
                  </a:lnTo>
                  <a:close/>
                </a:path>
                <a:path w="2386965" h="2734310">
                  <a:moveTo>
                    <a:pt x="903073" y="1066270"/>
                  </a:moveTo>
                  <a:lnTo>
                    <a:pt x="889264" y="1080079"/>
                  </a:lnTo>
                  <a:lnTo>
                    <a:pt x="879888" y="1071494"/>
                  </a:lnTo>
                  <a:lnTo>
                    <a:pt x="873893" y="1059529"/>
                  </a:lnTo>
                  <a:lnTo>
                    <a:pt x="887413" y="1046008"/>
                  </a:lnTo>
                  <a:lnTo>
                    <a:pt x="896394" y="1054988"/>
                  </a:lnTo>
                  <a:lnTo>
                    <a:pt x="903073" y="1066270"/>
                  </a:lnTo>
                  <a:close/>
                </a:path>
                <a:path w="2386965" h="2734310">
                  <a:moveTo>
                    <a:pt x="1000816" y="1004448"/>
                  </a:moveTo>
                  <a:lnTo>
                    <a:pt x="983939" y="1021325"/>
                  </a:lnTo>
                  <a:lnTo>
                    <a:pt x="975378" y="1011925"/>
                  </a:lnTo>
                  <a:lnTo>
                    <a:pt x="976589" y="1010715"/>
                  </a:lnTo>
                  <a:lnTo>
                    <a:pt x="969538" y="999805"/>
                  </a:lnTo>
                  <a:lnTo>
                    <a:pt x="963135" y="988247"/>
                  </a:lnTo>
                  <a:lnTo>
                    <a:pt x="956423" y="994960"/>
                  </a:lnTo>
                  <a:lnTo>
                    <a:pt x="946387" y="987034"/>
                  </a:lnTo>
                  <a:lnTo>
                    <a:pt x="964895" y="968527"/>
                  </a:lnTo>
                  <a:lnTo>
                    <a:pt x="970039" y="981343"/>
                  </a:lnTo>
                  <a:lnTo>
                    <a:pt x="985229" y="984114"/>
                  </a:lnTo>
                  <a:lnTo>
                    <a:pt x="986116" y="983227"/>
                  </a:lnTo>
                  <a:lnTo>
                    <a:pt x="993394" y="993909"/>
                  </a:lnTo>
                  <a:lnTo>
                    <a:pt x="1000816" y="1004448"/>
                  </a:lnTo>
                  <a:close/>
                </a:path>
                <a:path w="2386965" h="2734310">
                  <a:moveTo>
                    <a:pt x="1002801" y="966542"/>
                  </a:moveTo>
                  <a:lnTo>
                    <a:pt x="990934" y="978408"/>
                  </a:lnTo>
                  <a:lnTo>
                    <a:pt x="977711" y="973671"/>
                  </a:lnTo>
                  <a:lnTo>
                    <a:pt x="969498" y="963924"/>
                  </a:lnTo>
                  <a:lnTo>
                    <a:pt x="982347" y="951074"/>
                  </a:lnTo>
                  <a:lnTo>
                    <a:pt x="994228" y="957154"/>
                  </a:lnTo>
                  <a:lnTo>
                    <a:pt x="1002801" y="966542"/>
                  </a:lnTo>
                  <a:close/>
                </a:path>
                <a:path w="2386965" h="2734310">
                  <a:moveTo>
                    <a:pt x="1021522" y="929860"/>
                  </a:moveTo>
                  <a:lnTo>
                    <a:pt x="1006095" y="945287"/>
                  </a:lnTo>
                  <a:lnTo>
                    <a:pt x="997115" y="936307"/>
                  </a:lnTo>
                  <a:lnTo>
                    <a:pt x="1013992" y="919430"/>
                  </a:lnTo>
                  <a:lnTo>
                    <a:pt x="1021522" y="929860"/>
                  </a:lnTo>
                  <a:close/>
                </a:path>
                <a:path w="2386965" h="2734310">
                  <a:moveTo>
                    <a:pt x="1098056" y="853326"/>
                  </a:moveTo>
                  <a:lnTo>
                    <a:pt x="1085554" y="865828"/>
                  </a:lnTo>
                  <a:lnTo>
                    <a:pt x="1079199" y="854223"/>
                  </a:lnTo>
                  <a:lnTo>
                    <a:pt x="1084461" y="848961"/>
                  </a:lnTo>
                  <a:lnTo>
                    <a:pt x="1098056" y="853326"/>
                  </a:lnTo>
                  <a:close/>
                </a:path>
                <a:path w="2386965" h="2734310">
                  <a:moveTo>
                    <a:pt x="1108616" y="842766"/>
                  </a:moveTo>
                  <a:lnTo>
                    <a:pt x="1089939" y="843483"/>
                  </a:lnTo>
                  <a:lnTo>
                    <a:pt x="1105377" y="828044"/>
                  </a:lnTo>
                  <a:lnTo>
                    <a:pt x="1108616" y="842766"/>
                  </a:lnTo>
                  <a:close/>
                </a:path>
                <a:path w="2386965" h="2734310">
                  <a:moveTo>
                    <a:pt x="1154179" y="815163"/>
                  </a:moveTo>
                  <a:lnTo>
                    <a:pt x="1142421" y="826922"/>
                  </a:lnTo>
                  <a:lnTo>
                    <a:pt x="1124268" y="809153"/>
                  </a:lnTo>
                  <a:lnTo>
                    <a:pt x="1137406" y="796016"/>
                  </a:lnTo>
                  <a:lnTo>
                    <a:pt x="1148783" y="802599"/>
                  </a:lnTo>
                  <a:lnTo>
                    <a:pt x="1154179" y="815163"/>
                  </a:lnTo>
                  <a:close/>
                </a:path>
                <a:path w="2386965" h="2734310">
                  <a:moveTo>
                    <a:pt x="1253656" y="715687"/>
                  </a:moveTo>
                  <a:lnTo>
                    <a:pt x="1244450" y="724892"/>
                  </a:lnTo>
                  <a:lnTo>
                    <a:pt x="1233936" y="717446"/>
                  </a:lnTo>
                  <a:lnTo>
                    <a:pt x="1235854" y="715528"/>
                  </a:lnTo>
                  <a:lnTo>
                    <a:pt x="1231668" y="701754"/>
                  </a:lnTo>
                  <a:lnTo>
                    <a:pt x="1238764" y="694657"/>
                  </a:lnTo>
                  <a:lnTo>
                    <a:pt x="1251580" y="699802"/>
                  </a:lnTo>
                  <a:lnTo>
                    <a:pt x="1253656" y="715687"/>
                  </a:lnTo>
                  <a:close/>
                </a:path>
                <a:path w="2386965" h="2734310">
                  <a:moveTo>
                    <a:pt x="1322157" y="629225"/>
                  </a:moveTo>
                  <a:lnTo>
                    <a:pt x="1306047" y="645335"/>
                  </a:lnTo>
                  <a:lnTo>
                    <a:pt x="1299368" y="634053"/>
                  </a:lnTo>
                  <a:lnTo>
                    <a:pt x="1314124" y="619298"/>
                  </a:lnTo>
                  <a:lnTo>
                    <a:pt x="1322157" y="629225"/>
                  </a:lnTo>
                  <a:close/>
                </a:path>
                <a:path w="2386965" h="2734310">
                  <a:moveTo>
                    <a:pt x="862189" y="1125115"/>
                  </a:moveTo>
                  <a:lnTo>
                    <a:pt x="850682" y="1136622"/>
                  </a:lnTo>
                  <a:lnTo>
                    <a:pt x="834255" y="1117127"/>
                  </a:lnTo>
                  <a:lnTo>
                    <a:pt x="839266" y="1112116"/>
                  </a:lnTo>
                  <a:lnTo>
                    <a:pt x="852249" y="1117093"/>
                  </a:lnTo>
                  <a:lnTo>
                    <a:pt x="854239" y="1115103"/>
                  </a:lnTo>
                  <a:lnTo>
                    <a:pt x="862189" y="1125115"/>
                  </a:lnTo>
                  <a:close/>
                </a:path>
                <a:path w="2386965" h="2734310">
                  <a:moveTo>
                    <a:pt x="1074145" y="895198"/>
                  </a:moveTo>
                  <a:lnTo>
                    <a:pt x="1056177" y="913165"/>
                  </a:lnTo>
                  <a:lnTo>
                    <a:pt x="1048288" y="903094"/>
                  </a:lnTo>
                  <a:lnTo>
                    <a:pt x="1063631" y="887752"/>
                  </a:lnTo>
                  <a:lnTo>
                    <a:pt x="1074145" y="895198"/>
                  </a:lnTo>
                  <a:close/>
                </a:path>
                <a:path w="2386965" h="2734310">
                  <a:moveTo>
                    <a:pt x="1107264" y="862079"/>
                  </a:moveTo>
                  <a:lnTo>
                    <a:pt x="1094858" y="874485"/>
                  </a:lnTo>
                  <a:lnTo>
                    <a:pt x="1083756" y="867626"/>
                  </a:lnTo>
                  <a:lnTo>
                    <a:pt x="1100453" y="850929"/>
                  </a:lnTo>
                  <a:lnTo>
                    <a:pt x="1107264" y="862079"/>
                  </a:lnTo>
                  <a:close/>
                </a:path>
                <a:path w="2386965" h="2734310">
                  <a:moveTo>
                    <a:pt x="1196888" y="772455"/>
                  </a:moveTo>
                  <a:lnTo>
                    <a:pt x="1180706" y="788637"/>
                  </a:lnTo>
                  <a:lnTo>
                    <a:pt x="1171797" y="779585"/>
                  </a:lnTo>
                  <a:lnTo>
                    <a:pt x="1187440" y="763942"/>
                  </a:lnTo>
                  <a:lnTo>
                    <a:pt x="1196888" y="772455"/>
                  </a:lnTo>
                  <a:close/>
                </a:path>
                <a:path w="2386965" h="2734310">
                  <a:moveTo>
                    <a:pt x="900033" y="1105231"/>
                  </a:moveTo>
                  <a:lnTo>
                    <a:pt x="888046" y="1117218"/>
                  </a:lnTo>
                  <a:lnTo>
                    <a:pt x="875230" y="1112073"/>
                  </a:lnTo>
                  <a:lnTo>
                    <a:pt x="867784" y="1101559"/>
                  </a:lnTo>
                  <a:lnTo>
                    <a:pt x="883127" y="1086216"/>
                  </a:lnTo>
                  <a:lnTo>
                    <a:pt x="893414" y="1093889"/>
                  </a:lnTo>
                  <a:lnTo>
                    <a:pt x="900033" y="1105231"/>
                  </a:lnTo>
                  <a:close/>
                </a:path>
                <a:path w="2386965" h="2734310">
                  <a:moveTo>
                    <a:pt x="931231" y="1056072"/>
                  </a:moveTo>
                  <a:lnTo>
                    <a:pt x="915025" y="1072278"/>
                  </a:lnTo>
                  <a:lnTo>
                    <a:pt x="906225" y="1063118"/>
                  </a:lnTo>
                  <a:lnTo>
                    <a:pt x="923785" y="1045557"/>
                  </a:lnTo>
                  <a:lnTo>
                    <a:pt x="931231" y="1056072"/>
                  </a:lnTo>
                  <a:close/>
                </a:path>
                <a:path w="2386965" h="2734310">
                  <a:moveTo>
                    <a:pt x="1079290" y="908014"/>
                  </a:moveTo>
                  <a:lnTo>
                    <a:pt x="1073045" y="914259"/>
                  </a:lnTo>
                  <a:lnTo>
                    <a:pt x="1058898" y="910445"/>
                  </a:lnTo>
                  <a:lnTo>
                    <a:pt x="1071844" y="897499"/>
                  </a:lnTo>
                  <a:lnTo>
                    <a:pt x="1079290" y="908014"/>
                  </a:lnTo>
                  <a:close/>
                </a:path>
                <a:path w="2386965" h="2734310">
                  <a:moveTo>
                    <a:pt x="1102210" y="903053"/>
                  </a:moveTo>
                  <a:lnTo>
                    <a:pt x="1096612" y="908651"/>
                  </a:lnTo>
                  <a:lnTo>
                    <a:pt x="1083041" y="904262"/>
                  </a:lnTo>
                  <a:lnTo>
                    <a:pt x="1071844" y="897499"/>
                  </a:lnTo>
                  <a:lnTo>
                    <a:pt x="1089488" y="879855"/>
                  </a:lnTo>
                  <a:lnTo>
                    <a:pt x="1098468" y="888835"/>
                  </a:lnTo>
                  <a:lnTo>
                    <a:pt x="1102210" y="903053"/>
                  </a:lnTo>
                  <a:close/>
                </a:path>
                <a:path w="2386965" h="2734310">
                  <a:moveTo>
                    <a:pt x="1329665" y="657638"/>
                  </a:moveTo>
                  <a:lnTo>
                    <a:pt x="1311542" y="675762"/>
                  </a:lnTo>
                  <a:lnTo>
                    <a:pt x="1304287" y="665055"/>
                  </a:lnTo>
                  <a:lnTo>
                    <a:pt x="1318420" y="650923"/>
                  </a:lnTo>
                  <a:lnTo>
                    <a:pt x="1329665" y="657638"/>
                  </a:lnTo>
                  <a:close/>
                </a:path>
                <a:path w="2386965" h="2734310">
                  <a:moveTo>
                    <a:pt x="880183" y="1125081"/>
                  </a:moveTo>
                  <a:lnTo>
                    <a:pt x="861196" y="1144068"/>
                  </a:lnTo>
                  <a:lnTo>
                    <a:pt x="855284" y="1132019"/>
                  </a:lnTo>
                  <a:lnTo>
                    <a:pt x="868350" y="1118953"/>
                  </a:lnTo>
                  <a:lnTo>
                    <a:pt x="880183" y="1125081"/>
                  </a:lnTo>
                  <a:close/>
                </a:path>
                <a:path w="2386965" h="2734310">
                  <a:moveTo>
                    <a:pt x="934074" y="1071189"/>
                  </a:moveTo>
                  <a:lnTo>
                    <a:pt x="929472" y="1075792"/>
                  </a:lnTo>
                  <a:lnTo>
                    <a:pt x="917003" y="1070300"/>
                  </a:lnTo>
                  <a:lnTo>
                    <a:pt x="928163" y="1059140"/>
                  </a:lnTo>
                  <a:lnTo>
                    <a:pt x="934074" y="1071189"/>
                  </a:lnTo>
                  <a:close/>
                </a:path>
                <a:path w="2386965" h="2734310">
                  <a:moveTo>
                    <a:pt x="976267" y="1028996"/>
                  </a:moveTo>
                  <a:lnTo>
                    <a:pt x="960349" y="1044915"/>
                  </a:lnTo>
                  <a:lnTo>
                    <a:pt x="950578" y="1036725"/>
                  </a:lnTo>
                  <a:lnTo>
                    <a:pt x="966724" y="1020580"/>
                  </a:lnTo>
                  <a:lnTo>
                    <a:pt x="976267" y="1028996"/>
                  </a:lnTo>
                  <a:close/>
                </a:path>
                <a:path w="2386965" h="2734310">
                  <a:moveTo>
                    <a:pt x="1050680" y="954584"/>
                  </a:moveTo>
                  <a:lnTo>
                    <a:pt x="1033995" y="971269"/>
                  </a:lnTo>
                  <a:lnTo>
                    <a:pt x="1027675" y="959628"/>
                  </a:lnTo>
                  <a:lnTo>
                    <a:pt x="1041700" y="945603"/>
                  </a:lnTo>
                  <a:lnTo>
                    <a:pt x="1050680" y="954584"/>
                  </a:lnTo>
                  <a:close/>
                </a:path>
                <a:path w="2386965" h="2734310">
                  <a:moveTo>
                    <a:pt x="1076837" y="946387"/>
                  </a:moveTo>
                  <a:lnTo>
                    <a:pt x="1073313" y="949911"/>
                  </a:lnTo>
                  <a:lnTo>
                    <a:pt x="1059119" y="946145"/>
                  </a:lnTo>
                  <a:lnTo>
                    <a:pt x="1049371" y="937932"/>
                  </a:lnTo>
                  <a:lnTo>
                    <a:pt x="1065877" y="921427"/>
                  </a:lnTo>
                  <a:lnTo>
                    <a:pt x="1075228" y="930035"/>
                  </a:lnTo>
                  <a:lnTo>
                    <a:pt x="1076837" y="946387"/>
                  </a:lnTo>
                  <a:close/>
                </a:path>
                <a:path w="2386965" h="2734310">
                  <a:moveTo>
                    <a:pt x="1190074" y="833150"/>
                  </a:moveTo>
                  <a:lnTo>
                    <a:pt x="1182798" y="840426"/>
                  </a:lnTo>
                  <a:lnTo>
                    <a:pt x="1170642" y="834622"/>
                  </a:lnTo>
                  <a:lnTo>
                    <a:pt x="1162944" y="824359"/>
                  </a:lnTo>
                  <a:lnTo>
                    <a:pt x="1177400" y="809903"/>
                  </a:lnTo>
                  <a:lnTo>
                    <a:pt x="1189053" y="816211"/>
                  </a:lnTo>
                  <a:lnTo>
                    <a:pt x="1186979" y="818284"/>
                  </a:lnTo>
                  <a:lnTo>
                    <a:pt x="1190074" y="833150"/>
                  </a:lnTo>
                  <a:close/>
                </a:path>
                <a:path w="2386965" h="2734310">
                  <a:moveTo>
                    <a:pt x="1329152" y="676111"/>
                  </a:moveTo>
                  <a:lnTo>
                    <a:pt x="1314994" y="672309"/>
                  </a:lnTo>
                  <a:lnTo>
                    <a:pt x="1327184" y="660119"/>
                  </a:lnTo>
                  <a:lnTo>
                    <a:pt x="1329152" y="676111"/>
                  </a:lnTo>
                  <a:close/>
                </a:path>
                <a:path w="2386965" h="2734310">
                  <a:moveTo>
                    <a:pt x="887821" y="1135404"/>
                  </a:moveTo>
                  <a:lnTo>
                    <a:pt x="873245" y="1149979"/>
                  </a:lnTo>
                  <a:lnTo>
                    <a:pt x="862730" y="1142533"/>
                  </a:lnTo>
                  <a:lnTo>
                    <a:pt x="880447" y="1124817"/>
                  </a:lnTo>
                  <a:lnTo>
                    <a:pt x="887821" y="1135404"/>
                  </a:lnTo>
                  <a:close/>
                </a:path>
                <a:path w="2386965" h="2734310">
                  <a:moveTo>
                    <a:pt x="931322" y="1109863"/>
                  </a:moveTo>
                  <a:lnTo>
                    <a:pt x="927486" y="1113698"/>
                  </a:lnTo>
                  <a:lnTo>
                    <a:pt x="912645" y="1110579"/>
                  </a:lnTo>
                  <a:lnTo>
                    <a:pt x="908088" y="1097176"/>
                  </a:lnTo>
                  <a:lnTo>
                    <a:pt x="916107" y="1089157"/>
                  </a:lnTo>
                  <a:lnTo>
                    <a:pt x="930013" y="1093211"/>
                  </a:lnTo>
                  <a:lnTo>
                    <a:pt x="926178" y="1097047"/>
                  </a:lnTo>
                  <a:lnTo>
                    <a:pt x="931322" y="1109863"/>
                  </a:lnTo>
                  <a:close/>
                </a:path>
                <a:path w="2386965" h="2734310">
                  <a:moveTo>
                    <a:pt x="965100" y="1076084"/>
                  </a:moveTo>
                  <a:lnTo>
                    <a:pt x="957477" y="1083708"/>
                  </a:lnTo>
                  <a:lnTo>
                    <a:pt x="943822" y="1079402"/>
                  </a:lnTo>
                  <a:lnTo>
                    <a:pt x="935609" y="1069655"/>
                  </a:lnTo>
                  <a:lnTo>
                    <a:pt x="950952" y="1054312"/>
                  </a:lnTo>
                  <a:lnTo>
                    <a:pt x="959932" y="1063292"/>
                  </a:lnTo>
                  <a:lnTo>
                    <a:pt x="965100" y="1076084"/>
                  </a:lnTo>
                  <a:close/>
                </a:path>
                <a:path w="2386965" h="2734310">
                  <a:moveTo>
                    <a:pt x="1039489" y="1001696"/>
                  </a:moveTo>
                  <a:lnTo>
                    <a:pt x="1024146" y="1017038"/>
                  </a:lnTo>
                  <a:lnTo>
                    <a:pt x="1006186" y="999078"/>
                  </a:lnTo>
                  <a:lnTo>
                    <a:pt x="1021289" y="983975"/>
                  </a:lnTo>
                  <a:lnTo>
                    <a:pt x="1039489" y="1001696"/>
                  </a:lnTo>
                  <a:close/>
                </a:path>
                <a:path w="2386965" h="2734310">
                  <a:moveTo>
                    <a:pt x="1107642" y="915582"/>
                  </a:moveTo>
                  <a:lnTo>
                    <a:pt x="1094158" y="929067"/>
                  </a:lnTo>
                  <a:lnTo>
                    <a:pt x="1095174" y="910090"/>
                  </a:lnTo>
                  <a:lnTo>
                    <a:pt x="1107642" y="915582"/>
                  </a:lnTo>
                  <a:close/>
                </a:path>
                <a:path w="2386965" h="2734310">
                  <a:moveTo>
                    <a:pt x="1145259" y="895926"/>
                  </a:moveTo>
                  <a:lnTo>
                    <a:pt x="1139062" y="902123"/>
                  </a:lnTo>
                  <a:lnTo>
                    <a:pt x="1124100" y="899124"/>
                  </a:lnTo>
                  <a:lnTo>
                    <a:pt x="1117002" y="888262"/>
                  </a:lnTo>
                  <a:lnTo>
                    <a:pt x="1131997" y="873267"/>
                  </a:lnTo>
                  <a:lnTo>
                    <a:pt x="1140606" y="882619"/>
                  </a:lnTo>
                  <a:lnTo>
                    <a:pt x="1145259" y="895926"/>
                  </a:lnTo>
                  <a:close/>
                </a:path>
                <a:path w="2386965" h="2734310">
                  <a:moveTo>
                    <a:pt x="1281139" y="760046"/>
                  </a:moveTo>
                  <a:lnTo>
                    <a:pt x="1273048" y="768137"/>
                  </a:lnTo>
                  <a:lnTo>
                    <a:pt x="1259213" y="764011"/>
                  </a:lnTo>
                  <a:lnTo>
                    <a:pt x="1257379" y="765845"/>
                  </a:lnTo>
                  <a:lnTo>
                    <a:pt x="1249370" y="755894"/>
                  </a:lnTo>
                  <a:lnTo>
                    <a:pt x="1263178" y="742086"/>
                  </a:lnTo>
                  <a:lnTo>
                    <a:pt x="1273884" y="749340"/>
                  </a:lnTo>
                  <a:lnTo>
                    <a:pt x="1281139" y="760046"/>
                  </a:lnTo>
                  <a:close/>
                </a:path>
                <a:path w="2386965" h="2734310">
                  <a:moveTo>
                    <a:pt x="1338133" y="685092"/>
                  </a:moveTo>
                  <a:lnTo>
                    <a:pt x="1320392" y="702832"/>
                  </a:lnTo>
                  <a:lnTo>
                    <a:pt x="1316339" y="688925"/>
                  </a:lnTo>
                  <a:lnTo>
                    <a:pt x="1326084" y="679180"/>
                  </a:lnTo>
                  <a:lnTo>
                    <a:pt x="1338133" y="685092"/>
                  </a:lnTo>
                  <a:close/>
                </a:path>
                <a:path w="2386965" h="2734310">
                  <a:moveTo>
                    <a:pt x="1371887" y="651338"/>
                  </a:moveTo>
                  <a:lnTo>
                    <a:pt x="1356544" y="666680"/>
                  </a:lnTo>
                  <a:lnTo>
                    <a:pt x="1350392" y="654871"/>
                  </a:lnTo>
                  <a:lnTo>
                    <a:pt x="1363530" y="641734"/>
                  </a:lnTo>
                  <a:lnTo>
                    <a:pt x="1371887" y="651338"/>
                  </a:lnTo>
                  <a:close/>
                </a:path>
                <a:path w="2386965" h="2734310">
                  <a:moveTo>
                    <a:pt x="891709" y="1167436"/>
                  </a:moveTo>
                  <a:lnTo>
                    <a:pt x="885068" y="1174077"/>
                  </a:lnTo>
                  <a:lnTo>
                    <a:pt x="867875" y="1155349"/>
                  </a:lnTo>
                  <a:lnTo>
                    <a:pt x="877848" y="1145376"/>
                  </a:lnTo>
                  <a:lnTo>
                    <a:pt x="888818" y="1152367"/>
                  </a:lnTo>
                  <a:lnTo>
                    <a:pt x="887212" y="1153973"/>
                  </a:lnTo>
                  <a:lnTo>
                    <a:pt x="891709" y="1167436"/>
                  </a:lnTo>
                  <a:close/>
                </a:path>
                <a:path w="2386965" h="2734310">
                  <a:moveTo>
                    <a:pt x="922884" y="1118301"/>
                  </a:moveTo>
                  <a:lnTo>
                    <a:pt x="905527" y="1135658"/>
                  </a:lnTo>
                  <a:lnTo>
                    <a:pt x="900586" y="1122638"/>
                  </a:lnTo>
                  <a:lnTo>
                    <a:pt x="906999" y="1116225"/>
                  </a:lnTo>
                  <a:lnTo>
                    <a:pt x="922884" y="1118301"/>
                  </a:lnTo>
                  <a:close/>
                </a:path>
                <a:path w="2386965" h="2734310">
                  <a:moveTo>
                    <a:pt x="961782" y="1097363"/>
                  </a:moveTo>
                  <a:lnTo>
                    <a:pt x="947590" y="1111555"/>
                  </a:lnTo>
                  <a:lnTo>
                    <a:pt x="937915" y="1103270"/>
                  </a:lnTo>
                  <a:lnTo>
                    <a:pt x="931548" y="1091677"/>
                  </a:lnTo>
                  <a:lnTo>
                    <a:pt x="940154" y="1083070"/>
                  </a:lnTo>
                  <a:lnTo>
                    <a:pt x="953569" y="1087615"/>
                  </a:lnTo>
                  <a:lnTo>
                    <a:pt x="954552" y="1086633"/>
                  </a:lnTo>
                  <a:lnTo>
                    <a:pt x="961782" y="1097363"/>
                  </a:lnTo>
                  <a:close/>
                </a:path>
                <a:path w="2386965" h="2734310">
                  <a:moveTo>
                    <a:pt x="998749" y="1060396"/>
                  </a:moveTo>
                  <a:lnTo>
                    <a:pt x="980803" y="1060382"/>
                  </a:lnTo>
                  <a:lnTo>
                    <a:pt x="969186" y="1054039"/>
                  </a:lnTo>
                  <a:lnTo>
                    <a:pt x="986015" y="1037210"/>
                  </a:lnTo>
                  <a:lnTo>
                    <a:pt x="998749" y="1060396"/>
                  </a:lnTo>
                  <a:close/>
                </a:path>
                <a:path w="2386965" h="2734310">
                  <a:moveTo>
                    <a:pt x="1026989" y="1032156"/>
                  </a:moveTo>
                  <a:lnTo>
                    <a:pt x="1010112" y="1049033"/>
                  </a:lnTo>
                  <a:lnTo>
                    <a:pt x="1001132" y="1040053"/>
                  </a:lnTo>
                  <a:lnTo>
                    <a:pt x="996635" y="1026589"/>
                  </a:lnTo>
                  <a:lnTo>
                    <a:pt x="1004450" y="1018774"/>
                  </a:lnTo>
                  <a:lnTo>
                    <a:pt x="1018776" y="1022408"/>
                  </a:lnTo>
                  <a:lnTo>
                    <a:pt x="1026989" y="1032156"/>
                  </a:lnTo>
                  <a:close/>
                </a:path>
                <a:path w="2386965" h="2734310">
                  <a:moveTo>
                    <a:pt x="1080689" y="978456"/>
                  </a:moveTo>
                  <a:lnTo>
                    <a:pt x="1063812" y="995333"/>
                  </a:lnTo>
                  <a:lnTo>
                    <a:pt x="1055299" y="985885"/>
                  </a:lnTo>
                  <a:lnTo>
                    <a:pt x="1049591" y="973633"/>
                  </a:lnTo>
                  <a:lnTo>
                    <a:pt x="1055021" y="968203"/>
                  </a:lnTo>
                  <a:lnTo>
                    <a:pt x="1070942" y="970243"/>
                  </a:lnTo>
                  <a:lnTo>
                    <a:pt x="1080689" y="978456"/>
                  </a:lnTo>
                  <a:close/>
                </a:path>
                <a:path w="2386965" h="2734310">
                  <a:moveTo>
                    <a:pt x="1117558" y="923627"/>
                  </a:moveTo>
                  <a:lnTo>
                    <a:pt x="1103857" y="937328"/>
                  </a:lnTo>
                  <a:lnTo>
                    <a:pt x="1090921" y="932303"/>
                  </a:lnTo>
                  <a:lnTo>
                    <a:pt x="1109045" y="914179"/>
                  </a:lnTo>
                  <a:lnTo>
                    <a:pt x="1117558" y="923627"/>
                  </a:lnTo>
                  <a:close/>
                </a:path>
                <a:path w="2386965" h="2734310">
                  <a:moveTo>
                    <a:pt x="1343277" y="697908"/>
                  </a:moveTo>
                  <a:lnTo>
                    <a:pt x="1334838" y="706346"/>
                  </a:lnTo>
                  <a:lnTo>
                    <a:pt x="1320500" y="702724"/>
                  </a:lnTo>
                  <a:lnTo>
                    <a:pt x="1336598" y="686626"/>
                  </a:lnTo>
                  <a:lnTo>
                    <a:pt x="1343277" y="697908"/>
                  </a:lnTo>
                  <a:close/>
                </a:path>
                <a:path w="2386965" h="2734310">
                  <a:moveTo>
                    <a:pt x="930953" y="1128192"/>
                  </a:moveTo>
                  <a:lnTo>
                    <a:pt x="914987" y="1144158"/>
                  </a:lnTo>
                  <a:lnTo>
                    <a:pt x="904221" y="1136964"/>
                  </a:lnTo>
                  <a:lnTo>
                    <a:pt x="920582" y="1120602"/>
                  </a:lnTo>
                  <a:lnTo>
                    <a:pt x="930953" y="1128192"/>
                  </a:lnTo>
                  <a:close/>
                </a:path>
                <a:path w="2386965" h="2734310">
                  <a:moveTo>
                    <a:pt x="1116745" y="942400"/>
                  </a:moveTo>
                  <a:lnTo>
                    <a:pt x="1100635" y="958510"/>
                  </a:lnTo>
                  <a:lnTo>
                    <a:pt x="1098032" y="943153"/>
                  </a:lnTo>
                  <a:lnTo>
                    <a:pt x="1106998" y="934187"/>
                  </a:lnTo>
                  <a:lnTo>
                    <a:pt x="1116745" y="942400"/>
                  </a:lnTo>
                  <a:close/>
                </a:path>
                <a:path w="2386965" h="2734310">
                  <a:moveTo>
                    <a:pt x="1181185" y="877960"/>
                  </a:moveTo>
                  <a:lnTo>
                    <a:pt x="1166273" y="892872"/>
                  </a:lnTo>
                  <a:lnTo>
                    <a:pt x="1155327" y="885857"/>
                  </a:lnTo>
                  <a:lnTo>
                    <a:pt x="1172205" y="868980"/>
                  </a:lnTo>
                  <a:lnTo>
                    <a:pt x="1181185" y="877960"/>
                  </a:lnTo>
                  <a:close/>
                </a:path>
                <a:path w="2386965" h="2734310">
                  <a:moveTo>
                    <a:pt x="1203432" y="855713"/>
                  </a:moveTo>
                  <a:lnTo>
                    <a:pt x="1189623" y="869522"/>
                  </a:lnTo>
                  <a:lnTo>
                    <a:pt x="1179780" y="861405"/>
                  </a:lnTo>
                  <a:lnTo>
                    <a:pt x="1195315" y="845870"/>
                  </a:lnTo>
                  <a:lnTo>
                    <a:pt x="1203432" y="855713"/>
                  </a:lnTo>
                  <a:close/>
                </a:path>
                <a:path w="2386965" h="2734310">
                  <a:moveTo>
                    <a:pt x="1262046" y="797099"/>
                  </a:moveTo>
                  <a:lnTo>
                    <a:pt x="1247710" y="811435"/>
                  </a:lnTo>
                  <a:lnTo>
                    <a:pt x="1238179" y="803006"/>
                  </a:lnTo>
                  <a:lnTo>
                    <a:pt x="1252754" y="788430"/>
                  </a:lnTo>
                  <a:lnTo>
                    <a:pt x="1262046" y="797099"/>
                  </a:lnTo>
                  <a:close/>
                </a:path>
                <a:path w="2386965" h="2734310">
                  <a:moveTo>
                    <a:pt x="1330552" y="746554"/>
                  </a:moveTo>
                  <a:lnTo>
                    <a:pt x="1316743" y="760362"/>
                  </a:lnTo>
                  <a:lnTo>
                    <a:pt x="1304850" y="754295"/>
                  </a:lnTo>
                  <a:lnTo>
                    <a:pt x="1297920" y="743265"/>
                  </a:lnTo>
                  <a:lnTo>
                    <a:pt x="1312591" y="728593"/>
                  </a:lnTo>
                  <a:lnTo>
                    <a:pt x="1323513" y="735632"/>
                  </a:lnTo>
                  <a:lnTo>
                    <a:pt x="1330552" y="746554"/>
                  </a:lnTo>
                  <a:close/>
                </a:path>
                <a:path w="2386965" h="2734310">
                  <a:moveTo>
                    <a:pt x="927314" y="1167753"/>
                  </a:moveTo>
                  <a:lnTo>
                    <a:pt x="910700" y="1184366"/>
                  </a:lnTo>
                  <a:lnTo>
                    <a:pt x="900006" y="1177100"/>
                  </a:lnTo>
                  <a:lnTo>
                    <a:pt x="894562" y="1164584"/>
                  </a:lnTo>
                  <a:lnTo>
                    <a:pt x="900831" y="1158315"/>
                  </a:lnTo>
                  <a:lnTo>
                    <a:pt x="916296" y="1160810"/>
                  </a:lnTo>
                  <a:lnTo>
                    <a:pt x="927314" y="1167753"/>
                  </a:lnTo>
                  <a:close/>
                </a:path>
                <a:path w="2386965" h="2734310">
                  <a:moveTo>
                    <a:pt x="996164" y="1098902"/>
                  </a:moveTo>
                  <a:lnTo>
                    <a:pt x="979263" y="1115803"/>
                  </a:lnTo>
                  <a:lnTo>
                    <a:pt x="968257" y="1108848"/>
                  </a:lnTo>
                  <a:lnTo>
                    <a:pt x="961782" y="1097363"/>
                  </a:lnTo>
                  <a:lnTo>
                    <a:pt x="974248" y="1084897"/>
                  </a:lnTo>
                  <a:lnTo>
                    <a:pt x="984355" y="1092750"/>
                  </a:lnTo>
                  <a:lnTo>
                    <a:pt x="985338" y="1091767"/>
                  </a:lnTo>
                  <a:lnTo>
                    <a:pt x="996164" y="1098902"/>
                  </a:lnTo>
                  <a:close/>
                </a:path>
                <a:path w="2386965" h="2734310">
                  <a:moveTo>
                    <a:pt x="1086639" y="1008427"/>
                  </a:moveTo>
                  <a:lnTo>
                    <a:pt x="1073046" y="1022020"/>
                  </a:lnTo>
                  <a:lnTo>
                    <a:pt x="1060710" y="1016396"/>
                  </a:lnTo>
                  <a:lnTo>
                    <a:pt x="1061669" y="1015437"/>
                  </a:lnTo>
                  <a:lnTo>
                    <a:pt x="1057675" y="1001470"/>
                  </a:lnTo>
                  <a:lnTo>
                    <a:pt x="1065850" y="993295"/>
                  </a:lnTo>
                  <a:lnTo>
                    <a:pt x="1078546" y="998560"/>
                  </a:lnTo>
                  <a:lnTo>
                    <a:pt x="1086639" y="1008427"/>
                  </a:lnTo>
                  <a:close/>
                </a:path>
                <a:path w="2386965" h="2734310">
                  <a:moveTo>
                    <a:pt x="1124191" y="952915"/>
                  </a:moveTo>
                  <a:lnTo>
                    <a:pt x="1110382" y="966723"/>
                  </a:lnTo>
                  <a:lnTo>
                    <a:pt x="1098286" y="960860"/>
                  </a:lnTo>
                  <a:lnTo>
                    <a:pt x="1118279" y="940866"/>
                  </a:lnTo>
                  <a:lnTo>
                    <a:pt x="1124191" y="952915"/>
                  </a:lnTo>
                  <a:close/>
                </a:path>
                <a:path w="2386965" h="2734310">
                  <a:moveTo>
                    <a:pt x="1153884" y="941182"/>
                  </a:moveTo>
                  <a:lnTo>
                    <a:pt x="1138565" y="956501"/>
                  </a:lnTo>
                  <a:lnTo>
                    <a:pt x="1129561" y="947545"/>
                  </a:lnTo>
                  <a:lnTo>
                    <a:pt x="1128156" y="930989"/>
                  </a:lnTo>
                  <a:lnTo>
                    <a:pt x="1134006" y="925140"/>
                  </a:lnTo>
                  <a:lnTo>
                    <a:pt x="1145959" y="931147"/>
                  </a:lnTo>
                  <a:lnTo>
                    <a:pt x="1153884" y="941182"/>
                  </a:lnTo>
                  <a:close/>
                </a:path>
                <a:path w="2386965" h="2734310">
                  <a:moveTo>
                    <a:pt x="1186871" y="908195"/>
                  </a:moveTo>
                  <a:lnTo>
                    <a:pt x="1168460" y="926607"/>
                  </a:lnTo>
                  <a:lnTo>
                    <a:pt x="1159587" y="917518"/>
                  </a:lnTo>
                  <a:lnTo>
                    <a:pt x="1153664" y="905482"/>
                  </a:lnTo>
                  <a:lnTo>
                    <a:pt x="1158590" y="900555"/>
                  </a:lnTo>
                  <a:lnTo>
                    <a:pt x="1173288" y="903818"/>
                  </a:lnTo>
                  <a:lnTo>
                    <a:pt x="1176356" y="900749"/>
                  </a:lnTo>
                  <a:lnTo>
                    <a:pt x="1186871" y="908195"/>
                  </a:lnTo>
                  <a:close/>
                </a:path>
                <a:path w="2386965" h="2734310">
                  <a:moveTo>
                    <a:pt x="1201672" y="875434"/>
                  </a:moveTo>
                  <a:lnTo>
                    <a:pt x="1190390" y="868755"/>
                  </a:lnTo>
                  <a:lnTo>
                    <a:pt x="1197295" y="861850"/>
                  </a:lnTo>
                  <a:lnTo>
                    <a:pt x="1201672" y="875434"/>
                  </a:lnTo>
                  <a:close/>
                </a:path>
                <a:path w="2386965" h="2734310">
                  <a:moveTo>
                    <a:pt x="1243400" y="851667"/>
                  </a:moveTo>
                  <a:lnTo>
                    <a:pt x="1228297" y="866770"/>
                  </a:lnTo>
                  <a:lnTo>
                    <a:pt x="1217399" y="859707"/>
                  </a:lnTo>
                  <a:lnTo>
                    <a:pt x="1212254" y="846891"/>
                  </a:lnTo>
                  <a:lnTo>
                    <a:pt x="1225679" y="833466"/>
                  </a:lnTo>
                  <a:lnTo>
                    <a:pt x="1243400" y="851667"/>
                  </a:lnTo>
                  <a:close/>
                </a:path>
                <a:path w="2386965" h="2734310">
                  <a:moveTo>
                    <a:pt x="1383643" y="711424"/>
                  </a:moveTo>
                  <a:lnTo>
                    <a:pt x="1368683" y="726383"/>
                  </a:lnTo>
                  <a:lnTo>
                    <a:pt x="1358517" y="718589"/>
                  </a:lnTo>
                  <a:lnTo>
                    <a:pt x="1360566" y="716539"/>
                  </a:lnTo>
                  <a:lnTo>
                    <a:pt x="1356656" y="702489"/>
                  </a:lnTo>
                  <a:lnTo>
                    <a:pt x="1364532" y="694614"/>
                  </a:lnTo>
                  <a:lnTo>
                    <a:pt x="1376101" y="701005"/>
                  </a:lnTo>
                  <a:lnTo>
                    <a:pt x="1383643" y="711424"/>
                  </a:lnTo>
                  <a:close/>
                </a:path>
                <a:path w="2386965" h="2734310">
                  <a:moveTo>
                    <a:pt x="974915" y="1138112"/>
                  </a:moveTo>
                  <a:lnTo>
                    <a:pt x="966284" y="1146742"/>
                  </a:lnTo>
                  <a:lnTo>
                    <a:pt x="952701" y="1142365"/>
                  </a:lnTo>
                  <a:lnTo>
                    <a:pt x="951263" y="1143803"/>
                  </a:lnTo>
                  <a:lnTo>
                    <a:pt x="943146" y="1133960"/>
                  </a:lnTo>
                  <a:lnTo>
                    <a:pt x="957529" y="1119576"/>
                  </a:lnTo>
                  <a:lnTo>
                    <a:pt x="968523" y="1126543"/>
                  </a:lnTo>
                  <a:lnTo>
                    <a:pt x="974915" y="1138112"/>
                  </a:lnTo>
                  <a:close/>
                </a:path>
                <a:path w="2386965" h="2734310">
                  <a:moveTo>
                    <a:pt x="1041114" y="1053952"/>
                  </a:moveTo>
                  <a:lnTo>
                    <a:pt x="1024237" y="1070829"/>
                  </a:lnTo>
                  <a:lnTo>
                    <a:pt x="1013723" y="1063383"/>
                  </a:lnTo>
                  <a:lnTo>
                    <a:pt x="1032134" y="1044972"/>
                  </a:lnTo>
                  <a:lnTo>
                    <a:pt x="1041114" y="1053952"/>
                  </a:lnTo>
                  <a:close/>
                </a:path>
                <a:path w="2386965" h="2734310">
                  <a:moveTo>
                    <a:pt x="935457" y="1195530"/>
                  </a:moveTo>
                  <a:lnTo>
                    <a:pt x="917154" y="1213834"/>
                  </a:lnTo>
                  <a:lnTo>
                    <a:pt x="900727" y="1194339"/>
                  </a:lnTo>
                  <a:lnTo>
                    <a:pt x="906097" y="1188969"/>
                  </a:lnTo>
                  <a:lnTo>
                    <a:pt x="921982" y="1191045"/>
                  </a:lnTo>
                  <a:lnTo>
                    <a:pt x="921215" y="1191812"/>
                  </a:lnTo>
                  <a:lnTo>
                    <a:pt x="935457" y="1195530"/>
                  </a:lnTo>
                  <a:close/>
                </a:path>
                <a:path w="2386965" h="2734310">
                  <a:moveTo>
                    <a:pt x="960114" y="1170874"/>
                  </a:moveTo>
                  <a:lnTo>
                    <a:pt x="936558" y="1176469"/>
                  </a:lnTo>
                  <a:lnTo>
                    <a:pt x="928452" y="1166614"/>
                  </a:lnTo>
                  <a:lnTo>
                    <a:pt x="941709" y="1153357"/>
                  </a:lnTo>
                  <a:lnTo>
                    <a:pt x="960114" y="1170874"/>
                  </a:lnTo>
                  <a:close/>
                </a:path>
                <a:path w="2386965" h="2734310">
                  <a:moveTo>
                    <a:pt x="989334" y="1123692"/>
                  </a:moveTo>
                  <a:lnTo>
                    <a:pt x="983845" y="1129182"/>
                  </a:lnTo>
                  <a:lnTo>
                    <a:pt x="977537" y="1117529"/>
                  </a:lnTo>
                  <a:lnTo>
                    <a:pt x="989334" y="1123692"/>
                  </a:lnTo>
                  <a:close/>
                </a:path>
                <a:path w="2386965" h="2734310">
                  <a:moveTo>
                    <a:pt x="1014580" y="1116407"/>
                  </a:moveTo>
                  <a:lnTo>
                    <a:pt x="1013813" y="1117174"/>
                  </a:lnTo>
                  <a:lnTo>
                    <a:pt x="996394" y="1116632"/>
                  </a:lnTo>
                  <a:lnTo>
                    <a:pt x="994093" y="1118934"/>
                  </a:lnTo>
                  <a:lnTo>
                    <a:pt x="982871" y="1112195"/>
                  </a:lnTo>
                  <a:lnTo>
                    <a:pt x="1001007" y="1094059"/>
                  </a:lnTo>
                  <a:lnTo>
                    <a:pt x="1010970" y="1102057"/>
                  </a:lnTo>
                  <a:lnTo>
                    <a:pt x="1014580" y="1116407"/>
                  </a:lnTo>
                  <a:close/>
                </a:path>
                <a:path w="2386965" h="2734310">
                  <a:moveTo>
                    <a:pt x="1048335" y="1082653"/>
                  </a:moveTo>
                  <a:lnTo>
                    <a:pt x="1028389" y="1102598"/>
                  </a:lnTo>
                  <a:lnTo>
                    <a:pt x="1020943" y="1092084"/>
                  </a:lnTo>
                  <a:lnTo>
                    <a:pt x="1016566" y="1078501"/>
                  </a:lnTo>
                  <a:lnTo>
                    <a:pt x="1026539" y="1068528"/>
                  </a:lnTo>
                  <a:lnTo>
                    <a:pt x="1037053" y="1075974"/>
                  </a:lnTo>
                  <a:lnTo>
                    <a:pt x="1048335" y="1082653"/>
                  </a:lnTo>
                  <a:close/>
                </a:path>
                <a:path w="2386965" h="2734310">
                  <a:moveTo>
                    <a:pt x="1044820" y="1068206"/>
                  </a:moveTo>
                  <a:lnTo>
                    <a:pt x="1041572" y="1071455"/>
                  </a:lnTo>
                  <a:lnTo>
                    <a:pt x="1026539" y="1068528"/>
                  </a:lnTo>
                  <a:lnTo>
                    <a:pt x="1038082" y="1056985"/>
                  </a:lnTo>
                  <a:lnTo>
                    <a:pt x="1044820" y="1068206"/>
                  </a:lnTo>
                  <a:close/>
                </a:path>
                <a:path w="2386965" h="2734310">
                  <a:moveTo>
                    <a:pt x="1088993" y="1041994"/>
                  </a:moveTo>
                  <a:lnTo>
                    <a:pt x="1074418" y="1056570"/>
                  </a:lnTo>
                  <a:lnTo>
                    <a:pt x="1063903" y="1049124"/>
                  </a:lnTo>
                  <a:lnTo>
                    <a:pt x="1064466" y="1048560"/>
                  </a:lnTo>
                  <a:lnTo>
                    <a:pt x="1060005" y="1035061"/>
                  </a:lnTo>
                  <a:lnTo>
                    <a:pt x="1065819" y="1029248"/>
                  </a:lnTo>
                  <a:lnTo>
                    <a:pt x="1079246" y="1033781"/>
                  </a:lnTo>
                  <a:lnTo>
                    <a:pt x="1088993" y="1041994"/>
                  </a:lnTo>
                  <a:close/>
                </a:path>
                <a:path w="2386965" h="2734310">
                  <a:moveTo>
                    <a:pt x="1135022" y="995966"/>
                  </a:moveTo>
                  <a:lnTo>
                    <a:pt x="1129652" y="1001336"/>
                  </a:lnTo>
                  <a:lnTo>
                    <a:pt x="1115301" y="997725"/>
                  </a:lnTo>
                  <a:lnTo>
                    <a:pt x="1111813" y="1001213"/>
                  </a:lnTo>
                  <a:lnTo>
                    <a:pt x="1106417" y="988649"/>
                  </a:lnTo>
                  <a:lnTo>
                    <a:pt x="1117828" y="977238"/>
                  </a:lnTo>
                  <a:lnTo>
                    <a:pt x="1129877" y="983150"/>
                  </a:lnTo>
                  <a:lnTo>
                    <a:pt x="1135022" y="995966"/>
                  </a:lnTo>
                  <a:close/>
                </a:path>
                <a:path w="2386965" h="2734310">
                  <a:moveTo>
                    <a:pt x="1197963" y="933024"/>
                  </a:moveTo>
                  <a:lnTo>
                    <a:pt x="1180283" y="950704"/>
                  </a:lnTo>
                  <a:lnTo>
                    <a:pt x="1171890" y="941137"/>
                  </a:lnTo>
                  <a:lnTo>
                    <a:pt x="1173700" y="939327"/>
                  </a:lnTo>
                  <a:lnTo>
                    <a:pt x="1169550" y="925516"/>
                  </a:lnTo>
                  <a:lnTo>
                    <a:pt x="1188180" y="924847"/>
                  </a:lnTo>
                  <a:lnTo>
                    <a:pt x="1197963" y="933024"/>
                  </a:lnTo>
                  <a:close/>
                </a:path>
                <a:path w="2386965" h="2734310">
                  <a:moveTo>
                    <a:pt x="1273045" y="839982"/>
                  </a:moveTo>
                  <a:lnTo>
                    <a:pt x="1260747" y="852280"/>
                  </a:lnTo>
                  <a:lnTo>
                    <a:pt x="1256681" y="838385"/>
                  </a:lnTo>
                  <a:lnTo>
                    <a:pt x="1273045" y="839982"/>
                  </a:lnTo>
                  <a:close/>
                </a:path>
                <a:path w="2386965" h="2734310">
                  <a:moveTo>
                    <a:pt x="1312231" y="818756"/>
                  </a:moveTo>
                  <a:lnTo>
                    <a:pt x="1296121" y="834866"/>
                  </a:lnTo>
                  <a:lnTo>
                    <a:pt x="1279695" y="815371"/>
                  </a:lnTo>
                  <a:lnTo>
                    <a:pt x="1294175" y="800891"/>
                  </a:lnTo>
                  <a:lnTo>
                    <a:pt x="1304965" y="808062"/>
                  </a:lnTo>
                  <a:lnTo>
                    <a:pt x="1312231" y="818756"/>
                  </a:lnTo>
                  <a:close/>
                </a:path>
                <a:path w="2386965" h="2734310">
                  <a:moveTo>
                    <a:pt x="984724" y="1164224"/>
                  </a:moveTo>
                  <a:lnTo>
                    <a:pt x="968806" y="1180142"/>
                  </a:lnTo>
                  <a:lnTo>
                    <a:pt x="961648" y="1169339"/>
                  </a:lnTo>
                  <a:lnTo>
                    <a:pt x="962882" y="1168105"/>
                  </a:lnTo>
                  <a:lnTo>
                    <a:pt x="955640" y="1157387"/>
                  </a:lnTo>
                  <a:lnTo>
                    <a:pt x="969545" y="1143482"/>
                  </a:lnTo>
                  <a:lnTo>
                    <a:pt x="979292" y="1151695"/>
                  </a:lnTo>
                  <a:lnTo>
                    <a:pt x="984724" y="1164224"/>
                  </a:lnTo>
                  <a:close/>
                </a:path>
                <a:path w="2386965" h="2734310">
                  <a:moveTo>
                    <a:pt x="1001767" y="1129220"/>
                  </a:moveTo>
                  <a:lnTo>
                    <a:pt x="988498" y="1142490"/>
                  </a:lnTo>
                  <a:lnTo>
                    <a:pt x="979517" y="1133509"/>
                  </a:lnTo>
                  <a:lnTo>
                    <a:pt x="996394" y="1116632"/>
                  </a:lnTo>
                  <a:lnTo>
                    <a:pt x="1001767" y="1129220"/>
                  </a:lnTo>
                  <a:close/>
                </a:path>
                <a:path w="2386965" h="2734310">
                  <a:moveTo>
                    <a:pt x="1260703" y="888244"/>
                  </a:moveTo>
                  <a:lnTo>
                    <a:pt x="1246032" y="902916"/>
                  </a:lnTo>
                  <a:lnTo>
                    <a:pt x="1236404" y="894583"/>
                  </a:lnTo>
                  <a:lnTo>
                    <a:pt x="1230948" y="882079"/>
                  </a:lnTo>
                  <a:lnTo>
                    <a:pt x="1241880" y="871147"/>
                  </a:lnTo>
                  <a:lnTo>
                    <a:pt x="1253126" y="877862"/>
                  </a:lnTo>
                  <a:lnTo>
                    <a:pt x="1260703" y="888244"/>
                  </a:lnTo>
                  <a:close/>
                </a:path>
                <a:path w="2386965" h="2734310">
                  <a:moveTo>
                    <a:pt x="1284135" y="846852"/>
                  </a:moveTo>
                  <a:lnTo>
                    <a:pt x="1270542" y="860445"/>
                  </a:lnTo>
                  <a:lnTo>
                    <a:pt x="1259140" y="853886"/>
                  </a:lnTo>
                  <a:lnTo>
                    <a:pt x="1276401" y="836626"/>
                  </a:lnTo>
                  <a:lnTo>
                    <a:pt x="1284135" y="846852"/>
                  </a:lnTo>
                  <a:close/>
                </a:path>
                <a:path w="2386965" h="2734310">
                  <a:moveTo>
                    <a:pt x="944545" y="1204403"/>
                  </a:moveTo>
                  <a:lnTo>
                    <a:pt x="929970" y="1218978"/>
                  </a:lnTo>
                  <a:lnTo>
                    <a:pt x="921756" y="1209231"/>
                  </a:lnTo>
                  <a:lnTo>
                    <a:pt x="939365" y="1191623"/>
                  </a:lnTo>
                  <a:lnTo>
                    <a:pt x="944545" y="1204403"/>
                  </a:lnTo>
                  <a:close/>
                </a:path>
                <a:path w="2386965" h="2734310">
                  <a:moveTo>
                    <a:pt x="1103343" y="1045604"/>
                  </a:moveTo>
                  <a:lnTo>
                    <a:pt x="1087042" y="1061906"/>
                  </a:lnTo>
                  <a:lnTo>
                    <a:pt x="1077942" y="1053046"/>
                  </a:lnTo>
                  <a:lnTo>
                    <a:pt x="1092769" y="1038218"/>
                  </a:lnTo>
                  <a:lnTo>
                    <a:pt x="1103343" y="1045604"/>
                  </a:lnTo>
                  <a:close/>
                </a:path>
                <a:path w="2386965" h="2734310">
                  <a:moveTo>
                    <a:pt x="1150717" y="1016192"/>
                  </a:moveTo>
                  <a:lnTo>
                    <a:pt x="1134571" y="1032337"/>
                  </a:lnTo>
                  <a:lnTo>
                    <a:pt x="1125663" y="1023285"/>
                  </a:lnTo>
                  <a:lnTo>
                    <a:pt x="1121213" y="1009774"/>
                  </a:lnTo>
                  <a:lnTo>
                    <a:pt x="1129088" y="1001899"/>
                  </a:lnTo>
                  <a:lnTo>
                    <a:pt x="1141988" y="1006960"/>
                  </a:lnTo>
                  <a:lnTo>
                    <a:pt x="1150717" y="1016192"/>
                  </a:lnTo>
                  <a:close/>
                </a:path>
                <a:path w="2386965" h="2734310">
                  <a:moveTo>
                    <a:pt x="1174760" y="974188"/>
                  </a:moveTo>
                  <a:lnTo>
                    <a:pt x="1158961" y="989987"/>
                  </a:lnTo>
                  <a:lnTo>
                    <a:pt x="1151371" y="979616"/>
                  </a:lnTo>
                  <a:lnTo>
                    <a:pt x="1167242" y="963746"/>
                  </a:lnTo>
                  <a:lnTo>
                    <a:pt x="1174760" y="974188"/>
                  </a:lnTo>
                  <a:close/>
                </a:path>
                <a:path w="2386965" h="2734310">
                  <a:moveTo>
                    <a:pt x="1200003" y="948945"/>
                  </a:moveTo>
                  <a:lnTo>
                    <a:pt x="1184756" y="964191"/>
                  </a:lnTo>
                  <a:lnTo>
                    <a:pt x="1177778" y="953209"/>
                  </a:lnTo>
                  <a:lnTo>
                    <a:pt x="1193324" y="937663"/>
                  </a:lnTo>
                  <a:lnTo>
                    <a:pt x="1200003" y="948945"/>
                  </a:lnTo>
                  <a:close/>
                </a:path>
                <a:path w="2386965" h="2734310">
                  <a:moveTo>
                    <a:pt x="1379289" y="787619"/>
                  </a:moveTo>
                  <a:lnTo>
                    <a:pt x="1364713" y="802195"/>
                  </a:lnTo>
                  <a:lnTo>
                    <a:pt x="1355122" y="793826"/>
                  </a:lnTo>
                  <a:lnTo>
                    <a:pt x="1349917" y="781070"/>
                  </a:lnTo>
                  <a:lnTo>
                    <a:pt x="1356138" y="774849"/>
                  </a:lnTo>
                  <a:lnTo>
                    <a:pt x="1371843" y="777105"/>
                  </a:lnTo>
                  <a:lnTo>
                    <a:pt x="1379289" y="787619"/>
                  </a:lnTo>
                  <a:close/>
                </a:path>
                <a:path w="2386965" h="2734310">
                  <a:moveTo>
                    <a:pt x="1432351" y="716597"/>
                  </a:moveTo>
                  <a:lnTo>
                    <a:pt x="1415306" y="733642"/>
                  </a:lnTo>
                  <a:lnTo>
                    <a:pt x="1410425" y="720562"/>
                  </a:lnTo>
                  <a:lnTo>
                    <a:pt x="1419595" y="711392"/>
                  </a:lnTo>
                  <a:lnTo>
                    <a:pt x="1432351" y="716597"/>
                  </a:lnTo>
                  <a:close/>
                </a:path>
                <a:path w="2386965" h="2734310">
                  <a:moveTo>
                    <a:pt x="986114" y="1252636"/>
                  </a:moveTo>
                  <a:lnTo>
                    <a:pt x="967199" y="1271551"/>
                  </a:lnTo>
                  <a:lnTo>
                    <a:pt x="925367" y="1223581"/>
                  </a:lnTo>
                  <a:lnTo>
                    <a:pt x="937641" y="1211307"/>
                  </a:lnTo>
                  <a:lnTo>
                    <a:pt x="948155" y="1218753"/>
                  </a:lnTo>
                  <a:lnTo>
                    <a:pt x="946621" y="1220287"/>
                  </a:lnTo>
                  <a:lnTo>
                    <a:pt x="948697" y="1236172"/>
                  </a:lnTo>
                  <a:lnTo>
                    <a:pt x="952533" y="1232336"/>
                  </a:lnTo>
                  <a:lnTo>
                    <a:pt x="963047" y="1239782"/>
                  </a:lnTo>
                  <a:lnTo>
                    <a:pt x="958445" y="1244385"/>
                  </a:lnTo>
                  <a:lnTo>
                    <a:pt x="973538" y="1247252"/>
                  </a:lnTo>
                  <a:lnTo>
                    <a:pt x="977206" y="1243584"/>
                  </a:lnTo>
                  <a:lnTo>
                    <a:pt x="986114" y="1252636"/>
                  </a:lnTo>
                  <a:close/>
                </a:path>
                <a:path w="2386965" h="2734310">
                  <a:moveTo>
                    <a:pt x="969949" y="1214919"/>
                  </a:moveTo>
                  <a:lnTo>
                    <a:pt x="963752" y="1221116"/>
                  </a:lnTo>
                  <a:lnTo>
                    <a:pt x="951596" y="1215313"/>
                  </a:lnTo>
                  <a:lnTo>
                    <a:pt x="944545" y="1204403"/>
                  </a:lnTo>
                  <a:lnTo>
                    <a:pt x="959121" y="1189827"/>
                  </a:lnTo>
                  <a:lnTo>
                    <a:pt x="968101" y="1198807"/>
                  </a:lnTo>
                  <a:lnTo>
                    <a:pt x="969949" y="1214919"/>
                  </a:lnTo>
                  <a:close/>
                </a:path>
                <a:path w="2386965" h="2734310">
                  <a:moveTo>
                    <a:pt x="1002275" y="1164633"/>
                  </a:moveTo>
                  <a:lnTo>
                    <a:pt x="973471" y="1193437"/>
                  </a:lnTo>
                  <a:lnTo>
                    <a:pt x="965450" y="1183498"/>
                  </a:lnTo>
                  <a:lnTo>
                    <a:pt x="982135" y="1166813"/>
                  </a:lnTo>
                  <a:lnTo>
                    <a:pt x="1002275" y="1164633"/>
                  </a:lnTo>
                  <a:close/>
                </a:path>
                <a:path w="2386965" h="2734310">
                  <a:moveTo>
                    <a:pt x="1073863" y="1128966"/>
                  </a:moveTo>
                  <a:lnTo>
                    <a:pt x="1063147" y="1139682"/>
                  </a:lnTo>
                  <a:lnTo>
                    <a:pt x="1043281" y="1123627"/>
                  </a:lnTo>
                  <a:lnTo>
                    <a:pt x="1058624" y="1108284"/>
                  </a:lnTo>
                  <a:lnTo>
                    <a:pt x="1052293" y="1096655"/>
                  </a:lnTo>
                  <a:lnTo>
                    <a:pt x="1061618" y="1087330"/>
                  </a:lnTo>
                  <a:lnTo>
                    <a:pt x="1076268" y="1090640"/>
                  </a:lnTo>
                  <a:lnTo>
                    <a:pt x="1084481" y="1100388"/>
                  </a:lnTo>
                  <a:lnTo>
                    <a:pt x="1070673" y="1114196"/>
                  </a:lnTo>
                  <a:lnTo>
                    <a:pt x="1073863" y="1128966"/>
                  </a:lnTo>
                  <a:close/>
                </a:path>
                <a:path w="2386965" h="2734310">
                  <a:moveTo>
                    <a:pt x="1107241" y="1059667"/>
                  </a:moveTo>
                  <a:lnTo>
                    <a:pt x="1101428" y="1065480"/>
                  </a:lnTo>
                  <a:lnTo>
                    <a:pt x="1088001" y="1060947"/>
                  </a:lnTo>
                  <a:lnTo>
                    <a:pt x="1102780" y="1046168"/>
                  </a:lnTo>
                  <a:lnTo>
                    <a:pt x="1107241" y="1059667"/>
                  </a:lnTo>
                  <a:close/>
                </a:path>
                <a:path w="2386965" h="2734310">
                  <a:moveTo>
                    <a:pt x="1206682" y="960226"/>
                  </a:moveTo>
                  <a:lnTo>
                    <a:pt x="1196709" y="970199"/>
                  </a:lnTo>
                  <a:lnTo>
                    <a:pt x="1184624" y="964323"/>
                  </a:lnTo>
                  <a:lnTo>
                    <a:pt x="1203072" y="945876"/>
                  </a:lnTo>
                  <a:lnTo>
                    <a:pt x="1206682" y="960226"/>
                  </a:lnTo>
                  <a:close/>
                </a:path>
                <a:path w="2386965" h="2734310">
                  <a:moveTo>
                    <a:pt x="1332268" y="852601"/>
                  </a:moveTo>
                  <a:lnTo>
                    <a:pt x="1321528" y="863341"/>
                  </a:lnTo>
                  <a:lnTo>
                    <a:pt x="1303567" y="845380"/>
                  </a:lnTo>
                  <a:lnTo>
                    <a:pt x="1319677" y="829270"/>
                  </a:lnTo>
                  <a:lnTo>
                    <a:pt x="1327890" y="839018"/>
                  </a:lnTo>
                  <a:lnTo>
                    <a:pt x="1332268" y="852601"/>
                  </a:lnTo>
                  <a:close/>
                </a:path>
                <a:path w="2386965" h="2734310">
                  <a:moveTo>
                    <a:pt x="1435290" y="731618"/>
                  </a:moveTo>
                  <a:lnTo>
                    <a:pt x="1428170" y="738738"/>
                  </a:lnTo>
                  <a:lnTo>
                    <a:pt x="1415378" y="733570"/>
                  </a:lnTo>
                  <a:lnTo>
                    <a:pt x="1431380" y="717568"/>
                  </a:lnTo>
                  <a:lnTo>
                    <a:pt x="1435290" y="731618"/>
                  </a:lnTo>
                  <a:close/>
                </a:path>
                <a:path w="2386965" h="2734310">
                  <a:moveTo>
                    <a:pt x="1026361" y="1176469"/>
                  </a:moveTo>
                  <a:lnTo>
                    <a:pt x="1010418" y="1192411"/>
                  </a:lnTo>
                  <a:lnTo>
                    <a:pt x="1001630" y="1183239"/>
                  </a:lnTo>
                  <a:lnTo>
                    <a:pt x="991115" y="1175793"/>
                  </a:lnTo>
                  <a:lnTo>
                    <a:pt x="1007621" y="1159287"/>
                  </a:lnTo>
                  <a:lnTo>
                    <a:pt x="1016973" y="1167896"/>
                  </a:lnTo>
                  <a:lnTo>
                    <a:pt x="1026361" y="1176469"/>
                  </a:lnTo>
                  <a:close/>
                </a:path>
                <a:path w="2386965" h="2734310">
                  <a:moveTo>
                    <a:pt x="1057022" y="1145807"/>
                  </a:moveTo>
                  <a:lnTo>
                    <a:pt x="1042830" y="1159999"/>
                  </a:lnTo>
                  <a:lnTo>
                    <a:pt x="1033011" y="1151858"/>
                  </a:lnTo>
                  <a:lnTo>
                    <a:pt x="1026212" y="1140696"/>
                  </a:lnTo>
                  <a:lnTo>
                    <a:pt x="1040212" y="1126696"/>
                  </a:lnTo>
                  <a:lnTo>
                    <a:pt x="1049049" y="1135820"/>
                  </a:lnTo>
                  <a:lnTo>
                    <a:pt x="1057022" y="1145807"/>
                  </a:lnTo>
                  <a:close/>
                </a:path>
                <a:path w="2386965" h="2734310">
                  <a:moveTo>
                    <a:pt x="1108960" y="1093869"/>
                  </a:moveTo>
                  <a:lnTo>
                    <a:pt x="1089851" y="1095018"/>
                  </a:lnTo>
                  <a:lnTo>
                    <a:pt x="1080104" y="1086805"/>
                  </a:lnTo>
                  <a:lnTo>
                    <a:pt x="1094572" y="1072337"/>
                  </a:lnTo>
                  <a:lnTo>
                    <a:pt x="1105865" y="1079004"/>
                  </a:lnTo>
                  <a:lnTo>
                    <a:pt x="1108960" y="1093869"/>
                  </a:lnTo>
                  <a:close/>
                </a:path>
                <a:path w="2386965" h="2734310">
                  <a:moveTo>
                    <a:pt x="1131819" y="1071011"/>
                  </a:moveTo>
                  <a:lnTo>
                    <a:pt x="1119640" y="1083189"/>
                  </a:lnTo>
                  <a:lnTo>
                    <a:pt x="1108922" y="1075947"/>
                  </a:lnTo>
                  <a:lnTo>
                    <a:pt x="1101584" y="1065325"/>
                  </a:lnTo>
                  <a:lnTo>
                    <a:pt x="1110406" y="1056502"/>
                  </a:lnTo>
                  <a:lnTo>
                    <a:pt x="1124756" y="1060113"/>
                  </a:lnTo>
                  <a:lnTo>
                    <a:pt x="1126099" y="1058770"/>
                  </a:lnTo>
                  <a:lnTo>
                    <a:pt x="1131819" y="1071011"/>
                  </a:lnTo>
                  <a:close/>
                </a:path>
                <a:path w="2386965" h="2734310">
                  <a:moveTo>
                    <a:pt x="1207658" y="995172"/>
                  </a:moveTo>
                  <a:lnTo>
                    <a:pt x="1198560" y="1004270"/>
                  </a:lnTo>
                  <a:lnTo>
                    <a:pt x="1186055" y="998813"/>
                  </a:lnTo>
                  <a:lnTo>
                    <a:pt x="1178298" y="988610"/>
                  </a:lnTo>
                  <a:lnTo>
                    <a:pt x="1189805" y="977103"/>
                  </a:lnTo>
                  <a:lnTo>
                    <a:pt x="1203064" y="981804"/>
                  </a:lnTo>
                  <a:lnTo>
                    <a:pt x="1207658" y="995172"/>
                  </a:lnTo>
                  <a:close/>
                </a:path>
                <a:path w="2386965" h="2734310">
                  <a:moveTo>
                    <a:pt x="1248352" y="954477"/>
                  </a:moveTo>
                  <a:lnTo>
                    <a:pt x="1241592" y="961238"/>
                  </a:lnTo>
                  <a:lnTo>
                    <a:pt x="1227937" y="956932"/>
                  </a:lnTo>
                  <a:lnTo>
                    <a:pt x="1218956" y="947952"/>
                  </a:lnTo>
                  <a:lnTo>
                    <a:pt x="1233532" y="933376"/>
                  </a:lnTo>
                  <a:lnTo>
                    <a:pt x="1244047" y="940822"/>
                  </a:lnTo>
                  <a:lnTo>
                    <a:pt x="1248352" y="954477"/>
                  </a:lnTo>
                  <a:close/>
                </a:path>
                <a:path w="2386965" h="2734310">
                  <a:moveTo>
                    <a:pt x="1416332" y="786497"/>
                  </a:moveTo>
                  <a:lnTo>
                    <a:pt x="1400651" y="784218"/>
                  </a:lnTo>
                  <a:lnTo>
                    <a:pt x="1390796" y="776112"/>
                  </a:lnTo>
                  <a:lnTo>
                    <a:pt x="1405372" y="761537"/>
                  </a:lnTo>
                  <a:lnTo>
                    <a:pt x="1413908" y="770960"/>
                  </a:lnTo>
                  <a:lnTo>
                    <a:pt x="1416332" y="786497"/>
                  </a:lnTo>
                  <a:close/>
                </a:path>
                <a:path w="2386965" h="2734310">
                  <a:moveTo>
                    <a:pt x="1111647" y="1109142"/>
                  </a:moveTo>
                  <a:lnTo>
                    <a:pt x="1096544" y="1124246"/>
                  </a:lnTo>
                  <a:lnTo>
                    <a:pt x="1085790" y="1117039"/>
                  </a:lnTo>
                  <a:lnTo>
                    <a:pt x="1083714" y="1101155"/>
                  </a:lnTo>
                  <a:lnTo>
                    <a:pt x="1102667" y="1100162"/>
                  </a:lnTo>
                  <a:lnTo>
                    <a:pt x="1111647" y="1109142"/>
                  </a:lnTo>
                  <a:close/>
                </a:path>
                <a:path w="2386965" h="2734310">
                  <a:moveTo>
                    <a:pt x="1198334" y="1022455"/>
                  </a:moveTo>
                  <a:lnTo>
                    <a:pt x="1184909" y="1035880"/>
                  </a:lnTo>
                  <a:lnTo>
                    <a:pt x="1172093" y="1030736"/>
                  </a:lnTo>
                  <a:lnTo>
                    <a:pt x="1165031" y="1019838"/>
                  </a:lnTo>
                  <a:lnTo>
                    <a:pt x="1175867" y="1009002"/>
                  </a:lnTo>
                  <a:lnTo>
                    <a:pt x="1189222" y="1013607"/>
                  </a:lnTo>
                  <a:lnTo>
                    <a:pt x="1198334" y="1022455"/>
                  </a:lnTo>
                  <a:close/>
                </a:path>
                <a:path w="2386965" h="2734310">
                  <a:moveTo>
                    <a:pt x="1304583" y="916206"/>
                  </a:moveTo>
                  <a:lnTo>
                    <a:pt x="1289082" y="913747"/>
                  </a:lnTo>
                  <a:lnTo>
                    <a:pt x="1279335" y="905534"/>
                  </a:lnTo>
                  <a:lnTo>
                    <a:pt x="1293911" y="890958"/>
                  </a:lnTo>
                  <a:lnTo>
                    <a:pt x="1302124" y="900705"/>
                  </a:lnTo>
                  <a:lnTo>
                    <a:pt x="1304583" y="916206"/>
                  </a:lnTo>
                  <a:close/>
                </a:path>
                <a:path w="2386965" h="2734310">
                  <a:moveTo>
                    <a:pt x="1017289" y="1203501"/>
                  </a:moveTo>
                  <a:lnTo>
                    <a:pt x="1001539" y="1219251"/>
                  </a:lnTo>
                  <a:lnTo>
                    <a:pt x="992966" y="1209863"/>
                  </a:lnTo>
                  <a:lnTo>
                    <a:pt x="1008309" y="1194521"/>
                  </a:lnTo>
                  <a:lnTo>
                    <a:pt x="1017289" y="1203501"/>
                  </a:lnTo>
                  <a:close/>
                </a:path>
                <a:path w="2386965" h="2734310">
                  <a:moveTo>
                    <a:pt x="1033399" y="1187391"/>
                  </a:moveTo>
                  <a:lnTo>
                    <a:pt x="1013391" y="1189438"/>
                  </a:lnTo>
                  <a:lnTo>
                    <a:pt x="1025737" y="1177092"/>
                  </a:lnTo>
                  <a:lnTo>
                    <a:pt x="1033399" y="1187391"/>
                  </a:lnTo>
                  <a:close/>
                </a:path>
                <a:path w="2386965" h="2734310">
                  <a:moveTo>
                    <a:pt x="1064852" y="1155938"/>
                  </a:moveTo>
                  <a:lnTo>
                    <a:pt x="1052290" y="1168500"/>
                  </a:lnTo>
                  <a:lnTo>
                    <a:pt x="1043681" y="1159148"/>
                  </a:lnTo>
                  <a:lnTo>
                    <a:pt x="1055871" y="1146958"/>
                  </a:lnTo>
                  <a:lnTo>
                    <a:pt x="1064852" y="1155938"/>
                  </a:lnTo>
                  <a:close/>
                </a:path>
                <a:path w="2386965" h="2734310">
                  <a:moveTo>
                    <a:pt x="1161778" y="1076973"/>
                  </a:moveTo>
                  <a:lnTo>
                    <a:pt x="1155149" y="1083601"/>
                  </a:lnTo>
                  <a:lnTo>
                    <a:pt x="1142333" y="1078457"/>
                  </a:lnTo>
                  <a:lnTo>
                    <a:pt x="1134695" y="1068134"/>
                  </a:lnTo>
                  <a:lnTo>
                    <a:pt x="1147161" y="1055668"/>
                  </a:lnTo>
                  <a:lnTo>
                    <a:pt x="1159438" y="1061352"/>
                  </a:lnTo>
                  <a:lnTo>
                    <a:pt x="1157772" y="1063018"/>
                  </a:lnTo>
                  <a:lnTo>
                    <a:pt x="1161778" y="1076973"/>
                  </a:lnTo>
                  <a:close/>
                </a:path>
                <a:path w="2386965" h="2734310">
                  <a:moveTo>
                    <a:pt x="1234486" y="986304"/>
                  </a:moveTo>
                  <a:lnTo>
                    <a:pt x="1222883" y="997907"/>
                  </a:lnTo>
                  <a:lnTo>
                    <a:pt x="1220891" y="981938"/>
                  </a:lnTo>
                  <a:lnTo>
                    <a:pt x="1234486" y="986304"/>
                  </a:lnTo>
                  <a:close/>
                </a:path>
                <a:path w="2386965" h="2734310">
                  <a:moveTo>
                    <a:pt x="1073544" y="1165206"/>
                  </a:moveTo>
                  <a:lnTo>
                    <a:pt x="1035451" y="1203299"/>
                  </a:lnTo>
                  <a:lnTo>
                    <a:pt x="1029563" y="1191227"/>
                  </a:lnTo>
                  <a:lnTo>
                    <a:pt x="1066038" y="1154751"/>
                  </a:lnTo>
                  <a:lnTo>
                    <a:pt x="1073544" y="1165206"/>
                  </a:lnTo>
                  <a:close/>
                </a:path>
                <a:path w="2386965" h="2734310">
                  <a:moveTo>
                    <a:pt x="1102758" y="1153953"/>
                  </a:moveTo>
                  <a:lnTo>
                    <a:pt x="1098155" y="1158556"/>
                  </a:lnTo>
                  <a:lnTo>
                    <a:pt x="1083805" y="1154945"/>
                  </a:lnTo>
                  <a:lnTo>
                    <a:pt x="1076143" y="1144647"/>
                  </a:lnTo>
                  <a:lnTo>
                    <a:pt x="1088849" y="1131941"/>
                  </a:lnTo>
                  <a:lnTo>
                    <a:pt x="1099148" y="1139603"/>
                  </a:lnTo>
                  <a:lnTo>
                    <a:pt x="1102758" y="1153953"/>
                  </a:lnTo>
                  <a:close/>
                </a:path>
                <a:path w="2386965" h="2734310">
                  <a:moveTo>
                    <a:pt x="1129198" y="1109552"/>
                  </a:moveTo>
                  <a:lnTo>
                    <a:pt x="1115258" y="1123493"/>
                  </a:lnTo>
                  <a:lnTo>
                    <a:pt x="1107812" y="1112978"/>
                  </a:lnTo>
                  <a:lnTo>
                    <a:pt x="1129198" y="1109552"/>
                  </a:lnTo>
                  <a:close/>
                </a:path>
                <a:path w="2386965" h="2734310">
                  <a:moveTo>
                    <a:pt x="1244137" y="994613"/>
                  </a:moveTo>
                  <a:lnTo>
                    <a:pt x="1229082" y="1009668"/>
                  </a:lnTo>
                  <a:lnTo>
                    <a:pt x="1219515" y="1001275"/>
                  </a:lnTo>
                  <a:lnTo>
                    <a:pt x="1236368" y="984422"/>
                  </a:lnTo>
                  <a:lnTo>
                    <a:pt x="1244137" y="994613"/>
                  </a:lnTo>
                  <a:close/>
                </a:path>
                <a:path w="2386965" h="2734310">
                  <a:moveTo>
                    <a:pt x="1287097" y="951653"/>
                  </a:moveTo>
                  <a:lnTo>
                    <a:pt x="1271754" y="966996"/>
                  </a:lnTo>
                  <a:lnTo>
                    <a:pt x="1263985" y="956805"/>
                  </a:lnTo>
                  <a:lnTo>
                    <a:pt x="1277338" y="943452"/>
                  </a:lnTo>
                  <a:lnTo>
                    <a:pt x="1287097" y="951653"/>
                  </a:lnTo>
                  <a:close/>
                </a:path>
                <a:path w="2386965" h="2734310">
                  <a:moveTo>
                    <a:pt x="1378195" y="860555"/>
                  </a:moveTo>
                  <a:lnTo>
                    <a:pt x="1361510" y="877240"/>
                  </a:lnTo>
                  <a:lnTo>
                    <a:pt x="1352530" y="868260"/>
                  </a:lnTo>
                  <a:lnTo>
                    <a:pt x="1365044" y="855746"/>
                  </a:lnTo>
                  <a:lnTo>
                    <a:pt x="1378195" y="860555"/>
                  </a:lnTo>
                  <a:close/>
                </a:path>
                <a:path w="2386965" h="2734310">
                  <a:moveTo>
                    <a:pt x="1001246" y="1273425"/>
                  </a:moveTo>
                  <a:lnTo>
                    <a:pt x="987965" y="1286707"/>
                  </a:lnTo>
                  <a:lnTo>
                    <a:pt x="976947" y="1279764"/>
                  </a:lnTo>
                  <a:lnTo>
                    <a:pt x="968734" y="1270017"/>
                  </a:lnTo>
                  <a:lnTo>
                    <a:pt x="979248" y="1277463"/>
                  </a:lnTo>
                  <a:lnTo>
                    <a:pt x="991127" y="1265584"/>
                  </a:lnTo>
                  <a:lnTo>
                    <a:pt x="1001246" y="1273425"/>
                  </a:lnTo>
                  <a:close/>
                </a:path>
                <a:path w="2386965" h="2734310">
                  <a:moveTo>
                    <a:pt x="991127" y="1265584"/>
                  </a:moveTo>
                  <a:lnTo>
                    <a:pt x="979248" y="1277463"/>
                  </a:lnTo>
                  <a:lnTo>
                    <a:pt x="971035" y="1267715"/>
                  </a:lnTo>
                  <a:lnTo>
                    <a:pt x="981008" y="1257742"/>
                  </a:lnTo>
                  <a:lnTo>
                    <a:pt x="991127" y="1265584"/>
                  </a:lnTo>
                  <a:close/>
                </a:path>
                <a:path w="2386965" h="2734310">
                  <a:moveTo>
                    <a:pt x="1026250" y="1248421"/>
                  </a:moveTo>
                  <a:lnTo>
                    <a:pt x="1012058" y="1262614"/>
                  </a:lnTo>
                  <a:lnTo>
                    <a:pt x="1003030" y="1253681"/>
                  </a:lnTo>
                  <a:lnTo>
                    <a:pt x="1000954" y="1237797"/>
                  </a:lnTo>
                  <a:lnTo>
                    <a:pt x="1016071" y="1240640"/>
                  </a:lnTo>
                  <a:lnTo>
                    <a:pt x="1019907" y="1236804"/>
                  </a:lnTo>
                  <a:lnTo>
                    <a:pt x="1026250" y="1248421"/>
                  </a:lnTo>
                  <a:close/>
                </a:path>
                <a:path w="2386965" h="2734310">
                  <a:moveTo>
                    <a:pt x="1055478" y="1255115"/>
                  </a:moveTo>
                  <a:lnTo>
                    <a:pt x="1037196" y="1255436"/>
                  </a:lnTo>
                  <a:lnTo>
                    <a:pt x="1032723" y="1241949"/>
                  </a:lnTo>
                  <a:lnTo>
                    <a:pt x="1020674" y="1236037"/>
                  </a:lnTo>
                  <a:lnTo>
                    <a:pt x="1018372" y="1238338"/>
                  </a:lnTo>
                  <a:lnTo>
                    <a:pt x="1011981" y="1226769"/>
                  </a:lnTo>
                  <a:lnTo>
                    <a:pt x="1026653" y="1212098"/>
                  </a:lnTo>
                  <a:lnTo>
                    <a:pt x="1041161" y="1233510"/>
                  </a:lnTo>
                  <a:lnTo>
                    <a:pt x="1055511" y="1237120"/>
                  </a:lnTo>
                  <a:lnTo>
                    <a:pt x="1055478" y="1255115"/>
                  </a:lnTo>
                  <a:close/>
                </a:path>
                <a:path w="2386965" h="2734310">
                  <a:moveTo>
                    <a:pt x="1070970" y="1185741"/>
                  </a:moveTo>
                  <a:lnTo>
                    <a:pt x="1051192" y="1205519"/>
                  </a:lnTo>
                  <a:lnTo>
                    <a:pt x="1037393" y="1201357"/>
                  </a:lnTo>
                  <a:lnTo>
                    <a:pt x="1066928" y="1171823"/>
                  </a:lnTo>
                  <a:lnTo>
                    <a:pt x="1070970" y="1185741"/>
                  </a:lnTo>
                  <a:close/>
                </a:path>
                <a:path w="2386965" h="2734310">
                  <a:moveTo>
                    <a:pt x="1136236" y="1120474"/>
                  </a:moveTo>
                  <a:lnTo>
                    <a:pt x="1122704" y="1134007"/>
                  </a:lnTo>
                  <a:lnTo>
                    <a:pt x="1113723" y="1125027"/>
                  </a:lnTo>
                  <a:lnTo>
                    <a:pt x="1132039" y="1106711"/>
                  </a:lnTo>
                  <a:lnTo>
                    <a:pt x="1136236" y="1120474"/>
                  </a:lnTo>
                  <a:close/>
                </a:path>
                <a:path w="2386965" h="2734310">
                  <a:moveTo>
                    <a:pt x="1165438" y="1109233"/>
                  </a:moveTo>
                  <a:lnTo>
                    <a:pt x="1160068" y="1114603"/>
                  </a:lnTo>
                  <a:lnTo>
                    <a:pt x="1144951" y="1111760"/>
                  </a:lnTo>
                  <a:lnTo>
                    <a:pt x="1146485" y="1110226"/>
                  </a:lnTo>
                  <a:lnTo>
                    <a:pt x="1138272" y="1100478"/>
                  </a:lnTo>
                  <a:lnTo>
                    <a:pt x="1154382" y="1084368"/>
                  </a:lnTo>
                  <a:lnTo>
                    <a:pt x="1164081" y="1092630"/>
                  </a:lnTo>
                  <a:lnTo>
                    <a:pt x="1165438" y="1109233"/>
                  </a:lnTo>
                  <a:close/>
                </a:path>
                <a:path w="2386965" h="2734310">
                  <a:moveTo>
                    <a:pt x="1203795" y="1070876"/>
                  </a:moveTo>
                  <a:lnTo>
                    <a:pt x="1186151" y="1088520"/>
                  </a:lnTo>
                  <a:lnTo>
                    <a:pt x="1176404" y="1080307"/>
                  </a:lnTo>
                  <a:lnTo>
                    <a:pt x="1174328" y="1064423"/>
                  </a:lnTo>
                  <a:lnTo>
                    <a:pt x="1183533" y="1055217"/>
                  </a:lnTo>
                  <a:lnTo>
                    <a:pt x="1194048" y="1062663"/>
                  </a:lnTo>
                  <a:lnTo>
                    <a:pt x="1203795" y="1070876"/>
                  </a:lnTo>
                  <a:close/>
                </a:path>
                <a:path w="2386965" h="2734310">
                  <a:moveTo>
                    <a:pt x="1217304" y="1057367"/>
                  </a:moveTo>
                  <a:lnTo>
                    <a:pt x="1202774" y="1053937"/>
                  </a:lnTo>
                  <a:lnTo>
                    <a:pt x="1201108" y="1055603"/>
                  </a:lnTo>
                  <a:lnTo>
                    <a:pt x="1194273" y="1044477"/>
                  </a:lnTo>
                  <a:lnTo>
                    <a:pt x="1209376" y="1029374"/>
                  </a:lnTo>
                  <a:lnTo>
                    <a:pt x="1217829" y="1038882"/>
                  </a:lnTo>
                  <a:lnTo>
                    <a:pt x="1217304" y="1057367"/>
                  </a:lnTo>
                  <a:close/>
                </a:path>
                <a:path w="2386965" h="2734310">
                  <a:moveTo>
                    <a:pt x="1342648" y="932024"/>
                  </a:moveTo>
                  <a:lnTo>
                    <a:pt x="1328839" y="945832"/>
                  </a:lnTo>
                  <a:lnTo>
                    <a:pt x="1318133" y="938578"/>
                  </a:lnTo>
                  <a:lnTo>
                    <a:pt x="1310879" y="927872"/>
                  </a:lnTo>
                  <a:lnTo>
                    <a:pt x="1324687" y="914063"/>
                  </a:lnTo>
                  <a:lnTo>
                    <a:pt x="1335202" y="921509"/>
                  </a:lnTo>
                  <a:lnTo>
                    <a:pt x="1342648" y="932024"/>
                  </a:lnTo>
                  <a:close/>
                </a:path>
                <a:path w="2386965" h="2734310">
                  <a:moveTo>
                    <a:pt x="1474177" y="800495"/>
                  </a:moveTo>
                  <a:lnTo>
                    <a:pt x="1467404" y="807267"/>
                  </a:lnTo>
                  <a:lnTo>
                    <a:pt x="1452371" y="804340"/>
                  </a:lnTo>
                  <a:lnTo>
                    <a:pt x="1443594" y="795156"/>
                  </a:lnTo>
                  <a:lnTo>
                    <a:pt x="1458170" y="780581"/>
                  </a:lnTo>
                  <a:lnTo>
                    <a:pt x="1474177" y="800495"/>
                  </a:lnTo>
                  <a:close/>
                </a:path>
                <a:path w="2386965" h="2734310">
                  <a:moveTo>
                    <a:pt x="1113047" y="1179585"/>
                  </a:moveTo>
                  <a:lnTo>
                    <a:pt x="1100485" y="1192147"/>
                  </a:lnTo>
                  <a:lnTo>
                    <a:pt x="1088640" y="1186031"/>
                  </a:lnTo>
                  <a:lnTo>
                    <a:pt x="1079744" y="1176967"/>
                  </a:lnTo>
                  <a:lnTo>
                    <a:pt x="1092593" y="1164118"/>
                  </a:lnTo>
                  <a:lnTo>
                    <a:pt x="1104474" y="1170197"/>
                  </a:lnTo>
                  <a:lnTo>
                    <a:pt x="1113047" y="1179585"/>
                  </a:lnTo>
                  <a:close/>
                </a:path>
                <a:path w="2386965" h="2734310">
                  <a:moveTo>
                    <a:pt x="1134752" y="1139919"/>
                  </a:moveTo>
                  <a:lnTo>
                    <a:pt x="1119925" y="1154746"/>
                  </a:lnTo>
                  <a:lnTo>
                    <a:pt x="1107265" y="1149446"/>
                  </a:lnTo>
                  <a:lnTo>
                    <a:pt x="1125772" y="1130939"/>
                  </a:lnTo>
                  <a:lnTo>
                    <a:pt x="1134752" y="1139919"/>
                  </a:lnTo>
                  <a:close/>
                </a:path>
                <a:path w="2386965" h="2734310">
                  <a:moveTo>
                    <a:pt x="1277441" y="997231"/>
                  </a:moveTo>
                  <a:lnTo>
                    <a:pt x="1260288" y="1014383"/>
                  </a:lnTo>
                  <a:lnTo>
                    <a:pt x="1250816" y="1005895"/>
                  </a:lnTo>
                  <a:lnTo>
                    <a:pt x="1266027" y="990684"/>
                  </a:lnTo>
                  <a:lnTo>
                    <a:pt x="1277441" y="997231"/>
                  </a:lnTo>
                  <a:close/>
                </a:path>
                <a:path w="2386965" h="2734310">
                  <a:moveTo>
                    <a:pt x="1424267" y="868365"/>
                  </a:moveTo>
                  <a:lnTo>
                    <a:pt x="1418369" y="874263"/>
                  </a:lnTo>
                  <a:lnTo>
                    <a:pt x="1405793" y="868878"/>
                  </a:lnTo>
                  <a:lnTo>
                    <a:pt x="1398107" y="858604"/>
                  </a:lnTo>
                  <a:lnTo>
                    <a:pt x="1412491" y="844220"/>
                  </a:lnTo>
                  <a:lnTo>
                    <a:pt x="1423485" y="851186"/>
                  </a:lnTo>
                  <a:lnTo>
                    <a:pt x="1420896" y="853775"/>
                  </a:lnTo>
                  <a:lnTo>
                    <a:pt x="1424267" y="868365"/>
                  </a:lnTo>
                  <a:close/>
                </a:path>
                <a:path w="2386965" h="2734310">
                  <a:moveTo>
                    <a:pt x="1180268" y="1112364"/>
                  </a:moveTo>
                  <a:lnTo>
                    <a:pt x="1162576" y="1130056"/>
                  </a:lnTo>
                  <a:lnTo>
                    <a:pt x="1154315" y="1120357"/>
                  </a:lnTo>
                  <a:lnTo>
                    <a:pt x="1169262" y="1105410"/>
                  </a:lnTo>
                  <a:lnTo>
                    <a:pt x="1180268" y="1112364"/>
                  </a:lnTo>
                  <a:close/>
                </a:path>
                <a:path w="2386965" h="2734310">
                  <a:moveTo>
                    <a:pt x="1226778" y="1083814"/>
                  </a:moveTo>
                  <a:lnTo>
                    <a:pt x="1221468" y="1089124"/>
                  </a:lnTo>
                  <a:lnTo>
                    <a:pt x="1209623" y="1083009"/>
                  </a:lnTo>
                  <a:lnTo>
                    <a:pt x="1200727" y="1073945"/>
                  </a:lnTo>
                  <a:lnTo>
                    <a:pt x="1216801" y="1057871"/>
                  </a:lnTo>
                  <a:lnTo>
                    <a:pt x="1225050" y="1067582"/>
                  </a:lnTo>
                  <a:lnTo>
                    <a:pt x="1226778" y="1083814"/>
                  </a:lnTo>
                  <a:close/>
                </a:path>
                <a:path w="2386965" h="2734310">
                  <a:moveTo>
                    <a:pt x="1330786" y="979807"/>
                  </a:moveTo>
                  <a:lnTo>
                    <a:pt x="1324637" y="985956"/>
                  </a:lnTo>
                  <a:lnTo>
                    <a:pt x="1311737" y="980895"/>
                  </a:lnTo>
                  <a:lnTo>
                    <a:pt x="1302469" y="972203"/>
                  </a:lnTo>
                  <a:lnTo>
                    <a:pt x="1318866" y="955805"/>
                  </a:lnTo>
                  <a:lnTo>
                    <a:pt x="1326948" y="965684"/>
                  </a:lnTo>
                  <a:lnTo>
                    <a:pt x="1330786" y="979807"/>
                  </a:lnTo>
                  <a:close/>
                </a:path>
                <a:path w="2386965" h="2734310">
                  <a:moveTo>
                    <a:pt x="1396664" y="913928"/>
                  </a:moveTo>
                  <a:lnTo>
                    <a:pt x="1385157" y="925436"/>
                  </a:lnTo>
                  <a:lnTo>
                    <a:pt x="1373120" y="919512"/>
                  </a:lnTo>
                  <a:lnTo>
                    <a:pt x="1366333" y="908338"/>
                  </a:lnTo>
                  <a:lnTo>
                    <a:pt x="1378703" y="895968"/>
                  </a:lnTo>
                  <a:lnTo>
                    <a:pt x="1390632" y="902000"/>
                  </a:lnTo>
                  <a:lnTo>
                    <a:pt x="1396664" y="913928"/>
                  </a:lnTo>
                  <a:close/>
                </a:path>
                <a:path w="2386965" h="2734310">
                  <a:moveTo>
                    <a:pt x="1006189" y="1304403"/>
                  </a:moveTo>
                  <a:lnTo>
                    <a:pt x="1000819" y="1309773"/>
                  </a:lnTo>
                  <a:lnTo>
                    <a:pt x="992606" y="1300026"/>
                  </a:lnTo>
                  <a:lnTo>
                    <a:pt x="998743" y="1293889"/>
                  </a:lnTo>
                  <a:lnTo>
                    <a:pt x="1006189" y="1304403"/>
                  </a:lnTo>
                  <a:close/>
                </a:path>
                <a:path w="2386965" h="2734310">
                  <a:moveTo>
                    <a:pt x="1031495" y="1297058"/>
                  </a:moveTo>
                  <a:lnTo>
                    <a:pt x="1026293" y="1302260"/>
                  </a:lnTo>
                  <a:lnTo>
                    <a:pt x="1014987" y="1295605"/>
                  </a:lnTo>
                  <a:lnTo>
                    <a:pt x="1006414" y="1286217"/>
                  </a:lnTo>
                  <a:lnTo>
                    <a:pt x="1021757" y="1270875"/>
                  </a:lnTo>
                  <a:lnTo>
                    <a:pt x="1030738" y="1279855"/>
                  </a:lnTo>
                  <a:lnTo>
                    <a:pt x="1031495" y="1297058"/>
                  </a:lnTo>
                  <a:close/>
                </a:path>
                <a:path w="2386965" h="2734310">
                  <a:moveTo>
                    <a:pt x="1104278" y="1224275"/>
                  </a:moveTo>
                  <a:lnTo>
                    <a:pt x="1091116" y="1237437"/>
                  </a:lnTo>
                  <a:lnTo>
                    <a:pt x="1081405" y="1229188"/>
                  </a:lnTo>
                  <a:lnTo>
                    <a:pt x="1075361" y="1217271"/>
                  </a:lnTo>
                  <a:lnTo>
                    <a:pt x="1081031" y="1211601"/>
                  </a:lnTo>
                  <a:lnTo>
                    <a:pt x="1097479" y="1213114"/>
                  </a:lnTo>
                  <a:lnTo>
                    <a:pt x="1099013" y="1211579"/>
                  </a:lnTo>
                  <a:lnTo>
                    <a:pt x="1104278" y="1224275"/>
                  </a:lnTo>
                  <a:close/>
                </a:path>
                <a:path w="2386965" h="2734310">
                  <a:moveTo>
                    <a:pt x="1121035" y="1207518"/>
                  </a:moveTo>
                  <a:lnTo>
                    <a:pt x="1114130" y="1214422"/>
                  </a:lnTo>
                  <a:lnTo>
                    <a:pt x="1099013" y="1211579"/>
                  </a:lnTo>
                  <a:lnTo>
                    <a:pt x="1097479" y="1213114"/>
                  </a:lnTo>
                  <a:lnTo>
                    <a:pt x="1094012" y="1198619"/>
                  </a:lnTo>
                  <a:lnTo>
                    <a:pt x="1105328" y="1187304"/>
                  </a:lnTo>
                  <a:lnTo>
                    <a:pt x="1121035" y="1207518"/>
                  </a:lnTo>
                  <a:close/>
                </a:path>
                <a:path w="2386965" h="2734310">
                  <a:moveTo>
                    <a:pt x="1154022" y="1174531"/>
                  </a:moveTo>
                  <a:lnTo>
                    <a:pt x="1143378" y="1185175"/>
                  </a:lnTo>
                  <a:lnTo>
                    <a:pt x="1130478" y="1180114"/>
                  </a:lnTo>
                  <a:lnTo>
                    <a:pt x="1128932" y="1181661"/>
                  </a:lnTo>
                  <a:lnTo>
                    <a:pt x="1121725" y="1170906"/>
                  </a:lnTo>
                  <a:lnTo>
                    <a:pt x="1136828" y="1155803"/>
                  </a:lnTo>
                  <a:lnTo>
                    <a:pt x="1145042" y="1165551"/>
                  </a:lnTo>
                  <a:lnTo>
                    <a:pt x="1154022" y="1174531"/>
                  </a:lnTo>
                  <a:close/>
                </a:path>
                <a:path w="2386965" h="2734310">
                  <a:moveTo>
                    <a:pt x="1186467" y="1124125"/>
                  </a:moveTo>
                  <a:lnTo>
                    <a:pt x="1175643" y="1134949"/>
                  </a:lnTo>
                  <a:lnTo>
                    <a:pt x="1164446" y="1128186"/>
                  </a:lnTo>
                  <a:lnTo>
                    <a:pt x="1180136" y="1112496"/>
                  </a:lnTo>
                  <a:lnTo>
                    <a:pt x="1186467" y="1124125"/>
                  </a:lnTo>
                  <a:close/>
                </a:path>
                <a:path w="2386965" h="2734310">
                  <a:moveTo>
                    <a:pt x="1259525" y="1051067"/>
                  </a:moveTo>
                  <a:lnTo>
                    <a:pt x="1242265" y="1068328"/>
                  </a:lnTo>
                  <a:lnTo>
                    <a:pt x="1233392" y="1059240"/>
                  </a:lnTo>
                  <a:lnTo>
                    <a:pt x="1249694" y="1042938"/>
                  </a:lnTo>
                  <a:lnTo>
                    <a:pt x="1259525" y="1051067"/>
                  </a:lnTo>
                  <a:close/>
                </a:path>
                <a:path w="2386965" h="2734310">
                  <a:moveTo>
                    <a:pt x="1468487" y="842105"/>
                  </a:moveTo>
                  <a:lnTo>
                    <a:pt x="1453432" y="857160"/>
                  </a:lnTo>
                  <a:lnTo>
                    <a:pt x="1443349" y="849283"/>
                  </a:lnTo>
                  <a:lnTo>
                    <a:pt x="1460310" y="832322"/>
                  </a:lnTo>
                  <a:lnTo>
                    <a:pt x="1468487" y="842105"/>
                  </a:lnTo>
                  <a:close/>
                </a:path>
                <a:path w="2386965" h="2734310">
                  <a:moveTo>
                    <a:pt x="1068102" y="1260451"/>
                  </a:moveTo>
                  <a:lnTo>
                    <a:pt x="1051129" y="1277424"/>
                  </a:lnTo>
                  <a:lnTo>
                    <a:pt x="1041681" y="1268911"/>
                  </a:lnTo>
                  <a:lnTo>
                    <a:pt x="1057288" y="1253305"/>
                  </a:lnTo>
                  <a:lnTo>
                    <a:pt x="1068102" y="1260451"/>
                  </a:lnTo>
                  <a:close/>
                </a:path>
                <a:path w="2386965" h="2734310">
                  <a:moveTo>
                    <a:pt x="1202917" y="1143596"/>
                  </a:moveTo>
                  <a:lnTo>
                    <a:pt x="1187009" y="1141544"/>
                  </a:lnTo>
                  <a:lnTo>
                    <a:pt x="1186242" y="1142311"/>
                  </a:lnTo>
                  <a:lnTo>
                    <a:pt x="1177262" y="1133331"/>
                  </a:lnTo>
                  <a:lnTo>
                    <a:pt x="1194211" y="1116382"/>
                  </a:lnTo>
                  <a:lnTo>
                    <a:pt x="1201009" y="1127544"/>
                  </a:lnTo>
                  <a:lnTo>
                    <a:pt x="1202917" y="1143596"/>
                  </a:lnTo>
                  <a:close/>
                </a:path>
                <a:path w="2386965" h="2734310">
                  <a:moveTo>
                    <a:pt x="1251223" y="1095290"/>
                  </a:moveTo>
                  <a:lnTo>
                    <a:pt x="1235113" y="1111400"/>
                  </a:lnTo>
                  <a:lnTo>
                    <a:pt x="1226133" y="1102420"/>
                  </a:lnTo>
                  <a:lnTo>
                    <a:pt x="1224848" y="1085744"/>
                  </a:lnTo>
                  <a:lnTo>
                    <a:pt x="1239366" y="1089187"/>
                  </a:lnTo>
                  <a:lnTo>
                    <a:pt x="1242315" y="1086238"/>
                  </a:lnTo>
                  <a:lnTo>
                    <a:pt x="1251223" y="1095290"/>
                  </a:lnTo>
                  <a:close/>
                </a:path>
                <a:path w="2386965" h="2734310">
                  <a:moveTo>
                    <a:pt x="1262189" y="1066364"/>
                  </a:moveTo>
                  <a:lnTo>
                    <a:pt x="1258353" y="1070200"/>
                  </a:lnTo>
                  <a:lnTo>
                    <a:pt x="1243236" y="1067357"/>
                  </a:lnTo>
                  <a:lnTo>
                    <a:pt x="1258578" y="1052014"/>
                  </a:lnTo>
                  <a:lnTo>
                    <a:pt x="1262189" y="1066364"/>
                  </a:lnTo>
                  <a:close/>
                </a:path>
                <a:path w="2386965" h="2734310">
                  <a:moveTo>
                    <a:pt x="1293078" y="1035475"/>
                  </a:moveTo>
                  <a:lnTo>
                    <a:pt x="1276033" y="1052520"/>
                  </a:lnTo>
                  <a:lnTo>
                    <a:pt x="1268455" y="1042137"/>
                  </a:lnTo>
                  <a:lnTo>
                    <a:pt x="1283127" y="1027465"/>
                  </a:lnTo>
                  <a:lnTo>
                    <a:pt x="1293078" y="1035475"/>
                  </a:lnTo>
                  <a:close/>
                </a:path>
                <a:path w="2386965" h="2734310">
                  <a:moveTo>
                    <a:pt x="1378027" y="950526"/>
                  </a:moveTo>
                  <a:lnTo>
                    <a:pt x="1362684" y="965869"/>
                  </a:lnTo>
                  <a:lnTo>
                    <a:pt x="1352973" y="957620"/>
                  </a:lnTo>
                  <a:lnTo>
                    <a:pt x="1369047" y="941546"/>
                  </a:lnTo>
                  <a:lnTo>
                    <a:pt x="1378027" y="950526"/>
                  </a:lnTo>
                  <a:close/>
                </a:path>
                <a:path w="2386965" h="2734310">
                  <a:moveTo>
                    <a:pt x="1445310" y="901203"/>
                  </a:moveTo>
                  <a:lnTo>
                    <a:pt x="1431957" y="914556"/>
                  </a:lnTo>
                  <a:lnTo>
                    <a:pt x="1420412" y="908141"/>
                  </a:lnTo>
                  <a:lnTo>
                    <a:pt x="1417209" y="893383"/>
                  </a:lnTo>
                  <a:lnTo>
                    <a:pt x="1437864" y="890689"/>
                  </a:lnTo>
                  <a:lnTo>
                    <a:pt x="1445310" y="901203"/>
                  </a:lnTo>
                  <a:close/>
                </a:path>
                <a:path w="2386965" h="2734310">
                  <a:moveTo>
                    <a:pt x="1028527" y="1335947"/>
                  </a:moveTo>
                  <a:lnTo>
                    <a:pt x="1026226" y="1338248"/>
                  </a:lnTo>
                  <a:lnTo>
                    <a:pt x="1009032" y="1319521"/>
                  </a:lnTo>
                  <a:lnTo>
                    <a:pt x="1019547" y="1326967"/>
                  </a:lnTo>
                  <a:lnTo>
                    <a:pt x="1021081" y="1325432"/>
                  </a:lnTo>
                  <a:lnTo>
                    <a:pt x="1028527" y="1335947"/>
                  </a:lnTo>
                  <a:close/>
                </a:path>
                <a:path w="2386965" h="2734310">
                  <a:moveTo>
                    <a:pt x="1092509" y="1254004"/>
                  </a:moveTo>
                  <a:lnTo>
                    <a:pt x="1051767" y="1294747"/>
                  </a:lnTo>
                  <a:lnTo>
                    <a:pt x="1050302" y="1278251"/>
                  </a:lnTo>
                  <a:lnTo>
                    <a:pt x="1085459" y="1243094"/>
                  </a:lnTo>
                  <a:lnTo>
                    <a:pt x="1092509" y="1254004"/>
                  </a:lnTo>
                  <a:close/>
                </a:path>
                <a:path w="2386965" h="2734310">
                  <a:moveTo>
                    <a:pt x="1124645" y="1221868"/>
                  </a:moveTo>
                  <a:lnTo>
                    <a:pt x="1111891" y="1234622"/>
                  </a:lnTo>
                  <a:lnTo>
                    <a:pt x="1108677" y="1219876"/>
                  </a:lnTo>
                  <a:lnTo>
                    <a:pt x="1124645" y="1221868"/>
                  </a:lnTo>
                  <a:close/>
                </a:path>
                <a:path w="2386965" h="2734310">
                  <a:moveTo>
                    <a:pt x="1079925" y="1284549"/>
                  </a:moveTo>
                  <a:lnTo>
                    <a:pt x="1063240" y="1301234"/>
                  </a:lnTo>
                  <a:lnTo>
                    <a:pt x="1052078" y="1294435"/>
                  </a:lnTo>
                  <a:lnTo>
                    <a:pt x="1067109" y="1279404"/>
                  </a:lnTo>
                  <a:lnTo>
                    <a:pt x="1079925" y="1284549"/>
                  </a:lnTo>
                  <a:close/>
                </a:path>
                <a:path w="2386965" h="2734310">
                  <a:moveTo>
                    <a:pt x="1135927" y="1228547"/>
                  </a:moveTo>
                  <a:lnTo>
                    <a:pt x="1121351" y="1243123"/>
                  </a:lnTo>
                  <a:lnTo>
                    <a:pt x="1109434" y="1237079"/>
                  </a:lnTo>
                  <a:lnTo>
                    <a:pt x="1126515" y="1219999"/>
                  </a:lnTo>
                  <a:lnTo>
                    <a:pt x="1135927" y="1228547"/>
                  </a:lnTo>
                  <a:close/>
                </a:path>
                <a:path w="2386965" h="2734310">
                  <a:moveTo>
                    <a:pt x="1171757" y="1210678"/>
                  </a:moveTo>
                  <a:lnTo>
                    <a:pt x="1164853" y="1217582"/>
                  </a:lnTo>
                  <a:lnTo>
                    <a:pt x="1149735" y="1214739"/>
                  </a:lnTo>
                  <a:lnTo>
                    <a:pt x="1140635" y="1205878"/>
                  </a:lnTo>
                  <a:lnTo>
                    <a:pt x="1156278" y="1190236"/>
                  </a:lnTo>
                  <a:lnTo>
                    <a:pt x="1165941" y="1198533"/>
                  </a:lnTo>
                  <a:lnTo>
                    <a:pt x="1165042" y="1199432"/>
                  </a:lnTo>
                  <a:lnTo>
                    <a:pt x="1171757" y="1210678"/>
                  </a:lnTo>
                  <a:close/>
                </a:path>
                <a:path w="2386965" h="2734310">
                  <a:moveTo>
                    <a:pt x="1190394" y="1174080"/>
                  </a:moveTo>
                  <a:lnTo>
                    <a:pt x="1173517" y="1190957"/>
                  </a:lnTo>
                  <a:lnTo>
                    <a:pt x="1168468" y="1178045"/>
                  </a:lnTo>
                  <a:lnTo>
                    <a:pt x="1179208" y="1167305"/>
                  </a:lnTo>
                  <a:lnTo>
                    <a:pt x="1190394" y="1174080"/>
                  </a:lnTo>
                  <a:close/>
                </a:path>
                <a:path w="2386965" h="2734310">
                  <a:moveTo>
                    <a:pt x="1228523" y="1135951"/>
                  </a:moveTo>
                  <a:lnTo>
                    <a:pt x="1210579" y="1153895"/>
                  </a:lnTo>
                  <a:lnTo>
                    <a:pt x="1203469" y="1143045"/>
                  </a:lnTo>
                  <a:lnTo>
                    <a:pt x="1216702" y="1129811"/>
                  </a:lnTo>
                  <a:lnTo>
                    <a:pt x="1228523" y="1135951"/>
                  </a:lnTo>
                  <a:close/>
                </a:path>
                <a:path w="2386965" h="2734310">
                  <a:moveTo>
                    <a:pt x="1302938" y="1079496"/>
                  </a:moveTo>
                  <a:lnTo>
                    <a:pt x="1288362" y="1094072"/>
                  </a:lnTo>
                  <a:lnTo>
                    <a:pt x="1270845" y="1075668"/>
                  </a:lnTo>
                  <a:lnTo>
                    <a:pt x="1284102" y="1062411"/>
                  </a:lnTo>
                  <a:lnTo>
                    <a:pt x="1302938" y="1079496"/>
                  </a:lnTo>
                  <a:close/>
                </a:path>
                <a:path w="2386965" h="2734310">
                  <a:moveTo>
                    <a:pt x="1341834" y="1040600"/>
                  </a:moveTo>
                  <a:lnTo>
                    <a:pt x="1325411" y="1039063"/>
                  </a:lnTo>
                  <a:lnTo>
                    <a:pt x="1317185" y="1029328"/>
                  </a:lnTo>
                  <a:lnTo>
                    <a:pt x="1330239" y="1016275"/>
                  </a:lnTo>
                  <a:lnTo>
                    <a:pt x="1342563" y="1021911"/>
                  </a:lnTo>
                  <a:lnTo>
                    <a:pt x="1339507" y="1024967"/>
                  </a:lnTo>
                  <a:lnTo>
                    <a:pt x="1341834" y="1040600"/>
                  </a:lnTo>
                  <a:close/>
                </a:path>
                <a:path w="2386965" h="2734310">
                  <a:moveTo>
                    <a:pt x="1371439" y="993035"/>
                  </a:moveTo>
                  <a:lnTo>
                    <a:pt x="1353795" y="1010679"/>
                  </a:lnTo>
                  <a:lnTo>
                    <a:pt x="1348219" y="998295"/>
                  </a:lnTo>
                  <a:lnTo>
                    <a:pt x="1359055" y="987459"/>
                  </a:lnTo>
                  <a:lnTo>
                    <a:pt x="1371439" y="993035"/>
                  </a:lnTo>
                  <a:close/>
                </a:path>
                <a:path w="2386965" h="2734310">
                  <a:moveTo>
                    <a:pt x="1057995" y="1342400"/>
                  </a:moveTo>
                  <a:lnTo>
                    <a:pt x="1047243" y="1353152"/>
                  </a:lnTo>
                  <a:lnTo>
                    <a:pt x="1036644" y="1345790"/>
                  </a:lnTo>
                  <a:lnTo>
                    <a:pt x="1032806" y="1331668"/>
                  </a:lnTo>
                  <a:lnTo>
                    <a:pt x="1060783" y="1303691"/>
                  </a:lnTo>
                  <a:lnTo>
                    <a:pt x="1068960" y="1313474"/>
                  </a:lnTo>
                  <a:lnTo>
                    <a:pt x="1054384" y="1328050"/>
                  </a:lnTo>
                  <a:lnTo>
                    <a:pt x="1057995" y="1342400"/>
                  </a:lnTo>
                  <a:close/>
                </a:path>
                <a:path w="2386965" h="2734310">
                  <a:moveTo>
                    <a:pt x="1123969" y="1276426"/>
                  </a:moveTo>
                  <a:lnTo>
                    <a:pt x="1110927" y="1289468"/>
                  </a:lnTo>
                  <a:lnTo>
                    <a:pt x="1097344" y="1285090"/>
                  </a:lnTo>
                  <a:lnTo>
                    <a:pt x="1096577" y="1285857"/>
                  </a:lnTo>
                  <a:lnTo>
                    <a:pt x="1090665" y="1273809"/>
                  </a:lnTo>
                  <a:lnTo>
                    <a:pt x="1105241" y="1259233"/>
                  </a:lnTo>
                  <a:lnTo>
                    <a:pt x="1123969" y="1276426"/>
                  </a:lnTo>
                  <a:close/>
                </a:path>
                <a:path w="2386965" h="2734310">
                  <a:moveTo>
                    <a:pt x="1153933" y="1228502"/>
                  </a:moveTo>
                  <a:lnTo>
                    <a:pt x="1137667" y="1244767"/>
                  </a:lnTo>
                  <a:lnTo>
                    <a:pt x="1128063" y="1236410"/>
                  </a:lnTo>
                  <a:lnTo>
                    <a:pt x="1142831" y="1221643"/>
                  </a:lnTo>
                  <a:lnTo>
                    <a:pt x="1153933" y="1228502"/>
                  </a:lnTo>
                  <a:close/>
                </a:path>
                <a:path w="2386965" h="2734310">
                  <a:moveTo>
                    <a:pt x="1212224" y="1170211"/>
                  </a:moveTo>
                  <a:lnTo>
                    <a:pt x="1185661" y="1196773"/>
                  </a:lnTo>
                  <a:lnTo>
                    <a:pt x="1173409" y="1191065"/>
                  </a:lnTo>
                  <a:lnTo>
                    <a:pt x="1198904" y="1165570"/>
                  </a:lnTo>
                  <a:lnTo>
                    <a:pt x="1212224" y="1170211"/>
                  </a:lnTo>
                  <a:close/>
                </a:path>
                <a:path w="2386965" h="2734310">
                  <a:moveTo>
                    <a:pt x="1230239" y="1152195"/>
                  </a:moveTo>
                  <a:lnTo>
                    <a:pt x="1214175" y="1150299"/>
                  </a:lnTo>
                  <a:lnTo>
                    <a:pt x="1226545" y="1137929"/>
                  </a:lnTo>
                  <a:lnTo>
                    <a:pt x="1230239" y="1152195"/>
                  </a:lnTo>
                  <a:close/>
                </a:path>
                <a:path w="2386965" h="2734310">
                  <a:moveTo>
                    <a:pt x="1275321" y="1107113"/>
                  </a:moveTo>
                  <a:lnTo>
                    <a:pt x="1264102" y="1118333"/>
                  </a:lnTo>
                  <a:lnTo>
                    <a:pt x="1258286" y="1106188"/>
                  </a:lnTo>
                  <a:lnTo>
                    <a:pt x="1261450" y="1103024"/>
                  </a:lnTo>
                  <a:lnTo>
                    <a:pt x="1275321" y="1107113"/>
                  </a:lnTo>
                  <a:close/>
                </a:path>
                <a:path w="2386965" h="2734310">
                  <a:moveTo>
                    <a:pt x="1371597" y="1010837"/>
                  </a:moveTo>
                  <a:lnTo>
                    <a:pt x="1358062" y="1006412"/>
                  </a:lnTo>
                  <a:lnTo>
                    <a:pt x="1367172" y="997302"/>
                  </a:lnTo>
                  <a:lnTo>
                    <a:pt x="1371597" y="1010837"/>
                  </a:lnTo>
                  <a:close/>
                </a:path>
                <a:path w="2386965" h="2734310">
                  <a:moveTo>
                    <a:pt x="1429924" y="952511"/>
                  </a:moveTo>
                  <a:lnTo>
                    <a:pt x="1410937" y="971497"/>
                  </a:lnTo>
                  <a:lnTo>
                    <a:pt x="1403467" y="961007"/>
                  </a:lnTo>
                  <a:lnTo>
                    <a:pt x="1419002" y="945472"/>
                  </a:lnTo>
                  <a:lnTo>
                    <a:pt x="1429924" y="952511"/>
                  </a:lnTo>
                  <a:close/>
                </a:path>
                <a:path w="2386965" h="2734310">
                  <a:moveTo>
                    <a:pt x="1534389" y="866006"/>
                  </a:moveTo>
                  <a:lnTo>
                    <a:pt x="1523649" y="876746"/>
                  </a:lnTo>
                  <a:lnTo>
                    <a:pt x="1512140" y="870295"/>
                  </a:lnTo>
                  <a:lnTo>
                    <a:pt x="1510771" y="853703"/>
                  </a:lnTo>
                  <a:lnTo>
                    <a:pt x="1527507" y="854928"/>
                  </a:lnTo>
                  <a:lnTo>
                    <a:pt x="1534389" y="866006"/>
                  </a:lnTo>
                  <a:close/>
                </a:path>
                <a:path w="2386965" h="2734310">
                  <a:moveTo>
                    <a:pt x="1069502" y="1330893"/>
                  </a:moveTo>
                  <a:lnTo>
                    <a:pt x="1054384" y="1328050"/>
                  </a:lnTo>
                  <a:lnTo>
                    <a:pt x="1068960" y="1313474"/>
                  </a:lnTo>
                  <a:lnTo>
                    <a:pt x="1069502" y="1330893"/>
                  </a:lnTo>
                  <a:close/>
                </a:path>
                <a:path w="2386965" h="2734310">
                  <a:moveTo>
                    <a:pt x="1157497" y="1260858"/>
                  </a:moveTo>
                  <a:lnTo>
                    <a:pt x="1142155" y="1276201"/>
                  </a:lnTo>
                  <a:lnTo>
                    <a:pt x="1130873" y="1269522"/>
                  </a:lnTo>
                  <a:lnTo>
                    <a:pt x="1124194" y="1258240"/>
                  </a:lnTo>
                  <a:lnTo>
                    <a:pt x="1152099" y="1230336"/>
                  </a:lnTo>
                  <a:lnTo>
                    <a:pt x="1156800" y="1243595"/>
                  </a:lnTo>
                  <a:lnTo>
                    <a:pt x="1147750" y="1252645"/>
                  </a:lnTo>
                  <a:lnTo>
                    <a:pt x="1157497" y="1260858"/>
                  </a:lnTo>
                  <a:close/>
                </a:path>
                <a:path w="2386965" h="2734310">
                  <a:moveTo>
                    <a:pt x="1221396" y="1178999"/>
                  </a:moveTo>
                  <a:lnTo>
                    <a:pt x="1206616" y="1193779"/>
                  </a:lnTo>
                  <a:lnTo>
                    <a:pt x="1196305" y="1186129"/>
                  </a:lnTo>
                  <a:lnTo>
                    <a:pt x="1213398" y="1169036"/>
                  </a:lnTo>
                  <a:lnTo>
                    <a:pt x="1221396" y="1178999"/>
                  </a:lnTo>
                  <a:close/>
                </a:path>
                <a:path w="2386965" h="2734310">
                  <a:moveTo>
                    <a:pt x="1268733" y="1149623"/>
                  </a:moveTo>
                  <a:lnTo>
                    <a:pt x="1252623" y="1165732"/>
                  </a:lnTo>
                  <a:lnTo>
                    <a:pt x="1234662" y="1147772"/>
                  </a:lnTo>
                  <a:lnTo>
                    <a:pt x="1247896" y="1134539"/>
                  </a:lnTo>
                  <a:lnTo>
                    <a:pt x="1259825" y="1140570"/>
                  </a:lnTo>
                  <a:lnTo>
                    <a:pt x="1268733" y="1149623"/>
                  </a:lnTo>
                  <a:close/>
                </a:path>
                <a:path w="2386965" h="2734310">
                  <a:moveTo>
                    <a:pt x="1266657" y="1133738"/>
                  </a:moveTo>
                  <a:lnTo>
                    <a:pt x="1257677" y="1124758"/>
                  </a:lnTo>
                  <a:lnTo>
                    <a:pt x="1261338" y="1126228"/>
                  </a:lnTo>
                  <a:lnTo>
                    <a:pt x="1266657" y="1133738"/>
                  </a:lnTo>
                  <a:close/>
                </a:path>
                <a:path w="2386965" h="2734310">
                  <a:moveTo>
                    <a:pt x="1283726" y="1116669"/>
                  </a:moveTo>
                  <a:lnTo>
                    <a:pt x="1270493" y="1129902"/>
                  </a:lnTo>
                  <a:lnTo>
                    <a:pt x="1261338" y="1126228"/>
                  </a:lnTo>
                  <a:lnTo>
                    <a:pt x="1259211" y="1123223"/>
                  </a:lnTo>
                  <a:lnTo>
                    <a:pt x="1276184" y="1106250"/>
                  </a:lnTo>
                  <a:lnTo>
                    <a:pt x="1283726" y="1116669"/>
                  </a:lnTo>
                  <a:close/>
                </a:path>
                <a:path w="2386965" h="2734310">
                  <a:moveTo>
                    <a:pt x="1429842" y="970553"/>
                  </a:moveTo>
                  <a:lnTo>
                    <a:pt x="1414174" y="968261"/>
                  </a:lnTo>
                  <a:lnTo>
                    <a:pt x="1426831" y="955603"/>
                  </a:lnTo>
                  <a:lnTo>
                    <a:pt x="1429842" y="970553"/>
                  </a:lnTo>
                  <a:close/>
                </a:path>
                <a:path w="2386965" h="2734310">
                  <a:moveTo>
                    <a:pt x="1503236" y="897159"/>
                  </a:moveTo>
                  <a:lnTo>
                    <a:pt x="1488553" y="911842"/>
                  </a:lnTo>
                  <a:lnTo>
                    <a:pt x="1477511" y="904924"/>
                  </a:lnTo>
                  <a:lnTo>
                    <a:pt x="1493669" y="888766"/>
                  </a:lnTo>
                  <a:lnTo>
                    <a:pt x="1503236" y="897159"/>
                  </a:lnTo>
                  <a:close/>
                </a:path>
                <a:path w="2386965" h="2734310">
                  <a:moveTo>
                    <a:pt x="1079311" y="1357005"/>
                  </a:moveTo>
                  <a:lnTo>
                    <a:pt x="1066749" y="1369567"/>
                  </a:lnTo>
                  <a:lnTo>
                    <a:pt x="1053933" y="1364422"/>
                  </a:lnTo>
                  <a:lnTo>
                    <a:pt x="1055468" y="1362888"/>
                  </a:lnTo>
                  <a:lnTo>
                    <a:pt x="1053392" y="1347003"/>
                  </a:lnTo>
                  <a:lnTo>
                    <a:pt x="1061830" y="1338565"/>
                  </a:lnTo>
                  <a:lnTo>
                    <a:pt x="1072333" y="1346023"/>
                  </a:lnTo>
                  <a:lnTo>
                    <a:pt x="1079311" y="1357005"/>
                  </a:lnTo>
                  <a:close/>
                </a:path>
                <a:path w="2386965" h="2734310">
                  <a:moveTo>
                    <a:pt x="1118277" y="1300078"/>
                  </a:moveTo>
                  <a:lnTo>
                    <a:pt x="1110126" y="1308229"/>
                  </a:lnTo>
                  <a:lnTo>
                    <a:pt x="1105366" y="1295029"/>
                  </a:lnTo>
                  <a:lnTo>
                    <a:pt x="1118277" y="1300078"/>
                  </a:lnTo>
                  <a:close/>
                </a:path>
                <a:path w="2386965" h="2734310">
                  <a:moveTo>
                    <a:pt x="1189492" y="1246824"/>
                  </a:moveTo>
                  <a:lnTo>
                    <a:pt x="1173286" y="1263030"/>
                  </a:lnTo>
                  <a:lnTo>
                    <a:pt x="1162736" y="1255620"/>
                  </a:lnTo>
                  <a:lnTo>
                    <a:pt x="1164402" y="1253954"/>
                  </a:lnTo>
                  <a:lnTo>
                    <a:pt x="1162038" y="1238357"/>
                  </a:lnTo>
                  <a:lnTo>
                    <a:pt x="1166929" y="1233466"/>
                  </a:lnTo>
                  <a:lnTo>
                    <a:pt x="1179073" y="1239282"/>
                  </a:lnTo>
                  <a:lnTo>
                    <a:pt x="1189492" y="1246824"/>
                  </a:lnTo>
                  <a:close/>
                </a:path>
                <a:path w="2386965" h="2734310">
                  <a:moveTo>
                    <a:pt x="1221328" y="1214988"/>
                  </a:moveTo>
                  <a:lnTo>
                    <a:pt x="1203013" y="1233303"/>
                  </a:lnTo>
                  <a:lnTo>
                    <a:pt x="1190952" y="1227403"/>
                  </a:lnTo>
                  <a:lnTo>
                    <a:pt x="1182046" y="1236309"/>
                  </a:lnTo>
                  <a:lnTo>
                    <a:pt x="1171531" y="1228863"/>
                  </a:lnTo>
                  <a:lnTo>
                    <a:pt x="1195313" y="1205082"/>
                  </a:lnTo>
                  <a:lnTo>
                    <a:pt x="1212636" y="1205720"/>
                  </a:lnTo>
                  <a:lnTo>
                    <a:pt x="1221328" y="1214988"/>
                  </a:lnTo>
                  <a:close/>
                </a:path>
                <a:path w="2386965" h="2734310">
                  <a:moveTo>
                    <a:pt x="1334168" y="1084188"/>
                  </a:moveTo>
                  <a:lnTo>
                    <a:pt x="1319268" y="1099087"/>
                  </a:lnTo>
                  <a:lnTo>
                    <a:pt x="1309053" y="1091341"/>
                  </a:lnTo>
                  <a:lnTo>
                    <a:pt x="1325247" y="1075148"/>
                  </a:lnTo>
                  <a:lnTo>
                    <a:pt x="1334168" y="1084188"/>
                  </a:lnTo>
                  <a:close/>
                </a:path>
                <a:path w="2386965" h="2734310">
                  <a:moveTo>
                    <a:pt x="1357915" y="1078401"/>
                  </a:moveTo>
                  <a:lnTo>
                    <a:pt x="1344009" y="1074347"/>
                  </a:lnTo>
                  <a:lnTo>
                    <a:pt x="1334273" y="1066122"/>
                  </a:lnTo>
                  <a:lnTo>
                    <a:pt x="1351426" y="1048969"/>
                  </a:lnTo>
                  <a:lnTo>
                    <a:pt x="1360694" y="1057661"/>
                  </a:lnTo>
                  <a:lnTo>
                    <a:pt x="1356954" y="1061401"/>
                  </a:lnTo>
                  <a:lnTo>
                    <a:pt x="1357915" y="1078401"/>
                  </a:lnTo>
                  <a:close/>
                </a:path>
                <a:path w="2386965" h="2734310">
                  <a:moveTo>
                    <a:pt x="1395311" y="1023044"/>
                  </a:moveTo>
                  <a:lnTo>
                    <a:pt x="1379429" y="1038926"/>
                  </a:lnTo>
                  <a:lnTo>
                    <a:pt x="1372235" y="1028160"/>
                  </a:lnTo>
                  <a:lnTo>
                    <a:pt x="1388297" y="1012098"/>
                  </a:lnTo>
                  <a:lnTo>
                    <a:pt x="1395311" y="1023044"/>
                  </a:lnTo>
                  <a:close/>
                </a:path>
                <a:path w="2386965" h="2734310">
                  <a:moveTo>
                    <a:pt x="1114698" y="1339578"/>
                  </a:moveTo>
                  <a:lnTo>
                    <a:pt x="1097977" y="1356300"/>
                  </a:lnTo>
                  <a:lnTo>
                    <a:pt x="1089368" y="1346948"/>
                  </a:lnTo>
                  <a:lnTo>
                    <a:pt x="1094271" y="1342045"/>
                  </a:lnTo>
                  <a:lnTo>
                    <a:pt x="1091775" y="1326580"/>
                  </a:lnTo>
                  <a:lnTo>
                    <a:pt x="1105874" y="1330442"/>
                  </a:lnTo>
                  <a:lnTo>
                    <a:pt x="1114698" y="1339578"/>
                  </a:lnTo>
                  <a:close/>
                </a:path>
                <a:path w="2386965" h="2734310">
                  <a:moveTo>
                    <a:pt x="1131189" y="1305127"/>
                  </a:moveTo>
                  <a:lnTo>
                    <a:pt x="1113545" y="1322771"/>
                  </a:lnTo>
                  <a:lnTo>
                    <a:pt x="1105332" y="1313024"/>
                  </a:lnTo>
                  <a:lnTo>
                    <a:pt x="1122209" y="1296146"/>
                  </a:lnTo>
                  <a:lnTo>
                    <a:pt x="1131189" y="1305127"/>
                  </a:lnTo>
                  <a:close/>
                </a:path>
                <a:path w="2386965" h="2734310">
                  <a:moveTo>
                    <a:pt x="1235868" y="1200448"/>
                  </a:moveTo>
                  <a:lnTo>
                    <a:pt x="1228796" y="1207520"/>
                  </a:lnTo>
                  <a:lnTo>
                    <a:pt x="1223568" y="1194788"/>
                  </a:lnTo>
                  <a:lnTo>
                    <a:pt x="1235868" y="1200448"/>
                  </a:lnTo>
                  <a:close/>
                </a:path>
                <a:path w="2386965" h="2734310">
                  <a:moveTo>
                    <a:pt x="1335790" y="1118486"/>
                  </a:moveTo>
                  <a:lnTo>
                    <a:pt x="1318913" y="1135363"/>
                  </a:lnTo>
                  <a:lnTo>
                    <a:pt x="1306097" y="1130219"/>
                  </a:lnTo>
                  <a:lnTo>
                    <a:pt x="1307632" y="1128684"/>
                  </a:lnTo>
                  <a:lnTo>
                    <a:pt x="1303254" y="1115101"/>
                  </a:lnTo>
                  <a:lnTo>
                    <a:pt x="1314761" y="1103594"/>
                  </a:lnTo>
                  <a:lnTo>
                    <a:pt x="1335790" y="1118486"/>
                  </a:lnTo>
                  <a:close/>
                </a:path>
                <a:path w="2386965" h="2734310">
                  <a:moveTo>
                    <a:pt x="1441776" y="1012501"/>
                  </a:moveTo>
                  <a:lnTo>
                    <a:pt x="1431563" y="1022713"/>
                  </a:lnTo>
                  <a:lnTo>
                    <a:pt x="1419634" y="1016682"/>
                  </a:lnTo>
                  <a:lnTo>
                    <a:pt x="1409887" y="1008468"/>
                  </a:lnTo>
                  <a:lnTo>
                    <a:pt x="1425853" y="992502"/>
                  </a:lnTo>
                  <a:lnTo>
                    <a:pt x="1435744" y="1000572"/>
                  </a:lnTo>
                  <a:lnTo>
                    <a:pt x="1441776" y="1012501"/>
                  </a:lnTo>
                  <a:close/>
                </a:path>
                <a:path w="2386965" h="2734310">
                  <a:moveTo>
                    <a:pt x="1598153" y="856124"/>
                  </a:moveTo>
                  <a:lnTo>
                    <a:pt x="1585111" y="869165"/>
                  </a:lnTo>
                  <a:lnTo>
                    <a:pt x="1572295" y="864021"/>
                  </a:lnTo>
                  <a:lnTo>
                    <a:pt x="1564849" y="853506"/>
                  </a:lnTo>
                  <a:lnTo>
                    <a:pt x="1580192" y="838163"/>
                  </a:lnTo>
                  <a:lnTo>
                    <a:pt x="1592241" y="844075"/>
                  </a:lnTo>
                  <a:lnTo>
                    <a:pt x="1598153" y="856124"/>
                  </a:lnTo>
                  <a:close/>
                </a:path>
                <a:path w="2386965" h="2734310">
                  <a:moveTo>
                    <a:pt x="1175137" y="1297100"/>
                  </a:moveTo>
                  <a:lnTo>
                    <a:pt x="1158355" y="1313882"/>
                  </a:lnTo>
                  <a:lnTo>
                    <a:pt x="1149375" y="1304901"/>
                  </a:lnTo>
                  <a:lnTo>
                    <a:pt x="1143140" y="1293176"/>
                  </a:lnTo>
                  <a:lnTo>
                    <a:pt x="1152370" y="1283946"/>
                  </a:lnTo>
                  <a:lnTo>
                    <a:pt x="1166252" y="1288024"/>
                  </a:lnTo>
                  <a:lnTo>
                    <a:pt x="1167535" y="1286742"/>
                  </a:lnTo>
                  <a:lnTo>
                    <a:pt x="1175137" y="1297100"/>
                  </a:lnTo>
                  <a:close/>
                </a:path>
                <a:path w="2386965" h="2734310">
                  <a:moveTo>
                    <a:pt x="1224330" y="1247907"/>
                  </a:moveTo>
                  <a:lnTo>
                    <a:pt x="1208987" y="1263250"/>
                  </a:lnTo>
                  <a:lnTo>
                    <a:pt x="1204609" y="1249667"/>
                  </a:lnTo>
                  <a:lnTo>
                    <a:pt x="1194095" y="1242221"/>
                  </a:lnTo>
                  <a:lnTo>
                    <a:pt x="1209917" y="1226399"/>
                  </a:lnTo>
                  <a:lnTo>
                    <a:pt x="1220540" y="1233737"/>
                  </a:lnTo>
                  <a:lnTo>
                    <a:pt x="1224330" y="1247907"/>
                  </a:lnTo>
                  <a:close/>
                </a:path>
                <a:path w="2386965" h="2734310">
                  <a:moveTo>
                    <a:pt x="1249104" y="1205173"/>
                  </a:moveTo>
                  <a:lnTo>
                    <a:pt x="1233761" y="1220516"/>
                  </a:lnTo>
                  <a:lnTo>
                    <a:pt x="1223246" y="1213070"/>
                  </a:lnTo>
                  <a:lnTo>
                    <a:pt x="1240123" y="1196193"/>
                  </a:lnTo>
                  <a:lnTo>
                    <a:pt x="1249104" y="1205173"/>
                  </a:lnTo>
                  <a:close/>
                </a:path>
                <a:path w="2386965" h="2734310">
                  <a:moveTo>
                    <a:pt x="1283399" y="1188838"/>
                  </a:moveTo>
                  <a:lnTo>
                    <a:pt x="1266906" y="1205331"/>
                  </a:lnTo>
                  <a:lnTo>
                    <a:pt x="1256271" y="1198005"/>
                  </a:lnTo>
                  <a:lnTo>
                    <a:pt x="1260826" y="1193450"/>
                  </a:lnTo>
                  <a:lnTo>
                    <a:pt x="1257192" y="1179124"/>
                  </a:lnTo>
                  <a:lnTo>
                    <a:pt x="1271231" y="1183046"/>
                  </a:lnTo>
                  <a:lnTo>
                    <a:pt x="1283399" y="1188838"/>
                  </a:lnTo>
                  <a:close/>
                </a:path>
                <a:path w="2386965" h="2734310">
                  <a:moveTo>
                    <a:pt x="1470136" y="984140"/>
                  </a:moveTo>
                  <a:lnTo>
                    <a:pt x="1452396" y="1001880"/>
                  </a:lnTo>
                  <a:lnTo>
                    <a:pt x="1444950" y="991366"/>
                  </a:lnTo>
                  <a:lnTo>
                    <a:pt x="1458627" y="977689"/>
                  </a:lnTo>
                  <a:lnTo>
                    <a:pt x="1470136" y="984140"/>
                  </a:lnTo>
                  <a:close/>
                </a:path>
                <a:path w="2386965" h="2734310">
                  <a:moveTo>
                    <a:pt x="1120384" y="1369813"/>
                  </a:moveTo>
                  <a:lnTo>
                    <a:pt x="1103663" y="1386535"/>
                  </a:lnTo>
                  <a:lnTo>
                    <a:pt x="1094611" y="1377626"/>
                  </a:lnTo>
                  <a:lnTo>
                    <a:pt x="1090305" y="1363971"/>
                  </a:lnTo>
                  <a:lnTo>
                    <a:pt x="1096706" y="1357570"/>
                  </a:lnTo>
                  <a:lnTo>
                    <a:pt x="1110793" y="1361444"/>
                  </a:lnTo>
                  <a:lnTo>
                    <a:pt x="1120384" y="1369813"/>
                  </a:lnTo>
                  <a:close/>
                </a:path>
                <a:path w="2386965" h="2734310">
                  <a:moveTo>
                    <a:pt x="1149629" y="1322608"/>
                  </a:moveTo>
                  <a:lnTo>
                    <a:pt x="1134574" y="1337663"/>
                  </a:lnTo>
                  <a:lnTo>
                    <a:pt x="1124815" y="1329462"/>
                  </a:lnTo>
                  <a:lnTo>
                    <a:pt x="1141236" y="1313040"/>
                  </a:lnTo>
                  <a:lnTo>
                    <a:pt x="1149629" y="1322608"/>
                  </a:lnTo>
                  <a:close/>
                </a:path>
                <a:path w="2386965" h="2734310">
                  <a:moveTo>
                    <a:pt x="1265530" y="1224668"/>
                  </a:moveTo>
                  <a:lnTo>
                    <a:pt x="1250319" y="1239879"/>
                  </a:lnTo>
                  <a:lnTo>
                    <a:pt x="1238905" y="1233332"/>
                  </a:lnTo>
                  <a:lnTo>
                    <a:pt x="1241878" y="1230359"/>
                  </a:lnTo>
                  <a:lnTo>
                    <a:pt x="1238747" y="1215529"/>
                  </a:lnTo>
                  <a:lnTo>
                    <a:pt x="1253577" y="1218660"/>
                  </a:lnTo>
                  <a:lnTo>
                    <a:pt x="1265530" y="1224668"/>
                  </a:lnTo>
                  <a:close/>
                </a:path>
                <a:path w="2386965" h="2734310">
                  <a:moveTo>
                    <a:pt x="1307722" y="1182475"/>
                  </a:moveTo>
                  <a:lnTo>
                    <a:pt x="1292943" y="1197254"/>
                  </a:lnTo>
                  <a:lnTo>
                    <a:pt x="1281865" y="1190372"/>
                  </a:lnTo>
                  <a:lnTo>
                    <a:pt x="1283399" y="1188838"/>
                  </a:lnTo>
                  <a:lnTo>
                    <a:pt x="1281671" y="1172605"/>
                  </a:lnTo>
                  <a:lnTo>
                    <a:pt x="1286981" y="1167295"/>
                  </a:lnTo>
                  <a:lnTo>
                    <a:pt x="1298826" y="1173411"/>
                  </a:lnTo>
                  <a:lnTo>
                    <a:pt x="1307722" y="1182475"/>
                  </a:lnTo>
                  <a:close/>
                </a:path>
                <a:path w="2386965" h="2734310">
                  <a:moveTo>
                    <a:pt x="1335565" y="1136672"/>
                  </a:moveTo>
                  <a:lnTo>
                    <a:pt x="1319681" y="1134596"/>
                  </a:lnTo>
                  <a:lnTo>
                    <a:pt x="1331955" y="1122322"/>
                  </a:lnTo>
                  <a:lnTo>
                    <a:pt x="1335565" y="1136672"/>
                  </a:lnTo>
                  <a:close/>
                </a:path>
                <a:path w="2386965" h="2734310">
                  <a:moveTo>
                    <a:pt x="1379292" y="1092945"/>
                  </a:moveTo>
                  <a:lnTo>
                    <a:pt x="1362415" y="1109822"/>
                  </a:lnTo>
                  <a:lnTo>
                    <a:pt x="1352919" y="1101357"/>
                  </a:lnTo>
                  <a:lnTo>
                    <a:pt x="1368778" y="1085499"/>
                  </a:lnTo>
                  <a:lnTo>
                    <a:pt x="1379292" y="1092945"/>
                  </a:lnTo>
                  <a:close/>
                </a:path>
                <a:path w="2386965" h="2734310">
                  <a:moveTo>
                    <a:pt x="1418503" y="1071695"/>
                  </a:moveTo>
                  <a:lnTo>
                    <a:pt x="1413013" y="1077185"/>
                  </a:lnTo>
                  <a:lnTo>
                    <a:pt x="1401132" y="1071105"/>
                  </a:lnTo>
                  <a:lnTo>
                    <a:pt x="1392559" y="1061718"/>
                  </a:lnTo>
                  <a:lnTo>
                    <a:pt x="1407878" y="1046399"/>
                  </a:lnTo>
                  <a:lnTo>
                    <a:pt x="1416882" y="1055355"/>
                  </a:lnTo>
                  <a:lnTo>
                    <a:pt x="1418503" y="1071695"/>
                  </a:lnTo>
                  <a:close/>
                </a:path>
                <a:path w="2386965" h="2734310">
                  <a:moveTo>
                    <a:pt x="1533799" y="938438"/>
                  </a:moveTo>
                  <a:lnTo>
                    <a:pt x="1521093" y="951144"/>
                  </a:lnTo>
                  <a:lnTo>
                    <a:pt x="1509932" y="944345"/>
                  </a:lnTo>
                  <a:lnTo>
                    <a:pt x="1525274" y="929002"/>
                  </a:lnTo>
                  <a:lnTo>
                    <a:pt x="1533799" y="938438"/>
                  </a:lnTo>
                  <a:close/>
                </a:path>
                <a:path w="2386965" h="2734310">
                  <a:moveTo>
                    <a:pt x="1187823" y="1320335"/>
                  </a:moveTo>
                  <a:lnTo>
                    <a:pt x="1171713" y="1336445"/>
                  </a:lnTo>
                  <a:lnTo>
                    <a:pt x="1162613" y="1327585"/>
                  </a:lnTo>
                  <a:lnTo>
                    <a:pt x="1155670" y="1316567"/>
                  </a:lnTo>
                  <a:lnTo>
                    <a:pt x="1166794" y="1305443"/>
                  </a:lnTo>
                  <a:lnTo>
                    <a:pt x="1179610" y="1310588"/>
                  </a:lnTo>
                  <a:lnTo>
                    <a:pt x="1187823" y="1320335"/>
                  </a:lnTo>
                  <a:close/>
                </a:path>
                <a:path w="2386965" h="2734310">
                  <a:moveTo>
                    <a:pt x="1229954" y="1260244"/>
                  </a:moveTo>
                  <a:lnTo>
                    <a:pt x="1214803" y="1275395"/>
                  </a:lnTo>
                  <a:lnTo>
                    <a:pt x="1204348" y="1267889"/>
                  </a:lnTo>
                  <a:lnTo>
                    <a:pt x="1221824" y="1250413"/>
                  </a:lnTo>
                  <a:lnTo>
                    <a:pt x="1229954" y="1260244"/>
                  </a:lnTo>
                  <a:close/>
                </a:path>
                <a:path w="2386965" h="2734310">
                  <a:moveTo>
                    <a:pt x="1328076" y="1162122"/>
                  </a:moveTo>
                  <a:lnTo>
                    <a:pt x="1310815" y="1179382"/>
                  </a:lnTo>
                  <a:lnTo>
                    <a:pt x="1302578" y="1169659"/>
                  </a:lnTo>
                  <a:lnTo>
                    <a:pt x="1318688" y="1153549"/>
                  </a:lnTo>
                  <a:lnTo>
                    <a:pt x="1328076" y="1162122"/>
                  </a:lnTo>
                  <a:close/>
                </a:path>
                <a:path w="2386965" h="2734310">
                  <a:moveTo>
                    <a:pt x="1500817" y="1007341"/>
                  </a:moveTo>
                  <a:lnTo>
                    <a:pt x="1490844" y="1017314"/>
                  </a:lnTo>
                  <a:lnTo>
                    <a:pt x="1481348" y="1008849"/>
                  </a:lnTo>
                  <a:lnTo>
                    <a:pt x="1474514" y="997723"/>
                  </a:lnTo>
                  <a:lnTo>
                    <a:pt x="1488226" y="984011"/>
                  </a:lnTo>
                  <a:lnTo>
                    <a:pt x="1497206" y="992991"/>
                  </a:lnTo>
                  <a:lnTo>
                    <a:pt x="1500817" y="1007341"/>
                  </a:lnTo>
                  <a:close/>
                </a:path>
                <a:path w="2386965" h="2734310">
                  <a:moveTo>
                    <a:pt x="1526923" y="981235"/>
                  </a:moveTo>
                  <a:lnTo>
                    <a:pt x="1520954" y="987204"/>
                  </a:lnTo>
                  <a:lnTo>
                    <a:pt x="1506868" y="983330"/>
                  </a:lnTo>
                  <a:lnTo>
                    <a:pt x="1496665" y="975572"/>
                  </a:lnTo>
                  <a:lnTo>
                    <a:pt x="1513710" y="958527"/>
                  </a:lnTo>
                  <a:lnTo>
                    <a:pt x="1521755" y="968443"/>
                  </a:lnTo>
                  <a:lnTo>
                    <a:pt x="1526923" y="981235"/>
                  </a:lnTo>
                  <a:close/>
                </a:path>
                <a:path w="2386965" h="2734310">
                  <a:moveTo>
                    <a:pt x="1120089" y="1406029"/>
                  </a:moveTo>
                  <a:lnTo>
                    <a:pt x="1108582" y="1417536"/>
                  </a:lnTo>
                  <a:lnTo>
                    <a:pt x="1098835" y="1409323"/>
                  </a:lnTo>
                  <a:lnTo>
                    <a:pt x="1095224" y="1394973"/>
                  </a:lnTo>
                  <a:lnTo>
                    <a:pt x="1102896" y="1387302"/>
                  </a:lnTo>
                  <a:lnTo>
                    <a:pt x="1116095" y="1392063"/>
                  </a:lnTo>
                  <a:lnTo>
                    <a:pt x="1120089" y="1406029"/>
                  </a:lnTo>
                  <a:close/>
                </a:path>
                <a:path w="2386965" h="2734310">
                  <a:moveTo>
                    <a:pt x="1167796" y="1358323"/>
                  </a:moveTo>
                  <a:lnTo>
                    <a:pt x="1156145" y="1369974"/>
                  </a:lnTo>
                  <a:lnTo>
                    <a:pt x="1146194" y="1361964"/>
                  </a:lnTo>
                  <a:lnTo>
                    <a:pt x="1139587" y="1350611"/>
                  </a:lnTo>
                  <a:lnTo>
                    <a:pt x="1152424" y="1337773"/>
                  </a:lnTo>
                  <a:lnTo>
                    <a:pt x="1163275" y="1344883"/>
                  </a:lnTo>
                  <a:lnTo>
                    <a:pt x="1167796" y="1358323"/>
                  </a:lnTo>
                  <a:close/>
                </a:path>
                <a:path w="2386965" h="2734310">
                  <a:moveTo>
                    <a:pt x="1328210" y="1179948"/>
                  </a:moveTo>
                  <a:lnTo>
                    <a:pt x="1313932" y="1176266"/>
                  </a:lnTo>
                  <a:lnTo>
                    <a:pt x="1324863" y="1165334"/>
                  </a:lnTo>
                  <a:lnTo>
                    <a:pt x="1328210" y="1179948"/>
                  </a:lnTo>
                  <a:close/>
                </a:path>
                <a:path w="2386965" h="2734310">
                  <a:moveTo>
                    <a:pt x="1365033" y="1143125"/>
                  </a:moveTo>
                  <a:lnTo>
                    <a:pt x="1347616" y="1160542"/>
                  </a:lnTo>
                  <a:lnTo>
                    <a:pt x="1341189" y="1149008"/>
                  </a:lnTo>
                  <a:lnTo>
                    <a:pt x="1352984" y="1137214"/>
                  </a:lnTo>
                  <a:lnTo>
                    <a:pt x="1365033" y="1143125"/>
                  </a:lnTo>
                  <a:close/>
                </a:path>
                <a:path w="2386965" h="2734310">
                  <a:moveTo>
                    <a:pt x="1476268" y="1031890"/>
                  </a:moveTo>
                  <a:lnTo>
                    <a:pt x="1459391" y="1048767"/>
                  </a:lnTo>
                  <a:lnTo>
                    <a:pt x="1449644" y="1040554"/>
                  </a:lnTo>
                  <a:lnTo>
                    <a:pt x="1465754" y="1024444"/>
                  </a:lnTo>
                  <a:lnTo>
                    <a:pt x="1476268" y="1031890"/>
                  </a:lnTo>
                  <a:close/>
                </a:path>
                <a:path w="2386965" h="2734310">
                  <a:moveTo>
                    <a:pt x="1583922" y="942197"/>
                  </a:moveTo>
                  <a:lnTo>
                    <a:pt x="1567234" y="940924"/>
                  </a:lnTo>
                  <a:lnTo>
                    <a:pt x="1557811" y="932387"/>
                  </a:lnTo>
                  <a:lnTo>
                    <a:pt x="1572386" y="917811"/>
                  </a:lnTo>
                  <a:lnTo>
                    <a:pt x="1582218" y="925940"/>
                  </a:lnTo>
                  <a:lnTo>
                    <a:pt x="1583922" y="942197"/>
                  </a:lnTo>
                  <a:close/>
                </a:path>
                <a:path w="2386965" h="2734310">
                  <a:moveTo>
                    <a:pt x="1103212" y="1422906"/>
                  </a:moveTo>
                  <a:lnTo>
                    <a:pt x="1100911" y="1425208"/>
                  </a:lnTo>
                  <a:lnTo>
                    <a:pt x="1092698" y="1415460"/>
                  </a:lnTo>
                  <a:lnTo>
                    <a:pt x="1094999" y="1413159"/>
                  </a:lnTo>
                  <a:lnTo>
                    <a:pt x="1103212" y="1422906"/>
                  </a:lnTo>
                  <a:close/>
                </a:path>
                <a:path w="2386965" h="2734310">
                  <a:moveTo>
                    <a:pt x="1223428" y="1320651"/>
                  </a:moveTo>
                  <a:lnTo>
                    <a:pt x="1207318" y="1336761"/>
                  </a:lnTo>
                  <a:lnTo>
                    <a:pt x="1199105" y="1327014"/>
                  </a:lnTo>
                  <a:lnTo>
                    <a:pt x="1196262" y="1311896"/>
                  </a:lnTo>
                  <a:lnTo>
                    <a:pt x="1205467" y="1302691"/>
                  </a:lnTo>
                  <a:lnTo>
                    <a:pt x="1216677" y="1309441"/>
                  </a:lnTo>
                  <a:lnTo>
                    <a:pt x="1223428" y="1320651"/>
                  </a:lnTo>
                  <a:close/>
                </a:path>
                <a:path w="2386965" h="2734310">
                  <a:moveTo>
                    <a:pt x="1263319" y="1280760"/>
                  </a:moveTo>
                  <a:lnTo>
                    <a:pt x="1255216" y="1288863"/>
                  </a:lnTo>
                  <a:lnTo>
                    <a:pt x="1241298" y="1284821"/>
                  </a:lnTo>
                  <a:lnTo>
                    <a:pt x="1236153" y="1272005"/>
                  </a:lnTo>
                  <a:lnTo>
                    <a:pt x="1244592" y="1263566"/>
                  </a:lnTo>
                  <a:lnTo>
                    <a:pt x="1258990" y="1267129"/>
                  </a:lnTo>
                  <a:lnTo>
                    <a:pt x="1263319" y="1280760"/>
                  </a:lnTo>
                  <a:close/>
                </a:path>
                <a:path w="2386965" h="2734310">
                  <a:moveTo>
                    <a:pt x="1298833" y="1227285"/>
                  </a:moveTo>
                  <a:lnTo>
                    <a:pt x="1281860" y="1244258"/>
                  </a:lnTo>
                  <a:lnTo>
                    <a:pt x="1273084" y="1235074"/>
                  </a:lnTo>
                  <a:lnTo>
                    <a:pt x="1291387" y="1216771"/>
                  </a:lnTo>
                  <a:lnTo>
                    <a:pt x="1298833" y="1227285"/>
                  </a:lnTo>
                  <a:close/>
                </a:path>
                <a:path w="2386965" h="2734310">
                  <a:moveTo>
                    <a:pt x="1386671" y="1139448"/>
                  </a:moveTo>
                  <a:lnTo>
                    <a:pt x="1358670" y="1167448"/>
                  </a:lnTo>
                  <a:lnTo>
                    <a:pt x="1345854" y="1162304"/>
                  </a:lnTo>
                  <a:lnTo>
                    <a:pt x="1373375" y="1134783"/>
                  </a:lnTo>
                  <a:lnTo>
                    <a:pt x="1386671" y="1139448"/>
                  </a:lnTo>
                  <a:close/>
                </a:path>
                <a:path w="2386965" h="2734310">
                  <a:moveTo>
                    <a:pt x="1424886" y="1119193"/>
                  </a:moveTo>
                  <a:lnTo>
                    <a:pt x="1418953" y="1125126"/>
                  </a:lnTo>
                  <a:lnTo>
                    <a:pt x="1405046" y="1121072"/>
                  </a:lnTo>
                  <a:lnTo>
                    <a:pt x="1394951" y="1113207"/>
                  </a:lnTo>
                  <a:lnTo>
                    <a:pt x="1412320" y="1095838"/>
                  </a:lnTo>
                  <a:lnTo>
                    <a:pt x="1420041" y="1106077"/>
                  </a:lnTo>
                  <a:lnTo>
                    <a:pt x="1424886" y="1119193"/>
                  </a:lnTo>
                  <a:close/>
                </a:path>
                <a:path w="2386965" h="2734310">
                  <a:moveTo>
                    <a:pt x="1482180" y="1043939"/>
                  </a:moveTo>
                  <a:lnTo>
                    <a:pt x="1472974" y="1053144"/>
                  </a:lnTo>
                  <a:lnTo>
                    <a:pt x="1460158" y="1048000"/>
                  </a:lnTo>
                  <a:lnTo>
                    <a:pt x="1473200" y="1034958"/>
                  </a:lnTo>
                  <a:lnTo>
                    <a:pt x="1482180" y="1043939"/>
                  </a:lnTo>
                  <a:close/>
                </a:path>
                <a:path w="2386965" h="2734310">
                  <a:moveTo>
                    <a:pt x="1643821" y="900258"/>
                  </a:moveTo>
                  <a:lnTo>
                    <a:pt x="1638451" y="905628"/>
                  </a:lnTo>
                  <a:lnTo>
                    <a:pt x="1630238" y="895880"/>
                  </a:lnTo>
                  <a:lnTo>
                    <a:pt x="1623559" y="884599"/>
                  </a:lnTo>
                  <a:lnTo>
                    <a:pt x="1626628" y="881530"/>
                  </a:lnTo>
                  <a:lnTo>
                    <a:pt x="1643821" y="900258"/>
                  </a:lnTo>
                  <a:close/>
                </a:path>
                <a:path w="2386965" h="2734310">
                  <a:moveTo>
                    <a:pt x="1183685" y="1396315"/>
                  </a:moveTo>
                  <a:lnTo>
                    <a:pt x="1149607" y="1430393"/>
                  </a:lnTo>
                  <a:lnTo>
                    <a:pt x="1136611" y="1425428"/>
                  </a:lnTo>
                  <a:lnTo>
                    <a:pt x="1163365" y="1398674"/>
                  </a:lnTo>
                  <a:lnTo>
                    <a:pt x="1152000" y="1392079"/>
                  </a:lnTo>
                  <a:lnTo>
                    <a:pt x="1144734" y="1381385"/>
                  </a:lnTo>
                  <a:lnTo>
                    <a:pt x="1158446" y="1367672"/>
                  </a:lnTo>
                  <a:lnTo>
                    <a:pt x="1169081" y="1374998"/>
                  </a:lnTo>
                  <a:lnTo>
                    <a:pt x="1167211" y="1376868"/>
                  </a:lnTo>
                  <a:lnTo>
                    <a:pt x="1171804" y="1390236"/>
                  </a:lnTo>
                  <a:lnTo>
                    <a:pt x="1183685" y="1396315"/>
                  </a:lnTo>
                  <a:close/>
                </a:path>
                <a:path w="2386965" h="2734310">
                  <a:moveTo>
                    <a:pt x="1294259" y="1267781"/>
                  </a:moveTo>
                  <a:lnTo>
                    <a:pt x="1282272" y="1279767"/>
                  </a:lnTo>
                  <a:lnTo>
                    <a:pt x="1272345" y="1271734"/>
                  </a:lnTo>
                  <a:lnTo>
                    <a:pt x="1267668" y="1258451"/>
                  </a:lnTo>
                  <a:lnTo>
                    <a:pt x="1279655" y="1246464"/>
                  </a:lnTo>
                  <a:lnTo>
                    <a:pt x="1289582" y="1254497"/>
                  </a:lnTo>
                  <a:lnTo>
                    <a:pt x="1294259" y="1267781"/>
                  </a:lnTo>
                  <a:close/>
                </a:path>
                <a:path w="2386965" h="2734310">
                  <a:moveTo>
                    <a:pt x="1311649" y="1232430"/>
                  </a:moveTo>
                  <a:lnTo>
                    <a:pt x="1295659" y="1248420"/>
                  </a:lnTo>
                  <a:lnTo>
                    <a:pt x="1288860" y="1237258"/>
                  </a:lnTo>
                  <a:lnTo>
                    <a:pt x="1297299" y="1228820"/>
                  </a:lnTo>
                  <a:lnTo>
                    <a:pt x="1311649" y="1232430"/>
                  </a:lnTo>
                  <a:close/>
                </a:path>
                <a:path w="2386965" h="2734310">
                  <a:moveTo>
                    <a:pt x="1340575" y="1221465"/>
                  </a:moveTo>
                  <a:lnTo>
                    <a:pt x="1323698" y="1238342"/>
                  </a:lnTo>
                  <a:lnTo>
                    <a:pt x="1314718" y="1229361"/>
                  </a:lnTo>
                  <a:lnTo>
                    <a:pt x="1310856" y="1215263"/>
                  </a:lnTo>
                  <a:lnTo>
                    <a:pt x="1317928" y="1208191"/>
                  </a:lnTo>
                  <a:lnTo>
                    <a:pt x="1331595" y="1212484"/>
                  </a:lnTo>
                  <a:lnTo>
                    <a:pt x="1340575" y="1221465"/>
                  </a:lnTo>
                  <a:close/>
                </a:path>
                <a:path w="2386965" h="2734310">
                  <a:moveTo>
                    <a:pt x="1392199" y="1151880"/>
                  </a:moveTo>
                  <a:lnTo>
                    <a:pt x="1381555" y="1162524"/>
                  </a:lnTo>
                  <a:lnTo>
                    <a:pt x="1370165" y="1155953"/>
                  </a:lnTo>
                  <a:lnTo>
                    <a:pt x="1386958" y="1139160"/>
                  </a:lnTo>
                  <a:lnTo>
                    <a:pt x="1392199" y="1151880"/>
                  </a:lnTo>
                  <a:close/>
                </a:path>
                <a:path w="2386965" h="2734310">
                  <a:moveTo>
                    <a:pt x="1455608" y="1088471"/>
                  </a:moveTo>
                  <a:lnTo>
                    <a:pt x="1438347" y="1105732"/>
                  </a:lnTo>
                  <a:lnTo>
                    <a:pt x="1429247" y="1096871"/>
                  </a:lnTo>
                  <a:lnTo>
                    <a:pt x="1445549" y="1080570"/>
                  </a:lnTo>
                  <a:lnTo>
                    <a:pt x="1455608" y="1088471"/>
                  </a:lnTo>
                  <a:close/>
                </a:path>
                <a:path w="2386965" h="2734310">
                  <a:moveTo>
                    <a:pt x="1481954" y="1062125"/>
                  </a:moveTo>
                  <a:lnTo>
                    <a:pt x="1466612" y="1077467"/>
                  </a:lnTo>
                  <a:lnTo>
                    <a:pt x="1462234" y="1063884"/>
                  </a:lnTo>
                  <a:lnTo>
                    <a:pt x="1466837" y="1059281"/>
                  </a:lnTo>
                  <a:lnTo>
                    <a:pt x="1481954" y="1062125"/>
                  </a:lnTo>
                  <a:close/>
                </a:path>
                <a:path w="2386965" h="2734310">
                  <a:moveTo>
                    <a:pt x="1125020" y="1437019"/>
                  </a:moveTo>
                  <a:lnTo>
                    <a:pt x="1117337" y="1444703"/>
                  </a:lnTo>
                  <a:lnTo>
                    <a:pt x="1109891" y="1434188"/>
                  </a:lnTo>
                  <a:lnTo>
                    <a:pt x="1115165" y="1428914"/>
                  </a:lnTo>
                  <a:lnTo>
                    <a:pt x="1125020" y="1437019"/>
                  </a:lnTo>
                  <a:close/>
                </a:path>
                <a:path w="2386965" h="2734310">
                  <a:moveTo>
                    <a:pt x="1152002" y="1410037"/>
                  </a:moveTo>
                  <a:lnTo>
                    <a:pt x="1134466" y="1427574"/>
                  </a:lnTo>
                  <a:lnTo>
                    <a:pt x="1128302" y="1415777"/>
                  </a:lnTo>
                  <a:lnTo>
                    <a:pt x="1140577" y="1403502"/>
                  </a:lnTo>
                  <a:lnTo>
                    <a:pt x="1152002" y="1410037"/>
                  </a:lnTo>
                  <a:close/>
                </a:path>
                <a:path w="2386965" h="2734310">
                  <a:moveTo>
                    <a:pt x="1203870" y="1376130"/>
                  </a:moveTo>
                  <a:lnTo>
                    <a:pt x="1198237" y="1381763"/>
                  </a:lnTo>
                  <a:lnTo>
                    <a:pt x="1185636" y="1376403"/>
                  </a:lnTo>
                  <a:lnTo>
                    <a:pt x="1176632" y="1367447"/>
                  </a:lnTo>
                  <a:lnTo>
                    <a:pt x="1185838" y="1358241"/>
                  </a:lnTo>
                  <a:lnTo>
                    <a:pt x="1200955" y="1361084"/>
                  </a:lnTo>
                  <a:lnTo>
                    <a:pt x="1203870" y="1376130"/>
                  </a:lnTo>
                  <a:close/>
                </a:path>
                <a:path w="2386965" h="2734310">
                  <a:moveTo>
                    <a:pt x="1226225" y="1353775"/>
                  </a:moveTo>
                  <a:lnTo>
                    <a:pt x="1216840" y="1363160"/>
                  </a:lnTo>
                  <a:lnTo>
                    <a:pt x="1200955" y="1361084"/>
                  </a:lnTo>
                  <a:lnTo>
                    <a:pt x="1202871" y="1341208"/>
                  </a:lnTo>
                  <a:lnTo>
                    <a:pt x="1217928" y="1344111"/>
                  </a:lnTo>
                  <a:lnTo>
                    <a:pt x="1226225" y="1353775"/>
                  </a:lnTo>
                  <a:close/>
                </a:path>
                <a:path w="2386965" h="2734310">
                  <a:moveTo>
                    <a:pt x="1317848" y="1244191"/>
                  </a:moveTo>
                  <a:lnTo>
                    <a:pt x="1305286" y="1256753"/>
                  </a:lnTo>
                  <a:lnTo>
                    <a:pt x="1295036" y="1249043"/>
                  </a:lnTo>
                  <a:lnTo>
                    <a:pt x="1311517" y="1232562"/>
                  </a:lnTo>
                  <a:lnTo>
                    <a:pt x="1317848" y="1244191"/>
                  </a:lnTo>
                  <a:close/>
                </a:path>
                <a:path w="2386965" h="2734310">
                  <a:moveTo>
                    <a:pt x="1385527" y="1194473"/>
                  </a:moveTo>
                  <a:lnTo>
                    <a:pt x="1373337" y="1206663"/>
                  </a:lnTo>
                  <a:lnTo>
                    <a:pt x="1354609" y="1189470"/>
                  </a:lnTo>
                  <a:lnTo>
                    <a:pt x="1359212" y="1184867"/>
                  </a:lnTo>
                  <a:lnTo>
                    <a:pt x="1365124" y="1196916"/>
                  </a:lnTo>
                  <a:lnTo>
                    <a:pt x="1380466" y="1181573"/>
                  </a:lnTo>
                  <a:lnTo>
                    <a:pt x="1385527" y="1194473"/>
                  </a:lnTo>
                  <a:close/>
                </a:path>
                <a:path w="2386965" h="2734310">
                  <a:moveTo>
                    <a:pt x="1381030" y="1181010"/>
                  </a:moveTo>
                  <a:lnTo>
                    <a:pt x="1365124" y="1196916"/>
                  </a:lnTo>
                  <a:lnTo>
                    <a:pt x="1359979" y="1184100"/>
                  </a:lnTo>
                  <a:lnTo>
                    <a:pt x="1370239" y="1173840"/>
                  </a:lnTo>
                  <a:lnTo>
                    <a:pt x="1381030" y="1181010"/>
                  </a:lnTo>
                  <a:close/>
                </a:path>
                <a:path w="2386965" h="2734310">
                  <a:moveTo>
                    <a:pt x="1427013" y="1152988"/>
                  </a:moveTo>
                  <a:lnTo>
                    <a:pt x="1411694" y="1168306"/>
                  </a:lnTo>
                  <a:lnTo>
                    <a:pt x="1402306" y="1159734"/>
                  </a:lnTo>
                  <a:lnTo>
                    <a:pt x="1405207" y="1156833"/>
                  </a:lnTo>
                  <a:lnTo>
                    <a:pt x="1401716" y="1142363"/>
                  </a:lnTo>
                  <a:lnTo>
                    <a:pt x="1418056" y="1143983"/>
                  </a:lnTo>
                  <a:lnTo>
                    <a:pt x="1427013" y="1152988"/>
                  </a:lnTo>
                  <a:close/>
                </a:path>
                <a:path w="2386965" h="2734310">
                  <a:moveTo>
                    <a:pt x="1458715" y="1103325"/>
                  </a:moveTo>
                  <a:lnTo>
                    <a:pt x="1454112" y="1107928"/>
                  </a:lnTo>
                  <a:lnTo>
                    <a:pt x="1439762" y="1104317"/>
                  </a:lnTo>
                  <a:lnTo>
                    <a:pt x="1455104" y="1088975"/>
                  </a:lnTo>
                  <a:lnTo>
                    <a:pt x="1458715" y="1103325"/>
                  </a:lnTo>
                  <a:close/>
                </a:path>
                <a:path w="2386965" h="2734310">
                  <a:moveTo>
                    <a:pt x="1491798" y="1070242"/>
                  </a:moveTo>
                  <a:lnTo>
                    <a:pt x="1475784" y="1086256"/>
                  </a:lnTo>
                  <a:lnTo>
                    <a:pt x="1465773" y="1078306"/>
                  </a:lnTo>
                  <a:lnTo>
                    <a:pt x="1482925" y="1061154"/>
                  </a:lnTo>
                  <a:lnTo>
                    <a:pt x="1491798" y="1070242"/>
                  </a:lnTo>
                  <a:close/>
                </a:path>
                <a:path w="2386965" h="2734310">
                  <a:moveTo>
                    <a:pt x="1518552" y="1043488"/>
                  </a:moveTo>
                  <a:lnTo>
                    <a:pt x="1502262" y="1059778"/>
                  </a:lnTo>
                  <a:lnTo>
                    <a:pt x="1496818" y="1047261"/>
                  </a:lnTo>
                  <a:lnTo>
                    <a:pt x="1503087" y="1040992"/>
                  </a:lnTo>
                  <a:lnTo>
                    <a:pt x="1518552" y="1043488"/>
                  </a:lnTo>
                  <a:close/>
                </a:path>
                <a:path w="2386965" h="2734310">
                  <a:moveTo>
                    <a:pt x="1561286" y="1018714"/>
                  </a:moveTo>
                  <a:lnTo>
                    <a:pt x="1550642" y="1029358"/>
                  </a:lnTo>
                  <a:lnTo>
                    <a:pt x="1540331" y="1021708"/>
                  </a:lnTo>
                  <a:lnTo>
                    <a:pt x="1534120" y="1009959"/>
                  </a:lnTo>
                  <a:lnTo>
                    <a:pt x="1543541" y="1000538"/>
                  </a:lnTo>
                  <a:lnTo>
                    <a:pt x="1556909" y="1005131"/>
                  </a:lnTo>
                  <a:lnTo>
                    <a:pt x="1556693" y="1005346"/>
                  </a:lnTo>
                  <a:lnTo>
                    <a:pt x="1561286" y="1018714"/>
                  </a:lnTo>
                  <a:close/>
                </a:path>
                <a:path w="2386965" h="2734310">
                  <a:moveTo>
                    <a:pt x="1601945" y="978055"/>
                  </a:moveTo>
                  <a:lnTo>
                    <a:pt x="1592679" y="987321"/>
                  </a:lnTo>
                  <a:lnTo>
                    <a:pt x="1578101" y="983938"/>
                  </a:lnTo>
                  <a:lnTo>
                    <a:pt x="1576675" y="985365"/>
                  </a:lnTo>
                  <a:lnTo>
                    <a:pt x="1570943" y="973136"/>
                  </a:lnTo>
                  <a:lnTo>
                    <a:pt x="1581491" y="962588"/>
                  </a:lnTo>
                  <a:lnTo>
                    <a:pt x="1593732" y="968308"/>
                  </a:lnTo>
                  <a:lnTo>
                    <a:pt x="1601945" y="978055"/>
                  </a:lnTo>
                  <a:close/>
                </a:path>
                <a:path w="2386965" h="2734310">
                  <a:moveTo>
                    <a:pt x="1260879" y="1319122"/>
                  </a:moveTo>
                  <a:lnTo>
                    <a:pt x="1245991" y="1334009"/>
                  </a:lnTo>
                  <a:lnTo>
                    <a:pt x="1234206" y="1327833"/>
                  </a:lnTo>
                  <a:lnTo>
                    <a:pt x="1250819" y="1311220"/>
                  </a:lnTo>
                  <a:lnTo>
                    <a:pt x="1260879" y="1319122"/>
                  </a:lnTo>
                  <a:close/>
                </a:path>
                <a:path w="2386965" h="2734310">
                  <a:moveTo>
                    <a:pt x="1303301" y="1294659"/>
                  </a:moveTo>
                  <a:lnTo>
                    <a:pt x="1286904" y="1311057"/>
                  </a:lnTo>
                  <a:lnTo>
                    <a:pt x="1278978" y="1301022"/>
                  </a:lnTo>
                  <a:lnTo>
                    <a:pt x="1274229" y="1287810"/>
                  </a:lnTo>
                  <a:lnTo>
                    <a:pt x="1280259" y="1281781"/>
                  </a:lnTo>
                  <a:lnTo>
                    <a:pt x="1293973" y="1286027"/>
                  </a:lnTo>
                  <a:lnTo>
                    <a:pt x="1303301" y="1294659"/>
                  </a:lnTo>
                  <a:close/>
                </a:path>
                <a:path w="2386965" h="2734310">
                  <a:moveTo>
                    <a:pt x="1524559" y="1055441"/>
                  </a:moveTo>
                  <a:lnTo>
                    <a:pt x="1518362" y="1061638"/>
                  </a:lnTo>
                  <a:lnTo>
                    <a:pt x="1503976" y="1058063"/>
                  </a:lnTo>
                  <a:lnTo>
                    <a:pt x="1519619" y="1042421"/>
                  </a:lnTo>
                  <a:lnTo>
                    <a:pt x="1524559" y="1055441"/>
                  </a:lnTo>
                  <a:close/>
                </a:path>
                <a:path w="2386965" h="2734310">
                  <a:moveTo>
                    <a:pt x="1668461" y="929500"/>
                  </a:moveTo>
                  <a:lnTo>
                    <a:pt x="1663858" y="934103"/>
                  </a:lnTo>
                  <a:lnTo>
                    <a:pt x="1653679" y="926321"/>
                  </a:lnTo>
                  <a:lnTo>
                    <a:pt x="1654494" y="925506"/>
                  </a:lnTo>
                  <a:lnTo>
                    <a:pt x="1648055" y="913985"/>
                  </a:lnTo>
                  <a:lnTo>
                    <a:pt x="1652034" y="910005"/>
                  </a:lnTo>
                  <a:lnTo>
                    <a:pt x="1668461" y="929500"/>
                  </a:lnTo>
                  <a:close/>
                </a:path>
                <a:path w="2386965" h="2734310">
                  <a:moveTo>
                    <a:pt x="1174268" y="1441653"/>
                  </a:moveTo>
                  <a:lnTo>
                    <a:pt x="1142743" y="1473178"/>
                  </a:lnTo>
                  <a:lnTo>
                    <a:pt x="1125550" y="1454450"/>
                  </a:lnTo>
                  <a:lnTo>
                    <a:pt x="1135043" y="1444957"/>
                  </a:lnTo>
                  <a:lnTo>
                    <a:pt x="1147572" y="1450389"/>
                  </a:lnTo>
                  <a:lnTo>
                    <a:pt x="1167517" y="1430443"/>
                  </a:lnTo>
                  <a:lnTo>
                    <a:pt x="1174268" y="1441653"/>
                  </a:lnTo>
                  <a:close/>
                </a:path>
                <a:path w="2386965" h="2734310">
                  <a:moveTo>
                    <a:pt x="1167517" y="1430443"/>
                  </a:moveTo>
                  <a:lnTo>
                    <a:pt x="1154476" y="1443485"/>
                  </a:lnTo>
                  <a:lnTo>
                    <a:pt x="1152400" y="1427600"/>
                  </a:lnTo>
                  <a:lnTo>
                    <a:pt x="1173113" y="1406887"/>
                  </a:lnTo>
                  <a:lnTo>
                    <a:pt x="1167517" y="1430443"/>
                  </a:lnTo>
                  <a:close/>
                </a:path>
                <a:path w="2386965" h="2734310">
                  <a:moveTo>
                    <a:pt x="1222560" y="1375401"/>
                  </a:moveTo>
                  <a:lnTo>
                    <a:pt x="1212012" y="1385949"/>
                  </a:lnTo>
                  <a:lnTo>
                    <a:pt x="1208953" y="1371047"/>
                  </a:lnTo>
                  <a:lnTo>
                    <a:pt x="1222560" y="1375401"/>
                  </a:lnTo>
                  <a:close/>
                </a:path>
                <a:path w="2386965" h="2734310">
                  <a:moveTo>
                    <a:pt x="1364097" y="1233863"/>
                  </a:moveTo>
                  <a:lnTo>
                    <a:pt x="1349426" y="1248535"/>
                  </a:lnTo>
                  <a:lnTo>
                    <a:pt x="1340925" y="1239075"/>
                  </a:lnTo>
                  <a:lnTo>
                    <a:pt x="1357658" y="1222342"/>
                  </a:lnTo>
                  <a:lnTo>
                    <a:pt x="1364097" y="1233863"/>
                  </a:lnTo>
                  <a:close/>
                </a:path>
                <a:path w="2386965" h="2734310">
                  <a:moveTo>
                    <a:pt x="1412010" y="1203911"/>
                  </a:moveTo>
                  <a:lnTo>
                    <a:pt x="1397147" y="1218774"/>
                  </a:lnTo>
                  <a:lnTo>
                    <a:pt x="1385493" y="1212467"/>
                  </a:lnTo>
                  <a:lnTo>
                    <a:pt x="1377939" y="1202061"/>
                  </a:lnTo>
                  <a:lnTo>
                    <a:pt x="1394817" y="1185183"/>
                  </a:lnTo>
                  <a:lnTo>
                    <a:pt x="1412010" y="1203911"/>
                  </a:lnTo>
                  <a:close/>
                </a:path>
                <a:path w="2386965" h="2734310">
                  <a:moveTo>
                    <a:pt x="1488950" y="1109011"/>
                  </a:moveTo>
                  <a:lnTo>
                    <a:pt x="1471629" y="1126332"/>
                  </a:lnTo>
                  <a:lnTo>
                    <a:pt x="1463092" y="1116908"/>
                  </a:lnTo>
                  <a:lnTo>
                    <a:pt x="1479202" y="1100798"/>
                  </a:lnTo>
                  <a:lnTo>
                    <a:pt x="1488950" y="1109011"/>
                  </a:lnTo>
                  <a:close/>
                </a:path>
                <a:path w="2386965" h="2734310">
                  <a:moveTo>
                    <a:pt x="1234033" y="1381888"/>
                  </a:moveTo>
                  <a:lnTo>
                    <a:pt x="1218882" y="1397039"/>
                  </a:lnTo>
                  <a:lnTo>
                    <a:pt x="1208440" y="1389521"/>
                  </a:lnTo>
                  <a:lnTo>
                    <a:pt x="1225173" y="1372788"/>
                  </a:lnTo>
                  <a:lnTo>
                    <a:pt x="1234033" y="1381888"/>
                  </a:lnTo>
                  <a:close/>
                </a:path>
                <a:path w="2386965" h="2734310">
                  <a:moveTo>
                    <a:pt x="1255705" y="1360216"/>
                  </a:moveTo>
                  <a:lnTo>
                    <a:pt x="1239691" y="1376230"/>
                  </a:lnTo>
                  <a:lnTo>
                    <a:pt x="1233240" y="1364721"/>
                  </a:lnTo>
                  <a:lnTo>
                    <a:pt x="1244160" y="1353801"/>
                  </a:lnTo>
                  <a:lnTo>
                    <a:pt x="1255705" y="1360216"/>
                  </a:lnTo>
                  <a:close/>
                </a:path>
                <a:path w="2386965" h="2734310">
                  <a:moveTo>
                    <a:pt x="1293391" y="1322530"/>
                  </a:moveTo>
                  <a:lnTo>
                    <a:pt x="1280829" y="1335092"/>
                  </a:lnTo>
                  <a:lnTo>
                    <a:pt x="1280035" y="1317925"/>
                  </a:lnTo>
                  <a:lnTo>
                    <a:pt x="1293391" y="1322530"/>
                  </a:lnTo>
                  <a:close/>
                </a:path>
                <a:path w="2386965" h="2734310">
                  <a:moveTo>
                    <a:pt x="1315926" y="1299996"/>
                  </a:moveTo>
                  <a:lnTo>
                    <a:pt x="1305377" y="1310544"/>
                  </a:lnTo>
                  <a:lnTo>
                    <a:pt x="1301887" y="1296074"/>
                  </a:lnTo>
                  <a:lnTo>
                    <a:pt x="1315926" y="1299996"/>
                  </a:lnTo>
                  <a:close/>
                </a:path>
                <a:path w="2386965" h="2734310">
                  <a:moveTo>
                    <a:pt x="1354474" y="1261447"/>
                  </a:moveTo>
                  <a:lnTo>
                    <a:pt x="1338125" y="1277796"/>
                  </a:lnTo>
                  <a:lnTo>
                    <a:pt x="1331302" y="1266659"/>
                  </a:lnTo>
                  <a:lnTo>
                    <a:pt x="1343960" y="1254001"/>
                  </a:lnTo>
                  <a:lnTo>
                    <a:pt x="1354474" y="1261447"/>
                  </a:lnTo>
                  <a:close/>
                </a:path>
                <a:path w="2386965" h="2734310">
                  <a:moveTo>
                    <a:pt x="1456312" y="1159609"/>
                  </a:moveTo>
                  <a:lnTo>
                    <a:pt x="1438093" y="1177828"/>
                  </a:lnTo>
                  <a:lnTo>
                    <a:pt x="1435250" y="1162711"/>
                  </a:lnTo>
                  <a:lnTo>
                    <a:pt x="1441722" y="1156238"/>
                  </a:lnTo>
                  <a:lnTo>
                    <a:pt x="1456312" y="1159609"/>
                  </a:lnTo>
                  <a:close/>
                </a:path>
                <a:path w="2386965" h="2734310">
                  <a:moveTo>
                    <a:pt x="1477303" y="1156578"/>
                  </a:moveTo>
                  <a:lnTo>
                    <a:pt x="1471813" y="1162068"/>
                  </a:lnTo>
                  <a:lnTo>
                    <a:pt x="1459932" y="1155989"/>
                  </a:lnTo>
                  <a:lnTo>
                    <a:pt x="1451360" y="1146601"/>
                  </a:lnTo>
                  <a:lnTo>
                    <a:pt x="1464209" y="1133751"/>
                  </a:lnTo>
                  <a:lnTo>
                    <a:pt x="1476090" y="1139831"/>
                  </a:lnTo>
                  <a:lnTo>
                    <a:pt x="1475683" y="1140238"/>
                  </a:lnTo>
                  <a:lnTo>
                    <a:pt x="1477303" y="1156578"/>
                  </a:lnTo>
                  <a:close/>
                </a:path>
                <a:path w="2386965" h="2734310">
                  <a:moveTo>
                    <a:pt x="1494094" y="1121827"/>
                  </a:moveTo>
                  <a:lnTo>
                    <a:pt x="1486339" y="1129582"/>
                  </a:lnTo>
                  <a:lnTo>
                    <a:pt x="1473127" y="1124833"/>
                  </a:lnTo>
                  <a:lnTo>
                    <a:pt x="1489717" y="1108244"/>
                  </a:lnTo>
                  <a:lnTo>
                    <a:pt x="1494094" y="1121827"/>
                  </a:lnTo>
                  <a:close/>
                </a:path>
                <a:path w="2386965" h="2734310">
                  <a:moveTo>
                    <a:pt x="1573124" y="1060758"/>
                  </a:moveTo>
                  <a:lnTo>
                    <a:pt x="1559843" y="1074039"/>
                  </a:lnTo>
                  <a:lnTo>
                    <a:pt x="1551630" y="1064291"/>
                  </a:lnTo>
                  <a:lnTo>
                    <a:pt x="1554396" y="1043564"/>
                  </a:lnTo>
                  <a:lnTo>
                    <a:pt x="1567931" y="1047990"/>
                  </a:lnTo>
                  <a:lnTo>
                    <a:pt x="1573124" y="1060758"/>
                  </a:lnTo>
                  <a:close/>
                </a:path>
                <a:path w="2386965" h="2734310">
                  <a:moveTo>
                    <a:pt x="1645005" y="970916"/>
                  </a:moveTo>
                  <a:lnTo>
                    <a:pt x="1631412" y="984509"/>
                  </a:lnTo>
                  <a:lnTo>
                    <a:pt x="1622432" y="975528"/>
                  </a:lnTo>
                  <a:lnTo>
                    <a:pt x="1639117" y="958843"/>
                  </a:lnTo>
                  <a:lnTo>
                    <a:pt x="1645005" y="970916"/>
                  </a:lnTo>
                  <a:close/>
                </a:path>
                <a:path w="2386965" h="2734310">
                  <a:moveTo>
                    <a:pt x="1225048" y="1426794"/>
                  </a:moveTo>
                  <a:lnTo>
                    <a:pt x="1214404" y="1437438"/>
                  </a:lnTo>
                  <a:lnTo>
                    <a:pt x="1202942" y="1430939"/>
                  </a:lnTo>
                  <a:lnTo>
                    <a:pt x="1197882" y="1418039"/>
                  </a:lnTo>
                  <a:lnTo>
                    <a:pt x="1210252" y="1405669"/>
                  </a:lnTo>
                  <a:lnTo>
                    <a:pt x="1219987" y="1413894"/>
                  </a:lnTo>
                  <a:lnTo>
                    <a:pt x="1225048" y="1426794"/>
                  </a:lnTo>
                  <a:close/>
                </a:path>
                <a:path w="2386965" h="2734310">
                  <a:moveTo>
                    <a:pt x="1264493" y="1369388"/>
                  </a:moveTo>
                  <a:lnTo>
                    <a:pt x="1249151" y="1384731"/>
                  </a:lnTo>
                  <a:lnTo>
                    <a:pt x="1239319" y="1376602"/>
                  </a:lnTo>
                  <a:lnTo>
                    <a:pt x="1256256" y="1359665"/>
                  </a:lnTo>
                  <a:lnTo>
                    <a:pt x="1264493" y="1369388"/>
                  </a:lnTo>
                  <a:close/>
                </a:path>
                <a:path w="2386965" h="2734310">
                  <a:moveTo>
                    <a:pt x="1302850" y="1331031"/>
                  </a:moveTo>
                  <a:lnTo>
                    <a:pt x="1287508" y="1346374"/>
                  </a:lnTo>
                  <a:lnTo>
                    <a:pt x="1277760" y="1338161"/>
                  </a:lnTo>
                  <a:lnTo>
                    <a:pt x="1294745" y="1321176"/>
                  </a:lnTo>
                  <a:lnTo>
                    <a:pt x="1302850" y="1331031"/>
                  </a:lnTo>
                  <a:close/>
                </a:path>
                <a:path w="2386965" h="2734310">
                  <a:moveTo>
                    <a:pt x="1327399" y="1306483"/>
                  </a:moveTo>
                  <a:lnTo>
                    <a:pt x="1312248" y="1321634"/>
                  </a:lnTo>
                  <a:lnTo>
                    <a:pt x="1301590" y="1314331"/>
                  </a:lnTo>
                  <a:lnTo>
                    <a:pt x="1318970" y="1296951"/>
                  </a:lnTo>
                  <a:lnTo>
                    <a:pt x="1327399" y="1306483"/>
                  </a:lnTo>
                  <a:close/>
                </a:path>
                <a:path w="2386965" h="2734310">
                  <a:moveTo>
                    <a:pt x="1359811" y="1274071"/>
                  </a:moveTo>
                  <a:lnTo>
                    <a:pt x="1353314" y="1280568"/>
                  </a:lnTo>
                  <a:lnTo>
                    <a:pt x="1339132" y="1276790"/>
                  </a:lnTo>
                  <a:lnTo>
                    <a:pt x="1355313" y="1260608"/>
                  </a:lnTo>
                  <a:lnTo>
                    <a:pt x="1359811" y="1274071"/>
                  </a:lnTo>
                  <a:close/>
                </a:path>
                <a:path w="2386965" h="2734310">
                  <a:moveTo>
                    <a:pt x="1398527" y="1235354"/>
                  </a:moveTo>
                  <a:lnTo>
                    <a:pt x="1381554" y="1252327"/>
                  </a:lnTo>
                  <a:lnTo>
                    <a:pt x="1375954" y="1239967"/>
                  </a:lnTo>
                  <a:lnTo>
                    <a:pt x="1387461" y="1228460"/>
                  </a:lnTo>
                  <a:lnTo>
                    <a:pt x="1398527" y="1235354"/>
                  </a:lnTo>
                  <a:close/>
                </a:path>
                <a:path w="2386965" h="2734310">
                  <a:moveTo>
                    <a:pt x="1501214" y="1204510"/>
                  </a:moveTo>
                  <a:lnTo>
                    <a:pt x="1482227" y="1223497"/>
                  </a:lnTo>
                  <a:lnTo>
                    <a:pt x="1477849" y="1209914"/>
                  </a:lnTo>
                  <a:lnTo>
                    <a:pt x="1476315" y="1211448"/>
                  </a:lnTo>
                  <a:lnTo>
                    <a:pt x="1465417" y="1204386"/>
                  </a:lnTo>
                  <a:lnTo>
                    <a:pt x="1462157" y="1207646"/>
                  </a:lnTo>
                  <a:lnTo>
                    <a:pt x="1452985" y="1198857"/>
                  </a:lnTo>
                  <a:lnTo>
                    <a:pt x="1453176" y="1198666"/>
                  </a:lnTo>
                  <a:lnTo>
                    <a:pt x="1445539" y="1188343"/>
                  </a:lnTo>
                  <a:lnTo>
                    <a:pt x="1449374" y="1184507"/>
                  </a:lnTo>
                  <a:lnTo>
                    <a:pt x="1441928" y="1173993"/>
                  </a:lnTo>
                  <a:lnTo>
                    <a:pt x="1457607" y="1158314"/>
                  </a:lnTo>
                  <a:lnTo>
                    <a:pt x="1460114" y="1173767"/>
                  </a:lnTo>
                  <a:lnTo>
                    <a:pt x="1469862" y="1181980"/>
                  </a:lnTo>
                  <a:lnTo>
                    <a:pt x="1478075" y="1191728"/>
                  </a:lnTo>
                  <a:lnTo>
                    <a:pt x="1493528" y="1194235"/>
                  </a:lnTo>
                  <a:lnTo>
                    <a:pt x="1501214" y="1204510"/>
                  </a:lnTo>
                  <a:close/>
                </a:path>
                <a:path w="2386965" h="2734310">
                  <a:moveTo>
                    <a:pt x="1562139" y="1125624"/>
                  </a:moveTo>
                  <a:lnTo>
                    <a:pt x="1554863" y="1132900"/>
                  </a:lnTo>
                  <a:lnTo>
                    <a:pt x="1538904" y="1112938"/>
                  </a:lnTo>
                  <a:lnTo>
                    <a:pt x="1527922" y="1105959"/>
                  </a:lnTo>
                  <a:lnTo>
                    <a:pt x="1526218" y="1089703"/>
                  </a:lnTo>
                  <a:lnTo>
                    <a:pt x="1542330" y="1091551"/>
                  </a:lnTo>
                  <a:lnTo>
                    <a:pt x="1548877" y="1102965"/>
                  </a:lnTo>
                  <a:lnTo>
                    <a:pt x="1560291" y="1109512"/>
                  </a:lnTo>
                  <a:lnTo>
                    <a:pt x="1562139" y="1125624"/>
                  </a:lnTo>
                  <a:close/>
                </a:path>
                <a:path w="2386965" h="2734310">
                  <a:moveTo>
                    <a:pt x="1177130" y="1510633"/>
                  </a:moveTo>
                  <a:lnTo>
                    <a:pt x="1176363" y="1511400"/>
                  </a:lnTo>
                  <a:lnTo>
                    <a:pt x="1150957" y="1482925"/>
                  </a:lnTo>
                  <a:lnTo>
                    <a:pt x="1165532" y="1468349"/>
                  </a:lnTo>
                  <a:lnTo>
                    <a:pt x="1174944" y="1476898"/>
                  </a:lnTo>
                  <a:lnTo>
                    <a:pt x="1175088" y="1476754"/>
                  </a:lnTo>
                  <a:lnTo>
                    <a:pt x="1183924" y="1485878"/>
                  </a:lnTo>
                  <a:lnTo>
                    <a:pt x="1169684" y="1500118"/>
                  </a:lnTo>
                  <a:lnTo>
                    <a:pt x="1177130" y="1510633"/>
                  </a:lnTo>
                  <a:close/>
                </a:path>
                <a:path w="2386965" h="2734310">
                  <a:moveTo>
                    <a:pt x="1243555" y="1408287"/>
                  </a:moveTo>
                  <a:lnTo>
                    <a:pt x="1236651" y="1415191"/>
                  </a:lnTo>
                  <a:lnTo>
                    <a:pt x="1227671" y="1406211"/>
                  </a:lnTo>
                  <a:lnTo>
                    <a:pt x="1243555" y="1408287"/>
                  </a:lnTo>
                  <a:close/>
                </a:path>
                <a:path w="2386965" h="2734310">
                  <a:moveTo>
                    <a:pt x="1281687" y="1388116"/>
                  </a:moveTo>
                  <a:lnTo>
                    <a:pt x="1270947" y="1398856"/>
                  </a:lnTo>
                  <a:lnTo>
                    <a:pt x="1257364" y="1394478"/>
                  </a:lnTo>
                  <a:lnTo>
                    <a:pt x="1252986" y="1380895"/>
                  </a:lnTo>
                  <a:lnTo>
                    <a:pt x="1263726" y="1370155"/>
                  </a:lnTo>
                  <a:lnTo>
                    <a:pt x="1275008" y="1376834"/>
                  </a:lnTo>
                  <a:lnTo>
                    <a:pt x="1281687" y="1388116"/>
                  </a:lnTo>
                  <a:close/>
                </a:path>
                <a:path w="2386965" h="2734310">
                  <a:moveTo>
                    <a:pt x="1303706" y="1366096"/>
                  </a:moveTo>
                  <a:lnTo>
                    <a:pt x="1293086" y="1376717"/>
                  </a:lnTo>
                  <a:lnTo>
                    <a:pt x="1280378" y="1371464"/>
                  </a:lnTo>
                  <a:lnTo>
                    <a:pt x="1275125" y="1358756"/>
                  </a:lnTo>
                  <a:lnTo>
                    <a:pt x="1285746" y="1348136"/>
                  </a:lnTo>
                  <a:lnTo>
                    <a:pt x="1298022" y="1353820"/>
                  </a:lnTo>
                  <a:lnTo>
                    <a:pt x="1303706" y="1366096"/>
                  </a:lnTo>
                  <a:close/>
                </a:path>
                <a:path w="2386965" h="2734310">
                  <a:moveTo>
                    <a:pt x="1395857" y="1255985"/>
                  </a:moveTo>
                  <a:lnTo>
                    <a:pt x="1382058" y="1251824"/>
                  </a:lnTo>
                  <a:lnTo>
                    <a:pt x="1396442" y="1237440"/>
                  </a:lnTo>
                  <a:lnTo>
                    <a:pt x="1395857" y="1255985"/>
                  </a:lnTo>
                  <a:close/>
                </a:path>
                <a:path w="2386965" h="2734310">
                  <a:moveTo>
                    <a:pt x="1453301" y="1234462"/>
                  </a:moveTo>
                  <a:lnTo>
                    <a:pt x="1441794" y="1245969"/>
                  </a:lnTo>
                  <a:lnTo>
                    <a:pt x="1429745" y="1240058"/>
                  </a:lnTo>
                  <a:lnTo>
                    <a:pt x="1422299" y="1229543"/>
                  </a:lnTo>
                  <a:lnTo>
                    <a:pt x="1411785" y="1222097"/>
                  </a:lnTo>
                  <a:lnTo>
                    <a:pt x="1430196" y="1203686"/>
                  </a:lnTo>
                  <a:lnTo>
                    <a:pt x="1437642" y="1214200"/>
                  </a:lnTo>
                  <a:lnTo>
                    <a:pt x="1448156" y="1221646"/>
                  </a:lnTo>
                  <a:lnTo>
                    <a:pt x="1447389" y="1222413"/>
                  </a:lnTo>
                  <a:lnTo>
                    <a:pt x="1453301" y="1234462"/>
                  </a:lnTo>
                  <a:close/>
                </a:path>
                <a:path w="2386965" h="2734310">
                  <a:moveTo>
                    <a:pt x="1536152" y="1151611"/>
                  </a:moveTo>
                  <a:lnTo>
                    <a:pt x="1518508" y="1169255"/>
                  </a:lnTo>
                  <a:lnTo>
                    <a:pt x="1508761" y="1161042"/>
                  </a:lnTo>
                  <a:lnTo>
                    <a:pt x="1500547" y="1151295"/>
                  </a:lnTo>
                  <a:lnTo>
                    <a:pt x="1491567" y="1142314"/>
                  </a:lnTo>
                  <a:lnTo>
                    <a:pt x="1509211" y="1124670"/>
                  </a:lnTo>
                  <a:lnTo>
                    <a:pt x="1517425" y="1134418"/>
                  </a:lnTo>
                  <a:lnTo>
                    <a:pt x="1527172" y="1142631"/>
                  </a:lnTo>
                  <a:lnTo>
                    <a:pt x="1536152" y="1151611"/>
                  </a:lnTo>
                  <a:close/>
                </a:path>
                <a:path w="2386965" h="2734310">
                  <a:moveTo>
                    <a:pt x="1622297" y="1047505"/>
                  </a:moveTo>
                  <a:lnTo>
                    <a:pt x="1610790" y="1059012"/>
                  </a:lnTo>
                  <a:lnTo>
                    <a:pt x="1598742" y="1053101"/>
                  </a:lnTo>
                  <a:lnTo>
                    <a:pt x="1592063" y="1041819"/>
                  </a:lnTo>
                  <a:lnTo>
                    <a:pt x="1604337" y="1029545"/>
                  </a:lnTo>
                  <a:lnTo>
                    <a:pt x="1615619" y="1036223"/>
                  </a:lnTo>
                  <a:lnTo>
                    <a:pt x="1622297" y="1047505"/>
                  </a:lnTo>
                  <a:close/>
                </a:path>
                <a:path w="2386965" h="2734310">
                  <a:moveTo>
                    <a:pt x="1234028" y="1435774"/>
                  </a:moveTo>
                  <a:lnTo>
                    <a:pt x="1223384" y="1446419"/>
                  </a:lnTo>
                  <a:lnTo>
                    <a:pt x="1219258" y="1432584"/>
                  </a:lnTo>
                  <a:lnTo>
                    <a:pt x="1234028" y="1435774"/>
                  </a:lnTo>
                  <a:close/>
                </a:path>
                <a:path w="2386965" h="2734310">
                  <a:moveTo>
                    <a:pt x="1258673" y="1411130"/>
                  </a:moveTo>
                  <a:lnTo>
                    <a:pt x="1245631" y="1424171"/>
                  </a:lnTo>
                  <a:lnTo>
                    <a:pt x="1234350" y="1417493"/>
                  </a:lnTo>
                  <a:lnTo>
                    <a:pt x="1251227" y="1400616"/>
                  </a:lnTo>
                  <a:lnTo>
                    <a:pt x="1258673" y="1411130"/>
                  </a:lnTo>
                  <a:close/>
                </a:path>
                <a:path w="2386965" h="2734310">
                  <a:moveTo>
                    <a:pt x="1361841" y="1307962"/>
                  </a:moveTo>
                  <a:lnTo>
                    <a:pt x="1353666" y="1316136"/>
                  </a:lnTo>
                  <a:lnTo>
                    <a:pt x="1341749" y="1310093"/>
                  </a:lnTo>
                  <a:lnTo>
                    <a:pt x="1357092" y="1294750"/>
                  </a:lnTo>
                  <a:lnTo>
                    <a:pt x="1361841" y="1307962"/>
                  </a:lnTo>
                  <a:close/>
                </a:path>
                <a:path w="2386965" h="2734310">
                  <a:moveTo>
                    <a:pt x="1246173" y="1441590"/>
                  </a:moveTo>
                  <a:lnTo>
                    <a:pt x="1233803" y="1453960"/>
                  </a:lnTo>
                  <a:lnTo>
                    <a:pt x="1220903" y="1448900"/>
                  </a:lnTo>
                  <a:lnTo>
                    <a:pt x="1237948" y="1431855"/>
                  </a:lnTo>
                  <a:lnTo>
                    <a:pt x="1246173" y="1441590"/>
                  </a:lnTo>
                  <a:close/>
                </a:path>
                <a:path w="2386965" h="2734310">
                  <a:moveTo>
                    <a:pt x="1291434" y="1396329"/>
                  </a:moveTo>
                  <a:lnTo>
                    <a:pt x="1276091" y="1411672"/>
                  </a:lnTo>
                  <a:lnTo>
                    <a:pt x="1274782" y="1395020"/>
                  </a:lnTo>
                  <a:lnTo>
                    <a:pt x="1291434" y="1396329"/>
                  </a:lnTo>
                  <a:close/>
                </a:path>
                <a:path w="2386965" h="2734310">
                  <a:moveTo>
                    <a:pt x="1338292" y="1367432"/>
                  </a:moveTo>
                  <a:lnTo>
                    <a:pt x="1325730" y="1379994"/>
                  </a:lnTo>
                  <a:lnTo>
                    <a:pt x="1312914" y="1374849"/>
                  </a:lnTo>
                  <a:lnTo>
                    <a:pt x="1313681" y="1374082"/>
                  </a:lnTo>
                  <a:lnTo>
                    <a:pt x="1305468" y="1364334"/>
                  </a:lnTo>
                  <a:lnTo>
                    <a:pt x="1320811" y="1348992"/>
                  </a:lnTo>
                  <a:lnTo>
                    <a:pt x="1330666" y="1357097"/>
                  </a:lnTo>
                  <a:lnTo>
                    <a:pt x="1338292" y="1367432"/>
                  </a:lnTo>
                  <a:close/>
                </a:path>
                <a:path w="2386965" h="2734310">
                  <a:moveTo>
                    <a:pt x="1360827" y="1344897"/>
                  </a:moveTo>
                  <a:lnTo>
                    <a:pt x="1350279" y="1355445"/>
                  </a:lnTo>
                  <a:lnTo>
                    <a:pt x="1337511" y="1350253"/>
                  </a:lnTo>
                  <a:lnTo>
                    <a:pt x="1330208" y="1339594"/>
                  </a:lnTo>
                  <a:lnTo>
                    <a:pt x="1345360" y="1324443"/>
                  </a:lnTo>
                  <a:lnTo>
                    <a:pt x="1354891" y="1332872"/>
                  </a:lnTo>
                  <a:lnTo>
                    <a:pt x="1360827" y="1344897"/>
                  </a:lnTo>
                  <a:close/>
                </a:path>
                <a:path w="2386965" h="2734310">
                  <a:moveTo>
                    <a:pt x="1386751" y="1301012"/>
                  </a:moveTo>
                  <a:lnTo>
                    <a:pt x="1375053" y="1312711"/>
                  </a:lnTo>
                  <a:lnTo>
                    <a:pt x="1371274" y="1298528"/>
                  </a:lnTo>
                  <a:lnTo>
                    <a:pt x="1386751" y="1301012"/>
                  </a:lnTo>
                  <a:close/>
                </a:path>
                <a:path w="2386965" h="2734310">
                  <a:moveTo>
                    <a:pt x="1425468" y="1262295"/>
                  </a:moveTo>
                  <a:lnTo>
                    <a:pt x="1408495" y="1279268"/>
                  </a:lnTo>
                  <a:lnTo>
                    <a:pt x="1400018" y="1269784"/>
                  </a:lnTo>
                  <a:lnTo>
                    <a:pt x="1414402" y="1255400"/>
                  </a:lnTo>
                  <a:lnTo>
                    <a:pt x="1425468" y="1262295"/>
                  </a:lnTo>
                  <a:close/>
                </a:path>
                <a:path w="2386965" h="2734310">
                  <a:moveTo>
                    <a:pt x="1520992" y="1184732"/>
                  </a:moveTo>
                  <a:lnTo>
                    <a:pt x="1505241" y="1200482"/>
                  </a:lnTo>
                  <a:lnTo>
                    <a:pt x="1495853" y="1191910"/>
                  </a:lnTo>
                  <a:lnTo>
                    <a:pt x="1498754" y="1189009"/>
                  </a:lnTo>
                  <a:lnTo>
                    <a:pt x="1495264" y="1174539"/>
                  </a:lnTo>
                  <a:lnTo>
                    <a:pt x="1511604" y="1176159"/>
                  </a:lnTo>
                  <a:lnTo>
                    <a:pt x="1520992" y="1184732"/>
                  </a:lnTo>
                  <a:close/>
                </a:path>
                <a:path w="2386965" h="2734310">
                  <a:moveTo>
                    <a:pt x="1608278" y="1097446"/>
                  </a:moveTo>
                  <a:lnTo>
                    <a:pt x="1587551" y="1100212"/>
                  </a:lnTo>
                  <a:lnTo>
                    <a:pt x="1577803" y="1091999"/>
                  </a:lnTo>
                  <a:lnTo>
                    <a:pt x="1591084" y="1078718"/>
                  </a:lnTo>
                  <a:lnTo>
                    <a:pt x="1603852" y="1083911"/>
                  </a:lnTo>
                  <a:lnTo>
                    <a:pt x="1608278" y="1097446"/>
                  </a:lnTo>
                  <a:close/>
                </a:path>
                <a:path w="2386965" h="2734310">
                  <a:moveTo>
                    <a:pt x="1201453" y="1504270"/>
                  </a:moveTo>
                  <a:lnTo>
                    <a:pt x="1187645" y="1518079"/>
                  </a:lnTo>
                  <a:lnTo>
                    <a:pt x="1183075" y="1504688"/>
                  </a:lnTo>
                  <a:lnTo>
                    <a:pt x="1190172" y="1497592"/>
                  </a:lnTo>
                  <a:lnTo>
                    <a:pt x="1201453" y="1504270"/>
                  </a:lnTo>
                  <a:close/>
                </a:path>
                <a:path w="2386965" h="2734310">
                  <a:moveTo>
                    <a:pt x="1196196" y="1500547"/>
                  </a:moveTo>
                  <a:lnTo>
                    <a:pt x="1190172" y="1497592"/>
                  </a:lnTo>
                  <a:lnTo>
                    <a:pt x="1190939" y="1496824"/>
                  </a:lnTo>
                  <a:lnTo>
                    <a:pt x="1196196" y="1500547"/>
                  </a:lnTo>
                  <a:close/>
                </a:path>
                <a:path w="2386965" h="2734310">
                  <a:moveTo>
                    <a:pt x="1218402" y="1487321"/>
                  </a:moveTo>
                  <a:lnTo>
                    <a:pt x="1202220" y="1503503"/>
                  </a:lnTo>
                  <a:lnTo>
                    <a:pt x="1201511" y="1486252"/>
                  </a:lnTo>
                  <a:lnTo>
                    <a:pt x="1206473" y="1481290"/>
                  </a:lnTo>
                  <a:lnTo>
                    <a:pt x="1218402" y="1487321"/>
                  </a:lnTo>
                  <a:close/>
                </a:path>
                <a:path w="2386965" h="2734310">
                  <a:moveTo>
                    <a:pt x="1285422" y="1438263"/>
                  </a:moveTo>
                  <a:lnTo>
                    <a:pt x="1274873" y="1448811"/>
                  </a:lnTo>
                  <a:lnTo>
                    <a:pt x="1262321" y="1443403"/>
                  </a:lnTo>
                  <a:lnTo>
                    <a:pt x="1254803" y="1432960"/>
                  </a:lnTo>
                  <a:lnTo>
                    <a:pt x="1269954" y="1417809"/>
                  </a:lnTo>
                  <a:lnTo>
                    <a:pt x="1279054" y="1426669"/>
                  </a:lnTo>
                  <a:lnTo>
                    <a:pt x="1285422" y="1438263"/>
                  </a:lnTo>
                  <a:close/>
                </a:path>
                <a:path w="2386965" h="2734310">
                  <a:moveTo>
                    <a:pt x="1300606" y="1405117"/>
                  </a:moveTo>
                  <a:lnTo>
                    <a:pt x="1284592" y="1421131"/>
                  </a:lnTo>
                  <a:lnTo>
                    <a:pt x="1275240" y="1412523"/>
                  </a:lnTo>
                  <a:lnTo>
                    <a:pt x="1292177" y="1395586"/>
                  </a:lnTo>
                  <a:lnTo>
                    <a:pt x="1300606" y="1405117"/>
                  </a:lnTo>
                  <a:close/>
                </a:path>
                <a:path w="2386965" h="2734310">
                  <a:moveTo>
                    <a:pt x="1399376" y="1306348"/>
                  </a:moveTo>
                  <a:lnTo>
                    <a:pt x="1385184" y="1320540"/>
                  </a:lnTo>
                  <a:lnTo>
                    <a:pt x="1374046" y="1313717"/>
                  </a:lnTo>
                  <a:lnTo>
                    <a:pt x="1391234" y="1296529"/>
                  </a:lnTo>
                  <a:lnTo>
                    <a:pt x="1399376" y="1306348"/>
                  </a:lnTo>
                  <a:close/>
                </a:path>
                <a:path w="2386965" h="2734310">
                  <a:moveTo>
                    <a:pt x="1427400" y="1278323"/>
                  </a:moveTo>
                  <a:lnTo>
                    <a:pt x="1411875" y="1275888"/>
                  </a:lnTo>
                  <a:lnTo>
                    <a:pt x="1423382" y="1264381"/>
                  </a:lnTo>
                  <a:lnTo>
                    <a:pt x="1427400" y="1278323"/>
                  </a:lnTo>
                  <a:close/>
                </a:path>
                <a:path w="2386965" h="2734310">
                  <a:moveTo>
                    <a:pt x="1466659" y="1257026"/>
                  </a:moveTo>
                  <a:lnTo>
                    <a:pt x="1449782" y="1273903"/>
                  </a:lnTo>
                  <a:lnTo>
                    <a:pt x="1439375" y="1266349"/>
                  </a:lnTo>
                  <a:lnTo>
                    <a:pt x="1442048" y="1263676"/>
                  </a:lnTo>
                  <a:lnTo>
                    <a:pt x="1438186" y="1249577"/>
                  </a:lnTo>
                  <a:lnTo>
                    <a:pt x="1444095" y="1243668"/>
                  </a:lnTo>
                  <a:lnTo>
                    <a:pt x="1456911" y="1248812"/>
                  </a:lnTo>
                  <a:lnTo>
                    <a:pt x="1466659" y="1257026"/>
                  </a:lnTo>
                  <a:close/>
                </a:path>
                <a:path w="2386965" h="2734310">
                  <a:moveTo>
                    <a:pt x="1696729" y="1026955"/>
                  </a:moveTo>
                  <a:lnTo>
                    <a:pt x="1676314" y="1029410"/>
                  </a:lnTo>
                  <a:lnTo>
                    <a:pt x="1667333" y="1020430"/>
                  </a:lnTo>
                  <a:lnTo>
                    <a:pt x="1680926" y="1006837"/>
                  </a:lnTo>
                  <a:lnTo>
                    <a:pt x="1692999" y="1012725"/>
                  </a:lnTo>
                  <a:lnTo>
                    <a:pt x="1696729" y="1026955"/>
                  </a:lnTo>
                  <a:close/>
                </a:path>
                <a:path w="2386965" h="2734310">
                  <a:moveTo>
                    <a:pt x="1202220" y="1503503"/>
                  </a:moveTo>
                  <a:lnTo>
                    <a:pt x="1201453" y="1504270"/>
                  </a:lnTo>
                  <a:lnTo>
                    <a:pt x="1196196" y="1500547"/>
                  </a:lnTo>
                  <a:lnTo>
                    <a:pt x="1202220" y="1503503"/>
                  </a:lnTo>
                  <a:close/>
                </a:path>
                <a:path w="2386965" h="2734310">
                  <a:moveTo>
                    <a:pt x="1244188" y="1479496"/>
                  </a:moveTo>
                  <a:lnTo>
                    <a:pt x="1195858" y="1527826"/>
                  </a:lnTo>
                  <a:lnTo>
                    <a:pt x="1186110" y="1519613"/>
                  </a:lnTo>
                  <a:lnTo>
                    <a:pt x="1220632" y="1485092"/>
                  </a:lnTo>
                  <a:lnTo>
                    <a:pt x="1244188" y="1479496"/>
                  </a:lnTo>
                  <a:close/>
                </a:path>
                <a:path w="2386965" h="2734310">
                  <a:moveTo>
                    <a:pt x="1370061" y="1371584"/>
                  </a:moveTo>
                  <a:lnTo>
                    <a:pt x="1364032" y="1377613"/>
                  </a:lnTo>
                  <a:lnTo>
                    <a:pt x="1350820" y="1372864"/>
                  </a:lnTo>
                  <a:lnTo>
                    <a:pt x="1349765" y="1373919"/>
                  </a:lnTo>
                  <a:lnTo>
                    <a:pt x="1343758" y="1361966"/>
                  </a:lnTo>
                  <a:lnTo>
                    <a:pt x="1357183" y="1348541"/>
                  </a:lnTo>
                  <a:lnTo>
                    <a:pt x="1365816" y="1357869"/>
                  </a:lnTo>
                  <a:lnTo>
                    <a:pt x="1370061" y="1371584"/>
                  </a:lnTo>
                  <a:close/>
                </a:path>
                <a:path w="2386965" h="2734310">
                  <a:moveTo>
                    <a:pt x="1437282" y="1304363"/>
                  </a:moveTo>
                  <a:lnTo>
                    <a:pt x="1425966" y="1315678"/>
                  </a:lnTo>
                  <a:lnTo>
                    <a:pt x="1412767" y="1310917"/>
                  </a:lnTo>
                  <a:lnTo>
                    <a:pt x="1412287" y="1311397"/>
                  </a:lnTo>
                  <a:lnTo>
                    <a:pt x="1406280" y="1299444"/>
                  </a:lnTo>
                  <a:lnTo>
                    <a:pt x="1417979" y="1287745"/>
                  </a:lnTo>
                  <a:lnTo>
                    <a:pt x="1429500" y="1294184"/>
                  </a:lnTo>
                  <a:lnTo>
                    <a:pt x="1437282" y="1304363"/>
                  </a:lnTo>
                  <a:close/>
                </a:path>
                <a:path w="2386965" h="2734310">
                  <a:moveTo>
                    <a:pt x="1551586" y="1190059"/>
                  </a:moveTo>
                  <a:lnTo>
                    <a:pt x="1534934" y="1188750"/>
                  </a:lnTo>
                  <a:lnTo>
                    <a:pt x="1525510" y="1180213"/>
                  </a:lnTo>
                  <a:lnTo>
                    <a:pt x="1542831" y="1162893"/>
                  </a:lnTo>
                  <a:lnTo>
                    <a:pt x="1551044" y="1172640"/>
                  </a:lnTo>
                  <a:lnTo>
                    <a:pt x="1543373" y="1180311"/>
                  </a:lnTo>
                  <a:lnTo>
                    <a:pt x="1551586" y="1190059"/>
                  </a:lnTo>
                  <a:close/>
                </a:path>
                <a:path w="2386965" h="2734310">
                  <a:moveTo>
                    <a:pt x="1735700" y="1005945"/>
                  </a:moveTo>
                  <a:lnTo>
                    <a:pt x="1725185" y="998499"/>
                  </a:lnTo>
                  <a:lnTo>
                    <a:pt x="1716972" y="988751"/>
                  </a:lnTo>
                  <a:lnTo>
                    <a:pt x="1718506" y="987217"/>
                  </a:lnTo>
                  <a:lnTo>
                    <a:pt x="1735700" y="1005945"/>
                  </a:lnTo>
                  <a:close/>
                </a:path>
                <a:path w="2386965" h="2734310">
                  <a:moveTo>
                    <a:pt x="1285057" y="1492509"/>
                  </a:moveTo>
                  <a:lnTo>
                    <a:pt x="1267976" y="1509590"/>
                  </a:lnTo>
                  <a:lnTo>
                    <a:pt x="1261381" y="1498224"/>
                  </a:lnTo>
                  <a:lnTo>
                    <a:pt x="1246264" y="1495381"/>
                  </a:lnTo>
                  <a:lnTo>
                    <a:pt x="1230429" y="1511215"/>
                  </a:lnTo>
                  <a:lnTo>
                    <a:pt x="1224242" y="1499442"/>
                  </a:lnTo>
                  <a:lnTo>
                    <a:pt x="1252051" y="1471633"/>
                  </a:lnTo>
                  <a:lnTo>
                    <a:pt x="1263740" y="1477905"/>
                  </a:lnTo>
                  <a:lnTo>
                    <a:pt x="1269820" y="1489786"/>
                  </a:lnTo>
                  <a:lnTo>
                    <a:pt x="1276149" y="1483457"/>
                  </a:lnTo>
                  <a:lnTo>
                    <a:pt x="1285057" y="1492509"/>
                  </a:lnTo>
                  <a:close/>
                </a:path>
                <a:path w="2386965" h="2734310">
                  <a:moveTo>
                    <a:pt x="1316711" y="1442894"/>
                  </a:moveTo>
                  <a:lnTo>
                    <a:pt x="1284395" y="1475210"/>
                  </a:lnTo>
                  <a:lnTo>
                    <a:pt x="1275439" y="1466206"/>
                  </a:lnTo>
                  <a:lnTo>
                    <a:pt x="1270079" y="1453605"/>
                  </a:lnTo>
                  <a:lnTo>
                    <a:pt x="1275712" y="1447972"/>
                  </a:lnTo>
                  <a:lnTo>
                    <a:pt x="1290758" y="1450887"/>
                  </a:lnTo>
                  <a:lnTo>
                    <a:pt x="1307048" y="1434597"/>
                  </a:lnTo>
                  <a:lnTo>
                    <a:pt x="1316711" y="1442894"/>
                  </a:lnTo>
                  <a:close/>
                </a:path>
                <a:path w="2386965" h="2734310">
                  <a:moveTo>
                    <a:pt x="1307048" y="1434597"/>
                  </a:moveTo>
                  <a:lnTo>
                    <a:pt x="1290758" y="1450887"/>
                  </a:lnTo>
                  <a:lnTo>
                    <a:pt x="1288682" y="1435002"/>
                  </a:lnTo>
                  <a:lnTo>
                    <a:pt x="1307048" y="1434597"/>
                  </a:lnTo>
                  <a:close/>
                </a:path>
                <a:path w="2386965" h="2734310">
                  <a:moveTo>
                    <a:pt x="1343777" y="1415828"/>
                  </a:moveTo>
                  <a:lnTo>
                    <a:pt x="1336944" y="1422661"/>
                  </a:lnTo>
                  <a:lnTo>
                    <a:pt x="1324009" y="1417636"/>
                  </a:lnTo>
                  <a:lnTo>
                    <a:pt x="1317833" y="1405851"/>
                  </a:lnTo>
                  <a:lnTo>
                    <a:pt x="1332721" y="1390964"/>
                  </a:lnTo>
                  <a:lnTo>
                    <a:pt x="1340622" y="1401023"/>
                  </a:lnTo>
                  <a:lnTo>
                    <a:pt x="1343777" y="1415828"/>
                  </a:lnTo>
                  <a:close/>
                </a:path>
                <a:path w="2386965" h="2734310">
                  <a:moveTo>
                    <a:pt x="1466349" y="1275295"/>
                  </a:moveTo>
                  <a:lnTo>
                    <a:pt x="1458510" y="1283135"/>
                  </a:lnTo>
                  <a:lnTo>
                    <a:pt x="1453521" y="1270163"/>
                  </a:lnTo>
                  <a:lnTo>
                    <a:pt x="1466349" y="1275295"/>
                  </a:lnTo>
                  <a:close/>
                </a:path>
                <a:path w="2386965" h="2734310">
                  <a:moveTo>
                    <a:pt x="1516839" y="1242766"/>
                  </a:moveTo>
                  <a:lnTo>
                    <a:pt x="1503989" y="1255616"/>
                  </a:lnTo>
                  <a:lnTo>
                    <a:pt x="1492108" y="1249536"/>
                  </a:lnTo>
                  <a:lnTo>
                    <a:pt x="1483536" y="1240148"/>
                  </a:lnTo>
                  <a:lnTo>
                    <a:pt x="1495810" y="1227874"/>
                  </a:lnTo>
                  <a:lnTo>
                    <a:pt x="1507835" y="1233810"/>
                  </a:lnTo>
                  <a:lnTo>
                    <a:pt x="1516839" y="1242766"/>
                  </a:lnTo>
                  <a:close/>
                </a:path>
                <a:path w="2386965" h="2734310">
                  <a:moveTo>
                    <a:pt x="1655692" y="1103914"/>
                  </a:moveTo>
                  <a:lnTo>
                    <a:pt x="1641883" y="1117722"/>
                  </a:lnTo>
                  <a:lnTo>
                    <a:pt x="1630134" y="1111511"/>
                  </a:lnTo>
                  <a:lnTo>
                    <a:pt x="1631464" y="1110180"/>
                  </a:lnTo>
                  <a:lnTo>
                    <a:pt x="1626835" y="1096849"/>
                  </a:lnTo>
                  <a:lnTo>
                    <a:pt x="1633128" y="1090556"/>
                  </a:lnTo>
                  <a:lnTo>
                    <a:pt x="1646496" y="1095149"/>
                  </a:lnTo>
                  <a:lnTo>
                    <a:pt x="1655692" y="1103914"/>
                  </a:lnTo>
                  <a:close/>
                </a:path>
                <a:path w="2386965" h="2734310">
                  <a:moveTo>
                    <a:pt x="1228552" y="1549014"/>
                  </a:moveTo>
                  <a:lnTo>
                    <a:pt x="1222942" y="1554623"/>
                  </a:lnTo>
                  <a:lnTo>
                    <a:pt x="1209215" y="1550390"/>
                  </a:lnTo>
                  <a:lnTo>
                    <a:pt x="1201002" y="1540642"/>
                  </a:lnTo>
                  <a:lnTo>
                    <a:pt x="1214044" y="1527601"/>
                  </a:lnTo>
                  <a:lnTo>
                    <a:pt x="1223456" y="1536150"/>
                  </a:lnTo>
                  <a:lnTo>
                    <a:pt x="1228552" y="1549014"/>
                  </a:lnTo>
                  <a:close/>
                </a:path>
                <a:path w="2386965" h="2734310">
                  <a:moveTo>
                    <a:pt x="1245046" y="1532520"/>
                  </a:moveTo>
                  <a:lnTo>
                    <a:pt x="1233249" y="1526357"/>
                  </a:lnTo>
                  <a:lnTo>
                    <a:pt x="1226414" y="1515231"/>
                  </a:lnTo>
                  <a:lnTo>
                    <a:pt x="1240318" y="1501326"/>
                  </a:lnTo>
                  <a:lnTo>
                    <a:pt x="1250018" y="1509587"/>
                  </a:lnTo>
                  <a:lnTo>
                    <a:pt x="1247573" y="1512033"/>
                  </a:lnTo>
                  <a:lnTo>
                    <a:pt x="1245046" y="1532520"/>
                  </a:lnTo>
                  <a:close/>
                </a:path>
                <a:path w="2386965" h="2734310">
                  <a:moveTo>
                    <a:pt x="1259847" y="1499758"/>
                  </a:moveTo>
                  <a:lnTo>
                    <a:pt x="1245497" y="1496148"/>
                  </a:lnTo>
                  <a:lnTo>
                    <a:pt x="1246264" y="1495381"/>
                  </a:lnTo>
                  <a:lnTo>
                    <a:pt x="1259847" y="1499758"/>
                  </a:lnTo>
                  <a:close/>
                </a:path>
                <a:path w="2386965" h="2734310">
                  <a:moveTo>
                    <a:pt x="1405378" y="1372188"/>
                  </a:moveTo>
                  <a:lnTo>
                    <a:pt x="1389088" y="1388477"/>
                  </a:lnTo>
                  <a:lnTo>
                    <a:pt x="1381055" y="1378550"/>
                  </a:lnTo>
                  <a:lnTo>
                    <a:pt x="1377601" y="1364044"/>
                  </a:lnTo>
                  <a:lnTo>
                    <a:pt x="1393042" y="1366564"/>
                  </a:lnTo>
                  <a:lnTo>
                    <a:pt x="1397345" y="1362260"/>
                  </a:lnTo>
                  <a:lnTo>
                    <a:pt x="1405378" y="1372188"/>
                  </a:lnTo>
                  <a:close/>
                </a:path>
                <a:path w="2386965" h="2734310">
                  <a:moveTo>
                    <a:pt x="1428392" y="1349173"/>
                  </a:moveTo>
                  <a:lnTo>
                    <a:pt x="1412402" y="1365163"/>
                  </a:lnTo>
                  <a:lnTo>
                    <a:pt x="1402535" y="1357070"/>
                  </a:lnTo>
                  <a:lnTo>
                    <a:pt x="1402799" y="1356806"/>
                  </a:lnTo>
                  <a:lnTo>
                    <a:pt x="1395089" y="1346556"/>
                  </a:lnTo>
                  <a:lnTo>
                    <a:pt x="1407651" y="1333994"/>
                  </a:lnTo>
                  <a:lnTo>
                    <a:pt x="1419280" y="1340325"/>
                  </a:lnTo>
                  <a:lnTo>
                    <a:pt x="1428392" y="1349173"/>
                  </a:lnTo>
                  <a:close/>
                </a:path>
                <a:path w="2386965" h="2734310">
                  <a:moveTo>
                    <a:pt x="1448338" y="1329228"/>
                  </a:moveTo>
                  <a:lnTo>
                    <a:pt x="1431461" y="1346105"/>
                  </a:lnTo>
                  <a:lnTo>
                    <a:pt x="1422481" y="1337124"/>
                  </a:lnTo>
                  <a:lnTo>
                    <a:pt x="1417864" y="1323781"/>
                  </a:lnTo>
                  <a:lnTo>
                    <a:pt x="1426014" y="1315630"/>
                  </a:lnTo>
                  <a:lnTo>
                    <a:pt x="1439358" y="1320247"/>
                  </a:lnTo>
                  <a:lnTo>
                    <a:pt x="1448338" y="1329228"/>
                  </a:lnTo>
                  <a:close/>
                </a:path>
                <a:path w="2386965" h="2734310">
                  <a:moveTo>
                    <a:pt x="1479813" y="1279793"/>
                  </a:moveTo>
                  <a:lnTo>
                    <a:pt x="1462372" y="1297233"/>
                  </a:lnTo>
                  <a:lnTo>
                    <a:pt x="1454159" y="1287486"/>
                  </a:lnTo>
                  <a:lnTo>
                    <a:pt x="1470269" y="1271376"/>
                  </a:lnTo>
                  <a:lnTo>
                    <a:pt x="1479813" y="1279793"/>
                  </a:lnTo>
                  <a:close/>
                </a:path>
                <a:path w="2386965" h="2734310">
                  <a:moveTo>
                    <a:pt x="1590581" y="1169025"/>
                  </a:moveTo>
                  <a:lnTo>
                    <a:pt x="1573536" y="1186070"/>
                  </a:lnTo>
                  <a:lnTo>
                    <a:pt x="1565586" y="1176058"/>
                  </a:lnTo>
                  <a:lnTo>
                    <a:pt x="1579335" y="1162310"/>
                  </a:lnTo>
                  <a:lnTo>
                    <a:pt x="1590581" y="1169025"/>
                  </a:lnTo>
                  <a:close/>
                </a:path>
                <a:path w="2386965" h="2734310">
                  <a:moveTo>
                    <a:pt x="1617335" y="1142271"/>
                  </a:moveTo>
                  <a:lnTo>
                    <a:pt x="1601045" y="1158560"/>
                  </a:lnTo>
                  <a:lnTo>
                    <a:pt x="1593779" y="1147866"/>
                  </a:lnTo>
                  <a:lnTo>
                    <a:pt x="1609421" y="1132224"/>
                  </a:lnTo>
                  <a:lnTo>
                    <a:pt x="1617335" y="1142271"/>
                  </a:lnTo>
                  <a:close/>
                </a:path>
                <a:path w="2386965" h="2734310">
                  <a:moveTo>
                    <a:pt x="1692514" y="1067091"/>
                  </a:moveTo>
                  <a:lnTo>
                    <a:pt x="1678706" y="1080899"/>
                  </a:lnTo>
                  <a:lnTo>
                    <a:pt x="1666477" y="1075167"/>
                  </a:lnTo>
                  <a:lnTo>
                    <a:pt x="1682767" y="1058878"/>
                  </a:lnTo>
                  <a:lnTo>
                    <a:pt x="1692514" y="1067091"/>
                  </a:lnTo>
                  <a:close/>
                </a:path>
                <a:path w="2386965" h="2734310">
                  <a:moveTo>
                    <a:pt x="1349151" y="1446375"/>
                  </a:moveTo>
                  <a:lnTo>
                    <a:pt x="1333809" y="1461718"/>
                  </a:lnTo>
                  <a:lnTo>
                    <a:pt x="1324061" y="1453505"/>
                  </a:lnTo>
                  <a:lnTo>
                    <a:pt x="1324934" y="1434671"/>
                  </a:lnTo>
                  <a:lnTo>
                    <a:pt x="1340171" y="1437395"/>
                  </a:lnTo>
                  <a:lnTo>
                    <a:pt x="1342401" y="1435165"/>
                  </a:lnTo>
                  <a:lnTo>
                    <a:pt x="1349151" y="1446375"/>
                  </a:lnTo>
                  <a:close/>
                </a:path>
                <a:path w="2386965" h="2734310">
                  <a:moveTo>
                    <a:pt x="1388276" y="1407251"/>
                  </a:moveTo>
                  <a:lnTo>
                    <a:pt x="1379837" y="1415689"/>
                  </a:lnTo>
                  <a:lnTo>
                    <a:pt x="1367021" y="1410545"/>
                  </a:lnTo>
                  <a:lnTo>
                    <a:pt x="1362979" y="1396626"/>
                  </a:lnTo>
                  <a:lnTo>
                    <a:pt x="1371082" y="1388523"/>
                  </a:lnTo>
                  <a:lnTo>
                    <a:pt x="1384713" y="1392852"/>
                  </a:lnTo>
                  <a:lnTo>
                    <a:pt x="1388276" y="1407251"/>
                  </a:lnTo>
                  <a:close/>
                </a:path>
                <a:path w="2386965" h="2734310">
                  <a:moveTo>
                    <a:pt x="1521375" y="1274152"/>
                  </a:moveTo>
                  <a:lnTo>
                    <a:pt x="1504114" y="1291412"/>
                  </a:lnTo>
                  <a:lnTo>
                    <a:pt x="1495889" y="1281677"/>
                  </a:lnTo>
                  <a:lnTo>
                    <a:pt x="1489318" y="1270287"/>
                  </a:lnTo>
                  <a:lnTo>
                    <a:pt x="1499962" y="1259643"/>
                  </a:lnTo>
                  <a:lnTo>
                    <a:pt x="1512682" y="1264884"/>
                  </a:lnTo>
                  <a:lnTo>
                    <a:pt x="1521375" y="1274152"/>
                  </a:lnTo>
                  <a:close/>
                </a:path>
                <a:path w="2386965" h="2734310">
                  <a:moveTo>
                    <a:pt x="1572351" y="1205214"/>
                  </a:moveTo>
                  <a:lnTo>
                    <a:pt x="1554971" y="1222595"/>
                  </a:lnTo>
                  <a:lnTo>
                    <a:pt x="1546110" y="1213495"/>
                  </a:lnTo>
                  <a:lnTo>
                    <a:pt x="1562867" y="1196738"/>
                  </a:lnTo>
                  <a:lnTo>
                    <a:pt x="1572351" y="1205214"/>
                  </a:lnTo>
                  <a:close/>
                </a:path>
                <a:path w="2386965" h="2734310">
                  <a:moveTo>
                    <a:pt x="1598698" y="1178868"/>
                  </a:moveTo>
                  <a:lnTo>
                    <a:pt x="1587958" y="1189608"/>
                  </a:lnTo>
                  <a:lnTo>
                    <a:pt x="1574375" y="1185230"/>
                  </a:lnTo>
                  <a:lnTo>
                    <a:pt x="1590688" y="1168917"/>
                  </a:lnTo>
                  <a:lnTo>
                    <a:pt x="1598698" y="1178868"/>
                  </a:lnTo>
                  <a:close/>
                </a:path>
                <a:path w="2386965" h="2734310">
                  <a:moveTo>
                    <a:pt x="1248972" y="1582475"/>
                  </a:moveTo>
                  <a:lnTo>
                    <a:pt x="1242835" y="1588612"/>
                  </a:lnTo>
                  <a:lnTo>
                    <a:pt x="1217429" y="1560137"/>
                  </a:lnTo>
                  <a:lnTo>
                    <a:pt x="1229703" y="1547863"/>
                  </a:lnTo>
                  <a:lnTo>
                    <a:pt x="1239450" y="1556076"/>
                  </a:lnTo>
                  <a:lnTo>
                    <a:pt x="1244595" y="1568892"/>
                  </a:lnTo>
                  <a:lnTo>
                    <a:pt x="1239992" y="1573495"/>
                  </a:lnTo>
                  <a:lnTo>
                    <a:pt x="1248972" y="1582475"/>
                  </a:lnTo>
                  <a:close/>
                </a:path>
                <a:path w="2386965" h="2734310">
                  <a:moveTo>
                    <a:pt x="1264540" y="1548946"/>
                  </a:moveTo>
                  <a:lnTo>
                    <a:pt x="1256869" y="1556618"/>
                  </a:lnTo>
                  <a:lnTo>
                    <a:pt x="1242519" y="1553007"/>
                  </a:lnTo>
                  <a:lnTo>
                    <a:pt x="1234306" y="1543260"/>
                  </a:lnTo>
                  <a:lnTo>
                    <a:pt x="1245813" y="1531753"/>
                  </a:lnTo>
                  <a:lnTo>
                    <a:pt x="1259779" y="1535747"/>
                  </a:lnTo>
                  <a:lnTo>
                    <a:pt x="1264540" y="1548946"/>
                  </a:lnTo>
                  <a:close/>
                </a:path>
                <a:path w="2386965" h="2734310">
                  <a:moveTo>
                    <a:pt x="1433537" y="1361989"/>
                  </a:moveTo>
                  <a:lnTo>
                    <a:pt x="1416564" y="1378962"/>
                  </a:lnTo>
                  <a:lnTo>
                    <a:pt x="1409537" y="1368028"/>
                  </a:lnTo>
                  <a:lnTo>
                    <a:pt x="1423022" y="1354543"/>
                  </a:lnTo>
                  <a:lnTo>
                    <a:pt x="1433537" y="1361989"/>
                  </a:lnTo>
                  <a:close/>
                </a:path>
                <a:path w="2386965" h="2734310">
                  <a:moveTo>
                    <a:pt x="1504114" y="1291412"/>
                  </a:moveTo>
                  <a:lnTo>
                    <a:pt x="1493374" y="1302152"/>
                  </a:lnTo>
                  <a:lnTo>
                    <a:pt x="1487462" y="1290103"/>
                  </a:lnTo>
                  <a:lnTo>
                    <a:pt x="1504114" y="1291412"/>
                  </a:lnTo>
                  <a:close/>
                </a:path>
                <a:path w="2386965" h="2734310">
                  <a:moveTo>
                    <a:pt x="1556004" y="1239522"/>
                  </a:moveTo>
                  <a:lnTo>
                    <a:pt x="1538635" y="1256891"/>
                  </a:lnTo>
                  <a:lnTo>
                    <a:pt x="1530770" y="1246796"/>
                  </a:lnTo>
                  <a:lnTo>
                    <a:pt x="1545765" y="1231801"/>
                  </a:lnTo>
                  <a:lnTo>
                    <a:pt x="1556004" y="1239522"/>
                  </a:lnTo>
                  <a:close/>
                </a:path>
                <a:path w="2386965" h="2734310">
                  <a:moveTo>
                    <a:pt x="1314177" y="1499310"/>
                  </a:moveTo>
                  <a:lnTo>
                    <a:pt x="1298966" y="1514521"/>
                  </a:lnTo>
                  <a:lnTo>
                    <a:pt x="1289878" y="1505648"/>
                  </a:lnTo>
                  <a:lnTo>
                    <a:pt x="1307246" y="1488280"/>
                  </a:lnTo>
                  <a:lnTo>
                    <a:pt x="1314177" y="1499310"/>
                  </a:lnTo>
                  <a:close/>
                </a:path>
                <a:path w="2386965" h="2734310">
                  <a:moveTo>
                    <a:pt x="1350235" y="1481212"/>
                  </a:moveTo>
                  <a:lnTo>
                    <a:pt x="1335276" y="1496172"/>
                  </a:lnTo>
                  <a:lnTo>
                    <a:pt x="1324258" y="1489229"/>
                  </a:lnTo>
                  <a:lnTo>
                    <a:pt x="1320767" y="1474759"/>
                  </a:lnTo>
                  <a:lnTo>
                    <a:pt x="1325370" y="1470156"/>
                  </a:lnTo>
                  <a:lnTo>
                    <a:pt x="1340487" y="1472999"/>
                  </a:lnTo>
                  <a:lnTo>
                    <a:pt x="1350235" y="1481212"/>
                  </a:lnTo>
                  <a:close/>
                </a:path>
                <a:path w="2386965" h="2734310">
                  <a:moveTo>
                    <a:pt x="1441750" y="1371737"/>
                  </a:moveTo>
                  <a:lnTo>
                    <a:pt x="1427174" y="1386312"/>
                  </a:lnTo>
                  <a:lnTo>
                    <a:pt x="1416768" y="1378759"/>
                  </a:lnTo>
                  <a:lnTo>
                    <a:pt x="1435071" y="1360455"/>
                  </a:lnTo>
                  <a:lnTo>
                    <a:pt x="1441750" y="1371737"/>
                  </a:lnTo>
                  <a:close/>
                </a:path>
                <a:path w="2386965" h="2734310">
                  <a:moveTo>
                    <a:pt x="1514629" y="1298858"/>
                  </a:moveTo>
                  <a:lnTo>
                    <a:pt x="1500281" y="1313206"/>
                  </a:lnTo>
                  <a:lnTo>
                    <a:pt x="1489538" y="1305988"/>
                  </a:lnTo>
                  <a:lnTo>
                    <a:pt x="1508717" y="1286809"/>
                  </a:lnTo>
                  <a:lnTo>
                    <a:pt x="1514629" y="1298858"/>
                  </a:lnTo>
                  <a:close/>
                </a:path>
                <a:path w="2386965" h="2734310">
                  <a:moveTo>
                    <a:pt x="1627940" y="1203507"/>
                  </a:moveTo>
                  <a:lnTo>
                    <a:pt x="1627173" y="1204274"/>
                  </a:lnTo>
                  <a:lnTo>
                    <a:pt x="1611288" y="1202198"/>
                  </a:lnTo>
                  <a:lnTo>
                    <a:pt x="1603075" y="1192451"/>
                  </a:lnTo>
                  <a:lnTo>
                    <a:pt x="1619952" y="1175574"/>
                  </a:lnTo>
                  <a:lnTo>
                    <a:pt x="1627398" y="1186088"/>
                  </a:lnTo>
                  <a:lnTo>
                    <a:pt x="1627940" y="1203507"/>
                  </a:lnTo>
                  <a:close/>
                </a:path>
                <a:path w="2386965" h="2734310">
                  <a:moveTo>
                    <a:pt x="1667831" y="1163616"/>
                  </a:moveTo>
                  <a:lnTo>
                    <a:pt x="1651973" y="1179474"/>
                  </a:lnTo>
                  <a:lnTo>
                    <a:pt x="1643508" y="1169978"/>
                  </a:lnTo>
                  <a:lnTo>
                    <a:pt x="1639898" y="1155628"/>
                  </a:lnTo>
                  <a:lnTo>
                    <a:pt x="1644501" y="1151025"/>
                  </a:lnTo>
                  <a:lnTo>
                    <a:pt x="1658851" y="1154636"/>
                  </a:lnTo>
                  <a:lnTo>
                    <a:pt x="1667831" y="1163616"/>
                  </a:lnTo>
                  <a:close/>
                </a:path>
                <a:path w="2386965" h="2734310">
                  <a:moveTo>
                    <a:pt x="1693315" y="1138132"/>
                  </a:moveTo>
                  <a:lnTo>
                    <a:pt x="1676270" y="1155177"/>
                  </a:lnTo>
                  <a:lnTo>
                    <a:pt x="1668512" y="1144974"/>
                  </a:lnTo>
                  <a:lnTo>
                    <a:pt x="1664638" y="1130888"/>
                  </a:lnTo>
                  <a:lnTo>
                    <a:pt x="1679588" y="1133899"/>
                  </a:lnTo>
                  <a:lnTo>
                    <a:pt x="1683400" y="1130087"/>
                  </a:lnTo>
                  <a:lnTo>
                    <a:pt x="1693315" y="1138132"/>
                  </a:lnTo>
                  <a:close/>
                </a:path>
                <a:path w="2386965" h="2734310">
                  <a:moveTo>
                    <a:pt x="1734031" y="1079456"/>
                  </a:moveTo>
                  <a:lnTo>
                    <a:pt x="1719455" y="1094032"/>
                  </a:lnTo>
                  <a:lnTo>
                    <a:pt x="1710918" y="1084608"/>
                  </a:lnTo>
                  <a:lnTo>
                    <a:pt x="1725902" y="1069625"/>
                  </a:lnTo>
                  <a:lnTo>
                    <a:pt x="1734031" y="1079456"/>
                  </a:lnTo>
                  <a:close/>
                </a:path>
                <a:path w="2386965" h="2734310">
                  <a:moveTo>
                    <a:pt x="1291009" y="1540438"/>
                  </a:moveTo>
                  <a:lnTo>
                    <a:pt x="1274288" y="1557159"/>
                  </a:lnTo>
                  <a:lnTo>
                    <a:pt x="1270306" y="1543181"/>
                  </a:lnTo>
                  <a:lnTo>
                    <a:pt x="1277102" y="1536384"/>
                  </a:lnTo>
                  <a:lnTo>
                    <a:pt x="1291009" y="1540438"/>
                  </a:lnTo>
                  <a:close/>
                </a:path>
                <a:path w="2386965" h="2734310">
                  <a:moveTo>
                    <a:pt x="1425443" y="1441925"/>
                  </a:moveTo>
                  <a:lnTo>
                    <a:pt x="1409621" y="1457747"/>
                  </a:lnTo>
                  <a:lnTo>
                    <a:pt x="1402175" y="1447233"/>
                  </a:lnTo>
                  <a:lnTo>
                    <a:pt x="1397572" y="1451836"/>
                  </a:lnTo>
                  <a:lnTo>
                    <a:pt x="1383953" y="1447494"/>
                  </a:lnTo>
                  <a:lnTo>
                    <a:pt x="1376447" y="1437040"/>
                  </a:lnTo>
                  <a:lnTo>
                    <a:pt x="1390316" y="1423171"/>
                  </a:lnTo>
                  <a:lnTo>
                    <a:pt x="1400578" y="1430869"/>
                  </a:lnTo>
                  <a:lnTo>
                    <a:pt x="1403935" y="1427513"/>
                  </a:lnTo>
                  <a:lnTo>
                    <a:pt x="1418105" y="1431303"/>
                  </a:lnTo>
                  <a:lnTo>
                    <a:pt x="1425443" y="1441925"/>
                  </a:lnTo>
                  <a:close/>
                </a:path>
                <a:path w="2386965" h="2734310">
                  <a:moveTo>
                    <a:pt x="1436313" y="1413095"/>
                  </a:moveTo>
                  <a:lnTo>
                    <a:pt x="1430463" y="1418944"/>
                  </a:lnTo>
                  <a:lnTo>
                    <a:pt x="1418510" y="1412937"/>
                  </a:lnTo>
                  <a:lnTo>
                    <a:pt x="1411963" y="1401523"/>
                  </a:lnTo>
                  <a:lnTo>
                    <a:pt x="1427174" y="1386312"/>
                  </a:lnTo>
                  <a:lnTo>
                    <a:pt x="1433182" y="1398265"/>
                  </a:lnTo>
                  <a:lnTo>
                    <a:pt x="1436313" y="1413095"/>
                  </a:lnTo>
                  <a:close/>
                </a:path>
                <a:path w="2386965" h="2734310">
                  <a:moveTo>
                    <a:pt x="1484547" y="1364861"/>
                  </a:moveTo>
                  <a:lnTo>
                    <a:pt x="1453837" y="1395571"/>
                  </a:lnTo>
                  <a:lnTo>
                    <a:pt x="1446511" y="1384936"/>
                  </a:lnTo>
                  <a:lnTo>
                    <a:pt x="1463568" y="1367879"/>
                  </a:lnTo>
                  <a:lnTo>
                    <a:pt x="1458339" y="1355147"/>
                  </a:lnTo>
                  <a:lnTo>
                    <a:pt x="1469367" y="1344120"/>
                  </a:lnTo>
                  <a:lnTo>
                    <a:pt x="1478431" y="1353016"/>
                  </a:lnTo>
                  <a:lnTo>
                    <a:pt x="1484547" y="1364861"/>
                  </a:lnTo>
                  <a:close/>
                </a:path>
                <a:path w="2386965" h="2734310">
                  <a:moveTo>
                    <a:pt x="1498701" y="1332747"/>
                  </a:moveTo>
                  <a:lnTo>
                    <a:pt x="1481440" y="1350007"/>
                  </a:lnTo>
                  <a:lnTo>
                    <a:pt x="1473011" y="1340476"/>
                  </a:lnTo>
                  <a:lnTo>
                    <a:pt x="1489121" y="1324366"/>
                  </a:lnTo>
                  <a:lnTo>
                    <a:pt x="1498701" y="1332747"/>
                  </a:lnTo>
                  <a:close/>
                </a:path>
                <a:path w="2386965" h="2734310">
                  <a:moveTo>
                    <a:pt x="1294272" y="1555136"/>
                  </a:moveTo>
                  <a:lnTo>
                    <a:pt x="1287871" y="1561537"/>
                  </a:lnTo>
                  <a:lnTo>
                    <a:pt x="1274216" y="1557231"/>
                  </a:lnTo>
                  <a:lnTo>
                    <a:pt x="1290398" y="1541049"/>
                  </a:lnTo>
                  <a:lnTo>
                    <a:pt x="1294272" y="1555136"/>
                  </a:lnTo>
                  <a:close/>
                </a:path>
                <a:path w="2386965" h="2734310">
                  <a:moveTo>
                    <a:pt x="1338802" y="1510606"/>
                  </a:moveTo>
                  <a:lnTo>
                    <a:pt x="1322380" y="1527027"/>
                  </a:lnTo>
                  <a:lnTo>
                    <a:pt x="1314179" y="1517268"/>
                  </a:lnTo>
                  <a:lnTo>
                    <a:pt x="1329234" y="1502213"/>
                  </a:lnTo>
                  <a:lnTo>
                    <a:pt x="1338802" y="1510606"/>
                  </a:lnTo>
                  <a:close/>
                </a:path>
                <a:path w="2386965" h="2734310">
                  <a:moveTo>
                    <a:pt x="1372798" y="1494570"/>
                  </a:moveTo>
                  <a:lnTo>
                    <a:pt x="1355921" y="1511447"/>
                  </a:lnTo>
                  <a:lnTo>
                    <a:pt x="1337961" y="1493487"/>
                  </a:lnTo>
                  <a:lnTo>
                    <a:pt x="1351493" y="1479954"/>
                  </a:lnTo>
                  <a:lnTo>
                    <a:pt x="1363722" y="1485686"/>
                  </a:lnTo>
                  <a:lnTo>
                    <a:pt x="1365100" y="1484307"/>
                  </a:lnTo>
                  <a:lnTo>
                    <a:pt x="1372798" y="1494570"/>
                  </a:lnTo>
                  <a:close/>
                </a:path>
                <a:path w="2386965" h="2734310">
                  <a:moveTo>
                    <a:pt x="1499218" y="1350189"/>
                  </a:moveTo>
                  <a:lnTo>
                    <a:pt x="1496054" y="1353354"/>
                  </a:lnTo>
                  <a:lnTo>
                    <a:pt x="1482183" y="1349264"/>
                  </a:lnTo>
                  <a:lnTo>
                    <a:pt x="1493403" y="1338045"/>
                  </a:lnTo>
                  <a:lnTo>
                    <a:pt x="1499218" y="1350189"/>
                  </a:lnTo>
                  <a:close/>
                </a:path>
                <a:path w="2386965" h="2734310">
                  <a:moveTo>
                    <a:pt x="1575323" y="1292045"/>
                  </a:moveTo>
                  <a:lnTo>
                    <a:pt x="1563337" y="1304031"/>
                  </a:lnTo>
                  <a:lnTo>
                    <a:pt x="1550485" y="1298923"/>
                  </a:lnTo>
                  <a:lnTo>
                    <a:pt x="1542020" y="1289427"/>
                  </a:lnTo>
                  <a:lnTo>
                    <a:pt x="1558897" y="1272550"/>
                  </a:lnTo>
                  <a:lnTo>
                    <a:pt x="1575323" y="1292045"/>
                  </a:lnTo>
                  <a:close/>
                </a:path>
                <a:path w="2386965" h="2734310">
                  <a:moveTo>
                    <a:pt x="1605443" y="1243964"/>
                  </a:moveTo>
                  <a:lnTo>
                    <a:pt x="1590125" y="1259283"/>
                  </a:lnTo>
                  <a:lnTo>
                    <a:pt x="1580737" y="1250710"/>
                  </a:lnTo>
                  <a:lnTo>
                    <a:pt x="1596487" y="1234960"/>
                  </a:lnTo>
                  <a:lnTo>
                    <a:pt x="1605443" y="1243964"/>
                  </a:lnTo>
                  <a:close/>
                </a:path>
                <a:path w="2386965" h="2734310">
                  <a:moveTo>
                    <a:pt x="1725683" y="1141685"/>
                  </a:moveTo>
                  <a:lnTo>
                    <a:pt x="1721847" y="1145521"/>
                  </a:lnTo>
                  <a:lnTo>
                    <a:pt x="1707497" y="1141911"/>
                  </a:lnTo>
                  <a:lnTo>
                    <a:pt x="1700698" y="1130749"/>
                  </a:lnTo>
                  <a:lnTo>
                    <a:pt x="1713404" y="1118043"/>
                  </a:lnTo>
                  <a:lnTo>
                    <a:pt x="1722840" y="1126568"/>
                  </a:lnTo>
                  <a:lnTo>
                    <a:pt x="1725683" y="1141685"/>
                  </a:lnTo>
                  <a:close/>
                </a:path>
                <a:path w="2386965" h="2734310">
                  <a:moveTo>
                    <a:pt x="1276452" y="1608876"/>
                  </a:moveTo>
                  <a:lnTo>
                    <a:pt x="1267474" y="1617854"/>
                  </a:lnTo>
                  <a:lnTo>
                    <a:pt x="1251048" y="1598360"/>
                  </a:lnTo>
                  <a:lnTo>
                    <a:pt x="1264619" y="1602749"/>
                  </a:lnTo>
                  <a:lnTo>
                    <a:pt x="1267412" y="1599956"/>
                  </a:lnTo>
                  <a:lnTo>
                    <a:pt x="1276452" y="1608876"/>
                  </a:lnTo>
                  <a:close/>
                </a:path>
                <a:path w="2386965" h="2734310">
                  <a:moveTo>
                    <a:pt x="1321244" y="1546124"/>
                  </a:moveTo>
                  <a:lnTo>
                    <a:pt x="1304523" y="1562846"/>
                  </a:lnTo>
                  <a:lnTo>
                    <a:pt x="1300445" y="1548963"/>
                  </a:lnTo>
                  <a:lnTo>
                    <a:pt x="1307145" y="1542262"/>
                  </a:lnTo>
                  <a:lnTo>
                    <a:pt x="1321244" y="1546124"/>
                  </a:lnTo>
                  <a:close/>
                </a:path>
                <a:path w="2386965" h="2734310">
                  <a:moveTo>
                    <a:pt x="1337857" y="1529511"/>
                  </a:moveTo>
                  <a:lnTo>
                    <a:pt x="1324406" y="1525002"/>
                  </a:lnTo>
                  <a:lnTo>
                    <a:pt x="1335434" y="1513974"/>
                  </a:lnTo>
                  <a:lnTo>
                    <a:pt x="1337857" y="1529511"/>
                  </a:lnTo>
                  <a:close/>
                </a:path>
                <a:path w="2386965" h="2734310">
                  <a:moveTo>
                    <a:pt x="1460374" y="1424954"/>
                  </a:moveTo>
                  <a:lnTo>
                    <a:pt x="1453302" y="1432026"/>
                  </a:lnTo>
                  <a:lnTo>
                    <a:pt x="1438772" y="1428596"/>
                  </a:lnTo>
                  <a:lnTo>
                    <a:pt x="1431326" y="1418081"/>
                  </a:lnTo>
                  <a:lnTo>
                    <a:pt x="1446669" y="1402739"/>
                  </a:lnTo>
                  <a:lnTo>
                    <a:pt x="1455649" y="1411719"/>
                  </a:lnTo>
                  <a:lnTo>
                    <a:pt x="1460374" y="1424954"/>
                  </a:lnTo>
                  <a:close/>
                </a:path>
                <a:path w="2386965" h="2734310">
                  <a:moveTo>
                    <a:pt x="1477777" y="1389592"/>
                  </a:moveTo>
                  <a:lnTo>
                    <a:pt x="1467372" y="1399996"/>
                  </a:lnTo>
                  <a:lnTo>
                    <a:pt x="1454341" y="1395067"/>
                  </a:lnTo>
                  <a:lnTo>
                    <a:pt x="1471985" y="1377423"/>
                  </a:lnTo>
                  <a:lnTo>
                    <a:pt x="1477777" y="1389592"/>
                  </a:lnTo>
                  <a:close/>
                </a:path>
                <a:path w="2386965" h="2734310">
                  <a:moveTo>
                    <a:pt x="1548248" y="1337081"/>
                  </a:moveTo>
                  <a:lnTo>
                    <a:pt x="1536741" y="1348588"/>
                  </a:lnTo>
                  <a:lnTo>
                    <a:pt x="1523158" y="1344210"/>
                  </a:lnTo>
                  <a:lnTo>
                    <a:pt x="1521624" y="1345745"/>
                  </a:lnTo>
                  <a:lnTo>
                    <a:pt x="1516479" y="1332929"/>
                  </a:lnTo>
                  <a:lnTo>
                    <a:pt x="1529520" y="1319887"/>
                  </a:lnTo>
                  <a:lnTo>
                    <a:pt x="1542336" y="1325032"/>
                  </a:lnTo>
                  <a:lnTo>
                    <a:pt x="1548248" y="1337081"/>
                  </a:lnTo>
                  <a:close/>
                </a:path>
                <a:path w="2386965" h="2734310">
                  <a:moveTo>
                    <a:pt x="1648322" y="1219046"/>
                  </a:moveTo>
                  <a:lnTo>
                    <a:pt x="1638109" y="1229259"/>
                  </a:lnTo>
                  <a:lnTo>
                    <a:pt x="1634235" y="1215173"/>
                  </a:lnTo>
                  <a:lnTo>
                    <a:pt x="1648322" y="1219046"/>
                  </a:lnTo>
                  <a:close/>
                </a:path>
                <a:path w="2386965" h="2734310">
                  <a:moveTo>
                    <a:pt x="1683133" y="1202196"/>
                  </a:moveTo>
                  <a:lnTo>
                    <a:pt x="1669456" y="1215872"/>
                  </a:lnTo>
                  <a:lnTo>
                    <a:pt x="1649962" y="1199446"/>
                  </a:lnTo>
                  <a:lnTo>
                    <a:pt x="1661744" y="1187663"/>
                  </a:lnTo>
                  <a:lnTo>
                    <a:pt x="1676682" y="1190686"/>
                  </a:lnTo>
                  <a:lnTo>
                    <a:pt x="1683133" y="1202196"/>
                  </a:lnTo>
                  <a:close/>
                </a:path>
                <a:path w="2386965" h="2734310">
                  <a:moveTo>
                    <a:pt x="1802172" y="1083157"/>
                  </a:moveTo>
                  <a:lnTo>
                    <a:pt x="1798336" y="1086993"/>
                  </a:lnTo>
                  <a:lnTo>
                    <a:pt x="1787822" y="1079547"/>
                  </a:lnTo>
                  <a:lnTo>
                    <a:pt x="1782677" y="1066731"/>
                  </a:lnTo>
                  <a:lnTo>
                    <a:pt x="1784978" y="1064429"/>
                  </a:lnTo>
                  <a:lnTo>
                    <a:pt x="1802172" y="1083157"/>
                  </a:lnTo>
                  <a:close/>
                </a:path>
                <a:path w="2386965" h="2734310">
                  <a:moveTo>
                    <a:pt x="1313277" y="1590012"/>
                  </a:moveTo>
                  <a:lnTo>
                    <a:pt x="1297935" y="1605355"/>
                  </a:lnTo>
                  <a:lnTo>
                    <a:pt x="1287420" y="1597909"/>
                  </a:lnTo>
                  <a:lnTo>
                    <a:pt x="1282276" y="1585093"/>
                  </a:lnTo>
                  <a:lnTo>
                    <a:pt x="1289815" y="1577553"/>
                  </a:lnTo>
                  <a:lnTo>
                    <a:pt x="1303818" y="1581511"/>
                  </a:lnTo>
                  <a:lnTo>
                    <a:pt x="1305819" y="1579509"/>
                  </a:lnTo>
                  <a:lnTo>
                    <a:pt x="1313277" y="1590012"/>
                  </a:lnTo>
                  <a:close/>
                </a:path>
                <a:path w="2386965" h="2734310">
                  <a:moveTo>
                    <a:pt x="1325262" y="1560067"/>
                  </a:moveTo>
                  <a:lnTo>
                    <a:pt x="1318777" y="1566552"/>
                  </a:lnTo>
                  <a:lnTo>
                    <a:pt x="1304894" y="1562474"/>
                  </a:lnTo>
                  <a:lnTo>
                    <a:pt x="1321400" y="1545969"/>
                  </a:lnTo>
                  <a:lnTo>
                    <a:pt x="1325262" y="1560067"/>
                  </a:lnTo>
                  <a:close/>
                </a:path>
                <a:path w="2386965" h="2734310">
                  <a:moveTo>
                    <a:pt x="1360744" y="1542545"/>
                  </a:moveTo>
                  <a:lnTo>
                    <a:pt x="1347799" y="1555490"/>
                  </a:lnTo>
                  <a:lnTo>
                    <a:pt x="1329071" y="1538297"/>
                  </a:lnTo>
                  <a:lnTo>
                    <a:pt x="1341369" y="1525999"/>
                  </a:lnTo>
                  <a:lnTo>
                    <a:pt x="1355696" y="1529633"/>
                  </a:lnTo>
                  <a:lnTo>
                    <a:pt x="1360744" y="1542545"/>
                  </a:lnTo>
                  <a:close/>
                </a:path>
                <a:path w="2386965" h="2734310">
                  <a:moveTo>
                    <a:pt x="1421540" y="1481749"/>
                  </a:moveTo>
                  <a:lnTo>
                    <a:pt x="1406869" y="1496421"/>
                  </a:lnTo>
                  <a:lnTo>
                    <a:pt x="1396222" y="1489107"/>
                  </a:lnTo>
                  <a:lnTo>
                    <a:pt x="1388812" y="1478556"/>
                  </a:lnTo>
                  <a:lnTo>
                    <a:pt x="1399648" y="1467720"/>
                  </a:lnTo>
                  <a:lnTo>
                    <a:pt x="1413998" y="1471330"/>
                  </a:lnTo>
                  <a:lnTo>
                    <a:pt x="1421540" y="1481749"/>
                  </a:lnTo>
                  <a:close/>
                </a:path>
                <a:path w="2386965" h="2734310">
                  <a:moveTo>
                    <a:pt x="1445835" y="1439494"/>
                  </a:moveTo>
                  <a:lnTo>
                    <a:pt x="1427519" y="1457810"/>
                  </a:lnTo>
                  <a:lnTo>
                    <a:pt x="1420613" y="1446756"/>
                  </a:lnTo>
                  <a:lnTo>
                    <a:pt x="1431389" y="1435980"/>
                  </a:lnTo>
                  <a:lnTo>
                    <a:pt x="1445835" y="1439494"/>
                  </a:lnTo>
                  <a:close/>
                </a:path>
                <a:path w="2386965" h="2734310">
                  <a:moveTo>
                    <a:pt x="1659340" y="1225989"/>
                  </a:moveTo>
                  <a:lnTo>
                    <a:pt x="1643374" y="1241955"/>
                  </a:lnTo>
                  <a:lnTo>
                    <a:pt x="1635160" y="1232208"/>
                  </a:lnTo>
                  <a:lnTo>
                    <a:pt x="1651270" y="1216098"/>
                  </a:lnTo>
                  <a:lnTo>
                    <a:pt x="1659340" y="1225989"/>
                  </a:lnTo>
                  <a:close/>
                </a:path>
                <a:path w="2386965" h="2734310">
                  <a:moveTo>
                    <a:pt x="1399964" y="1503325"/>
                  </a:moveTo>
                  <a:lnTo>
                    <a:pt x="1384622" y="1518668"/>
                  </a:lnTo>
                  <a:lnTo>
                    <a:pt x="1377943" y="1507386"/>
                  </a:lnTo>
                  <a:lnTo>
                    <a:pt x="1385614" y="1499715"/>
                  </a:lnTo>
                  <a:lnTo>
                    <a:pt x="1399964" y="1503325"/>
                  </a:lnTo>
                  <a:close/>
                </a:path>
                <a:path w="2386965" h="2734310">
                  <a:moveTo>
                    <a:pt x="1446760" y="1456529"/>
                  </a:moveTo>
                  <a:lnTo>
                    <a:pt x="1422979" y="1480311"/>
                  </a:lnTo>
                  <a:lnTo>
                    <a:pt x="1415533" y="1469796"/>
                  </a:lnTo>
                  <a:lnTo>
                    <a:pt x="1446122" y="1439206"/>
                  </a:lnTo>
                  <a:lnTo>
                    <a:pt x="1446760" y="1456529"/>
                  </a:lnTo>
                  <a:close/>
                </a:path>
                <a:path w="2386965" h="2734310">
                  <a:moveTo>
                    <a:pt x="1517303" y="1403946"/>
                  </a:moveTo>
                  <a:lnTo>
                    <a:pt x="1504070" y="1417180"/>
                  </a:lnTo>
                  <a:lnTo>
                    <a:pt x="1486110" y="1399219"/>
                  </a:lnTo>
                  <a:lnTo>
                    <a:pt x="1502220" y="1383109"/>
                  </a:lnTo>
                  <a:lnTo>
                    <a:pt x="1511272" y="1392018"/>
                  </a:lnTo>
                  <a:lnTo>
                    <a:pt x="1517303" y="1403946"/>
                  </a:lnTo>
                  <a:close/>
                </a:path>
                <a:path w="2386965" h="2734310">
                  <a:moveTo>
                    <a:pt x="1581563" y="1339686"/>
                  </a:moveTo>
                  <a:lnTo>
                    <a:pt x="1572346" y="1348904"/>
                  </a:lnTo>
                  <a:lnTo>
                    <a:pt x="1560501" y="1342789"/>
                  </a:lnTo>
                  <a:lnTo>
                    <a:pt x="1552755" y="1332574"/>
                  </a:lnTo>
                  <a:lnTo>
                    <a:pt x="1567654" y="1317674"/>
                  </a:lnTo>
                  <a:lnTo>
                    <a:pt x="1576695" y="1326595"/>
                  </a:lnTo>
                  <a:lnTo>
                    <a:pt x="1581563" y="1339686"/>
                  </a:lnTo>
                  <a:close/>
                </a:path>
                <a:path w="2386965" h="2734310">
                  <a:moveTo>
                    <a:pt x="1607538" y="1313711"/>
                  </a:moveTo>
                  <a:lnTo>
                    <a:pt x="1599196" y="1322054"/>
                  </a:lnTo>
                  <a:lnTo>
                    <a:pt x="1585720" y="1317569"/>
                  </a:lnTo>
                  <a:lnTo>
                    <a:pt x="1577495" y="1307833"/>
                  </a:lnTo>
                  <a:lnTo>
                    <a:pt x="1594181" y="1291148"/>
                  </a:lnTo>
                  <a:lnTo>
                    <a:pt x="1602873" y="1300416"/>
                  </a:lnTo>
                  <a:lnTo>
                    <a:pt x="1607538" y="1313711"/>
                  </a:lnTo>
                  <a:close/>
                </a:path>
                <a:path w="2386965" h="2734310">
                  <a:moveTo>
                    <a:pt x="1645224" y="1276026"/>
                  </a:moveTo>
                  <a:lnTo>
                    <a:pt x="1638044" y="1283206"/>
                  </a:lnTo>
                  <a:lnTo>
                    <a:pt x="1623682" y="1279607"/>
                  </a:lnTo>
                  <a:lnTo>
                    <a:pt x="1621896" y="1281393"/>
                  </a:lnTo>
                  <a:lnTo>
                    <a:pt x="1616524" y="1268805"/>
                  </a:lnTo>
                  <a:lnTo>
                    <a:pt x="1628510" y="1256819"/>
                  </a:lnTo>
                  <a:lnTo>
                    <a:pt x="1639636" y="1263653"/>
                  </a:lnTo>
                  <a:lnTo>
                    <a:pt x="1645224" y="1276026"/>
                  </a:lnTo>
                  <a:close/>
                </a:path>
                <a:path w="2386965" h="2734310">
                  <a:moveTo>
                    <a:pt x="1293586" y="1627664"/>
                  </a:moveTo>
                  <a:lnTo>
                    <a:pt x="1284668" y="1636582"/>
                  </a:lnTo>
                  <a:lnTo>
                    <a:pt x="1276455" y="1626835"/>
                  </a:lnTo>
                  <a:lnTo>
                    <a:pt x="1282891" y="1620398"/>
                  </a:lnTo>
                  <a:lnTo>
                    <a:pt x="1293586" y="1627664"/>
                  </a:lnTo>
                  <a:close/>
                </a:path>
                <a:path w="2386965" h="2734310">
                  <a:moveTo>
                    <a:pt x="1329929" y="1591321"/>
                  </a:moveTo>
                  <a:lnTo>
                    <a:pt x="1323792" y="1597458"/>
                  </a:lnTo>
                  <a:lnTo>
                    <a:pt x="1320949" y="1582340"/>
                  </a:lnTo>
                  <a:lnTo>
                    <a:pt x="1329929" y="1591321"/>
                  </a:lnTo>
                  <a:close/>
                </a:path>
                <a:path w="2386965" h="2734310">
                  <a:moveTo>
                    <a:pt x="1392609" y="1546601"/>
                  </a:moveTo>
                  <a:lnTo>
                    <a:pt x="1378034" y="1561177"/>
                  </a:lnTo>
                  <a:lnTo>
                    <a:pt x="1365985" y="1555265"/>
                  </a:lnTo>
                  <a:lnTo>
                    <a:pt x="1366752" y="1554498"/>
                  </a:lnTo>
                  <a:lnTo>
                    <a:pt x="1362374" y="1540915"/>
                  </a:lnTo>
                  <a:lnTo>
                    <a:pt x="1372347" y="1530942"/>
                  </a:lnTo>
                  <a:lnTo>
                    <a:pt x="1384396" y="1536854"/>
                  </a:lnTo>
                  <a:lnTo>
                    <a:pt x="1392609" y="1546601"/>
                  </a:lnTo>
                  <a:close/>
                </a:path>
                <a:path w="2386965" h="2734310">
                  <a:moveTo>
                    <a:pt x="1412013" y="1509237"/>
                  </a:moveTo>
                  <a:lnTo>
                    <a:pt x="1393602" y="1527648"/>
                  </a:lnTo>
                  <a:lnTo>
                    <a:pt x="1382320" y="1520969"/>
                  </a:lnTo>
                  <a:lnTo>
                    <a:pt x="1399197" y="1504092"/>
                  </a:lnTo>
                  <a:lnTo>
                    <a:pt x="1412013" y="1509237"/>
                  </a:lnTo>
                  <a:close/>
                </a:path>
                <a:path w="2386965" h="2734310">
                  <a:moveTo>
                    <a:pt x="1445192" y="1476058"/>
                  </a:moveTo>
                  <a:lnTo>
                    <a:pt x="1442147" y="1479102"/>
                  </a:lnTo>
                  <a:lnTo>
                    <a:pt x="1426814" y="1476475"/>
                  </a:lnTo>
                  <a:lnTo>
                    <a:pt x="1439544" y="1463745"/>
                  </a:lnTo>
                  <a:lnTo>
                    <a:pt x="1445192" y="1476058"/>
                  </a:lnTo>
                  <a:close/>
                </a:path>
                <a:path w="2386965" h="2734310">
                  <a:moveTo>
                    <a:pt x="1490611" y="1448599"/>
                  </a:moveTo>
                  <a:lnTo>
                    <a:pt x="1464049" y="1475161"/>
                  </a:lnTo>
                  <a:lnTo>
                    <a:pt x="1460211" y="1461039"/>
                  </a:lnTo>
                  <a:lnTo>
                    <a:pt x="1467044" y="1454206"/>
                  </a:lnTo>
                  <a:lnTo>
                    <a:pt x="1461623" y="1441666"/>
                  </a:lnTo>
                  <a:lnTo>
                    <a:pt x="1472843" y="1430446"/>
                  </a:lnTo>
                  <a:lnTo>
                    <a:pt x="1482806" y="1438444"/>
                  </a:lnTo>
                  <a:lnTo>
                    <a:pt x="1490611" y="1448599"/>
                  </a:lnTo>
                  <a:close/>
                </a:path>
                <a:path w="2386965" h="2734310">
                  <a:moveTo>
                    <a:pt x="1553709" y="1385501"/>
                  </a:moveTo>
                  <a:lnTo>
                    <a:pt x="1537599" y="1401611"/>
                  </a:lnTo>
                  <a:lnTo>
                    <a:pt x="1527084" y="1394165"/>
                  </a:lnTo>
                  <a:lnTo>
                    <a:pt x="1521940" y="1381349"/>
                  </a:lnTo>
                  <a:lnTo>
                    <a:pt x="1535173" y="1368116"/>
                  </a:lnTo>
                  <a:lnTo>
                    <a:pt x="1545592" y="1375658"/>
                  </a:lnTo>
                  <a:lnTo>
                    <a:pt x="1553709" y="1385501"/>
                  </a:lnTo>
                  <a:close/>
                </a:path>
                <a:path w="2386965" h="2734310">
                  <a:moveTo>
                    <a:pt x="1766686" y="1172524"/>
                  </a:moveTo>
                  <a:lnTo>
                    <a:pt x="1757001" y="1182209"/>
                  </a:lnTo>
                  <a:lnTo>
                    <a:pt x="1746918" y="1174331"/>
                  </a:lnTo>
                  <a:lnTo>
                    <a:pt x="1740000" y="1163290"/>
                  </a:lnTo>
                  <a:lnTo>
                    <a:pt x="1751315" y="1151974"/>
                  </a:lnTo>
                  <a:lnTo>
                    <a:pt x="1763556" y="1157694"/>
                  </a:lnTo>
                  <a:lnTo>
                    <a:pt x="1762789" y="1158461"/>
                  </a:lnTo>
                  <a:lnTo>
                    <a:pt x="1766686" y="1172524"/>
                  </a:lnTo>
                  <a:close/>
                </a:path>
                <a:path w="2386965" h="2734310">
                  <a:moveTo>
                    <a:pt x="1805895" y="1133316"/>
                  </a:moveTo>
                  <a:lnTo>
                    <a:pt x="1790528" y="1148683"/>
                  </a:lnTo>
                  <a:lnTo>
                    <a:pt x="1775096" y="1128193"/>
                  </a:lnTo>
                  <a:lnTo>
                    <a:pt x="1785836" y="1117453"/>
                  </a:lnTo>
                  <a:lnTo>
                    <a:pt x="1805895" y="1133316"/>
                  </a:lnTo>
                  <a:close/>
                </a:path>
                <a:path w="2386965" h="2734310">
                  <a:moveTo>
                    <a:pt x="1348151" y="1591059"/>
                  </a:moveTo>
                  <a:lnTo>
                    <a:pt x="1315032" y="1624178"/>
                  </a:lnTo>
                  <a:lnTo>
                    <a:pt x="1307670" y="1613580"/>
                  </a:lnTo>
                  <a:lnTo>
                    <a:pt x="1338368" y="1582882"/>
                  </a:lnTo>
                  <a:lnTo>
                    <a:pt x="1348151" y="1591059"/>
                  </a:lnTo>
                  <a:close/>
                </a:path>
                <a:path w="2386965" h="2734310">
                  <a:moveTo>
                    <a:pt x="1430199" y="1509011"/>
                  </a:moveTo>
                  <a:lnTo>
                    <a:pt x="1416055" y="1523155"/>
                  </a:lnTo>
                  <a:lnTo>
                    <a:pt x="1400506" y="1520744"/>
                  </a:lnTo>
                  <a:lnTo>
                    <a:pt x="1423340" y="1497909"/>
                  </a:lnTo>
                  <a:lnTo>
                    <a:pt x="1430199" y="1509011"/>
                  </a:lnTo>
                  <a:close/>
                </a:path>
                <a:path w="2386965" h="2734310">
                  <a:moveTo>
                    <a:pt x="1708312" y="1230898"/>
                  </a:moveTo>
                  <a:lnTo>
                    <a:pt x="1689325" y="1249885"/>
                  </a:lnTo>
                  <a:lnTo>
                    <a:pt x="1683581" y="1237669"/>
                  </a:lnTo>
                  <a:lnTo>
                    <a:pt x="1696239" y="1225011"/>
                  </a:lnTo>
                  <a:lnTo>
                    <a:pt x="1708312" y="1230898"/>
                  </a:lnTo>
                  <a:close/>
                </a:path>
                <a:path w="2386965" h="2734310">
                  <a:moveTo>
                    <a:pt x="1330068" y="1645063"/>
                  </a:moveTo>
                  <a:lnTo>
                    <a:pt x="1320191" y="1654940"/>
                  </a:lnTo>
                  <a:lnTo>
                    <a:pt x="1310300" y="1646871"/>
                  </a:lnTo>
                  <a:lnTo>
                    <a:pt x="1303956" y="1635254"/>
                  </a:lnTo>
                  <a:lnTo>
                    <a:pt x="1314696" y="1624514"/>
                  </a:lnTo>
                  <a:lnTo>
                    <a:pt x="1327177" y="1629994"/>
                  </a:lnTo>
                  <a:lnTo>
                    <a:pt x="1330068" y="1645063"/>
                  </a:lnTo>
                  <a:close/>
                </a:path>
                <a:path w="2386965" h="2734310">
                  <a:moveTo>
                    <a:pt x="1380651" y="1594480"/>
                  </a:moveTo>
                  <a:lnTo>
                    <a:pt x="1366076" y="1609056"/>
                  </a:lnTo>
                  <a:lnTo>
                    <a:pt x="1357407" y="1599764"/>
                  </a:lnTo>
                  <a:lnTo>
                    <a:pt x="1350608" y="1588602"/>
                  </a:lnTo>
                  <a:lnTo>
                    <a:pt x="1361156" y="1578054"/>
                  </a:lnTo>
                  <a:lnTo>
                    <a:pt x="1376274" y="1580897"/>
                  </a:lnTo>
                  <a:lnTo>
                    <a:pt x="1375507" y="1581664"/>
                  </a:lnTo>
                  <a:lnTo>
                    <a:pt x="1380651" y="1594480"/>
                  </a:lnTo>
                  <a:close/>
                </a:path>
                <a:path w="2386965" h="2734310">
                  <a:moveTo>
                    <a:pt x="1438954" y="1536177"/>
                  </a:moveTo>
                  <a:lnTo>
                    <a:pt x="1426200" y="1548931"/>
                  </a:lnTo>
                  <a:lnTo>
                    <a:pt x="1414763" y="1542408"/>
                  </a:lnTo>
                  <a:lnTo>
                    <a:pt x="1408719" y="1530491"/>
                  </a:lnTo>
                  <a:lnTo>
                    <a:pt x="1424877" y="1514333"/>
                  </a:lnTo>
                  <a:lnTo>
                    <a:pt x="1432275" y="1524896"/>
                  </a:lnTo>
                  <a:lnTo>
                    <a:pt x="1431844" y="1525327"/>
                  </a:lnTo>
                  <a:lnTo>
                    <a:pt x="1438954" y="1536177"/>
                  </a:lnTo>
                  <a:close/>
                </a:path>
                <a:path w="2386965" h="2734310">
                  <a:moveTo>
                    <a:pt x="1462290" y="1494881"/>
                  </a:moveTo>
                  <a:lnTo>
                    <a:pt x="1445964" y="1511207"/>
                  </a:lnTo>
                  <a:lnTo>
                    <a:pt x="1437103" y="1502107"/>
                  </a:lnTo>
                  <a:lnTo>
                    <a:pt x="1452410" y="1486800"/>
                  </a:lnTo>
                  <a:lnTo>
                    <a:pt x="1462290" y="1494881"/>
                  </a:lnTo>
                  <a:close/>
                </a:path>
                <a:path w="2386965" h="2734310">
                  <a:moveTo>
                    <a:pt x="1484537" y="1472634"/>
                  </a:moveTo>
                  <a:lnTo>
                    <a:pt x="1469865" y="1487306"/>
                  </a:lnTo>
                  <a:lnTo>
                    <a:pt x="1460777" y="1478433"/>
                  </a:lnTo>
                  <a:lnTo>
                    <a:pt x="1477762" y="1461448"/>
                  </a:lnTo>
                  <a:lnTo>
                    <a:pt x="1484537" y="1472634"/>
                  </a:lnTo>
                  <a:close/>
                </a:path>
                <a:path w="2386965" h="2734310">
                  <a:moveTo>
                    <a:pt x="1524871" y="1432299"/>
                  </a:moveTo>
                  <a:lnTo>
                    <a:pt x="1506928" y="1450243"/>
                  </a:lnTo>
                  <a:lnTo>
                    <a:pt x="1501543" y="1437667"/>
                  </a:lnTo>
                  <a:lnTo>
                    <a:pt x="1513913" y="1425297"/>
                  </a:lnTo>
                  <a:lnTo>
                    <a:pt x="1524871" y="1432299"/>
                  </a:lnTo>
                  <a:close/>
                </a:path>
                <a:path w="2386965" h="2734310">
                  <a:moveTo>
                    <a:pt x="1589539" y="1367632"/>
                  </a:moveTo>
                  <a:lnTo>
                    <a:pt x="1576498" y="1380673"/>
                  </a:lnTo>
                  <a:lnTo>
                    <a:pt x="1566750" y="1372460"/>
                  </a:lnTo>
                  <a:lnTo>
                    <a:pt x="1581326" y="1357884"/>
                  </a:lnTo>
                  <a:lnTo>
                    <a:pt x="1589539" y="1367632"/>
                  </a:lnTo>
                  <a:close/>
                </a:path>
                <a:path w="2386965" h="2734310">
                  <a:moveTo>
                    <a:pt x="1644548" y="1330583"/>
                  </a:moveTo>
                  <a:lnTo>
                    <a:pt x="1638183" y="1336948"/>
                  </a:lnTo>
                  <a:lnTo>
                    <a:pt x="1624923" y="1332247"/>
                  </a:lnTo>
                  <a:lnTo>
                    <a:pt x="1622514" y="1334657"/>
                  </a:lnTo>
                  <a:lnTo>
                    <a:pt x="1612779" y="1326432"/>
                  </a:lnTo>
                  <a:lnTo>
                    <a:pt x="1626875" y="1312335"/>
                  </a:lnTo>
                  <a:lnTo>
                    <a:pt x="1638912" y="1318259"/>
                  </a:lnTo>
                  <a:lnTo>
                    <a:pt x="1644548" y="1330583"/>
                  </a:lnTo>
                  <a:close/>
                </a:path>
                <a:path w="2386965" h="2734310">
                  <a:moveTo>
                    <a:pt x="1664383" y="1292787"/>
                  </a:moveTo>
                  <a:lnTo>
                    <a:pt x="1653547" y="1303623"/>
                  </a:lnTo>
                  <a:lnTo>
                    <a:pt x="1641163" y="1298047"/>
                  </a:lnTo>
                  <a:lnTo>
                    <a:pt x="1658807" y="1280403"/>
                  </a:lnTo>
                  <a:lnTo>
                    <a:pt x="1664383" y="1292787"/>
                  </a:lnTo>
                  <a:close/>
                </a:path>
                <a:path w="2386965" h="2734310">
                  <a:moveTo>
                    <a:pt x="1412897" y="1580194"/>
                  </a:moveTo>
                  <a:lnTo>
                    <a:pt x="1383398" y="1609693"/>
                  </a:lnTo>
                  <a:lnTo>
                    <a:pt x="1373591" y="1601540"/>
                  </a:lnTo>
                  <a:lnTo>
                    <a:pt x="1390624" y="1584507"/>
                  </a:lnTo>
                  <a:lnTo>
                    <a:pt x="1383945" y="1573226"/>
                  </a:lnTo>
                  <a:lnTo>
                    <a:pt x="1397838" y="1559333"/>
                  </a:lnTo>
                  <a:lnTo>
                    <a:pt x="1408748" y="1566384"/>
                  </a:lnTo>
                  <a:lnTo>
                    <a:pt x="1412897" y="1580194"/>
                  </a:lnTo>
                  <a:close/>
                </a:path>
                <a:path w="2386965" h="2734310">
                  <a:moveTo>
                    <a:pt x="1468105" y="1507026"/>
                  </a:moveTo>
                  <a:lnTo>
                    <a:pt x="1461321" y="1513810"/>
                  </a:lnTo>
                  <a:lnTo>
                    <a:pt x="1448002" y="1509169"/>
                  </a:lnTo>
                  <a:lnTo>
                    <a:pt x="1461606" y="1495564"/>
                  </a:lnTo>
                  <a:lnTo>
                    <a:pt x="1468105" y="1507026"/>
                  </a:lnTo>
                  <a:close/>
                </a:path>
                <a:path w="2386965" h="2734310">
                  <a:moveTo>
                    <a:pt x="1523387" y="1451744"/>
                  </a:moveTo>
                  <a:lnTo>
                    <a:pt x="1508797" y="1448373"/>
                  </a:lnTo>
                  <a:lnTo>
                    <a:pt x="1522031" y="1435140"/>
                  </a:lnTo>
                  <a:lnTo>
                    <a:pt x="1523387" y="1451744"/>
                  </a:lnTo>
                  <a:close/>
                </a:path>
                <a:path w="2386965" h="2734310">
                  <a:moveTo>
                    <a:pt x="1571636" y="1421456"/>
                  </a:moveTo>
                  <a:lnTo>
                    <a:pt x="1558403" y="1434689"/>
                  </a:lnTo>
                  <a:lnTo>
                    <a:pt x="1540442" y="1416729"/>
                  </a:lnTo>
                  <a:lnTo>
                    <a:pt x="1556552" y="1400619"/>
                  </a:lnTo>
                  <a:lnTo>
                    <a:pt x="1565604" y="1409527"/>
                  </a:lnTo>
                  <a:lnTo>
                    <a:pt x="1571636" y="1421456"/>
                  </a:lnTo>
                  <a:close/>
                </a:path>
                <a:path w="2386965" h="2734310">
                  <a:moveTo>
                    <a:pt x="1758459" y="1234633"/>
                  </a:moveTo>
                  <a:lnTo>
                    <a:pt x="1743701" y="1231430"/>
                  </a:lnTo>
                  <a:lnTo>
                    <a:pt x="1737286" y="1219885"/>
                  </a:lnTo>
                  <a:lnTo>
                    <a:pt x="1750639" y="1206532"/>
                  </a:lnTo>
                  <a:lnTo>
                    <a:pt x="1761153" y="1213978"/>
                  </a:lnTo>
                  <a:lnTo>
                    <a:pt x="1758459" y="1234633"/>
                  </a:lnTo>
                  <a:close/>
                </a:path>
                <a:path w="2386965" h="2734310">
                  <a:moveTo>
                    <a:pt x="1380968" y="1630085"/>
                  </a:moveTo>
                  <a:lnTo>
                    <a:pt x="1365625" y="1645428"/>
                  </a:lnTo>
                  <a:lnTo>
                    <a:pt x="1356237" y="1636855"/>
                  </a:lnTo>
                  <a:lnTo>
                    <a:pt x="1358562" y="1634530"/>
                  </a:lnTo>
                  <a:lnTo>
                    <a:pt x="1354784" y="1620347"/>
                  </a:lnTo>
                  <a:lnTo>
                    <a:pt x="1371987" y="1621105"/>
                  </a:lnTo>
                  <a:lnTo>
                    <a:pt x="1380968" y="1630085"/>
                  </a:lnTo>
                  <a:close/>
                </a:path>
                <a:path w="2386965" h="2734310">
                  <a:moveTo>
                    <a:pt x="1464538" y="1546514"/>
                  </a:moveTo>
                  <a:lnTo>
                    <a:pt x="1434571" y="1576481"/>
                  </a:lnTo>
                  <a:lnTo>
                    <a:pt x="1422655" y="1570437"/>
                  </a:lnTo>
                  <a:lnTo>
                    <a:pt x="1414405" y="1560726"/>
                  </a:lnTo>
                  <a:lnTo>
                    <a:pt x="1427567" y="1547565"/>
                  </a:lnTo>
                  <a:lnTo>
                    <a:pt x="1440263" y="1552829"/>
                  </a:lnTo>
                  <a:lnTo>
                    <a:pt x="1453304" y="1539788"/>
                  </a:lnTo>
                  <a:lnTo>
                    <a:pt x="1464538" y="1546514"/>
                  </a:lnTo>
                  <a:close/>
                </a:path>
                <a:path w="2386965" h="2734310">
                  <a:moveTo>
                    <a:pt x="1445633" y="1547459"/>
                  </a:moveTo>
                  <a:lnTo>
                    <a:pt x="1440263" y="1552829"/>
                  </a:lnTo>
                  <a:lnTo>
                    <a:pt x="1437420" y="1537712"/>
                  </a:lnTo>
                  <a:lnTo>
                    <a:pt x="1445633" y="1547459"/>
                  </a:lnTo>
                  <a:close/>
                </a:path>
                <a:path w="2386965" h="2734310">
                  <a:moveTo>
                    <a:pt x="1536697" y="1474355"/>
                  </a:moveTo>
                  <a:lnTo>
                    <a:pt x="1527012" y="1484040"/>
                  </a:lnTo>
                  <a:lnTo>
                    <a:pt x="1518451" y="1474641"/>
                  </a:lnTo>
                  <a:lnTo>
                    <a:pt x="1516210" y="1476882"/>
                  </a:lnTo>
                  <a:lnTo>
                    <a:pt x="1510298" y="1464833"/>
                  </a:lnTo>
                  <a:lnTo>
                    <a:pt x="1524298" y="1450833"/>
                  </a:lnTo>
                  <a:lnTo>
                    <a:pt x="1535460" y="1457632"/>
                  </a:lnTo>
                  <a:lnTo>
                    <a:pt x="1536697" y="1474355"/>
                  </a:lnTo>
                  <a:close/>
                </a:path>
                <a:path w="2386965" h="2734310">
                  <a:moveTo>
                    <a:pt x="1623971" y="1387081"/>
                  </a:moveTo>
                  <a:lnTo>
                    <a:pt x="1609705" y="1383387"/>
                  </a:lnTo>
                  <a:lnTo>
                    <a:pt x="1608303" y="1384789"/>
                  </a:lnTo>
                  <a:lnTo>
                    <a:pt x="1601588" y="1373543"/>
                  </a:lnTo>
                  <a:lnTo>
                    <a:pt x="1616367" y="1358764"/>
                  </a:lnTo>
                  <a:lnTo>
                    <a:pt x="1624377" y="1368715"/>
                  </a:lnTo>
                  <a:lnTo>
                    <a:pt x="1623971" y="1387081"/>
                  </a:lnTo>
                  <a:close/>
                </a:path>
                <a:path w="2386965" h="2734310">
                  <a:moveTo>
                    <a:pt x="1711809" y="1299243"/>
                  </a:moveTo>
                  <a:lnTo>
                    <a:pt x="1706139" y="1304913"/>
                  </a:lnTo>
                  <a:lnTo>
                    <a:pt x="1694223" y="1298869"/>
                  </a:lnTo>
                  <a:lnTo>
                    <a:pt x="1685973" y="1289158"/>
                  </a:lnTo>
                  <a:lnTo>
                    <a:pt x="1701316" y="1273815"/>
                  </a:lnTo>
                  <a:lnTo>
                    <a:pt x="1710297" y="1282795"/>
                  </a:lnTo>
                  <a:lnTo>
                    <a:pt x="1711809" y="1299243"/>
                  </a:lnTo>
                  <a:close/>
                </a:path>
                <a:path w="2386965" h="2734310">
                  <a:moveTo>
                    <a:pt x="1358375" y="1670638"/>
                  </a:moveTo>
                  <a:lnTo>
                    <a:pt x="1352741" y="1676271"/>
                  </a:lnTo>
                  <a:lnTo>
                    <a:pt x="1347843" y="1673674"/>
                  </a:lnTo>
                  <a:lnTo>
                    <a:pt x="1342610" y="1668442"/>
                  </a:lnTo>
                  <a:lnTo>
                    <a:pt x="1341004" y="1670048"/>
                  </a:lnTo>
                  <a:lnTo>
                    <a:pt x="1332863" y="1660229"/>
                  </a:lnTo>
                  <a:lnTo>
                    <a:pt x="1347439" y="1645653"/>
                  </a:lnTo>
                  <a:lnTo>
                    <a:pt x="1357186" y="1653866"/>
                  </a:lnTo>
                  <a:lnTo>
                    <a:pt x="1358375" y="1670638"/>
                  </a:lnTo>
                  <a:close/>
                </a:path>
                <a:path w="2386965" h="2734310">
                  <a:moveTo>
                    <a:pt x="1496039" y="1515014"/>
                  </a:moveTo>
                  <a:lnTo>
                    <a:pt x="1479162" y="1531891"/>
                  </a:lnTo>
                  <a:lnTo>
                    <a:pt x="1471728" y="1521364"/>
                  </a:lnTo>
                  <a:lnTo>
                    <a:pt x="1486291" y="1506801"/>
                  </a:lnTo>
                  <a:lnTo>
                    <a:pt x="1496039" y="1515014"/>
                  </a:lnTo>
                  <a:close/>
                </a:path>
                <a:path w="2386965" h="2734310">
                  <a:moveTo>
                    <a:pt x="1609648" y="1401405"/>
                  </a:moveTo>
                  <a:lnTo>
                    <a:pt x="1592603" y="1418450"/>
                  </a:lnTo>
                  <a:lnTo>
                    <a:pt x="1583514" y="1409577"/>
                  </a:lnTo>
                  <a:lnTo>
                    <a:pt x="1599828" y="1393264"/>
                  </a:lnTo>
                  <a:lnTo>
                    <a:pt x="1609648" y="1401405"/>
                  </a:lnTo>
                  <a:close/>
                </a:path>
                <a:path w="2386965" h="2734310">
                  <a:moveTo>
                    <a:pt x="1824917" y="1204096"/>
                  </a:moveTo>
                  <a:lnTo>
                    <a:pt x="1813601" y="1215411"/>
                  </a:lnTo>
                  <a:lnTo>
                    <a:pt x="1802560" y="1208493"/>
                  </a:lnTo>
                  <a:lnTo>
                    <a:pt x="1794682" y="1198410"/>
                  </a:lnTo>
                  <a:lnTo>
                    <a:pt x="1809737" y="1183355"/>
                  </a:lnTo>
                  <a:lnTo>
                    <a:pt x="1819521" y="1191532"/>
                  </a:lnTo>
                  <a:lnTo>
                    <a:pt x="1824917" y="1204096"/>
                  </a:lnTo>
                  <a:close/>
                </a:path>
                <a:path w="2386965" h="2734310">
                  <a:moveTo>
                    <a:pt x="1360571" y="1686402"/>
                  </a:moveTo>
                  <a:lnTo>
                    <a:pt x="1345228" y="1701745"/>
                  </a:lnTo>
                  <a:lnTo>
                    <a:pt x="1335481" y="1693532"/>
                  </a:lnTo>
                  <a:lnTo>
                    <a:pt x="1328035" y="1683018"/>
                  </a:lnTo>
                  <a:lnTo>
                    <a:pt x="1341004" y="1670048"/>
                  </a:lnTo>
                  <a:lnTo>
                    <a:pt x="1347843" y="1673674"/>
                  </a:lnTo>
                  <a:lnTo>
                    <a:pt x="1360571" y="1686402"/>
                  </a:lnTo>
                  <a:close/>
                </a:path>
                <a:path w="2386965" h="2734310">
                  <a:moveTo>
                    <a:pt x="1439745" y="1625189"/>
                  </a:moveTo>
                  <a:lnTo>
                    <a:pt x="1425073" y="1639861"/>
                  </a:lnTo>
                  <a:lnTo>
                    <a:pt x="1413504" y="1633470"/>
                  </a:lnTo>
                  <a:lnTo>
                    <a:pt x="1418874" y="1628100"/>
                  </a:lnTo>
                  <a:lnTo>
                    <a:pt x="1396406" y="1614646"/>
                  </a:lnTo>
                  <a:lnTo>
                    <a:pt x="1414722" y="1596331"/>
                  </a:lnTo>
                  <a:lnTo>
                    <a:pt x="1427312" y="1619661"/>
                  </a:lnTo>
                  <a:lnTo>
                    <a:pt x="1439745" y="1625189"/>
                  </a:lnTo>
                  <a:close/>
                </a:path>
                <a:path w="2386965" h="2734310">
                  <a:moveTo>
                    <a:pt x="1490625" y="1556348"/>
                  </a:moveTo>
                  <a:lnTo>
                    <a:pt x="1474875" y="1572098"/>
                  </a:lnTo>
                  <a:lnTo>
                    <a:pt x="1465811" y="1563202"/>
                  </a:lnTo>
                  <a:lnTo>
                    <a:pt x="1459695" y="1551357"/>
                  </a:lnTo>
                  <a:lnTo>
                    <a:pt x="1465005" y="1546047"/>
                  </a:lnTo>
                  <a:lnTo>
                    <a:pt x="1481238" y="1547775"/>
                  </a:lnTo>
                  <a:lnTo>
                    <a:pt x="1490625" y="1556348"/>
                  </a:lnTo>
                  <a:close/>
                </a:path>
                <a:path w="2386965" h="2734310">
                  <a:moveTo>
                    <a:pt x="1548458" y="1480555"/>
                  </a:moveTo>
                  <a:lnTo>
                    <a:pt x="1531485" y="1497528"/>
                  </a:lnTo>
                  <a:lnTo>
                    <a:pt x="1521786" y="1489266"/>
                  </a:lnTo>
                  <a:lnTo>
                    <a:pt x="1539346" y="1471706"/>
                  </a:lnTo>
                  <a:lnTo>
                    <a:pt x="1548458" y="1480555"/>
                  </a:lnTo>
                  <a:close/>
                </a:path>
                <a:path w="2386965" h="2734310">
                  <a:moveTo>
                    <a:pt x="1593971" y="1435041"/>
                  </a:moveTo>
                  <a:lnTo>
                    <a:pt x="1577897" y="1451115"/>
                  </a:lnTo>
                  <a:lnTo>
                    <a:pt x="1568833" y="1442219"/>
                  </a:lnTo>
                  <a:lnTo>
                    <a:pt x="1584260" y="1426792"/>
                  </a:lnTo>
                  <a:lnTo>
                    <a:pt x="1593971" y="1435041"/>
                  </a:lnTo>
                  <a:close/>
                </a:path>
                <a:path w="2386965" h="2734310">
                  <a:moveTo>
                    <a:pt x="1614552" y="1414461"/>
                  </a:moveTo>
                  <a:lnTo>
                    <a:pt x="1609350" y="1419663"/>
                  </a:lnTo>
                  <a:lnTo>
                    <a:pt x="1594868" y="1416184"/>
                  </a:lnTo>
                  <a:lnTo>
                    <a:pt x="1608617" y="1402436"/>
                  </a:lnTo>
                  <a:lnTo>
                    <a:pt x="1614552" y="1414461"/>
                  </a:lnTo>
                  <a:close/>
                </a:path>
                <a:path w="2386965" h="2734310">
                  <a:moveTo>
                    <a:pt x="1696037" y="1332976"/>
                  </a:moveTo>
                  <a:lnTo>
                    <a:pt x="1679639" y="1349373"/>
                  </a:lnTo>
                  <a:lnTo>
                    <a:pt x="1670947" y="1340105"/>
                  </a:lnTo>
                  <a:lnTo>
                    <a:pt x="1686158" y="1324894"/>
                  </a:lnTo>
                  <a:lnTo>
                    <a:pt x="1696037" y="1332976"/>
                  </a:lnTo>
                  <a:close/>
                </a:path>
                <a:path w="2386965" h="2734310">
                  <a:moveTo>
                    <a:pt x="1755874" y="1273139"/>
                  </a:moveTo>
                  <a:lnTo>
                    <a:pt x="1743504" y="1285509"/>
                  </a:lnTo>
                  <a:lnTo>
                    <a:pt x="1732330" y="1278722"/>
                  </a:lnTo>
                  <a:lnTo>
                    <a:pt x="1749843" y="1261210"/>
                  </a:lnTo>
                  <a:lnTo>
                    <a:pt x="1755874" y="1273139"/>
                  </a:lnTo>
                  <a:close/>
                </a:path>
                <a:path w="2386965" h="2734310">
                  <a:moveTo>
                    <a:pt x="1798067" y="1230946"/>
                  </a:moveTo>
                  <a:lnTo>
                    <a:pt x="1786560" y="1242453"/>
                  </a:lnTo>
                  <a:lnTo>
                    <a:pt x="1783477" y="1227575"/>
                  </a:lnTo>
                  <a:lnTo>
                    <a:pt x="1798067" y="1230946"/>
                  </a:lnTo>
                  <a:close/>
                </a:path>
                <a:path w="2386965" h="2734310">
                  <a:moveTo>
                    <a:pt x="1408186" y="1674708"/>
                  </a:moveTo>
                  <a:lnTo>
                    <a:pt x="1393107" y="1689787"/>
                  </a:lnTo>
                  <a:lnTo>
                    <a:pt x="1384894" y="1680040"/>
                  </a:lnTo>
                  <a:lnTo>
                    <a:pt x="1381058" y="1683876"/>
                  </a:lnTo>
                  <a:lnTo>
                    <a:pt x="1374116" y="1672858"/>
                  </a:lnTo>
                  <a:lnTo>
                    <a:pt x="1372495" y="1656518"/>
                  </a:lnTo>
                  <a:lnTo>
                    <a:pt x="1387397" y="1659576"/>
                  </a:lnTo>
                  <a:lnTo>
                    <a:pt x="1394100" y="1670834"/>
                  </a:lnTo>
                  <a:lnTo>
                    <a:pt x="1408186" y="1674708"/>
                  </a:lnTo>
                  <a:close/>
                </a:path>
                <a:path w="2386965" h="2734310">
                  <a:moveTo>
                    <a:pt x="1420183" y="1644751"/>
                  </a:moveTo>
                  <a:lnTo>
                    <a:pt x="1407141" y="1657793"/>
                  </a:lnTo>
                  <a:lnTo>
                    <a:pt x="1389229" y="1639784"/>
                  </a:lnTo>
                  <a:lnTo>
                    <a:pt x="1403421" y="1625592"/>
                  </a:lnTo>
                  <a:lnTo>
                    <a:pt x="1415038" y="1631935"/>
                  </a:lnTo>
                  <a:lnTo>
                    <a:pt x="1413504" y="1633470"/>
                  </a:lnTo>
                  <a:lnTo>
                    <a:pt x="1420183" y="1644751"/>
                  </a:lnTo>
                  <a:close/>
                </a:path>
                <a:path w="2386965" h="2734310">
                  <a:moveTo>
                    <a:pt x="1551270" y="1531624"/>
                  </a:moveTo>
                  <a:lnTo>
                    <a:pt x="1537330" y="1545565"/>
                  </a:lnTo>
                  <a:lnTo>
                    <a:pt x="1526815" y="1538119"/>
                  </a:lnTo>
                  <a:lnTo>
                    <a:pt x="1515608" y="1549326"/>
                  </a:lnTo>
                  <a:lnTo>
                    <a:pt x="1502396" y="1544577"/>
                  </a:lnTo>
                  <a:lnTo>
                    <a:pt x="1497096" y="1531917"/>
                  </a:lnTo>
                  <a:lnTo>
                    <a:pt x="1510389" y="1518624"/>
                  </a:lnTo>
                  <a:lnTo>
                    <a:pt x="1520903" y="1526070"/>
                  </a:lnTo>
                  <a:lnTo>
                    <a:pt x="1531368" y="1515606"/>
                  </a:lnTo>
                  <a:lnTo>
                    <a:pt x="1545131" y="1519803"/>
                  </a:lnTo>
                  <a:lnTo>
                    <a:pt x="1551270" y="1531624"/>
                  </a:lnTo>
                  <a:close/>
                </a:path>
                <a:path w="2386965" h="2734310">
                  <a:moveTo>
                    <a:pt x="1567474" y="1497460"/>
                  </a:moveTo>
                  <a:lnTo>
                    <a:pt x="1551364" y="1513570"/>
                  </a:lnTo>
                  <a:lnTo>
                    <a:pt x="1541616" y="1505357"/>
                  </a:lnTo>
                  <a:lnTo>
                    <a:pt x="1540082" y="1506891"/>
                  </a:lnTo>
                  <a:lnTo>
                    <a:pt x="1537239" y="1491774"/>
                  </a:lnTo>
                  <a:lnTo>
                    <a:pt x="1542609" y="1486404"/>
                  </a:lnTo>
                  <a:lnTo>
                    <a:pt x="1559213" y="1487761"/>
                  </a:lnTo>
                  <a:lnTo>
                    <a:pt x="1567474" y="1497460"/>
                  </a:lnTo>
                  <a:close/>
                </a:path>
                <a:path w="2386965" h="2734310">
                  <a:moveTo>
                    <a:pt x="1596625" y="1468309"/>
                  </a:moveTo>
                  <a:lnTo>
                    <a:pt x="1587419" y="1477515"/>
                  </a:lnTo>
                  <a:lnTo>
                    <a:pt x="1571535" y="1475439"/>
                  </a:lnTo>
                  <a:lnTo>
                    <a:pt x="1563322" y="1465691"/>
                  </a:lnTo>
                  <a:lnTo>
                    <a:pt x="1576363" y="1452650"/>
                  </a:lnTo>
                  <a:lnTo>
                    <a:pt x="1589946" y="1457027"/>
                  </a:lnTo>
                  <a:lnTo>
                    <a:pt x="1589179" y="1457794"/>
                  </a:lnTo>
                  <a:lnTo>
                    <a:pt x="1596625" y="1468309"/>
                  </a:lnTo>
                  <a:close/>
                </a:path>
                <a:path w="2386965" h="2734310">
                  <a:moveTo>
                    <a:pt x="1664613" y="1400321"/>
                  </a:moveTo>
                  <a:lnTo>
                    <a:pt x="1658656" y="1406278"/>
                  </a:lnTo>
                  <a:lnTo>
                    <a:pt x="1645947" y="1401026"/>
                  </a:lnTo>
                  <a:lnTo>
                    <a:pt x="1637459" y="1391554"/>
                  </a:lnTo>
                  <a:lnTo>
                    <a:pt x="1654611" y="1374401"/>
                  </a:lnTo>
                  <a:lnTo>
                    <a:pt x="1661158" y="1385815"/>
                  </a:lnTo>
                  <a:lnTo>
                    <a:pt x="1664613" y="1400321"/>
                  </a:lnTo>
                  <a:close/>
                </a:path>
                <a:path w="2386965" h="2734310">
                  <a:moveTo>
                    <a:pt x="1728032" y="1318942"/>
                  </a:moveTo>
                  <a:lnTo>
                    <a:pt x="1714223" y="1332750"/>
                  </a:lnTo>
                  <a:lnTo>
                    <a:pt x="1710421" y="1318592"/>
                  </a:lnTo>
                  <a:lnTo>
                    <a:pt x="1728032" y="1318942"/>
                  </a:lnTo>
                  <a:close/>
                </a:path>
                <a:path w="2386965" h="2734310">
                  <a:moveTo>
                    <a:pt x="1807622" y="1239351"/>
                  </a:moveTo>
                  <a:lnTo>
                    <a:pt x="1793239" y="1253735"/>
                  </a:lnTo>
                  <a:lnTo>
                    <a:pt x="1782964" y="1246049"/>
                  </a:lnTo>
                  <a:lnTo>
                    <a:pt x="1800656" y="1228357"/>
                  </a:lnTo>
                  <a:lnTo>
                    <a:pt x="1807622" y="1239351"/>
                  </a:lnTo>
                  <a:close/>
                </a:path>
                <a:path w="2386965" h="2734310">
                  <a:moveTo>
                    <a:pt x="1871262" y="1193672"/>
                  </a:moveTo>
                  <a:lnTo>
                    <a:pt x="1856686" y="1208248"/>
                  </a:lnTo>
                  <a:lnTo>
                    <a:pt x="1847502" y="1199471"/>
                  </a:lnTo>
                  <a:lnTo>
                    <a:pt x="1844575" y="1184438"/>
                  </a:lnTo>
                  <a:lnTo>
                    <a:pt x="1860328" y="1186646"/>
                  </a:lnTo>
                  <a:lnTo>
                    <a:pt x="1871262" y="1193672"/>
                  </a:lnTo>
                  <a:close/>
                </a:path>
                <a:path w="2386965" h="2734310">
                  <a:moveTo>
                    <a:pt x="1493135" y="1589759"/>
                  </a:moveTo>
                  <a:lnTo>
                    <a:pt x="1460616" y="1622279"/>
                  </a:lnTo>
                  <a:lnTo>
                    <a:pt x="1448543" y="1616391"/>
                  </a:lnTo>
                  <a:lnTo>
                    <a:pt x="1460841" y="1604093"/>
                  </a:lnTo>
                  <a:lnTo>
                    <a:pt x="1458525" y="1588448"/>
                  </a:lnTo>
                  <a:lnTo>
                    <a:pt x="1466101" y="1580873"/>
                  </a:lnTo>
                  <a:lnTo>
                    <a:pt x="1480020" y="1584914"/>
                  </a:lnTo>
                  <a:lnTo>
                    <a:pt x="1493135" y="1589759"/>
                  </a:lnTo>
                  <a:close/>
                </a:path>
                <a:path w="2386965" h="2734310">
                  <a:moveTo>
                    <a:pt x="1622468" y="1442466"/>
                  </a:moveTo>
                  <a:lnTo>
                    <a:pt x="1605219" y="1459715"/>
                  </a:lnTo>
                  <a:lnTo>
                    <a:pt x="1597905" y="1449068"/>
                  </a:lnTo>
                  <a:lnTo>
                    <a:pt x="1612960" y="1434013"/>
                  </a:lnTo>
                  <a:lnTo>
                    <a:pt x="1622468" y="1442466"/>
                  </a:lnTo>
                  <a:close/>
                </a:path>
                <a:path w="2386965" h="2734310">
                  <a:moveTo>
                    <a:pt x="1739313" y="1325621"/>
                  </a:moveTo>
                  <a:lnTo>
                    <a:pt x="1723203" y="1341731"/>
                  </a:lnTo>
                  <a:lnTo>
                    <a:pt x="1712497" y="1334476"/>
                  </a:lnTo>
                  <a:lnTo>
                    <a:pt x="1730333" y="1316640"/>
                  </a:lnTo>
                  <a:lnTo>
                    <a:pt x="1739313" y="1325621"/>
                  </a:lnTo>
                  <a:close/>
                </a:path>
                <a:path w="2386965" h="2734310">
                  <a:moveTo>
                    <a:pt x="1374696" y="1708199"/>
                  </a:moveTo>
                  <a:lnTo>
                    <a:pt x="1364723" y="1718171"/>
                  </a:lnTo>
                  <a:lnTo>
                    <a:pt x="1354976" y="1709958"/>
                  </a:lnTo>
                  <a:lnTo>
                    <a:pt x="1364948" y="1699985"/>
                  </a:lnTo>
                  <a:lnTo>
                    <a:pt x="1374696" y="1708199"/>
                  </a:lnTo>
                  <a:close/>
                </a:path>
                <a:path w="2386965" h="2734310">
                  <a:moveTo>
                    <a:pt x="1413570" y="1687284"/>
                  </a:moveTo>
                  <a:lnTo>
                    <a:pt x="1385210" y="1715645"/>
                  </a:lnTo>
                  <a:lnTo>
                    <a:pt x="1376997" y="1705897"/>
                  </a:lnTo>
                  <a:lnTo>
                    <a:pt x="1372152" y="1692782"/>
                  </a:lnTo>
                  <a:lnTo>
                    <a:pt x="1380423" y="1684511"/>
                  </a:lnTo>
                  <a:lnTo>
                    <a:pt x="1393107" y="1689787"/>
                  </a:lnTo>
                  <a:lnTo>
                    <a:pt x="1408258" y="1674636"/>
                  </a:lnTo>
                  <a:lnTo>
                    <a:pt x="1413570" y="1687284"/>
                  </a:lnTo>
                  <a:close/>
                </a:path>
                <a:path w="2386965" h="2734310">
                  <a:moveTo>
                    <a:pt x="1522529" y="1578326"/>
                  </a:moveTo>
                  <a:lnTo>
                    <a:pt x="1507195" y="1575699"/>
                  </a:lnTo>
                  <a:lnTo>
                    <a:pt x="1496897" y="1568037"/>
                  </a:lnTo>
                  <a:lnTo>
                    <a:pt x="1512239" y="1552694"/>
                  </a:lnTo>
                  <a:lnTo>
                    <a:pt x="1519901" y="1562993"/>
                  </a:lnTo>
                  <a:lnTo>
                    <a:pt x="1522529" y="1578326"/>
                  </a:lnTo>
                  <a:close/>
                </a:path>
                <a:path w="2386965" h="2734310">
                  <a:moveTo>
                    <a:pt x="1599470" y="1501384"/>
                  </a:moveTo>
                  <a:lnTo>
                    <a:pt x="1583708" y="1517147"/>
                  </a:lnTo>
                  <a:lnTo>
                    <a:pt x="1573385" y="1509509"/>
                  </a:lnTo>
                  <a:lnTo>
                    <a:pt x="1577221" y="1505673"/>
                  </a:lnTo>
                  <a:lnTo>
                    <a:pt x="1574869" y="1490065"/>
                  </a:lnTo>
                  <a:lnTo>
                    <a:pt x="1588824" y="1494070"/>
                  </a:lnTo>
                  <a:lnTo>
                    <a:pt x="1599470" y="1501384"/>
                  </a:lnTo>
                  <a:close/>
                </a:path>
                <a:path w="2386965" h="2734310">
                  <a:moveTo>
                    <a:pt x="1621859" y="1461035"/>
                  </a:moveTo>
                  <a:lnTo>
                    <a:pt x="1607365" y="1457569"/>
                  </a:lnTo>
                  <a:lnTo>
                    <a:pt x="1618680" y="1446254"/>
                  </a:lnTo>
                  <a:lnTo>
                    <a:pt x="1621859" y="1461035"/>
                  </a:lnTo>
                  <a:close/>
                </a:path>
                <a:path w="2386965" h="2734310">
                  <a:moveTo>
                    <a:pt x="1674518" y="1426336"/>
                  </a:moveTo>
                  <a:lnTo>
                    <a:pt x="1662915" y="1437939"/>
                  </a:lnTo>
                  <a:lnTo>
                    <a:pt x="1650567" y="1432327"/>
                  </a:lnTo>
                  <a:lnTo>
                    <a:pt x="1642174" y="1422760"/>
                  </a:lnTo>
                  <a:lnTo>
                    <a:pt x="1657229" y="1407705"/>
                  </a:lnTo>
                  <a:lnTo>
                    <a:pt x="1667420" y="1415474"/>
                  </a:lnTo>
                  <a:lnTo>
                    <a:pt x="1674518" y="1426336"/>
                  </a:lnTo>
                  <a:close/>
                </a:path>
                <a:path w="2386965" h="2734310">
                  <a:moveTo>
                    <a:pt x="1710766" y="1390089"/>
                  </a:moveTo>
                  <a:lnTo>
                    <a:pt x="1695037" y="1387857"/>
                  </a:lnTo>
                  <a:lnTo>
                    <a:pt x="1684846" y="1380088"/>
                  </a:lnTo>
                  <a:lnTo>
                    <a:pt x="1700189" y="1364745"/>
                  </a:lnTo>
                  <a:lnTo>
                    <a:pt x="1708390" y="1374504"/>
                  </a:lnTo>
                  <a:lnTo>
                    <a:pt x="1710766" y="1390089"/>
                  </a:lnTo>
                  <a:close/>
                </a:path>
                <a:path w="2386965" h="2734310">
                  <a:moveTo>
                    <a:pt x="1805076" y="1295779"/>
                  </a:moveTo>
                  <a:lnTo>
                    <a:pt x="1783582" y="1299312"/>
                  </a:lnTo>
                  <a:lnTo>
                    <a:pt x="1774602" y="1290332"/>
                  </a:lnTo>
                  <a:lnTo>
                    <a:pt x="1787116" y="1277818"/>
                  </a:lnTo>
                  <a:lnTo>
                    <a:pt x="1800267" y="1282627"/>
                  </a:lnTo>
                  <a:lnTo>
                    <a:pt x="1805076" y="1295779"/>
                  </a:lnTo>
                  <a:close/>
                </a:path>
                <a:path w="2386965" h="2734310">
                  <a:moveTo>
                    <a:pt x="1460932" y="1657884"/>
                  </a:moveTo>
                  <a:lnTo>
                    <a:pt x="1456329" y="1662486"/>
                  </a:lnTo>
                  <a:lnTo>
                    <a:pt x="1441979" y="1658876"/>
                  </a:lnTo>
                  <a:lnTo>
                    <a:pt x="1432591" y="1650303"/>
                  </a:lnTo>
                  <a:lnTo>
                    <a:pt x="1448341" y="1634553"/>
                  </a:lnTo>
                  <a:lnTo>
                    <a:pt x="1457322" y="1643533"/>
                  </a:lnTo>
                  <a:lnTo>
                    <a:pt x="1460932" y="1657884"/>
                  </a:lnTo>
                  <a:close/>
                </a:path>
                <a:path w="2386965" h="2734310">
                  <a:moveTo>
                    <a:pt x="1507186" y="1593669"/>
                  </a:moveTo>
                  <a:lnTo>
                    <a:pt x="1492322" y="1608532"/>
                  </a:lnTo>
                  <a:lnTo>
                    <a:pt x="1480813" y="1602081"/>
                  </a:lnTo>
                  <a:lnTo>
                    <a:pt x="1498205" y="1584689"/>
                  </a:lnTo>
                  <a:lnTo>
                    <a:pt x="1507186" y="1593669"/>
                  </a:lnTo>
                  <a:close/>
                </a:path>
                <a:path w="2386965" h="2734310">
                  <a:moveTo>
                    <a:pt x="1560660" y="1558155"/>
                  </a:moveTo>
                  <a:lnTo>
                    <a:pt x="1543783" y="1575032"/>
                  </a:lnTo>
                  <a:lnTo>
                    <a:pt x="1534803" y="1566052"/>
                  </a:lnTo>
                  <a:lnTo>
                    <a:pt x="1527597" y="1555298"/>
                  </a:lnTo>
                  <a:lnTo>
                    <a:pt x="1542700" y="1540195"/>
                  </a:lnTo>
                  <a:lnTo>
                    <a:pt x="1560660" y="1558155"/>
                  </a:lnTo>
                  <a:close/>
                </a:path>
                <a:path w="2386965" h="2734310">
                  <a:moveTo>
                    <a:pt x="1647215" y="1471600"/>
                  </a:moveTo>
                  <a:lnTo>
                    <a:pt x="1632004" y="1486811"/>
                  </a:lnTo>
                  <a:lnTo>
                    <a:pt x="1621106" y="1479749"/>
                  </a:lnTo>
                  <a:lnTo>
                    <a:pt x="1615962" y="1466933"/>
                  </a:lnTo>
                  <a:lnTo>
                    <a:pt x="1629387" y="1453508"/>
                  </a:lnTo>
                  <a:lnTo>
                    <a:pt x="1647215" y="1471600"/>
                  </a:lnTo>
                  <a:close/>
                </a:path>
                <a:path w="2386965" h="2734310">
                  <a:moveTo>
                    <a:pt x="1421040" y="1697775"/>
                  </a:moveTo>
                  <a:lnTo>
                    <a:pt x="1402090" y="1716726"/>
                  </a:lnTo>
                  <a:lnTo>
                    <a:pt x="1396717" y="1704137"/>
                  </a:lnTo>
                  <a:lnTo>
                    <a:pt x="1407457" y="1693398"/>
                  </a:lnTo>
                  <a:lnTo>
                    <a:pt x="1421040" y="1697775"/>
                  </a:lnTo>
                  <a:close/>
                </a:path>
                <a:path w="2386965" h="2734310">
                  <a:moveTo>
                    <a:pt x="1500660" y="1654076"/>
                  </a:moveTo>
                  <a:lnTo>
                    <a:pt x="1468344" y="1686392"/>
                  </a:lnTo>
                  <a:lnTo>
                    <a:pt x="1458405" y="1678371"/>
                  </a:lnTo>
                  <a:lnTo>
                    <a:pt x="1476049" y="1660727"/>
                  </a:lnTo>
                  <a:lnTo>
                    <a:pt x="1468603" y="1650212"/>
                  </a:lnTo>
                  <a:lnTo>
                    <a:pt x="1459431" y="1641424"/>
                  </a:lnTo>
                  <a:lnTo>
                    <a:pt x="1475373" y="1625481"/>
                  </a:lnTo>
                  <a:lnTo>
                    <a:pt x="1483946" y="1634869"/>
                  </a:lnTo>
                  <a:lnTo>
                    <a:pt x="1492555" y="1644221"/>
                  </a:lnTo>
                  <a:lnTo>
                    <a:pt x="1500660" y="1654076"/>
                  </a:lnTo>
                  <a:close/>
                </a:path>
                <a:path w="2386965" h="2734310">
                  <a:moveTo>
                    <a:pt x="1525146" y="1611630"/>
                  </a:moveTo>
                  <a:lnTo>
                    <a:pt x="1508964" y="1627812"/>
                  </a:lnTo>
                  <a:lnTo>
                    <a:pt x="1492694" y="1608161"/>
                  </a:lnTo>
                  <a:lnTo>
                    <a:pt x="1504884" y="1595971"/>
                  </a:lnTo>
                  <a:lnTo>
                    <a:pt x="1514008" y="1604807"/>
                  </a:lnTo>
                  <a:lnTo>
                    <a:pt x="1516022" y="1602793"/>
                  </a:lnTo>
                  <a:lnTo>
                    <a:pt x="1525146" y="1611630"/>
                  </a:lnTo>
                  <a:close/>
                </a:path>
                <a:path w="2386965" h="2734310">
                  <a:moveTo>
                    <a:pt x="1570182" y="1584554"/>
                  </a:moveTo>
                  <a:lnTo>
                    <a:pt x="1555187" y="1599549"/>
                  </a:lnTo>
                  <a:lnTo>
                    <a:pt x="1543558" y="1593218"/>
                  </a:lnTo>
                  <a:lnTo>
                    <a:pt x="1528215" y="1608561"/>
                  </a:lnTo>
                  <a:lnTo>
                    <a:pt x="1521140" y="1597675"/>
                  </a:lnTo>
                  <a:lnTo>
                    <a:pt x="1516871" y="1583984"/>
                  </a:lnTo>
                  <a:lnTo>
                    <a:pt x="1531856" y="1586959"/>
                  </a:lnTo>
                  <a:lnTo>
                    <a:pt x="1546085" y="1572731"/>
                  </a:lnTo>
                  <a:lnTo>
                    <a:pt x="1560435" y="1576341"/>
                  </a:lnTo>
                  <a:lnTo>
                    <a:pt x="1570182" y="1584554"/>
                  </a:lnTo>
                  <a:close/>
                </a:path>
                <a:path w="2386965" h="2734310">
                  <a:moveTo>
                    <a:pt x="1599943" y="1536833"/>
                  </a:moveTo>
                  <a:lnTo>
                    <a:pt x="1585750" y="1551025"/>
                  </a:lnTo>
                  <a:lnTo>
                    <a:pt x="1575560" y="1543256"/>
                  </a:lnTo>
                  <a:lnTo>
                    <a:pt x="1568461" y="1532394"/>
                  </a:lnTo>
                  <a:lnTo>
                    <a:pt x="1580064" y="1520791"/>
                  </a:lnTo>
                  <a:lnTo>
                    <a:pt x="1592305" y="1526511"/>
                  </a:lnTo>
                  <a:lnTo>
                    <a:pt x="1599943" y="1536833"/>
                  </a:lnTo>
                  <a:close/>
                </a:path>
                <a:path w="2386965" h="2734310">
                  <a:moveTo>
                    <a:pt x="1760884" y="1357931"/>
                  </a:moveTo>
                  <a:lnTo>
                    <a:pt x="1746308" y="1372507"/>
                  </a:lnTo>
                  <a:lnTo>
                    <a:pt x="1738095" y="1362760"/>
                  </a:lnTo>
                  <a:lnTo>
                    <a:pt x="1751137" y="1349718"/>
                  </a:lnTo>
                  <a:lnTo>
                    <a:pt x="1760884" y="1357931"/>
                  </a:lnTo>
                  <a:close/>
                </a:path>
                <a:path w="2386965" h="2734310">
                  <a:moveTo>
                    <a:pt x="1413685" y="1741051"/>
                  </a:moveTo>
                  <a:lnTo>
                    <a:pt x="1404480" y="1750257"/>
                  </a:lnTo>
                  <a:lnTo>
                    <a:pt x="1384985" y="1733831"/>
                  </a:lnTo>
                  <a:lnTo>
                    <a:pt x="1388821" y="1729995"/>
                  </a:lnTo>
                  <a:lnTo>
                    <a:pt x="1404705" y="1732071"/>
                  </a:lnTo>
                  <a:lnTo>
                    <a:pt x="1413685" y="1741051"/>
                  </a:lnTo>
                  <a:close/>
                </a:path>
                <a:path w="2386965" h="2734310">
                  <a:moveTo>
                    <a:pt x="1424651" y="1712125"/>
                  </a:moveTo>
                  <a:lnTo>
                    <a:pt x="1413060" y="1723716"/>
                  </a:lnTo>
                  <a:lnTo>
                    <a:pt x="1401574" y="1717241"/>
                  </a:lnTo>
                  <a:lnTo>
                    <a:pt x="1419506" y="1699309"/>
                  </a:lnTo>
                  <a:lnTo>
                    <a:pt x="1424651" y="1712125"/>
                  </a:lnTo>
                  <a:close/>
                </a:path>
                <a:path w="2386965" h="2734310">
                  <a:moveTo>
                    <a:pt x="1581819" y="1554957"/>
                  </a:moveTo>
                  <a:lnTo>
                    <a:pt x="1565038" y="1571738"/>
                  </a:lnTo>
                  <a:lnTo>
                    <a:pt x="1556824" y="1561991"/>
                  </a:lnTo>
                  <a:lnTo>
                    <a:pt x="1566953" y="1551862"/>
                  </a:lnTo>
                  <a:lnTo>
                    <a:pt x="1581819" y="1554957"/>
                  </a:lnTo>
                  <a:close/>
                </a:path>
                <a:path w="2386965" h="2734310">
                  <a:moveTo>
                    <a:pt x="1679018" y="1457758"/>
                  </a:moveTo>
                  <a:lnTo>
                    <a:pt x="1663232" y="1473544"/>
                  </a:lnTo>
                  <a:lnTo>
                    <a:pt x="1653029" y="1465787"/>
                  </a:lnTo>
                  <a:lnTo>
                    <a:pt x="1670074" y="1448742"/>
                  </a:lnTo>
                  <a:lnTo>
                    <a:pt x="1679018" y="1457758"/>
                  </a:lnTo>
                  <a:close/>
                </a:path>
                <a:path w="2386965" h="2734310">
                  <a:moveTo>
                    <a:pt x="1718466" y="1418310"/>
                  </a:moveTo>
                  <a:lnTo>
                    <a:pt x="1703890" y="1432886"/>
                  </a:lnTo>
                  <a:lnTo>
                    <a:pt x="1694910" y="1423906"/>
                  </a:lnTo>
                  <a:lnTo>
                    <a:pt x="1711020" y="1407796"/>
                  </a:lnTo>
                  <a:lnTo>
                    <a:pt x="1718466" y="1418310"/>
                  </a:lnTo>
                  <a:close/>
                </a:path>
                <a:path w="2386965" h="2734310">
                  <a:moveTo>
                    <a:pt x="1894683" y="1260054"/>
                  </a:moveTo>
                  <a:lnTo>
                    <a:pt x="1890847" y="1263889"/>
                  </a:lnTo>
                  <a:lnTo>
                    <a:pt x="1875730" y="1261046"/>
                  </a:lnTo>
                  <a:lnTo>
                    <a:pt x="1867625" y="1251191"/>
                  </a:lnTo>
                  <a:lnTo>
                    <a:pt x="1880882" y="1237934"/>
                  </a:lnTo>
                  <a:lnTo>
                    <a:pt x="1890305" y="1246470"/>
                  </a:lnTo>
                  <a:lnTo>
                    <a:pt x="1894683" y="1260054"/>
                  </a:lnTo>
                  <a:close/>
                </a:path>
                <a:path w="2386965" h="2734310">
                  <a:moveTo>
                    <a:pt x="1440535" y="1714201"/>
                  </a:moveTo>
                  <a:lnTo>
                    <a:pt x="1422124" y="1732613"/>
                  </a:lnTo>
                  <a:lnTo>
                    <a:pt x="1416212" y="1720564"/>
                  </a:lnTo>
                  <a:lnTo>
                    <a:pt x="1433089" y="1703687"/>
                  </a:lnTo>
                  <a:lnTo>
                    <a:pt x="1440535" y="1714201"/>
                  </a:lnTo>
                  <a:close/>
                </a:path>
                <a:path w="2386965" h="2734310">
                  <a:moveTo>
                    <a:pt x="1466393" y="1706304"/>
                  </a:moveTo>
                  <a:lnTo>
                    <a:pt x="1463324" y="1709373"/>
                  </a:lnTo>
                  <a:lnTo>
                    <a:pt x="1447440" y="1707297"/>
                  </a:lnTo>
                  <a:lnTo>
                    <a:pt x="1436529" y="1700246"/>
                  </a:lnTo>
                  <a:lnTo>
                    <a:pt x="1453035" y="1683741"/>
                  </a:lnTo>
                  <a:lnTo>
                    <a:pt x="1462015" y="1692721"/>
                  </a:lnTo>
                  <a:lnTo>
                    <a:pt x="1466393" y="1706304"/>
                  </a:lnTo>
                  <a:close/>
                </a:path>
                <a:path w="2386965" h="2734310">
                  <a:moveTo>
                    <a:pt x="1644631" y="1510106"/>
                  </a:moveTo>
                  <a:lnTo>
                    <a:pt x="1628485" y="1526251"/>
                  </a:lnTo>
                  <a:lnTo>
                    <a:pt x="1623460" y="1513316"/>
                  </a:lnTo>
                  <a:lnTo>
                    <a:pt x="1631012" y="1505764"/>
                  </a:lnTo>
                  <a:lnTo>
                    <a:pt x="1644631" y="1510106"/>
                  </a:lnTo>
                  <a:close/>
                </a:path>
                <a:path w="2386965" h="2734310">
                  <a:moveTo>
                    <a:pt x="1822572" y="1332165"/>
                  </a:moveTo>
                  <a:lnTo>
                    <a:pt x="1806462" y="1348275"/>
                  </a:lnTo>
                  <a:lnTo>
                    <a:pt x="1797481" y="1339294"/>
                  </a:lnTo>
                  <a:lnTo>
                    <a:pt x="1812824" y="1323952"/>
                  </a:lnTo>
                  <a:lnTo>
                    <a:pt x="1822572" y="1332165"/>
                  </a:lnTo>
                  <a:close/>
                </a:path>
                <a:path w="2386965" h="2734310">
                  <a:moveTo>
                    <a:pt x="1876993" y="1295704"/>
                  </a:moveTo>
                  <a:lnTo>
                    <a:pt x="1870772" y="1301925"/>
                  </a:lnTo>
                  <a:lnTo>
                    <a:pt x="1858016" y="1296721"/>
                  </a:lnTo>
                  <a:lnTo>
                    <a:pt x="1858627" y="1296109"/>
                  </a:lnTo>
                  <a:lnTo>
                    <a:pt x="1854250" y="1282526"/>
                  </a:lnTo>
                  <a:lnTo>
                    <a:pt x="1864223" y="1272553"/>
                  </a:lnTo>
                  <a:lnTo>
                    <a:pt x="1874737" y="1279999"/>
                  </a:lnTo>
                  <a:lnTo>
                    <a:pt x="1876993" y="1295704"/>
                  </a:lnTo>
                  <a:close/>
                </a:path>
                <a:path w="2386965" h="2734310">
                  <a:moveTo>
                    <a:pt x="1460220" y="1712477"/>
                  </a:moveTo>
                  <a:lnTo>
                    <a:pt x="1440310" y="1732387"/>
                  </a:lnTo>
                  <a:lnTo>
                    <a:pt x="1427122" y="1727614"/>
                  </a:lnTo>
                  <a:lnTo>
                    <a:pt x="1447440" y="1707297"/>
                  </a:lnTo>
                  <a:lnTo>
                    <a:pt x="1460220" y="1712477"/>
                  </a:lnTo>
                  <a:close/>
                </a:path>
                <a:path w="2386965" h="2734310">
                  <a:moveTo>
                    <a:pt x="1508360" y="1682297"/>
                  </a:moveTo>
                  <a:lnTo>
                    <a:pt x="1492718" y="1697940"/>
                  </a:lnTo>
                  <a:lnTo>
                    <a:pt x="1482503" y="1690194"/>
                  </a:lnTo>
                  <a:lnTo>
                    <a:pt x="1471700" y="1683036"/>
                  </a:lnTo>
                  <a:lnTo>
                    <a:pt x="1487619" y="1667118"/>
                  </a:lnTo>
                  <a:lnTo>
                    <a:pt x="1500147" y="1672550"/>
                  </a:lnTo>
                  <a:lnTo>
                    <a:pt x="1508360" y="1682297"/>
                  </a:lnTo>
                  <a:close/>
                </a:path>
                <a:path w="2386965" h="2734310">
                  <a:moveTo>
                    <a:pt x="1615218" y="1557479"/>
                  </a:moveTo>
                  <a:lnTo>
                    <a:pt x="1598916" y="1573781"/>
                  </a:lnTo>
                  <a:lnTo>
                    <a:pt x="1589768" y="1564968"/>
                  </a:lnTo>
                  <a:lnTo>
                    <a:pt x="1605674" y="1549062"/>
                  </a:lnTo>
                  <a:lnTo>
                    <a:pt x="1615218" y="1557479"/>
                  </a:lnTo>
                  <a:close/>
                </a:path>
                <a:path w="2386965" h="2734310">
                  <a:moveTo>
                    <a:pt x="1649943" y="1522754"/>
                  </a:moveTo>
                  <a:lnTo>
                    <a:pt x="1642068" y="1530629"/>
                  </a:lnTo>
                  <a:lnTo>
                    <a:pt x="1628557" y="1526180"/>
                  </a:lnTo>
                  <a:lnTo>
                    <a:pt x="1644883" y="1509854"/>
                  </a:lnTo>
                  <a:lnTo>
                    <a:pt x="1649943" y="1522754"/>
                  </a:lnTo>
                  <a:close/>
                </a:path>
                <a:path w="2386965" h="2734310">
                  <a:moveTo>
                    <a:pt x="1693936" y="1496721"/>
                  </a:moveTo>
                  <a:lnTo>
                    <a:pt x="1686337" y="1504321"/>
                  </a:lnTo>
                  <a:lnTo>
                    <a:pt x="1672226" y="1500471"/>
                  </a:lnTo>
                  <a:lnTo>
                    <a:pt x="1670836" y="1501861"/>
                  </a:lnTo>
                  <a:lnTo>
                    <a:pt x="1664493" y="1490244"/>
                  </a:lnTo>
                  <a:lnTo>
                    <a:pt x="1677654" y="1477083"/>
                  </a:lnTo>
                  <a:lnTo>
                    <a:pt x="1688096" y="1484600"/>
                  </a:lnTo>
                  <a:lnTo>
                    <a:pt x="1693936" y="1496721"/>
                  </a:lnTo>
                  <a:close/>
                </a:path>
                <a:path w="2386965" h="2734310">
                  <a:moveTo>
                    <a:pt x="1714946" y="1457751"/>
                  </a:moveTo>
                  <a:lnTo>
                    <a:pt x="1696631" y="1476066"/>
                  </a:lnTo>
                  <a:lnTo>
                    <a:pt x="1687519" y="1467218"/>
                  </a:lnTo>
                  <a:lnTo>
                    <a:pt x="1700596" y="1454140"/>
                  </a:lnTo>
                  <a:lnTo>
                    <a:pt x="1714946" y="1457751"/>
                  </a:lnTo>
                  <a:close/>
                </a:path>
                <a:path w="2386965" h="2734310">
                  <a:moveTo>
                    <a:pt x="1780695" y="1409962"/>
                  </a:moveTo>
                  <a:lnTo>
                    <a:pt x="1769763" y="1420894"/>
                  </a:lnTo>
                  <a:lnTo>
                    <a:pt x="1757259" y="1415438"/>
                  </a:lnTo>
                  <a:lnTo>
                    <a:pt x="1748926" y="1405810"/>
                  </a:lnTo>
                  <a:lnTo>
                    <a:pt x="1758312" y="1396425"/>
                  </a:lnTo>
                  <a:lnTo>
                    <a:pt x="1772578" y="1400119"/>
                  </a:lnTo>
                  <a:lnTo>
                    <a:pt x="1773980" y="1398717"/>
                  </a:lnTo>
                  <a:lnTo>
                    <a:pt x="1780695" y="1409962"/>
                  </a:lnTo>
                  <a:close/>
                </a:path>
                <a:path w="2386965" h="2734310">
                  <a:moveTo>
                    <a:pt x="1944226" y="1228471"/>
                  </a:moveTo>
                  <a:lnTo>
                    <a:pt x="1927181" y="1245516"/>
                  </a:lnTo>
                  <a:lnTo>
                    <a:pt x="1918272" y="1236464"/>
                  </a:lnTo>
                  <a:lnTo>
                    <a:pt x="1934275" y="1220462"/>
                  </a:lnTo>
                  <a:lnTo>
                    <a:pt x="1944226" y="1228471"/>
                  </a:lnTo>
                  <a:close/>
                </a:path>
                <a:path w="2386965" h="2734310">
                  <a:moveTo>
                    <a:pt x="1435256" y="1773362"/>
                  </a:moveTo>
                  <a:lnTo>
                    <a:pt x="1432955" y="1775663"/>
                  </a:lnTo>
                  <a:lnTo>
                    <a:pt x="1414227" y="1758470"/>
                  </a:lnTo>
                  <a:lnTo>
                    <a:pt x="1419597" y="1753100"/>
                  </a:lnTo>
                  <a:lnTo>
                    <a:pt x="1428577" y="1762080"/>
                  </a:lnTo>
                  <a:lnTo>
                    <a:pt x="1427810" y="1762847"/>
                  </a:lnTo>
                  <a:lnTo>
                    <a:pt x="1435256" y="1773362"/>
                  </a:lnTo>
                  <a:close/>
                </a:path>
                <a:path w="2386965" h="2734310">
                  <a:moveTo>
                    <a:pt x="1465292" y="1725365"/>
                  </a:moveTo>
                  <a:lnTo>
                    <a:pt x="1442422" y="1748236"/>
                  </a:lnTo>
                  <a:lnTo>
                    <a:pt x="1435611" y="1737086"/>
                  </a:lnTo>
                  <a:lnTo>
                    <a:pt x="1459776" y="1712921"/>
                  </a:lnTo>
                  <a:lnTo>
                    <a:pt x="1465292" y="1725365"/>
                  </a:lnTo>
                  <a:close/>
                </a:path>
                <a:path w="2386965" h="2734310">
                  <a:moveTo>
                    <a:pt x="1557783" y="1650835"/>
                  </a:moveTo>
                  <a:lnTo>
                    <a:pt x="1527313" y="1681305"/>
                  </a:lnTo>
                  <a:lnTo>
                    <a:pt x="1509352" y="1663344"/>
                  </a:lnTo>
                  <a:lnTo>
                    <a:pt x="1522622" y="1650075"/>
                  </a:lnTo>
                  <a:lnTo>
                    <a:pt x="1535210" y="1655448"/>
                  </a:lnTo>
                  <a:lnTo>
                    <a:pt x="1549786" y="1640872"/>
                  </a:lnTo>
                  <a:lnTo>
                    <a:pt x="1557783" y="1650835"/>
                  </a:lnTo>
                  <a:close/>
                </a:path>
                <a:path w="2386965" h="2734310">
                  <a:moveTo>
                    <a:pt x="1544416" y="1646242"/>
                  </a:moveTo>
                  <a:lnTo>
                    <a:pt x="1535210" y="1655448"/>
                  </a:lnTo>
                  <a:lnTo>
                    <a:pt x="1534668" y="1638029"/>
                  </a:lnTo>
                  <a:lnTo>
                    <a:pt x="1544416" y="1646242"/>
                  </a:lnTo>
                  <a:close/>
                </a:path>
                <a:path w="2386965" h="2734310">
                  <a:moveTo>
                    <a:pt x="1583314" y="1625304"/>
                  </a:moveTo>
                  <a:lnTo>
                    <a:pt x="1568739" y="1639879"/>
                  </a:lnTo>
                  <a:lnTo>
                    <a:pt x="1558224" y="1632433"/>
                  </a:lnTo>
                  <a:lnTo>
                    <a:pt x="1550778" y="1621919"/>
                  </a:lnTo>
                  <a:lnTo>
                    <a:pt x="1562285" y="1610412"/>
                  </a:lnTo>
                  <a:lnTo>
                    <a:pt x="1578170" y="1612488"/>
                  </a:lnTo>
                  <a:lnTo>
                    <a:pt x="1575868" y="1614789"/>
                  </a:lnTo>
                  <a:lnTo>
                    <a:pt x="1583314" y="1625304"/>
                  </a:lnTo>
                  <a:close/>
                </a:path>
                <a:path w="2386965" h="2734310">
                  <a:moveTo>
                    <a:pt x="1627041" y="1581576"/>
                  </a:moveTo>
                  <a:lnTo>
                    <a:pt x="1612262" y="1596356"/>
                  </a:lnTo>
                  <a:lnTo>
                    <a:pt x="1602718" y="1587939"/>
                  </a:lnTo>
                  <a:lnTo>
                    <a:pt x="1595272" y="1577425"/>
                  </a:lnTo>
                  <a:lnTo>
                    <a:pt x="1604253" y="1586405"/>
                  </a:lnTo>
                  <a:lnTo>
                    <a:pt x="1621897" y="1568761"/>
                  </a:lnTo>
                  <a:lnTo>
                    <a:pt x="1627041" y="1581576"/>
                  </a:lnTo>
                  <a:close/>
                </a:path>
                <a:path w="2386965" h="2734310">
                  <a:moveTo>
                    <a:pt x="1618828" y="1571829"/>
                  </a:moveTo>
                  <a:lnTo>
                    <a:pt x="1604253" y="1586405"/>
                  </a:lnTo>
                  <a:lnTo>
                    <a:pt x="1596807" y="1575890"/>
                  </a:lnTo>
                  <a:lnTo>
                    <a:pt x="1611011" y="1561686"/>
                  </a:lnTo>
                  <a:lnTo>
                    <a:pt x="1618828" y="1571829"/>
                  </a:lnTo>
                  <a:close/>
                </a:path>
                <a:path w="2386965" h="2734310">
                  <a:moveTo>
                    <a:pt x="1664857" y="1525801"/>
                  </a:moveTo>
                  <a:lnTo>
                    <a:pt x="1654117" y="1536541"/>
                  </a:lnTo>
                  <a:lnTo>
                    <a:pt x="1650507" y="1522190"/>
                  </a:lnTo>
                  <a:lnTo>
                    <a:pt x="1664857" y="1525801"/>
                  </a:lnTo>
                  <a:close/>
                </a:path>
                <a:path w="2386965" h="2734310">
                  <a:moveTo>
                    <a:pt x="1727091" y="1463566"/>
                  </a:moveTo>
                  <a:lnTo>
                    <a:pt x="1710118" y="1480539"/>
                  </a:lnTo>
                  <a:lnTo>
                    <a:pt x="1698633" y="1474064"/>
                  </a:lnTo>
                  <a:lnTo>
                    <a:pt x="1716397" y="1456300"/>
                  </a:lnTo>
                  <a:lnTo>
                    <a:pt x="1727091" y="1463566"/>
                  </a:lnTo>
                  <a:close/>
                </a:path>
                <a:path w="2386965" h="2734310">
                  <a:moveTo>
                    <a:pt x="1820840" y="1387777"/>
                  </a:moveTo>
                  <a:lnTo>
                    <a:pt x="1808542" y="1400076"/>
                  </a:lnTo>
                  <a:lnTo>
                    <a:pt x="1797956" y="1392702"/>
                  </a:lnTo>
                  <a:lnTo>
                    <a:pt x="1791397" y="1381300"/>
                  </a:lnTo>
                  <a:lnTo>
                    <a:pt x="1798565" y="1374132"/>
                  </a:lnTo>
                  <a:lnTo>
                    <a:pt x="1813970" y="1376688"/>
                  </a:lnTo>
                  <a:lnTo>
                    <a:pt x="1815216" y="1375441"/>
                  </a:lnTo>
                  <a:lnTo>
                    <a:pt x="1820840" y="1387777"/>
                  </a:lnTo>
                  <a:close/>
                </a:path>
                <a:path w="2386965" h="2734310">
                  <a:moveTo>
                    <a:pt x="1850951" y="1357667"/>
                  </a:moveTo>
                  <a:lnTo>
                    <a:pt x="1836471" y="1372147"/>
                  </a:lnTo>
                  <a:lnTo>
                    <a:pt x="1825956" y="1364701"/>
                  </a:lnTo>
                  <a:lnTo>
                    <a:pt x="1829768" y="1360889"/>
                  </a:lnTo>
                  <a:lnTo>
                    <a:pt x="1823305" y="1349392"/>
                  </a:lnTo>
                  <a:lnTo>
                    <a:pt x="1833086" y="1339611"/>
                  </a:lnTo>
                  <a:lnTo>
                    <a:pt x="1843781" y="1346877"/>
                  </a:lnTo>
                  <a:lnTo>
                    <a:pt x="1850951" y="1357667"/>
                  </a:lnTo>
                  <a:close/>
                </a:path>
                <a:path w="2386965" h="2734310">
                  <a:moveTo>
                    <a:pt x="1465175" y="1743443"/>
                  </a:moveTo>
                  <a:lnTo>
                    <a:pt x="1450599" y="1758019"/>
                  </a:lnTo>
                  <a:lnTo>
                    <a:pt x="1441619" y="1749039"/>
                  </a:lnTo>
                  <a:lnTo>
                    <a:pt x="1460030" y="1730627"/>
                  </a:lnTo>
                  <a:lnTo>
                    <a:pt x="1465175" y="1743443"/>
                  </a:lnTo>
                  <a:close/>
                </a:path>
                <a:path w="2386965" h="2734310">
                  <a:moveTo>
                    <a:pt x="1500909" y="1725670"/>
                  </a:moveTo>
                  <a:lnTo>
                    <a:pt x="1485228" y="1723390"/>
                  </a:lnTo>
                  <a:lnTo>
                    <a:pt x="1475373" y="1715285"/>
                  </a:lnTo>
                  <a:lnTo>
                    <a:pt x="1489949" y="1700709"/>
                  </a:lnTo>
                  <a:lnTo>
                    <a:pt x="1498485" y="1710133"/>
                  </a:lnTo>
                  <a:lnTo>
                    <a:pt x="1500909" y="1725670"/>
                  </a:lnTo>
                  <a:close/>
                </a:path>
                <a:path w="2386965" h="2734310">
                  <a:moveTo>
                    <a:pt x="1677673" y="1530945"/>
                  </a:moveTo>
                  <a:lnTo>
                    <a:pt x="1659609" y="1549009"/>
                  </a:lnTo>
                  <a:lnTo>
                    <a:pt x="1652583" y="1538075"/>
                  </a:lnTo>
                  <a:lnTo>
                    <a:pt x="1668692" y="1521965"/>
                  </a:lnTo>
                  <a:lnTo>
                    <a:pt x="1677673" y="1530945"/>
                  </a:lnTo>
                  <a:close/>
                </a:path>
                <a:path w="2386965" h="2734310">
                  <a:moveTo>
                    <a:pt x="1735975" y="1472642"/>
                  </a:moveTo>
                  <a:lnTo>
                    <a:pt x="1721496" y="1487122"/>
                  </a:lnTo>
                  <a:lnTo>
                    <a:pt x="1710705" y="1479952"/>
                  </a:lnTo>
                  <a:lnTo>
                    <a:pt x="1727798" y="1462859"/>
                  </a:lnTo>
                  <a:lnTo>
                    <a:pt x="1735975" y="1472642"/>
                  </a:lnTo>
                  <a:close/>
                </a:path>
                <a:path w="2386965" h="2734310">
                  <a:moveTo>
                    <a:pt x="1474697" y="1769842"/>
                  </a:moveTo>
                  <a:lnTo>
                    <a:pt x="1460121" y="1784418"/>
                  </a:lnTo>
                  <a:lnTo>
                    <a:pt x="1442928" y="1765690"/>
                  </a:lnTo>
                  <a:lnTo>
                    <a:pt x="1450599" y="1758019"/>
                  </a:lnTo>
                  <a:lnTo>
                    <a:pt x="1466675" y="1759903"/>
                  </a:lnTo>
                  <a:lnTo>
                    <a:pt x="1474697" y="1769842"/>
                  </a:lnTo>
                  <a:close/>
                </a:path>
                <a:path w="2386965" h="2734310">
                  <a:moveTo>
                    <a:pt x="1500012" y="1744527"/>
                  </a:moveTo>
                  <a:lnTo>
                    <a:pt x="1487258" y="1757280"/>
                  </a:lnTo>
                  <a:lnTo>
                    <a:pt x="1474742" y="1751836"/>
                  </a:lnTo>
                  <a:lnTo>
                    <a:pt x="1467476" y="1741142"/>
                  </a:lnTo>
                  <a:lnTo>
                    <a:pt x="1479942" y="1728676"/>
                  </a:lnTo>
                  <a:lnTo>
                    <a:pt x="1493070" y="1733509"/>
                  </a:lnTo>
                  <a:lnTo>
                    <a:pt x="1500012" y="1744527"/>
                  </a:lnTo>
                  <a:close/>
                </a:path>
                <a:path w="2386965" h="2734310">
                  <a:moveTo>
                    <a:pt x="1534280" y="1692299"/>
                  </a:moveTo>
                  <a:lnTo>
                    <a:pt x="1517882" y="1708697"/>
                  </a:lnTo>
                  <a:lnTo>
                    <a:pt x="1508039" y="1700579"/>
                  </a:lnTo>
                  <a:lnTo>
                    <a:pt x="1522710" y="1685908"/>
                  </a:lnTo>
                  <a:lnTo>
                    <a:pt x="1534280" y="1692299"/>
                  </a:lnTo>
                  <a:close/>
                </a:path>
                <a:path w="2386965" h="2734310">
                  <a:moveTo>
                    <a:pt x="1568072" y="1676467"/>
                  </a:moveTo>
                  <a:lnTo>
                    <a:pt x="1554479" y="1690060"/>
                  </a:lnTo>
                  <a:lnTo>
                    <a:pt x="1542994" y="1683585"/>
                  </a:lnTo>
                  <a:lnTo>
                    <a:pt x="1545020" y="1681559"/>
                  </a:lnTo>
                  <a:lnTo>
                    <a:pt x="1539647" y="1668971"/>
                  </a:lnTo>
                  <a:lnTo>
                    <a:pt x="1552940" y="1655678"/>
                  </a:lnTo>
                  <a:lnTo>
                    <a:pt x="1560075" y="1666504"/>
                  </a:lnTo>
                  <a:lnTo>
                    <a:pt x="1568072" y="1676467"/>
                  </a:lnTo>
                  <a:close/>
                </a:path>
                <a:path w="2386965" h="2734310">
                  <a:moveTo>
                    <a:pt x="1606870" y="1619708"/>
                  </a:moveTo>
                  <a:lnTo>
                    <a:pt x="1588459" y="1638120"/>
                  </a:lnTo>
                  <a:lnTo>
                    <a:pt x="1581013" y="1627605"/>
                  </a:lnTo>
                  <a:lnTo>
                    <a:pt x="1597890" y="1610728"/>
                  </a:lnTo>
                  <a:lnTo>
                    <a:pt x="1606870" y="1619708"/>
                  </a:lnTo>
                  <a:close/>
                </a:path>
                <a:path w="2386965" h="2734310">
                  <a:moveTo>
                    <a:pt x="1652395" y="1574183"/>
                  </a:moveTo>
                  <a:lnTo>
                    <a:pt x="1635446" y="1591132"/>
                  </a:lnTo>
                  <a:lnTo>
                    <a:pt x="1629822" y="1578796"/>
                  </a:lnTo>
                  <a:lnTo>
                    <a:pt x="1637781" y="1570837"/>
                  </a:lnTo>
                  <a:lnTo>
                    <a:pt x="1652395" y="1574183"/>
                  </a:lnTo>
                  <a:close/>
                </a:path>
                <a:path w="2386965" h="2734310">
                  <a:moveTo>
                    <a:pt x="1726702" y="1517836"/>
                  </a:moveTo>
                  <a:lnTo>
                    <a:pt x="1713278" y="1531261"/>
                  </a:lnTo>
                  <a:lnTo>
                    <a:pt x="1704321" y="1522257"/>
                  </a:lnTo>
                  <a:lnTo>
                    <a:pt x="1697810" y="1510808"/>
                  </a:lnTo>
                  <a:lnTo>
                    <a:pt x="1710660" y="1497958"/>
                  </a:lnTo>
                  <a:lnTo>
                    <a:pt x="1720695" y="1505884"/>
                  </a:lnTo>
                  <a:lnTo>
                    <a:pt x="1726702" y="1517836"/>
                  </a:lnTo>
                  <a:close/>
                </a:path>
                <a:path w="2386965" h="2734310">
                  <a:moveTo>
                    <a:pt x="1757005" y="1487534"/>
                  </a:moveTo>
                  <a:lnTo>
                    <a:pt x="1746360" y="1498179"/>
                  </a:lnTo>
                  <a:lnTo>
                    <a:pt x="1734324" y="1492255"/>
                  </a:lnTo>
                  <a:lnTo>
                    <a:pt x="1725235" y="1483382"/>
                  </a:lnTo>
                  <a:lnTo>
                    <a:pt x="1739811" y="1468807"/>
                  </a:lnTo>
                  <a:lnTo>
                    <a:pt x="1752627" y="1473951"/>
                  </a:lnTo>
                  <a:lnTo>
                    <a:pt x="1751093" y="1475486"/>
                  </a:lnTo>
                  <a:lnTo>
                    <a:pt x="1757005" y="1487534"/>
                  </a:lnTo>
                  <a:close/>
                </a:path>
                <a:path w="2386965" h="2734310">
                  <a:moveTo>
                    <a:pt x="1818376" y="1426163"/>
                  </a:moveTo>
                  <a:lnTo>
                    <a:pt x="1804951" y="1439588"/>
                  </a:lnTo>
                  <a:lnTo>
                    <a:pt x="1792135" y="1434444"/>
                  </a:lnTo>
                  <a:lnTo>
                    <a:pt x="1794053" y="1432526"/>
                  </a:lnTo>
                  <a:lnTo>
                    <a:pt x="1789627" y="1418991"/>
                  </a:lnTo>
                  <a:lnTo>
                    <a:pt x="1795621" y="1412997"/>
                  </a:lnTo>
                  <a:lnTo>
                    <a:pt x="1809156" y="1417423"/>
                  </a:lnTo>
                  <a:lnTo>
                    <a:pt x="1818376" y="1426163"/>
                  </a:lnTo>
                  <a:close/>
                </a:path>
                <a:path w="2386965" h="2734310">
                  <a:moveTo>
                    <a:pt x="1957228" y="1287311"/>
                  </a:moveTo>
                  <a:lnTo>
                    <a:pt x="1944283" y="1300256"/>
                  </a:lnTo>
                  <a:lnTo>
                    <a:pt x="1933253" y="1293326"/>
                  </a:lnTo>
                  <a:lnTo>
                    <a:pt x="1925459" y="1283159"/>
                  </a:lnTo>
                  <a:lnTo>
                    <a:pt x="1934953" y="1273665"/>
                  </a:lnTo>
                  <a:lnTo>
                    <a:pt x="1949399" y="1277180"/>
                  </a:lnTo>
                  <a:lnTo>
                    <a:pt x="1950837" y="1275741"/>
                  </a:lnTo>
                  <a:lnTo>
                    <a:pt x="1957228" y="1287311"/>
                  </a:lnTo>
                  <a:close/>
                </a:path>
                <a:path w="2386965" h="2734310">
                  <a:moveTo>
                    <a:pt x="1609713" y="1634826"/>
                  </a:moveTo>
                  <a:lnTo>
                    <a:pt x="1596897" y="1629681"/>
                  </a:lnTo>
                  <a:lnTo>
                    <a:pt x="1607637" y="1618941"/>
                  </a:lnTo>
                  <a:lnTo>
                    <a:pt x="1609713" y="1634826"/>
                  </a:lnTo>
                  <a:close/>
                </a:path>
                <a:path w="2386965" h="2734310">
                  <a:moveTo>
                    <a:pt x="1658547" y="1585992"/>
                  </a:moveTo>
                  <a:lnTo>
                    <a:pt x="1650372" y="1594167"/>
                  </a:lnTo>
                  <a:lnTo>
                    <a:pt x="1636405" y="1590173"/>
                  </a:lnTo>
                  <a:lnTo>
                    <a:pt x="1653282" y="1573296"/>
                  </a:lnTo>
                  <a:lnTo>
                    <a:pt x="1658547" y="1585992"/>
                  </a:lnTo>
                  <a:close/>
                </a:path>
                <a:path w="2386965" h="2734310">
                  <a:moveTo>
                    <a:pt x="1707908" y="1536631"/>
                  </a:moveTo>
                  <a:lnTo>
                    <a:pt x="1694099" y="1550440"/>
                  </a:lnTo>
                  <a:lnTo>
                    <a:pt x="1688187" y="1538391"/>
                  </a:lnTo>
                  <a:lnTo>
                    <a:pt x="1695092" y="1531487"/>
                  </a:lnTo>
                  <a:lnTo>
                    <a:pt x="1707908" y="1536631"/>
                  </a:lnTo>
                  <a:close/>
                </a:path>
                <a:path w="2386965" h="2734310">
                  <a:moveTo>
                    <a:pt x="1923249" y="1339251"/>
                  </a:moveTo>
                  <a:lnTo>
                    <a:pt x="1908577" y="1353922"/>
                  </a:lnTo>
                  <a:lnTo>
                    <a:pt x="1897547" y="1346992"/>
                  </a:lnTo>
                  <a:lnTo>
                    <a:pt x="1891480" y="1335099"/>
                  </a:lnTo>
                  <a:lnTo>
                    <a:pt x="1899894" y="1326684"/>
                  </a:lnTo>
                  <a:lnTo>
                    <a:pt x="1914269" y="1330270"/>
                  </a:lnTo>
                  <a:lnTo>
                    <a:pt x="1916210" y="1328329"/>
                  </a:lnTo>
                  <a:lnTo>
                    <a:pt x="1923249" y="1339251"/>
                  </a:lnTo>
                  <a:close/>
                </a:path>
                <a:path w="2386965" h="2734310">
                  <a:moveTo>
                    <a:pt x="1496042" y="1820339"/>
                  </a:moveTo>
                  <a:lnTo>
                    <a:pt x="1492973" y="1823408"/>
                  </a:lnTo>
                  <a:lnTo>
                    <a:pt x="1481692" y="1816729"/>
                  </a:lnTo>
                  <a:lnTo>
                    <a:pt x="1452450" y="1792089"/>
                  </a:lnTo>
                  <a:lnTo>
                    <a:pt x="1461655" y="1782884"/>
                  </a:lnTo>
                  <a:lnTo>
                    <a:pt x="1471403" y="1791097"/>
                  </a:lnTo>
                  <a:lnTo>
                    <a:pt x="1472170" y="1790330"/>
                  </a:lnTo>
                  <a:lnTo>
                    <a:pt x="1477314" y="1803146"/>
                  </a:lnTo>
                  <a:lnTo>
                    <a:pt x="1484698" y="1795762"/>
                  </a:lnTo>
                  <a:lnTo>
                    <a:pt x="1494817" y="1803604"/>
                  </a:lnTo>
                  <a:lnTo>
                    <a:pt x="1492432" y="1805989"/>
                  </a:lnTo>
                  <a:lnTo>
                    <a:pt x="1496042" y="1820339"/>
                  </a:lnTo>
                  <a:close/>
                </a:path>
                <a:path w="2386965" h="2734310">
                  <a:moveTo>
                    <a:pt x="1505698" y="1774761"/>
                  </a:moveTo>
                  <a:lnTo>
                    <a:pt x="1491123" y="1789337"/>
                  </a:lnTo>
                  <a:lnTo>
                    <a:pt x="1480608" y="1781891"/>
                  </a:lnTo>
                  <a:lnTo>
                    <a:pt x="1480510" y="1764029"/>
                  </a:lnTo>
                  <a:lnTo>
                    <a:pt x="1495855" y="1766644"/>
                  </a:lnTo>
                  <a:lnTo>
                    <a:pt x="1498624" y="1763875"/>
                  </a:lnTo>
                  <a:lnTo>
                    <a:pt x="1505698" y="1774761"/>
                  </a:lnTo>
                  <a:close/>
                </a:path>
                <a:path w="2386965" h="2734310">
                  <a:moveTo>
                    <a:pt x="1538686" y="1741774"/>
                  </a:moveTo>
                  <a:lnTo>
                    <a:pt x="1525165" y="1755295"/>
                  </a:lnTo>
                  <a:lnTo>
                    <a:pt x="1514878" y="1747622"/>
                  </a:lnTo>
                  <a:lnTo>
                    <a:pt x="1507684" y="1736855"/>
                  </a:lnTo>
                  <a:lnTo>
                    <a:pt x="1519574" y="1724965"/>
                  </a:lnTo>
                  <a:lnTo>
                    <a:pt x="1532630" y="1729869"/>
                  </a:lnTo>
                  <a:lnTo>
                    <a:pt x="1531240" y="1731260"/>
                  </a:lnTo>
                  <a:lnTo>
                    <a:pt x="1538686" y="1741774"/>
                  </a:lnTo>
                  <a:close/>
                </a:path>
                <a:path w="2386965" h="2734310">
                  <a:moveTo>
                    <a:pt x="1568772" y="1711688"/>
                  </a:moveTo>
                  <a:lnTo>
                    <a:pt x="1560166" y="1720294"/>
                  </a:lnTo>
                  <a:lnTo>
                    <a:pt x="1548572" y="1713927"/>
                  </a:lnTo>
                  <a:lnTo>
                    <a:pt x="1540287" y="1704252"/>
                  </a:lnTo>
                  <a:lnTo>
                    <a:pt x="1554479" y="1690060"/>
                  </a:lnTo>
                  <a:lnTo>
                    <a:pt x="1565210" y="1697290"/>
                  </a:lnTo>
                  <a:lnTo>
                    <a:pt x="1564227" y="1698273"/>
                  </a:lnTo>
                  <a:lnTo>
                    <a:pt x="1568772" y="1711688"/>
                  </a:lnTo>
                  <a:close/>
                </a:path>
                <a:path w="2386965" h="2734310">
                  <a:moveTo>
                    <a:pt x="1638414" y="1642046"/>
                  </a:moveTo>
                  <a:lnTo>
                    <a:pt x="1620770" y="1659690"/>
                  </a:lnTo>
                  <a:lnTo>
                    <a:pt x="1611789" y="1650710"/>
                  </a:lnTo>
                  <a:lnTo>
                    <a:pt x="1607388" y="1637151"/>
                  </a:lnTo>
                  <a:lnTo>
                    <a:pt x="1615107" y="1629432"/>
                  </a:lnTo>
                  <a:lnTo>
                    <a:pt x="1628667" y="1633833"/>
                  </a:lnTo>
                  <a:lnTo>
                    <a:pt x="1638414" y="1642046"/>
                  </a:lnTo>
                  <a:close/>
                </a:path>
                <a:path w="2386965" h="2734310">
                  <a:moveTo>
                    <a:pt x="1690580" y="1589880"/>
                  </a:moveTo>
                  <a:lnTo>
                    <a:pt x="1674937" y="1605523"/>
                  </a:lnTo>
                  <a:lnTo>
                    <a:pt x="1665489" y="1597010"/>
                  </a:lnTo>
                  <a:lnTo>
                    <a:pt x="1662059" y="1582480"/>
                  </a:lnTo>
                  <a:lnTo>
                    <a:pt x="1667405" y="1577134"/>
                  </a:lnTo>
                  <a:lnTo>
                    <a:pt x="1682366" y="1580133"/>
                  </a:lnTo>
                  <a:lnTo>
                    <a:pt x="1690580" y="1589880"/>
                  </a:lnTo>
                  <a:close/>
                </a:path>
                <a:path w="2386965" h="2734310">
                  <a:moveTo>
                    <a:pt x="1717655" y="1544845"/>
                  </a:moveTo>
                  <a:lnTo>
                    <a:pt x="1702312" y="1560187"/>
                  </a:lnTo>
                  <a:lnTo>
                    <a:pt x="1690982" y="1553556"/>
                  </a:lnTo>
                  <a:lnTo>
                    <a:pt x="1709442" y="1535097"/>
                  </a:lnTo>
                  <a:lnTo>
                    <a:pt x="1717655" y="1544845"/>
                  </a:lnTo>
                  <a:close/>
                </a:path>
                <a:path w="2386965" h="2734310">
                  <a:moveTo>
                    <a:pt x="1790308" y="1490152"/>
                  </a:moveTo>
                  <a:lnTo>
                    <a:pt x="1775744" y="1504716"/>
                  </a:lnTo>
                  <a:lnTo>
                    <a:pt x="1765985" y="1496515"/>
                  </a:lnTo>
                  <a:lnTo>
                    <a:pt x="1758970" y="1485569"/>
                  </a:lnTo>
                  <a:lnTo>
                    <a:pt x="1772347" y="1472192"/>
                  </a:lnTo>
                  <a:lnTo>
                    <a:pt x="1782862" y="1479638"/>
                  </a:lnTo>
                  <a:lnTo>
                    <a:pt x="1790308" y="1490152"/>
                  </a:lnTo>
                  <a:close/>
                </a:path>
                <a:path w="2386965" h="2734310">
                  <a:moveTo>
                    <a:pt x="1807185" y="1473275"/>
                  </a:moveTo>
                  <a:lnTo>
                    <a:pt x="1790437" y="1472062"/>
                  </a:lnTo>
                  <a:lnTo>
                    <a:pt x="1782320" y="1462219"/>
                  </a:lnTo>
                  <a:lnTo>
                    <a:pt x="1796129" y="1448410"/>
                  </a:lnTo>
                  <a:lnTo>
                    <a:pt x="1805972" y="1456527"/>
                  </a:lnTo>
                  <a:lnTo>
                    <a:pt x="1807185" y="1473275"/>
                  </a:lnTo>
                  <a:close/>
                </a:path>
                <a:path w="2386965" h="2734310">
                  <a:moveTo>
                    <a:pt x="1872392" y="1408068"/>
                  </a:moveTo>
                  <a:lnTo>
                    <a:pt x="1857816" y="1422644"/>
                  </a:lnTo>
                  <a:lnTo>
                    <a:pt x="1840407" y="1404132"/>
                  </a:lnTo>
                  <a:lnTo>
                    <a:pt x="1854743" y="1389796"/>
                  </a:lnTo>
                  <a:lnTo>
                    <a:pt x="1872392" y="1408068"/>
                  </a:lnTo>
                  <a:close/>
                </a:path>
                <a:path w="2386965" h="2734310">
                  <a:moveTo>
                    <a:pt x="1614633" y="1665827"/>
                  </a:moveTo>
                  <a:lnTo>
                    <a:pt x="1597803" y="1682657"/>
                  </a:lnTo>
                  <a:lnTo>
                    <a:pt x="1591460" y="1671039"/>
                  </a:lnTo>
                  <a:lnTo>
                    <a:pt x="1600426" y="1662073"/>
                  </a:lnTo>
                  <a:lnTo>
                    <a:pt x="1614633" y="1665827"/>
                  </a:lnTo>
                  <a:close/>
                </a:path>
                <a:path w="2386965" h="2734310">
                  <a:moveTo>
                    <a:pt x="1667867" y="1630553"/>
                  </a:moveTo>
                  <a:lnTo>
                    <a:pt x="1652764" y="1645656"/>
                  </a:lnTo>
                  <a:lnTo>
                    <a:pt x="1643784" y="1636676"/>
                  </a:lnTo>
                  <a:lnTo>
                    <a:pt x="1643242" y="1619257"/>
                  </a:lnTo>
                  <a:lnTo>
                    <a:pt x="1653757" y="1626703"/>
                  </a:lnTo>
                  <a:lnTo>
                    <a:pt x="1659127" y="1621333"/>
                  </a:lnTo>
                  <a:lnTo>
                    <a:pt x="1667867" y="1630553"/>
                  </a:lnTo>
                  <a:close/>
                </a:path>
                <a:path w="2386965" h="2734310">
                  <a:moveTo>
                    <a:pt x="1741753" y="1556668"/>
                  </a:moveTo>
                  <a:lnTo>
                    <a:pt x="1731756" y="1566665"/>
                  </a:lnTo>
                  <a:lnTo>
                    <a:pt x="1719539" y="1560921"/>
                  </a:lnTo>
                  <a:lnTo>
                    <a:pt x="1714514" y="1547985"/>
                  </a:lnTo>
                  <a:lnTo>
                    <a:pt x="1726093" y="1536406"/>
                  </a:lnTo>
                  <a:lnTo>
                    <a:pt x="1737195" y="1543265"/>
                  </a:lnTo>
                  <a:lnTo>
                    <a:pt x="1736260" y="1544200"/>
                  </a:lnTo>
                  <a:lnTo>
                    <a:pt x="1741753" y="1556668"/>
                  </a:lnTo>
                  <a:close/>
                </a:path>
                <a:path w="2386965" h="2734310">
                  <a:moveTo>
                    <a:pt x="1972662" y="1325758"/>
                  </a:moveTo>
                  <a:lnTo>
                    <a:pt x="1957990" y="1340430"/>
                  </a:lnTo>
                  <a:lnTo>
                    <a:pt x="1949118" y="1331342"/>
                  </a:lnTo>
                  <a:lnTo>
                    <a:pt x="1945496" y="1317004"/>
                  </a:lnTo>
                  <a:lnTo>
                    <a:pt x="1953167" y="1309332"/>
                  </a:lnTo>
                  <a:lnTo>
                    <a:pt x="1962915" y="1317545"/>
                  </a:lnTo>
                  <a:lnTo>
                    <a:pt x="1965216" y="1315244"/>
                  </a:lnTo>
                  <a:lnTo>
                    <a:pt x="1968721" y="1317726"/>
                  </a:lnTo>
                  <a:lnTo>
                    <a:pt x="1972662" y="1325758"/>
                  </a:lnTo>
                  <a:close/>
                </a:path>
                <a:path w="2386965" h="2734310">
                  <a:moveTo>
                    <a:pt x="1571665" y="1744716"/>
                  </a:moveTo>
                  <a:lnTo>
                    <a:pt x="1554666" y="1743755"/>
                  </a:lnTo>
                  <a:lnTo>
                    <a:pt x="1550243" y="1748178"/>
                  </a:lnTo>
                  <a:lnTo>
                    <a:pt x="1547124" y="1733336"/>
                  </a:lnTo>
                  <a:lnTo>
                    <a:pt x="1558631" y="1721829"/>
                  </a:lnTo>
                  <a:lnTo>
                    <a:pt x="1571665" y="1744716"/>
                  </a:lnTo>
                  <a:close/>
                </a:path>
                <a:path w="2386965" h="2734310">
                  <a:moveTo>
                    <a:pt x="1598072" y="1718309"/>
                  </a:moveTo>
                  <a:lnTo>
                    <a:pt x="1597305" y="1719076"/>
                  </a:lnTo>
                  <a:lnTo>
                    <a:pt x="1582187" y="1716233"/>
                  </a:lnTo>
                  <a:lnTo>
                    <a:pt x="1572440" y="1708020"/>
                  </a:lnTo>
                  <a:lnTo>
                    <a:pt x="1588550" y="1691910"/>
                  </a:lnTo>
                  <a:lnTo>
                    <a:pt x="1597530" y="1700890"/>
                  </a:lnTo>
                  <a:lnTo>
                    <a:pt x="1598072" y="1718309"/>
                  </a:lnTo>
                  <a:close/>
                </a:path>
                <a:path w="2386965" h="2734310">
                  <a:moveTo>
                    <a:pt x="1778575" y="1519845"/>
                  </a:moveTo>
                  <a:lnTo>
                    <a:pt x="1763580" y="1534840"/>
                  </a:lnTo>
                  <a:lnTo>
                    <a:pt x="1752718" y="1527742"/>
                  </a:lnTo>
                  <a:lnTo>
                    <a:pt x="1769223" y="1511237"/>
                  </a:lnTo>
                  <a:lnTo>
                    <a:pt x="1778575" y="1519845"/>
                  </a:lnTo>
                  <a:close/>
                </a:path>
                <a:path w="2386965" h="2734310">
                  <a:moveTo>
                    <a:pt x="1833558" y="1464863"/>
                  </a:moveTo>
                  <a:lnTo>
                    <a:pt x="1820397" y="1478024"/>
                  </a:lnTo>
                  <a:lnTo>
                    <a:pt x="1818692" y="1461768"/>
                  </a:lnTo>
                  <a:lnTo>
                    <a:pt x="1833558" y="1464863"/>
                  </a:lnTo>
                  <a:close/>
                </a:path>
                <a:path w="2386965" h="2734310">
                  <a:moveTo>
                    <a:pt x="1911483" y="1386938"/>
                  </a:moveTo>
                  <a:lnTo>
                    <a:pt x="1895948" y="1402473"/>
                  </a:lnTo>
                  <a:lnTo>
                    <a:pt x="1885997" y="1394463"/>
                  </a:lnTo>
                  <a:lnTo>
                    <a:pt x="1900776" y="1379684"/>
                  </a:lnTo>
                  <a:lnTo>
                    <a:pt x="1911483" y="1386938"/>
                  </a:lnTo>
                  <a:close/>
                </a:path>
                <a:path w="2386965" h="2734310">
                  <a:moveTo>
                    <a:pt x="1975731" y="1322690"/>
                  </a:moveTo>
                  <a:lnTo>
                    <a:pt x="1968721" y="1317726"/>
                  </a:lnTo>
                  <a:lnTo>
                    <a:pt x="1966750" y="1313710"/>
                  </a:lnTo>
                  <a:lnTo>
                    <a:pt x="1975731" y="1322690"/>
                  </a:lnTo>
                  <a:close/>
                </a:path>
                <a:path w="2386965" h="2734310">
                  <a:moveTo>
                    <a:pt x="2013095" y="1303286"/>
                  </a:moveTo>
                  <a:lnTo>
                    <a:pt x="1996971" y="1301450"/>
                  </a:lnTo>
                  <a:lnTo>
                    <a:pt x="1985162" y="1295298"/>
                  </a:lnTo>
                  <a:lnTo>
                    <a:pt x="2000505" y="1279955"/>
                  </a:lnTo>
                  <a:lnTo>
                    <a:pt x="2010108" y="1288312"/>
                  </a:lnTo>
                  <a:lnTo>
                    <a:pt x="2013095" y="1303286"/>
                  </a:lnTo>
                  <a:close/>
                </a:path>
                <a:path w="2386965" h="2734310">
                  <a:moveTo>
                    <a:pt x="1531649" y="1838614"/>
                  </a:moveTo>
                  <a:lnTo>
                    <a:pt x="1526531" y="1843732"/>
                  </a:lnTo>
                  <a:lnTo>
                    <a:pt x="1515453" y="1836849"/>
                  </a:lnTo>
                  <a:lnTo>
                    <a:pt x="1507324" y="1827018"/>
                  </a:lnTo>
                  <a:lnTo>
                    <a:pt x="1519622" y="1814720"/>
                  </a:lnTo>
                  <a:lnTo>
                    <a:pt x="1520590" y="1795791"/>
                  </a:lnTo>
                  <a:lnTo>
                    <a:pt x="1508542" y="1789879"/>
                  </a:lnTo>
                  <a:lnTo>
                    <a:pt x="1527349" y="1771072"/>
                  </a:lnTo>
                  <a:lnTo>
                    <a:pt x="1535837" y="1780544"/>
                  </a:lnTo>
                  <a:lnTo>
                    <a:pt x="1526728" y="1789653"/>
                  </a:lnTo>
                  <a:lnTo>
                    <a:pt x="1536679" y="1797663"/>
                  </a:lnTo>
                  <a:lnTo>
                    <a:pt x="1542674" y="1809628"/>
                  </a:lnTo>
                  <a:lnTo>
                    <a:pt x="1530880" y="1821423"/>
                  </a:lnTo>
                  <a:lnTo>
                    <a:pt x="1531649" y="1838614"/>
                  </a:lnTo>
                  <a:close/>
                </a:path>
                <a:path w="2386965" h="2734310">
                  <a:moveTo>
                    <a:pt x="1565626" y="1768715"/>
                  </a:moveTo>
                  <a:lnTo>
                    <a:pt x="1550284" y="1784058"/>
                  </a:lnTo>
                  <a:lnTo>
                    <a:pt x="1539769" y="1776612"/>
                  </a:lnTo>
                  <a:lnTo>
                    <a:pt x="1534624" y="1763796"/>
                  </a:lnTo>
                  <a:lnTo>
                    <a:pt x="1541517" y="1756904"/>
                  </a:lnTo>
                  <a:lnTo>
                    <a:pt x="1555591" y="1760790"/>
                  </a:lnTo>
                  <a:lnTo>
                    <a:pt x="1557953" y="1758428"/>
                  </a:lnTo>
                  <a:lnTo>
                    <a:pt x="1565626" y="1768715"/>
                  </a:lnTo>
                  <a:close/>
                </a:path>
                <a:path w="2386965" h="2734310">
                  <a:moveTo>
                    <a:pt x="1637450" y="1696892"/>
                  </a:moveTo>
                  <a:lnTo>
                    <a:pt x="1625463" y="1708878"/>
                  </a:lnTo>
                  <a:lnTo>
                    <a:pt x="1615117" y="1701264"/>
                  </a:lnTo>
                  <a:lnTo>
                    <a:pt x="1606927" y="1691493"/>
                  </a:lnTo>
                  <a:lnTo>
                    <a:pt x="1622846" y="1675575"/>
                  </a:lnTo>
                  <a:lnTo>
                    <a:pt x="1631263" y="1685118"/>
                  </a:lnTo>
                  <a:lnTo>
                    <a:pt x="1637450" y="1696892"/>
                  </a:lnTo>
                  <a:close/>
                </a:path>
                <a:path w="2386965" h="2734310">
                  <a:moveTo>
                    <a:pt x="1668615" y="1665727"/>
                  </a:moveTo>
                  <a:lnTo>
                    <a:pt x="1650108" y="1684234"/>
                  </a:lnTo>
                  <a:lnTo>
                    <a:pt x="1639917" y="1676464"/>
                  </a:lnTo>
                  <a:lnTo>
                    <a:pt x="1630517" y="1667903"/>
                  </a:lnTo>
                  <a:lnTo>
                    <a:pt x="1647394" y="1651026"/>
                  </a:lnTo>
                  <a:lnTo>
                    <a:pt x="1657933" y="1658448"/>
                  </a:lnTo>
                  <a:lnTo>
                    <a:pt x="1668615" y="1665727"/>
                  </a:lnTo>
                  <a:close/>
                </a:path>
                <a:path w="2386965" h="2734310">
                  <a:moveTo>
                    <a:pt x="1715219" y="1619123"/>
                  </a:moveTo>
                  <a:lnTo>
                    <a:pt x="1692214" y="1624167"/>
                  </a:lnTo>
                  <a:lnTo>
                    <a:pt x="1689553" y="1626828"/>
                  </a:lnTo>
                  <a:lnTo>
                    <a:pt x="1686255" y="1612166"/>
                  </a:lnTo>
                  <a:lnTo>
                    <a:pt x="1697258" y="1601162"/>
                  </a:lnTo>
                  <a:lnTo>
                    <a:pt x="1715219" y="1619123"/>
                  </a:lnTo>
                  <a:close/>
                </a:path>
                <a:path w="2386965" h="2734310">
                  <a:moveTo>
                    <a:pt x="1730416" y="1585965"/>
                  </a:moveTo>
                  <a:lnTo>
                    <a:pt x="1713910" y="1602471"/>
                  </a:lnTo>
                  <a:lnTo>
                    <a:pt x="1705697" y="1592724"/>
                  </a:lnTo>
                  <a:lnTo>
                    <a:pt x="1721807" y="1576614"/>
                  </a:lnTo>
                  <a:lnTo>
                    <a:pt x="1730416" y="1585965"/>
                  </a:lnTo>
                  <a:close/>
                </a:path>
                <a:path w="2386965" h="2734310">
                  <a:moveTo>
                    <a:pt x="1841939" y="1474442"/>
                  </a:moveTo>
                  <a:lnTo>
                    <a:pt x="1827483" y="1488898"/>
                  </a:lnTo>
                  <a:lnTo>
                    <a:pt x="1817220" y="1481200"/>
                  </a:lnTo>
                  <a:lnTo>
                    <a:pt x="1835631" y="1462789"/>
                  </a:lnTo>
                  <a:lnTo>
                    <a:pt x="1841939" y="1474442"/>
                  </a:lnTo>
                  <a:close/>
                </a:path>
                <a:path w="2386965" h="2734310">
                  <a:moveTo>
                    <a:pt x="1610662" y="1741640"/>
                  </a:moveTo>
                  <a:lnTo>
                    <a:pt x="1600689" y="1751613"/>
                  </a:lnTo>
                  <a:lnTo>
                    <a:pt x="1588724" y="1745617"/>
                  </a:lnTo>
                  <a:lnTo>
                    <a:pt x="1579564" y="1736817"/>
                  </a:lnTo>
                  <a:lnTo>
                    <a:pt x="1595770" y="1720611"/>
                  </a:lnTo>
                  <a:lnTo>
                    <a:pt x="1606285" y="1728057"/>
                  </a:lnTo>
                  <a:lnTo>
                    <a:pt x="1610662" y="1741640"/>
                  </a:lnTo>
                  <a:close/>
                </a:path>
                <a:path w="2386965" h="2734310">
                  <a:moveTo>
                    <a:pt x="1771987" y="1562354"/>
                  </a:moveTo>
                  <a:lnTo>
                    <a:pt x="1754343" y="1579998"/>
                  </a:lnTo>
                  <a:lnTo>
                    <a:pt x="1747580" y="1568801"/>
                  </a:lnTo>
                  <a:lnTo>
                    <a:pt x="1763007" y="1553374"/>
                  </a:lnTo>
                  <a:lnTo>
                    <a:pt x="1771987" y="1562354"/>
                  </a:lnTo>
                  <a:close/>
                </a:path>
                <a:path w="2386965" h="2734310">
                  <a:moveTo>
                    <a:pt x="2003185" y="1331157"/>
                  </a:moveTo>
                  <a:lnTo>
                    <a:pt x="1985061" y="1349281"/>
                  </a:lnTo>
                  <a:lnTo>
                    <a:pt x="1976656" y="1339725"/>
                  </a:lnTo>
                  <a:lnTo>
                    <a:pt x="1991723" y="1324658"/>
                  </a:lnTo>
                  <a:lnTo>
                    <a:pt x="2003185" y="1331157"/>
                  </a:lnTo>
                  <a:close/>
                </a:path>
                <a:path w="2386965" h="2734310">
                  <a:moveTo>
                    <a:pt x="1605834" y="1764429"/>
                  </a:moveTo>
                  <a:lnTo>
                    <a:pt x="1592313" y="1777949"/>
                  </a:lnTo>
                  <a:lnTo>
                    <a:pt x="1580348" y="1771954"/>
                  </a:lnTo>
                  <a:lnTo>
                    <a:pt x="1571763" y="1762578"/>
                  </a:lnTo>
                  <a:lnTo>
                    <a:pt x="1585572" y="1748770"/>
                  </a:lnTo>
                  <a:lnTo>
                    <a:pt x="1596854" y="1755448"/>
                  </a:lnTo>
                  <a:lnTo>
                    <a:pt x="1605834" y="1764429"/>
                  </a:lnTo>
                  <a:close/>
                </a:path>
                <a:path w="2386965" h="2734310">
                  <a:moveTo>
                    <a:pt x="1683315" y="1686947"/>
                  </a:moveTo>
                  <a:lnTo>
                    <a:pt x="1664808" y="1705455"/>
                  </a:lnTo>
                  <a:lnTo>
                    <a:pt x="1656882" y="1695420"/>
                  </a:lnTo>
                  <a:lnTo>
                    <a:pt x="1663595" y="1688707"/>
                  </a:lnTo>
                  <a:lnTo>
                    <a:pt x="1652038" y="1682304"/>
                  </a:lnTo>
                  <a:lnTo>
                    <a:pt x="1667728" y="1666614"/>
                  </a:lnTo>
                  <a:lnTo>
                    <a:pt x="1670499" y="1681803"/>
                  </a:lnTo>
                  <a:lnTo>
                    <a:pt x="1683315" y="1686947"/>
                  </a:lnTo>
                  <a:close/>
                </a:path>
                <a:path w="2386965" h="2734310">
                  <a:moveTo>
                    <a:pt x="1700768" y="1669495"/>
                  </a:moveTo>
                  <a:lnTo>
                    <a:pt x="1687918" y="1682344"/>
                  </a:lnTo>
                  <a:lnTo>
                    <a:pt x="1678171" y="1674131"/>
                  </a:lnTo>
                  <a:lnTo>
                    <a:pt x="1673434" y="1660908"/>
                  </a:lnTo>
                  <a:lnTo>
                    <a:pt x="1685300" y="1649041"/>
                  </a:lnTo>
                  <a:lnTo>
                    <a:pt x="1694688" y="1657614"/>
                  </a:lnTo>
                  <a:lnTo>
                    <a:pt x="1700768" y="1669495"/>
                  </a:lnTo>
                  <a:close/>
                </a:path>
                <a:path w="2386965" h="2734310">
                  <a:moveTo>
                    <a:pt x="1760029" y="1610233"/>
                  </a:moveTo>
                  <a:lnTo>
                    <a:pt x="1748748" y="1603554"/>
                  </a:lnTo>
                  <a:lnTo>
                    <a:pt x="1738677" y="1595665"/>
                  </a:lnTo>
                  <a:lnTo>
                    <a:pt x="1756644" y="1577697"/>
                  </a:lnTo>
                  <a:lnTo>
                    <a:pt x="1764090" y="1588212"/>
                  </a:lnTo>
                  <a:lnTo>
                    <a:pt x="1758721" y="1593582"/>
                  </a:lnTo>
                  <a:lnTo>
                    <a:pt x="1760029" y="1610233"/>
                  </a:lnTo>
                  <a:close/>
                </a:path>
                <a:path w="2386965" h="2734310">
                  <a:moveTo>
                    <a:pt x="1800913" y="1551389"/>
                  </a:moveTo>
                  <a:lnTo>
                    <a:pt x="1784216" y="1568086"/>
                  </a:lnTo>
                  <a:lnTo>
                    <a:pt x="1777357" y="1556984"/>
                  </a:lnTo>
                  <a:lnTo>
                    <a:pt x="1789763" y="1544578"/>
                  </a:lnTo>
                  <a:lnTo>
                    <a:pt x="1800913" y="1551389"/>
                  </a:lnTo>
                  <a:close/>
                </a:path>
                <a:path w="2386965" h="2734310">
                  <a:moveTo>
                    <a:pt x="1891882" y="1478381"/>
                  </a:moveTo>
                  <a:lnTo>
                    <a:pt x="1885589" y="1484674"/>
                  </a:lnTo>
                  <a:lnTo>
                    <a:pt x="1872257" y="1480045"/>
                  </a:lnTo>
                  <a:lnTo>
                    <a:pt x="1863205" y="1471136"/>
                  </a:lnTo>
                  <a:lnTo>
                    <a:pt x="1879387" y="1454954"/>
                  </a:lnTo>
                  <a:lnTo>
                    <a:pt x="1887900" y="1464402"/>
                  </a:lnTo>
                  <a:lnTo>
                    <a:pt x="1891882" y="1478381"/>
                  </a:lnTo>
                  <a:close/>
                </a:path>
                <a:path w="2386965" h="2734310">
                  <a:moveTo>
                    <a:pt x="1957185" y="1413078"/>
                  </a:moveTo>
                  <a:lnTo>
                    <a:pt x="1945294" y="1424969"/>
                  </a:lnTo>
                  <a:lnTo>
                    <a:pt x="1934396" y="1417906"/>
                  </a:lnTo>
                  <a:lnTo>
                    <a:pt x="1926950" y="1407392"/>
                  </a:lnTo>
                  <a:lnTo>
                    <a:pt x="1936156" y="1398186"/>
                  </a:lnTo>
                  <a:lnTo>
                    <a:pt x="1952040" y="1400262"/>
                  </a:lnTo>
                  <a:lnTo>
                    <a:pt x="1957185" y="1413078"/>
                  </a:lnTo>
                  <a:close/>
                </a:path>
                <a:path w="2386965" h="2734310">
                  <a:moveTo>
                    <a:pt x="2002671" y="1349631"/>
                  </a:moveTo>
                  <a:lnTo>
                    <a:pt x="1986787" y="1347555"/>
                  </a:lnTo>
                  <a:lnTo>
                    <a:pt x="2000919" y="1333422"/>
                  </a:lnTo>
                  <a:lnTo>
                    <a:pt x="2002671" y="1349631"/>
                  </a:lnTo>
                  <a:close/>
                </a:path>
                <a:path w="2386965" h="2734310">
                  <a:moveTo>
                    <a:pt x="1569011" y="1801251"/>
                  </a:moveTo>
                  <a:lnTo>
                    <a:pt x="1551367" y="1818896"/>
                  </a:lnTo>
                  <a:lnTo>
                    <a:pt x="1545144" y="1807158"/>
                  </a:lnTo>
                  <a:lnTo>
                    <a:pt x="1557274" y="1795028"/>
                  </a:lnTo>
                  <a:lnTo>
                    <a:pt x="1569011" y="1801251"/>
                  </a:lnTo>
                  <a:close/>
                </a:path>
                <a:path w="2386965" h="2734310">
                  <a:moveTo>
                    <a:pt x="1661430" y="1726793"/>
                  </a:moveTo>
                  <a:lnTo>
                    <a:pt x="1631691" y="1756532"/>
                  </a:lnTo>
                  <a:lnTo>
                    <a:pt x="1622136" y="1748127"/>
                  </a:lnTo>
                  <a:lnTo>
                    <a:pt x="1617183" y="1735119"/>
                  </a:lnTo>
                  <a:lnTo>
                    <a:pt x="1633067" y="1737195"/>
                  </a:lnTo>
                  <a:lnTo>
                    <a:pt x="1655027" y="1715236"/>
                  </a:lnTo>
                  <a:lnTo>
                    <a:pt x="1661430" y="1726793"/>
                  </a:lnTo>
                  <a:close/>
                </a:path>
                <a:path w="2386965" h="2734310">
                  <a:moveTo>
                    <a:pt x="1651419" y="1718844"/>
                  </a:moveTo>
                  <a:lnTo>
                    <a:pt x="1633067" y="1737195"/>
                  </a:lnTo>
                  <a:lnTo>
                    <a:pt x="1632142" y="1720160"/>
                  </a:lnTo>
                  <a:lnTo>
                    <a:pt x="1651419" y="1718844"/>
                  </a:lnTo>
                  <a:close/>
                </a:path>
                <a:path w="2386965" h="2734310">
                  <a:moveTo>
                    <a:pt x="1738324" y="1649899"/>
                  </a:moveTo>
                  <a:lnTo>
                    <a:pt x="1726817" y="1661406"/>
                  </a:lnTo>
                  <a:lnTo>
                    <a:pt x="1715535" y="1654727"/>
                  </a:lnTo>
                  <a:lnTo>
                    <a:pt x="1706555" y="1645747"/>
                  </a:lnTo>
                  <a:lnTo>
                    <a:pt x="1721982" y="1630320"/>
                  </a:lnTo>
                  <a:lnTo>
                    <a:pt x="1732412" y="1637850"/>
                  </a:lnTo>
                  <a:lnTo>
                    <a:pt x="1738324" y="1649899"/>
                  </a:lnTo>
                  <a:close/>
                </a:path>
                <a:path w="2386965" h="2734310">
                  <a:moveTo>
                    <a:pt x="1760571" y="1627652"/>
                  </a:moveTo>
                  <a:lnTo>
                    <a:pt x="1749064" y="1639159"/>
                  </a:lnTo>
                  <a:lnTo>
                    <a:pt x="1737015" y="1633247"/>
                  </a:lnTo>
                  <a:lnTo>
                    <a:pt x="1740084" y="1630179"/>
                  </a:lnTo>
                  <a:lnTo>
                    <a:pt x="1735706" y="1616596"/>
                  </a:lnTo>
                  <a:lnTo>
                    <a:pt x="1743378" y="1608924"/>
                  </a:lnTo>
                  <a:lnTo>
                    <a:pt x="1755427" y="1614836"/>
                  </a:lnTo>
                  <a:lnTo>
                    <a:pt x="1760571" y="1627652"/>
                  </a:lnTo>
                  <a:close/>
                </a:path>
                <a:path w="2386965" h="2734310">
                  <a:moveTo>
                    <a:pt x="1807496" y="1562766"/>
                  </a:moveTo>
                  <a:lnTo>
                    <a:pt x="1794994" y="1575268"/>
                  </a:lnTo>
                  <a:lnTo>
                    <a:pt x="1784324" y="1567978"/>
                  </a:lnTo>
                  <a:lnTo>
                    <a:pt x="1801261" y="1551041"/>
                  </a:lnTo>
                  <a:lnTo>
                    <a:pt x="1807496" y="1562766"/>
                  </a:lnTo>
                  <a:close/>
                </a:path>
                <a:path w="2386965" h="2734310">
                  <a:moveTo>
                    <a:pt x="1855826" y="1514436"/>
                  </a:moveTo>
                  <a:lnTo>
                    <a:pt x="1842689" y="1527574"/>
                  </a:lnTo>
                  <a:lnTo>
                    <a:pt x="1833900" y="1518402"/>
                  </a:lnTo>
                  <a:lnTo>
                    <a:pt x="1849243" y="1503059"/>
                  </a:lnTo>
                  <a:lnTo>
                    <a:pt x="1855826" y="1514436"/>
                  </a:lnTo>
                  <a:close/>
                </a:path>
                <a:path w="2386965" h="2734310">
                  <a:moveTo>
                    <a:pt x="2026769" y="1361454"/>
                  </a:moveTo>
                  <a:lnTo>
                    <a:pt x="2015487" y="1354775"/>
                  </a:lnTo>
                  <a:lnTo>
                    <a:pt x="2008485" y="1343817"/>
                  </a:lnTo>
                  <a:lnTo>
                    <a:pt x="2022617" y="1329685"/>
                  </a:lnTo>
                  <a:lnTo>
                    <a:pt x="2032544" y="1337718"/>
                  </a:lnTo>
                  <a:lnTo>
                    <a:pt x="2016255" y="1354008"/>
                  </a:lnTo>
                  <a:lnTo>
                    <a:pt x="2026769" y="1361454"/>
                  </a:lnTo>
                  <a:close/>
                </a:path>
                <a:path w="2386965" h="2734310">
                  <a:moveTo>
                    <a:pt x="1544563" y="1861620"/>
                  </a:moveTo>
                  <a:lnTo>
                    <a:pt x="1539409" y="1866775"/>
                  </a:lnTo>
                  <a:lnTo>
                    <a:pt x="1519914" y="1850348"/>
                  </a:lnTo>
                  <a:lnTo>
                    <a:pt x="1527705" y="1842557"/>
                  </a:lnTo>
                  <a:lnTo>
                    <a:pt x="1538292" y="1849931"/>
                  </a:lnTo>
                  <a:lnTo>
                    <a:pt x="1544563" y="1861620"/>
                  </a:lnTo>
                  <a:close/>
                </a:path>
                <a:path w="2386965" h="2734310">
                  <a:moveTo>
                    <a:pt x="1559244" y="1828979"/>
                  </a:moveTo>
                  <a:lnTo>
                    <a:pt x="1544525" y="1843698"/>
                  </a:lnTo>
                  <a:lnTo>
                    <a:pt x="1538841" y="1831422"/>
                  </a:lnTo>
                  <a:lnTo>
                    <a:pt x="1545230" y="1825033"/>
                  </a:lnTo>
                  <a:lnTo>
                    <a:pt x="1559244" y="1828979"/>
                  </a:lnTo>
                  <a:close/>
                </a:path>
                <a:path w="2386965" h="2734310">
                  <a:moveTo>
                    <a:pt x="1591800" y="1796423"/>
                  </a:moveTo>
                  <a:lnTo>
                    <a:pt x="1569841" y="1818382"/>
                  </a:lnTo>
                  <a:lnTo>
                    <a:pt x="1554927" y="1815336"/>
                  </a:lnTo>
                  <a:lnTo>
                    <a:pt x="1582053" y="1788210"/>
                  </a:lnTo>
                  <a:lnTo>
                    <a:pt x="1591800" y="1796423"/>
                  </a:lnTo>
                  <a:close/>
                </a:path>
                <a:path w="2386965" h="2734310">
                  <a:moveTo>
                    <a:pt x="1687944" y="1700279"/>
                  </a:moveTo>
                  <a:lnTo>
                    <a:pt x="1680297" y="1707926"/>
                  </a:lnTo>
                  <a:lnTo>
                    <a:pt x="1667205" y="1703057"/>
                  </a:lnTo>
                  <a:lnTo>
                    <a:pt x="1681781" y="1688482"/>
                  </a:lnTo>
                  <a:lnTo>
                    <a:pt x="1687944" y="1700279"/>
                  </a:lnTo>
                  <a:close/>
                </a:path>
                <a:path w="2386965" h="2734310">
                  <a:moveTo>
                    <a:pt x="1834061" y="1554162"/>
                  </a:moveTo>
                  <a:lnTo>
                    <a:pt x="1814271" y="1573952"/>
                  </a:lnTo>
                  <a:lnTo>
                    <a:pt x="1807592" y="1562670"/>
                  </a:lnTo>
                  <a:lnTo>
                    <a:pt x="1823798" y="1546465"/>
                  </a:lnTo>
                  <a:lnTo>
                    <a:pt x="1834061" y="1554162"/>
                  </a:lnTo>
                  <a:close/>
                </a:path>
                <a:path w="2386965" h="2734310">
                  <a:moveTo>
                    <a:pt x="1920100" y="1468123"/>
                  </a:moveTo>
                  <a:lnTo>
                    <a:pt x="1904026" y="1484197"/>
                  </a:lnTo>
                  <a:lnTo>
                    <a:pt x="1899829" y="1470434"/>
                  </a:lnTo>
                  <a:lnTo>
                    <a:pt x="1906266" y="1463997"/>
                  </a:lnTo>
                  <a:lnTo>
                    <a:pt x="1920100" y="1468123"/>
                  </a:lnTo>
                  <a:close/>
                </a:path>
                <a:path w="2386965" h="2734310">
                  <a:moveTo>
                    <a:pt x="2037665" y="1350558"/>
                  </a:moveTo>
                  <a:lnTo>
                    <a:pt x="2032139" y="1356084"/>
                  </a:lnTo>
                  <a:lnTo>
                    <a:pt x="2016255" y="1354008"/>
                  </a:lnTo>
                  <a:lnTo>
                    <a:pt x="2031693" y="1338569"/>
                  </a:lnTo>
                  <a:lnTo>
                    <a:pt x="2037665" y="1350558"/>
                  </a:lnTo>
                  <a:close/>
                </a:path>
                <a:path w="2386965" h="2734310">
                  <a:moveTo>
                    <a:pt x="1567937" y="1838247"/>
                  </a:moveTo>
                  <a:lnTo>
                    <a:pt x="1554752" y="1851432"/>
                  </a:lnTo>
                  <a:lnTo>
                    <a:pt x="1543962" y="1844262"/>
                  </a:lnTo>
                  <a:lnTo>
                    <a:pt x="1561114" y="1827109"/>
                  </a:lnTo>
                  <a:lnTo>
                    <a:pt x="1567937" y="1838247"/>
                  </a:lnTo>
                  <a:close/>
                </a:path>
                <a:path w="2386965" h="2734310">
                  <a:moveTo>
                    <a:pt x="1598026" y="1826118"/>
                  </a:moveTo>
                  <a:lnTo>
                    <a:pt x="1581952" y="1842192"/>
                  </a:lnTo>
                  <a:lnTo>
                    <a:pt x="1571317" y="1834866"/>
                  </a:lnTo>
                  <a:lnTo>
                    <a:pt x="1568019" y="1820204"/>
                  </a:lnTo>
                  <a:lnTo>
                    <a:pt x="1591033" y="1797190"/>
                  </a:lnTo>
                  <a:lnTo>
                    <a:pt x="1598647" y="1807537"/>
                  </a:lnTo>
                  <a:lnTo>
                    <a:pt x="1589369" y="1816815"/>
                  </a:lnTo>
                  <a:lnTo>
                    <a:pt x="1598026" y="1826118"/>
                  </a:lnTo>
                  <a:close/>
                </a:path>
                <a:path w="2386965" h="2734310">
                  <a:moveTo>
                    <a:pt x="1624336" y="1799808"/>
                  </a:moveTo>
                  <a:lnTo>
                    <a:pt x="1608226" y="1815918"/>
                  </a:lnTo>
                  <a:lnTo>
                    <a:pt x="1599606" y="1806578"/>
                  </a:lnTo>
                  <a:lnTo>
                    <a:pt x="1594293" y="1793930"/>
                  </a:lnTo>
                  <a:lnTo>
                    <a:pt x="1599975" y="1788248"/>
                  </a:lnTo>
                  <a:lnTo>
                    <a:pt x="1615356" y="1790828"/>
                  </a:lnTo>
                  <a:lnTo>
                    <a:pt x="1624336" y="1799808"/>
                  </a:lnTo>
                  <a:close/>
                </a:path>
                <a:path w="2386965" h="2734310">
                  <a:moveTo>
                    <a:pt x="1638912" y="1785232"/>
                  </a:moveTo>
                  <a:lnTo>
                    <a:pt x="1628397" y="1777786"/>
                  </a:lnTo>
                  <a:lnTo>
                    <a:pt x="1623027" y="1783156"/>
                  </a:lnTo>
                  <a:lnTo>
                    <a:pt x="1612513" y="1775710"/>
                  </a:lnTo>
                  <a:lnTo>
                    <a:pt x="1630924" y="1757299"/>
                  </a:lnTo>
                  <a:lnTo>
                    <a:pt x="1639137" y="1767046"/>
                  </a:lnTo>
                  <a:lnTo>
                    <a:pt x="1638912" y="1785232"/>
                  </a:lnTo>
                  <a:close/>
                </a:path>
                <a:path w="2386965" h="2734310">
                  <a:moveTo>
                    <a:pt x="1682097" y="1724086"/>
                  </a:moveTo>
                  <a:lnTo>
                    <a:pt x="1665987" y="1740196"/>
                  </a:lnTo>
                  <a:lnTo>
                    <a:pt x="1664678" y="1723545"/>
                  </a:lnTo>
                  <a:lnTo>
                    <a:pt x="1665446" y="1722778"/>
                  </a:lnTo>
                  <a:lnTo>
                    <a:pt x="1682097" y="1724086"/>
                  </a:lnTo>
                  <a:close/>
                </a:path>
                <a:path w="2386965" h="2734310">
                  <a:moveTo>
                    <a:pt x="1708947" y="1697236"/>
                  </a:moveTo>
                  <a:lnTo>
                    <a:pt x="1697536" y="1708648"/>
                  </a:lnTo>
                  <a:lnTo>
                    <a:pt x="1694369" y="1693854"/>
                  </a:lnTo>
                  <a:lnTo>
                    <a:pt x="1708947" y="1697236"/>
                  </a:lnTo>
                  <a:close/>
                </a:path>
                <a:path w="2386965" h="2734310">
                  <a:moveTo>
                    <a:pt x="1823793" y="1600351"/>
                  </a:moveTo>
                  <a:lnTo>
                    <a:pt x="1811710" y="1612434"/>
                  </a:lnTo>
                  <a:lnTo>
                    <a:pt x="1798703" y="1607481"/>
                  </a:lnTo>
                  <a:lnTo>
                    <a:pt x="1790490" y="1597734"/>
                  </a:lnTo>
                  <a:lnTo>
                    <a:pt x="1806599" y="1581624"/>
                  </a:lnTo>
                  <a:lnTo>
                    <a:pt x="1823793" y="1600351"/>
                  </a:lnTo>
                  <a:close/>
                </a:path>
                <a:path w="2386965" h="2734310">
                  <a:moveTo>
                    <a:pt x="1837060" y="1569124"/>
                  </a:moveTo>
                  <a:lnTo>
                    <a:pt x="1830923" y="1575261"/>
                  </a:lnTo>
                  <a:lnTo>
                    <a:pt x="1818874" y="1569349"/>
                  </a:lnTo>
                  <a:lnTo>
                    <a:pt x="1830381" y="1557842"/>
                  </a:lnTo>
                  <a:lnTo>
                    <a:pt x="1837060" y="1569124"/>
                  </a:lnTo>
                  <a:close/>
                </a:path>
                <a:path w="2386965" h="2734310">
                  <a:moveTo>
                    <a:pt x="1879027" y="1545117"/>
                  </a:moveTo>
                  <a:lnTo>
                    <a:pt x="1865314" y="1558830"/>
                  </a:lnTo>
                  <a:lnTo>
                    <a:pt x="1852894" y="1553290"/>
                  </a:lnTo>
                  <a:lnTo>
                    <a:pt x="1845724" y="1542499"/>
                  </a:lnTo>
                  <a:lnTo>
                    <a:pt x="1860287" y="1527936"/>
                  </a:lnTo>
                  <a:lnTo>
                    <a:pt x="1879027" y="1545117"/>
                  </a:lnTo>
                  <a:close/>
                </a:path>
                <a:path w="2386965" h="2734310">
                  <a:moveTo>
                    <a:pt x="1903576" y="1520569"/>
                  </a:moveTo>
                  <a:lnTo>
                    <a:pt x="1889575" y="1534569"/>
                  </a:lnTo>
                  <a:lnTo>
                    <a:pt x="1878102" y="1528082"/>
                  </a:lnTo>
                  <a:lnTo>
                    <a:pt x="1875259" y="1512964"/>
                  </a:lnTo>
                  <a:lnTo>
                    <a:pt x="1896130" y="1510054"/>
                  </a:lnTo>
                  <a:lnTo>
                    <a:pt x="1903576" y="1520569"/>
                  </a:lnTo>
                  <a:close/>
                </a:path>
                <a:path w="2386965" h="2734310">
                  <a:moveTo>
                    <a:pt x="1923687" y="1482497"/>
                  </a:moveTo>
                  <a:lnTo>
                    <a:pt x="1917322" y="1488862"/>
                  </a:lnTo>
                  <a:lnTo>
                    <a:pt x="1903847" y="1484376"/>
                  </a:lnTo>
                  <a:lnTo>
                    <a:pt x="1920136" y="1468087"/>
                  </a:lnTo>
                  <a:lnTo>
                    <a:pt x="1923687" y="1482497"/>
                  </a:lnTo>
                  <a:close/>
                </a:path>
                <a:path w="2386965" h="2734310">
                  <a:moveTo>
                    <a:pt x="1964180" y="1459964"/>
                  </a:moveTo>
                  <a:lnTo>
                    <a:pt x="1951138" y="1473006"/>
                  </a:lnTo>
                  <a:lnTo>
                    <a:pt x="1939449" y="1466734"/>
                  </a:lnTo>
                  <a:lnTo>
                    <a:pt x="1929342" y="1458881"/>
                  </a:lnTo>
                  <a:lnTo>
                    <a:pt x="1942611" y="1445612"/>
                  </a:lnTo>
                  <a:lnTo>
                    <a:pt x="1955967" y="1450217"/>
                  </a:lnTo>
                  <a:lnTo>
                    <a:pt x="1964180" y="1459964"/>
                  </a:lnTo>
                  <a:close/>
                </a:path>
                <a:path w="2386965" h="2734310">
                  <a:moveTo>
                    <a:pt x="2017338" y="1388846"/>
                  </a:moveTo>
                  <a:lnTo>
                    <a:pt x="2001228" y="1404956"/>
                  </a:lnTo>
                  <a:lnTo>
                    <a:pt x="1992248" y="1395975"/>
                  </a:lnTo>
                  <a:lnTo>
                    <a:pt x="2008106" y="1380117"/>
                  </a:lnTo>
                  <a:lnTo>
                    <a:pt x="2017338" y="1388846"/>
                  </a:lnTo>
                  <a:close/>
                </a:path>
                <a:path w="2386965" h="2734310">
                  <a:moveTo>
                    <a:pt x="1570996" y="1853148"/>
                  </a:moveTo>
                  <a:lnTo>
                    <a:pt x="1554335" y="1869810"/>
                  </a:lnTo>
                  <a:lnTo>
                    <a:pt x="1548327" y="1857857"/>
                  </a:lnTo>
                  <a:lnTo>
                    <a:pt x="1560889" y="1845295"/>
                  </a:lnTo>
                  <a:lnTo>
                    <a:pt x="1570996" y="1853148"/>
                  </a:lnTo>
                  <a:close/>
                </a:path>
                <a:path w="2386965" h="2734310">
                  <a:moveTo>
                    <a:pt x="1702002" y="1758063"/>
                  </a:moveTo>
                  <a:lnTo>
                    <a:pt x="1692832" y="1767233"/>
                  </a:lnTo>
                  <a:lnTo>
                    <a:pt x="1677415" y="1764690"/>
                  </a:lnTo>
                  <a:lnTo>
                    <a:pt x="1675735" y="1748409"/>
                  </a:lnTo>
                  <a:lnTo>
                    <a:pt x="1665220" y="1740963"/>
                  </a:lnTo>
                  <a:lnTo>
                    <a:pt x="1682649" y="1723535"/>
                  </a:lnTo>
                  <a:lnTo>
                    <a:pt x="1690886" y="1733258"/>
                  </a:lnTo>
                  <a:lnTo>
                    <a:pt x="1684940" y="1739204"/>
                  </a:lnTo>
                  <a:lnTo>
                    <a:pt x="1702002" y="1758063"/>
                  </a:lnTo>
                  <a:close/>
                </a:path>
                <a:path w="2386965" h="2734310">
                  <a:moveTo>
                    <a:pt x="1718023" y="1706121"/>
                  </a:moveTo>
                  <a:lnTo>
                    <a:pt x="1704886" y="1719258"/>
                  </a:lnTo>
                  <a:lnTo>
                    <a:pt x="1694168" y="1712016"/>
                  </a:lnTo>
                  <a:lnTo>
                    <a:pt x="1711117" y="1695067"/>
                  </a:lnTo>
                  <a:lnTo>
                    <a:pt x="1718023" y="1706121"/>
                  </a:lnTo>
                  <a:close/>
                </a:path>
                <a:path w="2386965" h="2734310">
                  <a:moveTo>
                    <a:pt x="1757593" y="1684511"/>
                  </a:moveTo>
                  <a:lnTo>
                    <a:pt x="1737873" y="1686271"/>
                  </a:lnTo>
                  <a:lnTo>
                    <a:pt x="1737418" y="1686726"/>
                  </a:lnTo>
                  <a:lnTo>
                    <a:pt x="1729852" y="1676332"/>
                  </a:lnTo>
                  <a:lnTo>
                    <a:pt x="1745770" y="1660414"/>
                  </a:lnTo>
                  <a:lnTo>
                    <a:pt x="1753983" y="1670161"/>
                  </a:lnTo>
                  <a:lnTo>
                    <a:pt x="1757593" y="1684511"/>
                  </a:lnTo>
                  <a:close/>
                </a:path>
                <a:path w="2386965" h="2734310">
                  <a:moveTo>
                    <a:pt x="1923871" y="1518233"/>
                  </a:moveTo>
                  <a:lnTo>
                    <a:pt x="1915696" y="1526408"/>
                  </a:lnTo>
                  <a:lnTo>
                    <a:pt x="1903576" y="1520569"/>
                  </a:lnTo>
                  <a:lnTo>
                    <a:pt x="1908178" y="1515966"/>
                  </a:lnTo>
                  <a:lnTo>
                    <a:pt x="1903034" y="1503150"/>
                  </a:lnTo>
                  <a:lnTo>
                    <a:pt x="1909171" y="1497013"/>
                  </a:lnTo>
                  <a:lnTo>
                    <a:pt x="1921052" y="1503092"/>
                  </a:lnTo>
                  <a:lnTo>
                    <a:pt x="1923871" y="1518233"/>
                  </a:lnTo>
                  <a:close/>
                </a:path>
                <a:path w="2386965" h="2734310">
                  <a:moveTo>
                    <a:pt x="2017688" y="1406456"/>
                  </a:moveTo>
                  <a:lnTo>
                    <a:pt x="2005471" y="1400712"/>
                  </a:lnTo>
                  <a:lnTo>
                    <a:pt x="2012232" y="1393952"/>
                  </a:lnTo>
                  <a:lnTo>
                    <a:pt x="2017688" y="1406456"/>
                  </a:lnTo>
                  <a:close/>
                </a:path>
                <a:path w="2386965" h="2734310">
                  <a:moveTo>
                    <a:pt x="2079025" y="1363079"/>
                  </a:moveTo>
                  <a:lnTo>
                    <a:pt x="2063908" y="1360236"/>
                  </a:lnTo>
                  <a:lnTo>
                    <a:pt x="2063141" y="1361003"/>
                  </a:lnTo>
                  <a:lnTo>
                    <a:pt x="2054161" y="1352023"/>
                  </a:lnTo>
                  <a:lnTo>
                    <a:pt x="2071134" y="1335050"/>
                  </a:lnTo>
                  <a:lnTo>
                    <a:pt x="2079215" y="1344929"/>
                  </a:lnTo>
                  <a:lnTo>
                    <a:pt x="2063908" y="1360236"/>
                  </a:lnTo>
                  <a:lnTo>
                    <a:pt x="2076724" y="1365381"/>
                  </a:lnTo>
                  <a:lnTo>
                    <a:pt x="2079025" y="1363079"/>
                  </a:lnTo>
                  <a:close/>
                </a:path>
                <a:path w="2386965" h="2734310">
                  <a:moveTo>
                    <a:pt x="1575613" y="1866492"/>
                  </a:moveTo>
                  <a:lnTo>
                    <a:pt x="1568877" y="1873228"/>
                  </a:lnTo>
                  <a:lnTo>
                    <a:pt x="1555102" y="1869042"/>
                  </a:lnTo>
                  <a:lnTo>
                    <a:pt x="1570253" y="1853891"/>
                  </a:lnTo>
                  <a:lnTo>
                    <a:pt x="1575613" y="1866492"/>
                  </a:lnTo>
                  <a:close/>
                </a:path>
                <a:path w="2386965" h="2734310">
                  <a:moveTo>
                    <a:pt x="1798252" y="1643853"/>
                  </a:moveTo>
                  <a:lnTo>
                    <a:pt x="1785210" y="1656894"/>
                  </a:lnTo>
                  <a:lnTo>
                    <a:pt x="1771819" y="1652325"/>
                  </a:lnTo>
                  <a:lnTo>
                    <a:pt x="1790039" y="1634105"/>
                  </a:lnTo>
                  <a:lnTo>
                    <a:pt x="1798252" y="1643853"/>
                  </a:lnTo>
                  <a:close/>
                </a:path>
                <a:path w="2386965" h="2734310">
                  <a:moveTo>
                    <a:pt x="1889712" y="1570353"/>
                  </a:moveTo>
                  <a:lnTo>
                    <a:pt x="1876335" y="1583730"/>
                  </a:lnTo>
                  <a:lnTo>
                    <a:pt x="1866431" y="1575673"/>
                  </a:lnTo>
                  <a:lnTo>
                    <a:pt x="1860987" y="1563157"/>
                  </a:lnTo>
                  <a:lnTo>
                    <a:pt x="1869054" y="1555090"/>
                  </a:lnTo>
                  <a:lnTo>
                    <a:pt x="1883345" y="1558760"/>
                  </a:lnTo>
                  <a:lnTo>
                    <a:pt x="1884267" y="1557837"/>
                  </a:lnTo>
                  <a:lnTo>
                    <a:pt x="1889712" y="1570353"/>
                  </a:lnTo>
                  <a:close/>
                </a:path>
                <a:path w="2386965" h="2734310">
                  <a:moveTo>
                    <a:pt x="1583912" y="1894113"/>
                  </a:moveTo>
                  <a:lnTo>
                    <a:pt x="1576864" y="1901161"/>
                  </a:lnTo>
                  <a:lnTo>
                    <a:pt x="1558137" y="1883968"/>
                  </a:lnTo>
                  <a:lnTo>
                    <a:pt x="1568109" y="1873995"/>
                  </a:lnTo>
                  <a:lnTo>
                    <a:pt x="1580398" y="1879667"/>
                  </a:lnTo>
                  <a:lnTo>
                    <a:pt x="1579391" y="1880674"/>
                  </a:lnTo>
                  <a:lnTo>
                    <a:pt x="1583912" y="1894113"/>
                  </a:lnTo>
                  <a:close/>
                </a:path>
                <a:path w="2386965" h="2734310">
                  <a:moveTo>
                    <a:pt x="1649743" y="1828283"/>
                  </a:moveTo>
                  <a:lnTo>
                    <a:pt x="1645140" y="1832886"/>
                  </a:lnTo>
                  <a:lnTo>
                    <a:pt x="1631557" y="1828508"/>
                  </a:lnTo>
                  <a:lnTo>
                    <a:pt x="1631005" y="1829060"/>
                  </a:lnTo>
                  <a:lnTo>
                    <a:pt x="1623344" y="1818761"/>
                  </a:lnTo>
                  <a:lnTo>
                    <a:pt x="1639453" y="1802651"/>
                  </a:lnTo>
                  <a:lnTo>
                    <a:pt x="1646899" y="1813166"/>
                  </a:lnTo>
                  <a:lnTo>
                    <a:pt x="1649743" y="1828283"/>
                  </a:lnTo>
                  <a:close/>
                </a:path>
                <a:path w="2386965" h="2734310">
                  <a:moveTo>
                    <a:pt x="1674517" y="1785548"/>
                  </a:moveTo>
                  <a:lnTo>
                    <a:pt x="1661859" y="1798206"/>
                  </a:lnTo>
                  <a:lnTo>
                    <a:pt x="1650865" y="1791240"/>
                  </a:lnTo>
                  <a:lnTo>
                    <a:pt x="1668917" y="1773188"/>
                  </a:lnTo>
                  <a:lnTo>
                    <a:pt x="1674517" y="1785548"/>
                  </a:lnTo>
                  <a:close/>
                </a:path>
                <a:path w="2386965" h="2734310">
                  <a:moveTo>
                    <a:pt x="1745010" y="1715055"/>
                  </a:moveTo>
                  <a:lnTo>
                    <a:pt x="1732819" y="1727246"/>
                  </a:lnTo>
                  <a:lnTo>
                    <a:pt x="1728861" y="1713243"/>
                  </a:lnTo>
                  <a:lnTo>
                    <a:pt x="1732374" y="1709731"/>
                  </a:lnTo>
                  <a:lnTo>
                    <a:pt x="1745010" y="1715055"/>
                  </a:lnTo>
                  <a:close/>
                </a:path>
                <a:path w="2386965" h="2734310">
                  <a:moveTo>
                    <a:pt x="1844597" y="1633429"/>
                  </a:moveTo>
                  <a:lnTo>
                    <a:pt x="1832548" y="1627517"/>
                  </a:lnTo>
                  <a:lnTo>
                    <a:pt x="1821722" y="1620383"/>
                  </a:lnTo>
                  <a:lnTo>
                    <a:pt x="1838910" y="1603194"/>
                  </a:lnTo>
                  <a:lnTo>
                    <a:pt x="1851846" y="1608219"/>
                  </a:lnTo>
                  <a:lnTo>
                    <a:pt x="1837151" y="1622915"/>
                  </a:lnTo>
                  <a:lnTo>
                    <a:pt x="1844597" y="1633429"/>
                  </a:lnTo>
                  <a:close/>
                </a:path>
                <a:path w="2386965" h="2734310">
                  <a:moveTo>
                    <a:pt x="1624427" y="1853599"/>
                  </a:moveTo>
                  <a:lnTo>
                    <a:pt x="1609851" y="1868174"/>
                  </a:lnTo>
                  <a:lnTo>
                    <a:pt x="1599337" y="1860728"/>
                  </a:lnTo>
                  <a:lnTo>
                    <a:pt x="1617137" y="1842928"/>
                  </a:lnTo>
                  <a:lnTo>
                    <a:pt x="1624427" y="1853599"/>
                  </a:lnTo>
                  <a:close/>
                </a:path>
                <a:path w="2386965" h="2734310">
                  <a:moveTo>
                    <a:pt x="1711656" y="1784331"/>
                  </a:moveTo>
                  <a:lnTo>
                    <a:pt x="1696553" y="1799434"/>
                  </a:lnTo>
                  <a:lnTo>
                    <a:pt x="1689634" y="1788392"/>
                  </a:lnTo>
                  <a:lnTo>
                    <a:pt x="1688409" y="1771656"/>
                  </a:lnTo>
                  <a:lnTo>
                    <a:pt x="1702771" y="1775254"/>
                  </a:lnTo>
                  <a:lnTo>
                    <a:pt x="1704845" y="1773181"/>
                  </a:lnTo>
                  <a:lnTo>
                    <a:pt x="1711656" y="1784331"/>
                  </a:lnTo>
                  <a:close/>
                </a:path>
                <a:path w="2386965" h="2734310">
                  <a:moveTo>
                    <a:pt x="1736204" y="1759782"/>
                  </a:moveTo>
                  <a:lnTo>
                    <a:pt x="1724601" y="1771385"/>
                  </a:lnTo>
                  <a:lnTo>
                    <a:pt x="1713955" y="1764071"/>
                  </a:lnTo>
                  <a:lnTo>
                    <a:pt x="1705969" y="1754096"/>
                  </a:lnTo>
                  <a:lnTo>
                    <a:pt x="1721312" y="1738753"/>
                  </a:lnTo>
                  <a:lnTo>
                    <a:pt x="1731132" y="1746894"/>
                  </a:lnTo>
                  <a:lnTo>
                    <a:pt x="1736204" y="1759782"/>
                  </a:lnTo>
                  <a:close/>
                </a:path>
                <a:path w="2386965" h="2734310">
                  <a:moveTo>
                    <a:pt x="1757142" y="1720883"/>
                  </a:moveTo>
                  <a:lnTo>
                    <a:pt x="1743430" y="1734596"/>
                  </a:lnTo>
                  <a:lnTo>
                    <a:pt x="1732376" y="1727689"/>
                  </a:lnTo>
                  <a:lnTo>
                    <a:pt x="1750464" y="1709601"/>
                  </a:lnTo>
                  <a:lnTo>
                    <a:pt x="1757142" y="1720883"/>
                  </a:lnTo>
                  <a:close/>
                </a:path>
                <a:path w="2386965" h="2734310">
                  <a:moveTo>
                    <a:pt x="1811288" y="1684698"/>
                  </a:moveTo>
                  <a:lnTo>
                    <a:pt x="1799877" y="1696109"/>
                  </a:lnTo>
                  <a:lnTo>
                    <a:pt x="1788595" y="1689430"/>
                  </a:lnTo>
                  <a:lnTo>
                    <a:pt x="1779615" y="1680450"/>
                  </a:lnTo>
                  <a:lnTo>
                    <a:pt x="1797259" y="1662806"/>
                  </a:lnTo>
                  <a:lnTo>
                    <a:pt x="1805029" y="1672997"/>
                  </a:lnTo>
                  <a:lnTo>
                    <a:pt x="1811288" y="1684698"/>
                  </a:lnTo>
                  <a:close/>
                </a:path>
                <a:path w="2386965" h="2734310">
                  <a:moveTo>
                    <a:pt x="1868630" y="1609396"/>
                  </a:moveTo>
                  <a:lnTo>
                    <a:pt x="1849966" y="1628059"/>
                  </a:lnTo>
                  <a:lnTo>
                    <a:pt x="1837151" y="1622915"/>
                  </a:lnTo>
                  <a:lnTo>
                    <a:pt x="1859398" y="1600667"/>
                  </a:lnTo>
                  <a:lnTo>
                    <a:pt x="1868630" y="1609396"/>
                  </a:lnTo>
                  <a:close/>
                </a:path>
                <a:path w="2386965" h="2734310">
                  <a:moveTo>
                    <a:pt x="1617072" y="1896875"/>
                  </a:moveTo>
                  <a:lnTo>
                    <a:pt x="1602496" y="1911451"/>
                  </a:lnTo>
                  <a:lnTo>
                    <a:pt x="1583912" y="1894113"/>
                  </a:lnTo>
                  <a:lnTo>
                    <a:pt x="1597050" y="1880976"/>
                  </a:lnTo>
                  <a:lnTo>
                    <a:pt x="1608859" y="1887127"/>
                  </a:lnTo>
                  <a:lnTo>
                    <a:pt x="1617072" y="1896875"/>
                  </a:lnTo>
                  <a:close/>
                </a:path>
                <a:path w="2386965" h="2734310">
                  <a:moveTo>
                    <a:pt x="1672654" y="1841293"/>
                  </a:moveTo>
                  <a:lnTo>
                    <a:pt x="1660032" y="1853915"/>
                  </a:lnTo>
                  <a:lnTo>
                    <a:pt x="1642071" y="1835954"/>
                  </a:lnTo>
                  <a:lnTo>
                    <a:pt x="1654909" y="1823117"/>
                  </a:lnTo>
                  <a:lnTo>
                    <a:pt x="1668025" y="1827962"/>
                  </a:lnTo>
                  <a:lnTo>
                    <a:pt x="1672654" y="1841293"/>
                  </a:lnTo>
                  <a:close/>
                </a:path>
                <a:path w="2386965" h="2734310">
                  <a:moveTo>
                    <a:pt x="1771267" y="1742679"/>
                  </a:moveTo>
                  <a:lnTo>
                    <a:pt x="1753623" y="1760324"/>
                  </a:lnTo>
                  <a:lnTo>
                    <a:pt x="1743912" y="1752075"/>
                  </a:lnTo>
                  <a:lnTo>
                    <a:pt x="1747424" y="1748563"/>
                  </a:lnTo>
                  <a:lnTo>
                    <a:pt x="1744401" y="1733625"/>
                  </a:lnTo>
                  <a:lnTo>
                    <a:pt x="1759986" y="1736001"/>
                  </a:lnTo>
                  <a:lnTo>
                    <a:pt x="1771267" y="1742679"/>
                  </a:lnTo>
                  <a:close/>
                </a:path>
                <a:path w="2386965" h="2734310">
                  <a:moveTo>
                    <a:pt x="1792014" y="1703972"/>
                  </a:moveTo>
                  <a:lnTo>
                    <a:pt x="1771493" y="1724493"/>
                  </a:lnTo>
                  <a:lnTo>
                    <a:pt x="1767115" y="1710910"/>
                  </a:lnTo>
                  <a:lnTo>
                    <a:pt x="1781691" y="1696335"/>
                  </a:lnTo>
                  <a:lnTo>
                    <a:pt x="1792014" y="1703972"/>
                  </a:lnTo>
                  <a:close/>
                </a:path>
                <a:path w="2386965" h="2734310">
                  <a:moveTo>
                    <a:pt x="1844146" y="1669801"/>
                  </a:moveTo>
                  <a:lnTo>
                    <a:pt x="1828611" y="1685336"/>
                  </a:lnTo>
                  <a:lnTo>
                    <a:pt x="1817905" y="1678081"/>
                  </a:lnTo>
                  <a:lnTo>
                    <a:pt x="1812377" y="1665649"/>
                  </a:lnTo>
                  <a:lnTo>
                    <a:pt x="1823596" y="1654430"/>
                  </a:lnTo>
                  <a:lnTo>
                    <a:pt x="1833763" y="1662223"/>
                  </a:lnTo>
                  <a:lnTo>
                    <a:pt x="1844146" y="1669801"/>
                  </a:lnTo>
                  <a:close/>
                </a:path>
                <a:path w="2386965" h="2734310">
                  <a:moveTo>
                    <a:pt x="1903983" y="1609964"/>
                  </a:moveTo>
                  <a:lnTo>
                    <a:pt x="1880427" y="1615559"/>
                  </a:lnTo>
                  <a:lnTo>
                    <a:pt x="1871890" y="1606136"/>
                  </a:lnTo>
                  <a:lnTo>
                    <a:pt x="1885147" y="1592878"/>
                  </a:lnTo>
                  <a:lnTo>
                    <a:pt x="1903983" y="1609964"/>
                  </a:lnTo>
                  <a:close/>
                </a:path>
                <a:path w="2386965" h="2734310">
                  <a:moveTo>
                    <a:pt x="1929811" y="1566175"/>
                  </a:moveTo>
                  <a:lnTo>
                    <a:pt x="1913486" y="1582500"/>
                  </a:lnTo>
                  <a:lnTo>
                    <a:pt x="1904434" y="1573592"/>
                  </a:lnTo>
                  <a:lnTo>
                    <a:pt x="1920579" y="1557446"/>
                  </a:lnTo>
                  <a:lnTo>
                    <a:pt x="1929811" y="1566175"/>
                  </a:lnTo>
                  <a:close/>
                </a:path>
                <a:path w="2386965" h="2734310">
                  <a:moveTo>
                    <a:pt x="1984758" y="1511228"/>
                  </a:moveTo>
                  <a:lnTo>
                    <a:pt x="1967881" y="1528105"/>
                  </a:lnTo>
                  <a:lnTo>
                    <a:pt x="1958709" y="1519317"/>
                  </a:lnTo>
                  <a:lnTo>
                    <a:pt x="1974243" y="1503782"/>
                  </a:lnTo>
                  <a:lnTo>
                    <a:pt x="1984758" y="1511228"/>
                  </a:lnTo>
                  <a:close/>
                </a:path>
                <a:path w="2386965" h="2734310">
                  <a:moveTo>
                    <a:pt x="1661341" y="1870567"/>
                  </a:moveTo>
                  <a:lnTo>
                    <a:pt x="1649833" y="1882074"/>
                  </a:lnTo>
                  <a:lnTo>
                    <a:pt x="1637689" y="1876258"/>
                  </a:lnTo>
                  <a:lnTo>
                    <a:pt x="1629572" y="1866415"/>
                  </a:lnTo>
                  <a:lnTo>
                    <a:pt x="1646077" y="1849909"/>
                  </a:lnTo>
                  <a:lnTo>
                    <a:pt x="1656100" y="1857847"/>
                  </a:lnTo>
                  <a:lnTo>
                    <a:pt x="1655273" y="1858674"/>
                  </a:lnTo>
                  <a:lnTo>
                    <a:pt x="1661341" y="1870567"/>
                  </a:lnTo>
                  <a:close/>
                </a:path>
                <a:path w="2386965" h="2734310">
                  <a:moveTo>
                    <a:pt x="1702766" y="1829141"/>
                  </a:moveTo>
                  <a:lnTo>
                    <a:pt x="1688670" y="1843237"/>
                  </a:lnTo>
                  <a:lnTo>
                    <a:pt x="1676633" y="1837313"/>
                  </a:lnTo>
                  <a:lnTo>
                    <a:pt x="1668696" y="1827290"/>
                  </a:lnTo>
                  <a:lnTo>
                    <a:pt x="1683271" y="1812715"/>
                  </a:lnTo>
                  <a:lnTo>
                    <a:pt x="1702766" y="1829141"/>
                  </a:lnTo>
                  <a:close/>
                </a:path>
                <a:path w="2386965" h="2734310">
                  <a:moveTo>
                    <a:pt x="1788911" y="1725035"/>
                  </a:moveTo>
                  <a:lnTo>
                    <a:pt x="1776095" y="1719891"/>
                  </a:lnTo>
                  <a:lnTo>
                    <a:pt x="1787219" y="1708767"/>
                  </a:lnTo>
                  <a:lnTo>
                    <a:pt x="1788911" y="1725035"/>
                  </a:lnTo>
                  <a:close/>
                </a:path>
                <a:path w="2386965" h="2734310">
                  <a:moveTo>
                    <a:pt x="1821673" y="1710234"/>
                  </a:moveTo>
                  <a:lnTo>
                    <a:pt x="1811317" y="1720590"/>
                  </a:lnTo>
                  <a:lnTo>
                    <a:pt x="1801258" y="1712689"/>
                  </a:lnTo>
                  <a:lnTo>
                    <a:pt x="1794507" y="1701479"/>
                  </a:lnTo>
                  <a:lnTo>
                    <a:pt x="1804791" y="1691195"/>
                  </a:lnTo>
                  <a:lnTo>
                    <a:pt x="1817871" y="1696076"/>
                  </a:lnTo>
                  <a:lnTo>
                    <a:pt x="1817080" y="1696867"/>
                  </a:lnTo>
                  <a:lnTo>
                    <a:pt x="1821673" y="1710234"/>
                  </a:lnTo>
                  <a:close/>
                </a:path>
                <a:path w="2386965" h="2734310">
                  <a:moveTo>
                    <a:pt x="1985587" y="1528359"/>
                  </a:moveTo>
                  <a:lnTo>
                    <a:pt x="1972783" y="1523203"/>
                  </a:lnTo>
                  <a:lnTo>
                    <a:pt x="1980287" y="1515699"/>
                  </a:lnTo>
                  <a:lnTo>
                    <a:pt x="1985587" y="1528359"/>
                  </a:lnTo>
                  <a:close/>
                </a:path>
                <a:path w="2386965" h="2734310">
                  <a:moveTo>
                    <a:pt x="1640628" y="1891279"/>
                  </a:moveTo>
                  <a:lnTo>
                    <a:pt x="1606874" y="1925034"/>
                  </a:lnTo>
                  <a:lnTo>
                    <a:pt x="1597126" y="1916821"/>
                  </a:lnTo>
                  <a:lnTo>
                    <a:pt x="1622034" y="1891912"/>
                  </a:lnTo>
                  <a:lnTo>
                    <a:pt x="1640628" y="1891279"/>
                  </a:lnTo>
                  <a:close/>
                </a:path>
                <a:path w="2386965" h="2734310">
                  <a:moveTo>
                    <a:pt x="1736295" y="1813573"/>
                  </a:moveTo>
                  <a:lnTo>
                    <a:pt x="1726322" y="1823546"/>
                  </a:lnTo>
                  <a:lnTo>
                    <a:pt x="1709670" y="1822237"/>
                  </a:lnTo>
                  <a:lnTo>
                    <a:pt x="1711205" y="1820702"/>
                  </a:lnTo>
                  <a:lnTo>
                    <a:pt x="1705293" y="1808654"/>
                  </a:lnTo>
                  <a:lnTo>
                    <a:pt x="1716704" y="1797242"/>
                  </a:lnTo>
                  <a:lnTo>
                    <a:pt x="1728406" y="1803502"/>
                  </a:lnTo>
                  <a:lnTo>
                    <a:pt x="1736295" y="1813573"/>
                  </a:lnTo>
                  <a:close/>
                </a:path>
                <a:path w="2386965" h="2734310">
                  <a:moveTo>
                    <a:pt x="1748675" y="1783232"/>
                  </a:moveTo>
                  <a:lnTo>
                    <a:pt x="1734219" y="1797688"/>
                  </a:lnTo>
                  <a:lnTo>
                    <a:pt x="1729482" y="1784465"/>
                  </a:lnTo>
                  <a:lnTo>
                    <a:pt x="1735020" y="1778927"/>
                  </a:lnTo>
                  <a:lnTo>
                    <a:pt x="1748675" y="1783232"/>
                  </a:lnTo>
                  <a:close/>
                </a:path>
                <a:path w="2386965" h="2734310">
                  <a:moveTo>
                    <a:pt x="1866757" y="1683111"/>
                  </a:moveTo>
                  <a:lnTo>
                    <a:pt x="1860572" y="1689296"/>
                  </a:lnTo>
                  <a:lnTo>
                    <a:pt x="1847708" y="1684199"/>
                  </a:lnTo>
                  <a:lnTo>
                    <a:pt x="1838008" y="1675938"/>
                  </a:lnTo>
                  <a:lnTo>
                    <a:pt x="1852584" y="1661362"/>
                  </a:lnTo>
                  <a:lnTo>
                    <a:pt x="1865400" y="1666507"/>
                  </a:lnTo>
                  <a:lnTo>
                    <a:pt x="1866757" y="1683111"/>
                  </a:lnTo>
                  <a:close/>
                </a:path>
                <a:path w="2386965" h="2734310">
                  <a:moveTo>
                    <a:pt x="1890490" y="1659377"/>
                  </a:moveTo>
                  <a:lnTo>
                    <a:pt x="1878732" y="1671136"/>
                  </a:lnTo>
                  <a:lnTo>
                    <a:pt x="1866167" y="1665740"/>
                  </a:lnTo>
                  <a:lnTo>
                    <a:pt x="1859512" y="1654434"/>
                  </a:lnTo>
                  <a:lnTo>
                    <a:pt x="1869917" y="1644030"/>
                  </a:lnTo>
                  <a:lnTo>
                    <a:pt x="1883812" y="1648096"/>
                  </a:lnTo>
                  <a:lnTo>
                    <a:pt x="1890490" y="1659377"/>
                  </a:lnTo>
                  <a:close/>
                </a:path>
                <a:path w="2386965" h="2734310">
                  <a:moveTo>
                    <a:pt x="1967780" y="1582088"/>
                  </a:moveTo>
                  <a:lnTo>
                    <a:pt x="1953238" y="1578669"/>
                  </a:lnTo>
                  <a:lnTo>
                    <a:pt x="1951128" y="1580779"/>
                  </a:lnTo>
                  <a:lnTo>
                    <a:pt x="1944641" y="1569306"/>
                  </a:lnTo>
                  <a:lnTo>
                    <a:pt x="1958450" y="1555497"/>
                  </a:lnTo>
                  <a:lnTo>
                    <a:pt x="1966663" y="1565244"/>
                  </a:lnTo>
                  <a:lnTo>
                    <a:pt x="1967780" y="1582088"/>
                  </a:lnTo>
                  <a:close/>
                </a:path>
                <a:path w="2386965" h="2734310">
                  <a:moveTo>
                    <a:pt x="2008966" y="1540902"/>
                  </a:moveTo>
                  <a:lnTo>
                    <a:pt x="1993000" y="1556868"/>
                  </a:lnTo>
                  <a:lnTo>
                    <a:pt x="1982977" y="1548931"/>
                  </a:lnTo>
                  <a:lnTo>
                    <a:pt x="1977628" y="1536318"/>
                  </a:lnTo>
                  <a:lnTo>
                    <a:pt x="1996246" y="1535661"/>
                  </a:lnTo>
                  <a:lnTo>
                    <a:pt x="2000417" y="1531490"/>
                  </a:lnTo>
                  <a:lnTo>
                    <a:pt x="2008966" y="1540902"/>
                  </a:lnTo>
                  <a:close/>
                </a:path>
                <a:path w="2386965" h="2734310">
                  <a:moveTo>
                    <a:pt x="2117022" y="1414885"/>
                  </a:moveTo>
                  <a:lnTo>
                    <a:pt x="2110885" y="1421022"/>
                  </a:lnTo>
                  <a:lnTo>
                    <a:pt x="2108809" y="1405137"/>
                  </a:lnTo>
                  <a:lnTo>
                    <a:pt x="2117022" y="1414885"/>
                  </a:lnTo>
                  <a:close/>
                </a:path>
                <a:path w="2386965" h="2734310">
                  <a:moveTo>
                    <a:pt x="2142760" y="1407108"/>
                  </a:moveTo>
                  <a:lnTo>
                    <a:pt x="2114963" y="1434905"/>
                  </a:lnTo>
                  <a:lnTo>
                    <a:pt x="2103214" y="1428693"/>
                  </a:lnTo>
                  <a:lnTo>
                    <a:pt x="2119324" y="1412583"/>
                  </a:lnTo>
                  <a:lnTo>
                    <a:pt x="2117248" y="1396699"/>
                  </a:lnTo>
                  <a:lnTo>
                    <a:pt x="2127532" y="1386414"/>
                  </a:lnTo>
                  <a:lnTo>
                    <a:pt x="2138886" y="1393021"/>
                  </a:lnTo>
                  <a:lnTo>
                    <a:pt x="2142760" y="1407108"/>
                  </a:lnTo>
                  <a:close/>
                </a:path>
                <a:path w="2386965" h="2734310">
                  <a:moveTo>
                    <a:pt x="1656512" y="1893355"/>
                  </a:moveTo>
                  <a:lnTo>
                    <a:pt x="1636567" y="1913301"/>
                  </a:lnTo>
                  <a:lnTo>
                    <a:pt x="1620035" y="1911872"/>
                  </a:lnTo>
                  <a:lnTo>
                    <a:pt x="1646765" y="1885142"/>
                  </a:lnTo>
                  <a:lnTo>
                    <a:pt x="1656512" y="1893355"/>
                  </a:lnTo>
                  <a:close/>
                </a:path>
                <a:path w="2386965" h="2734310">
                  <a:moveTo>
                    <a:pt x="1758446" y="1791421"/>
                  </a:moveTo>
                  <a:lnTo>
                    <a:pt x="1743199" y="1806668"/>
                  </a:lnTo>
                  <a:lnTo>
                    <a:pt x="1730383" y="1801524"/>
                  </a:lnTo>
                  <a:lnTo>
                    <a:pt x="1750329" y="1781578"/>
                  </a:lnTo>
                  <a:lnTo>
                    <a:pt x="1758446" y="1791421"/>
                  </a:lnTo>
                  <a:close/>
                </a:path>
                <a:path w="2386965" h="2734310">
                  <a:moveTo>
                    <a:pt x="1809823" y="1758005"/>
                  </a:moveTo>
                  <a:lnTo>
                    <a:pt x="1795461" y="1754407"/>
                  </a:lnTo>
                  <a:lnTo>
                    <a:pt x="1793099" y="1756768"/>
                  </a:lnTo>
                  <a:lnTo>
                    <a:pt x="1784850" y="1747057"/>
                  </a:lnTo>
                  <a:lnTo>
                    <a:pt x="1800960" y="1730947"/>
                  </a:lnTo>
                  <a:lnTo>
                    <a:pt x="1809173" y="1740694"/>
                  </a:lnTo>
                  <a:lnTo>
                    <a:pt x="1809823" y="1758005"/>
                  </a:lnTo>
                  <a:close/>
                </a:path>
                <a:path w="2386965" h="2734310">
                  <a:moveTo>
                    <a:pt x="1941194" y="1608674"/>
                  </a:moveTo>
                  <a:lnTo>
                    <a:pt x="1927924" y="1621943"/>
                  </a:lnTo>
                  <a:lnTo>
                    <a:pt x="1926004" y="1605903"/>
                  </a:lnTo>
                  <a:lnTo>
                    <a:pt x="1941194" y="1608674"/>
                  </a:lnTo>
                  <a:close/>
                </a:path>
                <a:path w="2386965" h="2734310">
                  <a:moveTo>
                    <a:pt x="1667118" y="1954592"/>
                  </a:moveTo>
                  <a:lnTo>
                    <a:pt x="1654843" y="1966866"/>
                  </a:lnTo>
                  <a:lnTo>
                    <a:pt x="1616621" y="1933247"/>
                  </a:lnTo>
                  <a:lnTo>
                    <a:pt x="1621140" y="1928728"/>
                  </a:lnTo>
                  <a:lnTo>
                    <a:pt x="1633560" y="1934268"/>
                  </a:lnTo>
                  <a:lnTo>
                    <a:pt x="1634555" y="1933273"/>
                  </a:lnTo>
                  <a:lnTo>
                    <a:pt x="1640719" y="1945070"/>
                  </a:lnTo>
                  <a:lnTo>
                    <a:pt x="1649157" y="1936632"/>
                  </a:lnTo>
                  <a:lnTo>
                    <a:pt x="1667118" y="1954592"/>
                  </a:lnTo>
                  <a:close/>
                </a:path>
                <a:path w="2386965" h="2734310">
                  <a:moveTo>
                    <a:pt x="1664725" y="1903103"/>
                  </a:moveTo>
                  <a:lnTo>
                    <a:pt x="1648807" y="1919021"/>
                  </a:lnTo>
                  <a:lnTo>
                    <a:pt x="1640786" y="1909082"/>
                  </a:lnTo>
                  <a:lnTo>
                    <a:pt x="1655745" y="1894123"/>
                  </a:lnTo>
                  <a:lnTo>
                    <a:pt x="1664725" y="1903103"/>
                  </a:lnTo>
                  <a:close/>
                </a:path>
                <a:path w="2386965" h="2734310">
                  <a:moveTo>
                    <a:pt x="1682502" y="1885327"/>
                  </a:moveTo>
                  <a:lnTo>
                    <a:pt x="1664725" y="1903103"/>
                  </a:lnTo>
                  <a:lnTo>
                    <a:pt x="1668787" y="1881081"/>
                  </a:lnTo>
                  <a:lnTo>
                    <a:pt x="1682502" y="1885327"/>
                  </a:lnTo>
                  <a:close/>
                </a:path>
                <a:path w="2386965" h="2734310">
                  <a:moveTo>
                    <a:pt x="1771358" y="1796470"/>
                  </a:moveTo>
                  <a:lnTo>
                    <a:pt x="1754769" y="1813060"/>
                  </a:lnTo>
                  <a:lnTo>
                    <a:pt x="1744734" y="1805134"/>
                  </a:lnTo>
                  <a:lnTo>
                    <a:pt x="1759309" y="1790558"/>
                  </a:lnTo>
                  <a:lnTo>
                    <a:pt x="1771358" y="1796470"/>
                  </a:lnTo>
                  <a:close/>
                </a:path>
                <a:path w="2386965" h="2734310">
                  <a:moveTo>
                    <a:pt x="1798798" y="1786991"/>
                  </a:moveTo>
                  <a:lnTo>
                    <a:pt x="1788921" y="1796868"/>
                  </a:lnTo>
                  <a:lnTo>
                    <a:pt x="1779029" y="1788799"/>
                  </a:lnTo>
                  <a:lnTo>
                    <a:pt x="1773549" y="1776318"/>
                  </a:lnTo>
                  <a:lnTo>
                    <a:pt x="1785152" y="1764715"/>
                  </a:lnTo>
                  <a:lnTo>
                    <a:pt x="1795907" y="1771922"/>
                  </a:lnTo>
                  <a:lnTo>
                    <a:pt x="1798798" y="1786991"/>
                  </a:lnTo>
                  <a:close/>
                </a:path>
                <a:path w="2386965" h="2734310">
                  <a:moveTo>
                    <a:pt x="1861260" y="1724529"/>
                  </a:moveTo>
                  <a:lnTo>
                    <a:pt x="1855039" y="1730750"/>
                  </a:lnTo>
                  <a:lnTo>
                    <a:pt x="1841420" y="1726409"/>
                  </a:lnTo>
                  <a:lnTo>
                    <a:pt x="1832188" y="1717680"/>
                  </a:lnTo>
                  <a:lnTo>
                    <a:pt x="1849017" y="1700851"/>
                  </a:lnTo>
                  <a:lnTo>
                    <a:pt x="1857278" y="1710550"/>
                  </a:lnTo>
                  <a:lnTo>
                    <a:pt x="1861260" y="1724529"/>
                  </a:lnTo>
                  <a:close/>
                </a:path>
                <a:path w="2386965" h="2734310">
                  <a:moveTo>
                    <a:pt x="1948496" y="1619332"/>
                  </a:moveTo>
                  <a:lnTo>
                    <a:pt x="1935442" y="1632386"/>
                  </a:lnTo>
                  <a:lnTo>
                    <a:pt x="1925108" y="1624760"/>
                  </a:lnTo>
                  <a:lnTo>
                    <a:pt x="1942656" y="1607212"/>
                  </a:lnTo>
                  <a:lnTo>
                    <a:pt x="1948496" y="1619332"/>
                  </a:lnTo>
                  <a:close/>
                </a:path>
                <a:path w="2386965" h="2734310">
                  <a:moveTo>
                    <a:pt x="2112510" y="1473278"/>
                  </a:moveTo>
                  <a:lnTo>
                    <a:pt x="2096400" y="1489388"/>
                  </a:lnTo>
                  <a:lnTo>
                    <a:pt x="2087420" y="1480408"/>
                  </a:lnTo>
                  <a:lnTo>
                    <a:pt x="2083666" y="1466202"/>
                  </a:lnTo>
                  <a:lnTo>
                    <a:pt x="2091817" y="1458051"/>
                  </a:lnTo>
                  <a:lnTo>
                    <a:pt x="2104297" y="1463531"/>
                  </a:lnTo>
                  <a:lnTo>
                    <a:pt x="2112510" y="1473278"/>
                  </a:lnTo>
                  <a:close/>
                </a:path>
                <a:path w="2386965" h="2734310">
                  <a:moveTo>
                    <a:pt x="1708001" y="1895748"/>
                  </a:moveTo>
                  <a:lnTo>
                    <a:pt x="1700556" y="1885233"/>
                  </a:lnTo>
                  <a:lnTo>
                    <a:pt x="1662198" y="1923590"/>
                  </a:lnTo>
                  <a:lnTo>
                    <a:pt x="1648136" y="1919692"/>
                  </a:lnTo>
                  <a:lnTo>
                    <a:pt x="1698360" y="1869468"/>
                  </a:lnTo>
                  <a:lnTo>
                    <a:pt x="1704391" y="1881397"/>
                  </a:lnTo>
                  <a:lnTo>
                    <a:pt x="1708001" y="1895748"/>
                  </a:lnTo>
                  <a:close/>
                </a:path>
                <a:path w="2386965" h="2734310">
                  <a:moveTo>
                    <a:pt x="1734072" y="1869677"/>
                  </a:moveTo>
                  <a:lnTo>
                    <a:pt x="1727851" y="1875898"/>
                  </a:lnTo>
                  <a:lnTo>
                    <a:pt x="1715383" y="1870406"/>
                  </a:lnTo>
                  <a:lnTo>
                    <a:pt x="1708452" y="1859376"/>
                  </a:lnTo>
                  <a:lnTo>
                    <a:pt x="1719960" y="1847869"/>
                  </a:lnTo>
                  <a:lnTo>
                    <a:pt x="1732967" y="1852821"/>
                  </a:lnTo>
                  <a:lnTo>
                    <a:pt x="1731241" y="1854547"/>
                  </a:lnTo>
                  <a:lnTo>
                    <a:pt x="1734072" y="1869677"/>
                  </a:lnTo>
                  <a:close/>
                </a:path>
                <a:path w="2386965" h="2734310">
                  <a:moveTo>
                    <a:pt x="1765537" y="1838212"/>
                  </a:moveTo>
                  <a:lnTo>
                    <a:pt x="1749427" y="1854322"/>
                  </a:lnTo>
                  <a:lnTo>
                    <a:pt x="1741214" y="1844575"/>
                  </a:lnTo>
                  <a:lnTo>
                    <a:pt x="1733768" y="1834060"/>
                  </a:lnTo>
                  <a:lnTo>
                    <a:pt x="1745419" y="1822409"/>
                  </a:lnTo>
                  <a:lnTo>
                    <a:pt x="1758283" y="1827506"/>
                  </a:lnTo>
                  <a:lnTo>
                    <a:pt x="1757851" y="1827937"/>
                  </a:lnTo>
                  <a:lnTo>
                    <a:pt x="1765537" y="1838212"/>
                  </a:lnTo>
                  <a:close/>
                </a:path>
                <a:path w="2386965" h="2734310">
                  <a:moveTo>
                    <a:pt x="1776503" y="1809286"/>
                  </a:moveTo>
                  <a:lnTo>
                    <a:pt x="1763557" y="1822232"/>
                  </a:lnTo>
                  <a:lnTo>
                    <a:pt x="1754097" y="1813731"/>
                  </a:lnTo>
                  <a:lnTo>
                    <a:pt x="1769824" y="1798004"/>
                  </a:lnTo>
                  <a:lnTo>
                    <a:pt x="1776503" y="1809286"/>
                  </a:lnTo>
                  <a:close/>
                </a:path>
                <a:path w="2386965" h="2734310">
                  <a:moveTo>
                    <a:pt x="1902697" y="1683091"/>
                  </a:moveTo>
                  <a:lnTo>
                    <a:pt x="1891574" y="1694215"/>
                  </a:lnTo>
                  <a:lnTo>
                    <a:pt x="1888874" y="1678954"/>
                  </a:lnTo>
                  <a:lnTo>
                    <a:pt x="1902697" y="1683091"/>
                  </a:lnTo>
                  <a:close/>
                </a:path>
                <a:path w="2386965" h="2734310">
                  <a:moveTo>
                    <a:pt x="1929931" y="1655858"/>
                  </a:moveTo>
                  <a:lnTo>
                    <a:pt x="1913821" y="1671968"/>
                  </a:lnTo>
                  <a:lnTo>
                    <a:pt x="1904074" y="1663755"/>
                  </a:lnTo>
                  <a:lnTo>
                    <a:pt x="1920855" y="1646973"/>
                  </a:lnTo>
                  <a:lnTo>
                    <a:pt x="1929931" y="1655858"/>
                  </a:lnTo>
                  <a:close/>
                </a:path>
                <a:path w="2386965" h="2734310">
                  <a:moveTo>
                    <a:pt x="1994361" y="1609388"/>
                  </a:moveTo>
                  <a:lnTo>
                    <a:pt x="1987625" y="1616125"/>
                  </a:lnTo>
                  <a:lnTo>
                    <a:pt x="1971908" y="1613881"/>
                  </a:lnTo>
                  <a:lnTo>
                    <a:pt x="1962376" y="1605452"/>
                  </a:lnTo>
                  <a:lnTo>
                    <a:pt x="1976952" y="1590876"/>
                  </a:lnTo>
                  <a:lnTo>
                    <a:pt x="1994361" y="1609388"/>
                  </a:lnTo>
                  <a:close/>
                </a:path>
                <a:path w="2386965" h="2734310">
                  <a:moveTo>
                    <a:pt x="2025598" y="1578151"/>
                  </a:moveTo>
                  <a:lnTo>
                    <a:pt x="2009488" y="1594261"/>
                  </a:lnTo>
                  <a:lnTo>
                    <a:pt x="2000975" y="1584813"/>
                  </a:lnTo>
                  <a:lnTo>
                    <a:pt x="1995267" y="1572561"/>
                  </a:lnTo>
                  <a:lnTo>
                    <a:pt x="2000697" y="1567131"/>
                  </a:lnTo>
                  <a:lnTo>
                    <a:pt x="2016618" y="1569171"/>
                  </a:lnTo>
                  <a:lnTo>
                    <a:pt x="2025598" y="1578151"/>
                  </a:lnTo>
                  <a:close/>
                </a:path>
                <a:path w="2386965" h="2734310">
                  <a:moveTo>
                    <a:pt x="1838133" y="1801538"/>
                  </a:moveTo>
                  <a:lnTo>
                    <a:pt x="1822382" y="1817288"/>
                  </a:lnTo>
                  <a:lnTo>
                    <a:pt x="1819779" y="1801931"/>
                  </a:lnTo>
                  <a:lnTo>
                    <a:pt x="1808533" y="1795216"/>
                  </a:lnTo>
                  <a:lnTo>
                    <a:pt x="1804983" y="1780806"/>
                  </a:lnTo>
                  <a:lnTo>
                    <a:pt x="1812283" y="1773506"/>
                  </a:lnTo>
                  <a:lnTo>
                    <a:pt x="1824607" y="1779142"/>
                  </a:lnTo>
                  <a:lnTo>
                    <a:pt x="1833587" y="1788122"/>
                  </a:lnTo>
                  <a:lnTo>
                    <a:pt x="1826683" y="1795027"/>
                  </a:lnTo>
                  <a:lnTo>
                    <a:pt x="1838133" y="1801538"/>
                  </a:lnTo>
                  <a:close/>
                </a:path>
                <a:path w="2386965" h="2734310">
                  <a:moveTo>
                    <a:pt x="1868876" y="1752834"/>
                  </a:moveTo>
                  <a:lnTo>
                    <a:pt x="1838190" y="1783520"/>
                  </a:lnTo>
                  <a:lnTo>
                    <a:pt x="1818695" y="1767093"/>
                  </a:lnTo>
                  <a:lnTo>
                    <a:pt x="1835956" y="1749833"/>
                  </a:lnTo>
                  <a:lnTo>
                    <a:pt x="1846087" y="1757662"/>
                  </a:lnTo>
                  <a:lnTo>
                    <a:pt x="1855041" y="1748708"/>
                  </a:lnTo>
                  <a:lnTo>
                    <a:pt x="1868876" y="1752834"/>
                  </a:lnTo>
                  <a:close/>
                </a:path>
                <a:path w="2386965" h="2734310">
                  <a:moveTo>
                    <a:pt x="1915897" y="1687852"/>
                  </a:moveTo>
                  <a:lnTo>
                    <a:pt x="1900362" y="1703387"/>
                  </a:lnTo>
                  <a:lnTo>
                    <a:pt x="1889824" y="1695965"/>
                  </a:lnTo>
                  <a:lnTo>
                    <a:pt x="1905814" y="1679975"/>
                  </a:lnTo>
                  <a:lnTo>
                    <a:pt x="1915897" y="1687852"/>
                  </a:lnTo>
                  <a:close/>
                </a:path>
                <a:path w="2386965" h="2734310">
                  <a:moveTo>
                    <a:pt x="1973207" y="1648503"/>
                  </a:moveTo>
                  <a:lnTo>
                    <a:pt x="1956330" y="1665380"/>
                  </a:lnTo>
                  <a:lnTo>
                    <a:pt x="1948117" y="1655632"/>
                  </a:lnTo>
                  <a:lnTo>
                    <a:pt x="1945537" y="1640251"/>
                  </a:lnTo>
                  <a:lnTo>
                    <a:pt x="1951219" y="1634570"/>
                  </a:lnTo>
                  <a:lnTo>
                    <a:pt x="1963867" y="1639882"/>
                  </a:lnTo>
                  <a:lnTo>
                    <a:pt x="1973207" y="1648503"/>
                  </a:lnTo>
                  <a:close/>
                </a:path>
                <a:path w="2386965" h="2734310">
                  <a:moveTo>
                    <a:pt x="2158088" y="1463622"/>
                  </a:moveTo>
                  <a:lnTo>
                    <a:pt x="2141211" y="1480499"/>
                  </a:lnTo>
                  <a:lnTo>
                    <a:pt x="2132255" y="1471495"/>
                  </a:lnTo>
                  <a:lnTo>
                    <a:pt x="2135299" y="1468450"/>
                  </a:lnTo>
                  <a:lnTo>
                    <a:pt x="2131665" y="1454124"/>
                  </a:lnTo>
                  <a:lnTo>
                    <a:pt x="2147574" y="1456176"/>
                  </a:lnTo>
                  <a:lnTo>
                    <a:pt x="2158088" y="1463622"/>
                  </a:lnTo>
                  <a:close/>
                </a:path>
                <a:path w="2386965" h="2734310">
                  <a:moveTo>
                    <a:pt x="1702948" y="1936722"/>
                  </a:moveTo>
                  <a:lnTo>
                    <a:pt x="1687605" y="1952065"/>
                  </a:lnTo>
                  <a:lnTo>
                    <a:pt x="1677091" y="1944619"/>
                  </a:lnTo>
                  <a:lnTo>
                    <a:pt x="1671946" y="1931803"/>
                  </a:lnTo>
                  <a:lnTo>
                    <a:pt x="1677316" y="1926433"/>
                  </a:lnTo>
                  <a:lnTo>
                    <a:pt x="1692433" y="1929276"/>
                  </a:lnTo>
                  <a:lnTo>
                    <a:pt x="1702948" y="1936722"/>
                  </a:lnTo>
                  <a:close/>
                </a:path>
                <a:path w="2386965" h="2734310">
                  <a:moveTo>
                    <a:pt x="1728839" y="1910831"/>
                  </a:moveTo>
                  <a:lnTo>
                    <a:pt x="1713482" y="1908228"/>
                  </a:lnTo>
                  <a:lnTo>
                    <a:pt x="1704166" y="1899583"/>
                  </a:lnTo>
                  <a:lnTo>
                    <a:pt x="1718742" y="1885008"/>
                  </a:lnTo>
                  <a:lnTo>
                    <a:pt x="1726523" y="1895187"/>
                  </a:lnTo>
                  <a:lnTo>
                    <a:pt x="1728839" y="1910831"/>
                  </a:lnTo>
                  <a:close/>
                </a:path>
                <a:path w="2386965" h="2734310">
                  <a:moveTo>
                    <a:pt x="1746157" y="1875553"/>
                  </a:moveTo>
                  <a:lnTo>
                    <a:pt x="1738438" y="1883272"/>
                  </a:lnTo>
                  <a:lnTo>
                    <a:pt x="1733317" y="1870432"/>
                  </a:lnTo>
                  <a:lnTo>
                    <a:pt x="1746157" y="1875553"/>
                  </a:lnTo>
                  <a:close/>
                </a:path>
                <a:path w="2386965" h="2734310">
                  <a:moveTo>
                    <a:pt x="1775285" y="1846425"/>
                  </a:moveTo>
                  <a:lnTo>
                    <a:pt x="1757976" y="1863734"/>
                  </a:lnTo>
                  <a:lnTo>
                    <a:pt x="1748660" y="1855089"/>
                  </a:lnTo>
                  <a:lnTo>
                    <a:pt x="1766304" y="1837445"/>
                  </a:lnTo>
                  <a:lnTo>
                    <a:pt x="1775285" y="1846425"/>
                  </a:lnTo>
                  <a:close/>
                </a:path>
                <a:path w="2386965" h="2734310">
                  <a:moveTo>
                    <a:pt x="2099883" y="1539787"/>
                  </a:moveTo>
                  <a:lnTo>
                    <a:pt x="2085751" y="1553919"/>
                  </a:lnTo>
                  <a:lnTo>
                    <a:pt x="2076771" y="1544939"/>
                  </a:lnTo>
                  <a:lnTo>
                    <a:pt x="2070859" y="1532890"/>
                  </a:lnTo>
                  <a:lnTo>
                    <a:pt x="2083901" y="1519848"/>
                  </a:lnTo>
                  <a:lnTo>
                    <a:pt x="2091347" y="1530363"/>
                  </a:lnTo>
                  <a:lnTo>
                    <a:pt x="2092881" y="1528829"/>
                  </a:lnTo>
                  <a:lnTo>
                    <a:pt x="2099883" y="1539787"/>
                  </a:lnTo>
                  <a:close/>
                </a:path>
                <a:path w="2386965" h="2734310">
                  <a:moveTo>
                    <a:pt x="1759716" y="1879954"/>
                  </a:moveTo>
                  <a:lnTo>
                    <a:pt x="1744373" y="1895297"/>
                  </a:lnTo>
                  <a:lnTo>
                    <a:pt x="1733859" y="1887851"/>
                  </a:lnTo>
                  <a:lnTo>
                    <a:pt x="1750736" y="1870974"/>
                  </a:lnTo>
                  <a:lnTo>
                    <a:pt x="1759716" y="1879954"/>
                  </a:lnTo>
                  <a:close/>
                </a:path>
                <a:path w="2386965" h="2734310">
                  <a:moveTo>
                    <a:pt x="1792094" y="1865536"/>
                  </a:moveTo>
                  <a:lnTo>
                    <a:pt x="1776368" y="1881263"/>
                  </a:lnTo>
                  <a:lnTo>
                    <a:pt x="1769905" y="1869765"/>
                  </a:lnTo>
                  <a:lnTo>
                    <a:pt x="1765887" y="1855823"/>
                  </a:lnTo>
                  <a:lnTo>
                    <a:pt x="1780117" y="1859553"/>
                  </a:lnTo>
                  <a:lnTo>
                    <a:pt x="1785032" y="1854638"/>
                  </a:lnTo>
                  <a:lnTo>
                    <a:pt x="1792094" y="1865536"/>
                  </a:lnTo>
                  <a:close/>
                </a:path>
                <a:path w="2386965" h="2734310">
                  <a:moveTo>
                    <a:pt x="1810122" y="1847509"/>
                  </a:moveTo>
                  <a:lnTo>
                    <a:pt x="1794238" y="1845433"/>
                  </a:lnTo>
                  <a:lnTo>
                    <a:pt x="1785269" y="1836440"/>
                  </a:lnTo>
                  <a:lnTo>
                    <a:pt x="1800253" y="1821457"/>
                  </a:lnTo>
                  <a:lnTo>
                    <a:pt x="1808813" y="1830857"/>
                  </a:lnTo>
                  <a:lnTo>
                    <a:pt x="1810122" y="1847509"/>
                  </a:lnTo>
                  <a:close/>
                </a:path>
                <a:path w="2386965" h="2734310">
                  <a:moveTo>
                    <a:pt x="1867584" y="1772087"/>
                  </a:moveTo>
                  <a:lnTo>
                    <a:pt x="1863376" y="1776294"/>
                  </a:lnTo>
                  <a:lnTo>
                    <a:pt x="1850908" y="1770802"/>
                  </a:lnTo>
                  <a:lnTo>
                    <a:pt x="1865040" y="1756670"/>
                  </a:lnTo>
                  <a:lnTo>
                    <a:pt x="1867584" y="1772087"/>
                  </a:lnTo>
                  <a:close/>
                </a:path>
                <a:path w="2386965" h="2734310">
                  <a:moveTo>
                    <a:pt x="1899027" y="1758604"/>
                  </a:moveTo>
                  <a:lnTo>
                    <a:pt x="1889138" y="1768493"/>
                  </a:lnTo>
                  <a:lnTo>
                    <a:pt x="1874787" y="1764883"/>
                  </a:lnTo>
                  <a:lnTo>
                    <a:pt x="1876322" y="1763348"/>
                  </a:lnTo>
                  <a:lnTo>
                    <a:pt x="1865040" y="1756670"/>
                  </a:lnTo>
                  <a:lnTo>
                    <a:pt x="1879268" y="1742441"/>
                  </a:lnTo>
                  <a:lnTo>
                    <a:pt x="1892528" y="1747143"/>
                  </a:lnTo>
                  <a:lnTo>
                    <a:pt x="1899027" y="1758604"/>
                  </a:lnTo>
                  <a:close/>
                </a:path>
                <a:path w="2386965" h="2734310">
                  <a:moveTo>
                    <a:pt x="1923659" y="1733972"/>
                  </a:moveTo>
                  <a:lnTo>
                    <a:pt x="1919823" y="1737807"/>
                  </a:lnTo>
                  <a:lnTo>
                    <a:pt x="1906240" y="1733430"/>
                  </a:lnTo>
                  <a:lnTo>
                    <a:pt x="1896493" y="1725217"/>
                  </a:lnTo>
                  <a:lnTo>
                    <a:pt x="1911069" y="1710641"/>
                  </a:lnTo>
                  <a:lnTo>
                    <a:pt x="1922518" y="1717152"/>
                  </a:lnTo>
                  <a:lnTo>
                    <a:pt x="1920816" y="1718854"/>
                  </a:lnTo>
                  <a:lnTo>
                    <a:pt x="1923659" y="1733972"/>
                  </a:lnTo>
                  <a:close/>
                </a:path>
                <a:path w="2386965" h="2734310">
                  <a:moveTo>
                    <a:pt x="1941529" y="1698141"/>
                  </a:moveTo>
                  <a:lnTo>
                    <a:pt x="1924748" y="1714923"/>
                  </a:lnTo>
                  <a:lnTo>
                    <a:pt x="1917553" y="1704156"/>
                  </a:lnTo>
                  <a:lnTo>
                    <a:pt x="1933316" y="1688394"/>
                  </a:lnTo>
                  <a:lnTo>
                    <a:pt x="1941529" y="1698141"/>
                  </a:lnTo>
                  <a:close/>
                </a:path>
                <a:path w="2386965" h="2734310">
                  <a:moveTo>
                    <a:pt x="2049552" y="1590118"/>
                  </a:moveTo>
                  <a:lnTo>
                    <a:pt x="2033586" y="1606084"/>
                  </a:lnTo>
                  <a:lnTo>
                    <a:pt x="2030119" y="1591590"/>
                  </a:lnTo>
                  <a:lnTo>
                    <a:pt x="2036496" y="1585214"/>
                  </a:lnTo>
                  <a:lnTo>
                    <a:pt x="2049552" y="1590118"/>
                  </a:lnTo>
                  <a:close/>
                </a:path>
                <a:path w="2386965" h="2734310">
                  <a:moveTo>
                    <a:pt x="1698120" y="1959511"/>
                  </a:moveTo>
                  <a:lnTo>
                    <a:pt x="1678845" y="1978786"/>
                  </a:lnTo>
                  <a:lnTo>
                    <a:pt x="1674743" y="1964927"/>
                  </a:lnTo>
                  <a:lnTo>
                    <a:pt x="1685304" y="1954367"/>
                  </a:lnTo>
                  <a:lnTo>
                    <a:pt x="1698120" y="1959511"/>
                  </a:lnTo>
                  <a:close/>
                </a:path>
                <a:path w="2386965" h="2734310">
                  <a:moveTo>
                    <a:pt x="1728038" y="1929593"/>
                  </a:moveTo>
                  <a:lnTo>
                    <a:pt x="1712180" y="1945451"/>
                  </a:lnTo>
                  <a:lnTo>
                    <a:pt x="1703715" y="1935955"/>
                  </a:lnTo>
                  <a:lnTo>
                    <a:pt x="1718291" y="1921380"/>
                  </a:lnTo>
                  <a:lnTo>
                    <a:pt x="1728038" y="1929593"/>
                  </a:lnTo>
                  <a:close/>
                </a:path>
                <a:path w="2386965" h="2734310">
                  <a:moveTo>
                    <a:pt x="1843133" y="1814498"/>
                  </a:moveTo>
                  <a:lnTo>
                    <a:pt x="1832130" y="1825501"/>
                  </a:lnTo>
                  <a:lnTo>
                    <a:pt x="1820896" y="1818774"/>
                  </a:lnTo>
                  <a:lnTo>
                    <a:pt x="1837581" y="1802089"/>
                  </a:lnTo>
                  <a:lnTo>
                    <a:pt x="1843133" y="1814498"/>
                  </a:lnTo>
                  <a:close/>
                </a:path>
                <a:path w="2386965" h="2734310">
                  <a:moveTo>
                    <a:pt x="2010346" y="1647285"/>
                  </a:moveTo>
                  <a:lnTo>
                    <a:pt x="1994032" y="1663598"/>
                  </a:lnTo>
                  <a:lnTo>
                    <a:pt x="1987845" y="1651825"/>
                  </a:lnTo>
                  <a:lnTo>
                    <a:pt x="1999832" y="1639839"/>
                  </a:lnTo>
                  <a:lnTo>
                    <a:pt x="2010346" y="1647285"/>
                  </a:lnTo>
                  <a:close/>
                </a:path>
                <a:path w="2386965" h="2734310">
                  <a:moveTo>
                    <a:pt x="2048478" y="1627114"/>
                  </a:moveTo>
                  <a:lnTo>
                    <a:pt x="2032368" y="1643223"/>
                  </a:lnTo>
                  <a:lnTo>
                    <a:pt x="2022620" y="1635010"/>
                  </a:lnTo>
                  <a:lnTo>
                    <a:pt x="2015174" y="1624496"/>
                  </a:lnTo>
                  <a:lnTo>
                    <a:pt x="2029750" y="1609920"/>
                  </a:lnTo>
                  <a:lnTo>
                    <a:pt x="2040265" y="1617366"/>
                  </a:lnTo>
                  <a:lnTo>
                    <a:pt x="2048478" y="1627114"/>
                  </a:lnTo>
                  <a:close/>
                </a:path>
                <a:path w="2386965" h="2734310">
                  <a:moveTo>
                    <a:pt x="2055607" y="1602023"/>
                  </a:moveTo>
                  <a:lnTo>
                    <a:pt x="2043045" y="1614585"/>
                  </a:lnTo>
                  <a:lnTo>
                    <a:pt x="2032135" y="1607535"/>
                  </a:lnTo>
                  <a:lnTo>
                    <a:pt x="2048161" y="1591509"/>
                  </a:lnTo>
                  <a:lnTo>
                    <a:pt x="2055607" y="1602023"/>
                  </a:lnTo>
                  <a:close/>
                </a:path>
                <a:path w="2386965" h="2734310">
                  <a:moveTo>
                    <a:pt x="1756964" y="1918627"/>
                  </a:moveTo>
                  <a:lnTo>
                    <a:pt x="1740087" y="1935504"/>
                  </a:lnTo>
                  <a:lnTo>
                    <a:pt x="1731107" y="1926524"/>
                  </a:lnTo>
                  <a:lnTo>
                    <a:pt x="1747720" y="1909911"/>
                  </a:lnTo>
                  <a:lnTo>
                    <a:pt x="1756964" y="1918627"/>
                  </a:lnTo>
                  <a:close/>
                </a:path>
                <a:path w="2386965" h="2734310">
                  <a:moveTo>
                    <a:pt x="1787137" y="1906415"/>
                  </a:moveTo>
                  <a:lnTo>
                    <a:pt x="1772894" y="1902697"/>
                  </a:lnTo>
                  <a:lnTo>
                    <a:pt x="1763327" y="1894304"/>
                  </a:lnTo>
                  <a:lnTo>
                    <a:pt x="1780204" y="1877427"/>
                  </a:lnTo>
                  <a:lnTo>
                    <a:pt x="1784713" y="1890878"/>
                  </a:lnTo>
                  <a:lnTo>
                    <a:pt x="1787137" y="1906415"/>
                  </a:lnTo>
                  <a:close/>
                </a:path>
                <a:path w="2386965" h="2734310">
                  <a:moveTo>
                    <a:pt x="1870513" y="1805078"/>
                  </a:moveTo>
                  <a:lnTo>
                    <a:pt x="1855158" y="1820433"/>
                  </a:lnTo>
                  <a:lnTo>
                    <a:pt x="1848479" y="1809151"/>
                  </a:lnTo>
                  <a:lnTo>
                    <a:pt x="1864685" y="1792946"/>
                  </a:lnTo>
                  <a:lnTo>
                    <a:pt x="1870513" y="1805078"/>
                  </a:lnTo>
                  <a:close/>
                </a:path>
                <a:path w="2386965" h="2734310">
                  <a:moveTo>
                    <a:pt x="1932462" y="1761090"/>
                  </a:moveTo>
                  <a:lnTo>
                    <a:pt x="1925510" y="1768042"/>
                  </a:lnTo>
                  <a:lnTo>
                    <a:pt x="1912802" y="1762790"/>
                  </a:lnTo>
                  <a:lnTo>
                    <a:pt x="1903618" y="1754013"/>
                  </a:lnTo>
                  <a:lnTo>
                    <a:pt x="1917522" y="1740109"/>
                  </a:lnTo>
                  <a:lnTo>
                    <a:pt x="1929043" y="1746548"/>
                  </a:lnTo>
                  <a:lnTo>
                    <a:pt x="1927845" y="1747747"/>
                  </a:lnTo>
                  <a:lnTo>
                    <a:pt x="1932462" y="1761090"/>
                  </a:lnTo>
                  <a:close/>
                </a:path>
                <a:path w="2386965" h="2734310">
                  <a:moveTo>
                    <a:pt x="1972305" y="1721246"/>
                  </a:moveTo>
                  <a:lnTo>
                    <a:pt x="1965401" y="1728151"/>
                  </a:lnTo>
                  <a:lnTo>
                    <a:pt x="1953604" y="1721987"/>
                  </a:lnTo>
                  <a:lnTo>
                    <a:pt x="1952861" y="1722731"/>
                  </a:lnTo>
                  <a:lnTo>
                    <a:pt x="1946673" y="1710957"/>
                  </a:lnTo>
                  <a:lnTo>
                    <a:pt x="1959715" y="1697916"/>
                  </a:lnTo>
                  <a:lnTo>
                    <a:pt x="1968695" y="1706896"/>
                  </a:lnTo>
                  <a:lnTo>
                    <a:pt x="1972305" y="1721246"/>
                  </a:lnTo>
                  <a:close/>
                </a:path>
                <a:path w="2386965" h="2734310">
                  <a:moveTo>
                    <a:pt x="2017025" y="1658566"/>
                  </a:moveTo>
                  <a:lnTo>
                    <a:pt x="2006776" y="1668815"/>
                  </a:lnTo>
                  <a:lnTo>
                    <a:pt x="1993469" y="1664162"/>
                  </a:lnTo>
                  <a:lnTo>
                    <a:pt x="2009579" y="1648052"/>
                  </a:lnTo>
                  <a:lnTo>
                    <a:pt x="2017025" y="1658566"/>
                  </a:lnTo>
                  <a:close/>
                </a:path>
                <a:path w="2386965" h="2734310">
                  <a:moveTo>
                    <a:pt x="2141843" y="1551708"/>
                  </a:moveTo>
                  <a:lnTo>
                    <a:pt x="2131103" y="1562448"/>
                  </a:lnTo>
                  <a:lnTo>
                    <a:pt x="2117520" y="1558071"/>
                  </a:lnTo>
                  <a:lnTo>
                    <a:pt x="2111609" y="1546022"/>
                  </a:lnTo>
                  <a:lnTo>
                    <a:pt x="2124650" y="1532981"/>
                  </a:lnTo>
                  <a:lnTo>
                    <a:pt x="2135165" y="1540427"/>
                  </a:lnTo>
                  <a:lnTo>
                    <a:pt x="2141843" y="1551708"/>
                  </a:lnTo>
                  <a:close/>
                </a:path>
                <a:path w="2386965" h="2734310">
                  <a:moveTo>
                    <a:pt x="2206691" y="1486861"/>
                  </a:moveTo>
                  <a:lnTo>
                    <a:pt x="2189632" y="1485960"/>
                  </a:lnTo>
                  <a:lnTo>
                    <a:pt x="2178698" y="1478933"/>
                  </a:lnTo>
                  <a:lnTo>
                    <a:pt x="2193693" y="1463938"/>
                  </a:lnTo>
                  <a:lnTo>
                    <a:pt x="2204950" y="1470641"/>
                  </a:lnTo>
                  <a:lnTo>
                    <a:pt x="2203057" y="1472535"/>
                  </a:lnTo>
                  <a:lnTo>
                    <a:pt x="2206691" y="1486861"/>
                  </a:lnTo>
                  <a:close/>
                </a:path>
                <a:path w="2386965" h="2734310">
                  <a:moveTo>
                    <a:pt x="1747245" y="1946307"/>
                  </a:moveTo>
                  <a:lnTo>
                    <a:pt x="1698771" y="1994780"/>
                  </a:lnTo>
                  <a:lnTo>
                    <a:pt x="1691949" y="1983642"/>
                  </a:lnTo>
                  <a:lnTo>
                    <a:pt x="1734657" y="1940934"/>
                  </a:lnTo>
                  <a:lnTo>
                    <a:pt x="1747245" y="1946307"/>
                  </a:lnTo>
                  <a:close/>
                </a:path>
                <a:path w="2386965" h="2734310">
                  <a:moveTo>
                    <a:pt x="1816911" y="1876641"/>
                  </a:moveTo>
                  <a:lnTo>
                    <a:pt x="1801520" y="1892031"/>
                  </a:lnTo>
                  <a:lnTo>
                    <a:pt x="1796819" y="1878772"/>
                  </a:lnTo>
                  <a:lnTo>
                    <a:pt x="1803760" y="1871832"/>
                  </a:lnTo>
                  <a:lnTo>
                    <a:pt x="1816911" y="1876641"/>
                  </a:lnTo>
                  <a:close/>
                </a:path>
                <a:path w="2386965" h="2734310">
                  <a:moveTo>
                    <a:pt x="1718827" y="1992685"/>
                  </a:moveTo>
                  <a:lnTo>
                    <a:pt x="1714836" y="1996677"/>
                  </a:lnTo>
                  <a:lnTo>
                    <a:pt x="1701504" y="1992047"/>
                  </a:lnTo>
                  <a:lnTo>
                    <a:pt x="1713695" y="1979857"/>
                  </a:lnTo>
                  <a:lnTo>
                    <a:pt x="1718827" y="1992685"/>
                  </a:lnTo>
                  <a:close/>
                </a:path>
                <a:path w="2386965" h="2734310">
                  <a:moveTo>
                    <a:pt x="1755746" y="1955766"/>
                  </a:moveTo>
                  <a:lnTo>
                    <a:pt x="1729663" y="1981849"/>
                  </a:lnTo>
                  <a:lnTo>
                    <a:pt x="1720683" y="1972869"/>
                  </a:lnTo>
                  <a:lnTo>
                    <a:pt x="1748120" y="1945432"/>
                  </a:lnTo>
                  <a:lnTo>
                    <a:pt x="1755746" y="1955766"/>
                  </a:lnTo>
                  <a:close/>
                </a:path>
                <a:path w="2386965" h="2734310">
                  <a:moveTo>
                    <a:pt x="1822152" y="1889361"/>
                  </a:moveTo>
                  <a:lnTo>
                    <a:pt x="1812514" y="1898998"/>
                  </a:lnTo>
                  <a:lnTo>
                    <a:pt x="1800550" y="1893002"/>
                  </a:lnTo>
                  <a:lnTo>
                    <a:pt x="1817343" y="1876209"/>
                  </a:lnTo>
                  <a:lnTo>
                    <a:pt x="1822152" y="1889361"/>
                  </a:lnTo>
                  <a:close/>
                </a:path>
                <a:path w="2386965" h="2734310">
                  <a:moveTo>
                    <a:pt x="1858296" y="1889138"/>
                  </a:moveTo>
                  <a:lnTo>
                    <a:pt x="1843516" y="1903917"/>
                  </a:lnTo>
                  <a:lnTo>
                    <a:pt x="1833002" y="1896471"/>
                  </a:lnTo>
                  <a:lnTo>
                    <a:pt x="1833227" y="1878285"/>
                  </a:lnTo>
                  <a:lnTo>
                    <a:pt x="1825781" y="1867771"/>
                  </a:lnTo>
                  <a:lnTo>
                    <a:pt x="1840669" y="1852883"/>
                  </a:lnTo>
                  <a:lnTo>
                    <a:pt x="1850104" y="1861408"/>
                  </a:lnTo>
                  <a:lnTo>
                    <a:pt x="1848570" y="1862942"/>
                  </a:lnTo>
                  <a:lnTo>
                    <a:pt x="1849879" y="1879594"/>
                  </a:lnTo>
                  <a:lnTo>
                    <a:pt x="1858296" y="1889138"/>
                  </a:lnTo>
                  <a:close/>
                </a:path>
                <a:path w="2386965" h="2734310">
                  <a:moveTo>
                    <a:pt x="1895116" y="1834356"/>
                  </a:moveTo>
                  <a:lnTo>
                    <a:pt x="1878489" y="1833024"/>
                  </a:lnTo>
                  <a:lnTo>
                    <a:pt x="1867231" y="1826321"/>
                  </a:lnTo>
                  <a:lnTo>
                    <a:pt x="1882550" y="1811002"/>
                  </a:lnTo>
                  <a:lnTo>
                    <a:pt x="1893376" y="1818136"/>
                  </a:lnTo>
                  <a:lnTo>
                    <a:pt x="1891338" y="1820174"/>
                  </a:lnTo>
                  <a:lnTo>
                    <a:pt x="1895116" y="1834356"/>
                  </a:lnTo>
                  <a:close/>
                </a:path>
                <a:path w="2386965" h="2734310">
                  <a:moveTo>
                    <a:pt x="1987545" y="1741928"/>
                  </a:moveTo>
                  <a:lnTo>
                    <a:pt x="1979706" y="1749767"/>
                  </a:lnTo>
                  <a:lnTo>
                    <a:pt x="1965943" y="1745570"/>
                  </a:lnTo>
                  <a:lnTo>
                    <a:pt x="1957646" y="1735906"/>
                  </a:lnTo>
                  <a:lnTo>
                    <a:pt x="1969369" y="1724183"/>
                  </a:lnTo>
                  <a:lnTo>
                    <a:pt x="1982053" y="1729460"/>
                  </a:lnTo>
                  <a:lnTo>
                    <a:pt x="1987545" y="1741928"/>
                  </a:lnTo>
                  <a:close/>
                </a:path>
                <a:path w="2386965" h="2734310">
                  <a:moveTo>
                    <a:pt x="2012403" y="1699110"/>
                  </a:moveTo>
                  <a:lnTo>
                    <a:pt x="1995861" y="1715651"/>
                  </a:lnTo>
                  <a:lnTo>
                    <a:pt x="1988415" y="1705137"/>
                  </a:lnTo>
                  <a:lnTo>
                    <a:pt x="2004525" y="1689027"/>
                  </a:lnTo>
                  <a:lnTo>
                    <a:pt x="2012403" y="1699110"/>
                  </a:lnTo>
                  <a:close/>
                </a:path>
                <a:path w="2386965" h="2734310">
                  <a:moveTo>
                    <a:pt x="2107255" y="1622218"/>
                  </a:moveTo>
                  <a:lnTo>
                    <a:pt x="2091538" y="1619974"/>
                  </a:lnTo>
                  <a:lnTo>
                    <a:pt x="2082006" y="1611545"/>
                  </a:lnTo>
                  <a:lnTo>
                    <a:pt x="2096582" y="1596970"/>
                  </a:lnTo>
                  <a:lnTo>
                    <a:pt x="2105011" y="1606501"/>
                  </a:lnTo>
                  <a:lnTo>
                    <a:pt x="2107255" y="1622218"/>
                  </a:lnTo>
                  <a:close/>
                </a:path>
                <a:path w="2386965" h="2734310">
                  <a:moveTo>
                    <a:pt x="2169010" y="1560463"/>
                  </a:moveTo>
                  <a:lnTo>
                    <a:pt x="2155633" y="1573840"/>
                  </a:lnTo>
                  <a:lnTo>
                    <a:pt x="2146988" y="1564524"/>
                  </a:lnTo>
                  <a:lnTo>
                    <a:pt x="2147921" y="1545631"/>
                  </a:lnTo>
                  <a:lnTo>
                    <a:pt x="2162427" y="1549086"/>
                  </a:lnTo>
                  <a:lnTo>
                    <a:pt x="2163494" y="1548019"/>
                  </a:lnTo>
                  <a:lnTo>
                    <a:pt x="2169010" y="1560463"/>
                  </a:lnTo>
                  <a:close/>
                </a:path>
                <a:path w="2386965" h="2734310">
                  <a:moveTo>
                    <a:pt x="1750083" y="2015311"/>
                  </a:moveTo>
                  <a:lnTo>
                    <a:pt x="1735124" y="2030270"/>
                  </a:lnTo>
                  <a:lnTo>
                    <a:pt x="1729867" y="2026547"/>
                  </a:lnTo>
                  <a:lnTo>
                    <a:pt x="1725377" y="2022057"/>
                  </a:lnTo>
                  <a:lnTo>
                    <a:pt x="1724681" y="2022752"/>
                  </a:lnTo>
                  <a:lnTo>
                    <a:pt x="1715437" y="2014035"/>
                  </a:lnTo>
                  <a:lnTo>
                    <a:pt x="1709358" y="2002154"/>
                  </a:lnTo>
                  <a:lnTo>
                    <a:pt x="1721225" y="1990288"/>
                  </a:lnTo>
                  <a:lnTo>
                    <a:pt x="1730972" y="1998501"/>
                  </a:lnTo>
                  <a:lnTo>
                    <a:pt x="1741247" y="2006186"/>
                  </a:lnTo>
                  <a:lnTo>
                    <a:pt x="1750083" y="2015311"/>
                  </a:lnTo>
                  <a:close/>
                </a:path>
                <a:path w="2386965" h="2734310">
                  <a:moveTo>
                    <a:pt x="1800314" y="1929158"/>
                  </a:moveTo>
                  <a:lnTo>
                    <a:pt x="1774699" y="1954774"/>
                  </a:lnTo>
                  <a:lnTo>
                    <a:pt x="1769554" y="1941958"/>
                  </a:lnTo>
                  <a:lnTo>
                    <a:pt x="1782596" y="1928916"/>
                  </a:lnTo>
                  <a:lnTo>
                    <a:pt x="1800314" y="1929158"/>
                  </a:lnTo>
                  <a:close/>
                </a:path>
                <a:path w="2386965" h="2734310">
                  <a:moveTo>
                    <a:pt x="1856016" y="1873457"/>
                  </a:moveTo>
                  <a:lnTo>
                    <a:pt x="1848570" y="1862942"/>
                  </a:lnTo>
                  <a:lnTo>
                    <a:pt x="1850104" y="1861408"/>
                  </a:lnTo>
                  <a:lnTo>
                    <a:pt x="1856016" y="1873457"/>
                  </a:lnTo>
                  <a:close/>
                </a:path>
                <a:path w="2386965" h="2734310">
                  <a:moveTo>
                    <a:pt x="1952426" y="1795007"/>
                  </a:moveTo>
                  <a:lnTo>
                    <a:pt x="1934039" y="1813394"/>
                  </a:lnTo>
                  <a:lnTo>
                    <a:pt x="1910975" y="1818498"/>
                  </a:lnTo>
                  <a:lnTo>
                    <a:pt x="1904667" y="1806845"/>
                  </a:lnTo>
                  <a:lnTo>
                    <a:pt x="1913813" y="1797699"/>
                  </a:lnTo>
                  <a:lnTo>
                    <a:pt x="1928127" y="1801345"/>
                  </a:lnTo>
                  <a:lnTo>
                    <a:pt x="1940785" y="1788688"/>
                  </a:lnTo>
                  <a:lnTo>
                    <a:pt x="1952426" y="1795007"/>
                  </a:lnTo>
                  <a:close/>
                </a:path>
                <a:path w="2386965" h="2734310">
                  <a:moveTo>
                    <a:pt x="1969100" y="1778334"/>
                  </a:moveTo>
                  <a:lnTo>
                    <a:pt x="1959355" y="1788079"/>
                  </a:lnTo>
                  <a:lnTo>
                    <a:pt x="1947282" y="1782191"/>
                  </a:lnTo>
                  <a:lnTo>
                    <a:pt x="1939668" y="1771844"/>
                  </a:lnTo>
                  <a:lnTo>
                    <a:pt x="1950600" y="1760912"/>
                  </a:lnTo>
                  <a:lnTo>
                    <a:pt x="1964075" y="1765398"/>
                  </a:lnTo>
                  <a:lnTo>
                    <a:pt x="1964471" y="1765002"/>
                  </a:lnTo>
                  <a:lnTo>
                    <a:pt x="1969100" y="1778334"/>
                  </a:lnTo>
                  <a:close/>
                </a:path>
                <a:path w="2386965" h="2734310">
                  <a:moveTo>
                    <a:pt x="2014287" y="1715186"/>
                  </a:moveTo>
                  <a:lnTo>
                    <a:pt x="2007143" y="1722330"/>
                  </a:lnTo>
                  <a:lnTo>
                    <a:pt x="1996628" y="1714884"/>
                  </a:lnTo>
                  <a:lnTo>
                    <a:pt x="2009862" y="1701651"/>
                  </a:lnTo>
                  <a:lnTo>
                    <a:pt x="2014287" y="1715186"/>
                  </a:lnTo>
                  <a:close/>
                </a:path>
                <a:path w="2386965" h="2734310">
                  <a:moveTo>
                    <a:pt x="1771180" y="1994214"/>
                  </a:moveTo>
                  <a:lnTo>
                    <a:pt x="1758618" y="2006776"/>
                  </a:lnTo>
                  <a:lnTo>
                    <a:pt x="1749146" y="1998287"/>
                  </a:lnTo>
                  <a:lnTo>
                    <a:pt x="1742479" y="1986994"/>
                  </a:lnTo>
                  <a:lnTo>
                    <a:pt x="1756288" y="1973185"/>
                  </a:lnTo>
                  <a:lnTo>
                    <a:pt x="1766802" y="1980631"/>
                  </a:lnTo>
                  <a:lnTo>
                    <a:pt x="1764501" y="1982932"/>
                  </a:lnTo>
                  <a:lnTo>
                    <a:pt x="1771180" y="1994214"/>
                  </a:lnTo>
                  <a:close/>
                </a:path>
                <a:path w="2386965" h="2734310">
                  <a:moveTo>
                    <a:pt x="1823345" y="1942049"/>
                  </a:moveTo>
                  <a:lnTo>
                    <a:pt x="1791125" y="1974269"/>
                  </a:lnTo>
                  <a:lnTo>
                    <a:pt x="1785094" y="1962340"/>
                  </a:lnTo>
                  <a:lnTo>
                    <a:pt x="1788977" y="1958456"/>
                  </a:lnTo>
                  <a:lnTo>
                    <a:pt x="1777000" y="1952472"/>
                  </a:lnTo>
                  <a:lnTo>
                    <a:pt x="1805097" y="1924376"/>
                  </a:lnTo>
                  <a:lnTo>
                    <a:pt x="1815552" y="1931882"/>
                  </a:lnTo>
                  <a:lnTo>
                    <a:pt x="1823345" y="1942049"/>
                  </a:lnTo>
                  <a:close/>
                </a:path>
                <a:path w="2386965" h="2734310">
                  <a:moveTo>
                    <a:pt x="1891367" y="1856066"/>
                  </a:moveTo>
                  <a:lnTo>
                    <a:pt x="1873782" y="1873651"/>
                  </a:lnTo>
                  <a:lnTo>
                    <a:pt x="1868003" y="1861470"/>
                  </a:lnTo>
                  <a:lnTo>
                    <a:pt x="1879797" y="1849675"/>
                  </a:lnTo>
                  <a:lnTo>
                    <a:pt x="1891367" y="1856066"/>
                  </a:lnTo>
                  <a:close/>
                </a:path>
                <a:path w="2386965" h="2734310">
                  <a:moveTo>
                    <a:pt x="2013596" y="1751798"/>
                  </a:moveTo>
                  <a:lnTo>
                    <a:pt x="1999788" y="1765606"/>
                  </a:lnTo>
                  <a:lnTo>
                    <a:pt x="1990807" y="1756626"/>
                  </a:lnTo>
                  <a:lnTo>
                    <a:pt x="1986526" y="1742947"/>
                  </a:lnTo>
                  <a:lnTo>
                    <a:pt x="1994101" y="1735371"/>
                  </a:lnTo>
                  <a:lnTo>
                    <a:pt x="2005803" y="1741631"/>
                  </a:lnTo>
                  <a:lnTo>
                    <a:pt x="2007505" y="1739929"/>
                  </a:lnTo>
                  <a:lnTo>
                    <a:pt x="2013596" y="1751798"/>
                  </a:lnTo>
                  <a:close/>
                </a:path>
                <a:path w="2386965" h="2734310">
                  <a:moveTo>
                    <a:pt x="2062706" y="1701690"/>
                  </a:moveTo>
                  <a:lnTo>
                    <a:pt x="2049877" y="1697556"/>
                  </a:lnTo>
                  <a:lnTo>
                    <a:pt x="2042347" y="1687125"/>
                  </a:lnTo>
                  <a:lnTo>
                    <a:pt x="2054166" y="1675307"/>
                  </a:lnTo>
                  <a:lnTo>
                    <a:pt x="2066754" y="1680679"/>
                  </a:lnTo>
                  <a:lnTo>
                    <a:pt x="2062919" y="1684515"/>
                  </a:lnTo>
                  <a:lnTo>
                    <a:pt x="2062706" y="1701690"/>
                  </a:lnTo>
                  <a:close/>
                </a:path>
                <a:path w="2386965" h="2734310">
                  <a:moveTo>
                    <a:pt x="2102570" y="1644863"/>
                  </a:moveTo>
                  <a:lnTo>
                    <a:pt x="2086892" y="1660541"/>
                  </a:lnTo>
                  <a:lnTo>
                    <a:pt x="2077049" y="1652424"/>
                  </a:lnTo>
                  <a:lnTo>
                    <a:pt x="2092296" y="1637177"/>
                  </a:lnTo>
                  <a:lnTo>
                    <a:pt x="2102570" y="1644863"/>
                  </a:lnTo>
                  <a:close/>
                </a:path>
                <a:path w="2386965" h="2734310">
                  <a:moveTo>
                    <a:pt x="2157723" y="1607671"/>
                  </a:moveTo>
                  <a:lnTo>
                    <a:pt x="2146312" y="1619082"/>
                  </a:lnTo>
                  <a:lnTo>
                    <a:pt x="2134838" y="1612595"/>
                  </a:lnTo>
                  <a:lnTo>
                    <a:pt x="2127392" y="1602081"/>
                  </a:lnTo>
                  <a:lnTo>
                    <a:pt x="2141393" y="1588080"/>
                  </a:lnTo>
                  <a:lnTo>
                    <a:pt x="2152111" y="1595322"/>
                  </a:lnTo>
                  <a:lnTo>
                    <a:pt x="2157723" y="1607671"/>
                  </a:lnTo>
                  <a:close/>
                </a:path>
                <a:path w="2386965" h="2734310">
                  <a:moveTo>
                    <a:pt x="1734357" y="2031037"/>
                  </a:moveTo>
                  <a:lnTo>
                    <a:pt x="1724610" y="2022824"/>
                  </a:lnTo>
                  <a:lnTo>
                    <a:pt x="1729867" y="2026547"/>
                  </a:lnTo>
                  <a:lnTo>
                    <a:pt x="1734357" y="2031037"/>
                  </a:lnTo>
                  <a:close/>
                </a:path>
                <a:path w="2386965" h="2734310">
                  <a:moveTo>
                    <a:pt x="1851729" y="1913664"/>
                  </a:moveTo>
                  <a:lnTo>
                    <a:pt x="1835979" y="1929415"/>
                  </a:lnTo>
                  <a:lnTo>
                    <a:pt x="1828174" y="1919260"/>
                  </a:lnTo>
                  <a:lnTo>
                    <a:pt x="1844355" y="1903078"/>
                  </a:lnTo>
                  <a:lnTo>
                    <a:pt x="1851729" y="1913664"/>
                  </a:lnTo>
                  <a:close/>
                </a:path>
                <a:path w="2386965" h="2734310">
                  <a:moveTo>
                    <a:pt x="1878579" y="1886814"/>
                  </a:moveTo>
                  <a:lnTo>
                    <a:pt x="1873209" y="1892184"/>
                  </a:lnTo>
                  <a:lnTo>
                    <a:pt x="1868832" y="1878601"/>
                  </a:lnTo>
                  <a:lnTo>
                    <a:pt x="1878579" y="1886814"/>
                  </a:lnTo>
                  <a:close/>
                </a:path>
                <a:path w="2386965" h="2734310">
                  <a:moveTo>
                    <a:pt x="1921314" y="1862040"/>
                  </a:moveTo>
                  <a:lnTo>
                    <a:pt x="1904820" y="1878534"/>
                  </a:lnTo>
                  <a:lnTo>
                    <a:pt x="1894498" y="1870896"/>
                  </a:lnTo>
                  <a:lnTo>
                    <a:pt x="1878579" y="1886814"/>
                  </a:lnTo>
                  <a:lnTo>
                    <a:pt x="1872668" y="1874766"/>
                  </a:lnTo>
                  <a:lnTo>
                    <a:pt x="1899518" y="1847916"/>
                  </a:lnTo>
                  <a:lnTo>
                    <a:pt x="1913101" y="1852293"/>
                  </a:lnTo>
                  <a:lnTo>
                    <a:pt x="1921314" y="1862040"/>
                  </a:lnTo>
                  <a:close/>
                </a:path>
                <a:path w="2386965" h="2734310">
                  <a:moveTo>
                    <a:pt x="1932279" y="1833115"/>
                  </a:moveTo>
                  <a:lnTo>
                    <a:pt x="1915774" y="1849620"/>
                  </a:lnTo>
                  <a:lnTo>
                    <a:pt x="1906422" y="1841011"/>
                  </a:lnTo>
                  <a:lnTo>
                    <a:pt x="1923251" y="1824182"/>
                  </a:lnTo>
                  <a:lnTo>
                    <a:pt x="1932279" y="1833115"/>
                  </a:lnTo>
                  <a:close/>
                </a:path>
                <a:path w="2386965" h="2734310">
                  <a:moveTo>
                    <a:pt x="1955102" y="1810292"/>
                  </a:moveTo>
                  <a:lnTo>
                    <a:pt x="1949732" y="1815662"/>
                  </a:lnTo>
                  <a:lnTo>
                    <a:pt x="1936245" y="1811189"/>
                  </a:lnTo>
                  <a:lnTo>
                    <a:pt x="1950916" y="1796517"/>
                  </a:lnTo>
                  <a:lnTo>
                    <a:pt x="1955102" y="1810292"/>
                  </a:lnTo>
                  <a:close/>
                </a:path>
                <a:path w="2386965" h="2734310">
                  <a:moveTo>
                    <a:pt x="2062180" y="1721174"/>
                  </a:moveTo>
                  <a:lnTo>
                    <a:pt x="2048659" y="1734695"/>
                  </a:lnTo>
                  <a:lnTo>
                    <a:pt x="2036802" y="1728592"/>
                  </a:lnTo>
                  <a:lnTo>
                    <a:pt x="2037953" y="1727441"/>
                  </a:lnTo>
                  <a:lnTo>
                    <a:pt x="2033288" y="1714145"/>
                  </a:lnTo>
                  <a:lnTo>
                    <a:pt x="2039904" y="1707529"/>
                  </a:lnTo>
                  <a:lnTo>
                    <a:pt x="2053595" y="1711798"/>
                  </a:lnTo>
                  <a:lnTo>
                    <a:pt x="2062180" y="1721174"/>
                  </a:lnTo>
                  <a:close/>
                </a:path>
                <a:path w="2386965" h="2734310">
                  <a:moveTo>
                    <a:pt x="2063460" y="1701933"/>
                  </a:moveTo>
                  <a:lnTo>
                    <a:pt x="2062693" y="1702701"/>
                  </a:lnTo>
                  <a:lnTo>
                    <a:pt x="2062706" y="1701690"/>
                  </a:lnTo>
                  <a:lnTo>
                    <a:pt x="2063460" y="1701933"/>
                  </a:lnTo>
                  <a:close/>
                </a:path>
                <a:path w="2386965" h="2734310">
                  <a:moveTo>
                    <a:pt x="1814681" y="1968673"/>
                  </a:moveTo>
                  <a:lnTo>
                    <a:pt x="1803366" y="1979988"/>
                  </a:lnTo>
                  <a:lnTo>
                    <a:pt x="1791245" y="1974149"/>
                  </a:lnTo>
                  <a:lnTo>
                    <a:pt x="1808770" y="1956624"/>
                  </a:lnTo>
                  <a:lnTo>
                    <a:pt x="1814681" y="1968673"/>
                  </a:lnTo>
                  <a:close/>
                </a:path>
                <a:path w="2386965" h="2734310">
                  <a:moveTo>
                    <a:pt x="1897820" y="1885534"/>
                  </a:moveTo>
                  <a:lnTo>
                    <a:pt x="1882094" y="1901261"/>
                  </a:lnTo>
                  <a:lnTo>
                    <a:pt x="1872478" y="1892916"/>
                  </a:lnTo>
                  <a:lnTo>
                    <a:pt x="1889523" y="1875871"/>
                  </a:lnTo>
                  <a:lnTo>
                    <a:pt x="1897820" y="1885534"/>
                  </a:lnTo>
                  <a:close/>
                </a:path>
                <a:path w="2386965" h="2734310">
                  <a:moveTo>
                    <a:pt x="1969418" y="1831896"/>
                  </a:moveTo>
                  <a:lnTo>
                    <a:pt x="1958582" y="1842732"/>
                  </a:lnTo>
                  <a:lnTo>
                    <a:pt x="1946953" y="1836401"/>
                  </a:lnTo>
                  <a:lnTo>
                    <a:pt x="1938416" y="1826977"/>
                  </a:lnTo>
                  <a:lnTo>
                    <a:pt x="1953855" y="1811539"/>
                  </a:lnTo>
                  <a:lnTo>
                    <a:pt x="1963902" y="1819452"/>
                  </a:lnTo>
                  <a:lnTo>
                    <a:pt x="1969418" y="1831896"/>
                  </a:lnTo>
                  <a:close/>
                </a:path>
                <a:path w="2386965" h="2734310">
                  <a:moveTo>
                    <a:pt x="2009118" y="1792197"/>
                  </a:moveTo>
                  <a:lnTo>
                    <a:pt x="1996268" y="1805047"/>
                  </a:lnTo>
                  <a:lnTo>
                    <a:pt x="1986065" y="1797289"/>
                  </a:lnTo>
                  <a:lnTo>
                    <a:pt x="1978308" y="1787086"/>
                  </a:lnTo>
                  <a:lnTo>
                    <a:pt x="1993651" y="1771743"/>
                  </a:lnTo>
                  <a:lnTo>
                    <a:pt x="2002391" y="1780963"/>
                  </a:lnTo>
                  <a:lnTo>
                    <a:pt x="2009118" y="1792197"/>
                  </a:lnTo>
                  <a:close/>
                </a:path>
                <a:path w="2386965" h="2734310">
                  <a:moveTo>
                    <a:pt x="1760530" y="2058745"/>
                  </a:moveTo>
                  <a:lnTo>
                    <a:pt x="1741803" y="2041551"/>
                  </a:lnTo>
                  <a:lnTo>
                    <a:pt x="1753852" y="2047463"/>
                  </a:lnTo>
                  <a:lnTo>
                    <a:pt x="1754619" y="2046696"/>
                  </a:lnTo>
                  <a:lnTo>
                    <a:pt x="1760530" y="2058745"/>
                  </a:lnTo>
                  <a:close/>
                </a:path>
                <a:path w="2386965" h="2734310">
                  <a:moveTo>
                    <a:pt x="1774001" y="2027314"/>
                  </a:moveTo>
                  <a:lnTo>
                    <a:pt x="1759222" y="2042093"/>
                  </a:lnTo>
                  <a:lnTo>
                    <a:pt x="1750397" y="2032957"/>
                  </a:lnTo>
                  <a:lnTo>
                    <a:pt x="1767118" y="2016236"/>
                  </a:lnTo>
                  <a:lnTo>
                    <a:pt x="1774001" y="2027314"/>
                  </a:lnTo>
                  <a:close/>
                </a:path>
                <a:path w="2386965" h="2734310">
                  <a:moveTo>
                    <a:pt x="1824203" y="1995072"/>
                  </a:moveTo>
                  <a:lnTo>
                    <a:pt x="1810395" y="2008881"/>
                  </a:lnTo>
                  <a:lnTo>
                    <a:pt x="1789140" y="2012175"/>
                  </a:lnTo>
                  <a:lnTo>
                    <a:pt x="1779213" y="2004141"/>
                  </a:lnTo>
                  <a:lnTo>
                    <a:pt x="1795503" y="1987852"/>
                  </a:lnTo>
                  <a:lnTo>
                    <a:pt x="1804483" y="1996832"/>
                  </a:lnTo>
                  <a:lnTo>
                    <a:pt x="1824203" y="1995072"/>
                  </a:lnTo>
                  <a:close/>
                </a:path>
                <a:path w="2386965" h="2734310">
                  <a:moveTo>
                    <a:pt x="1858183" y="1943132"/>
                  </a:moveTo>
                  <a:lnTo>
                    <a:pt x="1842001" y="1959314"/>
                  </a:lnTo>
                  <a:lnTo>
                    <a:pt x="1833093" y="1950262"/>
                  </a:lnTo>
                  <a:lnTo>
                    <a:pt x="1849490" y="1933864"/>
                  </a:lnTo>
                  <a:lnTo>
                    <a:pt x="1858183" y="1943132"/>
                  </a:lnTo>
                  <a:close/>
                </a:path>
                <a:path w="2386965" h="2734310">
                  <a:moveTo>
                    <a:pt x="1896315" y="1922961"/>
                  </a:moveTo>
                  <a:lnTo>
                    <a:pt x="1883273" y="1936002"/>
                  </a:lnTo>
                  <a:lnTo>
                    <a:pt x="1873526" y="1927789"/>
                  </a:lnTo>
                  <a:lnTo>
                    <a:pt x="1867350" y="1916004"/>
                  </a:lnTo>
                  <a:lnTo>
                    <a:pt x="1876053" y="1907302"/>
                  </a:lnTo>
                  <a:lnTo>
                    <a:pt x="1891434" y="1909881"/>
                  </a:lnTo>
                  <a:lnTo>
                    <a:pt x="1896315" y="1922961"/>
                  </a:lnTo>
                  <a:close/>
                </a:path>
                <a:path w="2386965" h="2734310">
                  <a:moveTo>
                    <a:pt x="1952565" y="1848750"/>
                  </a:moveTo>
                  <a:lnTo>
                    <a:pt x="1935664" y="1865651"/>
                  </a:lnTo>
                  <a:lnTo>
                    <a:pt x="1926684" y="1856670"/>
                  </a:lnTo>
                  <a:lnTo>
                    <a:pt x="1942794" y="1840561"/>
                  </a:lnTo>
                  <a:lnTo>
                    <a:pt x="1952565" y="1848750"/>
                  </a:lnTo>
                  <a:close/>
                </a:path>
                <a:path w="2386965" h="2734310">
                  <a:moveTo>
                    <a:pt x="1996043" y="1823232"/>
                  </a:moveTo>
                  <a:lnTo>
                    <a:pt x="1980700" y="1838575"/>
                  </a:lnTo>
                  <a:lnTo>
                    <a:pt x="1970186" y="1831129"/>
                  </a:lnTo>
                  <a:lnTo>
                    <a:pt x="1965556" y="1817798"/>
                  </a:lnTo>
                  <a:lnTo>
                    <a:pt x="1969548" y="1813806"/>
                  </a:lnTo>
                  <a:lnTo>
                    <a:pt x="1982376" y="1818939"/>
                  </a:lnTo>
                  <a:lnTo>
                    <a:pt x="1986295" y="1815019"/>
                  </a:lnTo>
                  <a:lnTo>
                    <a:pt x="1996043" y="1823232"/>
                  </a:lnTo>
                  <a:close/>
                </a:path>
                <a:path w="2386965" h="2734310">
                  <a:moveTo>
                    <a:pt x="2099065" y="1702250"/>
                  </a:moveTo>
                  <a:lnTo>
                    <a:pt x="2083435" y="1717880"/>
                  </a:lnTo>
                  <a:lnTo>
                    <a:pt x="2080795" y="1702559"/>
                  </a:lnTo>
                  <a:lnTo>
                    <a:pt x="2099065" y="1702250"/>
                  </a:lnTo>
                  <a:close/>
                </a:path>
                <a:path w="2386965" h="2734310">
                  <a:moveTo>
                    <a:pt x="1942343" y="1876932"/>
                  </a:moveTo>
                  <a:lnTo>
                    <a:pt x="1926233" y="1893042"/>
                  </a:lnTo>
                  <a:lnTo>
                    <a:pt x="1916845" y="1884470"/>
                  </a:lnTo>
                  <a:lnTo>
                    <a:pt x="1932596" y="1868719"/>
                  </a:lnTo>
                  <a:lnTo>
                    <a:pt x="1942343" y="1876932"/>
                  </a:lnTo>
                  <a:close/>
                </a:path>
                <a:path w="2386965" h="2734310">
                  <a:moveTo>
                    <a:pt x="2071549" y="1765687"/>
                  </a:moveTo>
                  <a:lnTo>
                    <a:pt x="2054346" y="1764930"/>
                  </a:lnTo>
                  <a:lnTo>
                    <a:pt x="2046132" y="1755182"/>
                  </a:lnTo>
                  <a:lnTo>
                    <a:pt x="2062842" y="1738473"/>
                  </a:lnTo>
                  <a:lnTo>
                    <a:pt x="2070072" y="1749203"/>
                  </a:lnTo>
                  <a:lnTo>
                    <a:pt x="2071549" y="1765687"/>
                  </a:lnTo>
                  <a:close/>
                </a:path>
                <a:path w="2386965" h="2734310">
                  <a:moveTo>
                    <a:pt x="2106895" y="1712381"/>
                  </a:moveTo>
                  <a:lnTo>
                    <a:pt x="2093470" y="1725806"/>
                  </a:lnTo>
                  <a:lnTo>
                    <a:pt x="2081265" y="1720050"/>
                  </a:lnTo>
                  <a:lnTo>
                    <a:pt x="2098778" y="1702537"/>
                  </a:lnTo>
                  <a:lnTo>
                    <a:pt x="2106895" y="1712381"/>
                  </a:lnTo>
                  <a:close/>
                </a:path>
                <a:path w="2386965" h="2734310">
                  <a:moveTo>
                    <a:pt x="2150957" y="1668318"/>
                  </a:moveTo>
                  <a:lnTo>
                    <a:pt x="2133469" y="1685806"/>
                  </a:lnTo>
                  <a:lnTo>
                    <a:pt x="2127354" y="1673961"/>
                  </a:lnTo>
                  <a:lnTo>
                    <a:pt x="2138189" y="1663125"/>
                  </a:lnTo>
                  <a:lnTo>
                    <a:pt x="2150957" y="1668318"/>
                  </a:lnTo>
                  <a:close/>
                </a:path>
                <a:path w="2386965" h="2734310">
                  <a:moveTo>
                    <a:pt x="2247164" y="1590072"/>
                  </a:moveTo>
                  <a:lnTo>
                    <a:pt x="2236700" y="1600536"/>
                  </a:lnTo>
                  <a:lnTo>
                    <a:pt x="2224699" y="1594576"/>
                  </a:lnTo>
                  <a:lnTo>
                    <a:pt x="2218739" y="1582576"/>
                  </a:lnTo>
                  <a:lnTo>
                    <a:pt x="2229419" y="1571896"/>
                  </a:lnTo>
                  <a:lnTo>
                    <a:pt x="2241816" y="1577460"/>
                  </a:lnTo>
                  <a:lnTo>
                    <a:pt x="2247164" y="1590072"/>
                  </a:lnTo>
                  <a:close/>
                </a:path>
                <a:path w="2386965" h="2734310">
                  <a:moveTo>
                    <a:pt x="1811478" y="2043718"/>
                  </a:moveTo>
                  <a:lnTo>
                    <a:pt x="1802224" y="2052972"/>
                  </a:lnTo>
                  <a:lnTo>
                    <a:pt x="1789073" y="2048163"/>
                  </a:lnTo>
                  <a:lnTo>
                    <a:pt x="1787778" y="2049458"/>
                  </a:lnTo>
                  <a:lnTo>
                    <a:pt x="1781243" y="2038032"/>
                  </a:lnTo>
                  <a:lnTo>
                    <a:pt x="1795807" y="2023468"/>
                  </a:lnTo>
                  <a:lnTo>
                    <a:pt x="1804032" y="2033204"/>
                  </a:lnTo>
                  <a:lnTo>
                    <a:pt x="1811478" y="2043718"/>
                  </a:lnTo>
                  <a:close/>
                </a:path>
                <a:path w="2386965" h="2734310">
                  <a:moveTo>
                    <a:pt x="1832992" y="2004244"/>
                  </a:moveTo>
                  <a:lnTo>
                    <a:pt x="1820142" y="2017094"/>
                  </a:lnTo>
                  <a:lnTo>
                    <a:pt x="1807326" y="2011949"/>
                  </a:lnTo>
                  <a:lnTo>
                    <a:pt x="1825402" y="1993873"/>
                  </a:lnTo>
                  <a:lnTo>
                    <a:pt x="1832992" y="2004244"/>
                  </a:lnTo>
                  <a:close/>
                </a:path>
                <a:path w="2386965" h="2734310">
                  <a:moveTo>
                    <a:pt x="1863644" y="1991553"/>
                  </a:moveTo>
                  <a:lnTo>
                    <a:pt x="1851082" y="2004115"/>
                  </a:lnTo>
                  <a:lnTo>
                    <a:pt x="1839668" y="1997568"/>
                  </a:lnTo>
                  <a:lnTo>
                    <a:pt x="1832642" y="1986634"/>
                  </a:lnTo>
                  <a:lnTo>
                    <a:pt x="1845491" y="1973784"/>
                  </a:lnTo>
                  <a:lnTo>
                    <a:pt x="1857588" y="1979648"/>
                  </a:lnTo>
                  <a:lnTo>
                    <a:pt x="1863644" y="1991553"/>
                  </a:lnTo>
                  <a:close/>
                </a:path>
                <a:path w="2386965" h="2734310">
                  <a:moveTo>
                    <a:pt x="1882930" y="1972266"/>
                  </a:moveTo>
                  <a:lnTo>
                    <a:pt x="1873617" y="1981580"/>
                  </a:lnTo>
                  <a:lnTo>
                    <a:pt x="1861652" y="1975584"/>
                  </a:lnTo>
                  <a:lnTo>
                    <a:pt x="1853642" y="1965633"/>
                  </a:lnTo>
                  <a:lnTo>
                    <a:pt x="1864862" y="1954414"/>
                  </a:lnTo>
                  <a:lnTo>
                    <a:pt x="1877905" y="1959330"/>
                  </a:lnTo>
                  <a:lnTo>
                    <a:pt x="1878157" y="1959079"/>
                  </a:lnTo>
                  <a:lnTo>
                    <a:pt x="1882930" y="1972266"/>
                  </a:lnTo>
                  <a:close/>
                </a:path>
                <a:path w="2386965" h="2734310">
                  <a:moveTo>
                    <a:pt x="1911254" y="1943942"/>
                  </a:moveTo>
                  <a:lnTo>
                    <a:pt x="1896281" y="1940955"/>
                  </a:lnTo>
                  <a:lnTo>
                    <a:pt x="1894603" y="1942633"/>
                  </a:lnTo>
                  <a:lnTo>
                    <a:pt x="1889410" y="1929865"/>
                  </a:lnTo>
                  <a:lnTo>
                    <a:pt x="1903219" y="1916057"/>
                  </a:lnTo>
                  <a:lnTo>
                    <a:pt x="1911432" y="1925804"/>
                  </a:lnTo>
                  <a:lnTo>
                    <a:pt x="1911254" y="1943942"/>
                  </a:lnTo>
                  <a:close/>
                </a:path>
                <a:path w="2386965" h="2734310">
                  <a:moveTo>
                    <a:pt x="2050860" y="1786376"/>
                  </a:moveTo>
                  <a:lnTo>
                    <a:pt x="2033599" y="1803637"/>
                  </a:lnTo>
                  <a:lnTo>
                    <a:pt x="2026177" y="1793098"/>
                  </a:lnTo>
                  <a:lnTo>
                    <a:pt x="2041927" y="1777348"/>
                  </a:lnTo>
                  <a:lnTo>
                    <a:pt x="2050860" y="1786376"/>
                  </a:lnTo>
                  <a:close/>
                </a:path>
                <a:path w="2386965" h="2734310">
                  <a:moveTo>
                    <a:pt x="2153129" y="1684107"/>
                  </a:moveTo>
                  <a:lnTo>
                    <a:pt x="2134128" y="1685147"/>
                  </a:lnTo>
                  <a:lnTo>
                    <a:pt x="2149855" y="1669421"/>
                  </a:lnTo>
                  <a:lnTo>
                    <a:pt x="2153129" y="1684107"/>
                  </a:lnTo>
                  <a:close/>
                </a:path>
                <a:path w="2386965" h="2734310">
                  <a:moveTo>
                    <a:pt x="2218288" y="1618948"/>
                  </a:moveTo>
                  <a:lnTo>
                    <a:pt x="2207069" y="1630167"/>
                  </a:lnTo>
                  <a:lnTo>
                    <a:pt x="2202799" y="1616476"/>
                  </a:lnTo>
                  <a:lnTo>
                    <a:pt x="2218288" y="1618948"/>
                  </a:lnTo>
                  <a:close/>
                </a:path>
                <a:path w="2386965" h="2734310">
                  <a:moveTo>
                    <a:pt x="1955701" y="1899496"/>
                  </a:moveTo>
                  <a:lnTo>
                    <a:pt x="1939579" y="1915618"/>
                  </a:lnTo>
                  <a:lnTo>
                    <a:pt x="1932145" y="1905091"/>
                  </a:lnTo>
                  <a:lnTo>
                    <a:pt x="1942118" y="1895118"/>
                  </a:lnTo>
                  <a:lnTo>
                    <a:pt x="1955701" y="1899496"/>
                  </a:lnTo>
                  <a:close/>
                </a:path>
                <a:path w="2386965" h="2734310">
                  <a:moveTo>
                    <a:pt x="1988688" y="1866509"/>
                  </a:moveTo>
                  <a:lnTo>
                    <a:pt x="1971811" y="1883386"/>
                  </a:lnTo>
                  <a:lnTo>
                    <a:pt x="1967433" y="1869803"/>
                  </a:lnTo>
                  <a:lnTo>
                    <a:pt x="1981242" y="1855994"/>
                  </a:lnTo>
                  <a:lnTo>
                    <a:pt x="1988688" y="1866509"/>
                  </a:lnTo>
                  <a:close/>
                </a:path>
                <a:path w="2386965" h="2734310">
                  <a:moveTo>
                    <a:pt x="2049354" y="1823803"/>
                  </a:moveTo>
                  <a:lnTo>
                    <a:pt x="2036792" y="1836365"/>
                  </a:lnTo>
                  <a:lnTo>
                    <a:pt x="2027638" y="1832690"/>
                  </a:lnTo>
                  <a:lnTo>
                    <a:pt x="2025510" y="1829686"/>
                  </a:lnTo>
                  <a:lnTo>
                    <a:pt x="2024202" y="1813034"/>
                  </a:lnTo>
                  <a:lnTo>
                    <a:pt x="2040853" y="1814343"/>
                  </a:lnTo>
                  <a:lnTo>
                    <a:pt x="2041728" y="1813468"/>
                  </a:lnTo>
                  <a:lnTo>
                    <a:pt x="2049354" y="1823803"/>
                  </a:lnTo>
                  <a:close/>
                </a:path>
                <a:path w="2386965" h="2734310">
                  <a:moveTo>
                    <a:pt x="2050826" y="1804370"/>
                  </a:moveTo>
                  <a:lnTo>
                    <a:pt x="2035205" y="1802031"/>
                  </a:lnTo>
                  <a:lnTo>
                    <a:pt x="2048223" y="1789013"/>
                  </a:lnTo>
                  <a:lnTo>
                    <a:pt x="2050826" y="1804370"/>
                  </a:lnTo>
                  <a:close/>
                </a:path>
                <a:path w="2386965" h="2734310">
                  <a:moveTo>
                    <a:pt x="2117342" y="1755815"/>
                  </a:moveTo>
                  <a:lnTo>
                    <a:pt x="2102994" y="1770163"/>
                  </a:lnTo>
                  <a:lnTo>
                    <a:pt x="2091005" y="1764191"/>
                  </a:lnTo>
                  <a:lnTo>
                    <a:pt x="2090729" y="1764467"/>
                  </a:lnTo>
                  <a:lnTo>
                    <a:pt x="2085573" y="1751663"/>
                  </a:lnTo>
                  <a:lnTo>
                    <a:pt x="2096505" y="1740731"/>
                  </a:lnTo>
                  <a:lnTo>
                    <a:pt x="2107714" y="1747482"/>
                  </a:lnTo>
                  <a:lnTo>
                    <a:pt x="2117342" y="1755815"/>
                  </a:lnTo>
                  <a:close/>
                </a:path>
                <a:path w="2386965" h="2734310">
                  <a:moveTo>
                    <a:pt x="2231296" y="1623900"/>
                  </a:moveTo>
                  <a:lnTo>
                    <a:pt x="2218063" y="1637133"/>
                  </a:lnTo>
                  <a:lnTo>
                    <a:pt x="2205666" y="1631569"/>
                  </a:lnTo>
                  <a:lnTo>
                    <a:pt x="2222460" y="1614776"/>
                  </a:lnTo>
                  <a:lnTo>
                    <a:pt x="2231296" y="1623900"/>
                  </a:lnTo>
                  <a:close/>
                </a:path>
                <a:path w="2386965" h="2734310">
                  <a:moveTo>
                    <a:pt x="1814225" y="2058932"/>
                  </a:moveTo>
                  <a:lnTo>
                    <a:pt x="1799134" y="2074023"/>
                  </a:lnTo>
                  <a:lnTo>
                    <a:pt x="1794601" y="2060595"/>
                  </a:lnTo>
                  <a:lnTo>
                    <a:pt x="1801254" y="2053943"/>
                  </a:lnTo>
                  <a:lnTo>
                    <a:pt x="1814225" y="2058932"/>
                  </a:lnTo>
                  <a:close/>
                </a:path>
                <a:path w="2386965" h="2734310">
                  <a:moveTo>
                    <a:pt x="1858590" y="2032527"/>
                  </a:moveTo>
                  <a:lnTo>
                    <a:pt x="1841713" y="2049405"/>
                  </a:lnTo>
                  <a:lnTo>
                    <a:pt x="1832864" y="2040292"/>
                  </a:lnTo>
                  <a:lnTo>
                    <a:pt x="1826533" y="2028663"/>
                  </a:lnTo>
                  <a:lnTo>
                    <a:pt x="1839095" y="2016101"/>
                  </a:lnTo>
                  <a:lnTo>
                    <a:pt x="1858590" y="2032527"/>
                  </a:lnTo>
                  <a:close/>
                </a:path>
                <a:path w="2386965" h="2734310">
                  <a:moveTo>
                    <a:pt x="1929167" y="1961950"/>
                  </a:moveTo>
                  <a:lnTo>
                    <a:pt x="1907160" y="1983958"/>
                  </a:lnTo>
                  <a:lnTo>
                    <a:pt x="1898707" y="1974450"/>
                  </a:lnTo>
                  <a:lnTo>
                    <a:pt x="1904844" y="1968313"/>
                  </a:lnTo>
                  <a:lnTo>
                    <a:pt x="1898501" y="1956696"/>
                  </a:lnTo>
                  <a:lnTo>
                    <a:pt x="1914659" y="1940538"/>
                  </a:lnTo>
                  <a:lnTo>
                    <a:pt x="1922800" y="1950357"/>
                  </a:lnTo>
                  <a:lnTo>
                    <a:pt x="1929154" y="1959999"/>
                  </a:lnTo>
                  <a:lnTo>
                    <a:pt x="1929167" y="1961950"/>
                  </a:lnTo>
                  <a:close/>
                </a:path>
                <a:path w="2386965" h="2734310">
                  <a:moveTo>
                    <a:pt x="1964010" y="1909147"/>
                  </a:moveTo>
                  <a:lnTo>
                    <a:pt x="1949782" y="1923375"/>
                  </a:lnTo>
                  <a:lnTo>
                    <a:pt x="1939111" y="1916085"/>
                  </a:lnTo>
                  <a:lnTo>
                    <a:pt x="1956192" y="1899004"/>
                  </a:lnTo>
                  <a:lnTo>
                    <a:pt x="1964010" y="1909147"/>
                  </a:lnTo>
                  <a:close/>
                </a:path>
                <a:path w="2386965" h="2734310">
                  <a:moveTo>
                    <a:pt x="2015854" y="1875264"/>
                  </a:moveTo>
                  <a:lnTo>
                    <a:pt x="1993554" y="1861642"/>
                  </a:lnTo>
                  <a:lnTo>
                    <a:pt x="2010168" y="1845029"/>
                  </a:lnTo>
                  <a:lnTo>
                    <a:pt x="2019148" y="1854009"/>
                  </a:lnTo>
                  <a:lnTo>
                    <a:pt x="2014545" y="1858612"/>
                  </a:lnTo>
                  <a:lnTo>
                    <a:pt x="2015854" y="1875264"/>
                  </a:lnTo>
                  <a:close/>
                </a:path>
                <a:path w="2386965" h="2734310">
                  <a:moveTo>
                    <a:pt x="2032956" y="1840200"/>
                  </a:moveTo>
                  <a:lnTo>
                    <a:pt x="2023976" y="1831220"/>
                  </a:lnTo>
                  <a:lnTo>
                    <a:pt x="2027638" y="1832690"/>
                  </a:lnTo>
                  <a:lnTo>
                    <a:pt x="2032956" y="1840200"/>
                  </a:lnTo>
                  <a:close/>
                </a:path>
                <a:path w="2386965" h="2734310">
                  <a:moveTo>
                    <a:pt x="2188461" y="1702657"/>
                  </a:moveTo>
                  <a:lnTo>
                    <a:pt x="2174652" y="1716465"/>
                  </a:lnTo>
                  <a:lnTo>
                    <a:pt x="2163514" y="1709643"/>
                  </a:lnTo>
                  <a:lnTo>
                    <a:pt x="2165672" y="1707485"/>
                  </a:lnTo>
                  <a:lnTo>
                    <a:pt x="2161330" y="1693866"/>
                  </a:lnTo>
                  <a:lnTo>
                    <a:pt x="2167336" y="1687861"/>
                  </a:lnTo>
                  <a:lnTo>
                    <a:pt x="2180451" y="1692706"/>
                  </a:lnTo>
                  <a:lnTo>
                    <a:pt x="2188461" y="1702657"/>
                  </a:lnTo>
                  <a:close/>
                </a:path>
                <a:path w="2386965" h="2734310">
                  <a:moveTo>
                    <a:pt x="2323478" y="1567640"/>
                  </a:moveTo>
                  <a:lnTo>
                    <a:pt x="2306121" y="1584996"/>
                  </a:lnTo>
                  <a:lnTo>
                    <a:pt x="2296769" y="1576388"/>
                  </a:lnTo>
                  <a:lnTo>
                    <a:pt x="2288640" y="1566556"/>
                  </a:lnTo>
                  <a:lnTo>
                    <a:pt x="2303983" y="1551214"/>
                  </a:lnTo>
                  <a:lnTo>
                    <a:pt x="2314497" y="1558660"/>
                  </a:lnTo>
                  <a:lnTo>
                    <a:pt x="2323478" y="1567640"/>
                  </a:lnTo>
                  <a:close/>
                </a:path>
                <a:path w="2386965" h="2734310">
                  <a:moveTo>
                    <a:pt x="1803356" y="2087762"/>
                  </a:moveTo>
                  <a:lnTo>
                    <a:pt x="1798753" y="2092364"/>
                  </a:lnTo>
                  <a:lnTo>
                    <a:pt x="1789006" y="2084151"/>
                  </a:lnTo>
                  <a:lnTo>
                    <a:pt x="1792841" y="2080316"/>
                  </a:lnTo>
                  <a:lnTo>
                    <a:pt x="1803356" y="2087762"/>
                  </a:lnTo>
                  <a:close/>
                </a:path>
                <a:path w="2386965" h="2734310">
                  <a:moveTo>
                    <a:pt x="1824069" y="2067049"/>
                  </a:moveTo>
                  <a:lnTo>
                    <a:pt x="1811591" y="2079527"/>
                  </a:lnTo>
                  <a:lnTo>
                    <a:pt x="1799074" y="2074083"/>
                  </a:lnTo>
                  <a:lnTo>
                    <a:pt x="1815772" y="2057385"/>
                  </a:lnTo>
                  <a:lnTo>
                    <a:pt x="1824069" y="2067049"/>
                  </a:lnTo>
                  <a:close/>
                </a:path>
                <a:path w="2386965" h="2734310">
                  <a:moveTo>
                    <a:pt x="1896024" y="1995093"/>
                  </a:moveTo>
                  <a:lnTo>
                    <a:pt x="1878548" y="2012570"/>
                  </a:lnTo>
                  <a:lnTo>
                    <a:pt x="1871186" y="2001971"/>
                  </a:lnTo>
                  <a:lnTo>
                    <a:pt x="1884131" y="1989026"/>
                  </a:lnTo>
                  <a:lnTo>
                    <a:pt x="1896024" y="1995093"/>
                  </a:lnTo>
                  <a:close/>
                </a:path>
                <a:path w="2386965" h="2734310">
                  <a:moveTo>
                    <a:pt x="1943647" y="1947471"/>
                  </a:moveTo>
                  <a:lnTo>
                    <a:pt x="1929934" y="1961183"/>
                  </a:lnTo>
                  <a:lnTo>
                    <a:pt x="1929154" y="1959999"/>
                  </a:lnTo>
                  <a:lnTo>
                    <a:pt x="1929045" y="1944112"/>
                  </a:lnTo>
                  <a:lnTo>
                    <a:pt x="1943647" y="1947471"/>
                  </a:lnTo>
                  <a:close/>
                </a:path>
                <a:path w="2386965" h="2734310">
                  <a:moveTo>
                    <a:pt x="2100903" y="1826135"/>
                  </a:moveTo>
                  <a:lnTo>
                    <a:pt x="2088281" y="1838757"/>
                  </a:lnTo>
                  <a:lnTo>
                    <a:pt x="2077240" y="1831838"/>
                  </a:lnTo>
                  <a:lnTo>
                    <a:pt x="2069362" y="1821755"/>
                  </a:lnTo>
                  <a:lnTo>
                    <a:pt x="2083362" y="1807755"/>
                  </a:lnTo>
                  <a:lnTo>
                    <a:pt x="2076576" y="1796581"/>
                  </a:lnTo>
                  <a:lnTo>
                    <a:pt x="2090492" y="1782665"/>
                  </a:lnTo>
                  <a:lnTo>
                    <a:pt x="2106918" y="1802160"/>
                  </a:lnTo>
                  <a:lnTo>
                    <a:pt x="2094644" y="1814434"/>
                  </a:lnTo>
                  <a:lnTo>
                    <a:pt x="2100903" y="1826135"/>
                  </a:lnTo>
                  <a:close/>
                </a:path>
                <a:path w="2386965" h="2734310">
                  <a:moveTo>
                    <a:pt x="2170088" y="1738990"/>
                  </a:moveTo>
                  <a:lnTo>
                    <a:pt x="2163687" y="1745391"/>
                  </a:lnTo>
                  <a:lnTo>
                    <a:pt x="2150032" y="1741086"/>
                  </a:lnTo>
                  <a:lnTo>
                    <a:pt x="2141123" y="1732033"/>
                  </a:lnTo>
                  <a:lnTo>
                    <a:pt x="2156874" y="1716283"/>
                  </a:lnTo>
                  <a:lnTo>
                    <a:pt x="2166214" y="1724904"/>
                  </a:lnTo>
                  <a:lnTo>
                    <a:pt x="2170088" y="1738990"/>
                  </a:lnTo>
                  <a:close/>
                </a:path>
                <a:path w="2386965" h="2734310">
                  <a:moveTo>
                    <a:pt x="1843563" y="2083475"/>
                  </a:moveTo>
                  <a:lnTo>
                    <a:pt x="1827583" y="2081495"/>
                  </a:lnTo>
                  <a:lnTo>
                    <a:pt x="1817931" y="2073186"/>
                  </a:lnTo>
                  <a:lnTo>
                    <a:pt x="1833274" y="2057843"/>
                  </a:lnTo>
                  <a:lnTo>
                    <a:pt x="1841583" y="2067495"/>
                  </a:lnTo>
                  <a:lnTo>
                    <a:pt x="1843563" y="2083475"/>
                  </a:lnTo>
                  <a:close/>
                </a:path>
                <a:path w="2386965" h="2734310">
                  <a:moveTo>
                    <a:pt x="1889817" y="2019261"/>
                  </a:moveTo>
                  <a:lnTo>
                    <a:pt x="1878118" y="2030959"/>
                  </a:lnTo>
                  <a:lnTo>
                    <a:pt x="1875131" y="2015986"/>
                  </a:lnTo>
                  <a:lnTo>
                    <a:pt x="1889817" y="2019261"/>
                  </a:lnTo>
                  <a:close/>
                </a:path>
                <a:path w="2386965" h="2734310">
                  <a:moveTo>
                    <a:pt x="1897021" y="2012057"/>
                  </a:moveTo>
                  <a:lnTo>
                    <a:pt x="1879303" y="2011815"/>
                  </a:lnTo>
                  <a:lnTo>
                    <a:pt x="1893974" y="1997143"/>
                  </a:lnTo>
                  <a:lnTo>
                    <a:pt x="1897021" y="2012057"/>
                  </a:lnTo>
                  <a:close/>
                </a:path>
                <a:path w="2386965" h="2734310">
                  <a:moveTo>
                    <a:pt x="1943292" y="1983747"/>
                  </a:moveTo>
                  <a:lnTo>
                    <a:pt x="1931593" y="1995446"/>
                  </a:lnTo>
                  <a:lnTo>
                    <a:pt x="1917818" y="1991260"/>
                  </a:lnTo>
                  <a:lnTo>
                    <a:pt x="1917434" y="1991643"/>
                  </a:lnTo>
                  <a:lnTo>
                    <a:pt x="1908119" y="1982999"/>
                  </a:lnTo>
                  <a:lnTo>
                    <a:pt x="1923317" y="1967800"/>
                  </a:lnTo>
                  <a:lnTo>
                    <a:pt x="1933413" y="1975665"/>
                  </a:lnTo>
                  <a:lnTo>
                    <a:pt x="1943292" y="1983747"/>
                  </a:lnTo>
                  <a:close/>
                </a:path>
                <a:path w="2386965" h="2734310">
                  <a:moveTo>
                    <a:pt x="1952723" y="1956355"/>
                  </a:moveTo>
                  <a:lnTo>
                    <a:pt x="1938159" y="1970919"/>
                  </a:lnTo>
                  <a:lnTo>
                    <a:pt x="1929167" y="1961950"/>
                  </a:lnTo>
                  <a:lnTo>
                    <a:pt x="1945672" y="1945445"/>
                  </a:lnTo>
                  <a:lnTo>
                    <a:pt x="1952723" y="1956355"/>
                  </a:lnTo>
                  <a:close/>
                </a:path>
                <a:path w="2386965" h="2734310">
                  <a:moveTo>
                    <a:pt x="1976732" y="1932346"/>
                  </a:moveTo>
                  <a:lnTo>
                    <a:pt x="1959531" y="1949547"/>
                  </a:lnTo>
                  <a:lnTo>
                    <a:pt x="1950072" y="1941046"/>
                  </a:lnTo>
                  <a:lnTo>
                    <a:pt x="1965223" y="1925895"/>
                  </a:lnTo>
                  <a:lnTo>
                    <a:pt x="1976732" y="1932346"/>
                  </a:lnTo>
                  <a:close/>
                </a:path>
                <a:path w="2386965" h="2734310">
                  <a:moveTo>
                    <a:pt x="2007732" y="1919307"/>
                  </a:moveTo>
                  <a:lnTo>
                    <a:pt x="1993923" y="1933115"/>
                  </a:lnTo>
                  <a:lnTo>
                    <a:pt x="1984212" y="1924866"/>
                  </a:lnTo>
                  <a:lnTo>
                    <a:pt x="1980470" y="1910648"/>
                  </a:lnTo>
                  <a:lnTo>
                    <a:pt x="1987290" y="1903828"/>
                  </a:lnTo>
                  <a:lnTo>
                    <a:pt x="2000286" y="1908792"/>
                  </a:lnTo>
                  <a:lnTo>
                    <a:pt x="2007732" y="1919307"/>
                  </a:lnTo>
                  <a:close/>
                </a:path>
                <a:path w="2386965" h="2734310">
                  <a:moveTo>
                    <a:pt x="2133471" y="1793568"/>
                  </a:moveTo>
                  <a:lnTo>
                    <a:pt x="2126614" y="1800424"/>
                  </a:lnTo>
                  <a:lnTo>
                    <a:pt x="2113055" y="1796023"/>
                  </a:lnTo>
                  <a:lnTo>
                    <a:pt x="2105070" y="1786047"/>
                  </a:lnTo>
                  <a:lnTo>
                    <a:pt x="2121336" y="1769782"/>
                  </a:lnTo>
                  <a:lnTo>
                    <a:pt x="2130772" y="1778306"/>
                  </a:lnTo>
                  <a:lnTo>
                    <a:pt x="2129932" y="1779145"/>
                  </a:lnTo>
                  <a:lnTo>
                    <a:pt x="2133471" y="1793568"/>
                  </a:lnTo>
                  <a:close/>
                </a:path>
                <a:path w="2386965" h="2734310">
                  <a:moveTo>
                    <a:pt x="2242477" y="1684562"/>
                  </a:moveTo>
                  <a:lnTo>
                    <a:pt x="2232504" y="1694534"/>
                  </a:lnTo>
                  <a:lnTo>
                    <a:pt x="2222421" y="1686657"/>
                  </a:lnTo>
                  <a:lnTo>
                    <a:pt x="2215502" y="1675615"/>
                  </a:lnTo>
                  <a:lnTo>
                    <a:pt x="2229886" y="1661231"/>
                  </a:lnTo>
                  <a:lnTo>
                    <a:pt x="2240401" y="1668677"/>
                  </a:lnTo>
                  <a:lnTo>
                    <a:pt x="2237332" y="1671746"/>
                  </a:lnTo>
                  <a:lnTo>
                    <a:pt x="2242477" y="1684562"/>
                  </a:lnTo>
                  <a:close/>
                </a:path>
                <a:path w="2386965" h="2734310">
                  <a:moveTo>
                    <a:pt x="1883229" y="2061770"/>
                  </a:moveTo>
                  <a:lnTo>
                    <a:pt x="1866352" y="2078647"/>
                  </a:lnTo>
                  <a:lnTo>
                    <a:pt x="1857288" y="2069750"/>
                  </a:lnTo>
                  <a:lnTo>
                    <a:pt x="1851173" y="2057905"/>
                  </a:lnTo>
                  <a:lnTo>
                    <a:pt x="1863734" y="2045343"/>
                  </a:lnTo>
                  <a:lnTo>
                    <a:pt x="1883229" y="2061770"/>
                  </a:lnTo>
                  <a:close/>
                </a:path>
                <a:path w="2386965" h="2734310">
                  <a:moveTo>
                    <a:pt x="1899469" y="2027570"/>
                  </a:moveTo>
                  <a:lnTo>
                    <a:pt x="1885756" y="2041282"/>
                  </a:lnTo>
                  <a:lnTo>
                    <a:pt x="1874714" y="2034364"/>
                  </a:lnTo>
                  <a:lnTo>
                    <a:pt x="1892418" y="2016660"/>
                  </a:lnTo>
                  <a:lnTo>
                    <a:pt x="1899469" y="2027570"/>
                  </a:lnTo>
                  <a:close/>
                </a:path>
                <a:path w="2386965" h="2734310">
                  <a:moveTo>
                    <a:pt x="1942649" y="2020310"/>
                  </a:moveTo>
                  <a:lnTo>
                    <a:pt x="1924609" y="2038350"/>
                  </a:lnTo>
                  <a:lnTo>
                    <a:pt x="1917751" y="2027248"/>
                  </a:lnTo>
                  <a:lnTo>
                    <a:pt x="1902633" y="2024405"/>
                  </a:lnTo>
                  <a:lnTo>
                    <a:pt x="1895954" y="2013123"/>
                  </a:lnTo>
                  <a:lnTo>
                    <a:pt x="1910051" y="1999027"/>
                  </a:lnTo>
                  <a:lnTo>
                    <a:pt x="1921009" y="2006030"/>
                  </a:lnTo>
                  <a:lnTo>
                    <a:pt x="1927724" y="2017275"/>
                  </a:lnTo>
                  <a:lnTo>
                    <a:pt x="1933213" y="2011786"/>
                  </a:lnTo>
                  <a:lnTo>
                    <a:pt x="1942649" y="2020310"/>
                  </a:lnTo>
                  <a:close/>
                </a:path>
                <a:path w="2386965" h="2734310">
                  <a:moveTo>
                    <a:pt x="1979839" y="1947200"/>
                  </a:moveTo>
                  <a:lnTo>
                    <a:pt x="1963463" y="1945615"/>
                  </a:lnTo>
                  <a:lnTo>
                    <a:pt x="1975449" y="1933628"/>
                  </a:lnTo>
                  <a:lnTo>
                    <a:pt x="1979839" y="1947200"/>
                  </a:lnTo>
                  <a:close/>
                </a:path>
                <a:path w="2386965" h="2734310">
                  <a:moveTo>
                    <a:pt x="2039666" y="1905333"/>
                  </a:moveTo>
                  <a:lnTo>
                    <a:pt x="2029753" y="1915246"/>
                  </a:lnTo>
                  <a:lnTo>
                    <a:pt x="2020006" y="1907033"/>
                  </a:lnTo>
                  <a:lnTo>
                    <a:pt x="2014286" y="1894792"/>
                  </a:lnTo>
                  <a:lnTo>
                    <a:pt x="2024834" y="1884244"/>
                  </a:lnTo>
                  <a:lnTo>
                    <a:pt x="2037279" y="1889760"/>
                  </a:lnTo>
                  <a:lnTo>
                    <a:pt x="2036212" y="1890827"/>
                  </a:lnTo>
                  <a:lnTo>
                    <a:pt x="2039666" y="1905333"/>
                  </a:lnTo>
                  <a:close/>
                </a:path>
                <a:path w="2386965" h="2734310">
                  <a:moveTo>
                    <a:pt x="2055512" y="1889486"/>
                  </a:moveTo>
                  <a:lnTo>
                    <a:pt x="2050562" y="1894437"/>
                  </a:lnTo>
                  <a:lnTo>
                    <a:pt x="2039077" y="1887962"/>
                  </a:lnTo>
                  <a:lnTo>
                    <a:pt x="2030971" y="1878107"/>
                  </a:lnTo>
                  <a:lnTo>
                    <a:pt x="2045547" y="1863531"/>
                  </a:lnTo>
                  <a:lnTo>
                    <a:pt x="2057596" y="1869443"/>
                  </a:lnTo>
                  <a:lnTo>
                    <a:pt x="2052993" y="1874045"/>
                  </a:lnTo>
                  <a:lnTo>
                    <a:pt x="2055512" y="1889486"/>
                  </a:lnTo>
                  <a:close/>
                </a:path>
                <a:path w="2386965" h="2734310">
                  <a:moveTo>
                    <a:pt x="2084987" y="1860012"/>
                  </a:moveTo>
                  <a:lnTo>
                    <a:pt x="2070412" y="1874587"/>
                  </a:lnTo>
                  <a:lnTo>
                    <a:pt x="2060664" y="1866374"/>
                  </a:lnTo>
                  <a:lnTo>
                    <a:pt x="2058433" y="1850645"/>
                  </a:lnTo>
                  <a:lnTo>
                    <a:pt x="2063671" y="1845407"/>
                  </a:lnTo>
                  <a:lnTo>
                    <a:pt x="2076307" y="1850732"/>
                  </a:lnTo>
                  <a:lnTo>
                    <a:pt x="2078309" y="1848730"/>
                  </a:lnTo>
                  <a:lnTo>
                    <a:pt x="2084987" y="1860012"/>
                  </a:lnTo>
                  <a:close/>
                </a:path>
                <a:path w="2386965" h="2734310">
                  <a:moveTo>
                    <a:pt x="1844848" y="2100151"/>
                  </a:moveTo>
                  <a:lnTo>
                    <a:pt x="1829529" y="2115469"/>
                  </a:lnTo>
                  <a:lnTo>
                    <a:pt x="1819830" y="2107208"/>
                  </a:lnTo>
                  <a:lnTo>
                    <a:pt x="1836659" y="2090379"/>
                  </a:lnTo>
                  <a:lnTo>
                    <a:pt x="1844848" y="2100151"/>
                  </a:lnTo>
                  <a:close/>
                </a:path>
                <a:path w="2386965" h="2734310">
                  <a:moveTo>
                    <a:pt x="2300329" y="1662631"/>
                  </a:moveTo>
                  <a:lnTo>
                    <a:pt x="2285849" y="1677111"/>
                  </a:lnTo>
                  <a:lnTo>
                    <a:pt x="2276593" y="1668406"/>
                  </a:lnTo>
                  <a:lnTo>
                    <a:pt x="2270861" y="1656177"/>
                  </a:lnTo>
                  <a:lnTo>
                    <a:pt x="2282080" y="1644958"/>
                  </a:lnTo>
                  <a:lnTo>
                    <a:pt x="2293973" y="1651025"/>
                  </a:lnTo>
                  <a:lnTo>
                    <a:pt x="2300329" y="1662631"/>
                  </a:lnTo>
                  <a:close/>
                </a:path>
                <a:path w="2386965" h="2734310">
                  <a:moveTo>
                    <a:pt x="1871497" y="2091463"/>
                  </a:moveTo>
                  <a:lnTo>
                    <a:pt x="1855471" y="2107489"/>
                  </a:lnTo>
                  <a:lnTo>
                    <a:pt x="1847941" y="2097058"/>
                  </a:lnTo>
                  <a:lnTo>
                    <a:pt x="1863799" y="2081200"/>
                  </a:lnTo>
                  <a:lnTo>
                    <a:pt x="1871497" y="2091463"/>
                  </a:lnTo>
                  <a:close/>
                </a:path>
                <a:path w="2386965" h="2734310">
                  <a:moveTo>
                    <a:pt x="1911388" y="2051571"/>
                  </a:moveTo>
                  <a:lnTo>
                    <a:pt x="1898443" y="2064517"/>
                  </a:lnTo>
                  <a:lnTo>
                    <a:pt x="1894533" y="2050466"/>
                  </a:lnTo>
                  <a:lnTo>
                    <a:pt x="1911388" y="2051571"/>
                  </a:lnTo>
                  <a:close/>
                </a:path>
                <a:path w="2386965" h="2734310">
                  <a:moveTo>
                    <a:pt x="1975061" y="1987899"/>
                  </a:moveTo>
                  <a:lnTo>
                    <a:pt x="1955547" y="2007413"/>
                  </a:lnTo>
                  <a:lnTo>
                    <a:pt x="1949203" y="1995795"/>
                  </a:lnTo>
                  <a:lnTo>
                    <a:pt x="1959943" y="1985055"/>
                  </a:lnTo>
                  <a:lnTo>
                    <a:pt x="1975061" y="1987899"/>
                  </a:lnTo>
                  <a:close/>
                </a:path>
                <a:path w="2386965" h="2734310">
                  <a:moveTo>
                    <a:pt x="2118516" y="1844443"/>
                  </a:moveTo>
                  <a:lnTo>
                    <a:pt x="2103952" y="1859007"/>
                  </a:lnTo>
                  <a:lnTo>
                    <a:pt x="2098796" y="1846203"/>
                  </a:lnTo>
                  <a:lnTo>
                    <a:pt x="2118516" y="1844443"/>
                  </a:lnTo>
                  <a:close/>
                </a:path>
                <a:path w="2386965" h="2734310">
                  <a:moveTo>
                    <a:pt x="2198073" y="1782847"/>
                  </a:moveTo>
                  <a:lnTo>
                    <a:pt x="2181676" y="1799244"/>
                  </a:lnTo>
                  <a:lnTo>
                    <a:pt x="2172983" y="1789976"/>
                  </a:lnTo>
                  <a:lnTo>
                    <a:pt x="2169109" y="1775890"/>
                  </a:lnTo>
                  <a:lnTo>
                    <a:pt x="2175510" y="1769489"/>
                  </a:lnTo>
                  <a:lnTo>
                    <a:pt x="2189165" y="1773794"/>
                  </a:lnTo>
                  <a:lnTo>
                    <a:pt x="2198073" y="1782847"/>
                  </a:lnTo>
                  <a:close/>
                </a:path>
                <a:path w="2386965" h="2734310">
                  <a:moveTo>
                    <a:pt x="2242568" y="1738352"/>
                  </a:moveTo>
                  <a:lnTo>
                    <a:pt x="2232559" y="1748361"/>
                  </a:lnTo>
                  <a:lnTo>
                    <a:pt x="2218532" y="1744427"/>
                  </a:lnTo>
                  <a:lnTo>
                    <a:pt x="2217945" y="1745015"/>
                  </a:lnTo>
                  <a:lnTo>
                    <a:pt x="2212333" y="1732666"/>
                  </a:lnTo>
                  <a:lnTo>
                    <a:pt x="2224511" y="1720488"/>
                  </a:lnTo>
                  <a:lnTo>
                    <a:pt x="2235445" y="1727514"/>
                  </a:lnTo>
                  <a:lnTo>
                    <a:pt x="2242568" y="1738352"/>
                  </a:lnTo>
                  <a:close/>
                </a:path>
                <a:path w="2386965" h="2734310">
                  <a:moveTo>
                    <a:pt x="1921123" y="2059796"/>
                  </a:moveTo>
                  <a:lnTo>
                    <a:pt x="1906560" y="2074360"/>
                  </a:lnTo>
                  <a:lnTo>
                    <a:pt x="1896393" y="2066567"/>
                  </a:lnTo>
                  <a:lnTo>
                    <a:pt x="1913018" y="2049941"/>
                  </a:lnTo>
                  <a:lnTo>
                    <a:pt x="1921123" y="2059796"/>
                  </a:lnTo>
                  <a:close/>
                </a:path>
                <a:path w="2386965" h="2734310">
                  <a:moveTo>
                    <a:pt x="1944917" y="2036003"/>
                  </a:moveTo>
                  <a:lnTo>
                    <a:pt x="1938840" y="2042080"/>
                  </a:lnTo>
                  <a:lnTo>
                    <a:pt x="1925868" y="2037092"/>
                  </a:lnTo>
                  <a:lnTo>
                    <a:pt x="1939940" y="2023019"/>
                  </a:lnTo>
                  <a:lnTo>
                    <a:pt x="1944917" y="2036003"/>
                  </a:lnTo>
                  <a:close/>
                </a:path>
                <a:path w="2386965" h="2734310">
                  <a:moveTo>
                    <a:pt x="1977712" y="2003208"/>
                  </a:moveTo>
                  <a:lnTo>
                    <a:pt x="1968794" y="2012126"/>
                  </a:lnTo>
                  <a:lnTo>
                    <a:pt x="1956649" y="2006310"/>
                  </a:lnTo>
                  <a:lnTo>
                    <a:pt x="1972759" y="1990200"/>
                  </a:lnTo>
                  <a:lnTo>
                    <a:pt x="1977712" y="2003208"/>
                  </a:lnTo>
                  <a:close/>
                </a:path>
                <a:path w="2386965" h="2734310">
                  <a:moveTo>
                    <a:pt x="2018337" y="1980543"/>
                  </a:moveTo>
                  <a:lnTo>
                    <a:pt x="2003761" y="1995119"/>
                  </a:lnTo>
                  <a:lnTo>
                    <a:pt x="1994781" y="1986139"/>
                  </a:lnTo>
                  <a:lnTo>
                    <a:pt x="1994659" y="1968301"/>
                  </a:lnTo>
                  <a:lnTo>
                    <a:pt x="2009261" y="1971659"/>
                  </a:lnTo>
                  <a:lnTo>
                    <a:pt x="2011287" y="1969633"/>
                  </a:lnTo>
                  <a:lnTo>
                    <a:pt x="2018337" y="1980543"/>
                  </a:lnTo>
                  <a:close/>
                </a:path>
                <a:path w="2386965" h="2734310">
                  <a:moveTo>
                    <a:pt x="2073221" y="1907699"/>
                  </a:moveTo>
                  <a:lnTo>
                    <a:pt x="2059988" y="1920932"/>
                  </a:lnTo>
                  <a:lnTo>
                    <a:pt x="2055611" y="1907349"/>
                  </a:lnTo>
                  <a:lnTo>
                    <a:pt x="2058679" y="1904280"/>
                  </a:lnTo>
                  <a:lnTo>
                    <a:pt x="2073221" y="1907699"/>
                  </a:lnTo>
                  <a:close/>
                </a:path>
                <a:path w="2386965" h="2734310">
                  <a:moveTo>
                    <a:pt x="2117298" y="1881582"/>
                  </a:moveTo>
                  <a:lnTo>
                    <a:pt x="2101188" y="1897692"/>
                  </a:lnTo>
                  <a:lnTo>
                    <a:pt x="2092975" y="1887945"/>
                  </a:lnTo>
                  <a:lnTo>
                    <a:pt x="2089365" y="1873595"/>
                  </a:lnTo>
                  <a:lnTo>
                    <a:pt x="2099338" y="1863622"/>
                  </a:lnTo>
                  <a:lnTo>
                    <a:pt x="2117298" y="1881582"/>
                  </a:lnTo>
                  <a:close/>
                </a:path>
                <a:path w="2386965" h="2734310">
                  <a:moveTo>
                    <a:pt x="2128168" y="1852752"/>
                  </a:moveTo>
                  <a:lnTo>
                    <a:pt x="2111039" y="1869881"/>
                  </a:lnTo>
                  <a:lnTo>
                    <a:pt x="2101927" y="1861033"/>
                  </a:lnTo>
                  <a:lnTo>
                    <a:pt x="2119319" y="1843640"/>
                  </a:lnTo>
                  <a:lnTo>
                    <a:pt x="2128168" y="1852752"/>
                  </a:lnTo>
                  <a:close/>
                </a:path>
                <a:path w="2386965" h="2734310">
                  <a:moveTo>
                    <a:pt x="2173299" y="1825581"/>
                  </a:moveTo>
                  <a:lnTo>
                    <a:pt x="2162751" y="1836129"/>
                  </a:lnTo>
                  <a:lnTo>
                    <a:pt x="2150511" y="1830409"/>
                  </a:lnTo>
                  <a:lnTo>
                    <a:pt x="2142298" y="1820662"/>
                  </a:lnTo>
                  <a:lnTo>
                    <a:pt x="2157449" y="1805511"/>
                  </a:lnTo>
                  <a:lnTo>
                    <a:pt x="2167460" y="1813460"/>
                  </a:lnTo>
                  <a:lnTo>
                    <a:pt x="2173299" y="1825581"/>
                  </a:lnTo>
                  <a:close/>
                </a:path>
                <a:path w="2386965" h="2734310">
                  <a:moveTo>
                    <a:pt x="1892909" y="2105971"/>
                  </a:moveTo>
                  <a:lnTo>
                    <a:pt x="1881786" y="2117095"/>
                  </a:lnTo>
                  <a:lnTo>
                    <a:pt x="1878367" y="2102553"/>
                  </a:lnTo>
                  <a:lnTo>
                    <a:pt x="1892909" y="2105971"/>
                  </a:lnTo>
                  <a:close/>
                </a:path>
                <a:path w="2386965" h="2734310">
                  <a:moveTo>
                    <a:pt x="1920143" y="2078738"/>
                  </a:moveTo>
                  <a:lnTo>
                    <a:pt x="1904416" y="2094464"/>
                  </a:lnTo>
                  <a:lnTo>
                    <a:pt x="1901142" y="2079778"/>
                  </a:lnTo>
                  <a:lnTo>
                    <a:pt x="1920143" y="2078738"/>
                  </a:lnTo>
                  <a:close/>
                </a:path>
                <a:path w="2386965" h="2734310">
                  <a:moveTo>
                    <a:pt x="1947918" y="2068923"/>
                  </a:moveTo>
                  <a:lnTo>
                    <a:pt x="1935260" y="2081581"/>
                  </a:lnTo>
                  <a:lnTo>
                    <a:pt x="1923835" y="2075046"/>
                  </a:lnTo>
                  <a:lnTo>
                    <a:pt x="1924985" y="2073895"/>
                  </a:lnTo>
                  <a:lnTo>
                    <a:pt x="1919601" y="2061319"/>
                  </a:lnTo>
                  <a:lnTo>
                    <a:pt x="1931108" y="2049812"/>
                  </a:lnTo>
                  <a:lnTo>
                    <a:pt x="1940520" y="2058360"/>
                  </a:lnTo>
                  <a:lnTo>
                    <a:pt x="1947918" y="2068923"/>
                  </a:lnTo>
                  <a:close/>
                </a:path>
                <a:path w="2386965" h="2734310">
                  <a:moveTo>
                    <a:pt x="1982823" y="2034018"/>
                  </a:moveTo>
                  <a:lnTo>
                    <a:pt x="1967181" y="2049660"/>
                  </a:lnTo>
                  <a:lnTo>
                    <a:pt x="1959267" y="2039613"/>
                  </a:lnTo>
                  <a:lnTo>
                    <a:pt x="1956124" y="2024796"/>
                  </a:lnTo>
                  <a:lnTo>
                    <a:pt x="1971445" y="2027435"/>
                  </a:lnTo>
                  <a:lnTo>
                    <a:pt x="1975341" y="2023539"/>
                  </a:lnTo>
                  <a:lnTo>
                    <a:pt x="1982823" y="2034018"/>
                  </a:lnTo>
                  <a:close/>
                </a:path>
                <a:path w="2386965" h="2734310">
                  <a:moveTo>
                    <a:pt x="2082681" y="1916200"/>
                  </a:moveTo>
                  <a:lnTo>
                    <a:pt x="2069735" y="1929145"/>
                  </a:lnTo>
                  <a:lnTo>
                    <a:pt x="2057687" y="1923233"/>
                  </a:lnTo>
                  <a:lnTo>
                    <a:pt x="2074755" y="1906164"/>
                  </a:lnTo>
                  <a:lnTo>
                    <a:pt x="2082681" y="1916200"/>
                  </a:lnTo>
                  <a:close/>
                </a:path>
                <a:path w="2386965" h="2734310">
                  <a:moveTo>
                    <a:pt x="1901506" y="2115335"/>
                  </a:moveTo>
                  <a:lnTo>
                    <a:pt x="1887793" y="2129048"/>
                  </a:lnTo>
                  <a:lnTo>
                    <a:pt x="1878537" y="2120343"/>
                  </a:lnTo>
                  <a:lnTo>
                    <a:pt x="1895594" y="2103286"/>
                  </a:lnTo>
                  <a:lnTo>
                    <a:pt x="1901506" y="2115335"/>
                  </a:lnTo>
                  <a:close/>
                </a:path>
                <a:path w="2386965" h="2734310">
                  <a:moveTo>
                    <a:pt x="1932192" y="2084649"/>
                  </a:moveTo>
                  <a:lnTo>
                    <a:pt x="1916082" y="2100759"/>
                  </a:lnTo>
                  <a:lnTo>
                    <a:pt x="1903314" y="2095567"/>
                  </a:lnTo>
                  <a:lnTo>
                    <a:pt x="1920910" y="2077970"/>
                  </a:lnTo>
                  <a:lnTo>
                    <a:pt x="1932192" y="2084649"/>
                  </a:lnTo>
                  <a:close/>
                </a:path>
                <a:path w="2386965" h="2734310">
                  <a:moveTo>
                    <a:pt x="2008043" y="2008798"/>
                  </a:moveTo>
                  <a:lnTo>
                    <a:pt x="1992796" y="2024045"/>
                  </a:lnTo>
                  <a:lnTo>
                    <a:pt x="1986884" y="2011996"/>
                  </a:lnTo>
                  <a:lnTo>
                    <a:pt x="1994304" y="2004577"/>
                  </a:lnTo>
                  <a:lnTo>
                    <a:pt x="2008043" y="2008798"/>
                  </a:lnTo>
                  <a:close/>
                </a:path>
                <a:path w="2386965" h="2734310">
                  <a:moveTo>
                    <a:pt x="2075791" y="1941050"/>
                  </a:moveTo>
                  <a:lnTo>
                    <a:pt x="2059537" y="1957304"/>
                  </a:lnTo>
                  <a:lnTo>
                    <a:pt x="2050629" y="1948252"/>
                  </a:lnTo>
                  <a:lnTo>
                    <a:pt x="2067434" y="1931446"/>
                  </a:lnTo>
                  <a:lnTo>
                    <a:pt x="2075791" y="1941050"/>
                  </a:lnTo>
                  <a:close/>
                </a:path>
                <a:path w="2386965" h="2734310">
                  <a:moveTo>
                    <a:pt x="2307865" y="1726936"/>
                  </a:moveTo>
                  <a:lnTo>
                    <a:pt x="2299427" y="1735375"/>
                  </a:lnTo>
                  <a:lnTo>
                    <a:pt x="2284310" y="1732531"/>
                  </a:lnTo>
                  <a:lnTo>
                    <a:pt x="2276096" y="1722784"/>
                  </a:lnTo>
                  <a:lnTo>
                    <a:pt x="2291056" y="1707825"/>
                  </a:lnTo>
                  <a:lnTo>
                    <a:pt x="2301474" y="1715367"/>
                  </a:lnTo>
                  <a:lnTo>
                    <a:pt x="2307865" y="1726936"/>
                  </a:lnTo>
                  <a:close/>
                </a:path>
                <a:path w="2386965" h="2734310">
                  <a:moveTo>
                    <a:pt x="2351051" y="1665790"/>
                  </a:moveTo>
                  <a:lnTo>
                    <a:pt x="2337997" y="1678844"/>
                  </a:lnTo>
                  <a:lnTo>
                    <a:pt x="2328550" y="1670331"/>
                  </a:lnTo>
                  <a:lnTo>
                    <a:pt x="2345906" y="1652974"/>
                  </a:lnTo>
                  <a:lnTo>
                    <a:pt x="2351051" y="1665790"/>
                  </a:lnTo>
                  <a:close/>
                </a:path>
                <a:path w="2386965" h="2734310">
                  <a:moveTo>
                    <a:pt x="1881239" y="2153562"/>
                  </a:moveTo>
                  <a:lnTo>
                    <a:pt x="1875965" y="2158837"/>
                  </a:lnTo>
                  <a:lnTo>
                    <a:pt x="1866218" y="2150623"/>
                  </a:lnTo>
                  <a:lnTo>
                    <a:pt x="1873505" y="2143336"/>
                  </a:lnTo>
                  <a:lnTo>
                    <a:pt x="1881239" y="2153562"/>
                  </a:lnTo>
                  <a:close/>
                </a:path>
                <a:path w="2386965" h="2734310">
                  <a:moveTo>
                    <a:pt x="2017119" y="2017683"/>
                  </a:moveTo>
                  <a:lnTo>
                    <a:pt x="2004078" y="2030724"/>
                  </a:lnTo>
                  <a:lnTo>
                    <a:pt x="1991262" y="2025579"/>
                  </a:lnTo>
                  <a:lnTo>
                    <a:pt x="2009781" y="2007060"/>
                  </a:lnTo>
                  <a:lnTo>
                    <a:pt x="2017119" y="2017683"/>
                  </a:lnTo>
                  <a:close/>
                </a:path>
                <a:path w="2386965" h="2734310">
                  <a:moveTo>
                    <a:pt x="2060846" y="1973955"/>
                  </a:moveTo>
                  <a:lnTo>
                    <a:pt x="2045419" y="1989382"/>
                  </a:lnTo>
                  <a:lnTo>
                    <a:pt x="2036523" y="1980318"/>
                  </a:lnTo>
                  <a:lnTo>
                    <a:pt x="2053400" y="1963441"/>
                  </a:lnTo>
                  <a:lnTo>
                    <a:pt x="2060846" y="1973955"/>
                  </a:lnTo>
                  <a:close/>
                </a:path>
                <a:path w="2386965" h="2734310">
                  <a:moveTo>
                    <a:pt x="2149595" y="1885207"/>
                  </a:moveTo>
                  <a:lnTo>
                    <a:pt x="2132957" y="1901844"/>
                  </a:lnTo>
                  <a:lnTo>
                    <a:pt x="2125511" y="1891330"/>
                  </a:lnTo>
                  <a:lnTo>
                    <a:pt x="2136251" y="1880590"/>
                  </a:lnTo>
                  <a:lnTo>
                    <a:pt x="2149595" y="1885207"/>
                  </a:lnTo>
                  <a:close/>
                </a:path>
                <a:path w="2386965" h="2734310">
                  <a:moveTo>
                    <a:pt x="2189500" y="1863262"/>
                  </a:moveTo>
                  <a:lnTo>
                    <a:pt x="2173966" y="1878796"/>
                  </a:lnTo>
                  <a:lnTo>
                    <a:pt x="2163643" y="1871159"/>
                  </a:lnTo>
                  <a:lnTo>
                    <a:pt x="2161183" y="1855658"/>
                  </a:lnTo>
                  <a:lnTo>
                    <a:pt x="2166553" y="1850288"/>
                  </a:lnTo>
                  <a:lnTo>
                    <a:pt x="2179177" y="1855624"/>
                  </a:lnTo>
                  <a:lnTo>
                    <a:pt x="2189500" y="1863262"/>
                  </a:lnTo>
                  <a:close/>
                </a:path>
                <a:path w="2386965" h="2734310">
                  <a:moveTo>
                    <a:pt x="2245502" y="1807260"/>
                  </a:moveTo>
                  <a:lnTo>
                    <a:pt x="2228349" y="1824413"/>
                  </a:lnTo>
                  <a:lnTo>
                    <a:pt x="2220411" y="1814390"/>
                  </a:lnTo>
                  <a:lnTo>
                    <a:pt x="2224331" y="1810470"/>
                  </a:lnTo>
                  <a:lnTo>
                    <a:pt x="2221500" y="1795341"/>
                  </a:lnTo>
                  <a:lnTo>
                    <a:pt x="2235622" y="1799179"/>
                  </a:lnTo>
                  <a:lnTo>
                    <a:pt x="2245502" y="1807260"/>
                  </a:lnTo>
                  <a:close/>
                </a:path>
                <a:path w="2386965" h="2734310">
                  <a:moveTo>
                    <a:pt x="1912111" y="2176572"/>
                  </a:moveTo>
                  <a:lnTo>
                    <a:pt x="1904440" y="2184243"/>
                  </a:lnTo>
                  <a:lnTo>
                    <a:pt x="1896227" y="2174496"/>
                  </a:lnTo>
                  <a:lnTo>
                    <a:pt x="1885712" y="2167050"/>
                  </a:lnTo>
                  <a:lnTo>
                    <a:pt x="1897327" y="2155435"/>
                  </a:lnTo>
                  <a:lnTo>
                    <a:pt x="1891404" y="2143398"/>
                  </a:lnTo>
                  <a:lnTo>
                    <a:pt x="1902048" y="2132754"/>
                  </a:lnTo>
                  <a:lnTo>
                    <a:pt x="1911963" y="2140799"/>
                  </a:lnTo>
                  <a:lnTo>
                    <a:pt x="1918282" y="2152440"/>
                  </a:lnTo>
                  <a:lnTo>
                    <a:pt x="1903898" y="2166824"/>
                  </a:lnTo>
                  <a:lnTo>
                    <a:pt x="1912111" y="2176572"/>
                  </a:lnTo>
                  <a:close/>
                </a:path>
                <a:path w="2386965" h="2734310">
                  <a:moveTo>
                    <a:pt x="1936344" y="2116418"/>
                  </a:moveTo>
                  <a:lnTo>
                    <a:pt x="1919562" y="2133200"/>
                  </a:lnTo>
                  <a:lnTo>
                    <a:pt x="1913015" y="2121786"/>
                  </a:lnTo>
                  <a:lnTo>
                    <a:pt x="1926596" y="2108205"/>
                  </a:lnTo>
                  <a:lnTo>
                    <a:pt x="1936344" y="2116418"/>
                  </a:lnTo>
                  <a:close/>
                </a:path>
                <a:path w="2386965" h="2734310">
                  <a:moveTo>
                    <a:pt x="1967796" y="2084965"/>
                  </a:moveTo>
                  <a:lnTo>
                    <a:pt x="1952262" y="2100500"/>
                  </a:lnTo>
                  <a:lnTo>
                    <a:pt x="1943473" y="2091328"/>
                  </a:lnTo>
                  <a:lnTo>
                    <a:pt x="1960303" y="2074499"/>
                  </a:lnTo>
                  <a:lnTo>
                    <a:pt x="1967796" y="2084965"/>
                  </a:lnTo>
                  <a:close/>
                </a:path>
                <a:path w="2386965" h="2734310">
                  <a:moveTo>
                    <a:pt x="2047279" y="2005482"/>
                  </a:moveTo>
                  <a:lnTo>
                    <a:pt x="2030702" y="2022060"/>
                  </a:lnTo>
                  <a:lnTo>
                    <a:pt x="2020188" y="2014614"/>
                  </a:lnTo>
                  <a:lnTo>
                    <a:pt x="2037160" y="1997641"/>
                  </a:lnTo>
                  <a:lnTo>
                    <a:pt x="2047279" y="2005482"/>
                  </a:lnTo>
                  <a:close/>
                </a:path>
                <a:path w="2386965" h="2734310">
                  <a:moveTo>
                    <a:pt x="2152917" y="1899845"/>
                  </a:moveTo>
                  <a:lnTo>
                    <a:pt x="2143472" y="1909290"/>
                  </a:lnTo>
                  <a:lnTo>
                    <a:pt x="2132190" y="1902611"/>
                  </a:lnTo>
                  <a:lnTo>
                    <a:pt x="2149067" y="1885734"/>
                  </a:lnTo>
                  <a:lnTo>
                    <a:pt x="2152917" y="1899845"/>
                  </a:lnTo>
                  <a:close/>
                </a:path>
                <a:path w="2386965" h="2734310">
                  <a:moveTo>
                    <a:pt x="2222813" y="1847909"/>
                  </a:moveTo>
                  <a:lnTo>
                    <a:pt x="2217467" y="1853255"/>
                  </a:lnTo>
                  <a:lnTo>
                    <a:pt x="2205730" y="1847032"/>
                  </a:lnTo>
                  <a:lnTo>
                    <a:pt x="2198164" y="1836637"/>
                  </a:lnTo>
                  <a:lnTo>
                    <a:pt x="2210151" y="1824651"/>
                  </a:lnTo>
                  <a:lnTo>
                    <a:pt x="2222787" y="1829975"/>
                  </a:lnTo>
                  <a:lnTo>
                    <a:pt x="2220186" y="1832576"/>
                  </a:lnTo>
                  <a:lnTo>
                    <a:pt x="2222813" y="1847909"/>
                  </a:lnTo>
                  <a:close/>
                </a:path>
                <a:path w="2386965" h="2734310">
                  <a:moveTo>
                    <a:pt x="2000333" y="2088350"/>
                  </a:moveTo>
                  <a:lnTo>
                    <a:pt x="1989497" y="2099186"/>
                  </a:lnTo>
                  <a:lnTo>
                    <a:pt x="1975926" y="2094797"/>
                  </a:lnTo>
                  <a:lnTo>
                    <a:pt x="1967029" y="2085733"/>
                  </a:lnTo>
                  <a:lnTo>
                    <a:pt x="1980742" y="2072020"/>
                  </a:lnTo>
                  <a:lnTo>
                    <a:pt x="1992731" y="2077992"/>
                  </a:lnTo>
                  <a:lnTo>
                    <a:pt x="2000333" y="2088350"/>
                  </a:lnTo>
                  <a:close/>
                </a:path>
                <a:path w="2386965" h="2734310">
                  <a:moveTo>
                    <a:pt x="2030335" y="2058348"/>
                  </a:moveTo>
                  <a:lnTo>
                    <a:pt x="2016443" y="2072240"/>
                  </a:lnTo>
                  <a:lnTo>
                    <a:pt x="2005928" y="2064794"/>
                  </a:lnTo>
                  <a:lnTo>
                    <a:pt x="2008515" y="2044247"/>
                  </a:lnTo>
                  <a:lnTo>
                    <a:pt x="2023668" y="2047054"/>
                  </a:lnTo>
                  <a:lnTo>
                    <a:pt x="2030335" y="2058348"/>
                  </a:lnTo>
                  <a:close/>
                </a:path>
                <a:path w="2386965" h="2734310">
                  <a:moveTo>
                    <a:pt x="2048121" y="2022602"/>
                  </a:moveTo>
                  <a:lnTo>
                    <a:pt x="2036072" y="2016690"/>
                  </a:lnTo>
                  <a:lnTo>
                    <a:pt x="2046045" y="2006717"/>
                  </a:lnTo>
                  <a:lnTo>
                    <a:pt x="2048121" y="2022602"/>
                  </a:lnTo>
                  <a:close/>
                </a:path>
                <a:path w="2386965" h="2734310">
                  <a:moveTo>
                    <a:pt x="2135215" y="1935507"/>
                  </a:moveTo>
                  <a:lnTo>
                    <a:pt x="2119465" y="1951257"/>
                  </a:lnTo>
                  <a:lnTo>
                    <a:pt x="2110485" y="1942277"/>
                  </a:lnTo>
                  <a:lnTo>
                    <a:pt x="2126595" y="1926167"/>
                  </a:lnTo>
                  <a:lnTo>
                    <a:pt x="2135215" y="1935507"/>
                  </a:lnTo>
                  <a:close/>
                </a:path>
                <a:path w="2386965" h="2734310">
                  <a:moveTo>
                    <a:pt x="2166035" y="1922648"/>
                  </a:moveTo>
                  <a:lnTo>
                    <a:pt x="2149925" y="1938758"/>
                  </a:lnTo>
                  <a:lnTo>
                    <a:pt x="2139411" y="1931312"/>
                  </a:lnTo>
                  <a:lnTo>
                    <a:pt x="2133499" y="1919263"/>
                  </a:lnTo>
                  <a:lnTo>
                    <a:pt x="2147308" y="1905454"/>
                  </a:lnTo>
                  <a:lnTo>
                    <a:pt x="2166035" y="1922648"/>
                  </a:lnTo>
                  <a:close/>
                </a:path>
                <a:path w="2386965" h="2734310">
                  <a:moveTo>
                    <a:pt x="2294373" y="1776349"/>
                  </a:moveTo>
                  <a:lnTo>
                    <a:pt x="2277748" y="1792975"/>
                  </a:lnTo>
                  <a:lnTo>
                    <a:pt x="2269762" y="1783000"/>
                  </a:lnTo>
                  <a:lnTo>
                    <a:pt x="2284626" y="1768136"/>
                  </a:lnTo>
                  <a:lnTo>
                    <a:pt x="2294373" y="1776349"/>
                  </a:lnTo>
                  <a:close/>
                </a:path>
                <a:path w="2386965" h="2734310">
                  <a:moveTo>
                    <a:pt x="1930283" y="2158400"/>
                  </a:moveTo>
                  <a:lnTo>
                    <a:pt x="1915276" y="2173407"/>
                  </a:lnTo>
                  <a:lnTo>
                    <a:pt x="1909256" y="2161466"/>
                  </a:lnTo>
                  <a:lnTo>
                    <a:pt x="1916173" y="2154550"/>
                  </a:lnTo>
                  <a:lnTo>
                    <a:pt x="1930283" y="2158400"/>
                  </a:lnTo>
                  <a:close/>
                </a:path>
                <a:path w="2386965" h="2734310">
                  <a:moveTo>
                    <a:pt x="1955743" y="2132940"/>
                  </a:moveTo>
                  <a:lnTo>
                    <a:pt x="1939824" y="2148859"/>
                  </a:lnTo>
                  <a:lnTo>
                    <a:pt x="1933817" y="2136906"/>
                  </a:lnTo>
                  <a:lnTo>
                    <a:pt x="1943790" y="2126933"/>
                  </a:lnTo>
                  <a:lnTo>
                    <a:pt x="1955743" y="2132940"/>
                  </a:lnTo>
                  <a:close/>
                </a:path>
                <a:path w="2386965" h="2734310">
                  <a:moveTo>
                    <a:pt x="2051791" y="2036892"/>
                  </a:moveTo>
                  <a:lnTo>
                    <a:pt x="2039840" y="2048843"/>
                  </a:lnTo>
                  <a:lnTo>
                    <a:pt x="2035847" y="2034876"/>
                  </a:lnTo>
                  <a:lnTo>
                    <a:pt x="2051791" y="2036892"/>
                  </a:lnTo>
                  <a:close/>
                </a:path>
                <a:path w="2386965" h="2734310">
                  <a:moveTo>
                    <a:pt x="2089129" y="1999554"/>
                  </a:moveTo>
                  <a:lnTo>
                    <a:pt x="2073307" y="2015376"/>
                  </a:lnTo>
                  <a:lnTo>
                    <a:pt x="2065465" y="2005257"/>
                  </a:lnTo>
                  <a:lnTo>
                    <a:pt x="2077224" y="1993498"/>
                  </a:lnTo>
                  <a:lnTo>
                    <a:pt x="2089129" y="1999554"/>
                  </a:lnTo>
                  <a:close/>
                </a:path>
                <a:path w="2386965" h="2734310">
                  <a:moveTo>
                    <a:pt x="1938880" y="2167764"/>
                  </a:moveTo>
                  <a:lnTo>
                    <a:pt x="1926462" y="2180182"/>
                  </a:lnTo>
                  <a:lnTo>
                    <a:pt x="1915336" y="2173347"/>
                  </a:lnTo>
                  <a:lnTo>
                    <a:pt x="1932249" y="2156434"/>
                  </a:lnTo>
                  <a:lnTo>
                    <a:pt x="1938880" y="2167764"/>
                  </a:lnTo>
                  <a:close/>
                </a:path>
                <a:path w="2386965" h="2734310">
                  <a:moveTo>
                    <a:pt x="2002950" y="2121654"/>
                  </a:moveTo>
                  <a:lnTo>
                    <a:pt x="1988183" y="2136421"/>
                  </a:lnTo>
                  <a:lnTo>
                    <a:pt x="1977716" y="2128927"/>
                  </a:lnTo>
                  <a:lnTo>
                    <a:pt x="1979394" y="2127249"/>
                  </a:lnTo>
                  <a:lnTo>
                    <a:pt x="1975928" y="2112755"/>
                  </a:lnTo>
                  <a:lnTo>
                    <a:pt x="1982305" y="2106378"/>
                  </a:lnTo>
                  <a:lnTo>
                    <a:pt x="1995361" y="2111283"/>
                  </a:lnTo>
                  <a:lnTo>
                    <a:pt x="2002950" y="2121654"/>
                  </a:lnTo>
                  <a:close/>
                </a:path>
                <a:path w="2386965" h="2734310">
                  <a:moveTo>
                    <a:pt x="2023313" y="2083330"/>
                  </a:moveTo>
                  <a:lnTo>
                    <a:pt x="2005477" y="2101166"/>
                  </a:lnTo>
                  <a:lnTo>
                    <a:pt x="1995730" y="2092953"/>
                  </a:lnTo>
                  <a:lnTo>
                    <a:pt x="2010449" y="2078234"/>
                  </a:lnTo>
                  <a:lnTo>
                    <a:pt x="2023313" y="2083330"/>
                  </a:lnTo>
                  <a:close/>
                </a:path>
                <a:path w="2386965" h="2734310">
                  <a:moveTo>
                    <a:pt x="2064547" y="2042096"/>
                  </a:moveTo>
                  <a:lnTo>
                    <a:pt x="2048629" y="2058015"/>
                  </a:lnTo>
                  <a:lnTo>
                    <a:pt x="2038306" y="2050377"/>
                  </a:lnTo>
                  <a:lnTo>
                    <a:pt x="2055938" y="2032745"/>
                  </a:lnTo>
                  <a:lnTo>
                    <a:pt x="2064547" y="2042096"/>
                  </a:lnTo>
                  <a:close/>
                </a:path>
                <a:path w="2386965" h="2734310">
                  <a:moveTo>
                    <a:pt x="2099068" y="2007575"/>
                  </a:moveTo>
                  <a:lnTo>
                    <a:pt x="2085260" y="2021384"/>
                  </a:lnTo>
                  <a:lnTo>
                    <a:pt x="2074613" y="2014070"/>
                  </a:lnTo>
                  <a:lnTo>
                    <a:pt x="2090040" y="1998643"/>
                  </a:lnTo>
                  <a:lnTo>
                    <a:pt x="2099068" y="2007575"/>
                  </a:lnTo>
                  <a:close/>
                </a:path>
                <a:path w="2386965" h="2734310">
                  <a:moveTo>
                    <a:pt x="2133985" y="1972658"/>
                  </a:moveTo>
                  <a:lnTo>
                    <a:pt x="2117480" y="1989164"/>
                  </a:lnTo>
                  <a:lnTo>
                    <a:pt x="2109267" y="1979416"/>
                  </a:lnTo>
                  <a:lnTo>
                    <a:pt x="2124610" y="1964073"/>
                  </a:lnTo>
                  <a:lnTo>
                    <a:pt x="2133985" y="1972658"/>
                  </a:lnTo>
                  <a:close/>
                </a:path>
                <a:path w="2386965" h="2734310">
                  <a:moveTo>
                    <a:pt x="2183070" y="1923573"/>
                  </a:moveTo>
                  <a:lnTo>
                    <a:pt x="2174248" y="1932395"/>
                  </a:lnTo>
                  <a:lnTo>
                    <a:pt x="2169823" y="1918860"/>
                  </a:lnTo>
                  <a:lnTo>
                    <a:pt x="2183070" y="1923573"/>
                  </a:lnTo>
                  <a:close/>
                </a:path>
                <a:path w="2386965" h="2734310">
                  <a:moveTo>
                    <a:pt x="2230599" y="1894005"/>
                  </a:moveTo>
                  <a:lnTo>
                    <a:pt x="2216983" y="1907621"/>
                  </a:lnTo>
                  <a:lnTo>
                    <a:pt x="2206612" y="1900031"/>
                  </a:lnTo>
                  <a:lnTo>
                    <a:pt x="2199981" y="1888702"/>
                  </a:lnTo>
                  <a:lnTo>
                    <a:pt x="2213598" y="1875085"/>
                  </a:lnTo>
                  <a:lnTo>
                    <a:pt x="2223106" y="1883538"/>
                  </a:lnTo>
                  <a:lnTo>
                    <a:pt x="2230599" y="1894005"/>
                  </a:lnTo>
                  <a:close/>
                </a:path>
                <a:path w="2386965" h="2734310">
                  <a:moveTo>
                    <a:pt x="2355068" y="1769536"/>
                  </a:moveTo>
                  <a:lnTo>
                    <a:pt x="2340397" y="1784207"/>
                  </a:lnTo>
                  <a:lnTo>
                    <a:pt x="2329582" y="1777061"/>
                  </a:lnTo>
                  <a:lnTo>
                    <a:pt x="2323299" y="1765384"/>
                  </a:lnTo>
                  <a:lnTo>
                    <a:pt x="2336532" y="1752151"/>
                  </a:lnTo>
                  <a:lnTo>
                    <a:pt x="2347598" y="1759045"/>
                  </a:lnTo>
                  <a:lnTo>
                    <a:pt x="2355068" y="1769536"/>
                  </a:lnTo>
                  <a:close/>
                </a:path>
                <a:path w="2386965" h="2734310">
                  <a:moveTo>
                    <a:pt x="1950751" y="2191813"/>
                  </a:moveTo>
                  <a:lnTo>
                    <a:pt x="1937518" y="2205047"/>
                  </a:lnTo>
                  <a:lnTo>
                    <a:pt x="1925733" y="2198871"/>
                  </a:lnTo>
                  <a:lnTo>
                    <a:pt x="1919773" y="2186870"/>
                  </a:lnTo>
                  <a:lnTo>
                    <a:pt x="1931065" y="2175579"/>
                  </a:lnTo>
                  <a:lnTo>
                    <a:pt x="1942562" y="2182042"/>
                  </a:lnTo>
                  <a:lnTo>
                    <a:pt x="1950751" y="2191813"/>
                  </a:lnTo>
                  <a:close/>
                </a:path>
                <a:path w="2386965" h="2734310">
                  <a:moveTo>
                    <a:pt x="1992464" y="2150100"/>
                  </a:moveTo>
                  <a:lnTo>
                    <a:pt x="1965135" y="2177430"/>
                  </a:lnTo>
                  <a:lnTo>
                    <a:pt x="1956155" y="2168449"/>
                  </a:lnTo>
                  <a:lnTo>
                    <a:pt x="1950243" y="2156400"/>
                  </a:lnTo>
                  <a:lnTo>
                    <a:pt x="1957915" y="2148729"/>
                  </a:lnTo>
                  <a:lnTo>
                    <a:pt x="1970455" y="2154149"/>
                  </a:lnTo>
                  <a:lnTo>
                    <a:pt x="1978390" y="2146214"/>
                  </a:lnTo>
                  <a:lnTo>
                    <a:pt x="1992464" y="2150100"/>
                  </a:lnTo>
                  <a:close/>
                </a:path>
                <a:path w="2386965" h="2734310">
                  <a:moveTo>
                    <a:pt x="2058726" y="2083838"/>
                  </a:moveTo>
                  <a:lnTo>
                    <a:pt x="2044151" y="2098414"/>
                  </a:lnTo>
                  <a:lnTo>
                    <a:pt x="2032102" y="2092502"/>
                  </a:lnTo>
                  <a:lnTo>
                    <a:pt x="2035937" y="2088667"/>
                  </a:lnTo>
                  <a:lnTo>
                    <a:pt x="2032675" y="2073969"/>
                  </a:lnTo>
                  <a:lnTo>
                    <a:pt x="2039327" y="2067316"/>
                  </a:lnTo>
                  <a:lnTo>
                    <a:pt x="2052227" y="2072377"/>
                  </a:lnTo>
                  <a:lnTo>
                    <a:pt x="2058726" y="2083838"/>
                  </a:lnTo>
                  <a:close/>
                </a:path>
                <a:path w="2386965" h="2734310">
                  <a:moveTo>
                    <a:pt x="2133810" y="2008754"/>
                  </a:moveTo>
                  <a:lnTo>
                    <a:pt x="2127997" y="2014568"/>
                  </a:lnTo>
                  <a:lnTo>
                    <a:pt x="2111117" y="2013487"/>
                  </a:lnTo>
                  <a:lnTo>
                    <a:pt x="2102137" y="2004506"/>
                  </a:lnTo>
                  <a:lnTo>
                    <a:pt x="2117480" y="1989164"/>
                  </a:lnTo>
                  <a:lnTo>
                    <a:pt x="2127623" y="1996981"/>
                  </a:lnTo>
                  <a:lnTo>
                    <a:pt x="2133810" y="2008754"/>
                  </a:lnTo>
                  <a:close/>
                </a:path>
                <a:path w="2386965" h="2734310">
                  <a:moveTo>
                    <a:pt x="2166558" y="1976007"/>
                  </a:moveTo>
                  <a:lnTo>
                    <a:pt x="2160372" y="1982192"/>
                  </a:lnTo>
                  <a:lnTo>
                    <a:pt x="2148084" y="1976520"/>
                  </a:lnTo>
                  <a:lnTo>
                    <a:pt x="2141261" y="1965382"/>
                  </a:lnTo>
                  <a:lnTo>
                    <a:pt x="2153056" y="1953588"/>
                  </a:lnTo>
                  <a:lnTo>
                    <a:pt x="2166100" y="1958504"/>
                  </a:lnTo>
                  <a:lnTo>
                    <a:pt x="2164050" y="1960554"/>
                  </a:lnTo>
                  <a:lnTo>
                    <a:pt x="2166558" y="1976007"/>
                  </a:lnTo>
                  <a:close/>
                </a:path>
                <a:path w="2386965" h="2734310">
                  <a:moveTo>
                    <a:pt x="2198272" y="1926332"/>
                  </a:moveTo>
                  <a:lnTo>
                    <a:pt x="2181598" y="1943006"/>
                  </a:lnTo>
                  <a:lnTo>
                    <a:pt x="2172031" y="1934613"/>
                  </a:lnTo>
                  <a:lnTo>
                    <a:pt x="2189591" y="1917052"/>
                  </a:lnTo>
                  <a:lnTo>
                    <a:pt x="2198272" y="1926332"/>
                  </a:lnTo>
                  <a:close/>
                </a:path>
                <a:path w="2386965" h="2734310">
                  <a:moveTo>
                    <a:pt x="2304880" y="1819724"/>
                  </a:moveTo>
                  <a:lnTo>
                    <a:pt x="2288327" y="1836277"/>
                  </a:lnTo>
                  <a:lnTo>
                    <a:pt x="2279347" y="1827297"/>
                  </a:lnTo>
                  <a:lnTo>
                    <a:pt x="2296320" y="1810324"/>
                  </a:lnTo>
                  <a:lnTo>
                    <a:pt x="2304880" y="1819724"/>
                  </a:lnTo>
                  <a:close/>
                </a:path>
                <a:path w="2386965" h="2734310">
                  <a:moveTo>
                    <a:pt x="2038172" y="2122354"/>
                  </a:moveTo>
                  <a:lnTo>
                    <a:pt x="2032370" y="2128155"/>
                  </a:lnTo>
                  <a:lnTo>
                    <a:pt x="2017301" y="2125264"/>
                  </a:lnTo>
                  <a:lnTo>
                    <a:pt x="2010094" y="2114510"/>
                  </a:lnTo>
                  <a:lnTo>
                    <a:pt x="2021697" y="2102907"/>
                  </a:lnTo>
                  <a:lnTo>
                    <a:pt x="2034178" y="2108387"/>
                  </a:lnTo>
                  <a:lnTo>
                    <a:pt x="2033267" y="2109298"/>
                  </a:lnTo>
                  <a:lnTo>
                    <a:pt x="2038172" y="2122354"/>
                  </a:lnTo>
                  <a:close/>
                </a:path>
                <a:path w="2386965" h="2734310">
                  <a:moveTo>
                    <a:pt x="2110125" y="2032440"/>
                  </a:moveTo>
                  <a:lnTo>
                    <a:pt x="2093248" y="2049317"/>
                  </a:lnTo>
                  <a:lnTo>
                    <a:pt x="2085034" y="2039570"/>
                  </a:lnTo>
                  <a:lnTo>
                    <a:pt x="2099418" y="2025186"/>
                  </a:lnTo>
                  <a:lnTo>
                    <a:pt x="2110125" y="2032440"/>
                  </a:lnTo>
                  <a:close/>
                </a:path>
                <a:path w="2386965" h="2734310">
                  <a:moveTo>
                    <a:pt x="2195277" y="1947287"/>
                  </a:moveTo>
                  <a:lnTo>
                    <a:pt x="2183768" y="1940836"/>
                  </a:lnTo>
                  <a:lnTo>
                    <a:pt x="2192206" y="1932398"/>
                  </a:lnTo>
                  <a:lnTo>
                    <a:pt x="2195277" y="1947287"/>
                  </a:lnTo>
                  <a:close/>
                </a:path>
                <a:path w="2386965" h="2734310">
                  <a:moveTo>
                    <a:pt x="2237245" y="1923280"/>
                  </a:moveTo>
                  <a:lnTo>
                    <a:pt x="2224395" y="1936130"/>
                  </a:lnTo>
                  <a:lnTo>
                    <a:pt x="2212514" y="1930050"/>
                  </a:lnTo>
                  <a:lnTo>
                    <a:pt x="2203941" y="1920663"/>
                  </a:lnTo>
                  <a:lnTo>
                    <a:pt x="2213147" y="1911457"/>
                  </a:lnTo>
                  <a:lnTo>
                    <a:pt x="2229032" y="1913533"/>
                  </a:lnTo>
                  <a:lnTo>
                    <a:pt x="2237245" y="1923280"/>
                  </a:lnTo>
                  <a:close/>
                </a:path>
                <a:path w="2386965" h="2734310">
                  <a:moveTo>
                    <a:pt x="2282851" y="1859713"/>
                  </a:moveTo>
                  <a:lnTo>
                    <a:pt x="2271584" y="1870981"/>
                  </a:lnTo>
                  <a:lnTo>
                    <a:pt x="2260710" y="1863894"/>
                  </a:lnTo>
                  <a:lnTo>
                    <a:pt x="2278354" y="1846250"/>
                  </a:lnTo>
                  <a:lnTo>
                    <a:pt x="2282851" y="1859713"/>
                  </a:lnTo>
                  <a:close/>
                </a:path>
                <a:path w="2386965" h="2734310">
                  <a:moveTo>
                    <a:pt x="1957370" y="2203155"/>
                  </a:moveTo>
                  <a:lnTo>
                    <a:pt x="1937292" y="2223233"/>
                  </a:lnTo>
                  <a:lnTo>
                    <a:pt x="1929079" y="2213485"/>
                  </a:lnTo>
                  <a:lnTo>
                    <a:pt x="1944902" y="2197663"/>
                  </a:lnTo>
                  <a:lnTo>
                    <a:pt x="1957370" y="2203155"/>
                  </a:lnTo>
                  <a:close/>
                </a:path>
                <a:path w="2386965" h="2734310">
                  <a:moveTo>
                    <a:pt x="2002499" y="2158026"/>
                  </a:moveTo>
                  <a:lnTo>
                    <a:pt x="1987720" y="2172805"/>
                  </a:lnTo>
                  <a:lnTo>
                    <a:pt x="1972806" y="2169758"/>
                  </a:lnTo>
                  <a:lnTo>
                    <a:pt x="1995401" y="2147163"/>
                  </a:lnTo>
                  <a:lnTo>
                    <a:pt x="2002499" y="2158026"/>
                  </a:lnTo>
                  <a:close/>
                </a:path>
                <a:path w="2386965" h="2734310">
                  <a:moveTo>
                    <a:pt x="2090879" y="2087607"/>
                  </a:moveTo>
                  <a:lnTo>
                    <a:pt x="2085005" y="2093480"/>
                  </a:lnTo>
                  <a:lnTo>
                    <a:pt x="2072309" y="2088216"/>
                  </a:lnTo>
                  <a:lnTo>
                    <a:pt x="2062946" y="2079619"/>
                  </a:lnTo>
                  <a:lnTo>
                    <a:pt x="2080206" y="2062358"/>
                  </a:lnTo>
                  <a:lnTo>
                    <a:pt x="2087197" y="2073328"/>
                  </a:lnTo>
                  <a:lnTo>
                    <a:pt x="2090879" y="2087607"/>
                  </a:lnTo>
                  <a:close/>
                </a:path>
                <a:path w="2386965" h="2734310">
                  <a:moveTo>
                    <a:pt x="2135757" y="2042729"/>
                  </a:moveTo>
                  <a:lnTo>
                    <a:pt x="2121181" y="2057305"/>
                  </a:lnTo>
                  <a:lnTo>
                    <a:pt x="2109947" y="2050578"/>
                  </a:lnTo>
                  <a:lnTo>
                    <a:pt x="2108365" y="2052160"/>
                  </a:lnTo>
                  <a:lnTo>
                    <a:pt x="2094782" y="2047783"/>
                  </a:lnTo>
                  <a:lnTo>
                    <a:pt x="2117125" y="2025440"/>
                  </a:lnTo>
                  <a:lnTo>
                    <a:pt x="2127627" y="2032898"/>
                  </a:lnTo>
                  <a:lnTo>
                    <a:pt x="2135757" y="2042729"/>
                  </a:lnTo>
                  <a:close/>
                </a:path>
                <a:path w="2386965" h="2734310">
                  <a:moveTo>
                    <a:pt x="2161839" y="2016646"/>
                  </a:moveTo>
                  <a:lnTo>
                    <a:pt x="2157237" y="2021249"/>
                  </a:lnTo>
                  <a:lnTo>
                    <a:pt x="2142886" y="2017639"/>
                  </a:lnTo>
                  <a:lnTo>
                    <a:pt x="2133498" y="2009066"/>
                  </a:lnTo>
                  <a:lnTo>
                    <a:pt x="2149249" y="1993316"/>
                  </a:lnTo>
                  <a:lnTo>
                    <a:pt x="2158229" y="2002296"/>
                  </a:lnTo>
                  <a:lnTo>
                    <a:pt x="2161839" y="2016646"/>
                  </a:lnTo>
                  <a:close/>
                </a:path>
                <a:path w="2386965" h="2734310">
                  <a:moveTo>
                    <a:pt x="2207868" y="1970618"/>
                  </a:moveTo>
                  <a:lnTo>
                    <a:pt x="2194980" y="1965545"/>
                  </a:lnTo>
                  <a:lnTo>
                    <a:pt x="2185113" y="1957452"/>
                  </a:lnTo>
                  <a:lnTo>
                    <a:pt x="2201774" y="1940790"/>
                  </a:lnTo>
                  <a:lnTo>
                    <a:pt x="2211929" y="1948596"/>
                  </a:lnTo>
                  <a:lnTo>
                    <a:pt x="2207926" y="1952600"/>
                  </a:lnTo>
                  <a:lnTo>
                    <a:pt x="2207868" y="1970618"/>
                  </a:lnTo>
                  <a:close/>
                </a:path>
                <a:path w="2386965" h="2734310">
                  <a:moveTo>
                    <a:pt x="2267523" y="1893002"/>
                  </a:moveTo>
                  <a:lnTo>
                    <a:pt x="2250286" y="1910239"/>
                  </a:lnTo>
                  <a:lnTo>
                    <a:pt x="2245166" y="1897399"/>
                  </a:lnTo>
                  <a:lnTo>
                    <a:pt x="2257416" y="1885149"/>
                  </a:lnTo>
                  <a:lnTo>
                    <a:pt x="2267523" y="1893002"/>
                  </a:lnTo>
                  <a:close/>
                </a:path>
                <a:path w="2386965" h="2734310">
                  <a:moveTo>
                    <a:pt x="1967753" y="2210733"/>
                  </a:moveTo>
                  <a:lnTo>
                    <a:pt x="1950108" y="2228377"/>
                  </a:lnTo>
                  <a:lnTo>
                    <a:pt x="1938827" y="2221698"/>
                  </a:lnTo>
                  <a:lnTo>
                    <a:pt x="1958772" y="2201753"/>
                  </a:lnTo>
                  <a:lnTo>
                    <a:pt x="1967753" y="2210733"/>
                  </a:lnTo>
                  <a:close/>
                </a:path>
                <a:path w="2386965" h="2734310">
                  <a:moveTo>
                    <a:pt x="1995144" y="2201302"/>
                  </a:moveTo>
                  <a:lnTo>
                    <a:pt x="1980569" y="2215877"/>
                  </a:lnTo>
                  <a:lnTo>
                    <a:pt x="1970054" y="2208431"/>
                  </a:lnTo>
                  <a:lnTo>
                    <a:pt x="1963375" y="2197150"/>
                  </a:lnTo>
                  <a:lnTo>
                    <a:pt x="1977184" y="2183341"/>
                  </a:lnTo>
                  <a:lnTo>
                    <a:pt x="1988322" y="2190164"/>
                  </a:lnTo>
                  <a:lnTo>
                    <a:pt x="1995144" y="2201302"/>
                  </a:lnTo>
                  <a:close/>
                </a:path>
                <a:path w="2386965" h="2734310">
                  <a:moveTo>
                    <a:pt x="2009658" y="2168828"/>
                  </a:moveTo>
                  <a:lnTo>
                    <a:pt x="1993835" y="2184650"/>
                  </a:lnTo>
                  <a:lnTo>
                    <a:pt x="1988691" y="2171834"/>
                  </a:lnTo>
                  <a:lnTo>
                    <a:pt x="2009658" y="2168828"/>
                  </a:lnTo>
                  <a:close/>
                </a:path>
                <a:path w="2386965" h="2734310">
                  <a:moveTo>
                    <a:pt x="2043954" y="2152492"/>
                  </a:moveTo>
                  <a:lnTo>
                    <a:pt x="2034269" y="2162178"/>
                  </a:lnTo>
                  <a:lnTo>
                    <a:pt x="2023862" y="2154624"/>
                  </a:lnTo>
                  <a:lnTo>
                    <a:pt x="2016979" y="2143546"/>
                  </a:lnTo>
                  <a:lnTo>
                    <a:pt x="2028582" y="2131943"/>
                  </a:lnTo>
                  <a:lnTo>
                    <a:pt x="2040823" y="2137663"/>
                  </a:lnTo>
                  <a:lnTo>
                    <a:pt x="2040056" y="2138430"/>
                  </a:lnTo>
                  <a:lnTo>
                    <a:pt x="2043954" y="2152492"/>
                  </a:lnTo>
                  <a:close/>
                </a:path>
                <a:path w="2386965" h="2734310">
                  <a:moveTo>
                    <a:pt x="2077996" y="2118451"/>
                  </a:moveTo>
                  <a:lnTo>
                    <a:pt x="2058817" y="2137629"/>
                  </a:lnTo>
                  <a:lnTo>
                    <a:pt x="2052138" y="2126347"/>
                  </a:lnTo>
                  <a:lnTo>
                    <a:pt x="2047737" y="2112788"/>
                  </a:lnTo>
                  <a:lnTo>
                    <a:pt x="2053898" y="2106627"/>
                  </a:lnTo>
                  <a:lnTo>
                    <a:pt x="2067889" y="2110597"/>
                  </a:lnTo>
                  <a:lnTo>
                    <a:pt x="2077996" y="2118451"/>
                  </a:lnTo>
                  <a:close/>
                </a:path>
                <a:path w="2386965" h="2734310">
                  <a:moveTo>
                    <a:pt x="2272140" y="1906346"/>
                  </a:moveTo>
                  <a:lnTo>
                    <a:pt x="2264636" y="1913849"/>
                  </a:lnTo>
                  <a:lnTo>
                    <a:pt x="2251029" y="1909496"/>
                  </a:lnTo>
                  <a:lnTo>
                    <a:pt x="2266780" y="1893745"/>
                  </a:lnTo>
                  <a:lnTo>
                    <a:pt x="2272140" y="1906346"/>
                  </a:lnTo>
                  <a:close/>
                </a:path>
                <a:path w="2386965" h="2734310">
                  <a:moveTo>
                    <a:pt x="2298726" y="1879759"/>
                  </a:moveTo>
                  <a:lnTo>
                    <a:pt x="2282472" y="1896013"/>
                  </a:lnTo>
                  <a:lnTo>
                    <a:pt x="2276369" y="1884156"/>
                  </a:lnTo>
                  <a:lnTo>
                    <a:pt x="2290177" y="1870348"/>
                  </a:lnTo>
                  <a:lnTo>
                    <a:pt x="2298726" y="1879759"/>
                  </a:lnTo>
                  <a:close/>
                </a:path>
                <a:path w="2386965" h="2734310">
                  <a:moveTo>
                    <a:pt x="2347262" y="1849184"/>
                  </a:moveTo>
                  <a:lnTo>
                    <a:pt x="2336234" y="1860212"/>
                  </a:lnTo>
                  <a:lnTo>
                    <a:pt x="2325660" y="1852826"/>
                  </a:lnTo>
                  <a:lnTo>
                    <a:pt x="2317027" y="1843498"/>
                  </a:lnTo>
                  <a:lnTo>
                    <a:pt x="2333137" y="1827388"/>
                  </a:lnTo>
                  <a:lnTo>
                    <a:pt x="2342118" y="1836368"/>
                  </a:lnTo>
                  <a:lnTo>
                    <a:pt x="2347262" y="1849184"/>
                  </a:lnTo>
                  <a:close/>
                </a:path>
                <a:path w="2386965" h="2734310">
                  <a:moveTo>
                    <a:pt x="1973439" y="2240968"/>
                  </a:moveTo>
                  <a:lnTo>
                    <a:pt x="1963466" y="2250940"/>
                  </a:lnTo>
                  <a:lnTo>
                    <a:pt x="1946273" y="2232213"/>
                  </a:lnTo>
                  <a:lnTo>
                    <a:pt x="1961616" y="2216870"/>
                  </a:lnTo>
                  <a:lnTo>
                    <a:pt x="1969145" y="2227301"/>
                  </a:lnTo>
                  <a:lnTo>
                    <a:pt x="1967527" y="2228919"/>
                  </a:lnTo>
                  <a:lnTo>
                    <a:pt x="1973439" y="2240968"/>
                  </a:lnTo>
                  <a:close/>
                </a:path>
                <a:path w="2386965" h="2734310">
                  <a:moveTo>
                    <a:pt x="2018734" y="2177712"/>
                  </a:moveTo>
                  <a:lnTo>
                    <a:pt x="2007419" y="2189028"/>
                  </a:lnTo>
                  <a:lnTo>
                    <a:pt x="1994603" y="2183883"/>
                  </a:lnTo>
                  <a:lnTo>
                    <a:pt x="2013589" y="2164896"/>
                  </a:lnTo>
                  <a:lnTo>
                    <a:pt x="2018734" y="2177712"/>
                  </a:lnTo>
                  <a:close/>
                </a:path>
                <a:path w="2386965" h="2734310">
                  <a:moveTo>
                    <a:pt x="2207441" y="2006966"/>
                  </a:moveTo>
                  <a:lnTo>
                    <a:pt x="2198978" y="2015428"/>
                  </a:lnTo>
                  <a:lnTo>
                    <a:pt x="2187673" y="2008773"/>
                  </a:lnTo>
                  <a:lnTo>
                    <a:pt x="2180251" y="1998235"/>
                  </a:lnTo>
                  <a:lnTo>
                    <a:pt x="2190991" y="1987495"/>
                  </a:lnTo>
                  <a:lnTo>
                    <a:pt x="2204454" y="1991992"/>
                  </a:lnTo>
                  <a:lnTo>
                    <a:pt x="2203615" y="1992831"/>
                  </a:lnTo>
                  <a:lnTo>
                    <a:pt x="2207441" y="2006966"/>
                  </a:lnTo>
                  <a:close/>
                </a:path>
                <a:path w="2386965" h="2734310">
                  <a:moveTo>
                    <a:pt x="2242706" y="1971701"/>
                  </a:moveTo>
                  <a:lnTo>
                    <a:pt x="2229664" y="1984742"/>
                  </a:lnTo>
                  <a:lnTo>
                    <a:pt x="2218346" y="1978100"/>
                  </a:lnTo>
                  <a:lnTo>
                    <a:pt x="2218850" y="1977596"/>
                  </a:lnTo>
                  <a:lnTo>
                    <a:pt x="2214005" y="1964481"/>
                  </a:lnTo>
                  <a:lnTo>
                    <a:pt x="2225512" y="1952973"/>
                  </a:lnTo>
                  <a:lnTo>
                    <a:pt x="2242706" y="1971701"/>
                  </a:lnTo>
                  <a:close/>
                </a:path>
                <a:path w="2386965" h="2734310">
                  <a:moveTo>
                    <a:pt x="2267254" y="1947153"/>
                  </a:moveTo>
                  <a:lnTo>
                    <a:pt x="2252678" y="1961728"/>
                  </a:lnTo>
                  <a:lnTo>
                    <a:pt x="2244249" y="1952197"/>
                  </a:lnTo>
                  <a:lnTo>
                    <a:pt x="2242006" y="1936480"/>
                  </a:lnTo>
                  <a:lnTo>
                    <a:pt x="2257722" y="1938724"/>
                  </a:lnTo>
                  <a:lnTo>
                    <a:pt x="2267254" y="1947153"/>
                  </a:lnTo>
                  <a:close/>
                </a:path>
                <a:path w="2386965" h="2734310">
                  <a:moveTo>
                    <a:pt x="2296918" y="1899528"/>
                  </a:moveTo>
                  <a:lnTo>
                    <a:pt x="2283623" y="1894862"/>
                  </a:lnTo>
                  <a:lnTo>
                    <a:pt x="2294555" y="1883931"/>
                  </a:lnTo>
                  <a:lnTo>
                    <a:pt x="2296918" y="1899528"/>
                  </a:lnTo>
                  <a:close/>
                </a:path>
                <a:path w="2386965" h="2734310">
                  <a:moveTo>
                    <a:pt x="2003024" y="2229343"/>
                  </a:moveTo>
                  <a:lnTo>
                    <a:pt x="1989767" y="2242600"/>
                  </a:lnTo>
                  <a:lnTo>
                    <a:pt x="1971363" y="2225083"/>
                  </a:lnTo>
                  <a:lnTo>
                    <a:pt x="1985939" y="2210507"/>
                  </a:lnTo>
                  <a:lnTo>
                    <a:pt x="2003024" y="2229343"/>
                  </a:lnTo>
                  <a:close/>
                </a:path>
                <a:path w="2386965" h="2734310">
                  <a:moveTo>
                    <a:pt x="2036119" y="2196248"/>
                  </a:moveTo>
                  <a:lnTo>
                    <a:pt x="2017708" y="2214659"/>
                  </a:lnTo>
                  <a:lnTo>
                    <a:pt x="2012671" y="2201736"/>
                  </a:lnTo>
                  <a:lnTo>
                    <a:pt x="2009432" y="2187014"/>
                  </a:lnTo>
                  <a:lnTo>
                    <a:pt x="2023723" y="2190684"/>
                  </a:lnTo>
                  <a:lnTo>
                    <a:pt x="2026372" y="2188035"/>
                  </a:lnTo>
                  <a:lnTo>
                    <a:pt x="2036119" y="2196248"/>
                  </a:lnTo>
                  <a:close/>
                </a:path>
                <a:path w="2386965" h="2734310">
                  <a:moveTo>
                    <a:pt x="2045490" y="2168916"/>
                  </a:moveTo>
                  <a:lnTo>
                    <a:pt x="2031466" y="2182941"/>
                  </a:lnTo>
                  <a:lnTo>
                    <a:pt x="2025830" y="2170616"/>
                  </a:lnTo>
                  <a:lnTo>
                    <a:pt x="2045490" y="2168916"/>
                  </a:lnTo>
                  <a:close/>
                </a:path>
                <a:path w="2386965" h="2734310">
                  <a:moveTo>
                    <a:pt x="2089819" y="2142548"/>
                  </a:moveTo>
                  <a:lnTo>
                    <a:pt x="2073613" y="2158754"/>
                  </a:lnTo>
                  <a:lnTo>
                    <a:pt x="2065412" y="2148995"/>
                  </a:lnTo>
                  <a:lnTo>
                    <a:pt x="2064187" y="2132259"/>
                  </a:lnTo>
                  <a:lnTo>
                    <a:pt x="2072626" y="2123821"/>
                  </a:lnTo>
                  <a:lnTo>
                    <a:pt x="2077770" y="2136636"/>
                  </a:lnTo>
                  <a:lnTo>
                    <a:pt x="2083140" y="2131267"/>
                  </a:lnTo>
                  <a:lnTo>
                    <a:pt x="2089819" y="2142548"/>
                  </a:lnTo>
                  <a:close/>
                </a:path>
                <a:path w="2386965" h="2734310">
                  <a:moveTo>
                    <a:pt x="2145053" y="2087314"/>
                  </a:moveTo>
                  <a:lnTo>
                    <a:pt x="2130477" y="2101890"/>
                  </a:lnTo>
                  <a:lnTo>
                    <a:pt x="2118429" y="2095978"/>
                  </a:lnTo>
                  <a:lnTo>
                    <a:pt x="2113284" y="2083162"/>
                  </a:lnTo>
                  <a:lnTo>
                    <a:pt x="2126805" y="2069641"/>
                  </a:lnTo>
                  <a:lnTo>
                    <a:pt x="2137188" y="2077219"/>
                  </a:lnTo>
                  <a:lnTo>
                    <a:pt x="2145053" y="2087314"/>
                  </a:lnTo>
                  <a:close/>
                </a:path>
                <a:path w="2386965" h="2734310">
                  <a:moveTo>
                    <a:pt x="2194893" y="2037474"/>
                  </a:moveTo>
                  <a:lnTo>
                    <a:pt x="2179982" y="2052385"/>
                  </a:lnTo>
                  <a:lnTo>
                    <a:pt x="2170594" y="2043812"/>
                  </a:lnTo>
                  <a:lnTo>
                    <a:pt x="2165450" y="2030996"/>
                  </a:lnTo>
                  <a:lnTo>
                    <a:pt x="2173888" y="2022558"/>
                  </a:lnTo>
                  <a:lnTo>
                    <a:pt x="2194893" y="2037474"/>
                  </a:lnTo>
                  <a:close/>
                </a:path>
                <a:path w="2386965" h="2734310">
                  <a:moveTo>
                    <a:pt x="1986797" y="2263531"/>
                  </a:moveTo>
                  <a:lnTo>
                    <a:pt x="1978358" y="2271970"/>
                  </a:lnTo>
                  <a:lnTo>
                    <a:pt x="1961932" y="2252475"/>
                  </a:lnTo>
                  <a:lnTo>
                    <a:pt x="1966247" y="2248160"/>
                  </a:lnTo>
                  <a:lnTo>
                    <a:pt x="1978392" y="2253975"/>
                  </a:lnTo>
                  <a:lnTo>
                    <a:pt x="1979542" y="2252825"/>
                  </a:lnTo>
                  <a:lnTo>
                    <a:pt x="1986797" y="2263531"/>
                  </a:lnTo>
                  <a:close/>
                </a:path>
                <a:path w="2386965" h="2734310">
                  <a:moveTo>
                    <a:pt x="2054255" y="2178112"/>
                  </a:moveTo>
                  <a:lnTo>
                    <a:pt x="2040662" y="2191705"/>
                  </a:lnTo>
                  <a:lnTo>
                    <a:pt x="2030495" y="2183912"/>
                  </a:lnTo>
                  <a:lnTo>
                    <a:pt x="2048906" y="2165500"/>
                  </a:lnTo>
                  <a:lnTo>
                    <a:pt x="2054255" y="2178112"/>
                  </a:lnTo>
                  <a:close/>
                </a:path>
                <a:path w="2386965" h="2734310">
                  <a:moveTo>
                    <a:pt x="2116094" y="2116274"/>
                  </a:moveTo>
                  <a:lnTo>
                    <a:pt x="2101110" y="2131257"/>
                  </a:lnTo>
                  <a:lnTo>
                    <a:pt x="2091579" y="2122828"/>
                  </a:lnTo>
                  <a:lnTo>
                    <a:pt x="2108144" y="2106262"/>
                  </a:lnTo>
                  <a:lnTo>
                    <a:pt x="2116094" y="2116274"/>
                  </a:lnTo>
                  <a:close/>
                </a:path>
                <a:path w="2386965" h="2734310">
                  <a:moveTo>
                    <a:pt x="2370403" y="1879924"/>
                  </a:moveTo>
                  <a:lnTo>
                    <a:pt x="2362228" y="1888099"/>
                  </a:lnTo>
                  <a:lnTo>
                    <a:pt x="2349880" y="1882487"/>
                  </a:lnTo>
                  <a:lnTo>
                    <a:pt x="2348022" y="1884345"/>
                  </a:lnTo>
                  <a:lnTo>
                    <a:pt x="2341571" y="1872836"/>
                  </a:lnTo>
                  <a:lnTo>
                    <a:pt x="2357010" y="1857397"/>
                  </a:lnTo>
                  <a:lnTo>
                    <a:pt x="2365223" y="1867144"/>
                  </a:lnTo>
                  <a:lnTo>
                    <a:pt x="2370403" y="1879924"/>
                  </a:lnTo>
                  <a:close/>
                </a:path>
                <a:path w="2386965" h="2734310">
                  <a:moveTo>
                    <a:pt x="2383100" y="1849267"/>
                  </a:moveTo>
                  <a:lnTo>
                    <a:pt x="2375349" y="1839058"/>
                  </a:lnTo>
                  <a:lnTo>
                    <a:pt x="2385352" y="1829055"/>
                  </a:lnTo>
                  <a:lnTo>
                    <a:pt x="2383100" y="1849267"/>
                  </a:lnTo>
                  <a:close/>
                </a:path>
                <a:path w="2386965" h="2734310">
                  <a:moveTo>
                    <a:pt x="2043340" y="2224949"/>
                  </a:moveTo>
                  <a:lnTo>
                    <a:pt x="2027230" y="2241058"/>
                  </a:lnTo>
                  <a:lnTo>
                    <a:pt x="2020227" y="2230100"/>
                  </a:lnTo>
                  <a:lnTo>
                    <a:pt x="2017612" y="2214755"/>
                  </a:lnTo>
                  <a:lnTo>
                    <a:pt x="2032813" y="2217515"/>
                  </a:lnTo>
                  <a:lnTo>
                    <a:pt x="2043340" y="2224949"/>
                  </a:lnTo>
                  <a:close/>
                </a:path>
                <a:path w="2386965" h="2734310">
                  <a:moveTo>
                    <a:pt x="2150739" y="2117549"/>
                  </a:moveTo>
                  <a:lnTo>
                    <a:pt x="2137602" y="2130686"/>
                  </a:lnTo>
                  <a:lnTo>
                    <a:pt x="2126117" y="2124211"/>
                  </a:lnTo>
                  <a:lnTo>
                    <a:pt x="2117436" y="2114931"/>
                  </a:lnTo>
                  <a:lnTo>
                    <a:pt x="2133546" y="2098821"/>
                  </a:lnTo>
                  <a:lnTo>
                    <a:pt x="2150739" y="2117549"/>
                  </a:lnTo>
                  <a:close/>
                </a:path>
                <a:path w="2386965" h="2734310">
                  <a:moveTo>
                    <a:pt x="2177443" y="2072884"/>
                  </a:moveTo>
                  <a:lnTo>
                    <a:pt x="2160938" y="2089390"/>
                  </a:lnTo>
                  <a:lnTo>
                    <a:pt x="2152425" y="2079942"/>
                  </a:lnTo>
                  <a:lnTo>
                    <a:pt x="2168067" y="2064300"/>
                  </a:lnTo>
                  <a:lnTo>
                    <a:pt x="2177443" y="2072884"/>
                  </a:lnTo>
                  <a:close/>
                </a:path>
                <a:path w="2386965" h="2734310">
                  <a:moveTo>
                    <a:pt x="2243885" y="2006443"/>
                  </a:moveTo>
                  <a:lnTo>
                    <a:pt x="2227679" y="2022649"/>
                  </a:lnTo>
                  <a:lnTo>
                    <a:pt x="2216397" y="2015970"/>
                  </a:lnTo>
                  <a:lnTo>
                    <a:pt x="2236187" y="1996180"/>
                  </a:lnTo>
                  <a:lnTo>
                    <a:pt x="2243885" y="2006443"/>
                  </a:lnTo>
                  <a:close/>
                </a:path>
                <a:path w="2386965" h="2734310">
                  <a:moveTo>
                    <a:pt x="2311297" y="1939030"/>
                  </a:moveTo>
                  <a:lnTo>
                    <a:pt x="2294073" y="1956255"/>
                  </a:lnTo>
                  <a:lnTo>
                    <a:pt x="2286495" y="1945872"/>
                  </a:lnTo>
                  <a:lnTo>
                    <a:pt x="2302101" y="1930266"/>
                  </a:lnTo>
                  <a:lnTo>
                    <a:pt x="2311297" y="1939030"/>
                  </a:lnTo>
                  <a:close/>
                </a:path>
                <a:path w="2386965" h="2734310">
                  <a:moveTo>
                    <a:pt x="2025470" y="2260779"/>
                  </a:moveTo>
                  <a:lnTo>
                    <a:pt x="2011553" y="2274695"/>
                  </a:lnTo>
                  <a:lnTo>
                    <a:pt x="2000092" y="2268196"/>
                  </a:lnTo>
                  <a:lnTo>
                    <a:pt x="1996829" y="2253498"/>
                  </a:lnTo>
                  <a:lnTo>
                    <a:pt x="2016490" y="2251798"/>
                  </a:lnTo>
                  <a:lnTo>
                    <a:pt x="2025470" y="2260779"/>
                  </a:lnTo>
                  <a:close/>
                </a:path>
                <a:path w="2386965" h="2734310">
                  <a:moveTo>
                    <a:pt x="2090138" y="2196111"/>
                  </a:moveTo>
                  <a:lnTo>
                    <a:pt x="2067854" y="2218394"/>
                  </a:lnTo>
                  <a:lnTo>
                    <a:pt x="2057532" y="2210756"/>
                  </a:lnTo>
                  <a:lnTo>
                    <a:pt x="2048935" y="2201393"/>
                  </a:lnTo>
                  <a:lnTo>
                    <a:pt x="2061017" y="2189310"/>
                  </a:lnTo>
                  <a:lnTo>
                    <a:pt x="2073666" y="2194622"/>
                  </a:lnTo>
                  <a:lnTo>
                    <a:pt x="2074025" y="2194263"/>
                  </a:lnTo>
                  <a:lnTo>
                    <a:pt x="2090138" y="2196111"/>
                  </a:lnTo>
                  <a:close/>
                </a:path>
                <a:path w="2386965" h="2734310">
                  <a:moveTo>
                    <a:pt x="2111905" y="2174343"/>
                  </a:moveTo>
                  <a:lnTo>
                    <a:pt x="2105540" y="2180708"/>
                  </a:lnTo>
                  <a:lnTo>
                    <a:pt x="2092928" y="2175360"/>
                  </a:lnTo>
                  <a:lnTo>
                    <a:pt x="2093971" y="2174317"/>
                  </a:lnTo>
                  <a:lnTo>
                    <a:pt x="2089234" y="2161094"/>
                  </a:lnTo>
                  <a:lnTo>
                    <a:pt x="2100310" y="2150018"/>
                  </a:lnTo>
                  <a:lnTo>
                    <a:pt x="2110081" y="2158207"/>
                  </a:lnTo>
                  <a:lnTo>
                    <a:pt x="2111905" y="2174343"/>
                  </a:lnTo>
                  <a:close/>
                </a:path>
                <a:path w="2386965" h="2734310">
                  <a:moveTo>
                    <a:pt x="2218022" y="2068226"/>
                  </a:moveTo>
                  <a:lnTo>
                    <a:pt x="2205748" y="2080500"/>
                  </a:lnTo>
                  <a:lnTo>
                    <a:pt x="2194251" y="2074037"/>
                  </a:lnTo>
                  <a:lnTo>
                    <a:pt x="2186062" y="2064266"/>
                  </a:lnTo>
                  <a:lnTo>
                    <a:pt x="2199295" y="2051033"/>
                  </a:lnTo>
                  <a:lnTo>
                    <a:pt x="2212878" y="2055410"/>
                  </a:lnTo>
                  <a:lnTo>
                    <a:pt x="2212111" y="2056177"/>
                  </a:lnTo>
                  <a:lnTo>
                    <a:pt x="2218022" y="2068226"/>
                  </a:lnTo>
                  <a:close/>
                </a:path>
                <a:path w="2386965" h="2734310">
                  <a:moveTo>
                    <a:pt x="2240269" y="2045979"/>
                  </a:moveTo>
                  <a:lnTo>
                    <a:pt x="2224927" y="2061322"/>
                  </a:lnTo>
                  <a:lnTo>
                    <a:pt x="2215946" y="2052342"/>
                  </a:lnTo>
                  <a:lnTo>
                    <a:pt x="2211533" y="2038795"/>
                  </a:lnTo>
                  <a:lnTo>
                    <a:pt x="2218941" y="2031387"/>
                  </a:lnTo>
                  <a:lnTo>
                    <a:pt x="2232056" y="2036232"/>
                  </a:lnTo>
                  <a:lnTo>
                    <a:pt x="2240269" y="2045979"/>
                  </a:lnTo>
                  <a:close/>
                </a:path>
                <a:path w="2386965" h="2734310">
                  <a:moveTo>
                    <a:pt x="2362521" y="1923728"/>
                  </a:moveTo>
                  <a:lnTo>
                    <a:pt x="2353806" y="1932442"/>
                  </a:lnTo>
                  <a:lnTo>
                    <a:pt x="2339624" y="1928664"/>
                  </a:lnTo>
                  <a:lnTo>
                    <a:pt x="2338881" y="1929407"/>
                  </a:lnTo>
                  <a:lnTo>
                    <a:pt x="2333472" y="1916855"/>
                  </a:lnTo>
                  <a:lnTo>
                    <a:pt x="2346742" y="1903586"/>
                  </a:lnTo>
                  <a:lnTo>
                    <a:pt x="2357004" y="1911284"/>
                  </a:lnTo>
                  <a:lnTo>
                    <a:pt x="2362521" y="1923728"/>
                  </a:lnTo>
                  <a:close/>
                </a:path>
                <a:path w="2386965" h="2734310">
                  <a:moveTo>
                    <a:pt x="2069199" y="2235010"/>
                  </a:moveTo>
                  <a:lnTo>
                    <a:pt x="2056613" y="2247596"/>
                  </a:lnTo>
                  <a:lnTo>
                    <a:pt x="2037970" y="2230318"/>
                  </a:lnTo>
                  <a:lnTo>
                    <a:pt x="2054080" y="2214209"/>
                  </a:lnTo>
                  <a:lnTo>
                    <a:pt x="2069199" y="2235010"/>
                  </a:lnTo>
                  <a:close/>
                </a:path>
                <a:path w="2386965" h="2734310">
                  <a:moveTo>
                    <a:pt x="2151823" y="2152386"/>
                  </a:moveTo>
                  <a:lnTo>
                    <a:pt x="2138781" y="2165428"/>
                  </a:lnTo>
                  <a:lnTo>
                    <a:pt x="2129513" y="2156735"/>
                  </a:lnTo>
                  <a:lnTo>
                    <a:pt x="2123698" y="2144590"/>
                  </a:lnTo>
                  <a:lnTo>
                    <a:pt x="2136931" y="2131357"/>
                  </a:lnTo>
                  <a:lnTo>
                    <a:pt x="2146403" y="2139846"/>
                  </a:lnTo>
                  <a:lnTo>
                    <a:pt x="2145372" y="2140877"/>
                  </a:lnTo>
                  <a:lnTo>
                    <a:pt x="2151823" y="2152386"/>
                  </a:lnTo>
                  <a:close/>
                </a:path>
                <a:path w="2386965" h="2734310">
                  <a:moveTo>
                    <a:pt x="2183755" y="2120454"/>
                  </a:moveTo>
                  <a:lnTo>
                    <a:pt x="2173207" y="2131002"/>
                  </a:lnTo>
                  <a:lnTo>
                    <a:pt x="2154575" y="2113713"/>
                  </a:lnTo>
                  <a:lnTo>
                    <a:pt x="2169918" y="2098370"/>
                  </a:lnTo>
                  <a:lnTo>
                    <a:pt x="2181967" y="2104282"/>
                  </a:lnTo>
                  <a:lnTo>
                    <a:pt x="2178898" y="2107350"/>
                  </a:lnTo>
                  <a:lnTo>
                    <a:pt x="2183755" y="2120454"/>
                  </a:lnTo>
                  <a:close/>
                </a:path>
                <a:path w="2386965" h="2734310">
                  <a:moveTo>
                    <a:pt x="2267119" y="2019129"/>
                  </a:moveTo>
                  <a:lnTo>
                    <a:pt x="2250722" y="2035527"/>
                  </a:lnTo>
                  <a:lnTo>
                    <a:pt x="2245781" y="2022507"/>
                  </a:lnTo>
                  <a:lnTo>
                    <a:pt x="2252769" y="2015519"/>
                  </a:lnTo>
                  <a:lnTo>
                    <a:pt x="2267119" y="2019129"/>
                  </a:lnTo>
                  <a:close/>
                </a:path>
                <a:path w="2386965" h="2734310">
                  <a:moveTo>
                    <a:pt x="2294221" y="1992028"/>
                  </a:moveTo>
                  <a:lnTo>
                    <a:pt x="2277859" y="2008389"/>
                  </a:lnTo>
                  <a:lnTo>
                    <a:pt x="2267441" y="2000847"/>
                  </a:lnTo>
                  <a:lnTo>
                    <a:pt x="2284510" y="1983778"/>
                  </a:lnTo>
                  <a:lnTo>
                    <a:pt x="2294221" y="1992028"/>
                  </a:lnTo>
                  <a:close/>
                </a:path>
                <a:path w="2386965" h="2734310">
                  <a:moveTo>
                    <a:pt x="2031923" y="2290246"/>
                  </a:moveTo>
                  <a:lnTo>
                    <a:pt x="2018127" y="2304043"/>
                  </a:lnTo>
                  <a:lnTo>
                    <a:pt x="2006354" y="2297856"/>
                  </a:lnTo>
                  <a:lnTo>
                    <a:pt x="2003067" y="2283182"/>
                  </a:lnTo>
                  <a:lnTo>
                    <a:pt x="2023710" y="2280499"/>
                  </a:lnTo>
                  <a:lnTo>
                    <a:pt x="2031923" y="2290246"/>
                  </a:lnTo>
                  <a:close/>
                </a:path>
                <a:path w="2386965" h="2734310">
                  <a:moveTo>
                    <a:pt x="2039820" y="2264389"/>
                  </a:moveTo>
                  <a:lnTo>
                    <a:pt x="2030614" y="2273595"/>
                  </a:lnTo>
                  <a:lnTo>
                    <a:pt x="2025470" y="2260779"/>
                  </a:lnTo>
                  <a:lnTo>
                    <a:pt x="2039820" y="2264389"/>
                  </a:lnTo>
                  <a:close/>
                </a:path>
                <a:path w="2386965" h="2734310">
                  <a:moveTo>
                    <a:pt x="2103313" y="2200896"/>
                  </a:moveTo>
                  <a:lnTo>
                    <a:pt x="2085957" y="2218253"/>
                  </a:lnTo>
                  <a:lnTo>
                    <a:pt x="2076868" y="2209380"/>
                  </a:lnTo>
                  <a:lnTo>
                    <a:pt x="2094033" y="2192215"/>
                  </a:lnTo>
                  <a:lnTo>
                    <a:pt x="2103313" y="2200896"/>
                  </a:lnTo>
                  <a:close/>
                </a:path>
                <a:path w="2386965" h="2734310">
                  <a:moveTo>
                    <a:pt x="2274565" y="2029644"/>
                  </a:moveTo>
                  <a:lnTo>
                    <a:pt x="2258455" y="2045754"/>
                  </a:lnTo>
                  <a:lnTo>
                    <a:pt x="2249128" y="2037121"/>
                  </a:lnTo>
                  <a:lnTo>
                    <a:pt x="2266352" y="2019896"/>
                  </a:lnTo>
                  <a:lnTo>
                    <a:pt x="2274565" y="2029644"/>
                  </a:lnTo>
                  <a:close/>
                </a:path>
                <a:path w="2386965" h="2734310">
                  <a:moveTo>
                    <a:pt x="2386285" y="1935884"/>
                  </a:moveTo>
                  <a:lnTo>
                    <a:pt x="2377362" y="1926847"/>
                  </a:lnTo>
                  <a:lnTo>
                    <a:pt x="2373380" y="1912868"/>
                  </a:lnTo>
                  <a:lnTo>
                    <a:pt x="2378126" y="1908123"/>
                  </a:lnTo>
                  <a:lnTo>
                    <a:pt x="2386285" y="1935884"/>
                  </a:lnTo>
                  <a:close/>
                </a:path>
                <a:path w="2386965" h="2734310">
                  <a:moveTo>
                    <a:pt x="2054051" y="2268119"/>
                  </a:moveTo>
                  <a:lnTo>
                    <a:pt x="2036526" y="2285644"/>
                  </a:lnTo>
                  <a:lnTo>
                    <a:pt x="2029080" y="2275129"/>
                  </a:lnTo>
                  <a:lnTo>
                    <a:pt x="2044423" y="2259786"/>
                  </a:lnTo>
                  <a:lnTo>
                    <a:pt x="2054051" y="2268119"/>
                  </a:lnTo>
                  <a:close/>
                </a:path>
                <a:path w="2386965" h="2734310">
                  <a:moveTo>
                    <a:pt x="2149838" y="2190293"/>
                  </a:moveTo>
                  <a:lnTo>
                    <a:pt x="2138043" y="2202087"/>
                  </a:lnTo>
                  <a:lnTo>
                    <a:pt x="2126941" y="2195229"/>
                  </a:lnTo>
                  <a:lnTo>
                    <a:pt x="2120370" y="2183839"/>
                  </a:lnTo>
                  <a:lnTo>
                    <a:pt x="2129935" y="2174274"/>
                  </a:lnTo>
                  <a:lnTo>
                    <a:pt x="2143734" y="2178435"/>
                  </a:lnTo>
                  <a:lnTo>
                    <a:pt x="2144238" y="2177932"/>
                  </a:lnTo>
                  <a:lnTo>
                    <a:pt x="2149838" y="2190293"/>
                  </a:lnTo>
                  <a:close/>
                </a:path>
                <a:path w="2386965" h="2734310">
                  <a:moveTo>
                    <a:pt x="2237517" y="2084652"/>
                  </a:moveTo>
                  <a:lnTo>
                    <a:pt x="2221407" y="2100762"/>
                  </a:lnTo>
                  <a:lnTo>
                    <a:pt x="2210893" y="2093316"/>
                  </a:lnTo>
                  <a:lnTo>
                    <a:pt x="2228537" y="2075672"/>
                  </a:lnTo>
                  <a:lnTo>
                    <a:pt x="2237517" y="2084652"/>
                  </a:lnTo>
                  <a:close/>
                </a:path>
                <a:path w="2386965" h="2734310">
                  <a:moveTo>
                    <a:pt x="2053969" y="2286161"/>
                  </a:moveTo>
                  <a:lnTo>
                    <a:pt x="2039595" y="2282575"/>
                  </a:lnTo>
                  <a:lnTo>
                    <a:pt x="2050526" y="2271643"/>
                  </a:lnTo>
                  <a:lnTo>
                    <a:pt x="2053969" y="2286161"/>
                  </a:lnTo>
                  <a:close/>
                </a:path>
                <a:path w="2386965" h="2734310">
                  <a:moveTo>
                    <a:pt x="2111325" y="2228805"/>
                  </a:moveTo>
                  <a:lnTo>
                    <a:pt x="2096437" y="2243693"/>
                  </a:lnTo>
                  <a:lnTo>
                    <a:pt x="2085527" y="2236642"/>
                  </a:lnTo>
                  <a:lnTo>
                    <a:pt x="2102404" y="2219765"/>
                  </a:lnTo>
                  <a:lnTo>
                    <a:pt x="2111325" y="2228805"/>
                  </a:lnTo>
                  <a:close/>
                </a:path>
                <a:path w="2386965" h="2734310">
                  <a:moveTo>
                    <a:pt x="2191263" y="2148867"/>
                  </a:moveTo>
                  <a:lnTo>
                    <a:pt x="2174039" y="2166092"/>
                  </a:lnTo>
                  <a:lnTo>
                    <a:pt x="2166173" y="2155997"/>
                  </a:lnTo>
                  <a:lnTo>
                    <a:pt x="2182786" y="2139383"/>
                  </a:lnTo>
                  <a:lnTo>
                    <a:pt x="2191263" y="2148867"/>
                  </a:lnTo>
                  <a:close/>
                </a:path>
                <a:path w="2386965" h="2734310">
                  <a:moveTo>
                    <a:pt x="2221949" y="2118181"/>
                  </a:moveTo>
                  <a:lnTo>
                    <a:pt x="2208248" y="2131882"/>
                  </a:lnTo>
                  <a:lnTo>
                    <a:pt x="2196571" y="2125599"/>
                  </a:lnTo>
                  <a:lnTo>
                    <a:pt x="2212969" y="2109201"/>
                  </a:lnTo>
                  <a:lnTo>
                    <a:pt x="2221949" y="2118181"/>
                  </a:lnTo>
                  <a:close/>
                </a:path>
                <a:path w="2386965" h="2734310">
                  <a:moveTo>
                    <a:pt x="2238155" y="2101975"/>
                  </a:moveTo>
                  <a:lnTo>
                    <a:pt x="2224680" y="2097490"/>
                  </a:lnTo>
                  <a:lnTo>
                    <a:pt x="2233813" y="2088356"/>
                  </a:lnTo>
                  <a:lnTo>
                    <a:pt x="2238155" y="2101975"/>
                  </a:lnTo>
                  <a:close/>
                </a:path>
                <a:path w="2386965" h="2734310">
                  <a:moveTo>
                    <a:pt x="2345459" y="1994672"/>
                  </a:moveTo>
                  <a:lnTo>
                    <a:pt x="2333292" y="2006838"/>
                  </a:lnTo>
                  <a:lnTo>
                    <a:pt x="2320273" y="2001897"/>
                  </a:lnTo>
                  <a:lnTo>
                    <a:pt x="2338013" y="1984157"/>
                  </a:lnTo>
                  <a:lnTo>
                    <a:pt x="2345459" y="1994672"/>
                  </a:lnTo>
                  <a:close/>
                </a:path>
                <a:path w="2386965" h="2734310">
                  <a:moveTo>
                    <a:pt x="2381322" y="1958808"/>
                  </a:moveTo>
                  <a:lnTo>
                    <a:pt x="2363486" y="1976644"/>
                  </a:lnTo>
                  <a:lnTo>
                    <a:pt x="2358006" y="1964163"/>
                  </a:lnTo>
                  <a:lnTo>
                    <a:pt x="2371599" y="1950571"/>
                  </a:lnTo>
                  <a:lnTo>
                    <a:pt x="2381322" y="1958808"/>
                  </a:lnTo>
                  <a:close/>
                </a:path>
                <a:path w="2386965" h="2734310">
                  <a:moveTo>
                    <a:pt x="2044085" y="2331967"/>
                  </a:moveTo>
                  <a:lnTo>
                    <a:pt x="2036617" y="2339434"/>
                  </a:lnTo>
                  <a:lnTo>
                    <a:pt x="2020191" y="2319939"/>
                  </a:lnTo>
                  <a:lnTo>
                    <a:pt x="2026963" y="2313167"/>
                  </a:lnTo>
                  <a:lnTo>
                    <a:pt x="2037897" y="2320193"/>
                  </a:lnTo>
                  <a:lnTo>
                    <a:pt x="2044085" y="2331967"/>
                  </a:lnTo>
                  <a:close/>
                </a:path>
                <a:path w="2386965" h="2734310">
                  <a:moveTo>
                    <a:pt x="2085582" y="2290469"/>
                  </a:moveTo>
                  <a:lnTo>
                    <a:pt x="2070309" y="2287782"/>
                  </a:lnTo>
                  <a:lnTo>
                    <a:pt x="2067037" y="2291054"/>
                  </a:lnTo>
                  <a:lnTo>
                    <a:pt x="2059315" y="2280815"/>
                  </a:lnTo>
                  <a:lnTo>
                    <a:pt x="2073447" y="2266683"/>
                  </a:lnTo>
                  <a:lnTo>
                    <a:pt x="2084405" y="2273686"/>
                  </a:lnTo>
                  <a:lnTo>
                    <a:pt x="2085582" y="2290469"/>
                  </a:lnTo>
                  <a:close/>
                </a:path>
                <a:path w="2386965" h="2734310">
                  <a:moveTo>
                    <a:pt x="2097135" y="2260956"/>
                  </a:moveTo>
                  <a:lnTo>
                    <a:pt x="2089320" y="2268771"/>
                  </a:lnTo>
                  <a:lnTo>
                    <a:pt x="2084247" y="2255883"/>
                  </a:lnTo>
                  <a:lnTo>
                    <a:pt x="2097135" y="2260956"/>
                  </a:lnTo>
                  <a:close/>
                </a:path>
                <a:path w="2386965" h="2734310">
                  <a:moveTo>
                    <a:pt x="2119694" y="2238397"/>
                  </a:moveTo>
                  <a:lnTo>
                    <a:pt x="2106341" y="2251750"/>
                  </a:lnTo>
                  <a:lnTo>
                    <a:pt x="2100741" y="2239390"/>
                  </a:lnTo>
                  <a:lnTo>
                    <a:pt x="2106878" y="2233252"/>
                  </a:lnTo>
                  <a:lnTo>
                    <a:pt x="2119694" y="2238397"/>
                  </a:lnTo>
                  <a:close/>
                </a:path>
                <a:path w="2386965" h="2734310">
                  <a:moveTo>
                    <a:pt x="2185596" y="2172495"/>
                  </a:moveTo>
                  <a:lnTo>
                    <a:pt x="2171668" y="2186423"/>
                  </a:lnTo>
                  <a:lnTo>
                    <a:pt x="2164677" y="2175453"/>
                  </a:lnTo>
                  <a:lnTo>
                    <a:pt x="2170550" y="2169580"/>
                  </a:lnTo>
                  <a:lnTo>
                    <a:pt x="2185596" y="2172495"/>
                  </a:lnTo>
                  <a:close/>
                </a:path>
                <a:path w="2386965" h="2734310">
                  <a:moveTo>
                    <a:pt x="2195641" y="2162450"/>
                  </a:moveTo>
                  <a:lnTo>
                    <a:pt x="2189420" y="2168671"/>
                  </a:lnTo>
                  <a:lnTo>
                    <a:pt x="2176016" y="2164114"/>
                  </a:lnTo>
                  <a:lnTo>
                    <a:pt x="2192798" y="2147333"/>
                  </a:lnTo>
                  <a:lnTo>
                    <a:pt x="2195641" y="2162450"/>
                  </a:lnTo>
                  <a:close/>
                </a:path>
                <a:path w="2386965" h="2734310">
                  <a:moveTo>
                    <a:pt x="2273388" y="2102663"/>
                  </a:moveTo>
                  <a:lnTo>
                    <a:pt x="2258642" y="2099449"/>
                  </a:lnTo>
                  <a:lnTo>
                    <a:pt x="2252095" y="2088035"/>
                  </a:lnTo>
                  <a:lnTo>
                    <a:pt x="2265676" y="2074454"/>
                  </a:lnTo>
                  <a:lnTo>
                    <a:pt x="2275423" y="2082667"/>
                  </a:lnTo>
                  <a:lnTo>
                    <a:pt x="2273388" y="2102663"/>
                  </a:lnTo>
                  <a:close/>
                </a:path>
                <a:path w="2386965" h="2734310">
                  <a:moveTo>
                    <a:pt x="2312021" y="2064031"/>
                  </a:moveTo>
                  <a:lnTo>
                    <a:pt x="2301089" y="2074962"/>
                  </a:lnTo>
                  <a:lnTo>
                    <a:pt x="2289879" y="2068212"/>
                  </a:lnTo>
                  <a:lnTo>
                    <a:pt x="2280252" y="2059879"/>
                  </a:lnTo>
                  <a:lnTo>
                    <a:pt x="2295211" y="2044919"/>
                  </a:lnTo>
                  <a:lnTo>
                    <a:pt x="2306493" y="2051598"/>
                  </a:lnTo>
                  <a:lnTo>
                    <a:pt x="2312021" y="2064031"/>
                  </a:lnTo>
                  <a:close/>
                </a:path>
                <a:path w="2386965" h="2734310">
                  <a:moveTo>
                    <a:pt x="2385642" y="1972449"/>
                  </a:moveTo>
                  <a:lnTo>
                    <a:pt x="2378987" y="1979103"/>
                  </a:lnTo>
                  <a:lnTo>
                    <a:pt x="2364589" y="1975541"/>
                  </a:lnTo>
                  <a:lnTo>
                    <a:pt x="2379877" y="1960253"/>
                  </a:lnTo>
                  <a:lnTo>
                    <a:pt x="2385642" y="1972449"/>
                  </a:lnTo>
                  <a:close/>
                </a:path>
                <a:path w="2386965" h="2734310">
                  <a:moveTo>
                    <a:pt x="2082528" y="2311484"/>
                  </a:moveTo>
                  <a:lnTo>
                    <a:pt x="2064776" y="2329236"/>
                  </a:lnTo>
                  <a:lnTo>
                    <a:pt x="2060398" y="2315653"/>
                  </a:lnTo>
                  <a:lnTo>
                    <a:pt x="2053494" y="2322557"/>
                  </a:lnTo>
                  <a:lnTo>
                    <a:pt x="2044514" y="2313577"/>
                  </a:lnTo>
                  <a:lnTo>
                    <a:pt x="2062925" y="2295165"/>
                  </a:lnTo>
                  <a:lnTo>
                    <a:pt x="2067303" y="2308749"/>
                  </a:lnTo>
                  <a:lnTo>
                    <a:pt x="2082528" y="2311484"/>
                  </a:lnTo>
                  <a:close/>
                </a:path>
                <a:path w="2386965" h="2734310">
                  <a:moveTo>
                    <a:pt x="2110263" y="2265789"/>
                  </a:moveTo>
                  <a:lnTo>
                    <a:pt x="2094153" y="2281899"/>
                  </a:lnTo>
                  <a:lnTo>
                    <a:pt x="2084405" y="2273686"/>
                  </a:lnTo>
                  <a:lnTo>
                    <a:pt x="2102049" y="2256041"/>
                  </a:lnTo>
                  <a:lnTo>
                    <a:pt x="2110263" y="2265789"/>
                  </a:lnTo>
                  <a:close/>
                </a:path>
                <a:path w="2386965" h="2734310">
                  <a:moveTo>
                    <a:pt x="2130208" y="2245843"/>
                  </a:moveTo>
                  <a:lnTo>
                    <a:pt x="2114602" y="2261450"/>
                  </a:lnTo>
                  <a:lnTo>
                    <a:pt x="2105118" y="2252973"/>
                  </a:lnTo>
                  <a:lnTo>
                    <a:pt x="2121995" y="2236096"/>
                  </a:lnTo>
                  <a:lnTo>
                    <a:pt x="2130208" y="2245843"/>
                  </a:lnTo>
                  <a:close/>
                </a:path>
                <a:path w="2386965" h="2734310">
                  <a:moveTo>
                    <a:pt x="2193473" y="2182578"/>
                  </a:moveTo>
                  <a:lnTo>
                    <a:pt x="2171634" y="2204417"/>
                  </a:lnTo>
                  <a:lnTo>
                    <a:pt x="2169390" y="2188701"/>
                  </a:lnTo>
                  <a:lnTo>
                    <a:pt x="2187777" y="2170313"/>
                  </a:lnTo>
                  <a:lnTo>
                    <a:pt x="2193473" y="2182578"/>
                  </a:lnTo>
                  <a:close/>
                </a:path>
                <a:path w="2386965" h="2734310">
                  <a:moveTo>
                    <a:pt x="2133459" y="2260553"/>
                  </a:moveTo>
                  <a:lnTo>
                    <a:pt x="2118572" y="2275440"/>
                  </a:lnTo>
                  <a:lnTo>
                    <a:pt x="2116400" y="2259652"/>
                  </a:lnTo>
                  <a:lnTo>
                    <a:pt x="2122537" y="2253514"/>
                  </a:lnTo>
                  <a:lnTo>
                    <a:pt x="2133459" y="2260553"/>
                  </a:lnTo>
                  <a:close/>
                </a:path>
                <a:path w="2386965" h="2734310">
                  <a:moveTo>
                    <a:pt x="2163066" y="2230946"/>
                  </a:moveTo>
                  <a:lnTo>
                    <a:pt x="2147339" y="2246672"/>
                  </a:lnTo>
                  <a:lnTo>
                    <a:pt x="2138107" y="2237944"/>
                  </a:lnTo>
                  <a:lnTo>
                    <a:pt x="2154721" y="2221330"/>
                  </a:lnTo>
                  <a:lnTo>
                    <a:pt x="2163066" y="2230946"/>
                  </a:lnTo>
                  <a:close/>
                </a:path>
                <a:path w="2386965" h="2734310">
                  <a:moveTo>
                    <a:pt x="2188082" y="2205930"/>
                  </a:moveTo>
                  <a:lnTo>
                    <a:pt x="2176263" y="2217749"/>
                  </a:lnTo>
                  <a:lnTo>
                    <a:pt x="2166264" y="2209787"/>
                  </a:lnTo>
                  <a:lnTo>
                    <a:pt x="2183141" y="2192910"/>
                  </a:lnTo>
                  <a:lnTo>
                    <a:pt x="2188082" y="2205930"/>
                  </a:lnTo>
                  <a:close/>
                </a:path>
                <a:path w="2386965" h="2734310">
                  <a:moveTo>
                    <a:pt x="2220280" y="2191692"/>
                  </a:moveTo>
                  <a:lnTo>
                    <a:pt x="2204422" y="2207550"/>
                  </a:lnTo>
                  <a:lnTo>
                    <a:pt x="2196724" y="2197288"/>
                  </a:lnTo>
                  <a:lnTo>
                    <a:pt x="2193473" y="2182578"/>
                  </a:lnTo>
                  <a:lnTo>
                    <a:pt x="2209190" y="2184822"/>
                  </a:lnTo>
                  <a:lnTo>
                    <a:pt x="2213337" y="2180674"/>
                  </a:lnTo>
                  <a:lnTo>
                    <a:pt x="2220280" y="2191692"/>
                  </a:lnTo>
                  <a:close/>
                </a:path>
                <a:path w="2386965" h="2734310">
                  <a:moveTo>
                    <a:pt x="2255794" y="2138218"/>
                  </a:moveTo>
                  <a:lnTo>
                    <a:pt x="2238965" y="2155047"/>
                  </a:lnTo>
                  <a:lnTo>
                    <a:pt x="2229937" y="2146115"/>
                  </a:lnTo>
                  <a:lnTo>
                    <a:pt x="2246766" y="2129285"/>
                  </a:lnTo>
                  <a:lnTo>
                    <a:pt x="2255794" y="2138218"/>
                  </a:lnTo>
                  <a:close/>
                </a:path>
                <a:path w="2386965" h="2734310">
                  <a:moveTo>
                    <a:pt x="2356673" y="2037339"/>
                  </a:moveTo>
                  <a:lnTo>
                    <a:pt x="2345549" y="2048462"/>
                  </a:lnTo>
                  <a:lnTo>
                    <a:pt x="2337336" y="2038715"/>
                  </a:lnTo>
                  <a:lnTo>
                    <a:pt x="2353063" y="2022988"/>
                  </a:lnTo>
                  <a:lnTo>
                    <a:pt x="2356673" y="2037339"/>
                  </a:lnTo>
                  <a:close/>
                </a:path>
                <a:path w="2386965" h="2734310">
                  <a:moveTo>
                    <a:pt x="2380723" y="2013288"/>
                  </a:moveTo>
                  <a:lnTo>
                    <a:pt x="2380406" y="2013605"/>
                  </a:lnTo>
                  <a:lnTo>
                    <a:pt x="2373008" y="2003043"/>
                  </a:lnTo>
                  <a:lnTo>
                    <a:pt x="2383762" y="1992289"/>
                  </a:lnTo>
                  <a:lnTo>
                    <a:pt x="2380723" y="2013288"/>
                  </a:lnTo>
                  <a:close/>
                </a:path>
                <a:path w="2386965" h="2734310">
                  <a:moveTo>
                    <a:pt x="2065092" y="2364841"/>
                  </a:moveTo>
                  <a:lnTo>
                    <a:pt x="2053810" y="2358162"/>
                  </a:lnTo>
                  <a:lnTo>
                    <a:pt x="2045597" y="2348414"/>
                  </a:lnTo>
                  <a:lnTo>
                    <a:pt x="2055474" y="2338538"/>
                  </a:lnTo>
                  <a:lnTo>
                    <a:pt x="2066121" y="2345852"/>
                  </a:lnTo>
                  <a:lnTo>
                    <a:pt x="2059948" y="2352025"/>
                  </a:lnTo>
                  <a:lnTo>
                    <a:pt x="2065092" y="2364841"/>
                  </a:lnTo>
                  <a:close/>
                </a:path>
                <a:path w="2386965" h="2734310">
                  <a:moveTo>
                    <a:pt x="2092491" y="2319481"/>
                  </a:moveTo>
                  <a:lnTo>
                    <a:pt x="2076825" y="2335148"/>
                  </a:lnTo>
                  <a:lnTo>
                    <a:pt x="2065543" y="2328469"/>
                  </a:lnTo>
                  <a:lnTo>
                    <a:pt x="2084242" y="2309770"/>
                  </a:lnTo>
                  <a:lnTo>
                    <a:pt x="2092491" y="2319481"/>
                  </a:lnTo>
                  <a:close/>
                </a:path>
                <a:path w="2386965" h="2734310">
                  <a:moveTo>
                    <a:pt x="2140282" y="2271691"/>
                  </a:moveTo>
                  <a:lnTo>
                    <a:pt x="2128319" y="2283653"/>
                  </a:lnTo>
                  <a:lnTo>
                    <a:pt x="2116941" y="2277070"/>
                  </a:lnTo>
                  <a:lnTo>
                    <a:pt x="2133818" y="2260193"/>
                  </a:lnTo>
                  <a:lnTo>
                    <a:pt x="2140282" y="2271691"/>
                  </a:lnTo>
                  <a:close/>
                </a:path>
                <a:path w="2386965" h="2734310">
                  <a:moveTo>
                    <a:pt x="2329756" y="2100177"/>
                  </a:moveTo>
                  <a:lnTo>
                    <a:pt x="2318249" y="2111684"/>
                  </a:lnTo>
                  <a:lnTo>
                    <a:pt x="2306476" y="2105497"/>
                  </a:lnTo>
                  <a:lnTo>
                    <a:pt x="2299809" y="2094203"/>
                  </a:lnTo>
                  <a:lnTo>
                    <a:pt x="2314864" y="2079148"/>
                  </a:lnTo>
                  <a:lnTo>
                    <a:pt x="2323844" y="2088128"/>
                  </a:lnTo>
                  <a:lnTo>
                    <a:pt x="2325378" y="2086594"/>
                  </a:lnTo>
                  <a:lnTo>
                    <a:pt x="2329756" y="2100177"/>
                  </a:lnTo>
                  <a:close/>
                </a:path>
                <a:path w="2386965" h="2734310">
                  <a:moveTo>
                    <a:pt x="2137409" y="2310484"/>
                  </a:moveTo>
                  <a:lnTo>
                    <a:pt x="2122244" y="2307689"/>
                  </a:lnTo>
                  <a:lnTo>
                    <a:pt x="2118936" y="2310997"/>
                  </a:lnTo>
                  <a:lnTo>
                    <a:pt x="2112113" y="2299859"/>
                  </a:lnTo>
                  <a:lnTo>
                    <a:pt x="2127971" y="2284001"/>
                  </a:lnTo>
                  <a:lnTo>
                    <a:pt x="2134902" y="2295031"/>
                  </a:lnTo>
                  <a:lnTo>
                    <a:pt x="2137409" y="2310484"/>
                  </a:lnTo>
                  <a:close/>
                </a:path>
                <a:path w="2386965" h="2734310">
                  <a:moveTo>
                    <a:pt x="2179926" y="2267967"/>
                  </a:moveTo>
                  <a:lnTo>
                    <a:pt x="2165362" y="2282531"/>
                  </a:lnTo>
                  <a:lnTo>
                    <a:pt x="2155327" y="2274606"/>
                  </a:lnTo>
                  <a:lnTo>
                    <a:pt x="2149319" y="2262653"/>
                  </a:lnTo>
                  <a:lnTo>
                    <a:pt x="2155169" y="2256803"/>
                  </a:lnTo>
                  <a:lnTo>
                    <a:pt x="2171725" y="2258208"/>
                  </a:lnTo>
                  <a:lnTo>
                    <a:pt x="2179926" y="2267967"/>
                  </a:lnTo>
                  <a:close/>
                </a:path>
                <a:path w="2386965" h="2734310">
                  <a:moveTo>
                    <a:pt x="2071771" y="2376122"/>
                  </a:moveTo>
                  <a:lnTo>
                    <a:pt x="2070237" y="2377657"/>
                  </a:lnTo>
                  <a:lnTo>
                    <a:pt x="2062023" y="2367909"/>
                  </a:lnTo>
                  <a:lnTo>
                    <a:pt x="2062791" y="2367142"/>
                  </a:lnTo>
                  <a:lnTo>
                    <a:pt x="2071771" y="2376122"/>
                  </a:lnTo>
                  <a:close/>
                </a:path>
                <a:path w="2386965" h="2734310">
                  <a:moveTo>
                    <a:pt x="2118370" y="2383405"/>
                  </a:moveTo>
                  <a:lnTo>
                    <a:pt x="2100531" y="2383283"/>
                  </a:lnTo>
                  <a:lnTo>
                    <a:pt x="2094560" y="2371294"/>
                  </a:lnTo>
                  <a:lnTo>
                    <a:pt x="2087655" y="2378198"/>
                  </a:lnTo>
                  <a:lnTo>
                    <a:pt x="2078675" y="2369218"/>
                  </a:lnTo>
                  <a:lnTo>
                    <a:pt x="2071229" y="2358704"/>
                  </a:lnTo>
                  <a:lnTo>
                    <a:pt x="2086572" y="2343361"/>
                  </a:lnTo>
                  <a:lnTo>
                    <a:pt x="2097087" y="2350807"/>
                  </a:lnTo>
                  <a:lnTo>
                    <a:pt x="2102231" y="2363623"/>
                  </a:lnTo>
                  <a:lnTo>
                    <a:pt x="2117241" y="2366574"/>
                  </a:lnTo>
                  <a:lnTo>
                    <a:pt x="2118370" y="2383405"/>
                  </a:lnTo>
                  <a:close/>
                </a:path>
                <a:path w="2386965" h="2734310">
                  <a:moveTo>
                    <a:pt x="2151187" y="2332628"/>
                  </a:moveTo>
                  <a:lnTo>
                    <a:pt x="2134993" y="2348822"/>
                  </a:lnTo>
                  <a:lnTo>
                    <a:pt x="2122740" y="2343114"/>
                  </a:lnTo>
                  <a:lnTo>
                    <a:pt x="2117921" y="2347932"/>
                  </a:lnTo>
                  <a:lnTo>
                    <a:pt x="2107826" y="2340067"/>
                  </a:lnTo>
                  <a:lnTo>
                    <a:pt x="2100129" y="2329804"/>
                  </a:lnTo>
                  <a:lnTo>
                    <a:pt x="2115184" y="2314749"/>
                  </a:lnTo>
                  <a:lnTo>
                    <a:pt x="2124224" y="2323669"/>
                  </a:lnTo>
                  <a:lnTo>
                    <a:pt x="2125291" y="2322602"/>
                  </a:lnTo>
                  <a:lnTo>
                    <a:pt x="2140588" y="2325266"/>
                  </a:lnTo>
                  <a:lnTo>
                    <a:pt x="2151187" y="2332628"/>
                  </a:lnTo>
                  <a:close/>
                </a:path>
                <a:path w="2386965" h="2734310">
                  <a:moveTo>
                    <a:pt x="2220754" y="2245099"/>
                  </a:moveTo>
                  <a:lnTo>
                    <a:pt x="2200651" y="2247243"/>
                  </a:lnTo>
                  <a:lnTo>
                    <a:pt x="2192437" y="2237495"/>
                  </a:lnTo>
                  <a:lnTo>
                    <a:pt x="2206342" y="2223591"/>
                  </a:lnTo>
                  <a:lnTo>
                    <a:pt x="2217719" y="2230174"/>
                  </a:lnTo>
                  <a:lnTo>
                    <a:pt x="2220754" y="2245099"/>
                  </a:lnTo>
                  <a:close/>
                </a:path>
                <a:path w="2386965" h="2734310">
                  <a:moveTo>
                    <a:pt x="2259720" y="2188173"/>
                  </a:moveTo>
                  <a:lnTo>
                    <a:pt x="2238240" y="2209653"/>
                  </a:lnTo>
                  <a:lnTo>
                    <a:pt x="2232221" y="2197712"/>
                  </a:lnTo>
                  <a:lnTo>
                    <a:pt x="2248439" y="2181494"/>
                  </a:lnTo>
                  <a:lnTo>
                    <a:pt x="2259720" y="2188173"/>
                  </a:lnTo>
                  <a:close/>
                </a:path>
                <a:path w="2386965" h="2734310">
                  <a:moveTo>
                    <a:pt x="2284125" y="2163768"/>
                  </a:moveTo>
                  <a:lnTo>
                    <a:pt x="2266577" y="2181316"/>
                  </a:lnTo>
                  <a:lnTo>
                    <a:pt x="2259179" y="2170754"/>
                  </a:lnTo>
                  <a:lnTo>
                    <a:pt x="2271261" y="2158671"/>
                  </a:lnTo>
                  <a:lnTo>
                    <a:pt x="2284125" y="2163768"/>
                  </a:lnTo>
                  <a:close/>
                </a:path>
                <a:path w="2386965" h="2734310">
                  <a:moveTo>
                    <a:pt x="2318023" y="2129870"/>
                  </a:moveTo>
                  <a:lnTo>
                    <a:pt x="2301913" y="2145980"/>
                  </a:lnTo>
                  <a:lnTo>
                    <a:pt x="2294467" y="2135465"/>
                  </a:lnTo>
                  <a:lnTo>
                    <a:pt x="2309462" y="2120470"/>
                  </a:lnTo>
                  <a:lnTo>
                    <a:pt x="2318023" y="2129870"/>
                  </a:lnTo>
                  <a:close/>
                </a:path>
                <a:path w="2386965" h="2734310">
                  <a:moveTo>
                    <a:pt x="2364016" y="2083878"/>
                  </a:moveTo>
                  <a:lnTo>
                    <a:pt x="2347942" y="2099952"/>
                  </a:lnTo>
                  <a:lnTo>
                    <a:pt x="2338194" y="2091738"/>
                  </a:lnTo>
                  <a:lnTo>
                    <a:pt x="2352003" y="2077930"/>
                  </a:lnTo>
                  <a:lnTo>
                    <a:pt x="2364016" y="2083878"/>
                  </a:lnTo>
                  <a:close/>
                </a:path>
                <a:path w="2386965" h="2734310">
                  <a:moveTo>
                    <a:pt x="2163698" y="2302155"/>
                  </a:moveTo>
                  <a:lnTo>
                    <a:pt x="2148619" y="2317235"/>
                  </a:lnTo>
                  <a:lnTo>
                    <a:pt x="2140622" y="2307271"/>
                  </a:lnTo>
                  <a:lnTo>
                    <a:pt x="2156816" y="2291078"/>
                  </a:lnTo>
                  <a:lnTo>
                    <a:pt x="2163698" y="2302155"/>
                  </a:lnTo>
                  <a:close/>
                </a:path>
                <a:path w="2386965" h="2734310">
                  <a:moveTo>
                    <a:pt x="2222447" y="2261367"/>
                  </a:moveTo>
                  <a:lnTo>
                    <a:pt x="2194830" y="2288985"/>
                  </a:lnTo>
                  <a:lnTo>
                    <a:pt x="2177193" y="2270700"/>
                  </a:lnTo>
                  <a:lnTo>
                    <a:pt x="2192512" y="2255382"/>
                  </a:lnTo>
                  <a:lnTo>
                    <a:pt x="2206562" y="2259291"/>
                  </a:lnTo>
                  <a:lnTo>
                    <a:pt x="2214977" y="2250877"/>
                  </a:lnTo>
                  <a:lnTo>
                    <a:pt x="2222447" y="2261367"/>
                  </a:lnTo>
                  <a:close/>
                </a:path>
                <a:path w="2386965" h="2734310">
                  <a:moveTo>
                    <a:pt x="2255132" y="2210722"/>
                  </a:moveTo>
                  <a:lnTo>
                    <a:pt x="2225729" y="2240125"/>
                  </a:lnTo>
                  <a:lnTo>
                    <a:pt x="2220596" y="2227297"/>
                  </a:lnTo>
                  <a:lnTo>
                    <a:pt x="2246487" y="2201406"/>
                  </a:lnTo>
                  <a:lnTo>
                    <a:pt x="2255132" y="2210722"/>
                  </a:lnTo>
                  <a:close/>
                </a:path>
                <a:path w="2386965" h="2734310">
                  <a:moveTo>
                    <a:pt x="2289414" y="2176440"/>
                  </a:moveTo>
                  <a:lnTo>
                    <a:pt x="2281023" y="2184831"/>
                  </a:lnTo>
                  <a:lnTo>
                    <a:pt x="2268159" y="2179734"/>
                  </a:lnTo>
                  <a:lnTo>
                    <a:pt x="2281968" y="2165926"/>
                  </a:lnTo>
                  <a:lnTo>
                    <a:pt x="2289414" y="2176440"/>
                  </a:lnTo>
                  <a:close/>
                </a:path>
                <a:path w="2386965" h="2734310">
                  <a:moveTo>
                    <a:pt x="2313962" y="2151892"/>
                  </a:moveTo>
                  <a:lnTo>
                    <a:pt x="2301146" y="2146747"/>
                  </a:lnTo>
                  <a:lnTo>
                    <a:pt x="2316489" y="2131404"/>
                  </a:lnTo>
                  <a:lnTo>
                    <a:pt x="2313962" y="2151892"/>
                  </a:lnTo>
                  <a:close/>
                </a:path>
                <a:path w="2386965" h="2734310">
                  <a:moveTo>
                    <a:pt x="2356697" y="2127118"/>
                  </a:moveTo>
                  <a:lnTo>
                    <a:pt x="2344183" y="2139632"/>
                  </a:lnTo>
                  <a:lnTo>
                    <a:pt x="2333908" y="2131946"/>
                  </a:lnTo>
                  <a:lnTo>
                    <a:pt x="2333764" y="2132090"/>
                  </a:lnTo>
                  <a:lnTo>
                    <a:pt x="2324928" y="2122966"/>
                  </a:lnTo>
                  <a:lnTo>
                    <a:pt x="2340462" y="2107431"/>
                  </a:lnTo>
                  <a:lnTo>
                    <a:pt x="2351600" y="2114254"/>
                  </a:lnTo>
                  <a:lnTo>
                    <a:pt x="2356697" y="2127118"/>
                  </a:lnTo>
                  <a:close/>
                </a:path>
                <a:path w="2386965" h="2734310">
                  <a:moveTo>
                    <a:pt x="2240858" y="2242956"/>
                  </a:moveTo>
                  <a:lnTo>
                    <a:pt x="2235644" y="2248170"/>
                  </a:lnTo>
                  <a:lnTo>
                    <a:pt x="2224686" y="2241168"/>
                  </a:lnTo>
                  <a:lnTo>
                    <a:pt x="2253358" y="2212496"/>
                  </a:lnTo>
                  <a:lnTo>
                    <a:pt x="2240858" y="2242956"/>
                  </a:lnTo>
                  <a:close/>
                </a:path>
                <a:path w="2386965" h="2734310">
                  <a:moveTo>
                    <a:pt x="2299451" y="2202324"/>
                  </a:moveTo>
                  <a:lnTo>
                    <a:pt x="2283593" y="2218182"/>
                  </a:lnTo>
                  <a:lnTo>
                    <a:pt x="2273881" y="2209933"/>
                  </a:lnTo>
                  <a:lnTo>
                    <a:pt x="2276818" y="2206996"/>
                  </a:lnTo>
                  <a:lnTo>
                    <a:pt x="2273507" y="2192346"/>
                  </a:lnTo>
                  <a:lnTo>
                    <a:pt x="2289955" y="2193859"/>
                  </a:lnTo>
                  <a:lnTo>
                    <a:pt x="2299451" y="2202324"/>
                  </a:lnTo>
                  <a:close/>
                </a:path>
                <a:path w="2386965" h="2734310">
                  <a:moveTo>
                    <a:pt x="2383163" y="2100651"/>
                  </a:moveTo>
                  <a:lnTo>
                    <a:pt x="2368971" y="2114843"/>
                  </a:lnTo>
                  <a:lnTo>
                    <a:pt x="2361525" y="2104329"/>
                  </a:lnTo>
                  <a:lnTo>
                    <a:pt x="2367854" y="2098000"/>
                  </a:lnTo>
                  <a:lnTo>
                    <a:pt x="2383163" y="2100651"/>
                  </a:lnTo>
                  <a:close/>
                </a:path>
                <a:path w="2386965" h="2734310">
                  <a:moveTo>
                    <a:pt x="2139370" y="2362405"/>
                  </a:moveTo>
                  <a:lnTo>
                    <a:pt x="2127192" y="2374583"/>
                  </a:lnTo>
                  <a:lnTo>
                    <a:pt x="2123905" y="2359909"/>
                  </a:lnTo>
                  <a:lnTo>
                    <a:pt x="2139370" y="2362405"/>
                  </a:lnTo>
                  <a:close/>
                </a:path>
                <a:path w="2386965" h="2734310">
                  <a:moveTo>
                    <a:pt x="2160814" y="2340961"/>
                  </a:moveTo>
                  <a:lnTo>
                    <a:pt x="2147041" y="2354733"/>
                  </a:lnTo>
                  <a:lnTo>
                    <a:pt x="2136527" y="2347287"/>
                  </a:lnTo>
                  <a:lnTo>
                    <a:pt x="2152157" y="2331657"/>
                  </a:lnTo>
                  <a:lnTo>
                    <a:pt x="2160814" y="2340961"/>
                  </a:lnTo>
                  <a:close/>
                </a:path>
                <a:path w="2386965" h="2734310">
                  <a:moveTo>
                    <a:pt x="2202817" y="2316918"/>
                  </a:moveTo>
                  <a:lnTo>
                    <a:pt x="2187475" y="2332261"/>
                  </a:lnTo>
                  <a:lnTo>
                    <a:pt x="2176193" y="2325582"/>
                  </a:lnTo>
                  <a:lnTo>
                    <a:pt x="2179261" y="2322513"/>
                  </a:lnTo>
                  <a:lnTo>
                    <a:pt x="2175903" y="2307911"/>
                  </a:lnTo>
                  <a:lnTo>
                    <a:pt x="2182460" y="2301355"/>
                  </a:lnTo>
                  <a:lnTo>
                    <a:pt x="2195551" y="2306224"/>
                  </a:lnTo>
                  <a:lnTo>
                    <a:pt x="2202817" y="2316918"/>
                  </a:lnTo>
                  <a:close/>
                </a:path>
                <a:path w="2386965" h="2734310">
                  <a:moveTo>
                    <a:pt x="2215475" y="2304260"/>
                  </a:moveTo>
                  <a:lnTo>
                    <a:pt x="2201509" y="2300266"/>
                  </a:lnTo>
                  <a:lnTo>
                    <a:pt x="2195597" y="2288217"/>
                  </a:lnTo>
                  <a:lnTo>
                    <a:pt x="2207871" y="2275943"/>
                  </a:lnTo>
                  <a:lnTo>
                    <a:pt x="2218386" y="2283389"/>
                  </a:lnTo>
                  <a:lnTo>
                    <a:pt x="2215475" y="2304260"/>
                  </a:lnTo>
                  <a:close/>
                </a:path>
                <a:path w="2386965" h="2734310">
                  <a:moveTo>
                    <a:pt x="2223756" y="2278019"/>
                  </a:moveTo>
                  <a:lnTo>
                    <a:pt x="2222989" y="2278786"/>
                  </a:lnTo>
                  <a:lnTo>
                    <a:pt x="2207871" y="2275943"/>
                  </a:lnTo>
                  <a:lnTo>
                    <a:pt x="2221680" y="2262135"/>
                  </a:lnTo>
                  <a:lnTo>
                    <a:pt x="2223756" y="2278019"/>
                  </a:lnTo>
                  <a:close/>
                </a:path>
                <a:path w="2386965" h="2734310">
                  <a:moveTo>
                    <a:pt x="2245391" y="2256383"/>
                  </a:moveTo>
                  <a:lnTo>
                    <a:pt x="2227591" y="2274183"/>
                  </a:lnTo>
                  <a:lnTo>
                    <a:pt x="2221680" y="2262135"/>
                  </a:lnTo>
                  <a:lnTo>
                    <a:pt x="2234625" y="2249189"/>
                  </a:lnTo>
                  <a:lnTo>
                    <a:pt x="2245391" y="2256383"/>
                  </a:lnTo>
                  <a:close/>
                </a:path>
                <a:path w="2386965" h="2734310">
                  <a:moveTo>
                    <a:pt x="2345731" y="2156044"/>
                  </a:moveTo>
                  <a:lnTo>
                    <a:pt x="2328518" y="2173256"/>
                  </a:lnTo>
                  <a:lnTo>
                    <a:pt x="2317764" y="2166050"/>
                  </a:lnTo>
                  <a:lnTo>
                    <a:pt x="2332915" y="2150899"/>
                  </a:lnTo>
                  <a:lnTo>
                    <a:pt x="2345731" y="2156044"/>
                  </a:lnTo>
                  <a:close/>
                </a:path>
                <a:path w="2386965" h="2734310">
                  <a:moveTo>
                    <a:pt x="2382075" y="2119699"/>
                  </a:moveTo>
                  <a:lnTo>
                    <a:pt x="2376417" y="2125358"/>
                  </a:lnTo>
                  <a:lnTo>
                    <a:pt x="2368204" y="2115611"/>
                  </a:lnTo>
                  <a:lnTo>
                    <a:pt x="2384152" y="2099663"/>
                  </a:lnTo>
                  <a:lnTo>
                    <a:pt x="2382075" y="2119699"/>
                  </a:lnTo>
                  <a:close/>
                </a:path>
                <a:path w="2386965" h="2734310">
                  <a:moveTo>
                    <a:pt x="2108459" y="2411276"/>
                  </a:moveTo>
                  <a:lnTo>
                    <a:pt x="2103856" y="2415879"/>
                  </a:lnTo>
                  <a:lnTo>
                    <a:pt x="2095643" y="2406132"/>
                  </a:lnTo>
                  <a:lnTo>
                    <a:pt x="2098712" y="2403063"/>
                  </a:lnTo>
                  <a:lnTo>
                    <a:pt x="2108459" y="2411276"/>
                  </a:lnTo>
                  <a:close/>
                </a:path>
                <a:path w="2386965" h="2734310">
                  <a:moveTo>
                    <a:pt x="2171139" y="2366557"/>
                  </a:moveTo>
                  <a:lnTo>
                    <a:pt x="2155712" y="2381983"/>
                  </a:lnTo>
                  <a:lnTo>
                    <a:pt x="2140679" y="2379056"/>
                  </a:lnTo>
                  <a:lnTo>
                    <a:pt x="2133775" y="2385961"/>
                  </a:lnTo>
                  <a:lnTo>
                    <a:pt x="2123943" y="2377831"/>
                  </a:lnTo>
                  <a:lnTo>
                    <a:pt x="2158549" y="2343226"/>
                  </a:lnTo>
                  <a:lnTo>
                    <a:pt x="2161392" y="2358344"/>
                  </a:lnTo>
                  <a:lnTo>
                    <a:pt x="2171139" y="2366557"/>
                  </a:lnTo>
                  <a:close/>
                </a:path>
                <a:path w="2386965" h="2734310">
                  <a:moveTo>
                    <a:pt x="2277220" y="2260475"/>
                  </a:moveTo>
                  <a:lnTo>
                    <a:pt x="2260895" y="2276801"/>
                  </a:lnTo>
                  <a:lnTo>
                    <a:pt x="2251147" y="2268588"/>
                  </a:lnTo>
                  <a:lnTo>
                    <a:pt x="2238106" y="2281629"/>
                  </a:lnTo>
                  <a:lnTo>
                    <a:pt x="2228358" y="2273416"/>
                  </a:lnTo>
                  <a:lnTo>
                    <a:pt x="2258217" y="2243558"/>
                  </a:lnTo>
                  <a:lnTo>
                    <a:pt x="2268792" y="2250944"/>
                  </a:lnTo>
                  <a:lnTo>
                    <a:pt x="2277220" y="2260475"/>
                  </a:lnTo>
                  <a:close/>
                </a:path>
                <a:path w="2386965" h="2734310">
                  <a:moveTo>
                    <a:pt x="2330942" y="2188793"/>
                  </a:moveTo>
                  <a:lnTo>
                    <a:pt x="2314472" y="2205263"/>
                  </a:lnTo>
                  <a:lnTo>
                    <a:pt x="2308908" y="2192866"/>
                  </a:lnTo>
                  <a:lnTo>
                    <a:pt x="2322429" y="2179346"/>
                  </a:lnTo>
                  <a:lnTo>
                    <a:pt x="2330942" y="2188793"/>
                  </a:lnTo>
                  <a:close/>
                </a:path>
                <a:path w="2386965" h="2734310">
                  <a:moveTo>
                    <a:pt x="2140036" y="2415620"/>
                  </a:moveTo>
                  <a:lnTo>
                    <a:pt x="2125652" y="2430004"/>
                  </a:lnTo>
                  <a:lnTo>
                    <a:pt x="2115917" y="2421779"/>
                  </a:lnTo>
                  <a:lnTo>
                    <a:pt x="2110281" y="2409454"/>
                  </a:lnTo>
                  <a:lnTo>
                    <a:pt x="2115783" y="2403952"/>
                  </a:lnTo>
                  <a:lnTo>
                    <a:pt x="2130481" y="2407215"/>
                  </a:lnTo>
                  <a:lnTo>
                    <a:pt x="2132854" y="2404842"/>
                  </a:lnTo>
                  <a:lnTo>
                    <a:pt x="2140036" y="2415620"/>
                  </a:lnTo>
                  <a:close/>
                </a:path>
                <a:path w="2386965" h="2734310">
                  <a:moveTo>
                    <a:pt x="2202367" y="2353290"/>
                  </a:moveTo>
                  <a:lnTo>
                    <a:pt x="2193125" y="2362531"/>
                  </a:lnTo>
                  <a:lnTo>
                    <a:pt x="2181016" y="2356680"/>
                  </a:lnTo>
                  <a:lnTo>
                    <a:pt x="2180045" y="2357651"/>
                  </a:lnTo>
                  <a:lnTo>
                    <a:pt x="2172899" y="2346836"/>
                  </a:lnTo>
                  <a:lnTo>
                    <a:pt x="2187283" y="2332452"/>
                  </a:lnTo>
                  <a:lnTo>
                    <a:pt x="2196982" y="2340714"/>
                  </a:lnTo>
                  <a:lnTo>
                    <a:pt x="2202367" y="2353290"/>
                  </a:lnTo>
                  <a:close/>
                </a:path>
                <a:path w="2386965" h="2734310">
                  <a:moveTo>
                    <a:pt x="2208729" y="2328967"/>
                  </a:moveTo>
                  <a:lnTo>
                    <a:pt x="2191310" y="2328425"/>
                  </a:lnTo>
                  <a:lnTo>
                    <a:pt x="2200516" y="2319219"/>
                  </a:lnTo>
                  <a:lnTo>
                    <a:pt x="2208729" y="2328967"/>
                  </a:lnTo>
                  <a:close/>
                </a:path>
                <a:path w="2386965" h="2734310">
                  <a:moveTo>
                    <a:pt x="2324776" y="2248841"/>
                  </a:moveTo>
                  <a:lnTo>
                    <a:pt x="2315774" y="2257843"/>
                  </a:lnTo>
                  <a:lnTo>
                    <a:pt x="2300812" y="2254844"/>
                  </a:lnTo>
                  <a:lnTo>
                    <a:pt x="2300019" y="2237677"/>
                  </a:lnTo>
                  <a:lnTo>
                    <a:pt x="2287203" y="2232532"/>
                  </a:lnTo>
                  <a:lnTo>
                    <a:pt x="2306477" y="2213258"/>
                  </a:lnTo>
                  <a:lnTo>
                    <a:pt x="2314055" y="2223641"/>
                  </a:lnTo>
                  <a:lnTo>
                    <a:pt x="2307690" y="2230005"/>
                  </a:lnTo>
                  <a:lnTo>
                    <a:pt x="2324776" y="2248841"/>
                  </a:lnTo>
                  <a:close/>
                </a:path>
                <a:path w="2386965" h="2734310">
                  <a:moveTo>
                    <a:pt x="2329566" y="2208130"/>
                  </a:moveTo>
                  <a:lnTo>
                    <a:pt x="2315875" y="2203860"/>
                  </a:lnTo>
                  <a:lnTo>
                    <a:pt x="2327094" y="2192641"/>
                  </a:lnTo>
                  <a:lnTo>
                    <a:pt x="2329566" y="2208130"/>
                  </a:lnTo>
                  <a:close/>
                </a:path>
                <a:path w="2386965" h="2734310">
                  <a:moveTo>
                    <a:pt x="2378042" y="2177614"/>
                  </a:moveTo>
                  <a:lnTo>
                    <a:pt x="2364233" y="2191423"/>
                  </a:lnTo>
                  <a:lnTo>
                    <a:pt x="2351417" y="2186278"/>
                  </a:lnTo>
                  <a:lnTo>
                    <a:pt x="2347040" y="2172695"/>
                  </a:lnTo>
                  <a:lnTo>
                    <a:pt x="2356246" y="2163490"/>
                  </a:lnTo>
                  <a:lnTo>
                    <a:pt x="2368306" y="2169389"/>
                  </a:lnTo>
                  <a:lnTo>
                    <a:pt x="2369865" y="2167831"/>
                  </a:lnTo>
                  <a:lnTo>
                    <a:pt x="2378042" y="2177614"/>
                  </a:lnTo>
                  <a:close/>
                </a:path>
                <a:path w="2386965" h="2734310">
                  <a:moveTo>
                    <a:pt x="2247990" y="2325627"/>
                  </a:moveTo>
                  <a:lnTo>
                    <a:pt x="2241265" y="2332351"/>
                  </a:lnTo>
                  <a:lnTo>
                    <a:pt x="2228006" y="2327650"/>
                  </a:lnTo>
                  <a:lnTo>
                    <a:pt x="2218414" y="2319282"/>
                  </a:lnTo>
                  <a:lnTo>
                    <a:pt x="2232510" y="2305185"/>
                  </a:lnTo>
                  <a:lnTo>
                    <a:pt x="2244691" y="2310965"/>
                  </a:lnTo>
                  <a:lnTo>
                    <a:pt x="2243504" y="2312152"/>
                  </a:lnTo>
                  <a:lnTo>
                    <a:pt x="2247990" y="2325627"/>
                  </a:lnTo>
                  <a:close/>
                </a:path>
                <a:path w="2386965" h="2734310">
                  <a:moveTo>
                    <a:pt x="2174092" y="2399524"/>
                  </a:moveTo>
                  <a:lnTo>
                    <a:pt x="2156592" y="2417025"/>
                  </a:lnTo>
                  <a:lnTo>
                    <a:pt x="2148667" y="2406990"/>
                  </a:lnTo>
                  <a:lnTo>
                    <a:pt x="2164009" y="2391647"/>
                  </a:lnTo>
                  <a:lnTo>
                    <a:pt x="2174092" y="2399524"/>
                  </a:lnTo>
                  <a:close/>
                </a:path>
                <a:path w="2386965" h="2734310">
                  <a:moveTo>
                    <a:pt x="2224319" y="2367259"/>
                  </a:moveTo>
                  <a:lnTo>
                    <a:pt x="2213423" y="2378155"/>
                  </a:lnTo>
                  <a:lnTo>
                    <a:pt x="2202213" y="2371404"/>
                  </a:lnTo>
                  <a:lnTo>
                    <a:pt x="2201566" y="2372051"/>
                  </a:lnTo>
                  <a:lnTo>
                    <a:pt x="2193952" y="2361704"/>
                  </a:lnTo>
                  <a:lnTo>
                    <a:pt x="2209163" y="2346493"/>
                  </a:lnTo>
                  <a:lnTo>
                    <a:pt x="2219689" y="2353927"/>
                  </a:lnTo>
                  <a:lnTo>
                    <a:pt x="2224319" y="2367259"/>
                  </a:lnTo>
                  <a:close/>
                </a:path>
                <a:path w="2386965" h="2734310">
                  <a:moveTo>
                    <a:pt x="2273485" y="2300132"/>
                  </a:moveTo>
                  <a:lnTo>
                    <a:pt x="2256980" y="2316637"/>
                  </a:lnTo>
                  <a:lnTo>
                    <a:pt x="2250696" y="2304960"/>
                  </a:lnTo>
                  <a:lnTo>
                    <a:pt x="2266015" y="2289641"/>
                  </a:lnTo>
                  <a:lnTo>
                    <a:pt x="2273485" y="2300132"/>
                  </a:lnTo>
                  <a:close/>
                </a:path>
                <a:path w="2386965" h="2734310">
                  <a:moveTo>
                    <a:pt x="2377687" y="2213890"/>
                  </a:moveTo>
                  <a:lnTo>
                    <a:pt x="2346006" y="2245571"/>
                  </a:lnTo>
                  <a:lnTo>
                    <a:pt x="2337925" y="2235692"/>
                  </a:lnTo>
                  <a:lnTo>
                    <a:pt x="2335478" y="2220179"/>
                  </a:lnTo>
                  <a:lnTo>
                    <a:pt x="2339781" y="2215876"/>
                  </a:lnTo>
                  <a:lnTo>
                    <a:pt x="2352057" y="2221560"/>
                  </a:lnTo>
                  <a:lnTo>
                    <a:pt x="2367232" y="2206385"/>
                  </a:lnTo>
                  <a:lnTo>
                    <a:pt x="2377687" y="2213890"/>
                  </a:lnTo>
                  <a:close/>
                </a:path>
                <a:path w="2386965" h="2734310">
                  <a:moveTo>
                    <a:pt x="2176360" y="2415217"/>
                  </a:moveTo>
                  <a:lnTo>
                    <a:pt x="2160715" y="2412901"/>
                  </a:lnTo>
                  <a:lnTo>
                    <a:pt x="2172031" y="2401586"/>
                  </a:lnTo>
                  <a:lnTo>
                    <a:pt x="2176360" y="2415217"/>
                  </a:lnTo>
                  <a:close/>
                </a:path>
                <a:path w="2386965" h="2734310">
                  <a:moveTo>
                    <a:pt x="2201916" y="2389662"/>
                  </a:moveTo>
                  <a:lnTo>
                    <a:pt x="2183636" y="2407941"/>
                  </a:lnTo>
                  <a:lnTo>
                    <a:pt x="2176058" y="2397559"/>
                  </a:lnTo>
                  <a:lnTo>
                    <a:pt x="2191401" y="2382216"/>
                  </a:lnTo>
                  <a:lnTo>
                    <a:pt x="2201916" y="2389662"/>
                  </a:lnTo>
                  <a:close/>
                </a:path>
                <a:path w="2386965" h="2734310">
                  <a:moveTo>
                    <a:pt x="2262836" y="2364662"/>
                  </a:moveTo>
                  <a:lnTo>
                    <a:pt x="2252863" y="2374635"/>
                  </a:lnTo>
                  <a:lnTo>
                    <a:pt x="2243344" y="2366194"/>
                  </a:lnTo>
                  <a:lnTo>
                    <a:pt x="2235766" y="2355812"/>
                  </a:lnTo>
                  <a:lnTo>
                    <a:pt x="2231209" y="2342408"/>
                  </a:lnTo>
                  <a:lnTo>
                    <a:pt x="2241805" y="2331812"/>
                  </a:lnTo>
                  <a:lnTo>
                    <a:pt x="2251492" y="2340085"/>
                  </a:lnTo>
                  <a:lnTo>
                    <a:pt x="2251192" y="2340385"/>
                  </a:lnTo>
                  <a:lnTo>
                    <a:pt x="2259226" y="2350312"/>
                  </a:lnTo>
                  <a:lnTo>
                    <a:pt x="2257260" y="2352278"/>
                  </a:lnTo>
                  <a:lnTo>
                    <a:pt x="2262836" y="2364662"/>
                  </a:lnTo>
                  <a:close/>
                </a:path>
                <a:path w="2386965" h="2734310">
                  <a:moveTo>
                    <a:pt x="2179985" y="2447514"/>
                  </a:moveTo>
                  <a:lnTo>
                    <a:pt x="2169149" y="2458349"/>
                  </a:lnTo>
                  <a:lnTo>
                    <a:pt x="2157304" y="2452234"/>
                  </a:lnTo>
                  <a:lnTo>
                    <a:pt x="2148983" y="2442594"/>
                  </a:lnTo>
                  <a:lnTo>
                    <a:pt x="2164422" y="2427156"/>
                  </a:lnTo>
                  <a:lnTo>
                    <a:pt x="2174469" y="2435069"/>
                  </a:lnTo>
                  <a:lnTo>
                    <a:pt x="2179985" y="2447514"/>
                  </a:lnTo>
                  <a:close/>
                </a:path>
                <a:path w="2386965" h="2734310">
                  <a:moveTo>
                    <a:pt x="2206293" y="2403245"/>
                  </a:moveTo>
                  <a:lnTo>
                    <a:pt x="2197579" y="2411959"/>
                  </a:lnTo>
                  <a:lnTo>
                    <a:pt x="2185326" y="2406251"/>
                  </a:lnTo>
                  <a:lnTo>
                    <a:pt x="2202683" y="2388895"/>
                  </a:lnTo>
                  <a:lnTo>
                    <a:pt x="2206293" y="2403245"/>
                  </a:lnTo>
                  <a:close/>
                </a:path>
                <a:path w="2386965" h="2734310">
                  <a:moveTo>
                    <a:pt x="2356427" y="2271071"/>
                  </a:moveTo>
                  <a:lnTo>
                    <a:pt x="2355660" y="2271838"/>
                  </a:lnTo>
                  <a:lnTo>
                    <a:pt x="2338241" y="2271296"/>
                  </a:lnTo>
                  <a:lnTo>
                    <a:pt x="2336707" y="2272831"/>
                  </a:lnTo>
                  <a:lnTo>
                    <a:pt x="2328734" y="2262844"/>
                  </a:lnTo>
                  <a:lnTo>
                    <a:pt x="2343837" y="2247741"/>
                  </a:lnTo>
                  <a:lnTo>
                    <a:pt x="2354351" y="2255187"/>
                  </a:lnTo>
                  <a:lnTo>
                    <a:pt x="2356427" y="2271071"/>
                  </a:lnTo>
                  <a:close/>
                </a:path>
                <a:path w="2386965" h="2734310">
                  <a:moveTo>
                    <a:pt x="2383061" y="2226476"/>
                  </a:moveTo>
                  <a:lnTo>
                    <a:pt x="2371133" y="2238405"/>
                  </a:lnTo>
                  <a:lnTo>
                    <a:pt x="2361253" y="2230324"/>
                  </a:lnTo>
                  <a:lnTo>
                    <a:pt x="2378897" y="2212680"/>
                  </a:lnTo>
                  <a:lnTo>
                    <a:pt x="2383061" y="2226476"/>
                  </a:lnTo>
                  <a:close/>
                </a:path>
                <a:path w="2386965" h="2734310">
                  <a:moveTo>
                    <a:pt x="2153135" y="2474363"/>
                  </a:moveTo>
                  <a:lnTo>
                    <a:pt x="2144922" y="2464616"/>
                  </a:lnTo>
                  <a:lnTo>
                    <a:pt x="2145689" y="2463849"/>
                  </a:lnTo>
                  <a:lnTo>
                    <a:pt x="2153135" y="2474363"/>
                  </a:lnTo>
                  <a:close/>
                </a:path>
                <a:path w="2386965" h="2734310">
                  <a:moveTo>
                    <a:pt x="2223148" y="2404350"/>
                  </a:moveTo>
                  <a:lnTo>
                    <a:pt x="2205396" y="2422102"/>
                  </a:lnTo>
                  <a:lnTo>
                    <a:pt x="2196836" y="2412702"/>
                  </a:lnTo>
                  <a:lnTo>
                    <a:pt x="2213197" y="2396341"/>
                  </a:lnTo>
                  <a:lnTo>
                    <a:pt x="2223148" y="2404350"/>
                  </a:lnTo>
                  <a:close/>
                </a:path>
                <a:path w="2386965" h="2734310">
                  <a:moveTo>
                    <a:pt x="2304803" y="2340655"/>
                  </a:moveTo>
                  <a:lnTo>
                    <a:pt x="2285589" y="2359870"/>
                  </a:lnTo>
                  <a:lnTo>
                    <a:pt x="2274056" y="2353443"/>
                  </a:lnTo>
                  <a:lnTo>
                    <a:pt x="2272797" y="2354701"/>
                  </a:lnTo>
                  <a:lnTo>
                    <a:pt x="2265363" y="2344175"/>
                  </a:lnTo>
                  <a:lnTo>
                    <a:pt x="2279171" y="2330366"/>
                  </a:lnTo>
                  <a:lnTo>
                    <a:pt x="2290453" y="2337045"/>
                  </a:lnTo>
                  <a:lnTo>
                    <a:pt x="2304803" y="2340655"/>
                  </a:lnTo>
                  <a:close/>
                </a:path>
                <a:path w="2386965" h="2734310">
                  <a:moveTo>
                    <a:pt x="2316536" y="2310962"/>
                  </a:moveTo>
                  <a:lnTo>
                    <a:pt x="2304202" y="2323297"/>
                  </a:lnTo>
                  <a:lnTo>
                    <a:pt x="2290583" y="2318955"/>
                  </a:lnTo>
                  <a:lnTo>
                    <a:pt x="2309090" y="2300448"/>
                  </a:lnTo>
                  <a:lnTo>
                    <a:pt x="2316536" y="2310962"/>
                  </a:lnTo>
                  <a:close/>
                </a:path>
                <a:path w="2386965" h="2734310">
                  <a:moveTo>
                    <a:pt x="2349585" y="2295874"/>
                  </a:moveTo>
                  <a:lnTo>
                    <a:pt x="2344443" y="2301016"/>
                  </a:lnTo>
                  <a:lnTo>
                    <a:pt x="2331112" y="2296387"/>
                  </a:lnTo>
                  <a:lnTo>
                    <a:pt x="2320633" y="2288905"/>
                  </a:lnTo>
                  <a:lnTo>
                    <a:pt x="2338241" y="2271296"/>
                  </a:lnTo>
                  <a:lnTo>
                    <a:pt x="2345028" y="2282470"/>
                  </a:lnTo>
                  <a:lnTo>
                    <a:pt x="2349585" y="2295874"/>
                  </a:lnTo>
                  <a:close/>
                </a:path>
                <a:path w="2386965" h="2734310">
                  <a:moveTo>
                    <a:pt x="2200918" y="2462501"/>
                  </a:moveTo>
                  <a:lnTo>
                    <a:pt x="2188740" y="2474680"/>
                  </a:lnTo>
                  <a:lnTo>
                    <a:pt x="2178992" y="2466467"/>
                  </a:lnTo>
                  <a:lnTo>
                    <a:pt x="2182862" y="2444637"/>
                  </a:lnTo>
                  <a:lnTo>
                    <a:pt x="2196061" y="2449398"/>
                  </a:lnTo>
                  <a:lnTo>
                    <a:pt x="2200918" y="2462501"/>
                  </a:lnTo>
                  <a:close/>
                </a:path>
                <a:path w="2386965" h="2734310">
                  <a:moveTo>
                    <a:pt x="2231700" y="2431720"/>
                  </a:moveTo>
                  <a:lnTo>
                    <a:pt x="2218754" y="2444665"/>
                  </a:lnTo>
                  <a:lnTo>
                    <a:pt x="2207772" y="2437687"/>
                  </a:lnTo>
                  <a:lnTo>
                    <a:pt x="2203766" y="2423732"/>
                  </a:lnTo>
                  <a:lnTo>
                    <a:pt x="2221315" y="2406184"/>
                  </a:lnTo>
                  <a:lnTo>
                    <a:pt x="2227166" y="2418293"/>
                  </a:lnTo>
                  <a:lnTo>
                    <a:pt x="2224254" y="2421205"/>
                  </a:lnTo>
                  <a:lnTo>
                    <a:pt x="2231700" y="2431720"/>
                  </a:lnTo>
                  <a:close/>
                </a:path>
                <a:path w="2386965" h="2734310">
                  <a:moveTo>
                    <a:pt x="2257015" y="2406404"/>
                  </a:moveTo>
                  <a:lnTo>
                    <a:pt x="2243974" y="2419446"/>
                  </a:lnTo>
                  <a:lnTo>
                    <a:pt x="2234586" y="2410873"/>
                  </a:lnTo>
                  <a:lnTo>
                    <a:pt x="2228506" y="2398992"/>
                  </a:lnTo>
                  <a:lnTo>
                    <a:pt x="2241356" y="2386142"/>
                  </a:lnTo>
                  <a:lnTo>
                    <a:pt x="2251871" y="2393588"/>
                  </a:lnTo>
                  <a:lnTo>
                    <a:pt x="2250336" y="2395123"/>
                  </a:lnTo>
                  <a:lnTo>
                    <a:pt x="2257015" y="2406404"/>
                  </a:lnTo>
                  <a:close/>
                </a:path>
                <a:path w="2386965" h="2734310">
                  <a:moveTo>
                    <a:pt x="2286934" y="2376486"/>
                  </a:moveTo>
                  <a:lnTo>
                    <a:pt x="2275043" y="2388376"/>
                  </a:lnTo>
                  <a:lnTo>
                    <a:pt x="2264145" y="2381314"/>
                  </a:lnTo>
                  <a:lnTo>
                    <a:pt x="2256699" y="2370799"/>
                  </a:lnTo>
                  <a:lnTo>
                    <a:pt x="2266276" y="2361222"/>
                  </a:lnTo>
                  <a:lnTo>
                    <a:pt x="2280734" y="2364725"/>
                  </a:lnTo>
                  <a:lnTo>
                    <a:pt x="2281753" y="2363706"/>
                  </a:lnTo>
                  <a:lnTo>
                    <a:pt x="2286934" y="2376486"/>
                  </a:lnTo>
                  <a:close/>
                </a:path>
                <a:path w="2386965" h="2734310">
                  <a:moveTo>
                    <a:pt x="2194651" y="2486729"/>
                  </a:moveTo>
                  <a:lnTo>
                    <a:pt x="2181382" y="2499998"/>
                  </a:lnTo>
                  <a:lnTo>
                    <a:pt x="2169561" y="2493858"/>
                  </a:lnTo>
                  <a:lnTo>
                    <a:pt x="2170328" y="2493091"/>
                  </a:lnTo>
                  <a:lnTo>
                    <a:pt x="2162115" y="2483344"/>
                  </a:lnTo>
                  <a:lnTo>
                    <a:pt x="2174581" y="2470878"/>
                  </a:lnTo>
                  <a:lnTo>
                    <a:pt x="2187493" y="2475926"/>
                  </a:lnTo>
                  <a:lnTo>
                    <a:pt x="2194651" y="2486729"/>
                  </a:lnTo>
                  <a:close/>
                </a:path>
                <a:path w="2386965" h="2734310">
                  <a:moveTo>
                    <a:pt x="2313016" y="2350403"/>
                  </a:moveTo>
                  <a:lnTo>
                    <a:pt x="2301222" y="2362198"/>
                  </a:lnTo>
                  <a:lnTo>
                    <a:pt x="2289041" y="2356418"/>
                  </a:lnTo>
                  <a:lnTo>
                    <a:pt x="2308639" y="2336820"/>
                  </a:lnTo>
                  <a:lnTo>
                    <a:pt x="2313016" y="2350403"/>
                  </a:lnTo>
                  <a:close/>
                </a:path>
                <a:path w="2386965" h="2734310">
                  <a:moveTo>
                    <a:pt x="2380645" y="2282775"/>
                  </a:moveTo>
                  <a:lnTo>
                    <a:pt x="2365062" y="2298357"/>
                  </a:lnTo>
                  <a:lnTo>
                    <a:pt x="2358503" y="2286956"/>
                  </a:lnTo>
                  <a:lnTo>
                    <a:pt x="2369243" y="2276216"/>
                  </a:lnTo>
                  <a:lnTo>
                    <a:pt x="2380645" y="2282775"/>
                  </a:lnTo>
                  <a:close/>
                </a:path>
                <a:path w="2386965" h="2734310">
                  <a:moveTo>
                    <a:pt x="2285716" y="2413625"/>
                  </a:moveTo>
                  <a:lnTo>
                    <a:pt x="2275395" y="2423945"/>
                  </a:lnTo>
                  <a:lnTo>
                    <a:pt x="2260913" y="2420467"/>
                  </a:lnTo>
                  <a:lnTo>
                    <a:pt x="2260446" y="2420934"/>
                  </a:lnTo>
                  <a:lnTo>
                    <a:pt x="2256248" y="2407171"/>
                  </a:lnTo>
                  <a:lnTo>
                    <a:pt x="2268522" y="2394897"/>
                  </a:lnTo>
                  <a:lnTo>
                    <a:pt x="2285716" y="2413625"/>
                  </a:lnTo>
                  <a:close/>
                </a:path>
                <a:path w="2386965" h="2734310">
                  <a:moveTo>
                    <a:pt x="2368567" y="2330773"/>
                  </a:moveTo>
                  <a:lnTo>
                    <a:pt x="2353991" y="2345349"/>
                  </a:lnTo>
                  <a:lnTo>
                    <a:pt x="2343117" y="2338263"/>
                  </a:lnTo>
                  <a:lnTo>
                    <a:pt x="2344244" y="2337136"/>
                  </a:lnTo>
                  <a:lnTo>
                    <a:pt x="2340897" y="2322522"/>
                  </a:lnTo>
                  <a:lnTo>
                    <a:pt x="2347538" y="2315882"/>
                  </a:lnTo>
                  <a:lnTo>
                    <a:pt x="2360857" y="2320523"/>
                  </a:lnTo>
                  <a:lnTo>
                    <a:pt x="2368567" y="2330773"/>
                  </a:lnTo>
                  <a:close/>
                </a:path>
                <a:path w="2386965" h="2734310">
                  <a:moveTo>
                    <a:pt x="2220655" y="2496646"/>
                  </a:moveTo>
                  <a:lnTo>
                    <a:pt x="2214434" y="2502867"/>
                  </a:lnTo>
                  <a:lnTo>
                    <a:pt x="2200815" y="2498526"/>
                  </a:lnTo>
                  <a:lnTo>
                    <a:pt x="2191583" y="2489797"/>
                  </a:lnTo>
                  <a:lnTo>
                    <a:pt x="2207225" y="2474155"/>
                  </a:lnTo>
                  <a:lnTo>
                    <a:pt x="2216673" y="2482667"/>
                  </a:lnTo>
                  <a:lnTo>
                    <a:pt x="2220655" y="2496646"/>
                  </a:lnTo>
                  <a:close/>
                </a:path>
                <a:path w="2386965" h="2734310">
                  <a:moveTo>
                    <a:pt x="2265674" y="2433666"/>
                  </a:moveTo>
                  <a:lnTo>
                    <a:pt x="2248629" y="2450711"/>
                  </a:lnTo>
                  <a:lnTo>
                    <a:pt x="2243748" y="2437632"/>
                  </a:lnTo>
                  <a:lnTo>
                    <a:pt x="2253134" y="2428246"/>
                  </a:lnTo>
                  <a:lnTo>
                    <a:pt x="2265674" y="2433666"/>
                  </a:lnTo>
                  <a:close/>
                </a:path>
                <a:path w="2386965" h="2734310">
                  <a:moveTo>
                    <a:pt x="2311031" y="2388309"/>
                  </a:moveTo>
                  <a:lnTo>
                    <a:pt x="2293387" y="2405953"/>
                  </a:lnTo>
                  <a:lnTo>
                    <a:pt x="2287475" y="2393904"/>
                  </a:lnTo>
                  <a:lnTo>
                    <a:pt x="2300517" y="2380863"/>
                  </a:lnTo>
                  <a:lnTo>
                    <a:pt x="2311031" y="2388309"/>
                  </a:lnTo>
                  <a:close/>
                </a:path>
                <a:path w="2386965" h="2734310">
                  <a:moveTo>
                    <a:pt x="2337656" y="2379645"/>
                  </a:moveTo>
                  <a:lnTo>
                    <a:pt x="2326149" y="2391152"/>
                  </a:lnTo>
                  <a:lnTo>
                    <a:pt x="2311799" y="2387542"/>
                  </a:lnTo>
                  <a:lnTo>
                    <a:pt x="2311031" y="2388309"/>
                  </a:lnTo>
                  <a:lnTo>
                    <a:pt x="2309231" y="2372149"/>
                  </a:lnTo>
                  <a:lnTo>
                    <a:pt x="2315188" y="2366191"/>
                  </a:lnTo>
                  <a:lnTo>
                    <a:pt x="2327968" y="2371372"/>
                  </a:lnTo>
                  <a:lnTo>
                    <a:pt x="2337656" y="2379645"/>
                  </a:lnTo>
                  <a:close/>
                </a:path>
                <a:path w="2386965" h="2734310">
                  <a:moveTo>
                    <a:pt x="2251043" y="2484218"/>
                  </a:moveTo>
                  <a:lnTo>
                    <a:pt x="2235722" y="2481579"/>
                  </a:lnTo>
                  <a:lnTo>
                    <a:pt x="2231826" y="2485475"/>
                  </a:lnTo>
                  <a:lnTo>
                    <a:pt x="2224344" y="2474996"/>
                  </a:lnTo>
                  <a:lnTo>
                    <a:pt x="2240958" y="2458383"/>
                  </a:lnTo>
                  <a:lnTo>
                    <a:pt x="2247900" y="2469401"/>
                  </a:lnTo>
                  <a:lnTo>
                    <a:pt x="2251043" y="2484218"/>
                  </a:lnTo>
                  <a:close/>
                </a:path>
                <a:path w="2386965" h="2734310">
                  <a:moveTo>
                    <a:pt x="2268613" y="2448688"/>
                  </a:moveTo>
                  <a:lnTo>
                    <a:pt x="2261493" y="2455808"/>
                  </a:lnTo>
                  <a:lnTo>
                    <a:pt x="2248701" y="2450639"/>
                  </a:lnTo>
                  <a:lnTo>
                    <a:pt x="2264487" y="2434853"/>
                  </a:lnTo>
                  <a:lnTo>
                    <a:pt x="2268613" y="2448688"/>
                  </a:lnTo>
                  <a:close/>
                </a:path>
                <a:path w="2386965" h="2734310">
                  <a:moveTo>
                    <a:pt x="2288559" y="2428742"/>
                  </a:moveTo>
                  <a:lnTo>
                    <a:pt x="2281113" y="2418228"/>
                  </a:lnTo>
                  <a:lnTo>
                    <a:pt x="2287527" y="2424642"/>
                  </a:lnTo>
                  <a:lnTo>
                    <a:pt x="2288559" y="2428742"/>
                  </a:lnTo>
                  <a:close/>
                </a:path>
                <a:path w="2386965" h="2734310">
                  <a:moveTo>
                    <a:pt x="2314642" y="2402659"/>
                  </a:moveTo>
                  <a:lnTo>
                    <a:pt x="2290093" y="2427208"/>
                  </a:lnTo>
                  <a:lnTo>
                    <a:pt x="2287527" y="2424642"/>
                  </a:lnTo>
                  <a:lnTo>
                    <a:pt x="2284949" y="2414392"/>
                  </a:lnTo>
                  <a:lnTo>
                    <a:pt x="2311799" y="2387542"/>
                  </a:lnTo>
                  <a:lnTo>
                    <a:pt x="2314642" y="2402659"/>
                  </a:lnTo>
                  <a:close/>
                </a:path>
                <a:path w="2386965" h="2734310">
                  <a:moveTo>
                    <a:pt x="2364506" y="2352795"/>
                  </a:moveTo>
                  <a:lnTo>
                    <a:pt x="2356355" y="2360946"/>
                  </a:lnTo>
                  <a:lnTo>
                    <a:pt x="2350479" y="2348861"/>
                  </a:lnTo>
                  <a:lnTo>
                    <a:pt x="2364506" y="2352795"/>
                  </a:lnTo>
                  <a:close/>
                </a:path>
                <a:path w="2386965" h="2734310">
                  <a:moveTo>
                    <a:pt x="2282450" y="2470772"/>
                  </a:moveTo>
                  <a:lnTo>
                    <a:pt x="2267287" y="2485935"/>
                  </a:lnTo>
                  <a:lnTo>
                    <a:pt x="2257935" y="2477326"/>
                  </a:lnTo>
                  <a:lnTo>
                    <a:pt x="2253043" y="2464258"/>
                  </a:lnTo>
                  <a:lnTo>
                    <a:pt x="2263243" y="2454058"/>
                  </a:lnTo>
                  <a:lnTo>
                    <a:pt x="2274537" y="2460725"/>
                  </a:lnTo>
                  <a:lnTo>
                    <a:pt x="2282450" y="2470772"/>
                  </a:lnTo>
                  <a:close/>
                </a:path>
                <a:path w="2386965" h="2734310">
                  <a:moveTo>
                    <a:pt x="2312237" y="2440985"/>
                  </a:moveTo>
                  <a:lnTo>
                    <a:pt x="2290278" y="2462944"/>
                  </a:lnTo>
                  <a:lnTo>
                    <a:pt x="2285265" y="2449997"/>
                  </a:lnTo>
                  <a:lnTo>
                    <a:pt x="2279353" y="2437948"/>
                  </a:lnTo>
                  <a:lnTo>
                    <a:pt x="2310039" y="2407262"/>
                  </a:lnTo>
                  <a:lnTo>
                    <a:pt x="2315663" y="2419599"/>
                  </a:lnTo>
                  <a:lnTo>
                    <a:pt x="2304443" y="2430818"/>
                  </a:lnTo>
                  <a:lnTo>
                    <a:pt x="2312237" y="2440985"/>
                  </a:lnTo>
                  <a:close/>
                </a:path>
                <a:path w="2386965" h="2734310">
                  <a:moveTo>
                    <a:pt x="2375404" y="2359857"/>
                  </a:moveTo>
                  <a:lnTo>
                    <a:pt x="2342800" y="2392461"/>
                  </a:lnTo>
                  <a:lnTo>
                    <a:pt x="2334587" y="2382714"/>
                  </a:lnTo>
                  <a:lnTo>
                    <a:pt x="2368198" y="2349103"/>
                  </a:lnTo>
                  <a:lnTo>
                    <a:pt x="2375404" y="2359857"/>
                  </a:lnTo>
                  <a:close/>
                </a:path>
                <a:path w="2386965" h="2734310">
                  <a:moveTo>
                    <a:pt x="2364822" y="2388400"/>
                  </a:moveTo>
                  <a:lnTo>
                    <a:pt x="2348938" y="2386324"/>
                  </a:lnTo>
                  <a:lnTo>
                    <a:pt x="2358143" y="2377118"/>
                  </a:lnTo>
                  <a:lnTo>
                    <a:pt x="2364822" y="2388400"/>
                  </a:lnTo>
                  <a:close/>
                </a:path>
                <a:path w="2386965" h="2734310">
                  <a:moveTo>
                    <a:pt x="2241854" y="2529328"/>
                  </a:moveTo>
                  <a:lnTo>
                    <a:pt x="2226511" y="2544671"/>
                  </a:lnTo>
                  <a:lnTo>
                    <a:pt x="2215997" y="2537225"/>
                  </a:lnTo>
                  <a:lnTo>
                    <a:pt x="2232874" y="2520348"/>
                  </a:lnTo>
                  <a:lnTo>
                    <a:pt x="2241854" y="2529328"/>
                  </a:lnTo>
                  <a:close/>
                </a:path>
                <a:path w="2386965" h="2734310">
                  <a:moveTo>
                    <a:pt x="2270708" y="2518435"/>
                  </a:moveTo>
                  <a:lnTo>
                    <a:pt x="2256660" y="2532483"/>
                  </a:lnTo>
                  <a:lnTo>
                    <a:pt x="2250293" y="2520890"/>
                  </a:lnTo>
                  <a:lnTo>
                    <a:pt x="2246682" y="2506540"/>
                  </a:lnTo>
                  <a:lnTo>
                    <a:pt x="2258731" y="2512451"/>
                  </a:lnTo>
                  <a:lnTo>
                    <a:pt x="2262567" y="2508616"/>
                  </a:lnTo>
                  <a:lnTo>
                    <a:pt x="2270708" y="2518435"/>
                  </a:lnTo>
                  <a:close/>
                </a:path>
                <a:path w="2386965" h="2734310">
                  <a:moveTo>
                    <a:pt x="2310527" y="2478616"/>
                  </a:moveTo>
                  <a:lnTo>
                    <a:pt x="2294561" y="2494582"/>
                  </a:lnTo>
                  <a:lnTo>
                    <a:pt x="2284047" y="2487136"/>
                  </a:lnTo>
                  <a:lnTo>
                    <a:pt x="2281192" y="2472030"/>
                  </a:lnTo>
                  <a:lnTo>
                    <a:pt x="2308138" y="2445084"/>
                  </a:lnTo>
                  <a:lnTo>
                    <a:pt x="2315500" y="2455683"/>
                  </a:lnTo>
                  <a:lnTo>
                    <a:pt x="2304760" y="2466423"/>
                  </a:lnTo>
                  <a:lnTo>
                    <a:pt x="2310527" y="2478616"/>
                  </a:lnTo>
                  <a:close/>
                </a:path>
                <a:path w="2386965" h="2734310">
                  <a:moveTo>
                    <a:pt x="2345418" y="2425764"/>
                  </a:moveTo>
                  <a:lnTo>
                    <a:pt x="2329188" y="2441994"/>
                  </a:lnTo>
                  <a:lnTo>
                    <a:pt x="2322054" y="2431168"/>
                  </a:lnTo>
                  <a:lnTo>
                    <a:pt x="2337277" y="2415945"/>
                  </a:lnTo>
                  <a:lnTo>
                    <a:pt x="2345418" y="2425764"/>
                  </a:lnTo>
                  <a:close/>
                </a:path>
                <a:path w="2386965" h="2734310">
                  <a:moveTo>
                    <a:pt x="2385308" y="2385874"/>
                  </a:moveTo>
                  <a:lnTo>
                    <a:pt x="2374028" y="2379194"/>
                  </a:lnTo>
                  <a:lnTo>
                    <a:pt x="2385838" y="2367384"/>
                  </a:lnTo>
                  <a:lnTo>
                    <a:pt x="2385308" y="2385874"/>
                  </a:lnTo>
                  <a:close/>
                </a:path>
                <a:path w="2386965" h="2734310">
                  <a:moveTo>
                    <a:pt x="2302007" y="2505096"/>
                  </a:moveTo>
                  <a:lnTo>
                    <a:pt x="2285130" y="2521973"/>
                  </a:lnTo>
                  <a:lnTo>
                    <a:pt x="2267170" y="2504013"/>
                  </a:lnTo>
                  <a:lnTo>
                    <a:pt x="2282512" y="2488670"/>
                  </a:lnTo>
                  <a:lnTo>
                    <a:pt x="2302007" y="2505096"/>
                  </a:lnTo>
                  <a:close/>
                </a:path>
                <a:path w="2386965" h="2734310">
                  <a:moveTo>
                    <a:pt x="2330617" y="2458526"/>
                  </a:moveTo>
                  <a:lnTo>
                    <a:pt x="2317240" y="2471903"/>
                  </a:lnTo>
                  <a:lnTo>
                    <a:pt x="2304760" y="2466423"/>
                  </a:lnTo>
                  <a:lnTo>
                    <a:pt x="2326180" y="2445003"/>
                  </a:lnTo>
                  <a:lnTo>
                    <a:pt x="2330617" y="2458526"/>
                  </a:lnTo>
                  <a:close/>
                </a:path>
                <a:path w="2386965" h="2734310">
                  <a:moveTo>
                    <a:pt x="2372800" y="2434303"/>
                  </a:moveTo>
                  <a:lnTo>
                    <a:pt x="2367023" y="2440081"/>
                  </a:lnTo>
                  <a:lnTo>
                    <a:pt x="2355429" y="2433714"/>
                  </a:lnTo>
                  <a:lnTo>
                    <a:pt x="2347719" y="2423463"/>
                  </a:lnTo>
                  <a:lnTo>
                    <a:pt x="2362283" y="2408899"/>
                  </a:lnTo>
                  <a:lnTo>
                    <a:pt x="2372043" y="2417100"/>
                  </a:lnTo>
                  <a:lnTo>
                    <a:pt x="2372800" y="2434303"/>
                  </a:lnTo>
                  <a:close/>
                </a:path>
                <a:path w="2386965" h="2734310">
                  <a:moveTo>
                    <a:pt x="2380105" y="2409038"/>
                  </a:moveTo>
                  <a:lnTo>
                    <a:pt x="2379067" y="2410076"/>
                  </a:lnTo>
                  <a:lnTo>
                    <a:pt x="2371501" y="2399682"/>
                  </a:lnTo>
                  <a:lnTo>
                    <a:pt x="2381385" y="2389797"/>
                  </a:lnTo>
                  <a:lnTo>
                    <a:pt x="2380105" y="2409038"/>
                  </a:lnTo>
                  <a:close/>
                </a:path>
                <a:path w="2386965" h="2734310">
                  <a:moveTo>
                    <a:pt x="2363920" y="2461144"/>
                  </a:moveTo>
                  <a:lnTo>
                    <a:pt x="2348290" y="2476774"/>
                  </a:lnTo>
                  <a:lnTo>
                    <a:pt x="2337979" y="2469124"/>
                  </a:lnTo>
                  <a:lnTo>
                    <a:pt x="2330617" y="2458526"/>
                  </a:lnTo>
                  <a:lnTo>
                    <a:pt x="2343754" y="2445389"/>
                  </a:lnTo>
                  <a:lnTo>
                    <a:pt x="2355240" y="2451864"/>
                  </a:lnTo>
                  <a:lnTo>
                    <a:pt x="2363920" y="2461144"/>
                  </a:lnTo>
                  <a:close/>
                </a:path>
                <a:path w="2386965" h="2734310">
                  <a:moveTo>
                    <a:pt x="2272885" y="2570140"/>
                  </a:moveTo>
                  <a:lnTo>
                    <a:pt x="2253227" y="2589798"/>
                  </a:lnTo>
                  <a:lnTo>
                    <a:pt x="2236800" y="2570303"/>
                  </a:lnTo>
                  <a:lnTo>
                    <a:pt x="2252910" y="2554193"/>
                  </a:lnTo>
                  <a:lnTo>
                    <a:pt x="2263796" y="2561268"/>
                  </a:lnTo>
                  <a:lnTo>
                    <a:pt x="2272885" y="2570140"/>
                  </a:lnTo>
                  <a:close/>
                </a:path>
                <a:path w="2386965" h="2734310">
                  <a:moveTo>
                    <a:pt x="2287973" y="2537091"/>
                  </a:moveTo>
                  <a:lnTo>
                    <a:pt x="2271755" y="2553309"/>
                  </a:lnTo>
                  <a:lnTo>
                    <a:pt x="2262883" y="2544220"/>
                  </a:lnTo>
                  <a:lnTo>
                    <a:pt x="2279760" y="2527343"/>
                  </a:lnTo>
                  <a:lnTo>
                    <a:pt x="2287973" y="2537091"/>
                  </a:lnTo>
                  <a:close/>
                </a:path>
                <a:path w="2386965" h="2734310">
                  <a:moveTo>
                    <a:pt x="2384148" y="2458876"/>
                  </a:moveTo>
                  <a:lnTo>
                    <a:pt x="2373893" y="2451171"/>
                  </a:lnTo>
                  <a:lnTo>
                    <a:pt x="2370355" y="2436749"/>
                  </a:lnTo>
                  <a:lnTo>
                    <a:pt x="2377829" y="2429274"/>
                  </a:lnTo>
                  <a:lnTo>
                    <a:pt x="2384148" y="2458876"/>
                  </a:lnTo>
                  <a:close/>
                </a:path>
                <a:path w="2386965" h="2734310">
                  <a:moveTo>
                    <a:pt x="2287424" y="2555600"/>
                  </a:moveTo>
                  <a:lnTo>
                    <a:pt x="2273877" y="2551187"/>
                  </a:lnTo>
                  <a:lnTo>
                    <a:pt x="2285672" y="2539392"/>
                  </a:lnTo>
                  <a:lnTo>
                    <a:pt x="2287424" y="2555600"/>
                  </a:lnTo>
                  <a:close/>
                </a:path>
                <a:path w="2386965" h="2734310">
                  <a:moveTo>
                    <a:pt x="2383127" y="2477858"/>
                  </a:moveTo>
                  <a:lnTo>
                    <a:pt x="2368406" y="2474619"/>
                  </a:lnTo>
                  <a:lnTo>
                    <a:pt x="2364462" y="2478563"/>
                  </a:lnTo>
                  <a:lnTo>
                    <a:pt x="2351490" y="2473574"/>
                  </a:lnTo>
                  <a:lnTo>
                    <a:pt x="2373126" y="2451938"/>
                  </a:lnTo>
                  <a:lnTo>
                    <a:pt x="2379457" y="2463567"/>
                  </a:lnTo>
                  <a:lnTo>
                    <a:pt x="2383127" y="2477858"/>
                  </a:lnTo>
                  <a:close/>
                </a:path>
                <a:path w="2386965" h="2734310">
                  <a:moveTo>
                    <a:pt x="2291358" y="2569627"/>
                  </a:moveTo>
                  <a:lnTo>
                    <a:pt x="2274481" y="2586504"/>
                  </a:lnTo>
                  <a:lnTo>
                    <a:pt x="2260131" y="2582894"/>
                  </a:lnTo>
                  <a:lnTo>
                    <a:pt x="2281611" y="2561414"/>
                  </a:lnTo>
                  <a:lnTo>
                    <a:pt x="2291358" y="2569627"/>
                  </a:lnTo>
                  <a:close/>
                </a:path>
                <a:path w="2386965" h="2734310">
                  <a:moveTo>
                    <a:pt x="2314914" y="2564031"/>
                  </a:moveTo>
                  <a:lnTo>
                    <a:pt x="2302865" y="2558120"/>
                  </a:lnTo>
                  <a:lnTo>
                    <a:pt x="2292327" y="2550698"/>
                  </a:lnTo>
                  <a:lnTo>
                    <a:pt x="2310283" y="2532742"/>
                  </a:lnTo>
                  <a:lnTo>
                    <a:pt x="2318891" y="2542094"/>
                  </a:lnTo>
                  <a:lnTo>
                    <a:pt x="2317441" y="2543544"/>
                  </a:lnTo>
                  <a:lnTo>
                    <a:pt x="2314914" y="2564031"/>
                  </a:lnTo>
                  <a:close/>
                </a:path>
                <a:path w="2386965" h="2734310">
                  <a:moveTo>
                    <a:pt x="2355534" y="2505451"/>
                  </a:moveTo>
                  <a:lnTo>
                    <a:pt x="2322811" y="2538174"/>
                  </a:lnTo>
                  <a:lnTo>
                    <a:pt x="2315509" y="2527516"/>
                  </a:lnTo>
                  <a:lnTo>
                    <a:pt x="2348352" y="2494672"/>
                  </a:lnTo>
                  <a:lnTo>
                    <a:pt x="2355534" y="2505451"/>
                  </a:lnTo>
                  <a:close/>
                </a:path>
                <a:path w="2386965" h="2734310">
                  <a:moveTo>
                    <a:pt x="2370506" y="2490479"/>
                  </a:moveTo>
                  <a:lnTo>
                    <a:pt x="2361851" y="2499134"/>
                  </a:lnTo>
                  <a:lnTo>
                    <a:pt x="2354489" y="2488535"/>
                  </a:lnTo>
                  <a:lnTo>
                    <a:pt x="2370506" y="2490479"/>
                  </a:lnTo>
                  <a:close/>
                </a:path>
                <a:path w="2386965" h="2734310">
                  <a:moveTo>
                    <a:pt x="2294333" y="2584612"/>
                  </a:moveTo>
                  <a:lnTo>
                    <a:pt x="2285966" y="2592979"/>
                  </a:lnTo>
                  <a:lnTo>
                    <a:pt x="2272947" y="2588038"/>
                  </a:lnTo>
                  <a:lnTo>
                    <a:pt x="2289824" y="2571161"/>
                  </a:lnTo>
                  <a:lnTo>
                    <a:pt x="2294333" y="2584612"/>
                  </a:lnTo>
                  <a:close/>
                </a:path>
                <a:path w="2386965" h="2734310">
                  <a:moveTo>
                    <a:pt x="2379842" y="2499103"/>
                  </a:moveTo>
                  <a:lnTo>
                    <a:pt x="2369321" y="2509624"/>
                  </a:lnTo>
                  <a:lnTo>
                    <a:pt x="2360305" y="2500680"/>
                  </a:lnTo>
                  <a:lnTo>
                    <a:pt x="2378004" y="2482981"/>
                  </a:lnTo>
                  <a:lnTo>
                    <a:pt x="2379842" y="2499103"/>
                  </a:lnTo>
                  <a:close/>
                </a:path>
                <a:path w="2386965" h="2734310">
                  <a:moveTo>
                    <a:pt x="2291341" y="2623525"/>
                  </a:moveTo>
                  <a:lnTo>
                    <a:pt x="2286079" y="2628788"/>
                  </a:lnTo>
                  <a:lnTo>
                    <a:pt x="2269653" y="2609293"/>
                  </a:lnTo>
                  <a:lnTo>
                    <a:pt x="2273488" y="2605457"/>
                  </a:lnTo>
                  <a:lnTo>
                    <a:pt x="2286268" y="2610638"/>
                  </a:lnTo>
                  <a:lnTo>
                    <a:pt x="2285825" y="2611081"/>
                  </a:lnTo>
                  <a:lnTo>
                    <a:pt x="2291341" y="2623525"/>
                  </a:lnTo>
                  <a:close/>
                </a:path>
                <a:path w="2386965" h="2734310">
                  <a:moveTo>
                    <a:pt x="2352053" y="2562813"/>
                  </a:moveTo>
                  <a:lnTo>
                    <a:pt x="2337669" y="2577197"/>
                  </a:lnTo>
                  <a:lnTo>
                    <a:pt x="2327251" y="2569655"/>
                  </a:lnTo>
                  <a:lnTo>
                    <a:pt x="2329264" y="2567642"/>
                  </a:lnTo>
                  <a:lnTo>
                    <a:pt x="2325462" y="2553483"/>
                  </a:lnTo>
                  <a:lnTo>
                    <a:pt x="2331791" y="2547154"/>
                  </a:lnTo>
                  <a:lnTo>
                    <a:pt x="2344799" y="2552107"/>
                  </a:lnTo>
                  <a:lnTo>
                    <a:pt x="2352053" y="2562813"/>
                  </a:lnTo>
                  <a:close/>
                </a:path>
                <a:path w="2386965" h="2734310">
                  <a:moveTo>
                    <a:pt x="2329806" y="2585060"/>
                  </a:moveTo>
                  <a:lnTo>
                    <a:pt x="2314463" y="2600403"/>
                  </a:lnTo>
                  <a:lnTo>
                    <a:pt x="2304716" y="2592190"/>
                  </a:lnTo>
                  <a:lnTo>
                    <a:pt x="2322935" y="2573971"/>
                  </a:lnTo>
                  <a:lnTo>
                    <a:pt x="2329806" y="2585060"/>
                  </a:lnTo>
                  <a:close/>
                </a:path>
                <a:path w="2386965" h="2734310">
                  <a:moveTo>
                    <a:pt x="2378654" y="2554173"/>
                  </a:moveTo>
                  <a:lnTo>
                    <a:pt x="2364869" y="2567958"/>
                  </a:lnTo>
                  <a:lnTo>
                    <a:pt x="2354355" y="2560512"/>
                  </a:lnTo>
                  <a:lnTo>
                    <a:pt x="2357481" y="2539425"/>
                  </a:lnTo>
                  <a:lnTo>
                    <a:pt x="2372382" y="2542484"/>
                  </a:lnTo>
                  <a:lnTo>
                    <a:pt x="2378654" y="2554173"/>
                  </a:lnTo>
                  <a:close/>
                </a:path>
                <a:path w="2386965" h="2734310">
                  <a:moveTo>
                    <a:pt x="2385185" y="2547642"/>
                  </a:moveTo>
                  <a:lnTo>
                    <a:pt x="2375739" y="2539128"/>
                  </a:lnTo>
                  <a:lnTo>
                    <a:pt x="2377752" y="2537114"/>
                  </a:lnTo>
                  <a:lnTo>
                    <a:pt x="2373663" y="2523243"/>
                  </a:lnTo>
                  <a:lnTo>
                    <a:pt x="2377777" y="2519129"/>
                  </a:lnTo>
                  <a:lnTo>
                    <a:pt x="2385185" y="2547642"/>
                  </a:lnTo>
                  <a:close/>
                </a:path>
                <a:path w="2386965" h="2734310">
                  <a:moveTo>
                    <a:pt x="2333095" y="2617693"/>
                  </a:moveTo>
                  <a:lnTo>
                    <a:pt x="2321684" y="2629104"/>
                  </a:lnTo>
                  <a:lnTo>
                    <a:pt x="2311469" y="2621358"/>
                  </a:lnTo>
                  <a:lnTo>
                    <a:pt x="2303627" y="2611239"/>
                  </a:lnTo>
                  <a:lnTo>
                    <a:pt x="2319066" y="2595800"/>
                  </a:lnTo>
                  <a:lnTo>
                    <a:pt x="2327483" y="2605344"/>
                  </a:lnTo>
                  <a:lnTo>
                    <a:pt x="2333095" y="2617693"/>
                  </a:lnTo>
                  <a:close/>
                </a:path>
                <a:path w="2386965" h="2734310">
                  <a:moveTo>
                    <a:pt x="2316855" y="2651893"/>
                  </a:moveTo>
                  <a:lnTo>
                    <a:pt x="2303272" y="2647515"/>
                  </a:lnTo>
                  <a:lnTo>
                    <a:pt x="2295059" y="2637768"/>
                  </a:lnTo>
                  <a:lnTo>
                    <a:pt x="2308436" y="2624391"/>
                  </a:lnTo>
                  <a:lnTo>
                    <a:pt x="2316314" y="2634474"/>
                  </a:lnTo>
                  <a:lnTo>
                    <a:pt x="2314780" y="2636008"/>
                  </a:lnTo>
                  <a:lnTo>
                    <a:pt x="2316855" y="2651893"/>
                  </a:lnTo>
                  <a:close/>
                </a:path>
                <a:path w="2386965" h="2734310">
                  <a:moveTo>
                    <a:pt x="2366060" y="2602688"/>
                  </a:moveTo>
                  <a:lnTo>
                    <a:pt x="2356747" y="2612001"/>
                  </a:lnTo>
                  <a:lnTo>
                    <a:pt x="2344350" y="2606437"/>
                  </a:lnTo>
                  <a:lnTo>
                    <a:pt x="2336773" y="2596054"/>
                  </a:lnTo>
                  <a:lnTo>
                    <a:pt x="2352055" y="2580772"/>
                  </a:lnTo>
                  <a:lnTo>
                    <a:pt x="2361287" y="2589500"/>
                  </a:lnTo>
                  <a:lnTo>
                    <a:pt x="2366060" y="2602688"/>
                  </a:lnTo>
                  <a:close/>
                </a:path>
                <a:path w="2386965" h="2734310">
                  <a:moveTo>
                    <a:pt x="2380902" y="2587846"/>
                  </a:moveTo>
                  <a:lnTo>
                    <a:pt x="2371368" y="2579419"/>
                  </a:lnTo>
                  <a:lnTo>
                    <a:pt x="2382653" y="2568134"/>
                  </a:lnTo>
                  <a:lnTo>
                    <a:pt x="2380902" y="2587846"/>
                  </a:lnTo>
                  <a:close/>
                </a:path>
                <a:path w="2386965" h="2734310">
                  <a:moveTo>
                    <a:pt x="2337309" y="2667360"/>
                  </a:moveTo>
                  <a:lnTo>
                    <a:pt x="2328679" y="2675990"/>
                  </a:lnTo>
                  <a:lnTo>
                    <a:pt x="2311485" y="2657263"/>
                  </a:lnTo>
                  <a:lnTo>
                    <a:pt x="2319924" y="2648824"/>
                  </a:lnTo>
                  <a:lnTo>
                    <a:pt x="2329839" y="2656869"/>
                  </a:lnTo>
                  <a:lnTo>
                    <a:pt x="2337309" y="2667360"/>
                  </a:lnTo>
                  <a:close/>
                </a:path>
                <a:path w="2386965" h="2734310">
                  <a:moveTo>
                    <a:pt x="2376242" y="2628428"/>
                  </a:moveTo>
                  <a:lnTo>
                    <a:pt x="2362433" y="2642236"/>
                  </a:lnTo>
                  <a:lnTo>
                    <a:pt x="2349617" y="2637091"/>
                  </a:lnTo>
                  <a:lnTo>
                    <a:pt x="2350384" y="2636324"/>
                  </a:lnTo>
                  <a:lnTo>
                    <a:pt x="2342938" y="2625810"/>
                  </a:lnTo>
                  <a:lnTo>
                    <a:pt x="2356363" y="2612385"/>
                  </a:lnTo>
                  <a:lnTo>
                    <a:pt x="2369179" y="2617529"/>
                  </a:lnTo>
                  <a:lnTo>
                    <a:pt x="2376242" y="2628428"/>
                  </a:lnTo>
                  <a:close/>
                </a:path>
                <a:path w="2386965" h="2734310">
                  <a:moveTo>
                    <a:pt x="2385144" y="2619526"/>
                  </a:moveTo>
                  <a:lnTo>
                    <a:pt x="2381672" y="2622998"/>
                  </a:lnTo>
                  <a:lnTo>
                    <a:pt x="2371385" y="2615324"/>
                  </a:lnTo>
                  <a:lnTo>
                    <a:pt x="2368434" y="2600314"/>
                  </a:lnTo>
                  <a:lnTo>
                    <a:pt x="2377860" y="2590888"/>
                  </a:lnTo>
                  <a:lnTo>
                    <a:pt x="2385144" y="2619526"/>
                  </a:lnTo>
                  <a:close/>
                </a:path>
                <a:path w="2386965" h="2734310">
                  <a:moveTo>
                    <a:pt x="2376923" y="2707357"/>
                  </a:moveTo>
                  <a:lnTo>
                    <a:pt x="2369251" y="2713494"/>
                  </a:lnTo>
                  <a:lnTo>
                    <a:pt x="2362343" y="2714257"/>
                  </a:lnTo>
                  <a:lnTo>
                    <a:pt x="2350822" y="2701202"/>
                  </a:lnTo>
                  <a:lnTo>
                    <a:pt x="2354872" y="2694057"/>
                  </a:lnTo>
                  <a:lnTo>
                    <a:pt x="2362522" y="2690079"/>
                  </a:lnTo>
                  <a:lnTo>
                    <a:pt x="2370462" y="2691283"/>
                  </a:lnTo>
                  <a:lnTo>
                    <a:pt x="2375384" y="2699681"/>
                  </a:lnTo>
                  <a:lnTo>
                    <a:pt x="2376923" y="2707357"/>
                  </a:lnTo>
                  <a:close/>
                </a:path>
                <a:path w="2386965" h="2734310">
                  <a:moveTo>
                    <a:pt x="2379240" y="2734223"/>
                  </a:moveTo>
                  <a:lnTo>
                    <a:pt x="2374633" y="2729615"/>
                  </a:lnTo>
                  <a:lnTo>
                    <a:pt x="2377703" y="2731152"/>
                  </a:lnTo>
                  <a:lnTo>
                    <a:pt x="2379240" y="2732688"/>
                  </a:lnTo>
                  <a:lnTo>
                    <a:pt x="2379240" y="2734223"/>
                  </a:lnTo>
                  <a:close/>
                </a:path>
                <a:path w="2386965" h="2734310">
                  <a:moveTo>
                    <a:pt x="2386732" y="2725256"/>
                  </a:moveTo>
                  <a:lnTo>
                    <a:pt x="2383840" y="2723480"/>
                  </a:lnTo>
                  <a:lnTo>
                    <a:pt x="2378259" y="2716101"/>
                  </a:lnTo>
                  <a:lnTo>
                    <a:pt x="2379514" y="2709373"/>
                  </a:lnTo>
                  <a:lnTo>
                    <a:pt x="2385232" y="2703944"/>
                  </a:lnTo>
                  <a:lnTo>
                    <a:pt x="2386732" y="2703274"/>
                  </a:lnTo>
                  <a:lnTo>
                    <a:pt x="2386732" y="2725256"/>
                  </a:lnTo>
                  <a:close/>
                </a:path>
                <a:path w="2386965" h="2734310">
                  <a:moveTo>
                    <a:pt x="2386732" y="1625244"/>
                  </a:moveTo>
                  <a:lnTo>
                    <a:pt x="2386475" y="1625051"/>
                  </a:lnTo>
                  <a:lnTo>
                    <a:pt x="2383809" y="1618574"/>
                  </a:lnTo>
                  <a:lnTo>
                    <a:pt x="2385461" y="1612674"/>
                  </a:lnTo>
                  <a:lnTo>
                    <a:pt x="2386732" y="1611461"/>
                  </a:lnTo>
                  <a:lnTo>
                    <a:pt x="2386732" y="1625244"/>
                  </a:lnTo>
                  <a:close/>
                </a:path>
                <a:path w="2386965" h="2734310">
                  <a:moveTo>
                    <a:pt x="1447055" y="672806"/>
                  </a:moveTo>
                  <a:lnTo>
                    <a:pt x="1440856" y="675118"/>
                  </a:lnTo>
                  <a:lnTo>
                    <a:pt x="1435447" y="674047"/>
                  </a:lnTo>
                  <a:lnTo>
                    <a:pt x="1431618" y="669668"/>
                  </a:lnTo>
                  <a:lnTo>
                    <a:pt x="1430163" y="662051"/>
                  </a:lnTo>
                  <a:lnTo>
                    <a:pt x="1429394" y="659748"/>
                  </a:lnTo>
                  <a:lnTo>
                    <a:pt x="1430161" y="657446"/>
                  </a:lnTo>
                  <a:lnTo>
                    <a:pt x="1431695" y="655911"/>
                  </a:lnTo>
                  <a:lnTo>
                    <a:pt x="1447055" y="672806"/>
                  </a:lnTo>
                  <a:close/>
                </a:path>
                <a:path w="2386965" h="2734310">
                  <a:moveTo>
                    <a:pt x="1404813" y="624427"/>
                  </a:moveTo>
                  <a:lnTo>
                    <a:pt x="1394069" y="629026"/>
                  </a:lnTo>
                  <a:lnTo>
                    <a:pt x="1388274" y="623806"/>
                  </a:lnTo>
                  <a:lnTo>
                    <a:pt x="1384565" y="618371"/>
                  </a:lnTo>
                  <a:lnTo>
                    <a:pt x="1384454" y="612506"/>
                  </a:lnTo>
                  <a:lnTo>
                    <a:pt x="1389451" y="605997"/>
                  </a:lnTo>
                  <a:lnTo>
                    <a:pt x="1390219" y="605230"/>
                  </a:lnTo>
                  <a:lnTo>
                    <a:pt x="1404812" y="622892"/>
                  </a:lnTo>
                  <a:lnTo>
                    <a:pt x="1404813" y="624427"/>
                  </a:lnTo>
                  <a:close/>
                </a:path>
                <a:path w="2386965" h="2734310">
                  <a:moveTo>
                    <a:pt x="1352162" y="578968"/>
                  </a:moveTo>
                  <a:lnTo>
                    <a:pt x="1345687" y="581411"/>
                  </a:lnTo>
                  <a:lnTo>
                    <a:pt x="1339209" y="578097"/>
                  </a:lnTo>
                  <a:lnTo>
                    <a:pt x="1331865" y="569890"/>
                  </a:lnTo>
                  <a:lnTo>
                    <a:pt x="1335698" y="561449"/>
                  </a:lnTo>
                  <a:lnTo>
                    <a:pt x="1340301" y="556846"/>
                  </a:lnTo>
                  <a:lnTo>
                    <a:pt x="1344905" y="555313"/>
                  </a:lnTo>
                  <a:lnTo>
                    <a:pt x="1351048" y="559922"/>
                  </a:lnTo>
                  <a:lnTo>
                    <a:pt x="1354889" y="565297"/>
                  </a:lnTo>
                  <a:lnTo>
                    <a:pt x="1359497" y="569905"/>
                  </a:lnTo>
                  <a:lnTo>
                    <a:pt x="1352162" y="578968"/>
                  </a:lnTo>
                  <a:close/>
                </a:path>
                <a:path w="2386965" h="2734310">
                  <a:moveTo>
                    <a:pt x="1250450" y="473132"/>
                  </a:moveTo>
                  <a:lnTo>
                    <a:pt x="1246470" y="476968"/>
                  </a:lnTo>
                  <a:lnTo>
                    <a:pt x="1241626" y="478500"/>
                  </a:lnTo>
                  <a:lnTo>
                    <a:pt x="1236204" y="476578"/>
                  </a:lnTo>
                  <a:lnTo>
                    <a:pt x="1230491" y="470051"/>
                  </a:lnTo>
                  <a:lnTo>
                    <a:pt x="1228187" y="466212"/>
                  </a:lnTo>
                  <a:lnTo>
                    <a:pt x="1228951" y="460839"/>
                  </a:lnTo>
                  <a:lnTo>
                    <a:pt x="1232020" y="457771"/>
                  </a:lnTo>
                  <a:lnTo>
                    <a:pt x="1250450" y="473132"/>
                  </a:lnTo>
                  <a:close/>
                </a:path>
                <a:path w="2386965" h="2734310">
                  <a:moveTo>
                    <a:pt x="2139" y="10374"/>
                  </a:moveTo>
                  <a:lnTo>
                    <a:pt x="605" y="11908"/>
                  </a:lnTo>
                  <a:lnTo>
                    <a:pt x="0" y="8890"/>
                  </a:lnTo>
                  <a:lnTo>
                    <a:pt x="2633" y="8890"/>
                  </a:lnTo>
                  <a:lnTo>
                    <a:pt x="2139" y="10374"/>
                  </a:lnTo>
                  <a:close/>
                </a:path>
                <a:path w="2386965" h="2734310">
                  <a:moveTo>
                    <a:pt x="2373072" y="2683561"/>
                  </a:moveTo>
                  <a:lnTo>
                    <a:pt x="2360423" y="2669378"/>
                  </a:lnTo>
                  <a:lnTo>
                    <a:pt x="2365191" y="2658802"/>
                  </a:lnTo>
                  <a:lnTo>
                    <a:pt x="2377159" y="2656578"/>
                  </a:lnTo>
                  <a:lnTo>
                    <a:pt x="2386112" y="2667449"/>
                  </a:lnTo>
                  <a:lnTo>
                    <a:pt x="2373072" y="2683561"/>
                  </a:lnTo>
                  <a:close/>
                </a:path>
                <a:path w="2386965" h="2734310">
                  <a:moveTo>
                    <a:pt x="2386732" y="2652940"/>
                  </a:moveTo>
                  <a:lnTo>
                    <a:pt x="2386428" y="2652925"/>
                  </a:lnTo>
                  <a:lnTo>
                    <a:pt x="2381974" y="2645091"/>
                  </a:lnTo>
                  <a:lnTo>
                    <a:pt x="2386732" y="2635671"/>
                  </a:lnTo>
                  <a:lnTo>
                    <a:pt x="2386732" y="2652940"/>
                  </a:lnTo>
                  <a:close/>
                </a:path>
              </a:pathLst>
            </a:custGeom>
            <a:solidFill>
              <a:srgbClr val="B5C37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657922" y="60858"/>
              <a:ext cx="3630077" cy="6077641"/>
            </a:xfrm>
            <a:prstGeom prst="rect">
              <a:avLst/>
            </a:prstGeom>
          </p:spPr>
        </p:pic>
      </p:grp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3690534"/>
            <a:ext cx="2974006" cy="6596465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832" y="828579"/>
            <a:ext cx="17445720" cy="2089097"/>
          </a:xfrm>
          <a:prstGeom prst="rect">
            <a:avLst/>
          </a:prstGeom>
        </p:spPr>
        <p:txBody>
          <a:bodyPr vert="horz" wrap="square" lIns="0" tIns="36194" rIns="0" bIns="0" rtlCol="0">
            <a:spAutoFit/>
          </a:bodyPr>
          <a:lstStyle/>
          <a:p>
            <a:pPr marL="12065" marR="5080" indent="-7207884" algn="ctr">
              <a:lnSpc>
                <a:spcPct val="115900"/>
              </a:lnSpc>
              <a:spcBef>
                <a:spcPts val="95"/>
              </a:spcBef>
            </a:pPr>
            <a:r>
              <a:rPr sz="6000" spc="330" dirty="0">
                <a:latin typeface="Georgia"/>
              </a:rPr>
              <a:t>U</a:t>
            </a:r>
            <a:r>
              <a:rPr lang="en-IN" sz="6000" spc="330" dirty="0">
                <a:latin typeface="Georgia"/>
              </a:rPr>
              <a:t>S</a:t>
            </a:r>
            <a:r>
              <a:rPr sz="6000" spc="330" dirty="0">
                <a:latin typeface="Georgia"/>
              </a:rPr>
              <a:t>E OF NUTRIZEN WEBSITE IN DAILY LIFE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5ABDC8-2727-1FED-3E6B-725ADE46BCF8}"/>
              </a:ext>
            </a:extLst>
          </p:cNvPr>
          <p:cNvSpPr txBox="1"/>
          <p:nvPr/>
        </p:nvSpPr>
        <p:spPr>
          <a:xfrm>
            <a:off x="3302329" y="3612192"/>
            <a:ext cx="11683342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spc="75" dirty="0">
                <a:solidFill>
                  <a:srgbClr val="002E15"/>
                </a:solidFill>
                <a:latin typeface="Times New Roman"/>
                <a:cs typeface="Times New Roman"/>
              </a:rPr>
              <a:t>The NutriZen website can be your daily health companion:</a:t>
            </a:r>
          </a:p>
          <a:p>
            <a:pPr marL="742950" indent="-742950">
              <a:buAutoNum type="arabicPeriod"/>
            </a:pPr>
            <a:r>
              <a:rPr lang="en-US" sz="4400" u="sng" spc="75" dirty="0">
                <a:solidFill>
                  <a:srgbClr val="002E15"/>
                </a:solidFill>
                <a:latin typeface="Times New Roman"/>
                <a:cs typeface="Times New Roman"/>
              </a:rPr>
              <a:t>Nutrition Guidance: </a:t>
            </a:r>
            <a:r>
              <a:rPr lang="en-US" sz="4400" spc="75" dirty="0">
                <a:solidFill>
                  <a:srgbClr val="002E15"/>
                </a:solidFill>
                <a:latin typeface="Times New Roman"/>
                <a:cs typeface="Times New Roman"/>
              </a:rPr>
              <a:t>Get personalized meal plans.</a:t>
            </a:r>
          </a:p>
          <a:p>
            <a:pPr marL="742950" indent="-742950">
              <a:buAutoNum type="arabicPeriod"/>
            </a:pPr>
            <a:r>
              <a:rPr lang="en-US" sz="4400" u="sng" spc="75" dirty="0">
                <a:solidFill>
                  <a:srgbClr val="002E15"/>
                </a:solidFill>
                <a:latin typeface="Times New Roman"/>
                <a:cs typeface="Times New Roman"/>
              </a:rPr>
              <a:t>Effective Workouts: </a:t>
            </a:r>
            <a:r>
              <a:rPr lang="en-US" sz="4400" spc="75" dirty="0">
                <a:solidFill>
                  <a:srgbClr val="002E15"/>
                </a:solidFill>
                <a:latin typeface="Times New Roman"/>
                <a:cs typeface="Times New Roman"/>
              </a:rPr>
              <a:t>Follow tailored exercise routines.</a:t>
            </a:r>
          </a:p>
          <a:p>
            <a:pPr marL="742950" indent="-742950">
              <a:buAutoNum type="arabicPeriod"/>
            </a:pPr>
            <a:r>
              <a:rPr lang="en-US" sz="4400" u="sng" spc="75" dirty="0">
                <a:solidFill>
                  <a:srgbClr val="002E15"/>
                </a:solidFill>
                <a:latin typeface="Times New Roman"/>
                <a:cs typeface="Times New Roman"/>
              </a:rPr>
              <a:t>Healthy Lifestyle Tips: </a:t>
            </a:r>
            <a:r>
              <a:rPr lang="en-US" sz="4400" spc="75" dirty="0">
                <a:solidFill>
                  <a:srgbClr val="002E15"/>
                </a:solidFill>
                <a:latin typeface="Times New Roman"/>
                <a:cs typeface="Times New Roman"/>
              </a:rPr>
              <a:t>Discover wellness insights for better living.</a:t>
            </a:r>
          </a:p>
          <a:p>
            <a:pPr marL="742950" indent="-742950">
              <a:buAutoNum type="arabicPeriod"/>
            </a:pPr>
            <a:r>
              <a:rPr lang="en-US" sz="4400" u="sng" spc="75" dirty="0">
                <a:solidFill>
                  <a:srgbClr val="002E15"/>
                </a:solidFill>
                <a:latin typeface="Times New Roman"/>
                <a:cs typeface="Times New Roman"/>
              </a:rPr>
              <a:t>Expert Support:</a:t>
            </a:r>
            <a:r>
              <a:rPr lang="en-US" sz="4400" spc="75" dirty="0">
                <a:solidFill>
                  <a:srgbClr val="002E15"/>
                </a:solidFill>
                <a:latin typeface="Times New Roman"/>
                <a:cs typeface="Times New Roman"/>
              </a:rPr>
              <a:t> Reach out for advice anytime</a:t>
            </a:r>
            <a:endParaRPr lang="en-IN" sz="4400" spc="75" dirty="0">
              <a:solidFill>
                <a:srgbClr val="002E15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611593" y="1"/>
            <a:ext cx="3676650" cy="8375650"/>
            <a:chOff x="14611593" y="1"/>
            <a:chExt cx="3676650" cy="8375650"/>
          </a:xfrm>
        </p:grpSpPr>
        <p:sp>
          <p:nvSpPr>
            <p:cNvPr id="3" name="object 3"/>
            <p:cNvSpPr/>
            <p:nvPr/>
          </p:nvSpPr>
          <p:spPr>
            <a:xfrm>
              <a:off x="14745443" y="105679"/>
              <a:ext cx="1760220" cy="1358900"/>
            </a:xfrm>
            <a:custGeom>
              <a:avLst/>
              <a:gdLst/>
              <a:ahLst/>
              <a:cxnLst/>
              <a:rect l="l" t="t" r="r" b="b"/>
              <a:pathLst>
                <a:path w="1760219" h="1358900">
                  <a:moveTo>
                    <a:pt x="777850" y="952500"/>
                  </a:moveTo>
                  <a:lnTo>
                    <a:pt x="766631" y="914400"/>
                  </a:lnTo>
                  <a:lnTo>
                    <a:pt x="754675" y="889000"/>
                  </a:lnTo>
                  <a:lnTo>
                    <a:pt x="741971" y="850900"/>
                  </a:lnTo>
                  <a:lnTo>
                    <a:pt x="728505" y="812800"/>
                  </a:lnTo>
                  <a:lnTo>
                    <a:pt x="725383" y="800100"/>
                  </a:lnTo>
                  <a:lnTo>
                    <a:pt x="722198" y="800100"/>
                  </a:lnTo>
                  <a:lnTo>
                    <a:pt x="718957" y="787400"/>
                  </a:lnTo>
                  <a:lnTo>
                    <a:pt x="715672" y="774700"/>
                  </a:lnTo>
                  <a:lnTo>
                    <a:pt x="708791" y="482600"/>
                  </a:lnTo>
                  <a:lnTo>
                    <a:pt x="687986" y="228600"/>
                  </a:lnTo>
                  <a:lnTo>
                    <a:pt x="666091" y="63500"/>
                  </a:lnTo>
                  <a:lnTo>
                    <a:pt x="655940" y="0"/>
                  </a:lnTo>
                  <a:lnTo>
                    <a:pt x="692453" y="25400"/>
                  </a:lnTo>
                  <a:lnTo>
                    <a:pt x="726140" y="50800"/>
                  </a:lnTo>
                  <a:lnTo>
                    <a:pt x="757110" y="88900"/>
                  </a:lnTo>
                  <a:lnTo>
                    <a:pt x="785472" y="127000"/>
                  </a:lnTo>
                  <a:lnTo>
                    <a:pt x="811337" y="165100"/>
                  </a:lnTo>
                  <a:lnTo>
                    <a:pt x="834813" y="215900"/>
                  </a:lnTo>
                  <a:lnTo>
                    <a:pt x="856011" y="254000"/>
                  </a:lnTo>
                  <a:lnTo>
                    <a:pt x="875040" y="304800"/>
                  </a:lnTo>
                  <a:lnTo>
                    <a:pt x="860990" y="342900"/>
                  </a:lnTo>
                  <a:lnTo>
                    <a:pt x="848009" y="393700"/>
                  </a:lnTo>
                  <a:lnTo>
                    <a:pt x="836100" y="431800"/>
                  </a:lnTo>
                  <a:lnTo>
                    <a:pt x="825267" y="482600"/>
                  </a:lnTo>
                  <a:lnTo>
                    <a:pt x="815512" y="533400"/>
                  </a:lnTo>
                  <a:lnTo>
                    <a:pt x="806839" y="584200"/>
                  </a:lnTo>
                  <a:lnTo>
                    <a:pt x="799249" y="635000"/>
                  </a:lnTo>
                  <a:lnTo>
                    <a:pt x="792748" y="698500"/>
                  </a:lnTo>
                  <a:lnTo>
                    <a:pt x="787336" y="749300"/>
                  </a:lnTo>
                  <a:lnTo>
                    <a:pt x="783581" y="812800"/>
                  </a:lnTo>
                  <a:lnTo>
                    <a:pt x="780817" y="863600"/>
                  </a:lnTo>
                  <a:lnTo>
                    <a:pt x="778941" y="901700"/>
                  </a:lnTo>
                  <a:lnTo>
                    <a:pt x="777850" y="952500"/>
                  </a:lnTo>
                  <a:close/>
                </a:path>
                <a:path w="1760219" h="1358900">
                  <a:moveTo>
                    <a:pt x="910466" y="1231900"/>
                  </a:moveTo>
                  <a:lnTo>
                    <a:pt x="849731" y="1231900"/>
                  </a:lnTo>
                  <a:lnTo>
                    <a:pt x="839962" y="1181100"/>
                  </a:lnTo>
                  <a:lnTo>
                    <a:pt x="827762" y="1130300"/>
                  </a:lnTo>
                  <a:lnTo>
                    <a:pt x="813044" y="1079500"/>
                  </a:lnTo>
                  <a:lnTo>
                    <a:pt x="795719" y="1016000"/>
                  </a:lnTo>
                  <a:lnTo>
                    <a:pt x="795982" y="977900"/>
                  </a:lnTo>
                  <a:lnTo>
                    <a:pt x="796848" y="927100"/>
                  </a:lnTo>
                  <a:lnTo>
                    <a:pt x="798400" y="876300"/>
                  </a:lnTo>
                  <a:lnTo>
                    <a:pt x="800725" y="825500"/>
                  </a:lnTo>
                  <a:lnTo>
                    <a:pt x="803906" y="787400"/>
                  </a:lnTo>
                  <a:lnTo>
                    <a:pt x="808028" y="736600"/>
                  </a:lnTo>
                  <a:lnTo>
                    <a:pt x="813177" y="685800"/>
                  </a:lnTo>
                  <a:lnTo>
                    <a:pt x="819437" y="635000"/>
                  </a:lnTo>
                  <a:lnTo>
                    <a:pt x="826894" y="584200"/>
                  </a:lnTo>
                  <a:lnTo>
                    <a:pt x="835631" y="533400"/>
                  </a:lnTo>
                  <a:lnTo>
                    <a:pt x="845734" y="482600"/>
                  </a:lnTo>
                  <a:lnTo>
                    <a:pt x="857289" y="431800"/>
                  </a:lnTo>
                  <a:lnTo>
                    <a:pt x="870378" y="381000"/>
                  </a:lnTo>
                  <a:lnTo>
                    <a:pt x="885088" y="330200"/>
                  </a:lnTo>
                  <a:lnTo>
                    <a:pt x="902879" y="279400"/>
                  </a:lnTo>
                  <a:lnTo>
                    <a:pt x="922762" y="241300"/>
                  </a:lnTo>
                  <a:lnTo>
                    <a:pt x="944843" y="190500"/>
                  </a:lnTo>
                  <a:lnTo>
                    <a:pt x="969233" y="152400"/>
                  </a:lnTo>
                  <a:lnTo>
                    <a:pt x="996037" y="114300"/>
                  </a:lnTo>
                  <a:lnTo>
                    <a:pt x="1025364" y="76200"/>
                  </a:lnTo>
                  <a:lnTo>
                    <a:pt x="1057323" y="38100"/>
                  </a:lnTo>
                  <a:lnTo>
                    <a:pt x="1092020" y="12700"/>
                  </a:lnTo>
                  <a:lnTo>
                    <a:pt x="1089062" y="38100"/>
                  </a:lnTo>
                  <a:lnTo>
                    <a:pt x="1085410" y="50800"/>
                  </a:lnTo>
                  <a:lnTo>
                    <a:pt x="1081195" y="88900"/>
                  </a:lnTo>
                  <a:lnTo>
                    <a:pt x="1076554" y="127000"/>
                  </a:lnTo>
                  <a:lnTo>
                    <a:pt x="1071620" y="165100"/>
                  </a:lnTo>
                  <a:lnTo>
                    <a:pt x="1066527" y="203200"/>
                  </a:lnTo>
                  <a:lnTo>
                    <a:pt x="1061409" y="254000"/>
                  </a:lnTo>
                  <a:lnTo>
                    <a:pt x="1056400" y="304800"/>
                  </a:lnTo>
                  <a:lnTo>
                    <a:pt x="1051634" y="355600"/>
                  </a:lnTo>
                  <a:lnTo>
                    <a:pt x="1047246" y="419100"/>
                  </a:lnTo>
                  <a:lnTo>
                    <a:pt x="1043369" y="469900"/>
                  </a:lnTo>
                  <a:lnTo>
                    <a:pt x="1040137" y="533400"/>
                  </a:lnTo>
                  <a:lnTo>
                    <a:pt x="1037686" y="596900"/>
                  </a:lnTo>
                  <a:lnTo>
                    <a:pt x="1036147" y="660400"/>
                  </a:lnTo>
                  <a:lnTo>
                    <a:pt x="1035657" y="736600"/>
                  </a:lnTo>
                  <a:lnTo>
                    <a:pt x="1036348" y="800100"/>
                  </a:lnTo>
                  <a:lnTo>
                    <a:pt x="1033213" y="812800"/>
                  </a:lnTo>
                  <a:lnTo>
                    <a:pt x="1031701" y="812800"/>
                  </a:lnTo>
                  <a:lnTo>
                    <a:pt x="1015605" y="850900"/>
                  </a:lnTo>
                  <a:lnTo>
                    <a:pt x="1000611" y="901700"/>
                  </a:lnTo>
                  <a:lnTo>
                    <a:pt x="986693" y="939800"/>
                  </a:lnTo>
                  <a:lnTo>
                    <a:pt x="973827" y="977900"/>
                  </a:lnTo>
                  <a:lnTo>
                    <a:pt x="957024" y="1041400"/>
                  </a:lnTo>
                  <a:lnTo>
                    <a:pt x="942343" y="1092200"/>
                  </a:lnTo>
                  <a:lnTo>
                    <a:pt x="929728" y="1143000"/>
                  </a:lnTo>
                  <a:lnTo>
                    <a:pt x="919121" y="1193800"/>
                  </a:lnTo>
                  <a:lnTo>
                    <a:pt x="910466" y="1231900"/>
                  </a:lnTo>
                  <a:close/>
                </a:path>
                <a:path w="1760219" h="1358900">
                  <a:moveTo>
                    <a:pt x="625726" y="1257300"/>
                  </a:moveTo>
                  <a:lnTo>
                    <a:pt x="612264" y="1206500"/>
                  </a:lnTo>
                  <a:lnTo>
                    <a:pt x="596646" y="1168400"/>
                  </a:lnTo>
                  <a:lnTo>
                    <a:pt x="578812" y="1117600"/>
                  </a:lnTo>
                  <a:lnTo>
                    <a:pt x="558701" y="1079500"/>
                  </a:lnTo>
                  <a:lnTo>
                    <a:pt x="536252" y="1028700"/>
                  </a:lnTo>
                  <a:lnTo>
                    <a:pt x="523544" y="965200"/>
                  </a:lnTo>
                  <a:lnTo>
                    <a:pt x="509234" y="901700"/>
                  </a:lnTo>
                  <a:lnTo>
                    <a:pt x="493554" y="850900"/>
                  </a:lnTo>
                  <a:lnTo>
                    <a:pt x="476738" y="787400"/>
                  </a:lnTo>
                  <a:lnTo>
                    <a:pt x="459018" y="723900"/>
                  </a:lnTo>
                  <a:lnTo>
                    <a:pt x="440628" y="673100"/>
                  </a:lnTo>
                  <a:lnTo>
                    <a:pt x="421800" y="609600"/>
                  </a:lnTo>
                  <a:lnTo>
                    <a:pt x="383762" y="508000"/>
                  </a:lnTo>
                  <a:lnTo>
                    <a:pt x="365018" y="457200"/>
                  </a:lnTo>
                  <a:lnTo>
                    <a:pt x="346767" y="406400"/>
                  </a:lnTo>
                  <a:lnTo>
                    <a:pt x="329244" y="355600"/>
                  </a:lnTo>
                  <a:lnTo>
                    <a:pt x="312679" y="317500"/>
                  </a:lnTo>
                  <a:lnTo>
                    <a:pt x="297308" y="279400"/>
                  </a:lnTo>
                  <a:lnTo>
                    <a:pt x="283361" y="241300"/>
                  </a:lnTo>
                  <a:lnTo>
                    <a:pt x="271073" y="215900"/>
                  </a:lnTo>
                  <a:lnTo>
                    <a:pt x="260676" y="190500"/>
                  </a:lnTo>
                  <a:lnTo>
                    <a:pt x="252403" y="165100"/>
                  </a:lnTo>
                  <a:lnTo>
                    <a:pt x="290410" y="190500"/>
                  </a:lnTo>
                  <a:lnTo>
                    <a:pt x="326966" y="215900"/>
                  </a:lnTo>
                  <a:lnTo>
                    <a:pt x="362092" y="241300"/>
                  </a:lnTo>
                  <a:lnTo>
                    <a:pt x="395806" y="279400"/>
                  </a:lnTo>
                  <a:lnTo>
                    <a:pt x="428129" y="304800"/>
                  </a:lnTo>
                  <a:lnTo>
                    <a:pt x="459080" y="342900"/>
                  </a:lnTo>
                  <a:lnTo>
                    <a:pt x="488679" y="381000"/>
                  </a:lnTo>
                  <a:lnTo>
                    <a:pt x="516945" y="419100"/>
                  </a:lnTo>
                  <a:lnTo>
                    <a:pt x="543899" y="469900"/>
                  </a:lnTo>
                  <a:lnTo>
                    <a:pt x="569559" y="508000"/>
                  </a:lnTo>
                  <a:lnTo>
                    <a:pt x="593946" y="558800"/>
                  </a:lnTo>
                  <a:lnTo>
                    <a:pt x="617078" y="596900"/>
                  </a:lnTo>
                  <a:lnTo>
                    <a:pt x="638977" y="647700"/>
                  </a:lnTo>
                  <a:lnTo>
                    <a:pt x="659660" y="685800"/>
                  </a:lnTo>
                  <a:lnTo>
                    <a:pt x="679149" y="736600"/>
                  </a:lnTo>
                  <a:lnTo>
                    <a:pt x="697462" y="787400"/>
                  </a:lnTo>
                  <a:lnTo>
                    <a:pt x="714620" y="825500"/>
                  </a:lnTo>
                  <a:lnTo>
                    <a:pt x="732366" y="876300"/>
                  </a:lnTo>
                  <a:lnTo>
                    <a:pt x="748733" y="927100"/>
                  </a:lnTo>
                  <a:lnTo>
                    <a:pt x="763748" y="977900"/>
                  </a:lnTo>
                  <a:lnTo>
                    <a:pt x="777441" y="1016000"/>
                  </a:lnTo>
                  <a:lnTo>
                    <a:pt x="782056" y="1028700"/>
                  </a:lnTo>
                  <a:lnTo>
                    <a:pt x="786502" y="1054100"/>
                  </a:lnTo>
                  <a:lnTo>
                    <a:pt x="789075" y="1054100"/>
                  </a:lnTo>
                  <a:lnTo>
                    <a:pt x="791589" y="1066800"/>
                  </a:lnTo>
                  <a:lnTo>
                    <a:pt x="794044" y="1079500"/>
                  </a:lnTo>
                  <a:lnTo>
                    <a:pt x="796441" y="1092200"/>
                  </a:lnTo>
                  <a:lnTo>
                    <a:pt x="807113" y="1130300"/>
                  </a:lnTo>
                  <a:lnTo>
                    <a:pt x="816486" y="1168400"/>
                  </a:lnTo>
                  <a:lnTo>
                    <a:pt x="824592" y="1193800"/>
                  </a:lnTo>
                  <a:lnTo>
                    <a:pt x="831466" y="1231900"/>
                  </a:lnTo>
                  <a:lnTo>
                    <a:pt x="726845" y="1231900"/>
                  </a:lnTo>
                  <a:lnTo>
                    <a:pt x="698744" y="1244600"/>
                  </a:lnTo>
                  <a:lnTo>
                    <a:pt x="636949" y="1244600"/>
                  </a:lnTo>
                  <a:lnTo>
                    <a:pt x="625726" y="1257300"/>
                  </a:lnTo>
                  <a:close/>
                </a:path>
                <a:path w="1760219" h="1358900">
                  <a:moveTo>
                    <a:pt x="1193066" y="1270000"/>
                  </a:moveTo>
                  <a:lnTo>
                    <a:pt x="1183004" y="1257300"/>
                  </a:lnTo>
                  <a:lnTo>
                    <a:pt x="1140301" y="1257300"/>
                  </a:lnTo>
                  <a:lnTo>
                    <a:pt x="1125546" y="1244600"/>
                  </a:lnTo>
                  <a:lnTo>
                    <a:pt x="1052231" y="1244600"/>
                  </a:lnTo>
                  <a:lnTo>
                    <a:pt x="1024257" y="1231900"/>
                  </a:lnTo>
                  <a:lnTo>
                    <a:pt x="928734" y="1231900"/>
                  </a:lnTo>
                  <a:lnTo>
                    <a:pt x="937203" y="1193800"/>
                  </a:lnTo>
                  <a:lnTo>
                    <a:pt x="947486" y="1155700"/>
                  </a:lnTo>
                  <a:lnTo>
                    <a:pt x="959635" y="1104900"/>
                  </a:lnTo>
                  <a:lnTo>
                    <a:pt x="973703" y="1054100"/>
                  </a:lnTo>
                  <a:lnTo>
                    <a:pt x="987418" y="1003300"/>
                  </a:lnTo>
                  <a:lnTo>
                    <a:pt x="1002628" y="952500"/>
                  </a:lnTo>
                  <a:lnTo>
                    <a:pt x="1019372" y="901700"/>
                  </a:lnTo>
                  <a:lnTo>
                    <a:pt x="1037689" y="850900"/>
                  </a:lnTo>
                  <a:lnTo>
                    <a:pt x="1040278" y="838200"/>
                  </a:lnTo>
                  <a:lnTo>
                    <a:pt x="1042909" y="838200"/>
                  </a:lnTo>
                  <a:lnTo>
                    <a:pt x="1048422" y="812800"/>
                  </a:lnTo>
                  <a:lnTo>
                    <a:pt x="1051310" y="812800"/>
                  </a:lnTo>
                  <a:lnTo>
                    <a:pt x="1054248" y="800100"/>
                  </a:lnTo>
                  <a:lnTo>
                    <a:pt x="1072554" y="762000"/>
                  </a:lnTo>
                  <a:lnTo>
                    <a:pt x="1092099" y="711200"/>
                  </a:lnTo>
                  <a:lnTo>
                    <a:pt x="1112903" y="660400"/>
                  </a:lnTo>
                  <a:lnTo>
                    <a:pt x="1134990" y="609600"/>
                  </a:lnTo>
                  <a:lnTo>
                    <a:pt x="1158379" y="571500"/>
                  </a:lnTo>
                  <a:lnTo>
                    <a:pt x="1183092" y="520700"/>
                  </a:lnTo>
                  <a:lnTo>
                    <a:pt x="1209152" y="482600"/>
                  </a:lnTo>
                  <a:lnTo>
                    <a:pt x="1236579" y="431800"/>
                  </a:lnTo>
                  <a:lnTo>
                    <a:pt x="1265395" y="393700"/>
                  </a:lnTo>
                  <a:lnTo>
                    <a:pt x="1295621" y="355600"/>
                  </a:lnTo>
                  <a:lnTo>
                    <a:pt x="1327280" y="317500"/>
                  </a:lnTo>
                  <a:lnTo>
                    <a:pt x="1360392" y="279400"/>
                  </a:lnTo>
                  <a:lnTo>
                    <a:pt x="1394978" y="254000"/>
                  </a:lnTo>
                  <a:lnTo>
                    <a:pt x="1431061" y="215900"/>
                  </a:lnTo>
                  <a:lnTo>
                    <a:pt x="1468663" y="190500"/>
                  </a:lnTo>
                  <a:lnTo>
                    <a:pt x="1507803" y="165100"/>
                  </a:lnTo>
                  <a:lnTo>
                    <a:pt x="1499530" y="190500"/>
                  </a:lnTo>
                  <a:lnTo>
                    <a:pt x="1489133" y="215900"/>
                  </a:lnTo>
                  <a:lnTo>
                    <a:pt x="1476844" y="241300"/>
                  </a:lnTo>
                  <a:lnTo>
                    <a:pt x="1462898" y="279400"/>
                  </a:lnTo>
                  <a:lnTo>
                    <a:pt x="1447526" y="317500"/>
                  </a:lnTo>
                  <a:lnTo>
                    <a:pt x="1430962" y="355600"/>
                  </a:lnTo>
                  <a:lnTo>
                    <a:pt x="1413438" y="406400"/>
                  </a:lnTo>
                  <a:lnTo>
                    <a:pt x="1395188" y="457200"/>
                  </a:lnTo>
                  <a:lnTo>
                    <a:pt x="1376444" y="508000"/>
                  </a:lnTo>
                  <a:lnTo>
                    <a:pt x="1338406" y="609600"/>
                  </a:lnTo>
                  <a:lnTo>
                    <a:pt x="1319578" y="673100"/>
                  </a:lnTo>
                  <a:lnTo>
                    <a:pt x="1301187" y="723900"/>
                  </a:lnTo>
                  <a:lnTo>
                    <a:pt x="1283468" y="787400"/>
                  </a:lnTo>
                  <a:lnTo>
                    <a:pt x="1266652" y="850900"/>
                  </a:lnTo>
                  <a:lnTo>
                    <a:pt x="1250972" y="901700"/>
                  </a:lnTo>
                  <a:lnTo>
                    <a:pt x="1236662" y="965200"/>
                  </a:lnTo>
                  <a:lnTo>
                    <a:pt x="1223954" y="1028700"/>
                  </a:lnTo>
                  <a:lnTo>
                    <a:pt x="1222068" y="1028700"/>
                  </a:lnTo>
                  <a:lnTo>
                    <a:pt x="1220233" y="1041400"/>
                  </a:lnTo>
                  <a:lnTo>
                    <a:pt x="1218447" y="1054100"/>
                  </a:lnTo>
                  <a:lnTo>
                    <a:pt x="1216711" y="1066800"/>
                  </a:lnTo>
                  <a:lnTo>
                    <a:pt x="1214855" y="1066800"/>
                  </a:lnTo>
                  <a:lnTo>
                    <a:pt x="1213064" y="1079500"/>
                  </a:lnTo>
                  <a:lnTo>
                    <a:pt x="1211339" y="1092200"/>
                  </a:lnTo>
                  <a:lnTo>
                    <a:pt x="1209680" y="1104900"/>
                  </a:lnTo>
                  <a:lnTo>
                    <a:pt x="1203435" y="1143000"/>
                  </a:lnTo>
                  <a:lnTo>
                    <a:pt x="1198525" y="1181100"/>
                  </a:lnTo>
                  <a:lnTo>
                    <a:pt x="1195038" y="1231900"/>
                  </a:lnTo>
                  <a:lnTo>
                    <a:pt x="1193066" y="1270000"/>
                  </a:lnTo>
                  <a:close/>
                </a:path>
                <a:path w="1760219" h="1358900">
                  <a:moveTo>
                    <a:pt x="340356" y="1358900"/>
                  </a:moveTo>
                  <a:lnTo>
                    <a:pt x="336716" y="1308100"/>
                  </a:lnTo>
                  <a:lnTo>
                    <a:pt x="329203" y="1257300"/>
                  </a:lnTo>
                  <a:lnTo>
                    <a:pt x="318221" y="1193800"/>
                  </a:lnTo>
                  <a:lnTo>
                    <a:pt x="304173" y="1143000"/>
                  </a:lnTo>
                  <a:lnTo>
                    <a:pt x="287462" y="1092200"/>
                  </a:lnTo>
                  <a:lnTo>
                    <a:pt x="268493" y="1028700"/>
                  </a:lnTo>
                  <a:lnTo>
                    <a:pt x="247669" y="977900"/>
                  </a:lnTo>
                  <a:lnTo>
                    <a:pt x="225394" y="914400"/>
                  </a:lnTo>
                  <a:lnTo>
                    <a:pt x="202070" y="863600"/>
                  </a:lnTo>
                  <a:lnTo>
                    <a:pt x="178103" y="812800"/>
                  </a:lnTo>
                  <a:lnTo>
                    <a:pt x="153895" y="762000"/>
                  </a:lnTo>
                  <a:lnTo>
                    <a:pt x="129849" y="711200"/>
                  </a:lnTo>
                  <a:lnTo>
                    <a:pt x="106371" y="660400"/>
                  </a:lnTo>
                  <a:lnTo>
                    <a:pt x="83862" y="622300"/>
                  </a:lnTo>
                  <a:lnTo>
                    <a:pt x="62728" y="584200"/>
                  </a:lnTo>
                  <a:lnTo>
                    <a:pt x="43370" y="546100"/>
                  </a:lnTo>
                  <a:lnTo>
                    <a:pt x="26194" y="508000"/>
                  </a:lnTo>
                  <a:lnTo>
                    <a:pt x="11603" y="482600"/>
                  </a:lnTo>
                  <a:lnTo>
                    <a:pt x="0" y="469900"/>
                  </a:lnTo>
                  <a:lnTo>
                    <a:pt x="46441" y="482600"/>
                  </a:lnTo>
                  <a:lnTo>
                    <a:pt x="90881" y="508000"/>
                  </a:lnTo>
                  <a:lnTo>
                    <a:pt x="133350" y="533400"/>
                  </a:lnTo>
                  <a:lnTo>
                    <a:pt x="173878" y="571500"/>
                  </a:lnTo>
                  <a:lnTo>
                    <a:pt x="212496" y="596900"/>
                  </a:lnTo>
                  <a:lnTo>
                    <a:pt x="249236" y="635000"/>
                  </a:lnTo>
                  <a:lnTo>
                    <a:pt x="284128" y="673100"/>
                  </a:lnTo>
                  <a:lnTo>
                    <a:pt x="317202" y="711200"/>
                  </a:lnTo>
                  <a:lnTo>
                    <a:pt x="348490" y="749300"/>
                  </a:lnTo>
                  <a:lnTo>
                    <a:pt x="378022" y="787400"/>
                  </a:lnTo>
                  <a:lnTo>
                    <a:pt x="405829" y="825500"/>
                  </a:lnTo>
                  <a:lnTo>
                    <a:pt x="431942" y="863600"/>
                  </a:lnTo>
                  <a:lnTo>
                    <a:pt x="456391" y="914400"/>
                  </a:lnTo>
                  <a:lnTo>
                    <a:pt x="479207" y="952500"/>
                  </a:lnTo>
                  <a:lnTo>
                    <a:pt x="500422" y="990600"/>
                  </a:lnTo>
                  <a:lnTo>
                    <a:pt x="520065" y="1028700"/>
                  </a:lnTo>
                  <a:lnTo>
                    <a:pt x="532066" y="1066800"/>
                  </a:lnTo>
                  <a:lnTo>
                    <a:pt x="535921" y="1066800"/>
                  </a:lnTo>
                  <a:lnTo>
                    <a:pt x="539677" y="1079500"/>
                  </a:lnTo>
                  <a:lnTo>
                    <a:pt x="543364" y="1092200"/>
                  </a:lnTo>
                  <a:lnTo>
                    <a:pt x="546980" y="1092200"/>
                  </a:lnTo>
                  <a:lnTo>
                    <a:pt x="550525" y="1104900"/>
                  </a:lnTo>
                  <a:lnTo>
                    <a:pt x="567432" y="1143000"/>
                  </a:lnTo>
                  <a:lnTo>
                    <a:pt x="582576" y="1181100"/>
                  </a:lnTo>
                  <a:lnTo>
                    <a:pt x="596010" y="1219200"/>
                  </a:lnTo>
                  <a:lnTo>
                    <a:pt x="607792" y="1257300"/>
                  </a:lnTo>
                  <a:lnTo>
                    <a:pt x="577202" y="1257300"/>
                  </a:lnTo>
                  <a:lnTo>
                    <a:pt x="567140" y="1270000"/>
                  </a:lnTo>
                  <a:lnTo>
                    <a:pt x="549385" y="1270000"/>
                  </a:lnTo>
                  <a:lnTo>
                    <a:pt x="493742" y="1282700"/>
                  </a:lnTo>
                  <a:lnTo>
                    <a:pt x="440340" y="1308100"/>
                  </a:lnTo>
                  <a:lnTo>
                    <a:pt x="389203" y="1333500"/>
                  </a:lnTo>
                  <a:lnTo>
                    <a:pt x="340356" y="1358900"/>
                  </a:lnTo>
                  <a:close/>
                </a:path>
                <a:path w="1760219" h="1358900">
                  <a:moveTo>
                    <a:pt x="1419850" y="1358900"/>
                  </a:moveTo>
                  <a:lnTo>
                    <a:pt x="1371003" y="1333500"/>
                  </a:lnTo>
                  <a:lnTo>
                    <a:pt x="1319866" y="1308100"/>
                  </a:lnTo>
                  <a:lnTo>
                    <a:pt x="1266463" y="1282700"/>
                  </a:lnTo>
                  <a:lnTo>
                    <a:pt x="1210820" y="1270000"/>
                  </a:lnTo>
                  <a:lnTo>
                    <a:pt x="1212983" y="1219200"/>
                  </a:lnTo>
                  <a:lnTo>
                    <a:pt x="1217135" y="1181100"/>
                  </a:lnTo>
                  <a:lnTo>
                    <a:pt x="1223140" y="1130300"/>
                  </a:lnTo>
                  <a:lnTo>
                    <a:pt x="1230858" y="1079500"/>
                  </a:lnTo>
                  <a:lnTo>
                    <a:pt x="1240149" y="1028700"/>
                  </a:lnTo>
                  <a:lnTo>
                    <a:pt x="1259792" y="990600"/>
                  </a:lnTo>
                  <a:lnTo>
                    <a:pt x="1281007" y="952500"/>
                  </a:lnTo>
                  <a:lnTo>
                    <a:pt x="1303823" y="914400"/>
                  </a:lnTo>
                  <a:lnTo>
                    <a:pt x="1328272" y="863600"/>
                  </a:lnTo>
                  <a:lnTo>
                    <a:pt x="1354385" y="825500"/>
                  </a:lnTo>
                  <a:lnTo>
                    <a:pt x="1382191" y="787400"/>
                  </a:lnTo>
                  <a:lnTo>
                    <a:pt x="1411723" y="749300"/>
                  </a:lnTo>
                  <a:lnTo>
                    <a:pt x="1443010" y="711200"/>
                  </a:lnTo>
                  <a:lnTo>
                    <a:pt x="1476084" y="673100"/>
                  </a:lnTo>
                  <a:lnTo>
                    <a:pt x="1510975" y="635000"/>
                  </a:lnTo>
                  <a:lnTo>
                    <a:pt x="1547714" y="596900"/>
                  </a:lnTo>
                  <a:lnTo>
                    <a:pt x="1586332" y="571500"/>
                  </a:lnTo>
                  <a:lnTo>
                    <a:pt x="1626859" y="533400"/>
                  </a:lnTo>
                  <a:lnTo>
                    <a:pt x="1669327" y="508000"/>
                  </a:lnTo>
                  <a:lnTo>
                    <a:pt x="1713766" y="482600"/>
                  </a:lnTo>
                  <a:lnTo>
                    <a:pt x="1760206" y="469900"/>
                  </a:lnTo>
                  <a:lnTo>
                    <a:pt x="1748603" y="482600"/>
                  </a:lnTo>
                  <a:lnTo>
                    <a:pt x="1734011" y="508000"/>
                  </a:lnTo>
                  <a:lnTo>
                    <a:pt x="1716835" y="546100"/>
                  </a:lnTo>
                  <a:lnTo>
                    <a:pt x="1697478" y="584200"/>
                  </a:lnTo>
                  <a:lnTo>
                    <a:pt x="1676343" y="622300"/>
                  </a:lnTo>
                  <a:lnTo>
                    <a:pt x="1653834" y="660400"/>
                  </a:lnTo>
                  <a:lnTo>
                    <a:pt x="1630356" y="711200"/>
                  </a:lnTo>
                  <a:lnTo>
                    <a:pt x="1606310" y="762000"/>
                  </a:lnTo>
                  <a:lnTo>
                    <a:pt x="1582102" y="812800"/>
                  </a:lnTo>
                  <a:lnTo>
                    <a:pt x="1558134" y="863600"/>
                  </a:lnTo>
                  <a:lnTo>
                    <a:pt x="1534811" y="914400"/>
                  </a:lnTo>
                  <a:lnTo>
                    <a:pt x="1512535" y="977900"/>
                  </a:lnTo>
                  <a:lnTo>
                    <a:pt x="1491711" y="1028700"/>
                  </a:lnTo>
                  <a:lnTo>
                    <a:pt x="1472742" y="1092200"/>
                  </a:lnTo>
                  <a:lnTo>
                    <a:pt x="1456032" y="1143000"/>
                  </a:lnTo>
                  <a:lnTo>
                    <a:pt x="1441984" y="1193800"/>
                  </a:lnTo>
                  <a:lnTo>
                    <a:pt x="1431002" y="1257300"/>
                  </a:lnTo>
                  <a:lnTo>
                    <a:pt x="1423489" y="1308100"/>
                  </a:lnTo>
                  <a:lnTo>
                    <a:pt x="1419850" y="1358900"/>
                  </a:lnTo>
                  <a:close/>
                </a:path>
              </a:pathLst>
            </a:custGeom>
            <a:solidFill>
              <a:srgbClr val="007832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14611593" y="1358593"/>
              <a:ext cx="2028189" cy="3071495"/>
            </a:xfrm>
            <a:custGeom>
              <a:avLst/>
              <a:gdLst/>
              <a:ahLst/>
              <a:cxnLst/>
              <a:rect l="l" t="t" r="r" b="b"/>
              <a:pathLst>
                <a:path w="2028190" h="3071495">
                  <a:moveTo>
                    <a:pt x="1013953" y="3071435"/>
                  </a:moveTo>
                  <a:lnTo>
                    <a:pt x="974445" y="3070930"/>
                  </a:lnTo>
                  <a:lnTo>
                    <a:pt x="933917" y="3069343"/>
                  </a:lnTo>
                  <a:lnTo>
                    <a:pt x="892523" y="3066569"/>
                  </a:lnTo>
                  <a:lnTo>
                    <a:pt x="850415" y="3062501"/>
                  </a:lnTo>
                  <a:lnTo>
                    <a:pt x="807746" y="3057035"/>
                  </a:lnTo>
                  <a:lnTo>
                    <a:pt x="764671" y="3050065"/>
                  </a:lnTo>
                  <a:lnTo>
                    <a:pt x="721342" y="3041484"/>
                  </a:lnTo>
                  <a:lnTo>
                    <a:pt x="677913" y="3031187"/>
                  </a:lnTo>
                  <a:lnTo>
                    <a:pt x="634537" y="3019068"/>
                  </a:lnTo>
                  <a:lnTo>
                    <a:pt x="591368" y="3005021"/>
                  </a:lnTo>
                  <a:lnTo>
                    <a:pt x="548558" y="2988940"/>
                  </a:lnTo>
                  <a:lnTo>
                    <a:pt x="506261" y="2970720"/>
                  </a:lnTo>
                  <a:lnTo>
                    <a:pt x="464630" y="2950255"/>
                  </a:lnTo>
                  <a:lnTo>
                    <a:pt x="423819" y="2927439"/>
                  </a:lnTo>
                  <a:lnTo>
                    <a:pt x="383981" y="2902167"/>
                  </a:lnTo>
                  <a:lnTo>
                    <a:pt x="345270" y="2874331"/>
                  </a:lnTo>
                  <a:lnTo>
                    <a:pt x="307838" y="2843828"/>
                  </a:lnTo>
                  <a:lnTo>
                    <a:pt x="271839" y="2810550"/>
                  </a:lnTo>
                  <a:lnTo>
                    <a:pt x="237426" y="2774393"/>
                  </a:lnTo>
                  <a:lnTo>
                    <a:pt x="204753" y="2735249"/>
                  </a:lnTo>
                  <a:lnTo>
                    <a:pt x="173973" y="2693015"/>
                  </a:lnTo>
                  <a:lnTo>
                    <a:pt x="145239" y="2647583"/>
                  </a:lnTo>
                  <a:lnTo>
                    <a:pt x="118705" y="2598847"/>
                  </a:lnTo>
                  <a:lnTo>
                    <a:pt x="94523" y="2546704"/>
                  </a:lnTo>
                  <a:lnTo>
                    <a:pt x="79537" y="2508436"/>
                  </a:lnTo>
                  <a:lnTo>
                    <a:pt x="66138" y="2467952"/>
                  </a:lnTo>
                  <a:lnTo>
                    <a:pt x="54248" y="2425411"/>
                  </a:lnTo>
                  <a:lnTo>
                    <a:pt x="43786" y="2380968"/>
                  </a:lnTo>
                  <a:lnTo>
                    <a:pt x="34672" y="2334781"/>
                  </a:lnTo>
                  <a:lnTo>
                    <a:pt x="26825" y="2287006"/>
                  </a:lnTo>
                  <a:lnTo>
                    <a:pt x="20165" y="2237800"/>
                  </a:lnTo>
                  <a:lnTo>
                    <a:pt x="14612" y="2187320"/>
                  </a:lnTo>
                  <a:lnTo>
                    <a:pt x="10086" y="2135723"/>
                  </a:lnTo>
                  <a:lnTo>
                    <a:pt x="6507" y="2083166"/>
                  </a:lnTo>
                  <a:lnTo>
                    <a:pt x="3794" y="2029805"/>
                  </a:lnTo>
                  <a:lnTo>
                    <a:pt x="1867" y="1975798"/>
                  </a:lnTo>
                  <a:lnTo>
                    <a:pt x="646" y="1921301"/>
                  </a:lnTo>
                  <a:lnTo>
                    <a:pt x="50" y="1866470"/>
                  </a:lnTo>
                  <a:lnTo>
                    <a:pt x="0" y="1811464"/>
                  </a:lnTo>
                  <a:lnTo>
                    <a:pt x="414" y="1756439"/>
                  </a:lnTo>
                  <a:lnTo>
                    <a:pt x="1214" y="1701551"/>
                  </a:lnTo>
                  <a:lnTo>
                    <a:pt x="2318" y="1646958"/>
                  </a:lnTo>
                  <a:lnTo>
                    <a:pt x="5120" y="1539282"/>
                  </a:lnTo>
                  <a:lnTo>
                    <a:pt x="9601" y="1383898"/>
                  </a:lnTo>
                  <a:lnTo>
                    <a:pt x="10848" y="1334366"/>
                  </a:lnTo>
                  <a:lnTo>
                    <a:pt x="11838" y="1286225"/>
                  </a:lnTo>
                  <a:lnTo>
                    <a:pt x="12491" y="1239634"/>
                  </a:lnTo>
                  <a:lnTo>
                    <a:pt x="12727" y="1194749"/>
                  </a:lnTo>
                  <a:lnTo>
                    <a:pt x="13605" y="1126218"/>
                  </a:lnTo>
                  <a:lnTo>
                    <a:pt x="16217" y="1060093"/>
                  </a:lnTo>
                  <a:lnTo>
                    <a:pt x="20528" y="996342"/>
                  </a:lnTo>
                  <a:lnTo>
                    <a:pt x="26503" y="934931"/>
                  </a:lnTo>
                  <a:lnTo>
                    <a:pt x="34107" y="875827"/>
                  </a:lnTo>
                  <a:lnTo>
                    <a:pt x="43305" y="818996"/>
                  </a:lnTo>
                  <a:lnTo>
                    <a:pt x="54064" y="764404"/>
                  </a:lnTo>
                  <a:lnTo>
                    <a:pt x="66347" y="712019"/>
                  </a:lnTo>
                  <a:lnTo>
                    <a:pt x="80121" y="661808"/>
                  </a:lnTo>
                  <a:lnTo>
                    <a:pt x="95350" y="613735"/>
                  </a:lnTo>
                  <a:lnTo>
                    <a:pt x="112000" y="567769"/>
                  </a:lnTo>
                  <a:lnTo>
                    <a:pt x="130036" y="523875"/>
                  </a:lnTo>
                  <a:lnTo>
                    <a:pt x="149424" y="482020"/>
                  </a:lnTo>
                  <a:lnTo>
                    <a:pt x="170128" y="442172"/>
                  </a:lnTo>
                  <a:lnTo>
                    <a:pt x="192113" y="404295"/>
                  </a:lnTo>
                  <a:lnTo>
                    <a:pt x="215346" y="368357"/>
                  </a:lnTo>
                  <a:lnTo>
                    <a:pt x="239791" y="334325"/>
                  </a:lnTo>
                  <a:lnTo>
                    <a:pt x="265414" y="302165"/>
                  </a:lnTo>
                  <a:lnTo>
                    <a:pt x="292179" y="271843"/>
                  </a:lnTo>
                  <a:lnTo>
                    <a:pt x="320052" y="243326"/>
                  </a:lnTo>
                  <a:lnTo>
                    <a:pt x="348999" y="216581"/>
                  </a:lnTo>
                  <a:lnTo>
                    <a:pt x="378984" y="191574"/>
                  </a:lnTo>
                  <a:lnTo>
                    <a:pt x="409973" y="168272"/>
                  </a:lnTo>
                  <a:lnTo>
                    <a:pt x="441931" y="146641"/>
                  </a:lnTo>
                  <a:lnTo>
                    <a:pt x="474823" y="126648"/>
                  </a:lnTo>
                  <a:lnTo>
                    <a:pt x="508615" y="108260"/>
                  </a:lnTo>
                  <a:lnTo>
                    <a:pt x="543272" y="91443"/>
                  </a:lnTo>
                  <a:lnTo>
                    <a:pt x="578758" y="76163"/>
                  </a:lnTo>
                  <a:lnTo>
                    <a:pt x="615040" y="62387"/>
                  </a:lnTo>
                  <a:lnTo>
                    <a:pt x="652082" y="50082"/>
                  </a:lnTo>
                  <a:lnTo>
                    <a:pt x="689850" y="39214"/>
                  </a:lnTo>
                  <a:lnTo>
                    <a:pt x="728310" y="29750"/>
                  </a:lnTo>
                  <a:lnTo>
                    <a:pt x="767425" y="21656"/>
                  </a:lnTo>
                  <a:lnTo>
                    <a:pt x="807162" y="14900"/>
                  </a:lnTo>
                  <a:lnTo>
                    <a:pt x="847485" y="9446"/>
                  </a:lnTo>
                  <a:lnTo>
                    <a:pt x="888361" y="5263"/>
                  </a:lnTo>
                  <a:lnTo>
                    <a:pt x="929754" y="2317"/>
                  </a:lnTo>
                  <a:lnTo>
                    <a:pt x="971629" y="573"/>
                  </a:lnTo>
                  <a:lnTo>
                    <a:pt x="1013953" y="0"/>
                  </a:lnTo>
                  <a:lnTo>
                    <a:pt x="1056276" y="573"/>
                  </a:lnTo>
                  <a:lnTo>
                    <a:pt x="1098151" y="2317"/>
                  </a:lnTo>
                  <a:lnTo>
                    <a:pt x="1139544" y="5263"/>
                  </a:lnTo>
                  <a:lnTo>
                    <a:pt x="1180420" y="9446"/>
                  </a:lnTo>
                  <a:lnTo>
                    <a:pt x="1220743" y="14900"/>
                  </a:lnTo>
                  <a:lnTo>
                    <a:pt x="1260480" y="21656"/>
                  </a:lnTo>
                  <a:lnTo>
                    <a:pt x="1299595" y="29750"/>
                  </a:lnTo>
                  <a:lnTo>
                    <a:pt x="1338055" y="39214"/>
                  </a:lnTo>
                  <a:lnTo>
                    <a:pt x="1375823" y="50082"/>
                  </a:lnTo>
                  <a:lnTo>
                    <a:pt x="1412865" y="62387"/>
                  </a:lnTo>
                  <a:lnTo>
                    <a:pt x="1449147" y="76163"/>
                  </a:lnTo>
                  <a:lnTo>
                    <a:pt x="1484633" y="91443"/>
                  </a:lnTo>
                  <a:lnTo>
                    <a:pt x="1519289" y="108260"/>
                  </a:lnTo>
                  <a:lnTo>
                    <a:pt x="1553081" y="126648"/>
                  </a:lnTo>
                  <a:lnTo>
                    <a:pt x="1585973" y="146641"/>
                  </a:lnTo>
                  <a:lnTo>
                    <a:pt x="1617931" y="168272"/>
                  </a:lnTo>
                  <a:lnTo>
                    <a:pt x="1648920" y="191574"/>
                  </a:lnTo>
                  <a:lnTo>
                    <a:pt x="1678905" y="216581"/>
                  </a:lnTo>
                  <a:lnTo>
                    <a:pt x="1707852" y="243326"/>
                  </a:lnTo>
                  <a:lnTo>
                    <a:pt x="1735725" y="271843"/>
                  </a:lnTo>
                  <a:lnTo>
                    <a:pt x="1762490" y="302165"/>
                  </a:lnTo>
                  <a:lnTo>
                    <a:pt x="1788113" y="334325"/>
                  </a:lnTo>
                  <a:lnTo>
                    <a:pt x="1812558" y="368357"/>
                  </a:lnTo>
                  <a:lnTo>
                    <a:pt x="1835790" y="404295"/>
                  </a:lnTo>
                  <a:lnTo>
                    <a:pt x="1857776" y="442172"/>
                  </a:lnTo>
                  <a:lnTo>
                    <a:pt x="1878480" y="482020"/>
                  </a:lnTo>
                  <a:lnTo>
                    <a:pt x="1897867" y="523875"/>
                  </a:lnTo>
                  <a:lnTo>
                    <a:pt x="1915903" y="567769"/>
                  </a:lnTo>
                  <a:lnTo>
                    <a:pt x="1932553" y="613735"/>
                  </a:lnTo>
                  <a:lnTo>
                    <a:pt x="1947782" y="661808"/>
                  </a:lnTo>
                  <a:lnTo>
                    <a:pt x="1961556" y="712019"/>
                  </a:lnTo>
                  <a:lnTo>
                    <a:pt x="1973839" y="764404"/>
                  </a:lnTo>
                  <a:lnTo>
                    <a:pt x="1984598" y="818996"/>
                  </a:lnTo>
                  <a:lnTo>
                    <a:pt x="1993796" y="875827"/>
                  </a:lnTo>
                  <a:lnTo>
                    <a:pt x="2001400" y="934931"/>
                  </a:lnTo>
                  <a:lnTo>
                    <a:pt x="2007375" y="996342"/>
                  </a:lnTo>
                  <a:lnTo>
                    <a:pt x="2011686" y="1060093"/>
                  </a:lnTo>
                  <a:lnTo>
                    <a:pt x="2014298" y="1126218"/>
                  </a:lnTo>
                  <a:lnTo>
                    <a:pt x="2015176" y="1194749"/>
                  </a:lnTo>
                  <a:lnTo>
                    <a:pt x="2015411" y="1239634"/>
                  </a:lnTo>
                  <a:lnTo>
                    <a:pt x="2016064" y="1286225"/>
                  </a:lnTo>
                  <a:lnTo>
                    <a:pt x="2017055" y="1334366"/>
                  </a:lnTo>
                  <a:lnTo>
                    <a:pt x="2019726" y="1434666"/>
                  </a:lnTo>
                  <a:lnTo>
                    <a:pt x="2024256" y="1592816"/>
                  </a:lnTo>
                  <a:lnTo>
                    <a:pt x="2025585" y="1646958"/>
                  </a:lnTo>
                  <a:lnTo>
                    <a:pt x="2026690" y="1701551"/>
                  </a:lnTo>
                  <a:lnTo>
                    <a:pt x="2027489" y="1756439"/>
                  </a:lnTo>
                  <a:lnTo>
                    <a:pt x="2027904" y="1811464"/>
                  </a:lnTo>
                  <a:lnTo>
                    <a:pt x="2027854" y="1866470"/>
                  </a:lnTo>
                  <a:lnTo>
                    <a:pt x="2027258" y="1921301"/>
                  </a:lnTo>
                  <a:lnTo>
                    <a:pt x="2026037" y="1975798"/>
                  </a:lnTo>
                  <a:lnTo>
                    <a:pt x="2024110" y="2029805"/>
                  </a:lnTo>
                  <a:lnTo>
                    <a:pt x="2021397" y="2083166"/>
                  </a:lnTo>
                  <a:lnTo>
                    <a:pt x="2017817" y="2135723"/>
                  </a:lnTo>
                  <a:lnTo>
                    <a:pt x="2013291" y="2187320"/>
                  </a:lnTo>
                  <a:lnTo>
                    <a:pt x="2007739" y="2237800"/>
                  </a:lnTo>
                  <a:lnTo>
                    <a:pt x="2001079" y="2287006"/>
                  </a:lnTo>
                  <a:lnTo>
                    <a:pt x="1993232" y="2334781"/>
                  </a:lnTo>
                  <a:lnTo>
                    <a:pt x="1984117" y="2380968"/>
                  </a:lnTo>
                  <a:lnTo>
                    <a:pt x="1973655" y="2425411"/>
                  </a:lnTo>
                  <a:lnTo>
                    <a:pt x="1961765" y="2467952"/>
                  </a:lnTo>
                  <a:lnTo>
                    <a:pt x="1948366" y="2508436"/>
                  </a:lnTo>
                  <a:lnTo>
                    <a:pt x="1933380" y="2546704"/>
                  </a:lnTo>
                  <a:lnTo>
                    <a:pt x="1909198" y="2598847"/>
                  </a:lnTo>
                  <a:lnTo>
                    <a:pt x="1882664" y="2647583"/>
                  </a:lnTo>
                  <a:lnTo>
                    <a:pt x="1853931" y="2693015"/>
                  </a:lnTo>
                  <a:lnTo>
                    <a:pt x="1823151" y="2735249"/>
                  </a:lnTo>
                  <a:lnTo>
                    <a:pt x="1790478" y="2774393"/>
                  </a:lnTo>
                  <a:lnTo>
                    <a:pt x="1756065" y="2810550"/>
                  </a:lnTo>
                  <a:lnTo>
                    <a:pt x="1720066" y="2843828"/>
                  </a:lnTo>
                  <a:lnTo>
                    <a:pt x="1682634" y="2874331"/>
                  </a:lnTo>
                  <a:lnTo>
                    <a:pt x="1643923" y="2902167"/>
                  </a:lnTo>
                  <a:lnTo>
                    <a:pt x="1604085" y="2927439"/>
                  </a:lnTo>
                  <a:lnTo>
                    <a:pt x="1563274" y="2950255"/>
                  </a:lnTo>
                  <a:lnTo>
                    <a:pt x="1521644" y="2970720"/>
                  </a:lnTo>
                  <a:lnTo>
                    <a:pt x="1479347" y="2988940"/>
                  </a:lnTo>
                  <a:lnTo>
                    <a:pt x="1436537" y="3005021"/>
                  </a:lnTo>
                  <a:lnTo>
                    <a:pt x="1393367" y="3019068"/>
                  </a:lnTo>
                  <a:lnTo>
                    <a:pt x="1349991" y="3031187"/>
                  </a:lnTo>
                  <a:lnTo>
                    <a:pt x="1306562" y="3041484"/>
                  </a:lnTo>
                  <a:lnTo>
                    <a:pt x="1263234" y="3050065"/>
                  </a:lnTo>
                  <a:lnTo>
                    <a:pt x="1220158" y="3057035"/>
                  </a:lnTo>
                  <a:lnTo>
                    <a:pt x="1177490" y="3062501"/>
                  </a:lnTo>
                  <a:lnTo>
                    <a:pt x="1135382" y="3066569"/>
                  </a:lnTo>
                  <a:lnTo>
                    <a:pt x="1093988" y="3069343"/>
                  </a:lnTo>
                  <a:lnTo>
                    <a:pt x="1053460" y="3070930"/>
                  </a:lnTo>
                  <a:lnTo>
                    <a:pt x="1013953" y="3071435"/>
                  </a:lnTo>
                  <a:close/>
                </a:path>
              </a:pathLst>
            </a:custGeom>
            <a:solidFill>
              <a:srgbClr val="FFCC0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4611977" y="1360890"/>
              <a:ext cx="2027555" cy="3060700"/>
            </a:xfrm>
            <a:custGeom>
              <a:avLst/>
              <a:gdLst/>
              <a:ahLst/>
              <a:cxnLst/>
              <a:rect l="l" t="t" r="r" b="b"/>
              <a:pathLst>
                <a:path w="2027555" h="3060700">
                  <a:moveTo>
                    <a:pt x="1013568" y="76200"/>
                  </a:moveTo>
                  <a:lnTo>
                    <a:pt x="917333" y="0"/>
                  </a:lnTo>
                  <a:lnTo>
                    <a:pt x="930486" y="0"/>
                  </a:lnTo>
                  <a:lnTo>
                    <a:pt x="1013568" y="63500"/>
                  </a:lnTo>
                  <a:lnTo>
                    <a:pt x="1029608" y="63500"/>
                  </a:lnTo>
                  <a:lnTo>
                    <a:pt x="1013568" y="76200"/>
                  </a:lnTo>
                  <a:close/>
                </a:path>
                <a:path w="2027555" h="3060700">
                  <a:moveTo>
                    <a:pt x="1029608" y="63500"/>
                  </a:moveTo>
                  <a:lnTo>
                    <a:pt x="1013568" y="63500"/>
                  </a:lnTo>
                  <a:lnTo>
                    <a:pt x="1096651" y="0"/>
                  </a:lnTo>
                  <a:lnTo>
                    <a:pt x="1109804" y="0"/>
                  </a:lnTo>
                  <a:lnTo>
                    <a:pt x="1029608" y="63500"/>
                  </a:lnTo>
                  <a:close/>
                </a:path>
                <a:path w="2027555" h="3060700">
                  <a:moveTo>
                    <a:pt x="694856" y="342900"/>
                  </a:moveTo>
                  <a:lnTo>
                    <a:pt x="679297" y="342900"/>
                  </a:lnTo>
                  <a:lnTo>
                    <a:pt x="898548" y="165100"/>
                  </a:lnTo>
                  <a:lnTo>
                    <a:pt x="726503" y="25400"/>
                  </a:lnTo>
                  <a:lnTo>
                    <a:pt x="733852" y="25400"/>
                  </a:lnTo>
                  <a:lnTo>
                    <a:pt x="737551" y="12700"/>
                  </a:lnTo>
                  <a:lnTo>
                    <a:pt x="912676" y="165100"/>
                  </a:lnTo>
                  <a:lnTo>
                    <a:pt x="694856" y="342900"/>
                  </a:lnTo>
                  <a:close/>
                </a:path>
                <a:path w="2027555" h="3060700">
                  <a:moveTo>
                    <a:pt x="1347840" y="355600"/>
                  </a:moveTo>
                  <a:lnTo>
                    <a:pt x="1114461" y="165100"/>
                  </a:lnTo>
                  <a:lnTo>
                    <a:pt x="1289585" y="12700"/>
                  </a:lnTo>
                  <a:lnTo>
                    <a:pt x="1293285" y="25400"/>
                  </a:lnTo>
                  <a:lnTo>
                    <a:pt x="1300634" y="25400"/>
                  </a:lnTo>
                  <a:lnTo>
                    <a:pt x="1128589" y="165100"/>
                  </a:lnTo>
                  <a:lnTo>
                    <a:pt x="1347840" y="342900"/>
                  </a:lnTo>
                  <a:lnTo>
                    <a:pt x="1363398" y="342900"/>
                  </a:lnTo>
                  <a:lnTo>
                    <a:pt x="1347840" y="355600"/>
                  </a:lnTo>
                  <a:close/>
                </a:path>
                <a:path w="2027555" h="3060700">
                  <a:moveTo>
                    <a:pt x="538141" y="152400"/>
                  </a:moveTo>
                  <a:lnTo>
                    <a:pt x="659463" y="63500"/>
                  </a:lnTo>
                  <a:lnTo>
                    <a:pt x="668940" y="50800"/>
                  </a:lnTo>
                  <a:lnTo>
                    <a:pt x="689654" y="50800"/>
                  </a:lnTo>
                  <a:lnTo>
                    <a:pt x="699131" y="63500"/>
                  </a:lnTo>
                  <a:lnTo>
                    <a:pt x="768457" y="114300"/>
                  </a:lnTo>
                  <a:lnTo>
                    <a:pt x="679297" y="114300"/>
                  </a:lnTo>
                  <a:lnTo>
                    <a:pt x="538141" y="152400"/>
                  </a:lnTo>
                  <a:close/>
                </a:path>
                <a:path w="2027555" h="3060700">
                  <a:moveTo>
                    <a:pt x="1206685" y="152400"/>
                  </a:moveTo>
                  <a:lnTo>
                    <a:pt x="1328006" y="63500"/>
                  </a:lnTo>
                  <a:lnTo>
                    <a:pt x="1337483" y="50800"/>
                  </a:lnTo>
                  <a:lnTo>
                    <a:pt x="1358197" y="50800"/>
                  </a:lnTo>
                  <a:lnTo>
                    <a:pt x="1367674" y="63500"/>
                  </a:lnTo>
                  <a:lnTo>
                    <a:pt x="1437001" y="114300"/>
                  </a:lnTo>
                  <a:lnTo>
                    <a:pt x="1347840" y="114300"/>
                  </a:lnTo>
                  <a:lnTo>
                    <a:pt x="1206685" y="152400"/>
                  </a:lnTo>
                  <a:close/>
                </a:path>
                <a:path w="2027555" h="3060700">
                  <a:moveTo>
                    <a:pt x="679297" y="355600"/>
                  </a:moveTo>
                  <a:lnTo>
                    <a:pt x="445918" y="165100"/>
                  </a:lnTo>
                  <a:lnTo>
                    <a:pt x="541956" y="88900"/>
                  </a:lnTo>
                  <a:lnTo>
                    <a:pt x="549504" y="76200"/>
                  </a:lnTo>
                  <a:lnTo>
                    <a:pt x="572378" y="76200"/>
                  </a:lnTo>
                  <a:lnTo>
                    <a:pt x="460046" y="165100"/>
                  </a:lnTo>
                  <a:lnTo>
                    <a:pt x="679297" y="342900"/>
                  </a:lnTo>
                  <a:lnTo>
                    <a:pt x="694856" y="342900"/>
                  </a:lnTo>
                  <a:lnTo>
                    <a:pt x="679297" y="355600"/>
                  </a:lnTo>
                  <a:close/>
                </a:path>
                <a:path w="2027555" h="3060700">
                  <a:moveTo>
                    <a:pt x="1363398" y="342900"/>
                  </a:moveTo>
                  <a:lnTo>
                    <a:pt x="1347840" y="342900"/>
                  </a:lnTo>
                  <a:lnTo>
                    <a:pt x="1567091" y="165100"/>
                  </a:lnTo>
                  <a:lnTo>
                    <a:pt x="1454760" y="76200"/>
                  </a:lnTo>
                  <a:lnTo>
                    <a:pt x="1477633" y="76200"/>
                  </a:lnTo>
                  <a:lnTo>
                    <a:pt x="1485181" y="88900"/>
                  </a:lnTo>
                  <a:lnTo>
                    <a:pt x="1581219" y="165100"/>
                  </a:lnTo>
                  <a:lnTo>
                    <a:pt x="1363398" y="342900"/>
                  </a:lnTo>
                  <a:close/>
                </a:path>
                <a:path w="2027555" h="3060700">
                  <a:moveTo>
                    <a:pt x="820452" y="152400"/>
                  </a:moveTo>
                  <a:lnTo>
                    <a:pt x="679297" y="114300"/>
                  </a:lnTo>
                  <a:lnTo>
                    <a:pt x="768457" y="114300"/>
                  </a:lnTo>
                  <a:lnTo>
                    <a:pt x="820452" y="152400"/>
                  </a:lnTo>
                  <a:close/>
                </a:path>
                <a:path w="2027555" h="3060700">
                  <a:moveTo>
                    <a:pt x="1488996" y="152400"/>
                  </a:moveTo>
                  <a:lnTo>
                    <a:pt x="1347840" y="114300"/>
                  </a:lnTo>
                  <a:lnTo>
                    <a:pt x="1437001" y="114300"/>
                  </a:lnTo>
                  <a:lnTo>
                    <a:pt x="1488996" y="152400"/>
                  </a:lnTo>
                  <a:close/>
                </a:path>
                <a:path w="2027555" h="3060700">
                  <a:moveTo>
                    <a:pt x="230372" y="342900"/>
                  </a:moveTo>
                  <a:lnTo>
                    <a:pt x="236052" y="330200"/>
                  </a:lnTo>
                  <a:lnTo>
                    <a:pt x="241792" y="317500"/>
                  </a:lnTo>
                  <a:lnTo>
                    <a:pt x="247594" y="317500"/>
                  </a:lnTo>
                  <a:lnTo>
                    <a:pt x="253459" y="304800"/>
                  </a:lnTo>
                  <a:lnTo>
                    <a:pt x="340099" y="241300"/>
                  </a:lnTo>
                  <a:lnTo>
                    <a:pt x="355657" y="254000"/>
                  </a:lnTo>
                  <a:lnTo>
                    <a:pt x="340099" y="254000"/>
                  </a:lnTo>
                  <a:lnTo>
                    <a:pt x="230372" y="342900"/>
                  </a:lnTo>
                  <a:close/>
                </a:path>
                <a:path w="2027555" h="3060700">
                  <a:moveTo>
                    <a:pt x="1013568" y="622300"/>
                  </a:moveTo>
                  <a:lnTo>
                    <a:pt x="780190" y="431800"/>
                  </a:lnTo>
                  <a:lnTo>
                    <a:pt x="1013568" y="241300"/>
                  </a:lnTo>
                  <a:lnTo>
                    <a:pt x="1029127" y="254000"/>
                  </a:lnTo>
                  <a:lnTo>
                    <a:pt x="1013568" y="254000"/>
                  </a:lnTo>
                  <a:lnTo>
                    <a:pt x="794317" y="431800"/>
                  </a:lnTo>
                  <a:lnTo>
                    <a:pt x="1013568" y="609600"/>
                  </a:lnTo>
                  <a:lnTo>
                    <a:pt x="1029127" y="609600"/>
                  </a:lnTo>
                  <a:lnTo>
                    <a:pt x="1013568" y="622300"/>
                  </a:lnTo>
                  <a:close/>
                </a:path>
                <a:path w="2027555" h="3060700">
                  <a:moveTo>
                    <a:pt x="1687038" y="622300"/>
                  </a:moveTo>
                  <a:lnTo>
                    <a:pt x="1453659" y="431800"/>
                  </a:lnTo>
                  <a:lnTo>
                    <a:pt x="1687038" y="241300"/>
                  </a:lnTo>
                  <a:lnTo>
                    <a:pt x="1704365" y="254000"/>
                  </a:lnTo>
                  <a:lnTo>
                    <a:pt x="1687038" y="254000"/>
                  </a:lnTo>
                  <a:lnTo>
                    <a:pt x="1467787" y="431800"/>
                  </a:lnTo>
                  <a:lnTo>
                    <a:pt x="1687038" y="609600"/>
                  </a:lnTo>
                  <a:lnTo>
                    <a:pt x="1702602" y="609600"/>
                  </a:lnTo>
                  <a:lnTo>
                    <a:pt x="1687038" y="622300"/>
                  </a:lnTo>
                  <a:close/>
                </a:path>
                <a:path w="2027555" h="3060700">
                  <a:moveTo>
                    <a:pt x="355657" y="609600"/>
                  </a:moveTo>
                  <a:lnTo>
                    <a:pt x="340099" y="609600"/>
                  </a:lnTo>
                  <a:lnTo>
                    <a:pt x="559350" y="431800"/>
                  </a:lnTo>
                  <a:lnTo>
                    <a:pt x="340099" y="254000"/>
                  </a:lnTo>
                  <a:lnTo>
                    <a:pt x="355657" y="254000"/>
                  </a:lnTo>
                  <a:lnTo>
                    <a:pt x="573478" y="431800"/>
                  </a:lnTo>
                  <a:lnTo>
                    <a:pt x="355657" y="609600"/>
                  </a:lnTo>
                  <a:close/>
                </a:path>
                <a:path w="2027555" h="3060700">
                  <a:moveTo>
                    <a:pt x="1029127" y="609600"/>
                  </a:moveTo>
                  <a:lnTo>
                    <a:pt x="1013568" y="609600"/>
                  </a:lnTo>
                  <a:lnTo>
                    <a:pt x="1232820" y="431800"/>
                  </a:lnTo>
                  <a:lnTo>
                    <a:pt x="1013568" y="254000"/>
                  </a:lnTo>
                  <a:lnTo>
                    <a:pt x="1029127" y="254000"/>
                  </a:lnTo>
                  <a:lnTo>
                    <a:pt x="1246947" y="431800"/>
                  </a:lnTo>
                  <a:lnTo>
                    <a:pt x="1029127" y="609600"/>
                  </a:lnTo>
                  <a:close/>
                </a:path>
                <a:path w="2027555" h="3060700">
                  <a:moveTo>
                    <a:pt x="1796762" y="342900"/>
                  </a:moveTo>
                  <a:lnTo>
                    <a:pt x="1687038" y="254000"/>
                  </a:lnTo>
                  <a:lnTo>
                    <a:pt x="1704365" y="254000"/>
                  </a:lnTo>
                  <a:lnTo>
                    <a:pt x="1773675" y="304800"/>
                  </a:lnTo>
                  <a:lnTo>
                    <a:pt x="1779540" y="317500"/>
                  </a:lnTo>
                  <a:lnTo>
                    <a:pt x="1785342" y="317500"/>
                  </a:lnTo>
                  <a:lnTo>
                    <a:pt x="1791082" y="330200"/>
                  </a:lnTo>
                  <a:lnTo>
                    <a:pt x="1796762" y="342900"/>
                  </a:lnTo>
                  <a:close/>
                </a:path>
                <a:path w="2027555" h="3060700">
                  <a:moveTo>
                    <a:pt x="198942" y="419100"/>
                  </a:moveTo>
                  <a:lnTo>
                    <a:pt x="320264" y="330200"/>
                  </a:lnTo>
                  <a:lnTo>
                    <a:pt x="329741" y="317500"/>
                  </a:lnTo>
                  <a:lnTo>
                    <a:pt x="350455" y="317500"/>
                  </a:lnTo>
                  <a:lnTo>
                    <a:pt x="359933" y="330200"/>
                  </a:lnTo>
                  <a:lnTo>
                    <a:pt x="429258" y="381000"/>
                  </a:lnTo>
                  <a:lnTo>
                    <a:pt x="340099" y="381000"/>
                  </a:lnTo>
                  <a:lnTo>
                    <a:pt x="198942" y="419100"/>
                  </a:lnTo>
                  <a:close/>
                </a:path>
                <a:path w="2027555" h="3060700">
                  <a:moveTo>
                    <a:pt x="872412" y="419100"/>
                  </a:moveTo>
                  <a:lnTo>
                    <a:pt x="993735" y="330200"/>
                  </a:lnTo>
                  <a:lnTo>
                    <a:pt x="1003212" y="317500"/>
                  </a:lnTo>
                  <a:lnTo>
                    <a:pt x="1023925" y="317500"/>
                  </a:lnTo>
                  <a:lnTo>
                    <a:pt x="1033402" y="330200"/>
                  </a:lnTo>
                  <a:lnTo>
                    <a:pt x="1102729" y="381000"/>
                  </a:lnTo>
                  <a:lnTo>
                    <a:pt x="1013567" y="381000"/>
                  </a:lnTo>
                  <a:lnTo>
                    <a:pt x="872412" y="419100"/>
                  </a:lnTo>
                  <a:close/>
                </a:path>
                <a:path w="2027555" h="3060700">
                  <a:moveTo>
                    <a:pt x="1545884" y="419100"/>
                  </a:moveTo>
                  <a:lnTo>
                    <a:pt x="1667204" y="330200"/>
                  </a:lnTo>
                  <a:lnTo>
                    <a:pt x="1676682" y="317500"/>
                  </a:lnTo>
                  <a:lnTo>
                    <a:pt x="1697395" y="317500"/>
                  </a:lnTo>
                  <a:lnTo>
                    <a:pt x="1706872" y="330200"/>
                  </a:lnTo>
                  <a:lnTo>
                    <a:pt x="1776199" y="381000"/>
                  </a:lnTo>
                  <a:lnTo>
                    <a:pt x="1687038" y="381000"/>
                  </a:lnTo>
                  <a:lnTo>
                    <a:pt x="1545884" y="419100"/>
                  </a:lnTo>
                  <a:close/>
                </a:path>
                <a:path w="2027555" h="3060700">
                  <a:moveTo>
                    <a:pt x="481253" y="419100"/>
                  </a:moveTo>
                  <a:lnTo>
                    <a:pt x="340099" y="381000"/>
                  </a:lnTo>
                  <a:lnTo>
                    <a:pt x="429258" y="381000"/>
                  </a:lnTo>
                  <a:lnTo>
                    <a:pt x="481253" y="419100"/>
                  </a:lnTo>
                  <a:close/>
                </a:path>
                <a:path w="2027555" h="3060700">
                  <a:moveTo>
                    <a:pt x="1154725" y="419100"/>
                  </a:moveTo>
                  <a:lnTo>
                    <a:pt x="1013567" y="381000"/>
                  </a:lnTo>
                  <a:lnTo>
                    <a:pt x="1102729" y="381000"/>
                  </a:lnTo>
                  <a:lnTo>
                    <a:pt x="1154725" y="419100"/>
                  </a:lnTo>
                  <a:close/>
                </a:path>
                <a:path w="2027555" h="3060700">
                  <a:moveTo>
                    <a:pt x="1828195" y="419100"/>
                  </a:moveTo>
                  <a:lnTo>
                    <a:pt x="1687038" y="381000"/>
                  </a:lnTo>
                  <a:lnTo>
                    <a:pt x="1776199" y="381000"/>
                  </a:lnTo>
                  <a:lnTo>
                    <a:pt x="1828195" y="419100"/>
                  </a:lnTo>
                  <a:close/>
                </a:path>
                <a:path w="2027555" h="3060700">
                  <a:moveTo>
                    <a:pt x="340099" y="622300"/>
                  </a:moveTo>
                  <a:lnTo>
                    <a:pt x="153333" y="469900"/>
                  </a:lnTo>
                  <a:lnTo>
                    <a:pt x="154697" y="457200"/>
                  </a:lnTo>
                  <a:lnTo>
                    <a:pt x="157401" y="457200"/>
                  </a:lnTo>
                  <a:lnTo>
                    <a:pt x="340099" y="609600"/>
                  </a:lnTo>
                  <a:lnTo>
                    <a:pt x="355657" y="609600"/>
                  </a:lnTo>
                  <a:lnTo>
                    <a:pt x="340099" y="622300"/>
                  </a:lnTo>
                  <a:close/>
                </a:path>
                <a:path w="2027555" h="3060700">
                  <a:moveTo>
                    <a:pt x="1702602" y="609600"/>
                  </a:moveTo>
                  <a:lnTo>
                    <a:pt x="1687038" y="609600"/>
                  </a:lnTo>
                  <a:lnTo>
                    <a:pt x="1869734" y="457200"/>
                  </a:lnTo>
                  <a:lnTo>
                    <a:pt x="1872439" y="457200"/>
                  </a:lnTo>
                  <a:lnTo>
                    <a:pt x="1873803" y="469900"/>
                  </a:lnTo>
                  <a:lnTo>
                    <a:pt x="1702602" y="609600"/>
                  </a:lnTo>
                  <a:close/>
                </a:path>
                <a:path w="2027555" h="3060700">
                  <a:moveTo>
                    <a:pt x="679297" y="889000"/>
                  </a:moveTo>
                  <a:lnTo>
                    <a:pt x="445918" y="711200"/>
                  </a:lnTo>
                  <a:lnTo>
                    <a:pt x="679297" y="520700"/>
                  </a:lnTo>
                  <a:lnTo>
                    <a:pt x="694856" y="533400"/>
                  </a:lnTo>
                  <a:lnTo>
                    <a:pt x="679297" y="533400"/>
                  </a:lnTo>
                  <a:lnTo>
                    <a:pt x="460046" y="711200"/>
                  </a:lnTo>
                  <a:lnTo>
                    <a:pt x="679297" y="889000"/>
                  </a:lnTo>
                  <a:close/>
                </a:path>
                <a:path w="2027555" h="3060700">
                  <a:moveTo>
                    <a:pt x="1347840" y="889000"/>
                  </a:moveTo>
                  <a:lnTo>
                    <a:pt x="1114461" y="711200"/>
                  </a:lnTo>
                  <a:lnTo>
                    <a:pt x="1347840" y="520700"/>
                  </a:lnTo>
                  <a:lnTo>
                    <a:pt x="1363398" y="533400"/>
                  </a:lnTo>
                  <a:lnTo>
                    <a:pt x="1347840" y="533400"/>
                  </a:lnTo>
                  <a:lnTo>
                    <a:pt x="1128589" y="711200"/>
                  </a:lnTo>
                  <a:lnTo>
                    <a:pt x="1347840" y="889000"/>
                  </a:lnTo>
                  <a:close/>
                </a:path>
                <a:path w="2027555" h="3060700">
                  <a:moveTo>
                    <a:pt x="679297" y="889000"/>
                  </a:moveTo>
                  <a:lnTo>
                    <a:pt x="898548" y="711200"/>
                  </a:lnTo>
                  <a:lnTo>
                    <a:pt x="679297" y="533400"/>
                  </a:lnTo>
                  <a:lnTo>
                    <a:pt x="694856" y="533400"/>
                  </a:lnTo>
                  <a:lnTo>
                    <a:pt x="912676" y="711200"/>
                  </a:lnTo>
                  <a:lnTo>
                    <a:pt x="679297" y="889000"/>
                  </a:lnTo>
                  <a:close/>
                </a:path>
                <a:path w="2027555" h="3060700">
                  <a:moveTo>
                    <a:pt x="1347840" y="889000"/>
                  </a:moveTo>
                  <a:lnTo>
                    <a:pt x="1567091" y="711200"/>
                  </a:lnTo>
                  <a:lnTo>
                    <a:pt x="1347840" y="533400"/>
                  </a:lnTo>
                  <a:lnTo>
                    <a:pt x="1363398" y="533400"/>
                  </a:lnTo>
                  <a:lnTo>
                    <a:pt x="1581219" y="711200"/>
                  </a:lnTo>
                  <a:lnTo>
                    <a:pt x="1347840" y="889000"/>
                  </a:lnTo>
                  <a:close/>
                </a:path>
                <a:path w="2027555" h="3060700">
                  <a:moveTo>
                    <a:pt x="32873" y="876300"/>
                  </a:moveTo>
                  <a:lnTo>
                    <a:pt x="33498" y="863600"/>
                  </a:lnTo>
                  <a:lnTo>
                    <a:pt x="34851" y="863600"/>
                  </a:lnTo>
                  <a:lnTo>
                    <a:pt x="225077" y="711200"/>
                  </a:lnTo>
                  <a:lnTo>
                    <a:pt x="96491" y="596900"/>
                  </a:lnTo>
                  <a:lnTo>
                    <a:pt x="99561" y="596900"/>
                  </a:lnTo>
                  <a:lnTo>
                    <a:pt x="239205" y="711200"/>
                  </a:lnTo>
                  <a:lnTo>
                    <a:pt x="32873" y="876300"/>
                  </a:lnTo>
                  <a:close/>
                </a:path>
                <a:path w="2027555" h="3060700">
                  <a:moveTo>
                    <a:pt x="538141" y="698500"/>
                  </a:moveTo>
                  <a:lnTo>
                    <a:pt x="659463" y="596900"/>
                  </a:lnTo>
                  <a:lnTo>
                    <a:pt x="699131" y="596900"/>
                  </a:lnTo>
                  <a:lnTo>
                    <a:pt x="774957" y="660400"/>
                  </a:lnTo>
                  <a:lnTo>
                    <a:pt x="679297" y="660400"/>
                  </a:lnTo>
                  <a:lnTo>
                    <a:pt x="538141" y="698500"/>
                  </a:lnTo>
                  <a:close/>
                </a:path>
                <a:path w="2027555" h="3060700">
                  <a:moveTo>
                    <a:pt x="1206685" y="698500"/>
                  </a:moveTo>
                  <a:lnTo>
                    <a:pt x="1328006" y="596900"/>
                  </a:lnTo>
                  <a:lnTo>
                    <a:pt x="1367674" y="596900"/>
                  </a:lnTo>
                  <a:lnTo>
                    <a:pt x="1443500" y="660400"/>
                  </a:lnTo>
                  <a:lnTo>
                    <a:pt x="1347840" y="660400"/>
                  </a:lnTo>
                  <a:lnTo>
                    <a:pt x="1206685" y="698500"/>
                  </a:lnTo>
                  <a:close/>
                </a:path>
                <a:path w="2027555" h="3060700">
                  <a:moveTo>
                    <a:pt x="1994262" y="876300"/>
                  </a:moveTo>
                  <a:lnTo>
                    <a:pt x="1787931" y="711200"/>
                  </a:lnTo>
                  <a:lnTo>
                    <a:pt x="1927575" y="596900"/>
                  </a:lnTo>
                  <a:lnTo>
                    <a:pt x="1930645" y="596900"/>
                  </a:lnTo>
                  <a:lnTo>
                    <a:pt x="1802059" y="711200"/>
                  </a:lnTo>
                  <a:lnTo>
                    <a:pt x="1992284" y="863600"/>
                  </a:lnTo>
                  <a:lnTo>
                    <a:pt x="1993637" y="863600"/>
                  </a:lnTo>
                  <a:lnTo>
                    <a:pt x="1994262" y="876300"/>
                  </a:lnTo>
                  <a:close/>
                </a:path>
                <a:path w="2027555" h="3060700">
                  <a:moveTo>
                    <a:pt x="146982" y="698500"/>
                  </a:moveTo>
                  <a:lnTo>
                    <a:pt x="72433" y="673100"/>
                  </a:lnTo>
                  <a:lnTo>
                    <a:pt x="74690" y="673100"/>
                  </a:lnTo>
                  <a:lnTo>
                    <a:pt x="76984" y="660400"/>
                  </a:lnTo>
                  <a:lnTo>
                    <a:pt x="79315" y="660400"/>
                  </a:lnTo>
                  <a:lnTo>
                    <a:pt x="81689" y="647700"/>
                  </a:lnTo>
                  <a:lnTo>
                    <a:pt x="146982" y="698500"/>
                  </a:lnTo>
                  <a:close/>
                </a:path>
                <a:path w="2027555" h="3060700">
                  <a:moveTo>
                    <a:pt x="1880155" y="698500"/>
                  </a:moveTo>
                  <a:lnTo>
                    <a:pt x="1945446" y="647700"/>
                  </a:lnTo>
                  <a:lnTo>
                    <a:pt x="1947820" y="660400"/>
                  </a:lnTo>
                  <a:lnTo>
                    <a:pt x="1950152" y="660400"/>
                  </a:lnTo>
                  <a:lnTo>
                    <a:pt x="1952445" y="673100"/>
                  </a:lnTo>
                  <a:lnTo>
                    <a:pt x="1954703" y="673100"/>
                  </a:lnTo>
                  <a:lnTo>
                    <a:pt x="1880155" y="698500"/>
                  </a:lnTo>
                  <a:close/>
                </a:path>
                <a:path w="2027555" h="3060700">
                  <a:moveTo>
                    <a:pt x="820452" y="698500"/>
                  </a:moveTo>
                  <a:lnTo>
                    <a:pt x="679297" y="660400"/>
                  </a:lnTo>
                  <a:lnTo>
                    <a:pt x="774957" y="660400"/>
                  </a:lnTo>
                  <a:lnTo>
                    <a:pt x="820452" y="698500"/>
                  </a:lnTo>
                  <a:close/>
                </a:path>
                <a:path w="2027555" h="3060700">
                  <a:moveTo>
                    <a:pt x="1488996" y="698500"/>
                  </a:moveTo>
                  <a:lnTo>
                    <a:pt x="1347840" y="660400"/>
                  </a:lnTo>
                  <a:lnTo>
                    <a:pt x="1443500" y="660400"/>
                  </a:lnTo>
                  <a:lnTo>
                    <a:pt x="1488996" y="698500"/>
                  </a:lnTo>
                  <a:close/>
                </a:path>
                <a:path w="2027555" h="3060700">
                  <a:moveTo>
                    <a:pt x="340099" y="1155700"/>
                  </a:moveTo>
                  <a:lnTo>
                    <a:pt x="106720" y="965200"/>
                  </a:lnTo>
                  <a:lnTo>
                    <a:pt x="340099" y="787400"/>
                  </a:lnTo>
                  <a:lnTo>
                    <a:pt x="120848" y="965200"/>
                  </a:lnTo>
                  <a:lnTo>
                    <a:pt x="340099" y="1155700"/>
                  </a:lnTo>
                  <a:close/>
                </a:path>
                <a:path w="2027555" h="3060700">
                  <a:moveTo>
                    <a:pt x="340099" y="1155700"/>
                  </a:moveTo>
                  <a:lnTo>
                    <a:pt x="559350" y="965200"/>
                  </a:lnTo>
                  <a:lnTo>
                    <a:pt x="340099" y="787400"/>
                  </a:lnTo>
                  <a:lnTo>
                    <a:pt x="573478" y="965200"/>
                  </a:lnTo>
                  <a:lnTo>
                    <a:pt x="340099" y="1155700"/>
                  </a:lnTo>
                  <a:close/>
                </a:path>
                <a:path w="2027555" h="3060700">
                  <a:moveTo>
                    <a:pt x="1013568" y="1155700"/>
                  </a:moveTo>
                  <a:lnTo>
                    <a:pt x="780190" y="965200"/>
                  </a:lnTo>
                  <a:lnTo>
                    <a:pt x="1013568" y="787400"/>
                  </a:lnTo>
                  <a:lnTo>
                    <a:pt x="794317" y="965200"/>
                  </a:lnTo>
                  <a:lnTo>
                    <a:pt x="1013568" y="1155700"/>
                  </a:lnTo>
                  <a:close/>
                </a:path>
                <a:path w="2027555" h="3060700">
                  <a:moveTo>
                    <a:pt x="1013568" y="1155700"/>
                  </a:moveTo>
                  <a:lnTo>
                    <a:pt x="1232820" y="965200"/>
                  </a:lnTo>
                  <a:lnTo>
                    <a:pt x="1013568" y="787400"/>
                  </a:lnTo>
                  <a:lnTo>
                    <a:pt x="1246947" y="965200"/>
                  </a:lnTo>
                  <a:lnTo>
                    <a:pt x="1013568" y="1155700"/>
                  </a:lnTo>
                  <a:close/>
                </a:path>
                <a:path w="2027555" h="3060700">
                  <a:moveTo>
                    <a:pt x="1687038" y="1155700"/>
                  </a:moveTo>
                  <a:lnTo>
                    <a:pt x="1453659" y="965200"/>
                  </a:lnTo>
                  <a:lnTo>
                    <a:pt x="1687038" y="787400"/>
                  </a:lnTo>
                  <a:lnTo>
                    <a:pt x="1467787" y="965200"/>
                  </a:lnTo>
                  <a:lnTo>
                    <a:pt x="1687038" y="1155700"/>
                  </a:lnTo>
                  <a:close/>
                </a:path>
                <a:path w="2027555" h="3060700">
                  <a:moveTo>
                    <a:pt x="1687038" y="1155700"/>
                  </a:moveTo>
                  <a:lnTo>
                    <a:pt x="1906289" y="965200"/>
                  </a:lnTo>
                  <a:lnTo>
                    <a:pt x="1687038" y="787400"/>
                  </a:lnTo>
                  <a:lnTo>
                    <a:pt x="1920417" y="965200"/>
                  </a:lnTo>
                  <a:lnTo>
                    <a:pt x="1687038" y="1155700"/>
                  </a:lnTo>
                  <a:close/>
                </a:path>
                <a:path w="2027555" h="3060700">
                  <a:moveTo>
                    <a:pt x="198942" y="965200"/>
                  </a:moveTo>
                  <a:lnTo>
                    <a:pt x="320264" y="863600"/>
                  </a:lnTo>
                  <a:lnTo>
                    <a:pt x="359933" y="863600"/>
                  </a:lnTo>
                  <a:lnTo>
                    <a:pt x="435758" y="927100"/>
                  </a:lnTo>
                  <a:lnTo>
                    <a:pt x="340099" y="927100"/>
                  </a:lnTo>
                  <a:lnTo>
                    <a:pt x="198942" y="965200"/>
                  </a:lnTo>
                  <a:close/>
                </a:path>
                <a:path w="2027555" h="3060700">
                  <a:moveTo>
                    <a:pt x="872412" y="965200"/>
                  </a:moveTo>
                  <a:lnTo>
                    <a:pt x="993735" y="863600"/>
                  </a:lnTo>
                  <a:lnTo>
                    <a:pt x="1033402" y="863600"/>
                  </a:lnTo>
                  <a:lnTo>
                    <a:pt x="1109229" y="927100"/>
                  </a:lnTo>
                  <a:lnTo>
                    <a:pt x="1013567" y="927100"/>
                  </a:lnTo>
                  <a:lnTo>
                    <a:pt x="872412" y="965200"/>
                  </a:lnTo>
                  <a:close/>
                </a:path>
                <a:path w="2027555" h="3060700">
                  <a:moveTo>
                    <a:pt x="1545884" y="965200"/>
                  </a:moveTo>
                  <a:lnTo>
                    <a:pt x="1667204" y="863600"/>
                  </a:lnTo>
                  <a:lnTo>
                    <a:pt x="1706872" y="863600"/>
                  </a:lnTo>
                  <a:lnTo>
                    <a:pt x="1782699" y="927100"/>
                  </a:lnTo>
                  <a:lnTo>
                    <a:pt x="1687038" y="927100"/>
                  </a:lnTo>
                  <a:lnTo>
                    <a:pt x="1545884" y="965200"/>
                  </a:lnTo>
                  <a:close/>
                </a:path>
                <a:path w="2027555" h="3060700">
                  <a:moveTo>
                    <a:pt x="481253" y="965200"/>
                  </a:moveTo>
                  <a:lnTo>
                    <a:pt x="340099" y="927100"/>
                  </a:lnTo>
                  <a:lnTo>
                    <a:pt x="435758" y="927100"/>
                  </a:lnTo>
                  <a:lnTo>
                    <a:pt x="481253" y="965200"/>
                  </a:lnTo>
                  <a:close/>
                </a:path>
                <a:path w="2027555" h="3060700">
                  <a:moveTo>
                    <a:pt x="1154725" y="965200"/>
                  </a:moveTo>
                  <a:lnTo>
                    <a:pt x="1013567" y="927100"/>
                  </a:lnTo>
                  <a:lnTo>
                    <a:pt x="1109229" y="927100"/>
                  </a:lnTo>
                  <a:lnTo>
                    <a:pt x="1154725" y="965200"/>
                  </a:lnTo>
                  <a:close/>
                </a:path>
                <a:path w="2027555" h="3060700">
                  <a:moveTo>
                    <a:pt x="1828195" y="965200"/>
                  </a:moveTo>
                  <a:lnTo>
                    <a:pt x="1687038" y="927100"/>
                  </a:lnTo>
                  <a:lnTo>
                    <a:pt x="1782699" y="927100"/>
                  </a:lnTo>
                  <a:lnTo>
                    <a:pt x="1828195" y="965200"/>
                  </a:lnTo>
                  <a:close/>
                </a:path>
                <a:path w="2027555" h="3060700">
                  <a:moveTo>
                    <a:pt x="679297" y="1435100"/>
                  </a:moveTo>
                  <a:lnTo>
                    <a:pt x="445918" y="1244600"/>
                  </a:lnTo>
                  <a:lnTo>
                    <a:pt x="679297" y="1054100"/>
                  </a:lnTo>
                  <a:lnTo>
                    <a:pt x="694856" y="1066800"/>
                  </a:lnTo>
                  <a:lnTo>
                    <a:pt x="679297" y="1066800"/>
                  </a:lnTo>
                  <a:lnTo>
                    <a:pt x="460046" y="1244600"/>
                  </a:lnTo>
                  <a:lnTo>
                    <a:pt x="679297" y="1422400"/>
                  </a:lnTo>
                  <a:lnTo>
                    <a:pt x="694856" y="1422400"/>
                  </a:lnTo>
                  <a:lnTo>
                    <a:pt x="679297" y="1435100"/>
                  </a:lnTo>
                  <a:close/>
                </a:path>
                <a:path w="2027555" h="3060700">
                  <a:moveTo>
                    <a:pt x="1347840" y="1435100"/>
                  </a:moveTo>
                  <a:lnTo>
                    <a:pt x="1114461" y="1244600"/>
                  </a:lnTo>
                  <a:lnTo>
                    <a:pt x="1347840" y="1054100"/>
                  </a:lnTo>
                  <a:lnTo>
                    <a:pt x="1363398" y="1066800"/>
                  </a:lnTo>
                  <a:lnTo>
                    <a:pt x="1347840" y="1066800"/>
                  </a:lnTo>
                  <a:lnTo>
                    <a:pt x="1128589" y="1244600"/>
                  </a:lnTo>
                  <a:lnTo>
                    <a:pt x="1347840" y="1422400"/>
                  </a:lnTo>
                  <a:lnTo>
                    <a:pt x="1363398" y="1422400"/>
                  </a:lnTo>
                  <a:lnTo>
                    <a:pt x="1347840" y="1435100"/>
                  </a:lnTo>
                  <a:close/>
                </a:path>
                <a:path w="2027555" h="3060700">
                  <a:moveTo>
                    <a:pt x="7444" y="1435100"/>
                  </a:moveTo>
                  <a:lnTo>
                    <a:pt x="7786" y="1422400"/>
                  </a:lnTo>
                  <a:lnTo>
                    <a:pt x="225077" y="1244600"/>
                  </a:lnTo>
                  <a:lnTo>
                    <a:pt x="14628" y="1079500"/>
                  </a:lnTo>
                  <a:lnTo>
                    <a:pt x="14785" y="1079500"/>
                  </a:lnTo>
                  <a:lnTo>
                    <a:pt x="14903" y="1066800"/>
                  </a:lnTo>
                  <a:lnTo>
                    <a:pt x="15074" y="1066800"/>
                  </a:lnTo>
                  <a:lnTo>
                    <a:pt x="239205" y="1244600"/>
                  </a:lnTo>
                  <a:lnTo>
                    <a:pt x="7444" y="1435100"/>
                  </a:lnTo>
                  <a:close/>
                </a:path>
                <a:path w="2027555" h="3060700">
                  <a:moveTo>
                    <a:pt x="694856" y="1422400"/>
                  </a:moveTo>
                  <a:lnTo>
                    <a:pt x="679297" y="1422400"/>
                  </a:lnTo>
                  <a:lnTo>
                    <a:pt x="898548" y="1244600"/>
                  </a:lnTo>
                  <a:lnTo>
                    <a:pt x="679297" y="1066800"/>
                  </a:lnTo>
                  <a:lnTo>
                    <a:pt x="694856" y="1066800"/>
                  </a:lnTo>
                  <a:lnTo>
                    <a:pt x="912676" y="1244600"/>
                  </a:lnTo>
                  <a:lnTo>
                    <a:pt x="694856" y="1422400"/>
                  </a:lnTo>
                  <a:close/>
                </a:path>
                <a:path w="2027555" h="3060700">
                  <a:moveTo>
                    <a:pt x="1363398" y="1422400"/>
                  </a:moveTo>
                  <a:lnTo>
                    <a:pt x="1347840" y="1422400"/>
                  </a:lnTo>
                  <a:lnTo>
                    <a:pt x="1567091" y="1244600"/>
                  </a:lnTo>
                  <a:lnTo>
                    <a:pt x="1347840" y="1066800"/>
                  </a:lnTo>
                  <a:lnTo>
                    <a:pt x="1363398" y="1066800"/>
                  </a:lnTo>
                  <a:lnTo>
                    <a:pt x="1581219" y="1244600"/>
                  </a:lnTo>
                  <a:lnTo>
                    <a:pt x="1363398" y="1422400"/>
                  </a:lnTo>
                  <a:close/>
                </a:path>
                <a:path w="2027555" h="3060700">
                  <a:moveTo>
                    <a:pt x="2019691" y="1435100"/>
                  </a:moveTo>
                  <a:lnTo>
                    <a:pt x="1787931" y="1244600"/>
                  </a:lnTo>
                  <a:lnTo>
                    <a:pt x="2012061" y="1066800"/>
                  </a:lnTo>
                  <a:lnTo>
                    <a:pt x="2012231" y="1066800"/>
                  </a:lnTo>
                  <a:lnTo>
                    <a:pt x="2012350" y="1079500"/>
                  </a:lnTo>
                  <a:lnTo>
                    <a:pt x="2012507" y="1079500"/>
                  </a:lnTo>
                  <a:lnTo>
                    <a:pt x="1802059" y="1244600"/>
                  </a:lnTo>
                  <a:lnTo>
                    <a:pt x="2019349" y="1422400"/>
                  </a:lnTo>
                  <a:lnTo>
                    <a:pt x="2019691" y="1435100"/>
                  </a:lnTo>
                  <a:close/>
                </a:path>
                <a:path w="2027555" h="3060700">
                  <a:moveTo>
                    <a:pt x="146982" y="1244600"/>
                  </a:moveTo>
                  <a:lnTo>
                    <a:pt x="12245" y="1206500"/>
                  </a:lnTo>
                  <a:lnTo>
                    <a:pt x="12370" y="1168400"/>
                  </a:lnTo>
                  <a:lnTo>
                    <a:pt x="12573" y="1155700"/>
                  </a:lnTo>
                  <a:lnTo>
                    <a:pt x="12741" y="1143000"/>
                  </a:lnTo>
                  <a:lnTo>
                    <a:pt x="25660" y="1143000"/>
                  </a:lnTo>
                  <a:lnTo>
                    <a:pt x="146982" y="1244600"/>
                  </a:lnTo>
                  <a:close/>
                </a:path>
                <a:path w="2027555" h="3060700">
                  <a:moveTo>
                    <a:pt x="538141" y="1244600"/>
                  </a:moveTo>
                  <a:lnTo>
                    <a:pt x="659463" y="1143000"/>
                  </a:lnTo>
                  <a:lnTo>
                    <a:pt x="699131" y="1143000"/>
                  </a:lnTo>
                  <a:lnTo>
                    <a:pt x="774957" y="1206500"/>
                  </a:lnTo>
                  <a:lnTo>
                    <a:pt x="679297" y="1206500"/>
                  </a:lnTo>
                  <a:lnTo>
                    <a:pt x="538141" y="1244600"/>
                  </a:lnTo>
                  <a:close/>
                </a:path>
                <a:path w="2027555" h="3060700">
                  <a:moveTo>
                    <a:pt x="1206685" y="1244600"/>
                  </a:moveTo>
                  <a:lnTo>
                    <a:pt x="1328006" y="1143000"/>
                  </a:lnTo>
                  <a:lnTo>
                    <a:pt x="1367674" y="1143000"/>
                  </a:lnTo>
                  <a:lnTo>
                    <a:pt x="1443500" y="1206500"/>
                  </a:lnTo>
                  <a:lnTo>
                    <a:pt x="1347840" y="1206500"/>
                  </a:lnTo>
                  <a:lnTo>
                    <a:pt x="1206685" y="1244600"/>
                  </a:lnTo>
                  <a:close/>
                </a:path>
                <a:path w="2027555" h="3060700">
                  <a:moveTo>
                    <a:pt x="1880155" y="1244600"/>
                  </a:moveTo>
                  <a:lnTo>
                    <a:pt x="2005369" y="1143000"/>
                  </a:lnTo>
                  <a:lnTo>
                    <a:pt x="2014394" y="1143000"/>
                  </a:lnTo>
                  <a:lnTo>
                    <a:pt x="2014562" y="1155700"/>
                  </a:lnTo>
                  <a:lnTo>
                    <a:pt x="2014687" y="1168400"/>
                  </a:lnTo>
                  <a:lnTo>
                    <a:pt x="2014890" y="1206500"/>
                  </a:lnTo>
                  <a:lnTo>
                    <a:pt x="1880155" y="1244600"/>
                  </a:lnTo>
                  <a:close/>
                </a:path>
                <a:path w="2027555" h="3060700">
                  <a:moveTo>
                    <a:pt x="820452" y="1244600"/>
                  </a:moveTo>
                  <a:lnTo>
                    <a:pt x="679297" y="1206500"/>
                  </a:lnTo>
                  <a:lnTo>
                    <a:pt x="774957" y="1206500"/>
                  </a:lnTo>
                  <a:lnTo>
                    <a:pt x="820452" y="1244600"/>
                  </a:lnTo>
                  <a:close/>
                </a:path>
                <a:path w="2027555" h="3060700">
                  <a:moveTo>
                    <a:pt x="1488996" y="1244600"/>
                  </a:moveTo>
                  <a:lnTo>
                    <a:pt x="1347840" y="1206500"/>
                  </a:lnTo>
                  <a:lnTo>
                    <a:pt x="1443500" y="1206500"/>
                  </a:lnTo>
                  <a:lnTo>
                    <a:pt x="1488996" y="1244600"/>
                  </a:lnTo>
                  <a:close/>
                </a:path>
                <a:path w="2027555" h="3060700">
                  <a:moveTo>
                    <a:pt x="340099" y="1701800"/>
                  </a:moveTo>
                  <a:lnTo>
                    <a:pt x="106720" y="1511300"/>
                  </a:lnTo>
                  <a:lnTo>
                    <a:pt x="340099" y="1320800"/>
                  </a:lnTo>
                  <a:lnTo>
                    <a:pt x="355657" y="1333500"/>
                  </a:lnTo>
                  <a:lnTo>
                    <a:pt x="340099" y="1333500"/>
                  </a:lnTo>
                  <a:lnTo>
                    <a:pt x="120848" y="1511300"/>
                  </a:lnTo>
                  <a:lnTo>
                    <a:pt x="340099" y="1689100"/>
                  </a:lnTo>
                  <a:lnTo>
                    <a:pt x="355657" y="1689100"/>
                  </a:lnTo>
                  <a:lnTo>
                    <a:pt x="340099" y="1701800"/>
                  </a:lnTo>
                  <a:close/>
                </a:path>
                <a:path w="2027555" h="3060700">
                  <a:moveTo>
                    <a:pt x="1013568" y="1701800"/>
                  </a:moveTo>
                  <a:lnTo>
                    <a:pt x="780190" y="1511300"/>
                  </a:lnTo>
                  <a:lnTo>
                    <a:pt x="1013568" y="1320800"/>
                  </a:lnTo>
                  <a:lnTo>
                    <a:pt x="1029127" y="1333500"/>
                  </a:lnTo>
                  <a:lnTo>
                    <a:pt x="1013568" y="1333500"/>
                  </a:lnTo>
                  <a:lnTo>
                    <a:pt x="794317" y="1511300"/>
                  </a:lnTo>
                  <a:lnTo>
                    <a:pt x="1013568" y="1689100"/>
                  </a:lnTo>
                  <a:lnTo>
                    <a:pt x="1029127" y="1689100"/>
                  </a:lnTo>
                  <a:lnTo>
                    <a:pt x="1013568" y="1701800"/>
                  </a:lnTo>
                  <a:close/>
                </a:path>
                <a:path w="2027555" h="3060700">
                  <a:moveTo>
                    <a:pt x="1687038" y="1701800"/>
                  </a:moveTo>
                  <a:lnTo>
                    <a:pt x="1453659" y="1511300"/>
                  </a:lnTo>
                  <a:lnTo>
                    <a:pt x="1687038" y="1320800"/>
                  </a:lnTo>
                  <a:lnTo>
                    <a:pt x="1702597" y="1333500"/>
                  </a:lnTo>
                  <a:lnTo>
                    <a:pt x="1687038" y="1333500"/>
                  </a:lnTo>
                  <a:lnTo>
                    <a:pt x="1467787" y="1511300"/>
                  </a:lnTo>
                  <a:lnTo>
                    <a:pt x="1687038" y="1689100"/>
                  </a:lnTo>
                  <a:lnTo>
                    <a:pt x="1702597" y="1689100"/>
                  </a:lnTo>
                  <a:lnTo>
                    <a:pt x="1687038" y="1701800"/>
                  </a:lnTo>
                  <a:close/>
                </a:path>
                <a:path w="2027555" h="3060700">
                  <a:moveTo>
                    <a:pt x="355657" y="1689100"/>
                  </a:moveTo>
                  <a:lnTo>
                    <a:pt x="340099" y="1689100"/>
                  </a:lnTo>
                  <a:lnTo>
                    <a:pt x="559350" y="1511300"/>
                  </a:lnTo>
                  <a:lnTo>
                    <a:pt x="340099" y="1333500"/>
                  </a:lnTo>
                  <a:lnTo>
                    <a:pt x="355657" y="1333500"/>
                  </a:lnTo>
                  <a:lnTo>
                    <a:pt x="573478" y="1511300"/>
                  </a:lnTo>
                  <a:lnTo>
                    <a:pt x="355657" y="1689100"/>
                  </a:lnTo>
                  <a:close/>
                </a:path>
                <a:path w="2027555" h="3060700">
                  <a:moveTo>
                    <a:pt x="1029127" y="1689100"/>
                  </a:moveTo>
                  <a:lnTo>
                    <a:pt x="1013568" y="1689100"/>
                  </a:lnTo>
                  <a:lnTo>
                    <a:pt x="1232820" y="1511300"/>
                  </a:lnTo>
                  <a:lnTo>
                    <a:pt x="1013568" y="1333500"/>
                  </a:lnTo>
                  <a:lnTo>
                    <a:pt x="1029127" y="1333500"/>
                  </a:lnTo>
                  <a:lnTo>
                    <a:pt x="1246947" y="1511300"/>
                  </a:lnTo>
                  <a:lnTo>
                    <a:pt x="1029127" y="1689100"/>
                  </a:lnTo>
                  <a:close/>
                </a:path>
                <a:path w="2027555" h="3060700">
                  <a:moveTo>
                    <a:pt x="1702597" y="1689100"/>
                  </a:moveTo>
                  <a:lnTo>
                    <a:pt x="1687038" y="1689100"/>
                  </a:lnTo>
                  <a:lnTo>
                    <a:pt x="1906289" y="1511300"/>
                  </a:lnTo>
                  <a:lnTo>
                    <a:pt x="1687038" y="1333500"/>
                  </a:lnTo>
                  <a:lnTo>
                    <a:pt x="1702597" y="1333500"/>
                  </a:lnTo>
                  <a:lnTo>
                    <a:pt x="1920417" y="1511300"/>
                  </a:lnTo>
                  <a:lnTo>
                    <a:pt x="1702597" y="1689100"/>
                  </a:lnTo>
                  <a:close/>
                </a:path>
                <a:path w="2027555" h="3060700">
                  <a:moveTo>
                    <a:pt x="198942" y="1511300"/>
                  </a:moveTo>
                  <a:lnTo>
                    <a:pt x="320264" y="1409700"/>
                  </a:lnTo>
                  <a:lnTo>
                    <a:pt x="359933" y="1409700"/>
                  </a:lnTo>
                  <a:lnTo>
                    <a:pt x="435758" y="1473200"/>
                  </a:lnTo>
                  <a:lnTo>
                    <a:pt x="340099" y="1473200"/>
                  </a:lnTo>
                  <a:lnTo>
                    <a:pt x="198942" y="1511300"/>
                  </a:lnTo>
                  <a:close/>
                </a:path>
                <a:path w="2027555" h="3060700">
                  <a:moveTo>
                    <a:pt x="872412" y="1511300"/>
                  </a:moveTo>
                  <a:lnTo>
                    <a:pt x="993735" y="1409700"/>
                  </a:lnTo>
                  <a:lnTo>
                    <a:pt x="1033402" y="1409700"/>
                  </a:lnTo>
                  <a:lnTo>
                    <a:pt x="1109229" y="1473200"/>
                  </a:lnTo>
                  <a:lnTo>
                    <a:pt x="1013567" y="1473200"/>
                  </a:lnTo>
                  <a:lnTo>
                    <a:pt x="872412" y="1511300"/>
                  </a:lnTo>
                  <a:close/>
                </a:path>
                <a:path w="2027555" h="3060700">
                  <a:moveTo>
                    <a:pt x="1545884" y="1511300"/>
                  </a:moveTo>
                  <a:lnTo>
                    <a:pt x="1667204" y="1409700"/>
                  </a:lnTo>
                  <a:lnTo>
                    <a:pt x="1706872" y="1409700"/>
                  </a:lnTo>
                  <a:lnTo>
                    <a:pt x="1782699" y="1473200"/>
                  </a:lnTo>
                  <a:lnTo>
                    <a:pt x="1687038" y="1473200"/>
                  </a:lnTo>
                  <a:lnTo>
                    <a:pt x="1545884" y="1511300"/>
                  </a:lnTo>
                  <a:close/>
                </a:path>
                <a:path w="2027555" h="3060700">
                  <a:moveTo>
                    <a:pt x="481253" y="1511300"/>
                  </a:moveTo>
                  <a:lnTo>
                    <a:pt x="340099" y="1473200"/>
                  </a:lnTo>
                  <a:lnTo>
                    <a:pt x="435758" y="1473200"/>
                  </a:lnTo>
                  <a:lnTo>
                    <a:pt x="481253" y="1511300"/>
                  </a:lnTo>
                  <a:close/>
                </a:path>
                <a:path w="2027555" h="3060700">
                  <a:moveTo>
                    <a:pt x="1154725" y="1511300"/>
                  </a:moveTo>
                  <a:lnTo>
                    <a:pt x="1013567" y="1473200"/>
                  </a:lnTo>
                  <a:lnTo>
                    <a:pt x="1109229" y="1473200"/>
                  </a:lnTo>
                  <a:lnTo>
                    <a:pt x="1154725" y="1511300"/>
                  </a:lnTo>
                  <a:close/>
                </a:path>
                <a:path w="2027555" h="3060700">
                  <a:moveTo>
                    <a:pt x="1828195" y="1511300"/>
                  </a:moveTo>
                  <a:lnTo>
                    <a:pt x="1687038" y="1473200"/>
                  </a:lnTo>
                  <a:lnTo>
                    <a:pt x="1782699" y="1473200"/>
                  </a:lnTo>
                  <a:lnTo>
                    <a:pt x="1828195" y="1511300"/>
                  </a:lnTo>
                  <a:close/>
                </a:path>
                <a:path w="2027555" h="3060700">
                  <a:moveTo>
                    <a:pt x="5826" y="1981200"/>
                  </a:moveTo>
                  <a:lnTo>
                    <a:pt x="1768" y="1981200"/>
                  </a:lnTo>
                  <a:lnTo>
                    <a:pt x="1558" y="1968500"/>
                  </a:lnTo>
                  <a:lnTo>
                    <a:pt x="5826" y="1968500"/>
                  </a:lnTo>
                  <a:lnTo>
                    <a:pt x="225077" y="1790700"/>
                  </a:lnTo>
                  <a:lnTo>
                    <a:pt x="5826" y="1612900"/>
                  </a:lnTo>
                  <a:lnTo>
                    <a:pt x="2419" y="1612900"/>
                  </a:lnTo>
                  <a:lnTo>
                    <a:pt x="2695" y="1600200"/>
                  </a:lnTo>
                  <a:lnTo>
                    <a:pt x="5826" y="1600200"/>
                  </a:lnTo>
                  <a:lnTo>
                    <a:pt x="239205" y="1790700"/>
                  </a:lnTo>
                  <a:lnTo>
                    <a:pt x="5826" y="1981200"/>
                  </a:lnTo>
                  <a:close/>
                </a:path>
                <a:path w="2027555" h="3060700">
                  <a:moveTo>
                    <a:pt x="679297" y="1981200"/>
                  </a:moveTo>
                  <a:lnTo>
                    <a:pt x="445918" y="1790700"/>
                  </a:lnTo>
                  <a:lnTo>
                    <a:pt x="679297" y="1600200"/>
                  </a:lnTo>
                  <a:lnTo>
                    <a:pt x="694856" y="1612900"/>
                  </a:lnTo>
                  <a:lnTo>
                    <a:pt x="679297" y="1612900"/>
                  </a:lnTo>
                  <a:lnTo>
                    <a:pt x="460046" y="1790700"/>
                  </a:lnTo>
                  <a:lnTo>
                    <a:pt x="679297" y="1968500"/>
                  </a:lnTo>
                  <a:lnTo>
                    <a:pt x="694856" y="1968500"/>
                  </a:lnTo>
                  <a:lnTo>
                    <a:pt x="679297" y="1981200"/>
                  </a:lnTo>
                  <a:close/>
                </a:path>
                <a:path w="2027555" h="3060700">
                  <a:moveTo>
                    <a:pt x="1347840" y="1981200"/>
                  </a:moveTo>
                  <a:lnTo>
                    <a:pt x="1114461" y="1790700"/>
                  </a:lnTo>
                  <a:lnTo>
                    <a:pt x="1347840" y="1600200"/>
                  </a:lnTo>
                  <a:lnTo>
                    <a:pt x="1363398" y="1612900"/>
                  </a:lnTo>
                  <a:lnTo>
                    <a:pt x="1347840" y="1612900"/>
                  </a:lnTo>
                  <a:lnTo>
                    <a:pt x="1128589" y="1790700"/>
                  </a:lnTo>
                  <a:lnTo>
                    <a:pt x="1347840" y="1968500"/>
                  </a:lnTo>
                  <a:lnTo>
                    <a:pt x="1363398" y="1968500"/>
                  </a:lnTo>
                  <a:lnTo>
                    <a:pt x="1347840" y="1981200"/>
                  </a:lnTo>
                  <a:close/>
                </a:path>
                <a:path w="2027555" h="3060700">
                  <a:moveTo>
                    <a:pt x="2025244" y="1981200"/>
                  </a:moveTo>
                  <a:lnTo>
                    <a:pt x="2021310" y="1981200"/>
                  </a:lnTo>
                  <a:lnTo>
                    <a:pt x="1787931" y="1790700"/>
                  </a:lnTo>
                  <a:lnTo>
                    <a:pt x="2021310" y="1600200"/>
                  </a:lnTo>
                  <a:lnTo>
                    <a:pt x="2024439" y="1600200"/>
                  </a:lnTo>
                  <a:lnTo>
                    <a:pt x="2024715" y="1612900"/>
                  </a:lnTo>
                  <a:lnTo>
                    <a:pt x="2021310" y="1612900"/>
                  </a:lnTo>
                  <a:lnTo>
                    <a:pt x="1802059" y="1790700"/>
                  </a:lnTo>
                  <a:lnTo>
                    <a:pt x="2021310" y="1968500"/>
                  </a:lnTo>
                  <a:lnTo>
                    <a:pt x="2025579" y="1968500"/>
                  </a:lnTo>
                  <a:lnTo>
                    <a:pt x="2025244" y="1981200"/>
                  </a:lnTo>
                  <a:close/>
                </a:path>
                <a:path w="2027555" h="3060700">
                  <a:moveTo>
                    <a:pt x="694856" y="1968500"/>
                  </a:moveTo>
                  <a:lnTo>
                    <a:pt x="679297" y="1968500"/>
                  </a:lnTo>
                  <a:lnTo>
                    <a:pt x="898548" y="1790700"/>
                  </a:lnTo>
                  <a:lnTo>
                    <a:pt x="679297" y="1612900"/>
                  </a:lnTo>
                  <a:lnTo>
                    <a:pt x="694856" y="1612900"/>
                  </a:lnTo>
                  <a:lnTo>
                    <a:pt x="912676" y="1790700"/>
                  </a:lnTo>
                  <a:lnTo>
                    <a:pt x="694856" y="1968500"/>
                  </a:lnTo>
                  <a:close/>
                </a:path>
                <a:path w="2027555" h="3060700">
                  <a:moveTo>
                    <a:pt x="1363398" y="1968500"/>
                  </a:moveTo>
                  <a:lnTo>
                    <a:pt x="1347840" y="1968500"/>
                  </a:lnTo>
                  <a:lnTo>
                    <a:pt x="1567091" y="1790700"/>
                  </a:lnTo>
                  <a:lnTo>
                    <a:pt x="1347840" y="1612900"/>
                  </a:lnTo>
                  <a:lnTo>
                    <a:pt x="1363398" y="1612900"/>
                  </a:lnTo>
                  <a:lnTo>
                    <a:pt x="1581219" y="1790700"/>
                  </a:lnTo>
                  <a:lnTo>
                    <a:pt x="1363398" y="1968500"/>
                  </a:lnTo>
                  <a:close/>
                </a:path>
                <a:path w="2027555" h="3060700">
                  <a:moveTo>
                    <a:pt x="146982" y="1790700"/>
                  </a:moveTo>
                  <a:lnTo>
                    <a:pt x="5827" y="1752600"/>
                  </a:lnTo>
                  <a:lnTo>
                    <a:pt x="0" y="1752600"/>
                  </a:lnTo>
                  <a:lnTo>
                    <a:pt x="200" y="1739900"/>
                  </a:lnTo>
                  <a:lnTo>
                    <a:pt x="436" y="1714500"/>
                  </a:lnTo>
                  <a:lnTo>
                    <a:pt x="704" y="1701800"/>
                  </a:lnTo>
                  <a:lnTo>
                    <a:pt x="1001" y="1689100"/>
                  </a:lnTo>
                  <a:lnTo>
                    <a:pt x="25660" y="1689100"/>
                  </a:lnTo>
                  <a:lnTo>
                    <a:pt x="146982" y="1790700"/>
                  </a:lnTo>
                  <a:close/>
                </a:path>
                <a:path w="2027555" h="3060700">
                  <a:moveTo>
                    <a:pt x="538141" y="1790700"/>
                  </a:moveTo>
                  <a:lnTo>
                    <a:pt x="659463" y="1689100"/>
                  </a:lnTo>
                  <a:lnTo>
                    <a:pt x="699131" y="1689100"/>
                  </a:lnTo>
                  <a:lnTo>
                    <a:pt x="774957" y="1752600"/>
                  </a:lnTo>
                  <a:lnTo>
                    <a:pt x="679297" y="1752600"/>
                  </a:lnTo>
                  <a:lnTo>
                    <a:pt x="538141" y="1790700"/>
                  </a:lnTo>
                  <a:close/>
                </a:path>
                <a:path w="2027555" h="3060700">
                  <a:moveTo>
                    <a:pt x="1206685" y="1790700"/>
                  </a:moveTo>
                  <a:lnTo>
                    <a:pt x="1328006" y="1689100"/>
                  </a:lnTo>
                  <a:lnTo>
                    <a:pt x="1367674" y="1689100"/>
                  </a:lnTo>
                  <a:lnTo>
                    <a:pt x="1443500" y="1752600"/>
                  </a:lnTo>
                  <a:lnTo>
                    <a:pt x="1347840" y="1752600"/>
                  </a:lnTo>
                  <a:lnTo>
                    <a:pt x="1206685" y="1790700"/>
                  </a:lnTo>
                  <a:close/>
                </a:path>
                <a:path w="2027555" h="3060700">
                  <a:moveTo>
                    <a:pt x="1880155" y="1790700"/>
                  </a:moveTo>
                  <a:lnTo>
                    <a:pt x="2001476" y="1689100"/>
                  </a:lnTo>
                  <a:lnTo>
                    <a:pt x="2026134" y="1689100"/>
                  </a:lnTo>
                  <a:lnTo>
                    <a:pt x="2026431" y="1701800"/>
                  </a:lnTo>
                  <a:lnTo>
                    <a:pt x="2026699" y="1714500"/>
                  </a:lnTo>
                  <a:lnTo>
                    <a:pt x="2026935" y="1739900"/>
                  </a:lnTo>
                  <a:lnTo>
                    <a:pt x="2027135" y="1752600"/>
                  </a:lnTo>
                  <a:lnTo>
                    <a:pt x="2021310" y="1752600"/>
                  </a:lnTo>
                  <a:lnTo>
                    <a:pt x="1880155" y="1790700"/>
                  </a:lnTo>
                  <a:close/>
                </a:path>
                <a:path w="2027555" h="3060700">
                  <a:moveTo>
                    <a:pt x="820452" y="1790700"/>
                  </a:moveTo>
                  <a:lnTo>
                    <a:pt x="679297" y="1752600"/>
                  </a:lnTo>
                  <a:lnTo>
                    <a:pt x="774957" y="1752600"/>
                  </a:lnTo>
                  <a:lnTo>
                    <a:pt x="820452" y="1790700"/>
                  </a:lnTo>
                  <a:close/>
                </a:path>
                <a:path w="2027555" h="3060700">
                  <a:moveTo>
                    <a:pt x="1488996" y="1790700"/>
                  </a:moveTo>
                  <a:lnTo>
                    <a:pt x="1347840" y="1752600"/>
                  </a:lnTo>
                  <a:lnTo>
                    <a:pt x="1443500" y="1752600"/>
                  </a:lnTo>
                  <a:lnTo>
                    <a:pt x="1488996" y="1790700"/>
                  </a:lnTo>
                  <a:close/>
                </a:path>
                <a:path w="2027555" h="3060700">
                  <a:moveTo>
                    <a:pt x="340099" y="2247900"/>
                  </a:moveTo>
                  <a:lnTo>
                    <a:pt x="106720" y="2057400"/>
                  </a:lnTo>
                  <a:lnTo>
                    <a:pt x="340099" y="1866900"/>
                  </a:lnTo>
                  <a:lnTo>
                    <a:pt x="355657" y="1879600"/>
                  </a:lnTo>
                  <a:lnTo>
                    <a:pt x="340099" y="1879600"/>
                  </a:lnTo>
                  <a:lnTo>
                    <a:pt x="120848" y="2057400"/>
                  </a:lnTo>
                  <a:lnTo>
                    <a:pt x="340099" y="2235200"/>
                  </a:lnTo>
                  <a:lnTo>
                    <a:pt x="355657" y="2235200"/>
                  </a:lnTo>
                  <a:lnTo>
                    <a:pt x="340099" y="2247900"/>
                  </a:lnTo>
                  <a:close/>
                </a:path>
                <a:path w="2027555" h="3060700">
                  <a:moveTo>
                    <a:pt x="1013568" y="2247900"/>
                  </a:moveTo>
                  <a:lnTo>
                    <a:pt x="780190" y="2057400"/>
                  </a:lnTo>
                  <a:lnTo>
                    <a:pt x="1013568" y="1866900"/>
                  </a:lnTo>
                  <a:lnTo>
                    <a:pt x="1029127" y="1879600"/>
                  </a:lnTo>
                  <a:lnTo>
                    <a:pt x="1013568" y="1879600"/>
                  </a:lnTo>
                  <a:lnTo>
                    <a:pt x="794317" y="2057400"/>
                  </a:lnTo>
                  <a:lnTo>
                    <a:pt x="1013568" y="2235200"/>
                  </a:lnTo>
                  <a:lnTo>
                    <a:pt x="1029127" y="2235200"/>
                  </a:lnTo>
                  <a:lnTo>
                    <a:pt x="1013568" y="2247900"/>
                  </a:lnTo>
                  <a:close/>
                </a:path>
                <a:path w="2027555" h="3060700">
                  <a:moveTo>
                    <a:pt x="1687038" y="2247900"/>
                  </a:moveTo>
                  <a:lnTo>
                    <a:pt x="1453659" y="2057400"/>
                  </a:lnTo>
                  <a:lnTo>
                    <a:pt x="1687038" y="1866900"/>
                  </a:lnTo>
                  <a:lnTo>
                    <a:pt x="1702597" y="1879600"/>
                  </a:lnTo>
                  <a:lnTo>
                    <a:pt x="1687038" y="1879600"/>
                  </a:lnTo>
                  <a:lnTo>
                    <a:pt x="1467787" y="2057400"/>
                  </a:lnTo>
                  <a:lnTo>
                    <a:pt x="1687038" y="2235200"/>
                  </a:lnTo>
                  <a:lnTo>
                    <a:pt x="1702597" y="2235200"/>
                  </a:lnTo>
                  <a:lnTo>
                    <a:pt x="1687038" y="2247900"/>
                  </a:lnTo>
                  <a:close/>
                </a:path>
                <a:path w="2027555" h="3060700">
                  <a:moveTo>
                    <a:pt x="355657" y="2235200"/>
                  </a:moveTo>
                  <a:lnTo>
                    <a:pt x="340099" y="2235200"/>
                  </a:lnTo>
                  <a:lnTo>
                    <a:pt x="559350" y="2057400"/>
                  </a:lnTo>
                  <a:lnTo>
                    <a:pt x="340099" y="1879600"/>
                  </a:lnTo>
                  <a:lnTo>
                    <a:pt x="355657" y="1879600"/>
                  </a:lnTo>
                  <a:lnTo>
                    <a:pt x="573478" y="2057400"/>
                  </a:lnTo>
                  <a:lnTo>
                    <a:pt x="355657" y="2235200"/>
                  </a:lnTo>
                  <a:close/>
                </a:path>
                <a:path w="2027555" h="3060700">
                  <a:moveTo>
                    <a:pt x="1029127" y="2235200"/>
                  </a:moveTo>
                  <a:lnTo>
                    <a:pt x="1013568" y="2235200"/>
                  </a:lnTo>
                  <a:lnTo>
                    <a:pt x="1232820" y="2057400"/>
                  </a:lnTo>
                  <a:lnTo>
                    <a:pt x="1013568" y="1879600"/>
                  </a:lnTo>
                  <a:lnTo>
                    <a:pt x="1029127" y="1879600"/>
                  </a:lnTo>
                  <a:lnTo>
                    <a:pt x="1246947" y="2057400"/>
                  </a:lnTo>
                  <a:lnTo>
                    <a:pt x="1029127" y="2235200"/>
                  </a:lnTo>
                  <a:close/>
                </a:path>
                <a:path w="2027555" h="3060700">
                  <a:moveTo>
                    <a:pt x="1702597" y="2235200"/>
                  </a:moveTo>
                  <a:lnTo>
                    <a:pt x="1687038" y="2235200"/>
                  </a:lnTo>
                  <a:lnTo>
                    <a:pt x="1906289" y="2057400"/>
                  </a:lnTo>
                  <a:lnTo>
                    <a:pt x="1687038" y="1879600"/>
                  </a:lnTo>
                  <a:lnTo>
                    <a:pt x="1702597" y="1879600"/>
                  </a:lnTo>
                  <a:lnTo>
                    <a:pt x="1920417" y="2057400"/>
                  </a:lnTo>
                  <a:lnTo>
                    <a:pt x="1702597" y="2235200"/>
                  </a:lnTo>
                  <a:close/>
                </a:path>
                <a:path w="2027555" h="3060700">
                  <a:moveTo>
                    <a:pt x="198942" y="2057400"/>
                  </a:moveTo>
                  <a:lnTo>
                    <a:pt x="320264" y="1955800"/>
                  </a:lnTo>
                  <a:lnTo>
                    <a:pt x="359933" y="1955800"/>
                  </a:lnTo>
                  <a:lnTo>
                    <a:pt x="435758" y="2019300"/>
                  </a:lnTo>
                  <a:lnTo>
                    <a:pt x="340099" y="2019300"/>
                  </a:lnTo>
                  <a:lnTo>
                    <a:pt x="198942" y="2057400"/>
                  </a:lnTo>
                  <a:close/>
                </a:path>
                <a:path w="2027555" h="3060700">
                  <a:moveTo>
                    <a:pt x="872412" y="2057400"/>
                  </a:moveTo>
                  <a:lnTo>
                    <a:pt x="993735" y="1955800"/>
                  </a:lnTo>
                  <a:lnTo>
                    <a:pt x="1033402" y="1955800"/>
                  </a:lnTo>
                  <a:lnTo>
                    <a:pt x="1109229" y="2019300"/>
                  </a:lnTo>
                  <a:lnTo>
                    <a:pt x="1013567" y="2019300"/>
                  </a:lnTo>
                  <a:lnTo>
                    <a:pt x="872412" y="2057400"/>
                  </a:lnTo>
                  <a:close/>
                </a:path>
                <a:path w="2027555" h="3060700">
                  <a:moveTo>
                    <a:pt x="1545884" y="2057400"/>
                  </a:moveTo>
                  <a:lnTo>
                    <a:pt x="1667204" y="1955800"/>
                  </a:lnTo>
                  <a:lnTo>
                    <a:pt x="1706872" y="1955800"/>
                  </a:lnTo>
                  <a:lnTo>
                    <a:pt x="1782699" y="2019300"/>
                  </a:lnTo>
                  <a:lnTo>
                    <a:pt x="1687038" y="2019300"/>
                  </a:lnTo>
                  <a:lnTo>
                    <a:pt x="1545884" y="2057400"/>
                  </a:lnTo>
                  <a:close/>
                </a:path>
                <a:path w="2027555" h="3060700">
                  <a:moveTo>
                    <a:pt x="481253" y="2057400"/>
                  </a:moveTo>
                  <a:lnTo>
                    <a:pt x="340099" y="2019300"/>
                  </a:lnTo>
                  <a:lnTo>
                    <a:pt x="435758" y="2019300"/>
                  </a:lnTo>
                  <a:lnTo>
                    <a:pt x="481253" y="2057400"/>
                  </a:lnTo>
                  <a:close/>
                </a:path>
                <a:path w="2027555" h="3060700">
                  <a:moveTo>
                    <a:pt x="1154725" y="2057400"/>
                  </a:moveTo>
                  <a:lnTo>
                    <a:pt x="1013567" y="2019300"/>
                  </a:lnTo>
                  <a:lnTo>
                    <a:pt x="1109229" y="2019300"/>
                  </a:lnTo>
                  <a:lnTo>
                    <a:pt x="1154725" y="2057400"/>
                  </a:lnTo>
                  <a:close/>
                </a:path>
                <a:path w="2027555" h="3060700">
                  <a:moveTo>
                    <a:pt x="1828195" y="2057400"/>
                  </a:moveTo>
                  <a:lnTo>
                    <a:pt x="1687038" y="2019300"/>
                  </a:lnTo>
                  <a:lnTo>
                    <a:pt x="1782699" y="2019300"/>
                  </a:lnTo>
                  <a:lnTo>
                    <a:pt x="1828195" y="2057400"/>
                  </a:lnTo>
                  <a:close/>
                </a:path>
                <a:path w="2027555" h="3060700">
                  <a:moveTo>
                    <a:pt x="679297" y="2527300"/>
                  </a:moveTo>
                  <a:lnTo>
                    <a:pt x="445918" y="2336800"/>
                  </a:lnTo>
                  <a:lnTo>
                    <a:pt x="679297" y="2146300"/>
                  </a:lnTo>
                  <a:lnTo>
                    <a:pt x="694856" y="2159000"/>
                  </a:lnTo>
                  <a:lnTo>
                    <a:pt x="679297" y="2159000"/>
                  </a:lnTo>
                  <a:lnTo>
                    <a:pt x="460046" y="2336800"/>
                  </a:lnTo>
                  <a:lnTo>
                    <a:pt x="679297" y="2514600"/>
                  </a:lnTo>
                  <a:lnTo>
                    <a:pt x="694856" y="2514600"/>
                  </a:lnTo>
                  <a:lnTo>
                    <a:pt x="679297" y="2527300"/>
                  </a:lnTo>
                  <a:close/>
                </a:path>
                <a:path w="2027555" h="3060700">
                  <a:moveTo>
                    <a:pt x="1347840" y="2527300"/>
                  </a:moveTo>
                  <a:lnTo>
                    <a:pt x="1114461" y="2336800"/>
                  </a:lnTo>
                  <a:lnTo>
                    <a:pt x="1347840" y="2146300"/>
                  </a:lnTo>
                  <a:lnTo>
                    <a:pt x="1363398" y="2159000"/>
                  </a:lnTo>
                  <a:lnTo>
                    <a:pt x="1347840" y="2159000"/>
                  </a:lnTo>
                  <a:lnTo>
                    <a:pt x="1128589" y="2336800"/>
                  </a:lnTo>
                  <a:lnTo>
                    <a:pt x="1347840" y="2514600"/>
                  </a:lnTo>
                  <a:lnTo>
                    <a:pt x="1363398" y="2514600"/>
                  </a:lnTo>
                  <a:lnTo>
                    <a:pt x="1347840" y="2527300"/>
                  </a:lnTo>
                  <a:close/>
                </a:path>
                <a:path w="2027555" h="3060700">
                  <a:moveTo>
                    <a:pt x="29105" y="2172490"/>
                  </a:moveTo>
                  <a:lnTo>
                    <a:pt x="11855" y="2159000"/>
                  </a:lnTo>
                  <a:lnTo>
                    <a:pt x="13015" y="2159000"/>
                  </a:lnTo>
                  <a:lnTo>
                    <a:pt x="29105" y="2172490"/>
                  </a:lnTo>
                  <a:close/>
                </a:path>
                <a:path w="2027555" h="3060700">
                  <a:moveTo>
                    <a:pt x="694856" y="2514600"/>
                  </a:moveTo>
                  <a:lnTo>
                    <a:pt x="679297" y="2514600"/>
                  </a:lnTo>
                  <a:lnTo>
                    <a:pt x="898548" y="2336800"/>
                  </a:lnTo>
                  <a:lnTo>
                    <a:pt x="679297" y="2159000"/>
                  </a:lnTo>
                  <a:lnTo>
                    <a:pt x="694856" y="2159000"/>
                  </a:lnTo>
                  <a:lnTo>
                    <a:pt x="912676" y="2336800"/>
                  </a:lnTo>
                  <a:lnTo>
                    <a:pt x="694856" y="2514600"/>
                  </a:lnTo>
                  <a:close/>
                </a:path>
                <a:path w="2027555" h="3060700">
                  <a:moveTo>
                    <a:pt x="1363398" y="2514600"/>
                  </a:moveTo>
                  <a:lnTo>
                    <a:pt x="1347840" y="2514600"/>
                  </a:lnTo>
                  <a:lnTo>
                    <a:pt x="1567091" y="2336800"/>
                  </a:lnTo>
                  <a:lnTo>
                    <a:pt x="1347840" y="2159000"/>
                  </a:lnTo>
                  <a:lnTo>
                    <a:pt x="1363398" y="2159000"/>
                  </a:lnTo>
                  <a:lnTo>
                    <a:pt x="1581219" y="2336800"/>
                  </a:lnTo>
                  <a:lnTo>
                    <a:pt x="1363398" y="2514600"/>
                  </a:lnTo>
                  <a:close/>
                </a:path>
                <a:path w="2027555" h="3060700">
                  <a:moveTo>
                    <a:pt x="1998035" y="2172488"/>
                  </a:moveTo>
                  <a:lnTo>
                    <a:pt x="2014122" y="2159000"/>
                  </a:lnTo>
                  <a:lnTo>
                    <a:pt x="2015282" y="2159000"/>
                  </a:lnTo>
                  <a:lnTo>
                    <a:pt x="1998035" y="2172488"/>
                  </a:lnTo>
                  <a:close/>
                </a:path>
                <a:path w="2027555" h="3060700">
                  <a:moveTo>
                    <a:pt x="1957467" y="2476500"/>
                  </a:moveTo>
                  <a:lnTo>
                    <a:pt x="1956490" y="2476500"/>
                  </a:lnTo>
                  <a:lnTo>
                    <a:pt x="1787931" y="2336800"/>
                  </a:lnTo>
                  <a:lnTo>
                    <a:pt x="1998035" y="2172488"/>
                  </a:lnTo>
                  <a:lnTo>
                    <a:pt x="1802059" y="2336800"/>
                  </a:lnTo>
                  <a:lnTo>
                    <a:pt x="1959341" y="2463800"/>
                  </a:lnTo>
                  <a:lnTo>
                    <a:pt x="1958387" y="2463800"/>
                  </a:lnTo>
                  <a:lnTo>
                    <a:pt x="1957467" y="2476500"/>
                  </a:lnTo>
                  <a:close/>
                </a:path>
                <a:path w="2027555" h="3060700">
                  <a:moveTo>
                    <a:pt x="70647" y="2476500"/>
                  </a:moveTo>
                  <a:lnTo>
                    <a:pt x="69670" y="2476500"/>
                  </a:lnTo>
                  <a:lnTo>
                    <a:pt x="68748" y="2463800"/>
                  </a:lnTo>
                  <a:lnTo>
                    <a:pt x="67794" y="2463800"/>
                  </a:lnTo>
                  <a:lnTo>
                    <a:pt x="225077" y="2336800"/>
                  </a:lnTo>
                  <a:lnTo>
                    <a:pt x="29105" y="2172490"/>
                  </a:lnTo>
                  <a:lnTo>
                    <a:pt x="239205" y="2336800"/>
                  </a:lnTo>
                  <a:lnTo>
                    <a:pt x="70647" y="2476500"/>
                  </a:lnTo>
                  <a:close/>
                </a:path>
                <a:path w="2027555" h="3060700">
                  <a:moveTo>
                    <a:pt x="689654" y="2235200"/>
                  </a:moveTo>
                  <a:lnTo>
                    <a:pt x="668940" y="2235200"/>
                  </a:lnTo>
                  <a:lnTo>
                    <a:pt x="679297" y="2222500"/>
                  </a:lnTo>
                  <a:lnTo>
                    <a:pt x="689654" y="2235200"/>
                  </a:lnTo>
                  <a:close/>
                </a:path>
                <a:path w="2027555" h="3060700">
                  <a:moveTo>
                    <a:pt x="1358197" y="2235200"/>
                  </a:moveTo>
                  <a:lnTo>
                    <a:pt x="1337483" y="2235200"/>
                  </a:lnTo>
                  <a:lnTo>
                    <a:pt x="1347840" y="2222500"/>
                  </a:lnTo>
                  <a:lnTo>
                    <a:pt x="1358197" y="2235200"/>
                  </a:lnTo>
                  <a:close/>
                </a:path>
                <a:path w="2027555" h="3060700">
                  <a:moveTo>
                    <a:pt x="146982" y="2324100"/>
                  </a:moveTo>
                  <a:lnTo>
                    <a:pt x="30045" y="2298700"/>
                  </a:lnTo>
                  <a:lnTo>
                    <a:pt x="27364" y="2286000"/>
                  </a:lnTo>
                  <a:lnTo>
                    <a:pt x="24825" y="2260600"/>
                  </a:lnTo>
                  <a:lnTo>
                    <a:pt x="22431" y="2247900"/>
                  </a:lnTo>
                  <a:lnTo>
                    <a:pt x="20186" y="2235200"/>
                  </a:lnTo>
                  <a:lnTo>
                    <a:pt x="25660" y="2235200"/>
                  </a:lnTo>
                  <a:lnTo>
                    <a:pt x="146982" y="2324100"/>
                  </a:lnTo>
                  <a:close/>
                </a:path>
                <a:path w="2027555" h="3060700">
                  <a:moveTo>
                    <a:pt x="538141" y="2324100"/>
                  </a:moveTo>
                  <a:lnTo>
                    <a:pt x="659463" y="2235200"/>
                  </a:lnTo>
                  <a:lnTo>
                    <a:pt x="699131" y="2235200"/>
                  </a:lnTo>
                  <a:lnTo>
                    <a:pt x="785789" y="2298700"/>
                  </a:lnTo>
                  <a:lnTo>
                    <a:pt x="679297" y="2298700"/>
                  </a:lnTo>
                  <a:lnTo>
                    <a:pt x="538141" y="2324100"/>
                  </a:lnTo>
                  <a:close/>
                </a:path>
                <a:path w="2027555" h="3060700">
                  <a:moveTo>
                    <a:pt x="1206685" y="2324100"/>
                  </a:moveTo>
                  <a:lnTo>
                    <a:pt x="1328006" y="2235200"/>
                  </a:lnTo>
                  <a:lnTo>
                    <a:pt x="1367674" y="2235200"/>
                  </a:lnTo>
                  <a:lnTo>
                    <a:pt x="1454333" y="2298700"/>
                  </a:lnTo>
                  <a:lnTo>
                    <a:pt x="1347840" y="2298700"/>
                  </a:lnTo>
                  <a:lnTo>
                    <a:pt x="1206685" y="2324100"/>
                  </a:lnTo>
                  <a:close/>
                </a:path>
                <a:path w="2027555" h="3060700">
                  <a:moveTo>
                    <a:pt x="1880155" y="2324100"/>
                  </a:moveTo>
                  <a:lnTo>
                    <a:pt x="2003202" y="2235200"/>
                  </a:lnTo>
                  <a:lnTo>
                    <a:pt x="2006949" y="2235200"/>
                  </a:lnTo>
                  <a:lnTo>
                    <a:pt x="2004704" y="2247900"/>
                  </a:lnTo>
                  <a:lnTo>
                    <a:pt x="2002310" y="2260600"/>
                  </a:lnTo>
                  <a:lnTo>
                    <a:pt x="1999771" y="2286000"/>
                  </a:lnTo>
                  <a:lnTo>
                    <a:pt x="1997091" y="2298700"/>
                  </a:lnTo>
                  <a:lnTo>
                    <a:pt x="1880155" y="2324100"/>
                  </a:lnTo>
                  <a:close/>
                </a:path>
                <a:path w="2027555" h="3060700">
                  <a:moveTo>
                    <a:pt x="820452" y="2324100"/>
                  </a:moveTo>
                  <a:lnTo>
                    <a:pt x="679297" y="2298700"/>
                  </a:lnTo>
                  <a:lnTo>
                    <a:pt x="785789" y="2298700"/>
                  </a:lnTo>
                  <a:lnTo>
                    <a:pt x="820452" y="2324100"/>
                  </a:lnTo>
                  <a:close/>
                </a:path>
                <a:path w="2027555" h="3060700">
                  <a:moveTo>
                    <a:pt x="1488996" y="2324100"/>
                  </a:moveTo>
                  <a:lnTo>
                    <a:pt x="1347840" y="2298700"/>
                  </a:lnTo>
                  <a:lnTo>
                    <a:pt x="1454333" y="2298700"/>
                  </a:lnTo>
                  <a:lnTo>
                    <a:pt x="1488996" y="2324100"/>
                  </a:lnTo>
                  <a:close/>
                </a:path>
                <a:path w="2027555" h="3060700">
                  <a:moveTo>
                    <a:pt x="124005" y="2603500"/>
                  </a:moveTo>
                  <a:lnTo>
                    <a:pt x="122606" y="2603500"/>
                  </a:lnTo>
                  <a:lnTo>
                    <a:pt x="119844" y="2590800"/>
                  </a:lnTo>
                  <a:lnTo>
                    <a:pt x="340099" y="2413000"/>
                  </a:lnTo>
                  <a:lnTo>
                    <a:pt x="355657" y="2425700"/>
                  </a:lnTo>
                  <a:lnTo>
                    <a:pt x="340099" y="2425700"/>
                  </a:lnTo>
                  <a:lnTo>
                    <a:pt x="124005" y="2603500"/>
                  </a:lnTo>
                  <a:close/>
                </a:path>
                <a:path w="2027555" h="3060700">
                  <a:moveTo>
                    <a:pt x="1013568" y="2794000"/>
                  </a:moveTo>
                  <a:lnTo>
                    <a:pt x="780190" y="2603500"/>
                  </a:lnTo>
                  <a:lnTo>
                    <a:pt x="1013568" y="2413000"/>
                  </a:lnTo>
                  <a:lnTo>
                    <a:pt x="1029127" y="2425700"/>
                  </a:lnTo>
                  <a:lnTo>
                    <a:pt x="1013568" y="2425700"/>
                  </a:lnTo>
                  <a:lnTo>
                    <a:pt x="794317" y="2603500"/>
                  </a:lnTo>
                  <a:lnTo>
                    <a:pt x="1013568" y="2781300"/>
                  </a:lnTo>
                  <a:lnTo>
                    <a:pt x="1029127" y="2781300"/>
                  </a:lnTo>
                  <a:lnTo>
                    <a:pt x="1013568" y="2794000"/>
                  </a:lnTo>
                  <a:close/>
                </a:path>
                <a:path w="2027555" h="3060700">
                  <a:moveTo>
                    <a:pt x="1687038" y="2794000"/>
                  </a:moveTo>
                  <a:lnTo>
                    <a:pt x="1453659" y="2603500"/>
                  </a:lnTo>
                  <a:lnTo>
                    <a:pt x="1687038" y="2413000"/>
                  </a:lnTo>
                  <a:lnTo>
                    <a:pt x="1702770" y="2425700"/>
                  </a:lnTo>
                  <a:lnTo>
                    <a:pt x="1687038" y="2425700"/>
                  </a:lnTo>
                  <a:lnTo>
                    <a:pt x="1467787" y="2603500"/>
                  </a:lnTo>
                  <a:lnTo>
                    <a:pt x="1687038" y="2781300"/>
                  </a:lnTo>
                  <a:lnTo>
                    <a:pt x="1702403" y="2781300"/>
                  </a:lnTo>
                  <a:lnTo>
                    <a:pt x="1687038" y="2794000"/>
                  </a:lnTo>
                  <a:close/>
                </a:path>
                <a:path w="2027555" h="3060700">
                  <a:moveTo>
                    <a:pt x="355657" y="2781300"/>
                  </a:moveTo>
                  <a:lnTo>
                    <a:pt x="340099" y="2781300"/>
                  </a:lnTo>
                  <a:lnTo>
                    <a:pt x="559350" y="2603500"/>
                  </a:lnTo>
                  <a:lnTo>
                    <a:pt x="340099" y="2425700"/>
                  </a:lnTo>
                  <a:lnTo>
                    <a:pt x="355657" y="2425700"/>
                  </a:lnTo>
                  <a:lnTo>
                    <a:pt x="573478" y="2603500"/>
                  </a:lnTo>
                  <a:lnTo>
                    <a:pt x="355657" y="2781300"/>
                  </a:lnTo>
                  <a:close/>
                </a:path>
                <a:path w="2027555" h="3060700">
                  <a:moveTo>
                    <a:pt x="1029127" y="2781300"/>
                  </a:moveTo>
                  <a:lnTo>
                    <a:pt x="1013568" y="2781300"/>
                  </a:lnTo>
                  <a:lnTo>
                    <a:pt x="1232820" y="2603500"/>
                  </a:lnTo>
                  <a:lnTo>
                    <a:pt x="1013568" y="2425700"/>
                  </a:lnTo>
                  <a:lnTo>
                    <a:pt x="1029127" y="2425700"/>
                  </a:lnTo>
                  <a:lnTo>
                    <a:pt x="1246947" y="2603500"/>
                  </a:lnTo>
                  <a:lnTo>
                    <a:pt x="1029127" y="2781300"/>
                  </a:lnTo>
                  <a:close/>
                </a:path>
                <a:path w="2027555" h="3060700">
                  <a:moveTo>
                    <a:pt x="1903129" y="2603500"/>
                  </a:moveTo>
                  <a:lnTo>
                    <a:pt x="1687038" y="2425700"/>
                  </a:lnTo>
                  <a:lnTo>
                    <a:pt x="1702770" y="2425700"/>
                  </a:lnTo>
                  <a:lnTo>
                    <a:pt x="1907290" y="2590800"/>
                  </a:lnTo>
                  <a:lnTo>
                    <a:pt x="1905913" y="2590800"/>
                  </a:lnTo>
                  <a:lnTo>
                    <a:pt x="1903129" y="2603500"/>
                  </a:lnTo>
                  <a:close/>
                </a:path>
                <a:path w="2027555" h="3060700">
                  <a:moveTo>
                    <a:pt x="350455" y="2501900"/>
                  </a:moveTo>
                  <a:lnTo>
                    <a:pt x="329741" y="2501900"/>
                  </a:lnTo>
                  <a:lnTo>
                    <a:pt x="340098" y="2489200"/>
                  </a:lnTo>
                  <a:lnTo>
                    <a:pt x="350455" y="2501900"/>
                  </a:lnTo>
                  <a:close/>
                </a:path>
                <a:path w="2027555" h="3060700">
                  <a:moveTo>
                    <a:pt x="1023925" y="2501900"/>
                  </a:moveTo>
                  <a:lnTo>
                    <a:pt x="1003212" y="2501900"/>
                  </a:lnTo>
                  <a:lnTo>
                    <a:pt x="1013569" y="2489200"/>
                  </a:lnTo>
                  <a:lnTo>
                    <a:pt x="1023925" y="2501900"/>
                  </a:lnTo>
                  <a:close/>
                </a:path>
                <a:path w="2027555" h="3060700">
                  <a:moveTo>
                    <a:pt x="1697395" y="2501900"/>
                  </a:moveTo>
                  <a:lnTo>
                    <a:pt x="1676682" y="2501900"/>
                  </a:lnTo>
                  <a:lnTo>
                    <a:pt x="1687039" y="2489200"/>
                  </a:lnTo>
                  <a:lnTo>
                    <a:pt x="1697395" y="2501900"/>
                  </a:lnTo>
                  <a:close/>
                </a:path>
                <a:path w="2027555" h="3060700">
                  <a:moveTo>
                    <a:pt x="198942" y="2590800"/>
                  </a:moveTo>
                  <a:lnTo>
                    <a:pt x="320264" y="2501900"/>
                  </a:lnTo>
                  <a:lnTo>
                    <a:pt x="359933" y="2501900"/>
                  </a:lnTo>
                  <a:lnTo>
                    <a:pt x="446590" y="2565400"/>
                  </a:lnTo>
                  <a:lnTo>
                    <a:pt x="340099" y="2565400"/>
                  </a:lnTo>
                  <a:lnTo>
                    <a:pt x="198942" y="2590800"/>
                  </a:lnTo>
                  <a:close/>
                </a:path>
                <a:path w="2027555" h="3060700">
                  <a:moveTo>
                    <a:pt x="872412" y="2590800"/>
                  </a:moveTo>
                  <a:lnTo>
                    <a:pt x="993735" y="2501900"/>
                  </a:lnTo>
                  <a:lnTo>
                    <a:pt x="1033402" y="2501900"/>
                  </a:lnTo>
                  <a:lnTo>
                    <a:pt x="1120061" y="2565400"/>
                  </a:lnTo>
                  <a:lnTo>
                    <a:pt x="1013567" y="2565400"/>
                  </a:lnTo>
                  <a:lnTo>
                    <a:pt x="872412" y="2590800"/>
                  </a:lnTo>
                  <a:close/>
                </a:path>
                <a:path w="2027555" h="3060700">
                  <a:moveTo>
                    <a:pt x="1545884" y="2590800"/>
                  </a:moveTo>
                  <a:lnTo>
                    <a:pt x="1667204" y="2501900"/>
                  </a:lnTo>
                  <a:lnTo>
                    <a:pt x="1706872" y="2501900"/>
                  </a:lnTo>
                  <a:lnTo>
                    <a:pt x="1793531" y="2565400"/>
                  </a:lnTo>
                  <a:lnTo>
                    <a:pt x="1687038" y="2565400"/>
                  </a:lnTo>
                  <a:lnTo>
                    <a:pt x="1545884" y="2590800"/>
                  </a:lnTo>
                  <a:close/>
                </a:path>
                <a:path w="2027555" h="3060700">
                  <a:moveTo>
                    <a:pt x="481253" y="2590800"/>
                  </a:moveTo>
                  <a:lnTo>
                    <a:pt x="340099" y="2565400"/>
                  </a:lnTo>
                  <a:lnTo>
                    <a:pt x="446590" y="2565400"/>
                  </a:lnTo>
                  <a:lnTo>
                    <a:pt x="481253" y="2590800"/>
                  </a:lnTo>
                  <a:close/>
                </a:path>
                <a:path w="2027555" h="3060700">
                  <a:moveTo>
                    <a:pt x="1154725" y="2590800"/>
                  </a:moveTo>
                  <a:lnTo>
                    <a:pt x="1013567" y="2565400"/>
                  </a:lnTo>
                  <a:lnTo>
                    <a:pt x="1120061" y="2565400"/>
                  </a:lnTo>
                  <a:lnTo>
                    <a:pt x="1154725" y="2590800"/>
                  </a:lnTo>
                  <a:close/>
                </a:path>
                <a:path w="2027555" h="3060700">
                  <a:moveTo>
                    <a:pt x="1828195" y="2590800"/>
                  </a:moveTo>
                  <a:lnTo>
                    <a:pt x="1687038" y="2565400"/>
                  </a:lnTo>
                  <a:lnTo>
                    <a:pt x="1793531" y="2565400"/>
                  </a:lnTo>
                  <a:lnTo>
                    <a:pt x="1828195" y="2590800"/>
                  </a:lnTo>
                  <a:close/>
                </a:path>
                <a:path w="2027555" h="3060700">
                  <a:moveTo>
                    <a:pt x="340099" y="2794000"/>
                  </a:moveTo>
                  <a:lnTo>
                    <a:pt x="140355" y="2628900"/>
                  </a:lnTo>
                  <a:lnTo>
                    <a:pt x="132374" y="2616200"/>
                  </a:lnTo>
                  <a:lnTo>
                    <a:pt x="128530" y="2603500"/>
                  </a:lnTo>
                  <a:lnTo>
                    <a:pt x="340099" y="2781300"/>
                  </a:lnTo>
                  <a:lnTo>
                    <a:pt x="355657" y="2781300"/>
                  </a:lnTo>
                  <a:lnTo>
                    <a:pt x="340099" y="2794000"/>
                  </a:lnTo>
                  <a:close/>
                </a:path>
                <a:path w="2027555" h="3060700">
                  <a:moveTo>
                    <a:pt x="1702403" y="2781300"/>
                  </a:moveTo>
                  <a:lnTo>
                    <a:pt x="1687038" y="2781300"/>
                  </a:lnTo>
                  <a:lnTo>
                    <a:pt x="1898603" y="2603500"/>
                  </a:lnTo>
                  <a:lnTo>
                    <a:pt x="1894760" y="2616200"/>
                  </a:lnTo>
                  <a:lnTo>
                    <a:pt x="1886778" y="2628900"/>
                  </a:lnTo>
                  <a:lnTo>
                    <a:pt x="1702403" y="2781300"/>
                  </a:lnTo>
                  <a:close/>
                </a:path>
                <a:path w="2027555" h="3060700">
                  <a:moveTo>
                    <a:pt x="608044" y="2997200"/>
                  </a:moveTo>
                  <a:lnTo>
                    <a:pt x="583412" y="2997200"/>
                  </a:lnTo>
                  <a:lnTo>
                    <a:pt x="445918" y="2882900"/>
                  </a:lnTo>
                  <a:lnTo>
                    <a:pt x="679297" y="2692400"/>
                  </a:lnTo>
                  <a:lnTo>
                    <a:pt x="694856" y="2705100"/>
                  </a:lnTo>
                  <a:lnTo>
                    <a:pt x="679297" y="2705100"/>
                  </a:lnTo>
                  <a:lnTo>
                    <a:pt x="460046" y="2882900"/>
                  </a:lnTo>
                  <a:lnTo>
                    <a:pt x="608044" y="2997200"/>
                  </a:lnTo>
                  <a:close/>
                </a:path>
                <a:path w="2027555" h="3060700">
                  <a:moveTo>
                    <a:pt x="1312547" y="3035300"/>
                  </a:moveTo>
                  <a:lnTo>
                    <a:pt x="1301451" y="3035300"/>
                  </a:lnTo>
                  <a:lnTo>
                    <a:pt x="1114461" y="2882900"/>
                  </a:lnTo>
                  <a:lnTo>
                    <a:pt x="1347840" y="2692400"/>
                  </a:lnTo>
                  <a:lnTo>
                    <a:pt x="1363398" y="2705100"/>
                  </a:lnTo>
                  <a:lnTo>
                    <a:pt x="1347840" y="2705100"/>
                  </a:lnTo>
                  <a:lnTo>
                    <a:pt x="1128589" y="2882900"/>
                  </a:lnTo>
                  <a:lnTo>
                    <a:pt x="1312547" y="3035300"/>
                  </a:lnTo>
                  <a:close/>
                </a:path>
                <a:path w="2027555" h="3060700">
                  <a:moveTo>
                    <a:pt x="725686" y="3035300"/>
                  </a:moveTo>
                  <a:lnTo>
                    <a:pt x="714591" y="3035300"/>
                  </a:lnTo>
                  <a:lnTo>
                    <a:pt x="898548" y="2882900"/>
                  </a:lnTo>
                  <a:lnTo>
                    <a:pt x="679297" y="2705100"/>
                  </a:lnTo>
                  <a:lnTo>
                    <a:pt x="694856" y="2705100"/>
                  </a:lnTo>
                  <a:lnTo>
                    <a:pt x="912676" y="2882900"/>
                  </a:lnTo>
                  <a:lnTo>
                    <a:pt x="725686" y="3035300"/>
                  </a:lnTo>
                  <a:close/>
                </a:path>
                <a:path w="2027555" h="3060700">
                  <a:moveTo>
                    <a:pt x="1443726" y="2997200"/>
                  </a:moveTo>
                  <a:lnTo>
                    <a:pt x="1419093" y="2997200"/>
                  </a:lnTo>
                  <a:lnTo>
                    <a:pt x="1567091" y="2882900"/>
                  </a:lnTo>
                  <a:lnTo>
                    <a:pt x="1347840" y="2705100"/>
                  </a:lnTo>
                  <a:lnTo>
                    <a:pt x="1363398" y="2705100"/>
                  </a:lnTo>
                  <a:lnTo>
                    <a:pt x="1581219" y="2882900"/>
                  </a:lnTo>
                  <a:lnTo>
                    <a:pt x="1443726" y="2997200"/>
                  </a:lnTo>
                  <a:close/>
                </a:path>
                <a:path w="2027555" h="3060700">
                  <a:moveTo>
                    <a:pt x="538141" y="2870200"/>
                  </a:moveTo>
                  <a:lnTo>
                    <a:pt x="659463" y="2781300"/>
                  </a:lnTo>
                  <a:lnTo>
                    <a:pt x="668940" y="2768600"/>
                  </a:lnTo>
                  <a:lnTo>
                    <a:pt x="689654" y="2768600"/>
                  </a:lnTo>
                  <a:lnTo>
                    <a:pt x="699131" y="2781300"/>
                  </a:lnTo>
                  <a:lnTo>
                    <a:pt x="785789" y="2844800"/>
                  </a:lnTo>
                  <a:lnTo>
                    <a:pt x="679297" y="2844800"/>
                  </a:lnTo>
                  <a:lnTo>
                    <a:pt x="538141" y="2870200"/>
                  </a:lnTo>
                  <a:close/>
                </a:path>
                <a:path w="2027555" h="3060700">
                  <a:moveTo>
                    <a:pt x="1206685" y="2870200"/>
                  </a:moveTo>
                  <a:lnTo>
                    <a:pt x="1328006" y="2781300"/>
                  </a:lnTo>
                  <a:lnTo>
                    <a:pt x="1337483" y="2768600"/>
                  </a:lnTo>
                  <a:lnTo>
                    <a:pt x="1358197" y="2768600"/>
                  </a:lnTo>
                  <a:lnTo>
                    <a:pt x="1367674" y="2781300"/>
                  </a:lnTo>
                  <a:lnTo>
                    <a:pt x="1454333" y="2844800"/>
                  </a:lnTo>
                  <a:lnTo>
                    <a:pt x="1347840" y="2844800"/>
                  </a:lnTo>
                  <a:lnTo>
                    <a:pt x="1206685" y="2870200"/>
                  </a:lnTo>
                  <a:close/>
                </a:path>
                <a:path w="2027555" h="3060700">
                  <a:moveTo>
                    <a:pt x="820452" y="2870200"/>
                  </a:moveTo>
                  <a:lnTo>
                    <a:pt x="679297" y="2844800"/>
                  </a:lnTo>
                  <a:lnTo>
                    <a:pt x="785789" y="2844800"/>
                  </a:lnTo>
                  <a:lnTo>
                    <a:pt x="820452" y="2870200"/>
                  </a:lnTo>
                  <a:close/>
                </a:path>
                <a:path w="2027555" h="3060700">
                  <a:moveTo>
                    <a:pt x="1488996" y="2870200"/>
                  </a:moveTo>
                  <a:lnTo>
                    <a:pt x="1347840" y="2844800"/>
                  </a:lnTo>
                  <a:lnTo>
                    <a:pt x="1454333" y="2844800"/>
                  </a:lnTo>
                  <a:lnTo>
                    <a:pt x="1488996" y="2870200"/>
                  </a:lnTo>
                  <a:close/>
                </a:path>
                <a:path w="2027555" h="3060700">
                  <a:moveTo>
                    <a:pt x="903421" y="3060700"/>
                  </a:moveTo>
                  <a:lnTo>
                    <a:pt x="890466" y="3060700"/>
                  </a:lnTo>
                  <a:lnTo>
                    <a:pt x="1013568" y="2959100"/>
                  </a:lnTo>
                  <a:lnTo>
                    <a:pt x="1028956" y="2971800"/>
                  </a:lnTo>
                  <a:lnTo>
                    <a:pt x="1013568" y="2971800"/>
                  </a:lnTo>
                  <a:lnTo>
                    <a:pt x="903421" y="3060700"/>
                  </a:lnTo>
                  <a:close/>
                </a:path>
                <a:path w="2027555" h="3060700">
                  <a:moveTo>
                    <a:pt x="1136671" y="3060700"/>
                  </a:moveTo>
                  <a:lnTo>
                    <a:pt x="1123716" y="3060700"/>
                  </a:lnTo>
                  <a:lnTo>
                    <a:pt x="1013568" y="2971800"/>
                  </a:lnTo>
                  <a:lnTo>
                    <a:pt x="1028956" y="2971800"/>
                  </a:lnTo>
                  <a:lnTo>
                    <a:pt x="1136671" y="3060700"/>
                  </a:lnTo>
                  <a:close/>
                </a:path>
                <a:path w="2027555" h="3060700">
                  <a:moveTo>
                    <a:pt x="1055506" y="3060700"/>
                  </a:moveTo>
                  <a:lnTo>
                    <a:pt x="971631" y="3060700"/>
                  </a:lnTo>
                  <a:lnTo>
                    <a:pt x="993735" y="3048000"/>
                  </a:lnTo>
                  <a:lnTo>
                    <a:pt x="1003212" y="3035300"/>
                  </a:lnTo>
                  <a:lnTo>
                    <a:pt x="1023925" y="3035300"/>
                  </a:lnTo>
                  <a:lnTo>
                    <a:pt x="1033402" y="3048000"/>
                  </a:lnTo>
                  <a:lnTo>
                    <a:pt x="1055506" y="3060700"/>
                  </a:lnTo>
                  <a:close/>
                </a:path>
              </a:pathLst>
            </a:custGeom>
            <a:solidFill>
              <a:srgbClr val="EF9045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612658" y="1"/>
              <a:ext cx="3675339" cy="837543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67719" y="634808"/>
            <a:ext cx="14477474" cy="2082685"/>
          </a:xfrm>
          <a:prstGeom prst="rect">
            <a:avLst/>
          </a:prstGeom>
        </p:spPr>
        <p:txBody>
          <a:bodyPr vert="horz" wrap="square" lIns="0" tIns="29844" rIns="0" bIns="0" rtlCol="0">
            <a:spAutoFit/>
          </a:bodyPr>
          <a:lstStyle/>
          <a:p>
            <a:pPr marL="12065" marR="5080" indent="-7207884" algn="ctr">
              <a:lnSpc>
                <a:spcPct val="115900"/>
              </a:lnSpc>
              <a:spcBef>
                <a:spcPts val="95"/>
              </a:spcBef>
            </a:pPr>
            <a:r>
              <a:rPr sz="6000" spc="330" dirty="0">
                <a:latin typeface="Georgia"/>
              </a:rPr>
              <a:t>THE FUTURE IMPORTANCE OF NUTRIZEN WEBSITE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335E50-438F-D068-1011-C0DC25027FC9}"/>
              </a:ext>
            </a:extLst>
          </p:cNvPr>
          <p:cNvSpPr txBox="1"/>
          <p:nvPr/>
        </p:nvSpPr>
        <p:spPr>
          <a:xfrm>
            <a:off x="685800" y="3314700"/>
            <a:ext cx="136398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4400" u="sng" spc="75" dirty="0">
                <a:solidFill>
                  <a:srgbClr val="002E15"/>
                </a:solidFill>
                <a:latin typeface="Times New Roman"/>
                <a:cs typeface="Times New Roman"/>
              </a:rPr>
              <a:t>Personalized Health Insights: </a:t>
            </a:r>
            <a:r>
              <a:rPr lang="en-US" sz="4400" spc="75" dirty="0">
                <a:solidFill>
                  <a:srgbClr val="002E15"/>
                </a:solidFill>
                <a:latin typeface="Times New Roman"/>
                <a:cs typeface="Times New Roman"/>
              </a:rPr>
              <a:t>Get tailored health insights and recommendations based on your progress and preferences.</a:t>
            </a:r>
          </a:p>
          <a:p>
            <a:pPr marL="742950" indent="-742950">
              <a:buAutoNum type="arabicPeriod"/>
            </a:pPr>
            <a:r>
              <a:rPr lang="en-US" sz="4400" u="sng" spc="75" dirty="0">
                <a:solidFill>
                  <a:srgbClr val="002E15"/>
                </a:solidFill>
                <a:latin typeface="Times New Roman"/>
                <a:cs typeface="Times New Roman"/>
              </a:rPr>
              <a:t>Community Connection: </a:t>
            </a:r>
            <a:r>
              <a:rPr lang="en-US" sz="4400" spc="75" dirty="0">
                <a:solidFill>
                  <a:srgbClr val="002E15"/>
                </a:solidFill>
                <a:latin typeface="Times New Roman"/>
                <a:cs typeface="Times New Roman"/>
              </a:rPr>
              <a:t>Connect with like-minded individuals and experts, fostering a supportive community for your health journey.</a:t>
            </a:r>
          </a:p>
          <a:p>
            <a:pPr marL="742950" indent="-742950">
              <a:buAutoNum type="arabicPeriod"/>
            </a:pPr>
            <a:r>
              <a:rPr lang="en-US" sz="4400" u="sng" spc="75" dirty="0">
                <a:solidFill>
                  <a:srgbClr val="002E15"/>
                </a:solidFill>
                <a:latin typeface="Times New Roman"/>
                <a:cs typeface="Times New Roman"/>
              </a:rPr>
              <a:t>Enhanced Accessibility: </a:t>
            </a:r>
            <a:r>
              <a:rPr lang="en-US" sz="4400" spc="75" dirty="0">
                <a:solidFill>
                  <a:srgbClr val="002E15"/>
                </a:solidFill>
                <a:latin typeface="Times New Roman"/>
                <a:cs typeface="Times New Roman"/>
              </a:rPr>
              <a:t>Embrace technology's future, accessing NutriZen's resources seamlessly on various devices</a:t>
            </a:r>
            <a:endParaRPr lang="en-IN" sz="4400" spc="75" dirty="0">
              <a:solidFill>
                <a:srgbClr val="002E15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34055" y="6705710"/>
            <a:ext cx="3456940" cy="3581400"/>
            <a:chOff x="1034055" y="6705710"/>
            <a:chExt cx="3456940" cy="3581400"/>
          </a:xfrm>
        </p:grpSpPr>
        <p:sp>
          <p:nvSpPr>
            <p:cNvPr id="3" name="object 3"/>
            <p:cNvSpPr/>
            <p:nvPr/>
          </p:nvSpPr>
          <p:spPr>
            <a:xfrm>
              <a:off x="1034948" y="7281599"/>
              <a:ext cx="3455035" cy="3005455"/>
            </a:xfrm>
            <a:custGeom>
              <a:avLst/>
              <a:gdLst/>
              <a:ahLst/>
              <a:cxnLst/>
              <a:rect l="l" t="t" r="r" b="b"/>
              <a:pathLst>
                <a:path w="3455035" h="3005454">
                  <a:moveTo>
                    <a:pt x="3356409" y="1155353"/>
                  </a:moveTo>
                  <a:lnTo>
                    <a:pt x="98192" y="1155353"/>
                  </a:lnTo>
                  <a:lnTo>
                    <a:pt x="114557" y="1110749"/>
                  </a:lnTo>
                  <a:lnTo>
                    <a:pt x="132099" y="1066731"/>
                  </a:lnTo>
                  <a:lnTo>
                    <a:pt x="150797" y="1023319"/>
                  </a:lnTo>
                  <a:lnTo>
                    <a:pt x="170633" y="980531"/>
                  </a:lnTo>
                  <a:lnTo>
                    <a:pt x="191589" y="938386"/>
                  </a:lnTo>
                  <a:lnTo>
                    <a:pt x="213644" y="896904"/>
                  </a:lnTo>
                  <a:lnTo>
                    <a:pt x="236779" y="856104"/>
                  </a:lnTo>
                  <a:lnTo>
                    <a:pt x="260976" y="816005"/>
                  </a:lnTo>
                  <a:lnTo>
                    <a:pt x="286216" y="776626"/>
                  </a:lnTo>
                  <a:lnTo>
                    <a:pt x="312478" y="737986"/>
                  </a:lnTo>
                  <a:lnTo>
                    <a:pt x="339744" y="700105"/>
                  </a:lnTo>
                  <a:lnTo>
                    <a:pt x="367995" y="663001"/>
                  </a:lnTo>
                  <a:lnTo>
                    <a:pt x="397211" y="626694"/>
                  </a:lnTo>
                  <a:lnTo>
                    <a:pt x="427374" y="591202"/>
                  </a:lnTo>
                  <a:lnTo>
                    <a:pt x="458464" y="556546"/>
                  </a:lnTo>
                  <a:lnTo>
                    <a:pt x="490462" y="522743"/>
                  </a:lnTo>
                  <a:lnTo>
                    <a:pt x="523349" y="489814"/>
                  </a:lnTo>
                  <a:lnTo>
                    <a:pt x="557106" y="457777"/>
                  </a:lnTo>
                  <a:lnTo>
                    <a:pt x="591714" y="426652"/>
                  </a:lnTo>
                  <a:lnTo>
                    <a:pt x="627153" y="396457"/>
                  </a:lnTo>
                  <a:lnTo>
                    <a:pt x="663404" y="367211"/>
                  </a:lnTo>
                  <a:lnTo>
                    <a:pt x="700448" y="338935"/>
                  </a:lnTo>
                  <a:lnTo>
                    <a:pt x="738267" y="311647"/>
                  </a:lnTo>
                  <a:lnTo>
                    <a:pt x="776840" y="285366"/>
                  </a:lnTo>
                  <a:lnTo>
                    <a:pt x="816149" y="260111"/>
                  </a:lnTo>
                  <a:lnTo>
                    <a:pt x="856174" y="235901"/>
                  </a:lnTo>
                  <a:lnTo>
                    <a:pt x="896896" y="212756"/>
                  </a:lnTo>
                  <a:lnTo>
                    <a:pt x="938297" y="190695"/>
                  </a:lnTo>
                  <a:lnTo>
                    <a:pt x="980357" y="169737"/>
                  </a:lnTo>
                  <a:lnTo>
                    <a:pt x="1023056" y="149900"/>
                  </a:lnTo>
                  <a:lnTo>
                    <a:pt x="1066377" y="131205"/>
                  </a:lnTo>
                  <a:lnTo>
                    <a:pt x="1110298" y="113669"/>
                  </a:lnTo>
                  <a:lnTo>
                    <a:pt x="1154803" y="97314"/>
                  </a:lnTo>
                  <a:lnTo>
                    <a:pt x="1199870" y="82156"/>
                  </a:lnTo>
                  <a:lnTo>
                    <a:pt x="1245481" y="68217"/>
                  </a:lnTo>
                  <a:lnTo>
                    <a:pt x="1291617" y="55514"/>
                  </a:lnTo>
                  <a:lnTo>
                    <a:pt x="1338259" y="44067"/>
                  </a:lnTo>
                  <a:lnTo>
                    <a:pt x="1385388" y="33895"/>
                  </a:lnTo>
                  <a:lnTo>
                    <a:pt x="1432984" y="25017"/>
                  </a:lnTo>
                  <a:lnTo>
                    <a:pt x="1481028" y="17452"/>
                  </a:lnTo>
                  <a:lnTo>
                    <a:pt x="1529501" y="11220"/>
                  </a:lnTo>
                  <a:lnTo>
                    <a:pt x="1578384" y="6340"/>
                  </a:lnTo>
                  <a:lnTo>
                    <a:pt x="1627658" y="2830"/>
                  </a:lnTo>
                  <a:lnTo>
                    <a:pt x="1677303" y="710"/>
                  </a:lnTo>
                  <a:lnTo>
                    <a:pt x="1727301" y="0"/>
                  </a:lnTo>
                  <a:lnTo>
                    <a:pt x="1777299" y="710"/>
                  </a:lnTo>
                  <a:lnTo>
                    <a:pt x="1826944" y="2830"/>
                  </a:lnTo>
                  <a:lnTo>
                    <a:pt x="1876218" y="6340"/>
                  </a:lnTo>
                  <a:lnTo>
                    <a:pt x="1925101" y="11220"/>
                  </a:lnTo>
                  <a:lnTo>
                    <a:pt x="1973574" y="17452"/>
                  </a:lnTo>
                  <a:lnTo>
                    <a:pt x="2021618" y="25017"/>
                  </a:lnTo>
                  <a:lnTo>
                    <a:pt x="2069214" y="33895"/>
                  </a:lnTo>
                  <a:lnTo>
                    <a:pt x="2116342" y="44067"/>
                  </a:lnTo>
                  <a:lnTo>
                    <a:pt x="2162984" y="55514"/>
                  </a:lnTo>
                  <a:lnTo>
                    <a:pt x="2209120" y="68217"/>
                  </a:lnTo>
                  <a:lnTo>
                    <a:pt x="2254732" y="82156"/>
                  </a:lnTo>
                  <a:lnTo>
                    <a:pt x="2299799" y="97314"/>
                  </a:lnTo>
                  <a:lnTo>
                    <a:pt x="2344303" y="113669"/>
                  </a:lnTo>
                  <a:lnTo>
                    <a:pt x="2388225" y="131205"/>
                  </a:lnTo>
                  <a:lnTo>
                    <a:pt x="2431545" y="149900"/>
                  </a:lnTo>
                  <a:lnTo>
                    <a:pt x="2474245" y="169737"/>
                  </a:lnTo>
                  <a:lnTo>
                    <a:pt x="2516304" y="190695"/>
                  </a:lnTo>
                  <a:lnTo>
                    <a:pt x="2557705" y="212756"/>
                  </a:lnTo>
                  <a:lnTo>
                    <a:pt x="2598428" y="235901"/>
                  </a:lnTo>
                  <a:lnTo>
                    <a:pt x="2638453" y="260111"/>
                  </a:lnTo>
                  <a:lnTo>
                    <a:pt x="2677762" y="285366"/>
                  </a:lnTo>
                  <a:lnTo>
                    <a:pt x="2716335" y="311647"/>
                  </a:lnTo>
                  <a:lnTo>
                    <a:pt x="2754153" y="338935"/>
                  </a:lnTo>
                  <a:lnTo>
                    <a:pt x="2791197" y="367211"/>
                  </a:lnTo>
                  <a:lnTo>
                    <a:pt x="2827449" y="396457"/>
                  </a:lnTo>
                  <a:lnTo>
                    <a:pt x="2862888" y="426652"/>
                  </a:lnTo>
                  <a:lnTo>
                    <a:pt x="2897495" y="457777"/>
                  </a:lnTo>
                  <a:lnTo>
                    <a:pt x="2931252" y="489814"/>
                  </a:lnTo>
                  <a:lnTo>
                    <a:pt x="2964139" y="522743"/>
                  </a:lnTo>
                  <a:lnTo>
                    <a:pt x="2996137" y="556546"/>
                  </a:lnTo>
                  <a:lnTo>
                    <a:pt x="3027227" y="591202"/>
                  </a:lnTo>
                  <a:lnTo>
                    <a:pt x="3057390" y="626694"/>
                  </a:lnTo>
                  <a:lnTo>
                    <a:pt x="3086607" y="663001"/>
                  </a:lnTo>
                  <a:lnTo>
                    <a:pt x="3114858" y="700105"/>
                  </a:lnTo>
                  <a:lnTo>
                    <a:pt x="3142124" y="737986"/>
                  </a:lnTo>
                  <a:lnTo>
                    <a:pt x="3168386" y="776626"/>
                  </a:lnTo>
                  <a:lnTo>
                    <a:pt x="3193625" y="816005"/>
                  </a:lnTo>
                  <a:lnTo>
                    <a:pt x="3217822" y="856104"/>
                  </a:lnTo>
                  <a:lnTo>
                    <a:pt x="3240958" y="896904"/>
                  </a:lnTo>
                  <a:lnTo>
                    <a:pt x="3263013" y="938386"/>
                  </a:lnTo>
                  <a:lnTo>
                    <a:pt x="3283968" y="980531"/>
                  </a:lnTo>
                  <a:lnTo>
                    <a:pt x="3303805" y="1023319"/>
                  </a:lnTo>
                  <a:lnTo>
                    <a:pt x="3322503" y="1066731"/>
                  </a:lnTo>
                  <a:lnTo>
                    <a:pt x="3340044" y="1110749"/>
                  </a:lnTo>
                  <a:lnTo>
                    <a:pt x="3356409" y="1155353"/>
                  </a:lnTo>
                  <a:close/>
                </a:path>
                <a:path w="3455035" h="3005454">
                  <a:moveTo>
                    <a:pt x="2896126" y="3005400"/>
                  </a:moveTo>
                  <a:lnTo>
                    <a:pt x="558476" y="3005400"/>
                  </a:lnTo>
                  <a:lnTo>
                    <a:pt x="554396" y="3001716"/>
                  </a:lnTo>
                  <a:lnTo>
                    <a:pt x="521799" y="2970709"/>
                  </a:lnTo>
                  <a:lnTo>
                    <a:pt x="490015" y="2938869"/>
                  </a:lnTo>
                  <a:lnTo>
                    <a:pt x="459063" y="2906215"/>
                  </a:lnTo>
                  <a:lnTo>
                    <a:pt x="428959" y="2872762"/>
                  </a:lnTo>
                  <a:lnTo>
                    <a:pt x="399721" y="2838529"/>
                  </a:lnTo>
                  <a:lnTo>
                    <a:pt x="371365" y="2803533"/>
                  </a:lnTo>
                  <a:lnTo>
                    <a:pt x="343910" y="2767791"/>
                  </a:lnTo>
                  <a:lnTo>
                    <a:pt x="317372" y="2731320"/>
                  </a:lnTo>
                  <a:lnTo>
                    <a:pt x="291769" y="2694138"/>
                  </a:lnTo>
                  <a:lnTo>
                    <a:pt x="267118" y="2656262"/>
                  </a:lnTo>
                  <a:lnTo>
                    <a:pt x="243437" y="2617710"/>
                  </a:lnTo>
                  <a:lnTo>
                    <a:pt x="220742" y="2578498"/>
                  </a:lnTo>
                  <a:lnTo>
                    <a:pt x="199051" y="2538644"/>
                  </a:lnTo>
                  <a:lnTo>
                    <a:pt x="178381" y="2498165"/>
                  </a:lnTo>
                  <a:lnTo>
                    <a:pt x="158750" y="2457080"/>
                  </a:lnTo>
                  <a:lnTo>
                    <a:pt x="140175" y="2415404"/>
                  </a:lnTo>
                  <a:lnTo>
                    <a:pt x="122673" y="2373155"/>
                  </a:lnTo>
                  <a:lnTo>
                    <a:pt x="106261" y="2330351"/>
                  </a:lnTo>
                  <a:lnTo>
                    <a:pt x="90957" y="2287009"/>
                  </a:lnTo>
                  <a:lnTo>
                    <a:pt x="76777" y="2243146"/>
                  </a:lnTo>
                  <a:lnTo>
                    <a:pt x="63741" y="2198780"/>
                  </a:lnTo>
                  <a:lnTo>
                    <a:pt x="51863" y="2153928"/>
                  </a:lnTo>
                  <a:lnTo>
                    <a:pt x="41163" y="2108607"/>
                  </a:lnTo>
                  <a:lnTo>
                    <a:pt x="31656" y="2062835"/>
                  </a:lnTo>
                  <a:lnTo>
                    <a:pt x="23361" y="2016628"/>
                  </a:lnTo>
                  <a:lnTo>
                    <a:pt x="16295" y="1970004"/>
                  </a:lnTo>
                  <a:lnTo>
                    <a:pt x="10475" y="1922982"/>
                  </a:lnTo>
                  <a:lnTo>
                    <a:pt x="5918" y="1875576"/>
                  </a:lnTo>
                  <a:lnTo>
                    <a:pt x="2641" y="1827806"/>
                  </a:lnTo>
                  <a:lnTo>
                    <a:pt x="663" y="1779689"/>
                  </a:lnTo>
                  <a:lnTo>
                    <a:pt x="0" y="1731241"/>
                  </a:lnTo>
                  <a:lnTo>
                    <a:pt x="0" y="1155353"/>
                  </a:lnTo>
                  <a:lnTo>
                    <a:pt x="3454602" y="1155353"/>
                  </a:lnTo>
                  <a:lnTo>
                    <a:pt x="3454602" y="1731241"/>
                  </a:lnTo>
                  <a:lnTo>
                    <a:pt x="3453939" y="1779689"/>
                  </a:lnTo>
                  <a:lnTo>
                    <a:pt x="3451960" y="1827806"/>
                  </a:lnTo>
                  <a:lnTo>
                    <a:pt x="3448684" y="1875576"/>
                  </a:lnTo>
                  <a:lnTo>
                    <a:pt x="3444127" y="1922982"/>
                  </a:lnTo>
                  <a:lnTo>
                    <a:pt x="3438307" y="1970004"/>
                  </a:lnTo>
                  <a:lnTo>
                    <a:pt x="3431240" y="2016628"/>
                  </a:lnTo>
                  <a:lnTo>
                    <a:pt x="3422945" y="2062835"/>
                  </a:lnTo>
                  <a:lnTo>
                    <a:pt x="3413439" y="2108607"/>
                  </a:lnTo>
                  <a:lnTo>
                    <a:pt x="3402738" y="2153928"/>
                  </a:lnTo>
                  <a:lnTo>
                    <a:pt x="3390861" y="2198780"/>
                  </a:lnTo>
                  <a:lnTo>
                    <a:pt x="3377824" y="2243146"/>
                  </a:lnTo>
                  <a:lnTo>
                    <a:pt x="3363645" y="2287009"/>
                  </a:lnTo>
                  <a:lnTo>
                    <a:pt x="3348341" y="2330351"/>
                  </a:lnTo>
                  <a:lnTo>
                    <a:pt x="3331929" y="2373155"/>
                  </a:lnTo>
                  <a:lnTo>
                    <a:pt x="3314427" y="2415404"/>
                  </a:lnTo>
                  <a:lnTo>
                    <a:pt x="3295851" y="2457080"/>
                  </a:lnTo>
                  <a:lnTo>
                    <a:pt x="3276220" y="2498165"/>
                  </a:lnTo>
                  <a:lnTo>
                    <a:pt x="3255550" y="2538644"/>
                  </a:lnTo>
                  <a:lnTo>
                    <a:pt x="3233859" y="2578498"/>
                  </a:lnTo>
                  <a:lnTo>
                    <a:pt x="3211165" y="2617710"/>
                  </a:lnTo>
                  <a:lnTo>
                    <a:pt x="3187483" y="2656262"/>
                  </a:lnTo>
                  <a:lnTo>
                    <a:pt x="3162832" y="2694138"/>
                  </a:lnTo>
                  <a:lnTo>
                    <a:pt x="3137229" y="2731320"/>
                  </a:lnTo>
                  <a:lnTo>
                    <a:pt x="3110692" y="2767791"/>
                  </a:lnTo>
                  <a:lnTo>
                    <a:pt x="3083236" y="2803533"/>
                  </a:lnTo>
                  <a:lnTo>
                    <a:pt x="3054881" y="2838529"/>
                  </a:lnTo>
                  <a:lnTo>
                    <a:pt x="3025642" y="2872762"/>
                  </a:lnTo>
                  <a:lnTo>
                    <a:pt x="2995539" y="2906215"/>
                  </a:lnTo>
                  <a:lnTo>
                    <a:pt x="2964586" y="2938869"/>
                  </a:lnTo>
                  <a:lnTo>
                    <a:pt x="2932803" y="2970709"/>
                  </a:lnTo>
                  <a:lnTo>
                    <a:pt x="2900206" y="3001716"/>
                  </a:lnTo>
                  <a:lnTo>
                    <a:pt x="2896126" y="3005400"/>
                  </a:lnTo>
                  <a:close/>
                </a:path>
              </a:pathLst>
            </a:custGeom>
            <a:solidFill>
              <a:srgbClr val="002E15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1034046" y="8250961"/>
              <a:ext cx="3456940" cy="2036445"/>
            </a:xfrm>
            <a:custGeom>
              <a:avLst/>
              <a:gdLst/>
              <a:ahLst/>
              <a:cxnLst/>
              <a:rect l="l" t="t" r="r" b="b"/>
              <a:pathLst>
                <a:path w="3456940" h="2036445">
                  <a:moveTo>
                    <a:pt x="1790" y="798283"/>
                  </a:moveTo>
                  <a:lnTo>
                    <a:pt x="901" y="800100"/>
                  </a:lnTo>
                  <a:lnTo>
                    <a:pt x="1790" y="800100"/>
                  </a:lnTo>
                  <a:lnTo>
                    <a:pt x="1790" y="798283"/>
                  </a:lnTo>
                  <a:close/>
                </a:path>
                <a:path w="3456940" h="2036445">
                  <a:moveTo>
                    <a:pt x="2463" y="796925"/>
                  </a:moveTo>
                  <a:lnTo>
                    <a:pt x="1790" y="787400"/>
                  </a:lnTo>
                  <a:lnTo>
                    <a:pt x="1790" y="798283"/>
                  </a:lnTo>
                  <a:lnTo>
                    <a:pt x="2463" y="796925"/>
                  </a:lnTo>
                  <a:close/>
                </a:path>
                <a:path w="3456940" h="2036445">
                  <a:moveTo>
                    <a:pt x="2540" y="825500"/>
                  </a:moveTo>
                  <a:lnTo>
                    <a:pt x="2387" y="822363"/>
                  </a:lnTo>
                  <a:lnTo>
                    <a:pt x="2006" y="825500"/>
                  </a:lnTo>
                  <a:lnTo>
                    <a:pt x="2540" y="825500"/>
                  </a:lnTo>
                  <a:close/>
                </a:path>
                <a:path w="3456940" h="2036445">
                  <a:moveTo>
                    <a:pt x="2679" y="762000"/>
                  </a:moveTo>
                  <a:lnTo>
                    <a:pt x="901" y="762000"/>
                  </a:lnTo>
                  <a:lnTo>
                    <a:pt x="901" y="774700"/>
                  </a:lnTo>
                  <a:lnTo>
                    <a:pt x="2679" y="762000"/>
                  </a:lnTo>
                  <a:close/>
                </a:path>
                <a:path w="3456940" h="2036445">
                  <a:moveTo>
                    <a:pt x="2679" y="406400"/>
                  </a:moveTo>
                  <a:lnTo>
                    <a:pt x="901" y="406400"/>
                  </a:lnTo>
                  <a:lnTo>
                    <a:pt x="901" y="419100"/>
                  </a:lnTo>
                  <a:lnTo>
                    <a:pt x="2679" y="419100"/>
                  </a:lnTo>
                  <a:lnTo>
                    <a:pt x="2679" y="406400"/>
                  </a:lnTo>
                  <a:close/>
                </a:path>
                <a:path w="3456940" h="2036445">
                  <a:moveTo>
                    <a:pt x="3543" y="812800"/>
                  </a:moveTo>
                  <a:lnTo>
                    <a:pt x="1930" y="812800"/>
                  </a:lnTo>
                  <a:lnTo>
                    <a:pt x="2387" y="822363"/>
                  </a:lnTo>
                  <a:lnTo>
                    <a:pt x="3543" y="812800"/>
                  </a:lnTo>
                  <a:close/>
                </a:path>
                <a:path w="3456940" h="2036445">
                  <a:moveTo>
                    <a:pt x="3568" y="393700"/>
                  </a:moveTo>
                  <a:lnTo>
                    <a:pt x="901" y="381000"/>
                  </a:lnTo>
                  <a:lnTo>
                    <a:pt x="901" y="393700"/>
                  </a:lnTo>
                  <a:lnTo>
                    <a:pt x="3568" y="393700"/>
                  </a:lnTo>
                  <a:close/>
                </a:path>
                <a:path w="3456940" h="2036445">
                  <a:moveTo>
                    <a:pt x="4470" y="368300"/>
                  </a:moveTo>
                  <a:lnTo>
                    <a:pt x="901" y="368300"/>
                  </a:lnTo>
                  <a:lnTo>
                    <a:pt x="901" y="381000"/>
                  </a:lnTo>
                  <a:lnTo>
                    <a:pt x="4470" y="381000"/>
                  </a:lnTo>
                  <a:lnTo>
                    <a:pt x="4470" y="368300"/>
                  </a:lnTo>
                  <a:close/>
                </a:path>
                <a:path w="3456940" h="2036445">
                  <a:moveTo>
                    <a:pt x="5054" y="495300"/>
                  </a:moveTo>
                  <a:lnTo>
                    <a:pt x="901" y="495300"/>
                  </a:lnTo>
                  <a:lnTo>
                    <a:pt x="901" y="508000"/>
                  </a:lnTo>
                  <a:lnTo>
                    <a:pt x="5054" y="495300"/>
                  </a:lnTo>
                  <a:close/>
                </a:path>
                <a:path w="3456940" h="2036445">
                  <a:moveTo>
                    <a:pt x="10718" y="863600"/>
                  </a:moveTo>
                  <a:lnTo>
                    <a:pt x="8928" y="850900"/>
                  </a:lnTo>
                  <a:lnTo>
                    <a:pt x="3568" y="850900"/>
                  </a:lnTo>
                  <a:lnTo>
                    <a:pt x="4470" y="863600"/>
                  </a:lnTo>
                  <a:lnTo>
                    <a:pt x="10718" y="863600"/>
                  </a:lnTo>
                  <a:close/>
                </a:path>
                <a:path w="3456940" h="2036445">
                  <a:moveTo>
                    <a:pt x="12496" y="558800"/>
                  </a:moveTo>
                  <a:lnTo>
                    <a:pt x="10718" y="546100"/>
                  </a:lnTo>
                  <a:lnTo>
                    <a:pt x="9372" y="549910"/>
                  </a:lnTo>
                  <a:lnTo>
                    <a:pt x="12496" y="558800"/>
                  </a:lnTo>
                  <a:close/>
                </a:path>
                <a:path w="3456940" h="2036445">
                  <a:moveTo>
                    <a:pt x="12496" y="317500"/>
                  </a:moveTo>
                  <a:lnTo>
                    <a:pt x="9880" y="304800"/>
                  </a:lnTo>
                  <a:lnTo>
                    <a:pt x="6248" y="304800"/>
                  </a:lnTo>
                  <a:lnTo>
                    <a:pt x="5359" y="292100"/>
                  </a:lnTo>
                  <a:lnTo>
                    <a:pt x="901" y="292100"/>
                  </a:lnTo>
                  <a:lnTo>
                    <a:pt x="901" y="317500"/>
                  </a:lnTo>
                  <a:lnTo>
                    <a:pt x="12496" y="317500"/>
                  </a:lnTo>
                  <a:close/>
                </a:path>
                <a:path w="3456940" h="2036445">
                  <a:moveTo>
                    <a:pt x="12941" y="355600"/>
                  </a:moveTo>
                  <a:lnTo>
                    <a:pt x="11938" y="342900"/>
                  </a:lnTo>
                  <a:lnTo>
                    <a:pt x="6248" y="342900"/>
                  </a:lnTo>
                  <a:lnTo>
                    <a:pt x="9817" y="330200"/>
                  </a:lnTo>
                  <a:lnTo>
                    <a:pt x="901" y="330200"/>
                  </a:lnTo>
                  <a:lnTo>
                    <a:pt x="901" y="355600"/>
                  </a:lnTo>
                  <a:lnTo>
                    <a:pt x="12941" y="355600"/>
                  </a:lnTo>
                  <a:close/>
                </a:path>
                <a:path w="3456940" h="2036445">
                  <a:moveTo>
                    <a:pt x="16065" y="635000"/>
                  </a:moveTo>
                  <a:lnTo>
                    <a:pt x="13398" y="622300"/>
                  </a:lnTo>
                  <a:lnTo>
                    <a:pt x="15176" y="635000"/>
                  </a:lnTo>
                  <a:lnTo>
                    <a:pt x="16065" y="635000"/>
                  </a:lnTo>
                  <a:close/>
                </a:path>
                <a:path w="3456940" h="2036445">
                  <a:moveTo>
                    <a:pt x="16065" y="177800"/>
                  </a:moveTo>
                  <a:lnTo>
                    <a:pt x="2679" y="177800"/>
                  </a:lnTo>
                  <a:lnTo>
                    <a:pt x="3568" y="190500"/>
                  </a:lnTo>
                  <a:lnTo>
                    <a:pt x="9817" y="190500"/>
                  </a:lnTo>
                  <a:lnTo>
                    <a:pt x="9817" y="203200"/>
                  </a:lnTo>
                  <a:lnTo>
                    <a:pt x="16065" y="190500"/>
                  </a:lnTo>
                  <a:lnTo>
                    <a:pt x="16065" y="177800"/>
                  </a:lnTo>
                  <a:close/>
                </a:path>
                <a:path w="3456940" h="2036445">
                  <a:moveTo>
                    <a:pt x="16967" y="673100"/>
                  </a:moveTo>
                  <a:lnTo>
                    <a:pt x="14287" y="685800"/>
                  </a:lnTo>
                  <a:lnTo>
                    <a:pt x="16065" y="685800"/>
                  </a:lnTo>
                  <a:lnTo>
                    <a:pt x="16967" y="673100"/>
                  </a:lnTo>
                  <a:close/>
                </a:path>
                <a:path w="3456940" h="2036445">
                  <a:moveTo>
                    <a:pt x="19646" y="508000"/>
                  </a:moveTo>
                  <a:lnTo>
                    <a:pt x="19545" y="495300"/>
                  </a:lnTo>
                  <a:lnTo>
                    <a:pt x="5359" y="495300"/>
                  </a:lnTo>
                  <a:lnTo>
                    <a:pt x="5664" y="508000"/>
                  </a:lnTo>
                  <a:lnTo>
                    <a:pt x="901" y="508000"/>
                  </a:lnTo>
                  <a:lnTo>
                    <a:pt x="901" y="533400"/>
                  </a:lnTo>
                  <a:lnTo>
                    <a:pt x="4470" y="533400"/>
                  </a:lnTo>
                  <a:lnTo>
                    <a:pt x="2679" y="520700"/>
                  </a:lnTo>
                  <a:lnTo>
                    <a:pt x="14960" y="520700"/>
                  </a:lnTo>
                  <a:lnTo>
                    <a:pt x="15176" y="508000"/>
                  </a:lnTo>
                  <a:lnTo>
                    <a:pt x="19646" y="508000"/>
                  </a:lnTo>
                  <a:close/>
                </a:path>
                <a:path w="3456940" h="2036445">
                  <a:moveTo>
                    <a:pt x="21424" y="596900"/>
                  </a:moveTo>
                  <a:lnTo>
                    <a:pt x="15176" y="584200"/>
                  </a:lnTo>
                  <a:lnTo>
                    <a:pt x="18745" y="584200"/>
                  </a:lnTo>
                  <a:lnTo>
                    <a:pt x="21234" y="571500"/>
                  </a:lnTo>
                  <a:lnTo>
                    <a:pt x="3568" y="571500"/>
                  </a:lnTo>
                  <a:lnTo>
                    <a:pt x="4470" y="558800"/>
                  </a:lnTo>
                  <a:lnTo>
                    <a:pt x="6248" y="558800"/>
                  </a:lnTo>
                  <a:lnTo>
                    <a:pt x="9372" y="549910"/>
                  </a:lnTo>
                  <a:lnTo>
                    <a:pt x="8039" y="546100"/>
                  </a:lnTo>
                  <a:lnTo>
                    <a:pt x="901" y="546100"/>
                  </a:lnTo>
                  <a:lnTo>
                    <a:pt x="901" y="609600"/>
                  </a:lnTo>
                  <a:lnTo>
                    <a:pt x="7150" y="609600"/>
                  </a:lnTo>
                  <a:lnTo>
                    <a:pt x="10718" y="596900"/>
                  </a:lnTo>
                  <a:lnTo>
                    <a:pt x="17856" y="609600"/>
                  </a:lnTo>
                  <a:lnTo>
                    <a:pt x="16967" y="596900"/>
                  </a:lnTo>
                  <a:lnTo>
                    <a:pt x="21424" y="596900"/>
                  </a:lnTo>
                  <a:close/>
                </a:path>
                <a:path w="3456940" h="2036445">
                  <a:moveTo>
                    <a:pt x="23101" y="292100"/>
                  </a:moveTo>
                  <a:lnTo>
                    <a:pt x="20535" y="279400"/>
                  </a:lnTo>
                  <a:lnTo>
                    <a:pt x="15290" y="279400"/>
                  </a:lnTo>
                  <a:lnTo>
                    <a:pt x="8039" y="292100"/>
                  </a:lnTo>
                  <a:lnTo>
                    <a:pt x="23101" y="292100"/>
                  </a:lnTo>
                  <a:close/>
                </a:path>
                <a:path w="3456940" h="2036445">
                  <a:moveTo>
                    <a:pt x="24993" y="584200"/>
                  </a:moveTo>
                  <a:lnTo>
                    <a:pt x="21424" y="596900"/>
                  </a:lnTo>
                  <a:lnTo>
                    <a:pt x="24104" y="596900"/>
                  </a:lnTo>
                  <a:lnTo>
                    <a:pt x="24993" y="584200"/>
                  </a:lnTo>
                  <a:close/>
                </a:path>
                <a:path w="3456940" h="2036445">
                  <a:moveTo>
                    <a:pt x="26339" y="533400"/>
                  </a:moveTo>
                  <a:lnTo>
                    <a:pt x="11137" y="533400"/>
                  </a:lnTo>
                  <a:lnTo>
                    <a:pt x="10934" y="546100"/>
                  </a:lnTo>
                  <a:lnTo>
                    <a:pt x="25971" y="546100"/>
                  </a:lnTo>
                  <a:lnTo>
                    <a:pt x="26339" y="533400"/>
                  </a:lnTo>
                  <a:close/>
                </a:path>
                <a:path w="3456940" h="2036445">
                  <a:moveTo>
                    <a:pt x="31369" y="635000"/>
                  </a:moveTo>
                  <a:lnTo>
                    <a:pt x="31242" y="622300"/>
                  </a:lnTo>
                  <a:lnTo>
                    <a:pt x="25374" y="622300"/>
                  </a:lnTo>
                  <a:lnTo>
                    <a:pt x="26670" y="609600"/>
                  </a:lnTo>
                  <a:lnTo>
                    <a:pt x="17856" y="609600"/>
                  </a:lnTo>
                  <a:lnTo>
                    <a:pt x="11734" y="609600"/>
                  </a:lnTo>
                  <a:lnTo>
                    <a:pt x="10604" y="622300"/>
                  </a:lnTo>
                  <a:lnTo>
                    <a:pt x="901" y="622300"/>
                  </a:lnTo>
                  <a:lnTo>
                    <a:pt x="901" y="635000"/>
                  </a:lnTo>
                  <a:lnTo>
                    <a:pt x="2679" y="635000"/>
                  </a:lnTo>
                  <a:lnTo>
                    <a:pt x="3568" y="647700"/>
                  </a:lnTo>
                  <a:lnTo>
                    <a:pt x="11607" y="635000"/>
                  </a:lnTo>
                  <a:lnTo>
                    <a:pt x="11607" y="647700"/>
                  </a:lnTo>
                  <a:lnTo>
                    <a:pt x="15176" y="635000"/>
                  </a:lnTo>
                  <a:lnTo>
                    <a:pt x="11607" y="622300"/>
                  </a:lnTo>
                  <a:lnTo>
                    <a:pt x="13398" y="622300"/>
                  </a:lnTo>
                  <a:lnTo>
                    <a:pt x="21424" y="622300"/>
                  </a:lnTo>
                  <a:lnTo>
                    <a:pt x="16065" y="635000"/>
                  </a:lnTo>
                  <a:lnTo>
                    <a:pt x="31369" y="635000"/>
                  </a:lnTo>
                  <a:close/>
                </a:path>
                <a:path w="3456940" h="2036445">
                  <a:moveTo>
                    <a:pt x="33477" y="203200"/>
                  </a:moveTo>
                  <a:lnTo>
                    <a:pt x="31242" y="203200"/>
                  </a:lnTo>
                  <a:lnTo>
                    <a:pt x="26289" y="190500"/>
                  </a:lnTo>
                  <a:lnTo>
                    <a:pt x="21767" y="190500"/>
                  </a:lnTo>
                  <a:lnTo>
                    <a:pt x="19075" y="203200"/>
                  </a:lnTo>
                  <a:lnTo>
                    <a:pt x="19646" y="203200"/>
                  </a:lnTo>
                  <a:lnTo>
                    <a:pt x="28486" y="215900"/>
                  </a:lnTo>
                  <a:lnTo>
                    <a:pt x="33477" y="203200"/>
                  </a:lnTo>
                  <a:close/>
                </a:path>
                <a:path w="3456940" h="2036445">
                  <a:moveTo>
                    <a:pt x="36601" y="177800"/>
                  </a:moveTo>
                  <a:lnTo>
                    <a:pt x="25895" y="177800"/>
                  </a:lnTo>
                  <a:lnTo>
                    <a:pt x="26784" y="190500"/>
                  </a:lnTo>
                  <a:lnTo>
                    <a:pt x="36601" y="177800"/>
                  </a:lnTo>
                  <a:close/>
                </a:path>
                <a:path w="3456940" h="2036445">
                  <a:moveTo>
                    <a:pt x="37528" y="241300"/>
                  </a:moveTo>
                  <a:lnTo>
                    <a:pt x="35712" y="228600"/>
                  </a:lnTo>
                  <a:lnTo>
                    <a:pt x="22313" y="228600"/>
                  </a:lnTo>
                  <a:lnTo>
                    <a:pt x="24993" y="215900"/>
                  </a:lnTo>
                  <a:lnTo>
                    <a:pt x="901" y="215900"/>
                  </a:lnTo>
                  <a:lnTo>
                    <a:pt x="901" y="241300"/>
                  </a:lnTo>
                  <a:lnTo>
                    <a:pt x="3568" y="241300"/>
                  </a:lnTo>
                  <a:lnTo>
                    <a:pt x="4470" y="254000"/>
                  </a:lnTo>
                  <a:lnTo>
                    <a:pt x="901" y="254000"/>
                  </a:lnTo>
                  <a:lnTo>
                    <a:pt x="901" y="279400"/>
                  </a:lnTo>
                  <a:lnTo>
                    <a:pt x="11493" y="279400"/>
                  </a:lnTo>
                  <a:lnTo>
                    <a:pt x="10731" y="266700"/>
                  </a:lnTo>
                  <a:lnTo>
                    <a:pt x="9817" y="266700"/>
                  </a:lnTo>
                  <a:lnTo>
                    <a:pt x="9817" y="254000"/>
                  </a:lnTo>
                  <a:lnTo>
                    <a:pt x="21424" y="254000"/>
                  </a:lnTo>
                  <a:lnTo>
                    <a:pt x="17259" y="266700"/>
                  </a:lnTo>
                  <a:lnTo>
                    <a:pt x="32588" y="266700"/>
                  </a:lnTo>
                  <a:lnTo>
                    <a:pt x="28930" y="254000"/>
                  </a:lnTo>
                  <a:lnTo>
                    <a:pt x="23215" y="254000"/>
                  </a:lnTo>
                  <a:lnTo>
                    <a:pt x="23215" y="241300"/>
                  </a:lnTo>
                  <a:lnTo>
                    <a:pt x="6807" y="241300"/>
                  </a:lnTo>
                  <a:lnTo>
                    <a:pt x="8305" y="228600"/>
                  </a:lnTo>
                  <a:lnTo>
                    <a:pt x="19646" y="228600"/>
                  </a:lnTo>
                  <a:lnTo>
                    <a:pt x="23215" y="241300"/>
                  </a:lnTo>
                  <a:lnTo>
                    <a:pt x="37528" y="241300"/>
                  </a:lnTo>
                  <a:close/>
                </a:path>
                <a:path w="3456940" h="2036445">
                  <a:moveTo>
                    <a:pt x="40170" y="393700"/>
                  </a:moveTo>
                  <a:lnTo>
                    <a:pt x="38392" y="393700"/>
                  </a:lnTo>
                  <a:lnTo>
                    <a:pt x="29464" y="381000"/>
                  </a:lnTo>
                  <a:lnTo>
                    <a:pt x="30353" y="393700"/>
                  </a:lnTo>
                  <a:lnTo>
                    <a:pt x="25895" y="381000"/>
                  </a:lnTo>
                  <a:lnTo>
                    <a:pt x="11455" y="381000"/>
                  </a:lnTo>
                  <a:lnTo>
                    <a:pt x="11607" y="393700"/>
                  </a:lnTo>
                  <a:lnTo>
                    <a:pt x="25438" y="393700"/>
                  </a:lnTo>
                  <a:lnTo>
                    <a:pt x="24472" y="406400"/>
                  </a:lnTo>
                  <a:lnTo>
                    <a:pt x="21539" y="406400"/>
                  </a:lnTo>
                  <a:lnTo>
                    <a:pt x="22694" y="419100"/>
                  </a:lnTo>
                  <a:lnTo>
                    <a:pt x="20535" y="419100"/>
                  </a:lnTo>
                  <a:lnTo>
                    <a:pt x="24993" y="431800"/>
                  </a:lnTo>
                  <a:lnTo>
                    <a:pt x="29464" y="431800"/>
                  </a:lnTo>
                  <a:lnTo>
                    <a:pt x="35712" y="419100"/>
                  </a:lnTo>
                  <a:lnTo>
                    <a:pt x="33921" y="419100"/>
                  </a:lnTo>
                  <a:lnTo>
                    <a:pt x="35712" y="406400"/>
                  </a:lnTo>
                  <a:lnTo>
                    <a:pt x="33032" y="406400"/>
                  </a:lnTo>
                  <a:lnTo>
                    <a:pt x="40170" y="393700"/>
                  </a:lnTo>
                  <a:close/>
                </a:path>
                <a:path w="3456940" h="2036445">
                  <a:moveTo>
                    <a:pt x="41960" y="482600"/>
                  </a:moveTo>
                  <a:lnTo>
                    <a:pt x="38392" y="482600"/>
                  </a:lnTo>
                  <a:lnTo>
                    <a:pt x="36601" y="469900"/>
                  </a:lnTo>
                  <a:lnTo>
                    <a:pt x="12496" y="469900"/>
                  </a:lnTo>
                  <a:lnTo>
                    <a:pt x="13398" y="457200"/>
                  </a:lnTo>
                  <a:lnTo>
                    <a:pt x="901" y="457200"/>
                  </a:lnTo>
                  <a:lnTo>
                    <a:pt x="901" y="482600"/>
                  </a:lnTo>
                  <a:lnTo>
                    <a:pt x="5105" y="482600"/>
                  </a:lnTo>
                  <a:lnTo>
                    <a:pt x="5562" y="480631"/>
                  </a:lnTo>
                  <a:lnTo>
                    <a:pt x="1790" y="469900"/>
                  </a:lnTo>
                  <a:lnTo>
                    <a:pt x="8039" y="469900"/>
                  </a:lnTo>
                  <a:lnTo>
                    <a:pt x="5562" y="480631"/>
                  </a:lnTo>
                  <a:lnTo>
                    <a:pt x="6248" y="482600"/>
                  </a:lnTo>
                  <a:lnTo>
                    <a:pt x="23215" y="482600"/>
                  </a:lnTo>
                  <a:lnTo>
                    <a:pt x="27673" y="495300"/>
                  </a:lnTo>
                  <a:lnTo>
                    <a:pt x="41059" y="495300"/>
                  </a:lnTo>
                  <a:lnTo>
                    <a:pt x="41960" y="482600"/>
                  </a:lnTo>
                  <a:close/>
                </a:path>
                <a:path w="3456940" h="2036445">
                  <a:moveTo>
                    <a:pt x="44640" y="927100"/>
                  </a:moveTo>
                  <a:lnTo>
                    <a:pt x="43738" y="927100"/>
                  </a:lnTo>
                  <a:lnTo>
                    <a:pt x="44196" y="927798"/>
                  </a:lnTo>
                  <a:lnTo>
                    <a:pt x="44640" y="927100"/>
                  </a:lnTo>
                  <a:close/>
                </a:path>
                <a:path w="3456940" h="2036445">
                  <a:moveTo>
                    <a:pt x="44653" y="508000"/>
                  </a:moveTo>
                  <a:lnTo>
                    <a:pt x="28892" y="508000"/>
                  </a:lnTo>
                  <a:lnTo>
                    <a:pt x="31584" y="520700"/>
                  </a:lnTo>
                  <a:lnTo>
                    <a:pt x="41059" y="520700"/>
                  </a:lnTo>
                  <a:lnTo>
                    <a:pt x="44653" y="508000"/>
                  </a:lnTo>
                  <a:close/>
                </a:path>
                <a:path w="3456940" h="2036445">
                  <a:moveTo>
                    <a:pt x="48209" y="1155700"/>
                  </a:moveTo>
                  <a:lnTo>
                    <a:pt x="47320" y="1143000"/>
                  </a:lnTo>
                  <a:lnTo>
                    <a:pt x="44640" y="1143000"/>
                  </a:lnTo>
                  <a:lnTo>
                    <a:pt x="47320" y="1155700"/>
                  </a:lnTo>
                  <a:lnTo>
                    <a:pt x="48209" y="1155700"/>
                  </a:lnTo>
                  <a:close/>
                </a:path>
                <a:path w="3456940" h="2036445">
                  <a:moveTo>
                    <a:pt x="48653" y="609600"/>
                  </a:moveTo>
                  <a:lnTo>
                    <a:pt x="45364" y="596900"/>
                  </a:lnTo>
                  <a:lnTo>
                    <a:pt x="33566" y="596900"/>
                  </a:lnTo>
                  <a:lnTo>
                    <a:pt x="32588" y="609600"/>
                  </a:lnTo>
                  <a:lnTo>
                    <a:pt x="48653" y="609600"/>
                  </a:lnTo>
                  <a:close/>
                </a:path>
                <a:path w="3456940" h="2036445">
                  <a:moveTo>
                    <a:pt x="49542" y="1139825"/>
                  </a:moveTo>
                  <a:lnTo>
                    <a:pt x="48209" y="1130300"/>
                  </a:lnTo>
                  <a:lnTo>
                    <a:pt x="48209" y="1143000"/>
                  </a:lnTo>
                  <a:lnTo>
                    <a:pt x="49542" y="1139825"/>
                  </a:lnTo>
                  <a:close/>
                </a:path>
                <a:path w="3456940" h="2036445">
                  <a:moveTo>
                    <a:pt x="49987" y="1117600"/>
                  </a:moveTo>
                  <a:lnTo>
                    <a:pt x="47320" y="1104900"/>
                  </a:lnTo>
                  <a:lnTo>
                    <a:pt x="36601" y="1104900"/>
                  </a:lnTo>
                  <a:lnTo>
                    <a:pt x="38392" y="1117600"/>
                  </a:lnTo>
                  <a:lnTo>
                    <a:pt x="49987" y="1117600"/>
                  </a:lnTo>
                  <a:close/>
                </a:path>
                <a:path w="3456940" h="2036445">
                  <a:moveTo>
                    <a:pt x="49987" y="660400"/>
                  </a:moveTo>
                  <a:lnTo>
                    <a:pt x="23215" y="660400"/>
                  </a:lnTo>
                  <a:lnTo>
                    <a:pt x="25895" y="647700"/>
                  </a:lnTo>
                  <a:lnTo>
                    <a:pt x="11607" y="647700"/>
                  </a:lnTo>
                  <a:lnTo>
                    <a:pt x="8039" y="647700"/>
                  </a:lnTo>
                  <a:lnTo>
                    <a:pt x="10718" y="660400"/>
                  </a:lnTo>
                  <a:lnTo>
                    <a:pt x="5359" y="660400"/>
                  </a:lnTo>
                  <a:lnTo>
                    <a:pt x="8039" y="647700"/>
                  </a:lnTo>
                  <a:lnTo>
                    <a:pt x="3568" y="647700"/>
                  </a:lnTo>
                  <a:lnTo>
                    <a:pt x="901" y="647700"/>
                  </a:lnTo>
                  <a:lnTo>
                    <a:pt x="901" y="673100"/>
                  </a:lnTo>
                  <a:lnTo>
                    <a:pt x="3568" y="673100"/>
                  </a:lnTo>
                  <a:lnTo>
                    <a:pt x="1879" y="685800"/>
                  </a:lnTo>
                  <a:lnTo>
                    <a:pt x="10718" y="685800"/>
                  </a:lnTo>
                  <a:lnTo>
                    <a:pt x="14287" y="685800"/>
                  </a:lnTo>
                  <a:lnTo>
                    <a:pt x="8039" y="673100"/>
                  </a:lnTo>
                  <a:lnTo>
                    <a:pt x="11607" y="673100"/>
                  </a:lnTo>
                  <a:lnTo>
                    <a:pt x="12496" y="660400"/>
                  </a:lnTo>
                  <a:lnTo>
                    <a:pt x="20866" y="660400"/>
                  </a:lnTo>
                  <a:lnTo>
                    <a:pt x="19215" y="673100"/>
                  </a:lnTo>
                  <a:lnTo>
                    <a:pt x="22313" y="673100"/>
                  </a:lnTo>
                  <a:lnTo>
                    <a:pt x="45669" y="673100"/>
                  </a:lnTo>
                  <a:lnTo>
                    <a:pt x="49987" y="660400"/>
                  </a:lnTo>
                  <a:close/>
                </a:path>
                <a:path w="3456940" h="2036445">
                  <a:moveTo>
                    <a:pt x="50888" y="355600"/>
                  </a:moveTo>
                  <a:lnTo>
                    <a:pt x="49987" y="342900"/>
                  </a:lnTo>
                  <a:lnTo>
                    <a:pt x="41960" y="342900"/>
                  </a:lnTo>
                  <a:lnTo>
                    <a:pt x="28765" y="355600"/>
                  </a:lnTo>
                  <a:lnTo>
                    <a:pt x="20535" y="355600"/>
                  </a:lnTo>
                  <a:lnTo>
                    <a:pt x="11341" y="368300"/>
                  </a:lnTo>
                  <a:lnTo>
                    <a:pt x="49098" y="368300"/>
                  </a:lnTo>
                  <a:lnTo>
                    <a:pt x="50888" y="355600"/>
                  </a:lnTo>
                  <a:close/>
                </a:path>
                <a:path w="3456940" h="2036445">
                  <a:moveTo>
                    <a:pt x="55346" y="635000"/>
                  </a:moveTo>
                  <a:lnTo>
                    <a:pt x="53568" y="622300"/>
                  </a:lnTo>
                  <a:lnTo>
                    <a:pt x="38392" y="622300"/>
                  </a:lnTo>
                  <a:lnTo>
                    <a:pt x="41059" y="635000"/>
                  </a:lnTo>
                  <a:lnTo>
                    <a:pt x="32029" y="635000"/>
                  </a:lnTo>
                  <a:lnTo>
                    <a:pt x="31902" y="647700"/>
                  </a:lnTo>
                  <a:lnTo>
                    <a:pt x="49098" y="647700"/>
                  </a:lnTo>
                  <a:lnTo>
                    <a:pt x="46418" y="635000"/>
                  </a:lnTo>
                  <a:lnTo>
                    <a:pt x="55346" y="635000"/>
                  </a:lnTo>
                  <a:close/>
                </a:path>
                <a:path w="3456940" h="2036445">
                  <a:moveTo>
                    <a:pt x="56235" y="723900"/>
                  </a:moveTo>
                  <a:lnTo>
                    <a:pt x="51777" y="723900"/>
                  </a:lnTo>
                  <a:lnTo>
                    <a:pt x="49098" y="736600"/>
                  </a:lnTo>
                  <a:lnTo>
                    <a:pt x="56235" y="723900"/>
                  </a:lnTo>
                  <a:close/>
                </a:path>
                <a:path w="3456940" h="2036445">
                  <a:moveTo>
                    <a:pt x="57200" y="381000"/>
                  </a:moveTo>
                  <a:lnTo>
                    <a:pt x="43167" y="381000"/>
                  </a:lnTo>
                  <a:lnTo>
                    <a:pt x="45529" y="393700"/>
                  </a:lnTo>
                  <a:lnTo>
                    <a:pt x="55346" y="393700"/>
                  </a:lnTo>
                  <a:lnTo>
                    <a:pt x="57200" y="381000"/>
                  </a:lnTo>
                  <a:close/>
                </a:path>
                <a:path w="3456940" h="2036445">
                  <a:moveTo>
                    <a:pt x="59817" y="1041400"/>
                  </a:moveTo>
                  <a:lnTo>
                    <a:pt x="46418" y="1041400"/>
                  </a:lnTo>
                  <a:lnTo>
                    <a:pt x="44640" y="1028700"/>
                  </a:lnTo>
                  <a:lnTo>
                    <a:pt x="41059" y="1028700"/>
                  </a:lnTo>
                  <a:lnTo>
                    <a:pt x="32143" y="1041400"/>
                  </a:lnTo>
                  <a:lnTo>
                    <a:pt x="35712" y="1054100"/>
                  </a:lnTo>
                  <a:lnTo>
                    <a:pt x="27673" y="1054100"/>
                  </a:lnTo>
                  <a:lnTo>
                    <a:pt x="28562" y="1066800"/>
                  </a:lnTo>
                  <a:lnTo>
                    <a:pt x="41960" y="1066800"/>
                  </a:lnTo>
                  <a:lnTo>
                    <a:pt x="37490" y="1054100"/>
                  </a:lnTo>
                  <a:lnTo>
                    <a:pt x="58915" y="1054100"/>
                  </a:lnTo>
                  <a:lnTo>
                    <a:pt x="59817" y="1041400"/>
                  </a:lnTo>
                  <a:close/>
                </a:path>
                <a:path w="3456940" h="2036445">
                  <a:moveTo>
                    <a:pt x="59817" y="381000"/>
                  </a:moveTo>
                  <a:lnTo>
                    <a:pt x="59245" y="380326"/>
                  </a:lnTo>
                  <a:lnTo>
                    <a:pt x="58915" y="381000"/>
                  </a:lnTo>
                  <a:lnTo>
                    <a:pt x="59817" y="381000"/>
                  </a:lnTo>
                  <a:close/>
                </a:path>
                <a:path w="3456940" h="2036445">
                  <a:moveTo>
                    <a:pt x="60032" y="203200"/>
                  </a:moveTo>
                  <a:lnTo>
                    <a:pt x="55930" y="190500"/>
                  </a:lnTo>
                  <a:lnTo>
                    <a:pt x="53454" y="190500"/>
                  </a:lnTo>
                  <a:lnTo>
                    <a:pt x="49923" y="177800"/>
                  </a:lnTo>
                  <a:lnTo>
                    <a:pt x="39281" y="177800"/>
                  </a:lnTo>
                  <a:lnTo>
                    <a:pt x="37490" y="190500"/>
                  </a:lnTo>
                  <a:lnTo>
                    <a:pt x="49987" y="190500"/>
                  </a:lnTo>
                  <a:lnTo>
                    <a:pt x="46647" y="203200"/>
                  </a:lnTo>
                  <a:lnTo>
                    <a:pt x="60032" y="203200"/>
                  </a:lnTo>
                  <a:close/>
                </a:path>
                <a:path w="3456940" h="2036445">
                  <a:moveTo>
                    <a:pt x="60782" y="419100"/>
                  </a:moveTo>
                  <a:lnTo>
                    <a:pt x="60032" y="406400"/>
                  </a:lnTo>
                  <a:lnTo>
                    <a:pt x="46101" y="406400"/>
                  </a:lnTo>
                  <a:lnTo>
                    <a:pt x="45643" y="419100"/>
                  </a:lnTo>
                  <a:lnTo>
                    <a:pt x="50888" y="419100"/>
                  </a:lnTo>
                  <a:lnTo>
                    <a:pt x="60782" y="419100"/>
                  </a:lnTo>
                  <a:close/>
                </a:path>
                <a:path w="3456940" h="2036445">
                  <a:moveTo>
                    <a:pt x="61112" y="1016000"/>
                  </a:moveTo>
                  <a:lnTo>
                    <a:pt x="44869" y="1016000"/>
                  </a:lnTo>
                  <a:lnTo>
                    <a:pt x="46418" y="1028700"/>
                  </a:lnTo>
                  <a:lnTo>
                    <a:pt x="57467" y="1028700"/>
                  </a:lnTo>
                  <a:lnTo>
                    <a:pt x="61112" y="1016000"/>
                  </a:lnTo>
                  <a:close/>
                </a:path>
                <a:path w="3456940" h="2036445">
                  <a:moveTo>
                    <a:pt x="61595" y="482600"/>
                  </a:moveTo>
                  <a:lnTo>
                    <a:pt x="45643" y="482600"/>
                  </a:lnTo>
                  <a:lnTo>
                    <a:pt x="49174" y="495300"/>
                  </a:lnTo>
                  <a:lnTo>
                    <a:pt x="59817" y="495300"/>
                  </a:lnTo>
                  <a:lnTo>
                    <a:pt x="61595" y="482600"/>
                  </a:lnTo>
                  <a:close/>
                </a:path>
                <a:path w="3456940" h="2036445">
                  <a:moveTo>
                    <a:pt x="63385" y="673100"/>
                  </a:moveTo>
                  <a:lnTo>
                    <a:pt x="57543" y="660400"/>
                  </a:lnTo>
                  <a:lnTo>
                    <a:pt x="52781" y="660400"/>
                  </a:lnTo>
                  <a:lnTo>
                    <a:pt x="50203" y="673100"/>
                  </a:lnTo>
                  <a:lnTo>
                    <a:pt x="63385" y="673100"/>
                  </a:lnTo>
                  <a:close/>
                </a:path>
                <a:path w="3456940" h="2036445">
                  <a:moveTo>
                    <a:pt x="63436" y="1168400"/>
                  </a:moveTo>
                  <a:lnTo>
                    <a:pt x="62484" y="1155700"/>
                  </a:lnTo>
                  <a:lnTo>
                    <a:pt x="48209" y="1155700"/>
                  </a:lnTo>
                  <a:lnTo>
                    <a:pt x="50888" y="1168400"/>
                  </a:lnTo>
                  <a:lnTo>
                    <a:pt x="53568" y="1181100"/>
                  </a:lnTo>
                  <a:lnTo>
                    <a:pt x="55346" y="1181100"/>
                  </a:lnTo>
                  <a:lnTo>
                    <a:pt x="52666" y="1168400"/>
                  </a:lnTo>
                  <a:lnTo>
                    <a:pt x="63436" y="1168400"/>
                  </a:lnTo>
                  <a:close/>
                </a:path>
                <a:path w="3456940" h="2036445">
                  <a:moveTo>
                    <a:pt x="64084" y="850900"/>
                  </a:moveTo>
                  <a:lnTo>
                    <a:pt x="48945" y="850900"/>
                  </a:lnTo>
                  <a:lnTo>
                    <a:pt x="49885" y="863600"/>
                  </a:lnTo>
                  <a:lnTo>
                    <a:pt x="63385" y="863600"/>
                  </a:lnTo>
                  <a:lnTo>
                    <a:pt x="64084" y="850900"/>
                  </a:lnTo>
                  <a:close/>
                </a:path>
                <a:path w="3456940" h="2036445">
                  <a:moveTo>
                    <a:pt x="66065" y="304800"/>
                  </a:moveTo>
                  <a:lnTo>
                    <a:pt x="63385" y="292100"/>
                  </a:lnTo>
                  <a:lnTo>
                    <a:pt x="50888" y="304800"/>
                  </a:lnTo>
                  <a:lnTo>
                    <a:pt x="49987" y="317500"/>
                  </a:lnTo>
                  <a:lnTo>
                    <a:pt x="38392" y="317500"/>
                  </a:lnTo>
                  <a:lnTo>
                    <a:pt x="38392" y="330200"/>
                  </a:lnTo>
                  <a:lnTo>
                    <a:pt x="33921" y="330200"/>
                  </a:lnTo>
                  <a:lnTo>
                    <a:pt x="35712" y="317500"/>
                  </a:lnTo>
                  <a:lnTo>
                    <a:pt x="31242" y="317500"/>
                  </a:lnTo>
                  <a:lnTo>
                    <a:pt x="33921" y="304800"/>
                  </a:lnTo>
                  <a:lnTo>
                    <a:pt x="38722" y="304800"/>
                  </a:lnTo>
                  <a:lnTo>
                    <a:pt x="41059" y="292100"/>
                  </a:lnTo>
                  <a:lnTo>
                    <a:pt x="53492" y="292100"/>
                  </a:lnTo>
                  <a:lnTo>
                    <a:pt x="53568" y="279400"/>
                  </a:lnTo>
                  <a:lnTo>
                    <a:pt x="60706" y="279400"/>
                  </a:lnTo>
                  <a:lnTo>
                    <a:pt x="62484" y="266700"/>
                  </a:lnTo>
                  <a:lnTo>
                    <a:pt x="57137" y="266700"/>
                  </a:lnTo>
                  <a:lnTo>
                    <a:pt x="50698" y="254000"/>
                  </a:lnTo>
                  <a:lnTo>
                    <a:pt x="35153" y="254000"/>
                  </a:lnTo>
                  <a:lnTo>
                    <a:pt x="36398" y="266700"/>
                  </a:lnTo>
                  <a:lnTo>
                    <a:pt x="46418" y="266700"/>
                  </a:lnTo>
                  <a:lnTo>
                    <a:pt x="46418" y="279400"/>
                  </a:lnTo>
                  <a:lnTo>
                    <a:pt x="39281" y="279400"/>
                  </a:lnTo>
                  <a:lnTo>
                    <a:pt x="38392" y="292100"/>
                  </a:lnTo>
                  <a:lnTo>
                    <a:pt x="23215" y="292100"/>
                  </a:lnTo>
                  <a:lnTo>
                    <a:pt x="24104" y="304800"/>
                  </a:lnTo>
                  <a:lnTo>
                    <a:pt x="17856" y="304800"/>
                  </a:lnTo>
                  <a:lnTo>
                    <a:pt x="16967" y="317500"/>
                  </a:lnTo>
                  <a:lnTo>
                    <a:pt x="20535" y="317500"/>
                  </a:lnTo>
                  <a:lnTo>
                    <a:pt x="20535" y="330200"/>
                  </a:lnTo>
                  <a:lnTo>
                    <a:pt x="27673" y="330200"/>
                  </a:lnTo>
                  <a:lnTo>
                    <a:pt x="25704" y="342900"/>
                  </a:lnTo>
                  <a:lnTo>
                    <a:pt x="41059" y="342900"/>
                  </a:lnTo>
                  <a:lnTo>
                    <a:pt x="39281" y="330200"/>
                  </a:lnTo>
                  <a:lnTo>
                    <a:pt x="52666" y="330200"/>
                  </a:lnTo>
                  <a:lnTo>
                    <a:pt x="53568" y="317500"/>
                  </a:lnTo>
                  <a:lnTo>
                    <a:pt x="65163" y="317500"/>
                  </a:lnTo>
                  <a:lnTo>
                    <a:pt x="66065" y="304800"/>
                  </a:lnTo>
                  <a:close/>
                </a:path>
                <a:path w="3456940" h="2036445">
                  <a:moveTo>
                    <a:pt x="67665" y="558800"/>
                  </a:moveTo>
                  <a:lnTo>
                    <a:pt x="58026" y="546100"/>
                  </a:lnTo>
                  <a:lnTo>
                    <a:pt x="53568" y="558800"/>
                  </a:lnTo>
                  <a:lnTo>
                    <a:pt x="67665" y="558800"/>
                  </a:lnTo>
                  <a:close/>
                </a:path>
                <a:path w="3456940" h="2036445">
                  <a:moveTo>
                    <a:pt x="68961" y="685800"/>
                  </a:moveTo>
                  <a:lnTo>
                    <a:pt x="62738" y="685800"/>
                  </a:lnTo>
                  <a:lnTo>
                    <a:pt x="52666" y="698500"/>
                  </a:lnTo>
                  <a:lnTo>
                    <a:pt x="49987" y="698500"/>
                  </a:lnTo>
                  <a:lnTo>
                    <a:pt x="50419" y="685800"/>
                  </a:lnTo>
                  <a:lnTo>
                    <a:pt x="37490" y="685800"/>
                  </a:lnTo>
                  <a:lnTo>
                    <a:pt x="39014" y="698500"/>
                  </a:lnTo>
                  <a:lnTo>
                    <a:pt x="38392" y="698500"/>
                  </a:lnTo>
                  <a:lnTo>
                    <a:pt x="37934" y="700608"/>
                  </a:lnTo>
                  <a:lnTo>
                    <a:pt x="39281" y="698500"/>
                  </a:lnTo>
                  <a:lnTo>
                    <a:pt x="35712" y="711200"/>
                  </a:lnTo>
                  <a:lnTo>
                    <a:pt x="37934" y="700608"/>
                  </a:lnTo>
                  <a:lnTo>
                    <a:pt x="31242" y="711200"/>
                  </a:lnTo>
                  <a:lnTo>
                    <a:pt x="20866" y="711200"/>
                  </a:lnTo>
                  <a:lnTo>
                    <a:pt x="23507" y="698500"/>
                  </a:lnTo>
                  <a:lnTo>
                    <a:pt x="33921" y="698500"/>
                  </a:lnTo>
                  <a:lnTo>
                    <a:pt x="34810" y="685800"/>
                  </a:lnTo>
                  <a:lnTo>
                    <a:pt x="33921" y="685800"/>
                  </a:lnTo>
                  <a:lnTo>
                    <a:pt x="22313" y="673100"/>
                  </a:lnTo>
                  <a:lnTo>
                    <a:pt x="20535" y="685800"/>
                  </a:lnTo>
                  <a:lnTo>
                    <a:pt x="17856" y="685800"/>
                  </a:lnTo>
                  <a:lnTo>
                    <a:pt x="19646" y="698500"/>
                  </a:lnTo>
                  <a:lnTo>
                    <a:pt x="11607" y="698500"/>
                  </a:lnTo>
                  <a:lnTo>
                    <a:pt x="10718" y="685800"/>
                  </a:lnTo>
                  <a:lnTo>
                    <a:pt x="8928" y="698500"/>
                  </a:lnTo>
                  <a:lnTo>
                    <a:pt x="901" y="698500"/>
                  </a:lnTo>
                  <a:lnTo>
                    <a:pt x="901" y="711200"/>
                  </a:lnTo>
                  <a:lnTo>
                    <a:pt x="6248" y="711200"/>
                  </a:lnTo>
                  <a:lnTo>
                    <a:pt x="9817" y="698500"/>
                  </a:lnTo>
                  <a:lnTo>
                    <a:pt x="16052" y="711200"/>
                  </a:lnTo>
                  <a:lnTo>
                    <a:pt x="14427" y="711200"/>
                  </a:lnTo>
                  <a:lnTo>
                    <a:pt x="7594" y="723900"/>
                  </a:lnTo>
                  <a:lnTo>
                    <a:pt x="4775" y="723900"/>
                  </a:lnTo>
                  <a:lnTo>
                    <a:pt x="7150" y="736600"/>
                  </a:lnTo>
                  <a:lnTo>
                    <a:pt x="4470" y="723900"/>
                  </a:lnTo>
                  <a:lnTo>
                    <a:pt x="901" y="723900"/>
                  </a:lnTo>
                  <a:lnTo>
                    <a:pt x="901" y="749300"/>
                  </a:lnTo>
                  <a:lnTo>
                    <a:pt x="8928" y="749300"/>
                  </a:lnTo>
                  <a:lnTo>
                    <a:pt x="10718" y="736600"/>
                  </a:lnTo>
                  <a:lnTo>
                    <a:pt x="11607" y="736600"/>
                  </a:lnTo>
                  <a:lnTo>
                    <a:pt x="23215" y="723900"/>
                  </a:lnTo>
                  <a:lnTo>
                    <a:pt x="23215" y="736600"/>
                  </a:lnTo>
                  <a:lnTo>
                    <a:pt x="24993" y="749300"/>
                  </a:lnTo>
                  <a:lnTo>
                    <a:pt x="17856" y="749300"/>
                  </a:lnTo>
                  <a:lnTo>
                    <a:pt x="17856" y="762000"/>
                  </a:lnTo>
                  <a:lnTo>
                    <a:pt x="6248" y="762000"/>
                  </a:lnTo>
                  <a:lnTo>
                    <a:pt x="4470" y="774700"/>
                  </a:lnTo>
                  <a:lnTo>
                    <a:pt x="901" y="774700"/>
                  </a:lnTo>
                  <a:lnTo>
                    <a:pt x="0" y="774700"/>
                  </a:lnTo>
                  <a:lnTo>
                    <a:pt x="1790" y="787400"/>
                  </a:lnTo>
                  <a:lnTo>
                    <a:pt x="7150" y="787400"/>
                  </a:lnTo>
                  <a:lnTo>
                    <a:pt x="2463" y="796925"/>
                  </a:lnTo>
                  <a:lnTo>
                    <a:pt x="2679" y="800100"/>
                  </a:lnTo>
                  <a:lnTo>
                    <a:pt x="8928" y="800100"/>
                  </a:lnTo>
                  <a:lnTo>
                    <a:pt x="9817" y="812800"/>
                  </a:lnTo>
                  <a:lnTo>
                    <a:pt x="16065" y="800100"/>
                  </a:lnTo>
                  <a:lnTo>
                    <a:pt x="19646" y="800100"/>
                  </a:lnTo>
                  <a:lnTo>
                    <a:pt x="19646" y="787400"/>
                  </a:lnTo>
                  <a:lnTo>
                    <a:pt x="15722" y="787400"/>
                  </a:lnTo>
                  <a:lnTo>
                    <a:pt x="17856" y="774700"/>
                  </a:lnTo>
                  <a:lnTo>
                    <a:pt x="20091" y="762000"/>
                  </a:lnTo>
                  <a:lnTo>
                    <a:pt x="32143" y="762000"/>
                  </a:lnTo>
                  <a:lnTo>
                    <a:pt x="33921" y="736600"/>
                  </a:lnTo>
                  <a:lnTo>
                    <a:pt x="40170" y="749300"/>
                  </a:lnTo>
                  <a:lnTo>
                    <a:pt x="40170" y="736600"/>
                  </a:lnTo>
                  <a:lnTo>
                    <a:pt x="34810" y="736600"/>
                  </a:lnTo>
                  <a:lnTo>
                    <a:pt x="33921" y="723900"/>
                  </a:lnTo>
                  <a:lnTo>
                    <a:pt x="42849" y="723900"/>
                  </a:lnTo>
                  <a:lnTo>
                    <a:pt x="43738" y="711200"/>
                  </a:lnTo>
                  <a:lnTo>
                    <a:pt x="54457" y="711200"/>
                  </a:lnTo>
                  <a:lnTo>
                    <a:pt x="54457" y="698500"/>
                  </a:lnTo>
                  <a:lnTo>
                    <a:pt x="67487" y="698500"/>
                  </a:lnTo>
                  <a:lnTo>
                    <a:pt x="68961" y="685800"/>
                  </a:lnTo>
                  <a:close/>
                </a:path>
                <a:path w="3456940" h="2036445">
                  <a:moveTo>
                    <a:pt x="69634" y="241300"/>
                  </a:moveTo>
                  <a:lnTo>
                    <a:pt x="67843" y="241300"/>
                  </a:lnTo>
                  <a:lnTo>
                    <a:pt x="61595" y="228600"/>
                  </a:lnTo>
                  <a:lnTo>
                    <a:pt x="64274" y="228600"/>
                  </a:lnTo>
                  <a:lnTo>
                    <a:pt x="62484" y="215900"/>
                  </a:lnTo>
                  <a:lnTo>
                    <a:pt x="56235" y="215900"/>
                  </a:lnTo>
                  <a:lnTo>
                    <a:pt x="49987" y="228600"/>
                  </a:lnTo>
                  <a:lnTo>
                    <a:pt x="49555" y="215900"/>
                  </a:lnTo>
                  <a:lnTo>
                    <a:pt x="36309" y="215900"/>
                  </a:lnTo>
                  <a:lnTo>
                    <a:pt x="38392" y="228600"/>
                  </a:lnTo>
                  <a:lnTo>
                    <a:pt x="49098" y="228600"/>
                  </a:lnTo>
                  <a:lnTo>
                    <a:pt x="55346" y="241300"/>
                  </a:lnTo>
                  <a:lnTo>
                    <a:pt x="52247" y="241300"/>
                  </a:lnTo>
                  <a:lnTo>
                    <a:pt x="54013" y="254000"/>
                  </a:lnTo>
                  <a:lnTo>
                    <a:pt x="66065" y="254000"/>
                  </a:lnTo>
                  <a:lnTo>
                    <a:pt x="69634" y="241300"/>
                  </a:lnTo>
                  <a:close/>
                </a:path>
                <a:path w="3456940" h="2036445">
                  <a:moveTo>
                    <a:pt x="73418" y="927100"/>
                  </a:moveTo>
                  <a:lnTo>
                    <a:pt x="72339" y="914400"/>
                  </a:lnTo>
                  <a:lnTo>
                    <a:pt x="72313" y="901700"/>
                  </a:lnTo>
                  <a:lnTo>
                    <a:pt x="65163" y="901700"/>
                  </a:lnTo>
                  <a:lnTo>
                    <a:pt x="55346" y="901700"/>
                  </a:lnTo>
                  <a:lnTo>
                    <a:pt x="55346" y="914400"/>
                  </a:lnTo>
                  <a:lnTo>
                    <a:pt x="57404" y="914400"/>
                  </a:lnTo>
                  <a:lnTo>
                    <a:pt x="56794" y="927100"/>
                  </a:lnTo>
                  <a:lnTo>
                    <a:pt x="73418" y="927100"/>
                  </a:lnTo>
                  <a:close/>
                </a:path>
                <a:path w="3456940" h="2036445">
                  <a:moveTo>
                    <a:pt x="73634" y="584200"/>
                  </a:moveTo>
                  <a:lnTo>
                    <a:pt x="59702" y="584200"/>
                  </a:lnTo>
                  <a:lnTo>
                    <a:pt x="61252" y="571500"/>
                  </a:lnTo>
                  <a:lnTo>
                    <a:pt x="49072" y="571500"/>
                  </a:lnTo>
                  <a:lnTo>
                    <a:pt x="46418" y="558800"/>
                  </a:lnTo>
                  <a:lnTo>
                    <a:pt x="36601" y="558800"/>
                  </a:lnTo>
                  <a:lnTo>
                    <a:pt x="41059" y="546100"/>
                  </a:lnTo>
                  <a:lnTo>
                    <a:pt x="41960" y="546100"/>
                  </a:lnTo>
                  <a:lnTo>
                    <a:pt x="35077" y="533400"/>
                  </a:lnTo>
                  <a:lnTo>
                    <a:pt x="29794" y="546100"/>
                  </a:lnTo>
                  <a:lnTo>
                    <a:pt x="27025" y="546100"/>
                  </a:lnTo>
                  <a:lnTo>
                    <a:pt x="27673" y="558800"/>
                  </a:lnTo>
                  <a:lnTo>
                    <a:pt x="33921" y="558800"/>
                  </a:lnTo>
                  <a:lnTo>
                    <a:pt x="33032" y="571500"/>
                  </a:lnTo>
                  <a:lnTo>
                    <a:pt x="24993" y="571500"/>
                  </a:lnTo>
                  <a:lnTo>
                    <a:pt x="24104" y="584200"/>
                  </a:lnTo>
                  <a:lnTo>
                    <a:pt x="24993" y="584200"/>
                  </a:lnTo>
                  <a:lnTo>
                    <a:pt x="39865" y="584200"/>
                  </a:lnTo>
                  <a:lnTo>
                    <a:pt x="40170" y="571500"/>
                  </a:lnTo>
                  <a:lnTo>
                    <a:pt x="44818" y="571500"/>
                  </a:lnTo>
                  <a:lnTo>
                    <a:pt x="47320" y="584200"/>
                  </a:lnTo>
                  <a:lnTo>
                    <a:pt x="59550" y="584200"/>
                  </a:lnTo>
                  <a:lnTo>
                    <a:pt x="60706" y="596900"/>
                  </a:lnTo>
                  <a:lnTo>
                    <a:pt x="51777" y="596900"/>
                  </a:lnTo>
                  <a:lnTo>
                    <a:pt x="51777" y="609600"/>
                  </a:lnTo>
                  <a:lnTo>
                    <a:pt x="69088" y="609600"/>
                  </a:lnTo>
                  <a:lnTo>
                    <a:pt x="66954" y="596900"/>
                  </a:lnTo>
                  <a:lnTo>
                    <a:pt x="73634" y="584200"/>
                  </a:lnTo>
                  <a:close/>
                </a:path>
                <a:path w="3456940" h="2036445">
                  <a:moveTo>
                    <a:pt x="73977" y="838200"/>
                  </a:moveTo>
                  <a:lnTo>
                    <a:pt x="68834" y="825500"/>
                  </a:lnTo>
                  <a:lnTo>
                    <a:pt x="58915" y="838200"/>
                  </a:lnTo>
                  <a:lnTo>
                    <a:pt x="73977" y="838200"/>
                  </a:lnTo>
                  <a:close/>
                </a:path>
                <a:path w="3456940" h="2036445">
                  <a:moveTo>
                    <a:pt x="74091" y="431800"/>
                  </a:moveTo>
                  <a:lnTo>
                    <a:pt x="68732" y="419100"/>
                  </a:lnTo>
                  <a:lnTo>
                    <a:pt x="62712" y="431800"/>
                  </a:lnTo>
                  <a:lnTo>
                    <a:pt x="60706" y="431800"/>
                  </a:lnTo>
                  <a:lnTo>
                    <a:pt x="66065" y="444500"/>
                  </a:lnTo>
                  <a:lnTo>
                    <a:pt x="72085" y="431800"/>
                  </a:lnTo>
                  <a:lnTo>
                    <a:pt x="74091" y="431800"/>
                  </a:lnTo>
                  <a:close/>
                </a:path>
                <a:path w="3456940" h="2036445">
                  <a:moveTo>
                    <a:pt x="74168" y="889000"/>
                  </a:moveTo>
                  <a:lnTo>
                    <a:pt x="62484" y="889000"/>
                  </a:lnTo>
                  <a:lnTo>
                    <a:pt x="61595" y="876300"/>
                  </a:lnTo>
                  <a:lnTo>
                    <a:pt x="32600" y="876300"/>
                  </a:lnTo>
                  <a:lnTo>
                    <a:pt x="33032" y="863600"/>
                  </a:lnTo>
                  <a:lnTo>
                    <a:pt x="42849" y="863600"/>
                  </a:lnTo>
                  <a:lnTo>
                    <a:pt x="43586" y="850900"/>
                  </a:lnTo>
                  <a:lnTo>
                    <a:pt x="45415" y="838200"/>
                  </a:lnTo>
                  <a:lnTo>
                    <a:pt x="52222" y="838200"/>
                  </a:lnTo>
                  <a:lnTo>
                    <a:pt x="51498" y="825500"/>
                  </a:lnTo>
                  <a:lnTo>
                    <a:pt x="51777" y="812800"/>
                  </a:lnTo>
                  <a:lnTo>
                    <a:pt x="40170" y="812800"/>
                  </a:lnTo>
                  <a:lnTo>
                    <a:pt x="40170" y="838200"/>
                  </a:lnTo>
                  <a:lnTo>
                    <a:pt x="31229" y="838200"/>
                  </a:lnTo>
                  <a:lnTo>
                    <a:pt x="33032" y="825500"/>
                  </a:lnTo>
                  <a:lnTo>
                    <a:pt x="37249" y="825500"/>
                  </a:lnTo>
                  <a:lnTo>
                    <a:pt x="40170" y="838200"/>
                  </a:lnTo>
                  <a:lnTo>
                    <a:pt x="40170" y="812800"/>
                  </a:lnTo>
                  <a:lnTo>
                    <a:pt x="37490" y="812800"/>
                  </a:lnTo>
                  <a:lnTo>
                    <a:pt x="38417" y="825500"/>
                  </a:lnTo>
                  <a:lnTo>
                    <a:pt x="28562" y="812800"/>
                  </a:lnTo>
                  <a:lnTo>
                    <a:pt x="37490" y="812800"/>
                  </a:lnTo>
                  <a:lnTo>
                    <a:pt x="36601" y="800100"/>
                  </a:lnTo>
                  <a:lnTo>
                    <a:pt x="22555" y="800100"/>
                  </a:lnTo>
                  <a:lnTo>
                    <a:pt x="25336" y="812800"/>
                  </a:lnTo>
                  <a:lnTo>
                    <a:pt x="21424" y="812800"/>
                  </a:lnTo>
                  <a:lnTo>
                    <a:pt x="21424" y="825500"/>
                  </a:lnTo>
                  <a:lnTo>
                    <a:pt x="20535" y="838200"/>
                  </a:lnTo>
                  <a:lnTo>
                    <a:pt x="20002" y="830580"/>
                  </a:lnTo>
                  <a:lnTo>
                    <a:pt x="17856" y="838200"/>
                  </a:lnTo>
                  <a:lnTo>
                    <a:pt x="12496" y="825500"/>
                  </a:lnTo>
                  <a:lnTo>
                    <a:pt x="19646" y="825500"/>
                  </a:lnTo>
                  <a:lnTo>
                    <a:pt x="20002" y="830580"/>
                  </a:lnTo>
                  <a:lnTo>
                    <a:pt x="21424" y="825500"/>
                  </a:lnTo>
                  <a:lnTo>
                    <a:pt x="21424" y="812800"/>
                  </a:lnTo>
                  <a:lnTo>
                    <a:pt x="9817" y="812800"/>
                  </a:lnTo>
                  <a:lnTo>
                    <a:pt x="5359" y="812800"/>
                  </a:lnTo>
                  <a:lnTo>
                    <a:pt x="9817" y="825500"/>
                  </a:lnTo>
                  <a:lnTo>
                    <a:pt x="2540" y="825500"/>
                  </a:lnTo>
                  <a:lnTo>
                    <a:pt x="2679" y="838200"/>
                  </a:lnTo>
                  <a:lnTo>
                    <a:pt x="15278" y="838200"/>
                  </a:lnTo>
                  <a:lnTo>
                    <a:pt x="17297" y="850900"/>
                  </a:lnTo>
                  <a:lnTo>
                    <a:pt x="21158" y="850900"/>
                  </a:lnTo>
                  <a:lnTo>
                    <a:pt x="29464" y="838200"/>
                  </a:lnTo>
                  <a:lnTo>
                    <a:pt x="27597" y="850900"/>
                  </a:lnTo>
                  <a:lnTo>
                    <a:pt x="19862" y="863600"/>
                  </a:lnTo>
                  <a:lnTo>
                    <a:pt x="11137" y="863600"/>
                  </a:lnTo>
                  <a:lnTo>
                    <a:pt x="6248" y="876300"/>
                  </a:lnTo>
                  <a:lnTo>
                    <a:pt x="11607" y="876300"/>
                  </a:lnTo>
                  <a:lnTo>
                    <a:pt x="19646" y="889000"/>
                  </a:lnTo>
                  <a:lnTo>
                    <a:pt x="18745" y="876300"/>
                  </a:lnTo>
                  <a:lnTo>
                    <a:pt x="31686" y="876300"/>
                  </a:lnTo>
                  <a:lnTo>
                    <a:pt x="34810" y="889000"/>
                  </a:lnTo>
                  <a:lnTo>
                    <a:pt x="19646" y="889000"/>
                  </a:lnTo>
                  <a:lnTo>
                    <a:pt x="10350" y="889000"/>
                  </a:lnTo>
                  <a:lnTo>
                    <a:pt x="10718" y="901700"/>
                  </a:lnTo>
                  <a:lnTo>
                    <a:pt x="29464" y="901700"/>
                  </a:lnTo>
                  <a:lnTo>
                    <a:pt x="25895" y="914400"/>
                  </a:lnTo>
                  <a:lnTo>
                    <a:pt x="12496" y="914400"/>
                  </a:lnTo>
                  <a:lnTo>
                    <a:pt x="9817" y="927100"/>
                  </a:lnTo>
                  <a:lnTo>
                    <a:pt x="14287" y="927100"/>
                  </a:lnTo>
                  <a:lnTo>
                    <a:pt x="14287" y="939800"/>
                  </a:lnTo>
                  <a:lnTo>
                    <a:pt x="29464" y="939800"/>
                  </a:lnTo>
                  <a:lnTo>
                    <a:pt x="28562" y="927100"/>
                  </a:lnTo>
                  <a:lnTo>
                    <a:pt x="26784" y="927100"/>
                  </a:lnTo>
                  <a:lnTo>
                    <a:pt x="30353" y="914400"/>
                  </a:lnTo>
                  <a:lnTo>
                    <a:pt x="45529" y="914400"/>
                  </a:lnTo>
                  <a:lnTo>
                    <a:pt x="52666" y="901700"/>
                  </a:lnTo>
                  <a:lnTo>
                    <a:pt x="53568" y="901700"/>
                  </a:lnTo>
                  <a:lnTo>
                    <a:pt x="45529" y="889000"/>
                  </a:lnTo>
                  <a:lnTo>
                    <a:pt x="58915" y="889000"/>
                  </a:lnTo>
                  <a:lnTo>
                    <a:pt x="65163" y="901700"/>
                  </a:lnTo>
                  <a:lnTo>
                    <a:pt x="74168" y="889000"/>
                  </a:lnTo>
                  <a:close/>
                </a:path>
                <a:path w="3456940" h="2036445">
                  <a:moveTo>
                    <a:pt x="74879" y="825500"/>
                  </a:moveTo>
                  <a:lnTo>
                    <a:pt x="74523" y="812800"/>
                  </a:lnTo>
                  <a:lnTo>
                    <a:pt x="61150" y="812800"/>
                  </a:lnTo>
                  <a:lnTo>
                    <a:pt x="59867" y="825500"/>
                  </a:lnTo>
                  <a:lnTo>
                    <a:pt x="68834" y="825500"/>
                  </a:lnTo>
                  <a:lnTo>
                    <a:pt x="74879" y="825500"/>
                  </a:lnTo>
                  <a:close/>
                </a:path>
                <a:path w="3456940" h="2036445">
                  <a:moveTo>
                    <a:pt x="75882" y="647700"/>
                  </a:moveTo>
                  <a:lnTo>
                    <a:pt x="61595" y="647700"/>
                  </a:lnTo>
                  <a:lnTo>
                    <a:pt x="60706" y="660400"/>
                  </a:lnTo>
                  <a:lnTo>
                    <a:pt x="74980" y="660400"/>
                  </a:lnTo>
                  <a:lnTo>
                    <a:pt x="75882" y="647700"/>
                  </a:lnTo>
                  <a:close/>
                </a:path>
                <a:path w="3456940" h="2036445">
                  <a:moveTo>
                    <a:pt x="76542" y="635000"/>
                  </a:moveTo>
                  <a:lnTo>
                    <a:pt x="73202" y="622300"/>
                  </a:lnTo>
                  <a:lnTo>
                    <a:pt x="63157" y="622300"/>
                  </a:lnTo>
                  <a:lnTo>
                    <a:pt x="61150" y="635000"/>
                  </a:lnTo>
                  <a:lnTo>
                    <a:pt x="76542" y="635000"/>
                  </a:lnTo>
                  <a:close/>
                </a:path>
                <a:path w="3456940" h="2036445">
                  <a:moveTo>
                    <a:pt x="77660" y="482600"/>
                  </a:moveTo>
                  <a:lnTo>
                    <a:pt x="76771" y="482600"/>
                  </a:lnTo>
                  <a:lnTo>
                    <a:pt x="73647" y="469900"/>
                  </a:lnTo>
                  <a:lnTo>
                    <a:pt x="73202" y="469900"/>
                  </a:lnTo>
                  <a:lnTo>
                    <a:pt x="73101" y="457200"/>
                  </a:lnTo>
                  <a:lnTo>
                    <a:pt x="58915" y="457200"/>
                  </a:lnTo>
                  <a:lnTo>
                    <a:pt x="58026" y="444500"/>
                  </a:lnTo>
                  <a:lnTo>
                    <a:pt x="47320" y="444500"/>
                  </a:lnTo>
                  <a:lnTo>
                    <a:pt x="56134" y="431800"/>
                  </a:lnTo>
                  <a:lnTo>
                    <a:pt x="50888" y="419100"/>
                  </a:lnTo>
                  <a:lnTo>
                    <a:pt x="42291" y="431800"/>
                  </a:lnTo>
                  <a:lnTo>
                    <a:pt x="41059" y="431800"/>
                  </a:lnTo>
                  <a:lnTo>
                    <a:pt x="37490" y="444500"/>
                  </a:lnTo>
                  <a:lnTo>
                    <a:pt x="39281" y="431800"/>
                  </a:lnTo>
                  <a:lnTo>
                    <a:pt x="33921" y="444500"/>
                  </a:lnTo>
                  <a:lnTo>
                    <a:pt x="22313" y="444500"/>
                  </a:lnTo>
                  <a:lnTo>
                    <a:pt x="20535" y="431800"/>
                  </a:lnTo>
                  <a:lnTo>
                    <a:pt x="18745" y="431800"/>
                  </a:lnTo>
                  <a:lnTo>
                    <a:pt x="20535" y="419100"/>
                  </a:lnTo>
                  <a:lnTo>
                    <a:pt x="6248" y="419100"/>
                  </a:lnTo>
                  <a:lnTo>
                    <a:pt x="3568" y="431800"/>
                  </a:lnTo>
                  <a:lnTo>
                    <a:pt x="4470" y="431800"/>
                  </a:lnTo>
                  <a:lnTo>
                    <a:pt x="7150" y="444500"/>
                  </a:lnTo>
                  <a:lnTo>
                    <a:pt x="19862" y="444500"/>
                  </a:lnTo>
                  <a:lnTo>
                    <a:pt x="21424" y="457200"/>
                  </a:lnTo>
                  <a:lnTo>
                    <a:pt x="45529" y="457200"/>
                  </a:lnTo>
                  <a:lnTo>
                    <a:pt x="51777" y="469900"/>
                  </a:lnTo>
                  <a:lnTo>
                    <a:pt x="52666" y="469900"/>
                  </a:lnTo>
                  <a:lnTo>
                    <a:pt x="57137" y="457200"/>
                  </a:lnTo>
                  <a:lnTo>
                    <a:pt x="60706" y="469900"/>
                  </a:lnTo>
                  <a:lnTo>
                    <a:pt x="68516" y="469900"/>
                  </a:lnTo>
                  <a:lnTo>
                    <a:pt x="63715" y="482600"/>
                  </a:lnTo>
                  <a:lnTo>
                    <a:pt x="61595" y="482600"/>
                  </a:lnTo>
                  <a:lnTo>
                    <a:pt x="67729" y="495300"/>
                  </a:lnTo>
                  <a:lnTo>
                    <a:pt x="59817" y="495300"/>
                  </a:lnTo>
                  <a:lnTo>
                    <a:pt x="56235" y="508000"/>
                  </a:lnTo>
                  <a:lnTo>
                    <a:pt x="49098" y="508000"/>
                  </a:lnTo>
                  <a:lnTo>
                    <a:pt x="48209" y="520700"/>
                  </a:lnTo>
                  <a:lnTo>
                    <a:pt x="41059" y="520700"/>
                  </a:lnTo>
                  <a:lnTo>
                    <a:pt x="40030" y="533400"/>
                  </a:lnTo>
                  <a:lnTo>
                    <a:pt x="56235" y="533400"/>
                  </a:lnTo>
                  <a:lnTo>
                    <a:pt x="54457" y="520700"/>
                  </a:lnTo>
                  <a:lnTo>
                    <a:pt x="63385" y="520700"/>
                  </a:lnTo>
                  <a:lnTo>
                    <a:pt x="65011" y="508000"/>
                  </a:lnTo>
                  <a:lnTo>
                    <a:pt x="75006" y="508000"/>
                  </a:lnTo>
                  <a:lnTo>
                    <a:pt x="72644" y="495300"/>
                  </a:lnTo>
                  <a:lnTo>
                    <a:pt x="73875" y="495300"/>
                  </a:lnTo>
                  <a:lnTo>
                    <a:pt x="77660" y="482600"/>
                  </a:lnTo>
                  <a:close/>
                </a:path>
                <a:path w="3456940" h="2036445">
                  <a:moveTo>
                    <a:pt x="81686" y="1028700"/>
                  </a:moveTo>
                  <a:lnTo>
                    <a:pt x="78003" y="1016000"/>
                  </a:lnTo>
                  <a:lnTo>
                    <a:pt x="66954" y="1016000"/>
                  </a:lnTo>
                  <a:lnTo>
                    <a:pt x="65163" y="1028700"/>
                  </a:lnTo>
                  <a:lnTo>
                    <a:pt x="81686" y="1028700"/>
                  </a:lnTo>
                  <a:close/>
                </a:path>
                <a:path w="3456940" h="2036445">
                  <a:moveTo>
                    <a:pt x="82130" y="711200"/>
                  </a:moveTo>
                  <a:lnTo>
                    <a:pt x="77368" y="698500"/>
                  </a:lnTo>
                  <a:lnTo>
                    <a:pt x="71526" y="698500"/>
                  </a:lnTo>
                  <a:lnTo>
                    <a:pt x="67195" y="711200"/>
                  </a:lnTo>
                  <a:lnTo>
                    <a:pt x="81229" y="711200"/>
                  </a:lnTo>
                  <a:lnTo>
                    <a:pt x="82130" y="711200"/>
                  </a:lnTo>
                  <a:close/>
                </a:path>
                <a:path w="3456940" h="2036445">
                  <a:moveTo>
                    <a:pt x="84810" y="774700"/>
                  </a:moveTo>
                  <a:lnTo>
                    <a:pt x="78562" y="774700"/>
                  </a:lnTo>
                  <a:lnTo>
                    <a:pt x="78562" y="762000"/>
                  </a:lnTo>
                  <a:lnTo>
                    <a:pt x="82130" y="762000"/>
                  </a:lnTo>
                  <a:lnTo>
                    <a:pt x="71412" y="749300"/>
                  </a:lnTo>
                  <a:lnTo>
                    <a:pt x="69634" y="762000"/>
                  </a:lnTo>
                  <a:lnTo>
                    <a:pt x="67843" y="762000"/>
                  </a:lnTo>
                  <a:lnTo>
                    <a:pt x="67843" y="787400"/>
                  </a:lnTo>
                  <a:lnTo>
                    <a:pt x="62484" y="787400"/>
                  </a:lnTo>
                  <a:lnTo>
                    <a:pt x="56235" y="774700"/>
                  </a:lnTo>
                  <a:lnTo>
                    <a:pt x="52755" y="774700"/>
                  </a:lnTo>
                  <a:lnTo>
                    <a:pt x="53111" y="762000"/>
                  </a:lnTo>
                  <a:lnTo>
                    <a:pt x="55486" y="762000"/>
                  </a:lnTo>
                  <a:lnTo>
                    <a:pt x="58026" y="749300"/>
                  </a:lnTo>
                  <a:lnTo>
                    <a:pt x="62484" y="762000"/>
                  </a:lnTo>
                  <a:lnTo>
                    <a:pt x="64274" y="762000"/>
                  </a:lnTo>
                  <a:lnTo>
                    <a:pt x="63385" y="774700"/>
                  </a:lnTo>
                  <a:lnTo>
                    <a:pt x="64274" y="774700"/>
                  </a:lnTo>
                  <a:lnTo>
                    <a:pt x="67843" y="787400"/>
                  </a:lnTo>
                  <a:lnTo>
                    <a:pt x="67843" y="762000"/>
                  </a:lnTo>
                  <a:lnTo>
                    <a:pt x="66954" y="762000"/>
                  </a:lnTo>
                  <a:lnTo>
                    <a:pt x="71386" y="749363"/>
                  </a:lnTo>
                  <a:lnTo>
                    <a:pt x="70256" y="749300"/>
                  </a:lnTo>
                  <a:lnTo>
                    <a:pt x="70523" y="736600"/>
                  </a:lnTo>
                  <a:lnTo>
                    <a:pt x="75882" y="736600"/>
                  </a:lnTo>
                  <a:lnTo>
                    <a:pt x="69634" y="723900"/>
                  </a:lnTo>
                  <a:lnTo>
                    <a:pt x="56235" y="723900"/>
                  </a:lnTo>
                  <a:lnTo>
                    <a:pt x="57137" y="736600"/>
                  </a:lnTo>
                  <a:lnTo>
                    <a:pt x="49098" y="736600"/>
                  </a:lnTo>
                  <a:lnTo>
                    <a:pt x="41960" y="736600"/>
                  </a:lnTo>
                  <a:lnTo>
                    <a:pt x="46418" y="749300"/>
                  </a:lnTo>
                  <a:lnTo>
                    <a:pt x="44640" y="749300"/>
                  </a:lnTo>
                  <a:lnTo>
                    <a:pt x="41960" y="762000"/>
                  </a:lnTo>
                  <a:lnTo>
                    <a:pt x="39281" y="762000"/>
                  </a:lnTo>
                  <a:lnTo>
                    <a:pt x="37490" y="774700"/>
                  </a:lnTo>
                  <a:lnTo>
                    <a:pt x="21424" y="774700"/>
                  </a:lnTo>
                  <a:lnTo>
                    <a:pt x="23215" y="787400"/>
                  </a:lnTo>
                  <a:lnTo>
                    <a:pt x="37490" y="787400"/>
                  </a:lnTo>
                  <a:lnTo>
                    <a:pt x="38392" y="774700"/>
                  </a:lnTo>
                  <a:lnTo>
                    <a:pt x="41960" y="774700"/>
                  </a:lnTo>
                  <a:lnTo>
                    <a:pt x="44640" y="787400"/>
                  </a:lnTo>
                  <a:lnTo>
                    <a:pt x="56083" y="787400"/>
                  </a:lnTo>
                  <a:lnTo>
                    <a:pt x="58026" y="800100"/>
                  </a:lnTo>
                  <a:lnTo>
                    <a:pt x="71577" y="800100"/>
                  </a:lnTo>
                  <a:lnTo>
                    <a:pt x="70523" y="787400"/>
                  </a:lnTo>
                  <a:lnTo>
                    <a:pt x="80340" y="787400"/>
                  </a:lnTo>
                  <a:lnTo>
                    <a:pt x="84810" y="774700"/>
                  </a:lnTo>
                  <a:close/>
                </a:path>
                <a:path w="3456940" h="2036445">
                  <a:moveTo>
                    <a:pt x="84810" y="673100"/>
                  </a:moveTo>
                  <a:lnTo>
                    <a:pt x="68986" y="673100"/>
                  </a:lnTo>
                  <a:lnTo>
                    <a:pt x="69634" y="685800"/>
                  </a:lnTo>
                  <a:lnTo>
                    <a:pt x="83908" y="685800"/>
                  </a:lnTo>
                  <a:lnTo>
                    <a:pt x="84810" y="673100"/>
                  </a:lnTo>
                  <a:close/>
                </a:path>
                <a:path w="3456940" h="2036445">
                  <a:moveTo>
                    <a:pt x="86474" y="1003300"/>
                  </a:moveTo>
                  <a:lnTo>
                    <a:pt x="83908" y="990600"/>
                  </a:lnTo>
                  <a:lnTo>
                    <a:pt x="72313" y="990600"/>
                  </a:lnTo>
                  <a:lnTo>
                    <a:pt x="70523" y="1003300"/>
                  </a:lnTo>
                  <a:lnTo>
                    <a:pt x="86474" y="1003300"/>
                  </a:lnTo>
                  <a:close/>
                </a:path>
                <a:path w="3456940" h="2036445">
                  <a:moveTo>
                    <a:pt x="88379" y="177800"/>
                  </a:moveTo>
                  <a:lnTo>
                    <a:pt x="73202" y="177800"/>
                  </a:lnTo>
                  <a:lnTo>
                    <a:pt x="72313" y="190500"/>
                  </a:lnTo>
                  <a:lnTo>
                    <a:pt x="80340" y="190500"/>
                  </a:lnTo>
                  <a:lnTo>
                    <a:pt x="87477" y="190500"/>
                  </a:lnTo>
                  <a:lnTo>
                    <a:pt x="88379" y="177800"/>
                  </a:lnTo>
                  <a:close/>
                </a:path>
                <a:path w="3456940" h="2036445">
                  <a:moveTo>
                    <a:pt x="90157" y="927100"/>
                  </a:moveTo>
                  <a:lnTo>
                    <a:pt x="74879" y="927100"/>
                  </a:lnTo>
                  <a:lnTo>
                    <a:pt x="78879" y="939800"/>
                  </a:lnTo>
                  <a:lnTo>
                    <a:pt x="90157" y="927100"/>
                  </a:lnTo>
                  <a:close/>
                </a:path>
                <a:path w="3456940" h="2036445">
                  <a:moveTo>
                    <a:pt x="90944" y="609600"/>
                  </a:moveTo>
                  <a:lnTo>
                    <a:pt x="89268" y="609600"/>
                  </a:lnTo>
                  <a:lnTo>
                    <a:pt x="83667" y="596900"/>
                  </a:lnTo>
                  <a:lnTo>
                    <a:pt x="77889" y="609600"/>
                  </a:lnTo>
                  <a:lnTo>
                    <a:pt x="75882" y="609600"/>
                  </a:lnTo>
                  <a:lnTo>
                    <a:pt x="81229" y="622300"/>
                  </a:lnTo>
                  <a:lnTo>
                    <a:pt x="87261" y="622300"/>
                  </a:lnTo>
                  <a:lnTo>
                    <a:pt x="90944" y="609600"/>
                  </a:lnTo>
                  <a:close/>
                </a:path>
                <a:path w="3456940" h="2036445">
                  <a:moveTo>
                    <a:pt x="91948" y="1079500"/>
                  </a:moveTo>
                  <a:lnTo>
                    <a:pt x="89560" y="1079500"/>
                  </a:lnTo>
                  <a:lnTo>
                    <a:pt x="79451" y="1079500"/>
                  </a:lnTo>
                  <a:lnTo>
                    <a:pt x="77660" y="1066800"/>
                  </a:lnTo>
                  <a:lnTo>
                    <a:pt x="77660" y="1092200"/>
                  </a:lnTo>
                  <a:lnTo>
                    <a:pt x="68732" y="1104900"/>
                  </a:lnTo>
                  <a:lnTo>
                    <a:pt x="62484" y="1104900"/>
                  </a:lnTo>
                  <a:lnTo>
                    <a:pt x="66065" y="1092200"/>
                  </a:lnTo>
                  <a:lnTo>
                    <a:pt x="65163" y="1079500"/>
                  </a:lnTo>
                  <a:lnTo>
                    <a:pt x="75882" y="1079500"/>
                  </a:lnTo>
                  <a:lnTo>
                    <a:pt x="75882" y="1092200"/>
                  </a:lnTo>
                  <a:lnTo>
                    <a:pt x="77660" y="1092200"/>
                  </a:lnTo>
                  <a:lnTo>
                    <a:pt x="77660" y="1066800"/>
                  </a:lnTo>
                  <a:lnTo>
                    <a:pt x="71856" y="1066800"/>
                  </a:lnTo>
                  <a:lnTo>
                    <a:pt x="74980" y="1054100"/>
                  </a:lnTo>
                  <a:lnTo>
                    <a:pt x="61925" y="1054100"/>
                  </a:lnTo>
                  <a:lnTo>
                    <a:pt x="66725" y="1066800"/>
                  </a:lnTo>
                  <a:lnTo>
                    <a:pt x="62484" y="1066800"/>
                  </a:lnTo>
                  <a:lnTo>
                    <a:pt x="64274" y="1079500"/>
                  </a:lnTo>
                  <a:lnTo>
                    <a:pt x="56235" y="1079500"/>
                  </a:lnTo>
                  <a:lnTo>
                    <a:pt x="62484" y="1066800"/>
                  </a:lnTo>
                  <a:lnTo>
                    <a:pt x="46418" y="1066800"/>
                  </a:lnTo>
                  <a:lnTo>
                    <a:pt x="47320" y="1079500"/>
                  </a:lnTo>
                  <a:lnTo>
                    <a:pt x="33286" y="1079500"/>
                  </a:lnTo>
                  <a:lnTo>
                    <a:pt x="38608" y="1092200"/>
                  </a:lnTo>
                  <a:lnTo>
                    <a:pt x="46951" y="1092200"/>
                  </a:lnTo>
                  <a:lnTo>
                    <a:pt x="48768" y="1081481"/>
                  </a:lnTo>
                  <a:lnTo>
                    <a:pt x="48209" y="1079500"/>
                  </a:lnTo>
                  <a:lnTo>
                    <a:pt x="49098" y="1079500"/>
                  </a:lnTo>
                  <a:lnTo>
                    <a:pt x="48768" y="1081481"/>
                  </a:lnTo>
                  <a:lnTo>
                    <a:pt x="51777" y="1092200"/>
                  </a:lnTo>
                  <a:lnTo>
                    <a:pt x="53568" y="1104900"/>
                  </a:lnTo>
                  <a:lnTo>
                    <a:pt x="55435" y="1104900"/>
                  </a:lnTo>
                  <a:lnTo>
                    <a:pt x="55346" y="1117600"/>
                  </a:lnTo>
                  <a:lnTo>
                    <a:pt x="67843" y="1117600"/>
                  </a:lnTo>
                  <a:lnTo>
                    <a:pt x="72313" y="1104900"/>
                  </a:lnTo>
                  <a:lnTo>
                    <a:pt x="77889" y="1117600"/>
                  </a:lnTo>
                  <a:lnTo>
                    <a:pt x="83464" y="1104900"/>
                  </a:lnTo>
                  <a:lnTo>
                    <a:pt x="83908" y="1104900"/>
                  </a:lnTo>
                  <a:lnTo>
                    <a:pt x="91059" y="1092200"/>
                  </a:lnTo>
                  <a:lnTo>
                    <a:pt x="91948" y="1079500"/>
                  </a:lnTo>
                  <a:close/>
                </a:path>
                <a:path w="3456940" h="2036445">
                  <a:moveTo>
                    <a:pt x="91948" y="571500"/>
                  </a:moveTo>
                  <a:lnTo>
                    <a:pt x="91059" y="558800"/>
                  </a:lnTo>
                  <a:lnTo>
                    <a:pt x="77660" y="558800"/>
                  </a:lnTo>
                  <a:lnTo>
                    <a:pt x="76771" y="571500"/>
                  </a:lnTo>
                  <a:lnTo>
                    <a:pt x="91948" y="571500"/>
                  </a:lnTo>
                  <a:close/>
                </a:path>
                <a:path w="3456940" h="2036445">
                  <a:moveTo>
                    <a:pt x="93395" y="749300"/>
                  </a:moveTo>
                  <a:lnTo>
                    <a:pt x="89979" y="736600"/>
                  </a:lnTo>
                  <a:lnTo>
                    <a:pt x="79451" y="749300"/>
                  </a:lnTo>
                  <a:lnTo>
                    <a:pt x="93395" y="749300"/>
                  </a:lnTo>
                  <a:close/>
                </a:path>
                <a:path w="3456940" h="2036445">
                  <a:moveTo>
                    <a:pt x="93738" y="952500"/>
                  </a:moveTo>
                  <a:lnTo>
                    <a:pt x="78219" y="952500"/>
                  </a:lnTo>
                  <a:lnTo>
                    <a:pt x="76060" y="939800"/>
                  </a:lnTo>
                  <a:lnTo>
                    <a:pt x="64274" y="939800"/>
                  </a:lnTo>
                  <a:lnTo>
                    <a:pt x="63385" y="952500"/>
                  </a:lnTo>
                  <a:lnTo>
                    <a:pt x="45529" y="952500"/>
                  </a:lnTo>
                  <a:lnTo>
                    <a:pt x="51777" y="939800"/>
                  </a:lnTo>
                  <a:lnTo>
                    <a:pt x="44196" y="927798"/>
                  </a:lnTo>
                  <a:lnTo>
                    <a:pt x="36601" y="939800"/>
                  </a:lnTo>
                  <a:lnTo>
                    <a:pt x="32537" y="939800"/>
                  </a:lnTo>
                  <a:lnTo>
                    <a:pt x="29794" y="952500"/>
                  </a:lnTo>
                  <a:lnTo>
                    <a:pt x="38061" y="952500"/>
                  </a:lnTo>
                  <a:lnTo>
                    <a:pt x="40170" y="965200"/>
                  </a:lnTo>
                  <a:lnTo>
                    <a:pt x="52222" y="965200"/>
                  </a:lnTo>
                  <a:lnTo>
                    <a:pt x="54991" y="977900"/>
                  </a:lnTo>
                  <a:lnTo>
                    <a:pt x="52666" y="977900"/>
                  </a:lnTo>
                  <a:lnTo>
                    <a:pt x="49987" y="990600"/>
                  </a:lnTo>
                  <a:lnTo>
                    <a:pt x="30353" y="990600"/>
                  </a:lnTo>
                  <a:lnTo>
                    <a:pt x="36601" y="977900"/>
                  </a:lnTo>
                  <a:lnTo>
                    <a:pt x="31242" y="977900"/>
                  </a:lnTo>
                  <a:lnTo>
                    <a:pt x="28702" y="965200"/>
                  </a:lnTo>
                  <a:lnTo>
                    <a:pt x="14287" y="965200"/>
                  </a:lnTo>
                  <a:lnTo>
                    <a:pt x="14287" y="977900"/>
                  </a:lnTo>
                  <a:lnTo>
                    <a:pt x="19748" y="977900"/>
                  </a:lnTo>
                  <a:lnTo>
                    <a:pt x="22339" y="990600"/>
                  </a:lnTo>
                  <a:lnTo>
                    <a:pt x="26492" y="990600"/>
                  </a:lnTo>
                  <a:lnTo>
                    <a:pt x="26898" y="1003300"/>
                  </a:lnTo>
                  <a:lnTo>
                    <a:pt x="20535" y="1003300"/>
                  </a:lnTo>
                  <a:lnTo>
                    <a:pt x="21424" y="990600"/>
                  </a:lnTo>
                  <a:lnTo>
                    <a:pt x="17856" y="990600"/>
                  </a:lnTo>
                  <a:lnTo>
                    <a:pt x="17856" y="1003300"/>
                  </a:lnTo>
                  <a:lnTo>
                    <a:pt x="19646" y="1003300"/>
                  </a:lnTo>
                  <a:lnTo>
                    <a:pt x="20535" y="1016000"/>
                  </a:lnTo>
                  <a:lnTo>
                    <a:pt x="23215" y="1016000"/>
                  </a:lnTo>
                  <a:lnTo>
                    <a:pt x="23215" y="1028700"/>
                  </a:lnTo>
                  <a:lnTo>
                    <a:pt x="39408" y="1028700"/>
                  </a:lnTo>
                  <a:lnTo>
                    <a:pt x="38277" y="1016000"/>
                  </a:lnTo>
                  <a:lnTo>
                    <a:pt x="32143" y="1016000"/>
                  </a:lnTo>
                  <a:lnTo>
                    <a:pt x="27673" y="1003300"/>
                  </a:lnTo>
                  <a:lnTo>
                    <a:pt x="55346" y="1003300"/>
                  </a:lnTo>
                  <a:lnTo>
                    <a:pt x="51777" y="990600"/>
                  </a:lnTo>
                  <a:lnTo>
                    <a:pt x="60706" y="990600"/>
                  </a:lnTo>
                  <a:lnTo>
                    <a:pt x="55346" y="1003300"/>
                  </a:lnTo>
                  <a:lnTo>
                    <a:pt x="60363" y="1003300"/>
                  </a:lnTo>
                  <a:lnTo>
                    <a:pt x="65608" y="1016000"/>
                  </a:lnTo>
                  <a:lnTo>
                    <a:pt x="69519" y="1003300"/>
                  </a:lnTo>
                  <a:lnTo>
                    <a:pt x="70523" y="1003300"/>
                  </a:lnTo>
                  <a:lnTo>
                    <a:pt x="65163" y="990600"/>
                  </a:lnTo>
                  <a:lnTo>
                    <a:pt x="67398" y="990600"/>
                  </a:lnTo>
                  <a:lnTo>
                    <a:pt x="63627" y="977900"/>
                  </a:lnTo>
                  <a:lnTo>
                    <a:pt x="64274" y="977900"/>
                  </a:lnTo>
                  <a:lnTo>
                    <a:pt x="69634" y="952500"/>
                  </a:lnTo>
                  <a:lnTo>
                    <a:pt x="77660" y="952500"/>
                  </a:lnTo>
                  <a:lnTo>
                    <a:pt x="76873" y="965200"/>
                  </a:lnTo>
                  <a:lnTo>
                    <a:pt x="91059" y="965200"/>
                  </a:lnTo>
                  <a:lnTo>
                    <a:pt x="93738" y="952500"/>
                  </a:lnTo>
                  <a:close/>
                </a:path>
                <a:path w="3456940" h="2036445">
                  <a:moveTo>
                    <a:pt x="94234" y="723900"/>
                  </a:moveTo>
                  <a:lnTo>
                    <a:pt x="91948" y="723900"/>
                  </a:lnTo>
                  <a:lnTo>
                    <a:pt x="81229" y="711200"/>
                  </a:lnTo>
                  <a:lnTo>
                    <a:pt x="75882" y="723900"/>
                  </a:lnTo>
                  <a:lnTo>
                    <a:pt x="77660" y="736600"/>
                  </a:lnTo>
                  <a:lnTo>
                    <a:pt x="89979" y="736600"/>
                  </a:lnTo>
                  <a:lnTo>
                    <a:pt x="91503" y="736600"/>
                  </a:lnTo>
                  <a:lnTo>
                    <a:pt x="94234" y="723900"/>
                  </a:lnTo>
                  <a:close/>
                </a:path>
                <a:path w="3456940" h="2036445">
                  <a:moveTo>
                    <a:pt x="94449" y="1224280"/>
                  </a:moveTo>
                  <a:lnTo>
                    <a:pt x="93738" y="1219200"/>
                  </a:lnTo>
                  <a:lnTo>
                    <a:pt x="92837" y="1231900"/>
                  </a:lnTo>
                  <a:lnTo>
                    <a:pt x="94449" y="1224280"/>
                  </a:lnTo>
                  <a:close/>
                </a:path>
                <a:path w="3456940" h="2036445">
                  <a:moveTo>
                    <a:pt x="94627" y="520700"/>
                  </a:moveTo>
                  <a:lnTo>
                    <a:pt x="88379" y="508000"/>
                  </a:lnTo>
                  <a:lnTo>
                    <a:pt x="83908" y="508000"/>
                  </a:lnTo>
                  <a:lnTo>
                    <a:pt x="79451" y="520700"/>
                  </a:lnTo>
                  <a:lnTo>
                    <a:pt x="80340" y="520700"/>
                  </a:lnTo>
                  <a:lnTo>
                    <a:pt x="71805" y="533400"/>
                  </a:lnTo>
                  <a:lnTo>
                    <a:pt x="63766" y="533400"/>
                  </a:lnTo>
                  <a:lnTo>
                    <a:pt x="64274" y="546100"/>
                  </a:lnTo>
                  <a:lnTo>
                    <a:pt x="85699" y="546100"/>
                  </a:lnTo>
                  <a:lnTo>
                    <a:pt x="89268" y="533400"/>
                  </a:lnTo>
                  <a:lnTo>
                    <a:pt x="90157" y="533400"/>
                  </a:lnTo>
                  <a:lnTo>
                    <a:pt x="94627" y="520700"/>
                  </a:lnTo>
                  <a:close/>
                </a:path>
                <a:path w="3456940" h="2036445">
                  <a:moveTo>
                    <a:pt x="98082" y="660400"/>
                  </a:moveTo>
                  <a:lnTo>
                    <a:pt x="82207" y="660400"/>
                  </a:lnTo>
                  <a:lnTo>
                    <a:pt x="85255" y="673100"/>
                  </a:lnTo>
                  <a:lnTo>
                    <a:pt x="95516" y="673100"/>
                  </a:lnTo>
                  <a:lnTo>
                    <a:pt x="98082" y="660400"/>
                  </a:lnTo>
                  <a:close/>
                </a:path>
                <a:path w="3456940" h="2036445">
                  <a:moveTo>
                    <a:pt x="99085" y="1066800"/>
                  </a:moveTo>
                  <a:lnTo>
                    <a:pt x="85140" y="1066800"/>
                  </a:lnTo>
                  <a:lnTo>
                    <a:pt x="89560" y="1079500"/>
                  </a:lnTo>
                  <a:lnTo>
                    <a:pt x="99085" y="1066800"/>
                  </a:lnTo>
                  <a:close/>
                </a:path>
                <a:path w="3456940" h="2036445">
                  <a:moveTo>
                    <a:pt x="100876" y="596900"/>
                  </a:moveTo>
                  <a:lnTo>
                    <a:pt x="96253" y="584200"/>
                  </a:lnTo>
                  <a:lnTo>
                    <a:pt x="90716" y="584200"/>
                  </a:lnTo>
                  <a:lnTo>
                    <a:pt x="86690" y="596900"/>
                  </a:lnTo>
                  <a:lnTo>
                    <a:pt x="100876" y="596900"/>
                  </a:lnTo>
                  <a:close/>
                </a:path>
                <a:path w="3456940" h="2036445">
                  <a:moveTo>
                    <a:pt x="100901" y="355600"/>
                  </a:moveTo>
                  <a:lnTo>
                    <a:pt x="98196" y="355600"/>
                  </a:lnTo>
                  <a:lnTo>
                    <a:pt x="91859" y="342900"/>
                  </a:lnTo>
                  <a:lnTo>
                    <a:pt x="87033" y="355600"/>
                  </a:lnTo>
                  <a:lnTo>
                    <a:pt x="84886" y="355600"/>
                  </a:lnTo>
                  <a:lnTo>
                    <a:pt x="86588" y="368300"/>
                  </a:lnTo>
                  <a:lnTo>
                    <a:pt x="97751" y="368300"/>
                  </a:lnTo>
                  <a:lnTo>
                    <a:pt x="100901" y="355600"/>
                  </a:lnTo>
                  <a:close/>
                </a:path>
                <a:path w="3456940" h="2036445">
                  <a:moveTo>
                    <a:pt x="102552" y="635000"/>
                  </a:moveTo>
                  <a:lnTo>
                    <a:pt x="99987" y="635000"/>
                  </a:lnTo>
                  <a:lnTo>
                    <a:pt x="95034" y="622300"/>
                  </a:lnTo>
                  <a:lnTo>
                    <a:pt x="90500" y="635000"/>
                  </a:lnTo>
                  <a:lnTo>
                    <a:pt x="88379" y="635000"/>
                  </a:lnTo>
                  <a:lnTo>
                    <a:pt x="97599" y="647700"/>
                  </a:lnTo>
                  <a:lnTo>
                    <a:pt x="102552" y="635000"/>
                  </a:lnTo>
                  <a:close/>
                </a:path>
                <a:path w="3456940" h="2036445">
                  <a:moveTo>
                    <a:pt x="103555" y="393700"/>
                  </a:moveTo>
                  <a:lnTo>
                    <a:pt x="99085" y="381000"/>
                  </a:lnTo>
                  <a:lnTo>
                    <a:pt x="94627" y="381000"/>
                  </a:lnTo>
                  <a:lnTo>
                    <a:pt x="88379" y="393700"/>
                  </a:lnTo>
                  <a:lnTo>
                    <a:pt x="89738" y="393700"/>
                  </a:lnTo>
                  <a:lnTo>
                    <a:pt x="94627" y="406400"/>
                  </a:lnTo>
                  <a:lnTo>
                    <a:pt x="100177" y="393700"/>
                  </a:lnTo>
                  <a:lnTo>
                    <a:pt x="103555" y="393700"/>
                  </a:lnTo>
                  <a:close/>
                </a:path>
                <a:path w="3456940" h="2036445">
                  <a:moveTo>
                    <a:pt x="104444" y="1320800"/>
                  </a:moveTo>
                  <a:lnTo>
                    <a:pt x="96405" y="1320800"/>
                  </a:lnTo>
                  <a:lnTo>
                    <a:pt x="98196" y="1333500"/>
                  </a:lnTo>
                  <a:lnTo>
                    <a:pt x="104444" y="1320800"/>
                  </a:lnTo>
                  <a:close/>
                </a:path>
                <a:path w="3456940" h="2036445">
                  <a:moveTo>
                    <a:pt x="105333" y="774700"/>
                  </a:moveTo>
                  <a:lnTo>
                    <a:pt x="104444" y="762000"/>
                  </a:lnTo>
                  <a:lnTo>
                    <a:pt x="92036" y="762000"/>
                  </a:lnTo>
                  <a:lnTo>
                    <a:pt x="89496" y="774700"/>
                  </a:lnTo>
                  <a:lnTo>
                    <a:pt x="105333" y="774700"/>
                  </a:lnTo>
                  <a:close/>
                </a:path>
                <a:path w="3456940" h="2036445">
                  <a:moveTo>
                    <a:pt x="105498" y="939800"/>
                  </a:moveTo>
                  <a:lnTo>
                    <a:pt x="101092" y="927100"/>
                  </a:lnTo>
                  <a:lnTo>
                    <a:pt x="95681" y="927100"/>
                  </a:lnTo>
                  <a:lnTo>
                    <a:pt x="91948" y="939800"/>
                  </a:lnTo>
                  <a:lnTo>
                    <a:pt x="105498" y="939800"/>
                  </a:lnTo>
                  <a:close/>
                </a:path>
                <a:path w="3456940" h="2036445">
                  <a:moveTo>
                    <a:pt x="106565" y="622300"/>
                  </a:moveTo>
                  <a:lnTo>
                    <a:pt x="102984" y="609600"/>
                  </a:lnTo>
                  <a:lnTo>
                    <a:pt x="91948" y="609600"/>
                  </a:lnTo>
                  <a:lnTo>
                    <a:pt x="91059" y="622300"/>
                  </a:lnTo>
                  <a:lnTo>
                    <a:pt x="95034" y="622300"/>
                  </a:lnTo>
                  <a:lnTo>
                    <a:pt x="106565" y="622300"/>
                  </a:lnTo>
                  <a:close/>
                </a:path>
                <a:path w="3456940" h="2036445">
                  <a:moveTo>
                    <a:pt x="107569" y="495300"/>
                  </a:moveTo>
                  <a:lnTo>
                    <a:pt x="95516" y="495300"/>
                  </a:lnTo>
                  <a:lnTo>
                    <a:pt x="97307" y="482600"/>
                  </a:lnTo>
                  <a:lnTo>
                    <a:pt x="81229" y="482600"/>
                  </a:lnTo>
                  <a:lnTo>
                    <a:pt x="78562" y="495300"/>
                  </a:lnTo>
                  <a:lnTo>
                    <a:pt x="90157" y="495300"/>
                  </a:lnTo>
                  <a:lnTo>
                    <a:pt x="91059" y="508000"/>
                  </a:lnTo>
                  <a:lnTo>
                    <a:pt x="103047" y="508000"/>
                  </a:lnTo>
                  <a:lnTo>
                    <a:pt x="107569" y="495300"/>
                  </a:lnTo>
                  <a:close/>
                </a:path>
                <a:path w="3456940" h="2036445">
                  <a:moveTo>
                    <a:pt x="109804" y="825500"/>
                  </a:moveTo>
                  <a:lnTo>
                    <a:pt x="106235" y="825500"/>
                  </a:lnTo>
                  <a:lnTo>
                    <a:pt x="101765" y="812800"/>
                  </a:lnTo>
                  <a:lnTo>
                    <a:pt x="93954" y="812800"/>
                  </a:lnTo>
                  <a:lnTo>
                    <a:pt x="97078" y="800100"/>
                  </a:lnTo>
                  <a:lnTo>
                    <a:pt x="79451" y="800100"/>
                  </a:lnTo>
                  <a:lnTo>
                    <a:pt x="80340" y="812800"/>
                  </a:lnTo>
                  <a:lnTo>
                    <a:pt x="88214" y="812800"/>
                  </a:lnTo>
                  <a:lnTo>
                    <a:pt x="88379" y="825500"/>
                  </a:lnTo>
                  <a:lnTo>
                    <a:pt x="89446" y="830580"/>
                  </a:lnTo>
                  <a:lnTo>
                    <a:pt x="91948" y="825500"/>
                  </a:lnTo>
                  <a:lnTo>
                    <a:pt x="90512" y="835660"/>
                  </a:lnTo>
                  <a:lnTo>
                    <a:pt x="90716" y="836612"/>
                  </a:lnTo>
                  <a:lnTo>
                    <a:pt x="91643" y="833958"/>
                  </a:lnTo>
                  <a:lnTo>
                    <a:pt x="92837" y="825500"/>
                  </a:lnTo>
                  <a:lnTo>
                    <a:pt x="94627" y="825500"/>
                  </a:lnTo>
                  <a:lnTo>
                    <a:pt x="91643" y="833958"/>
                  </a:lnTo>
                  <a:lnTo>
                    <a:pt x="91059" y="838200"/>
                  </a:lnTo>
                  <a:lnTo>
                    <a:pt x="90716" y="836612"/>
                  </a:lnTo>
                  <a:lnTo>
                    <a:pt x="90157" y="838200"/>
                  </a:lnTo>
                  <a:lnTo>
                    <a:pt x="90512" y="835660"/>
                  </a:lnTo>
                  <a:lnTo>
                    <a:pt x="89446" y="830580"/>
                  </a:lnTo>
                  <a:lnTo>
                    <a:pt x="85699" y="838200"/>
                  </a:lnTo>
                  <a:lnTo>
                    <a:pt x="83019" y="838200"/>
                  </a:lnTo>
                  <a:lnTo>
                    <a:pt x="87452" y="850900"/>
                  </a:lnTo>
                  <a:lnTo>
                    <a:pt x="71412" y="850900"/>
                  </a:lnTo>
                  <a:lnTo>
                    <a:pt x="72313" y="863600"/>
                  </a:lnTo>
                  <a:lnTo>
                    <a:pt x="73202" y="863600"/>
                  </a:lnTo>
                  <a:lnTo>
                    <a:pt x="80340" y="876300"/>
                  </a:lnTo>
                  <a:lnTo>
                    <a:pt x="87477" y="863600"/>
                  </a:lnTo>
                  <a:lnTo>
                    <a:pt x="88379" y="863600"/>
                  </a:lnTo>
                  <a:lnTo>
                    <a:pt x="88379" y="850900"/>
                  </a:lnTo>
                  <a:lnTo>
                    <a:pt x="93738" y="850900"/>
                  </a:lnTo>
                  <a:lnTo>
                    <a:pt x="97307" y="838200"/>
                  </a:lnTo>
                  <a:lnTo>
                    <a:pt x="109804" y="838200"/>
                  </a:lnTo>
                  <a:lnTo>
                    <a:pt x="109804" y="825500"/>
                  </a:lnTo>
                  <a:close/>
                </a:path>
                <a:path w="3456940" h="2036445">
                  <a:moveTo>
                    <a:pt x="111582" y="139700"/>
                  </a:moveTo>
                  <a:lnTo>
                    <a:pt x="109804" y="152400"/>
                  </a:lnTo>
                  <a:lnTo>
                    <a:pt x="110693" y="152400"/>
                  </a:lnTo>
                  <a:lnTo>
                    <a:pt x="111582" y="139700"/>
                  </a:lnTo>
                  <a:close/>
                </a:path>
                <a:path w="3456940" h="2036445">
                  <a:moveTo>
                    <a:pt x="112382" y="317500"/>
                  </a:moveTo>
                  <a:lnTo>
                    <a:pt x="96380" y="317500"/>
                  </a:lnTo>
                  <a:lnTo>
                    <a:pt x="98196" y="330200"/>
                  </a:lnTo>
                  <a:lnTo>
                    <a:pt x="92951" y="330200"/>
                  </a:lnTo>
                  <a:lnTo>
                    <a:pt x="94386" y="317500"/>
                  </a:lnTo>
                  <a:lnTo>
                    <a:pt x="66840" y="317500"/>
                  </a:lnTo>
                  <a:lnTo>
                    <a:pt x="62484" y="330200"/>
                  </a:lnTo>
                  <a:lnTo>
                    <a:pt x="71412" y="330200"/>
                  </a:lnTo>
                  <a:lnTo>
                    <a:pt x="66954" y="342900"/>
                  </a:lnTo>
                  <a:lnTo>
                    <a:pt x="65163" y="342900"/>
                  </a:lnTo>
                  <a:lnTo>
                    <a:pt x="65163" y="355600"/>
                  </a:lnTo>
                  <a:lnTo>
                    <a:pt x="61899" y="368300"/>
                  </a:lnTo>
                  <a:lnTo>
                    <a:pt x="59817" y="355600"/>
                  </a:lnTo>
                  <a:lnTo>
                    <a:pt x="65163" y="355600"/>
                  </a:lnTo>
                  <a:lnTo>
                    <a:pt x="65163" y="342900"/>
                  </a:lnTo>
                  <a:lnTo>
                    <a:pt x="57137" y="342900"/>
                  </a:lnTo>
                  <a:lnTo>
                    <a:pt x="58026" y="355600"/>
                  </a:lnTo>
                  <a:lnTo>
                    <a:pt x="56375" y="355600"/>
                  </a:lnTo>
                  <a:lnTo>
                    <a:pt x="49098" y="368300"/>
                  </a:lnTo>
                  <a:lnTo>
                    <a:pt x="59245" y="380326"/>
                  </a:lnTo>
                  <a:lnTo>
                    <a:pt x="65163" y="368300"/>
                  </a:lnTo>
                  <a:lnTo>
                    <a:pt x="69634" y="368300"/>
                  </a:lnTo>
                  <a:lnTo>
                    <a:pt x="66954" y="381000"/>
                  </a:lnTo>
                  <a:lnTo>
                    <a:pt x="68732" y="393700"/>
                  </a:lnTo>
                  <a:lnTo>
                    <a:pt x="70523" y="381000"/>
                  </a:lnTo>
                  <a:lnTo>
                    <a:pt x="71412" y="393700"/>
                  </a:lnTo>
                  <a:lnTo>
                    <a:pt x="73202" y="393700"/>
                  </a:lnTo>
                  <a:lnTo>
                    <a:pt x="68732" y="406400"/>
                  </a:lnTo>
                  <a:lnTo>
                    <a:pt x="67843" y="419100"/>
                  </a:lnTo>
                  <a:lnTo>
                    <a:pt x="68732" y="419100"/>
                  </a:lnTo>
                  <a:lnTo>
                    <a:pt x="82130" y="419100"/>
                  </a:lnTo>
                  <a:lnTo>
                    <a:pt x="82130" y="406400"/>
                  </a:lnTo>
                  <a:lnTo>
                    <a:pt x="85699" y="406400"/>
                  </a:lnTo>
                  <a:lnTo>
                    <a:pt x="85699" y="393700"/>
                  </a:lnTo>
                  <a:lnTo>
                    <a:pt x="79451" y="381000"/>
                  </a:lnTo>
                  <a:lnTo>
                    <a:pt x="80340" y="381000"/>
                  </a:lnTo>
                  <a:lnTo>
                    <a:pt x="74980" y="368300"/>
                  </a:lnTo>
                  <a:lnTo>
                    <a:pt x="79781" y="368300"/>
                  </a:lnTo>
                  <a:lnTo>
                    <a:pt x="75361" y="355600"/>
                  </a:lnTo>
                  <a:lnTo>
                    <a:pt x="75882" y="355600"/>
                  </a:lnTo>
                  <a:lnTo>
                    <a:pt x="77660" y="342900"/>
                  </a:lnTo>
                  <a:lnTo>
                    <a:pt x="85699" y="342900"/>
                  </a:lnTo>
                  <a:lnTo>
                    <a:pt x="79451" y="330200"/>
                  </a:lnTo>
                  <a:lnTo>
                    <a:pt x="90157" y="330200"/>
                  </a:lnTo>
                  <a:lnTo>
                    <a:pt x="88379" y="342900"/>
                  </a:lnTo>
                  <a:lnTo>
                    <a:pt x="91859" y="342900"/>
                  </a:lnTo>
                  <a:lnTo>
                    <a:pt x="105498" y="342900"/>
                  </a:lnTo>
                  <a:lnTo>
                    <a:pt x="102654" y="330200"/>
                  </a:lnTo>
                  <a:lnTo>
                    <a:pt x="108800" y="330200"/>
                  </a:lnTo>
                  <a:lnTo>
                    <a:pt x="112382" y="317500"/>
                  </a:lnTo>
                  <a:close/>
                </a:path>
                <a:path w="3456940" h="2036445">
                  <a:moveTo>
                    <a:pt x="112636" y="1257300"/>
                  </a:moveTo>
                  <a:lnTo>
                    <a:pt x="96253" y="1257300"/>
                  </a:lnTo>
                  <a:lnTo>
                    <a:pt x="98196" y="1270000"/>
                  </a:lnTo>
                  <a:lnTo>
                    <a:pt x="108800" y="1270000"/>
                  </a:lnTo>
                  <a:lnTo>
                    <a:pt x="112636" y="1257300"/>
                  </a:lnTo>
                  <a:close/>
                </a:path>
                <a:path w="3456940" h="2036445">
                  <a:moveTo>
                    <a:pt x="114261" y="774700"/>
                  </a:moveTo>
                  <a:lnTo>
                    <a:pt x="101714" y="787400"/>
                  </a:lnTo>
                  <a:lnTo>
                    <a:pt x="114261" y="787400"/>
                  </a:lnTo>
                  <a:lnTo>
                    <a:pt x="114261" y="774700"/>
                  </a:lnTo>
                  <a:close/>
                </a:path>
                <a:path w="3456940" h="2036445">
                  <a:moveTo>
                    <a:pt x="116052" y="1079500"/>
                  </a:moveTo>
                  <a:lnTo>
                    <a:pt x="108902" y="1066800"/>
                  </a:lnTo>
                  <a:lnTo>
                    <a:pt x="101765" y="1066800"/>
                  </a:lnTo>
                  <a:lnTo>
                    <a:pt x="100876" y="1079500"/>
                  </a:lnTo>
                  <a:lnTo>
                    <a:pt x="104444" y="1092200"/>
                  </a:lnTo>
                  <a:lnTo>
                    <a:pt x="99987" y="1092200"/>
                  </a:lnTo>
                  <a:lnTo>
                    <a:pt x="95097" y="1104900"/>
                  </a:lnTo>
                  <a:lnTo>
                    <a:pt x="96723" y="1104900"/>
                  </a:lnTo>
                  <a:lnTo>
                    <a:pt x="92837" y="1117600"/>
                  </a:lnTo>
                  <a:lnTo>
                    <a:pt x="77889" y="1117600"/>
                  </a:lnTo>
                  <a:lnTo>
                    <a:pt x="73202" y="1117600"/>
                  </a:lnTo>
                  <a:lnTo>
                    <a:pt x="69634" y="1130300"/>
                  </a:lnTo>
                  <a:lnTo>
                    <a:pt x="66954" y="1130300"/>
                  </a:lnTo>
                  <a:lnTo>
                    <a:pt x="67843" y="1117600"/>
                  </a:lnTo>
                  <a:lnTo>
                    <a:pt x="60706" y="1130300"/>
                  </a:lnTo>
                  <a:lnTo>
                    <a:pt x="53568" y="1130300"/>
                  </a:lnTo>
                  <a:lnTo>
                    <a:pt x="49542" y="1139825"/>
                  </a:lnTo>
                  <a:lnTo>
                    <a:pt x="49987" y="1143000"/>
                  </a:lnTo>
                  <a:lnTo>
                    <a:pt x="69405" y="1143000"/>
                  </a:lnTo>
                  <a:lnTo>
                    <a:pt x="70573" y="1130300"/>
                  </a:lnTo>
                  <a:lnTo>
                    <a:pt x="80340" y="1130300"/>
                  </a:lnTo>
                  <a:lnTo>
                    <a:pt x="79667" y="1143000"/>
                  </a:lnTo>
                  <a:lnTo>
                    <a:pt x="91389" y="1143000"/>
                  </a:lnTo>
                  <a:lnTo>
                    <a:pt x="93738" y="1130300"/>
                  </a:lnTo>
                  <a:lnTo>
                    <a:pt x="108902" y="1130300"/>
                  </a:lnTo>
                  <a:lnTo>
                    <a:pt x="111582" y="1117600"/>
                  </a:lnTo>
                  <a:lnTo>
                    <a:pt x="111582" y="1104900"/>
                  </a:lnTo>
                  <a:lnTo>
                    <a:pt x="106235" y="1104900"/>
                  </a:lnTo>
                  <a:lnTo>
                    <a:pt x="106235" y="1092200"/>
                  </a:lnTo>
                  <a:lnTo>
                    <a:pt x="108902" y="1092200"/>
                  </a:lnTo>
                  <a:lnTo>
                    <a:pt x="114261" y="1079500"/>
                  </a:lnTo>
                  <a:lnTo>
                    <a:pt x="116052" y="1079500"/>
                  </a:lnTo>
                  <a:close/>
                </a:path>
                <a:path w="3456940" h="2036445">
                  <a:moveTo>
                    <a:pt x="116941" y="1295400"/>
                  </a:moveTo>
                  <a:lnTo>
                    <a:pt x="112483" y="1282700"/>
                  </a:lnTo>
                  <a:lnTo>
                    <a:pt x="105333" y="1282700"/>
                  </a:lnTo>
                  <a:lnTo>
                    <a:pt x="98196" y="1270000"/>
                  </a:lnTo>
                  <a:lnTo>
                    <a:pt x="86931" y="1270000"/>
                  </a:lnTo>
                  <a:lnTo>
                    <a:pt x="89090" y="1257300"/>
                  </a:lnTo>
                  <a:lnTo>
                    <a:pt x="76771" y="1257300"/>
                  </a:lnTo>
                  <a:lnTo>
                    <a:pt x="77660" y="1270000"/>
                  </a:lnTo>
                  <a:lnTo>
                    <a:pt x="82130" y="1270000"/>
                  </a:lnTo>
                  <a:lnTo>
                    <a:pt x="82130" y="1282700"/>
                  </a:lnTo>
                  <a:lnTo>
                    <a:pt x="84810" y="1282700"/>
                  </a:lnTo>
                  <a:lnTo>
                    <a:pt x="86817" y="1295400"/>
                  </a:lnTo>
                  <a:lnTo>
                    <a:pt x="90830" y="1308100"/>
                  </a:lnTo>
                  <a:lnTo>
                    <a:pt x="91059" y="1308100"/>
                  </a:lnTo>
                  <a:lnTo>
                    <a:pt x="97307" y="1295400"/>
                  </a:lnTo>
                  <a:lnTo>
                    <a:pt x="101752" y="1295400"/>
                  </a:lnTo>
                  <a:lnTo>
                    <a:pt x="104559" y="1308100"/>
                  </a:lnTo>
                  <a:lnTo>
                    <a:pt x="110210" y="1308100"/>
                  </a:lnTo>
                  <a:lnTo>
                    <a:pt x="116941" y="1295400"/>
                  </a:lnTo>
                  <a:close/>
                </a:path>
                <a:path w="3456940" h="2036445">
                  <a:moveTo>
                    <a:pt x="118732" y="1155700"/>
                  </a:moveTo>
                  <a:lnTo>
                    <a:pt x="116941" y="1143000"/>
                  </a:lnTo>
                  <a:lnTo>
                    <a:pt x="103555" y="1143000"/>
                  </a:lnTo>
                  <a:lnTo>
                    <a:pt x="102654" y="1155700"/>
                  </a:lnTo>
                  <a:lnTo>
                    <a:pt x="118732" y="1155700"/>
                  </a:lnTo>
                  <a:close/>
                </a:path>
                <a:path w="3456940" h="2036445">
                  <a:moveTo>
                    <a:pt x="118783" y="381000"/>
                  </a:moveTo>
                  <a:lnTo>
                    <a:pt x="117830" y="368300"/>
                  </a:lnTo>
                  <a:lnTo>
                    <a:pt x="109245" y="368300"/>
                  </a:lnTo>
                  <a:lnTo>
                    <a:pt x="104000" y="381000"/>
                  </a:lnTo>
                  <a:lnTo>
                    <a:pt x="106235" y="381000"/>
                  </a:lnTo>
                  <a:lnTo>
                    <a:pt x="111302" y="393700"/>
                  </a:lnTo>
                  <a:lnTo>
                    <a:pt x="116052" y="381000"/>
                  </a:lnTo>
                  <a:lnTo>
                    <a:pt x="118783" y="381000"/>
                  </a:lnTo>
                  <a:close/>
                </a:path>
                <a:path w="3456940" h="2036445">
                  <a:moveTo>
                    <a:pt x="118910" y="647700"/>
                  </a:moveTo>
                  <a:lnTo>
                    <a:pt x="102768" y="647700"/>
                  </a:lnTo>
                  <a:lnTo>
                    <a:pt x="104000" y="660400"/>
                  </a:lnTo>
                  <a:lnTo>
                    <a:pt x="117830" y="660400"/>
                  </a:lnTo>
                  <a:lnTo>
                    <a:pt x="118910" y="647700"/>
                  </a:lnTo>
                  <a:close/>
                </a:path>
                <a:path w="3456940" h="2036445">
                  <a:moveTo>
                    <a:pt x="119621" y="952500"/>
                  </a:moveTo>
                  <a:lnTo>
                    <a:pt x="118897" y="952500"/>
                  </a:lnTo>
                  <a:lnTo>
                    <a:pt x="112483" y="939800"/>
                  </a:lnTo>
                  <a:lnTo>
                    <a:pt x="106057" y="952500"/>
                  </a:lnTo>
                  <a:lnTo>
                    <a:pt x="105333" y="952500"/>
                  </a:lnTo>
                  <a:lnTo>
                    <a:pt x="99618" y="965200"/>
                  </a:lnTo>
                  <a:lnTo>
                    <a:pt x="96545" y="965200"/>
                  </a:lnTo>
                  <a:lnTo>
                    <a:pt x="100876" y="977900"/>
                  </a:lnTo>
                  <a:lnTo>
                    <a:pt x="103886" y="977900"/>
                  </a:lnTo>
                  <a:lnTo>
                    <a:pt x="102450" y="990600"/>
                  </a:lnTo>
                  <a:lnTo>
                    <a:pt x="106235" y="990600"/>
                  </a:lnTo>
                  <a:lnTo>
                    <a:pt x="118376" y="990600"/>
                  </a:lnTo>
                  <a:lnTo>
                    <a:pt x="117830" y="977900"/>
                  </a:lnTo>
                  <a:lnTo>
                    <a:pt x="110693" y="977900"/>
                  </a:lnTo>
                  <a:lnTo>
                    <a:pt x="113372" y="965200"/>
                  </a:lnTo>
                  <a:lnTo>
                    <a:pt x="117830" y="965200"/>
                  </a:lnTo>
                  <a:lnTo>
                    <a:pt x="119621" y="952500"/>
                  </a:lnTo>
                  <a:close/>
                </a:path>
                <a:path w="3456940" h="2036445">
                  <a:moveTo>
                    <a:pt x="119621" y="863600"/>
                  </a:moveTo>
                  <a:lnTo>
                    <a:pt x="110693" y="863600"/>
                  </a:lnTo>
                  <a:lnTo>
                    <a:pt x="112788" y="850900"/>
                  </a:lnTo>
                  <a:lnTo>
                    <a:pt x="95516" y="850900"/>
                  </a:lnTo>
                  <a:lnTo>
                    <a:pt x="95516" y="863600"/>
                  </a:lnTo>
                  <a:lnTo>
                    <a:pt x="102654" y="863600"/>
                  </a:lnTo>
                  <a:lnTo>
                    <a:pt x="101765" y="876300"/>
                  </a:lnTo>
                  <a:lnTo>
                    <a:pt x="87464" y="876300"/>
                  </a:lnTo>
                  <a:lnTo>
                    <a:pt x="89827" y="889000"/>
                  </a:lnTo>
                  <a:lnTo>
                    <a:pt x="83908" y="889000"/>
                  </a:lnTo>
                  <a:lnTo>
                    <a:pt x="83019" y="901700"/>
                  </a:lnTo>
                  <a:lnTo>
                    <a:pt x="97955" y="901700"/>
                  </a:lnTo>
                  <a:lnTo>
                    <a:pt x="98196" y="889000"/>
                  </a:lnTo>
                  <a:lnTo>
                    <a:pt x="117843" y="889000"/>
                  </a:lnTo>
                  <a:lnTo>
                    <a:pt x="115493" y="876300"/>
                  </a:lnTo>
                  <a:lnTo>
                    <a:pt x="117475" y="876300"/>
                  </a:lnTo>
                  <a:lnTo>
                    <a:pt x="119621" y="863600"/>
                  </a:lnTo>
                  <a:close/>
                </a:path>
                <a:path w="3456940" h="2036445">
                  <a:moveTo>
                    <a:pt x="119621" y="825500"/>
                  </a:moveTo>
                  <a:lnTo>
                    <a:pt x="118656" y="812800"/>
                  </a:lnTo>
                  <a:lnTo>
                    <a:pt x="112585" y="800100"/>
                  </a:lnTo>
                  <a:lnTo>
                    <a:pt x="106692" y="812800"/>
                  </a:lnTo>
                  <a:lnTo>
                    <a:pt x="106235" y="812800"/>
                  </a:lnTo>
                  <a:lnTo>
                    <a:pt x="119621" y="825500"/>
                  </a:lnTo>
                  <a:close/>
                </a:path>
                <a:path w="3456940" h="2036445">
                  <a:moveTo>
                    <a:pt x="120510" y="241300"/>
                  </a:moveTo>
                  <a:lnTo>
                    <a:pt x="117830" y="228600"/>
                  </a:lnTo>
                  <a:lnTo>
                    <a:pt x="110693" y="228600"/>
                  </a:lnTo>
                  <a:lnTo>
                    <a:pt x="110693" y="215900"/>
                  </a:lnTo>
                  <a:lnTo>
                    <a:pt x="95516" y="215900"/>
                  </a:lnTo>
                  <a:lnTo>
                    <a:pt x="96405" y="228600"/>
                  </a:lnTo>
                  <a:lnTo>
                    <a:pt x="84810" y="228600"/>
                  </a:lnTo>
                  <a:lnTo>
                    <a:pt x="83972" y="215900"/>
                  </a:lnTo>
                  <a:lnTo>
                    <a:pt x="87477" y="215900"/>
                  </a:lnTo>
                  <a:lnTo>
                    <a:pt x="86588" y="203200"/>
                  </a:lnTo>
                  <a:lnTo>
                    <a:pt x="80340" y="190500"/>
                  </a:lnTo>
                  <a:lnTo>
                    <a:pt x="72313" y="203200"/>
                  </a:lnTo>
                  <a:lnTo>
                    <a:pt x="72313" y="215900"/>
                  </a:lnTo>
                  <a:lnTo>
                    <a:pt x="71412" y="228600"/>
                  </a:lnTo>
                  <a:lnTo>
                    <a:pt x="83908" y="228600"/>
                  </a:lnTo>
                  <a:lnTo>
                    <a:pt x="80860" y="241300"/>
                  </a:lnTo>
                  <a:lnTo>
                    <a:pt x="73202" y="241300"/>
                  </a:lnTo>
                  <a:lnTo>
                    <a:pt x="74447" y="254000"/>
                  </a:lnTo>
                  <a:lnTo>
                    <a:pt x="73202" y="254000"/>
                  </a:lnTo>
                  <a:lnTo>
                    <a:pt x="73202" y="266700"/>
                  </a:lnTo>
                  <a:lnTo>
                    <a:pt x="62484" y="266700"/>
                  </a:lnTo>
                  <a:lnTo>
                    <a:pt x="63665" y="279400"/>
                  </a:lnTo>
                  <a:lnTo>
                    <a:pt x="67843" y="279400"/>
                  </a:lnTo>
                  <a:lnTo>
                    <a:pt x="64223" y="292100"/>
                  </a:lnTo>
                  <a:lnTo>
                    <a:pt x="76771" y="292100"/>
                  </a:lnTo>
                  <a:lnTo>
                    <a:pt x="77660" y="304800"/>
                  </a:lnTo>
                  <a:lnTo>
                    <a:pt x="91351" y="304800"/>
                  </a:lnTo>
                  <a:lnTo>
                    <a:pt x="95516" y="292100"/>
                  </a:lnTo>
                  <a:lnTo>
                    <a:pt x="96405" y="304800"/>
                  </a:lnTo>
                  <a:lnTo>
                    <a:pt x="112814" y="304800"/>
                  </a:lnTo>
                  <a:lnTo>
                    <a:pt x="109867" y="292100"/>
                  </a:lnTo>
                  <a:lnTo>
                    <a:pt x="101765" y="292100"/>
                  </a:lnTo>
                  <a:lnTo>
                    <a:pt x="100876" y="279400"/>
                  </a:lnTo>
                  <a:lnTo>
                    <a:pt x="108902" y="279400"/>
                  </a:lnTo>
                  <a:lnTo>
                    <a:pt x="111353" y="266700"/>
                  </a:lnTo>
                  <a:lnTo>
                    <a:pt x="96405" y="266700"/>
                  </a:lnTo>
                  <a:lnTo>
                    <a:pt x="94627" y="279400"/>
                  </a:lnTo>
                  <a:lnTo>
                    <a:pt x="85699" y="279400"/>
                  </a:lnTo>
                  <a:lnTo>
                    <a:pt x="88379" y="292100"/>
                  </a:lnTo>
                  <a:lnTo>
                    <a:pt x="78562" y="292100"/>
                  </a:lnTo>
                  <a:lnTo>
                    <a:pt x="76771" y="279400"/>
                  </a:lnTo>
                  <a:lnTo>
                    <a:pt x="78562" y="266700"/>
                  </a:lnTo>
                  <a:lnTo>
                    <a:pt x="88379" y="266700"/>
                  </a:lnTo>
                  <a:lnTo>
                    <a:pt x="89268" y="254000"/>
                  </a:lnTo>
                  <a:lnTo>
                    <a:pt x="82613" y="254000"/>
                  </a:lnTo>
                  <a:lnTo>
                    <a:pt x="88379" y="241300"/>
                  </a:lnTo>
                  <a:lnTo>
                    <a:pt x="98196" y="241300"/>
                  </a:lnTo>
                  <a:lnTo>
                    <a:pt x="98996" y="228600"/>
                  </a:lnTo>
                  <a:lnTo>
                    <a:pt x="107962" y="228600"/>
                  </a:lnTo>
                  <a:lnTo>
                    <a:pt x="104444" y="241300"/>
                  </a:lnTo>
                  <a:lnTo>
                    <a:pt x="102654" y="254000"/>
                  </a:lnTo>
                  <a:lnTo>
                    <a:pt x="115150" y="254000"/>
                  </a:lnTo>
                  <a:lnTo>
                    <a:pt x="116941" y="241300"/>
                  </a:lnTo>
                  <a:lnTo>
                    <a:pt x="120510" y="241300"/>
                  </a:lnTo>
                  <a:close/>
                </a:path>
                <a:path w="3456940" h="2036445">
                  <a:moveTo>
                    <a:pt x="122301" y="520700"/>
                  </a:moveTo>
                  <a:lnTo>
                    <a:pt x="114261" y="520700"/>
                  </a:lnTo>
                  <a:lnTo>
                    <a:pt x="108013" y="508000"/>
                  </a:lnTo>
                  <a:lnTo>
                    <a:pt x="105333" y="520700"/>
                  </a:lnTo>
                  <a:lnTo>
                    <a:pt x="100876" y="533400"/>
                  </a:lnTo>
                  <a:lnTo>
                    <a:pt x="91948" y="533400"/>
                  </a:lnTo>
                  <a:lnTo>
                    <a:pt x="93738" y="546100"/>
                  </a:lnTo>
                  <a:lnTo>
                    <a:pt x="102209" y="546100"/>
                  </a:lnTo>
                  <a:lnTo>
                    <a:pt x="96380" y="558800"/>
                  </a:lnTo>
                  <a:lnTo>
                    <a:pt x="110693" y="558800"/>
                  </a:lnTo>
                  <a:lnTo>
                    <a:pt x="109385" y="546100"/>
                  </a:lnTo>
                  <a:lnTo>
                    <a:pt x="108902" y="546100"/>
                  </a:lnTo>
                  <a:lnTo>
                    <a:pt x="108902" y="533400"/>
                  </a:lnTo>
                  <a:lnTo>
                    <a:pt x="115150" y="533400"/>
                  </a:lnTo>
                  <a:lnTo>
                    <a:pt x="122301" y="520700"/>
                  </a:lnTo>
                  <a:close/>
                </a:path>
                <a:path w="3456940" h="2036445">
                  <a:moveTo>
                    <a:pt x="122580" y="939800"/>
                  </a:moveTo>
                  <a:lnTo>
                    <a:pt x="121399" y="927100"/>
                  </a:lnTo>
                  <a:lnTo>
                    <a:pt x="103555" y="927100"/>
                  </a:lnTo>
                  <a:lnTo>
                    <a:pt x="108013" y="939800"/>
                  </a:lnTo>
                  <a:lnTo>
                    <a:pt x="112483" y="939800"/>
                  </a:lnTo>
                  <a:lnTo>
                    <a:pt x="122580" y="939800"/>
                  </a:lnTo>
                  <a:close/>
                </a:path>
                <a:path w="3456940" h="2036445">
                  <a:moveTo>
                    <a:pt x="123190" y="736600"/>
                  </a:moveTo>
                  <a:lnTo>
                    <a:pt x="117830" y="723900"/>
                  </a:lnTo>
                  <a:lnTo>
                    <a:pt x="105333" y="723900"/>
                  </a:lnTo>
                  <a:lnTo>
                    <a:pt x="102654" y="736600"/>
                  </a:lnTo>
                  <a:lnTo>
                    <a:pt x="100876" y="736600"/>
                  </a:lnTo>
                  <a:lnTo>
                    <a:pt x="100876" y="749300"/>
                  </a:lnTo>
                  <a:lnTo>
                    <a:pt x="116941" y="749300"/>
                  </a:lnTo>
                  <a:lnTo>
                    <a:pt x="113372" y="736600"/>
                  </a:lnTo>
                  <a:lnTo>
                    <a:pt x="123190" y="736600"/>
                  </a:lnTo>
                  <a:close/>
                </a:path>
                <a:path w="3456940" h="2036445">
                  <a:moveTo>
                    <a:pt x="124079" y="1016000"/>
                  </a:moveTo>
                  <a:lnTo>
                    <a:pt x="107124" y="1016000"/>
                  </a:lnTo>
                  <a:lnTo>
                    <a:pt x="110693" y="1028700"/>
                  </a:lnTo>
                  <a:lnTo>
                    <a:pt x="123190" y="1028700"/>
                  </a:lnTo>
                  <a:lnTo>
                    <a:pt x="124079" y="1016000"/>
                  </a:lnTo>
                  <a:close/>
                </a:path>
                <a:path w="3456940" h="2036445">
                  <a:moveTo>
                    <a:pt x="125869" y="1282700"/>
                  </a:moveTo>
                  <a:lnTo>
                    <a:pt x="125285" y="1270000"/>
                  </a:lnTo>
                  <a:lnTo>
                    <a:pt x="119176" y="1257300"/>
                  </a:lnTo>
                  <a:lnTo>
                    <a:pt x="113068" y="1270000"/>
                  </a:lnTo>
                  <a:lnTo>
                    <a:pt x="112483" y="1282700"/>
                  </a:lnTo>
                  <a:lnTo>
                    <a:pt x="123190" y="1282700"/>
                  </a:lnTo>
                  <a:lnTo>
                    <a:pt x="125869" y="1282700"/>
                  </a:lnTo>
                  <a:close/>
                </a:path>
                <a:path w="3456940" h="2036445">
                  <a:moveTo>
                    <a:pt x="126695" y="914400"/>
                  </a:moveTo>
                  <a:lnTo>
                    <a:pt x="124079" y="901700"/>
                  </a:lnTo>
                  <a:lnTo>
                    <a:pt x="111582" y="901700"/>
                  </a:lnTo>
                  <a:lnTo>
                    <a:pt x="108013" y="914400"/>
                  </a:lnTo>
                  <a:lnTo>
                    <a:pt x="126695" y="914400"/>
                  </a:lnTo>
                  <a:close/>
                </a:path>
                <a:path w="3456940" h="2036445">
                  <a:moveTo>
                    <a:pt x="127546" y="508000"/>
                  </a:moveTo>
                  <a:lnTo>
                    <a:pt x="125869" y="495300"/>
                  </a:lnTo>
                  <a:lnTo>
                    <a:pt x="108013" y="495300"/>
                  </a:lnTo>
                  <a:lnTo>
                    <a:pt x="112483" y="508000"/>
                  </a:lnTo>
                  <a:lnTo>
                    <a:pt x="127546" y="508000"/>
                  </a:lnTo>
                  <a:close/>
                </a:path>
                <a:path w="3456940" h="2036445">
                  <a:moveTo>
                    <a:pt x="127647" y="546100"/>
                  </a:moveTo>
                  <a:lnTo>
                    <a:pt x="113372" y="546100"/>
                  </a:lnTo>
                  <a:lnTo>
                    <a:pt x="113372" y="558800"/>
                  </a:lnTo>
                  <a:lnTo>
                    <a:pt x="126758" y="558800"/>
                  </a:lnTo>
                  <a:lnTo>
                    <a:pt x="127647" y="546100"/>
                  </a:lnTo>
                  <a:close/>
                </a:path>
                <a:path w="3456940" h="2036445">
                  <a:moveTo>
                    <a:pt x="129438" y="406400"/>
                  </a:moveTo>
                  <a:lnTo>
                    <a:pt x="127647" y="406400"/>
                  </a:lnTo>
                  <a:lnTo>
                    <a:pt x="117830" y="393700"/>
                  </a:lnTo>
                  <a:lnTo>
                    <a:pt x="111582" y="393700"/>
                  </a:lnTo>
                  <a:lnTo>
                    <a:pt x="113372" y="419100"/>
                  </a:lnTo>
                  <a:lnTo>
                    <a:pt x="90932" y="419100"/>
                  </a:lnTo>
                  <a:lnTo>
                    <a:pt x="90944" y="431800"/>
                  </a:lnTo>
                  <a:lnTo>
                    <a:pt x="81229" y="431800"/>
                  </a:lnTo>
                  <a:lnTo>
                    <a:pt x="81800" y="444500"/>
                  </a:lnTo>
                  <a:lnTo>
                    <a:pt x="94665" y="444500"/>
                  </a:lnTo>
                  <a:lnTo>
                    <a:pt x="93738" y="431800"/>
                  </a:lnTo>
                  <a:lnTo>
                    <a:pt x="108902" y="431800"/>
                  </a:lnTo>
                  <a:lnTo>
                    <a:pt x="102412" y="444500"/>
                  </a:lnTo>
                  <a:lnTo>
                    <a:pt x="103771" y="444500"/>
                  </a:lnTo>
                  <a:lnTo>
                    <a:pt x="110159" y="457200"/>
                  </a:lnTo>
                  <a:lnTo>
                    <a:pt x="117983" y="445592"/>
                  </a:lnTo>
                  <a:lnTo>
                    <a:pt x="117830" y="444500"/>
                  </a:lnTo>
                  <a:lnTo>
                    <a:pt x="116941" y="444500"/>
                  </a:lnTo>
                  <a:lnTo>
                    <a:pt x="112483" y="431800"/>
                  </a:lnTo>
                  <a:lnTo>
                    <a:pt x="124079" y="431800"/>
                  </a:lnTo>
                  <a:lnTo>
                    <a:pt x="122301" y="419100"/>
                  </a:lnTo>
                  <a:lnTo>
                    <a:pt x="127203" y="419100"/>
                  </a:lnTo>
                  <a:lnTo>
                    <a:pt x="129438" y="406400"/>
                  </a:lnTo>
                  <a:close/>
                </a:path>
                <a:path w="3456940" h="2036445">
                  <a:moveTo>
                    <a:pt x="129590" y="825500"/>
                  </a:moveTo>
                  <a:lnTo>
                    <a:pt x="119621" y="825500"/>
                  </a:lnTo>
                  <a:lnTo>
                    <a:pt x="113372" y="825500"/>
                  </a:lnTo>
                  <a:lnTo>
                    <a:pt x="115150" y="838200"/>
                  </a:lnTo>
                  <a:lnTo>
                    <a:pt x="127762" y="838200"/>
                  </a:lnTo>
                  <a:lnTo>
                    <a:pt x="129590" y="825500"/>
                  </a:lnTo>
                  <a:close/>
                </a:path>
                <a:path w="3456940" h="2036445">
                  <a:moveTo>
                    <a:pt x="130327" y="1130300"/>
                  </a:moveTo>
                  <a:lnTo>
                    <a:pt x="114046" y="1130300"/>
                  </a:lnTo>
                  <a:lnTo>
                    <a:pt x="118554" y="1143000"/>
                  </a:lnTo>
                  <a:lnTo>
                    <a:pt x="126758" y="1143000"/>
                  </a:lnTo>
                  <a:lnTo>
                    <a:pt x="130327" y="1130300"/>
                  </a:lnTo>
                  <a:close/>
                </a:path>
                <a:path w="3456940" h="2036445">
                  <a:moveTo>
                    <a:pt x="130327" y="1066800"/>
                  </a:moveTo>
                  <a:lnTo>
                    <a:pt x="115519" y="1066800"/>
                  </a:lnTo>
                  <a:lnTo>
                    <a:pt x="116052" y="1079500"/>
                  </a:lnTo>
                  <a:lnTo>
                    <a:pt x="129438" y="1079500"/>
                  </a:lnTo>
                  <a:lnTo>
                    <a:pt x="130327" y="1066800"/>
                  </a:lnTo>
                  <a:close/>
                </a:path>
                <a:path w="3456940" h="2036445">
                  <a:moveTo>
                    <a:pt x="130378" y="1219200"/>
                  </a:moveTo>
                  <a:lnTo>
                    <a:pt x="129438" y="1206500"/>
                  </a:lnTo>
                  <a:lnTo>
                    <a:pt x="115150" y="1206500"/>
                  </a:lnTo>
                  <a:lnTo>
                    <a:pt x="114261" y="1219200"/>
                  </a:lnTo>
                  <a:lnTo>
                    <a:pt x="130378" y="1219200"/>
                  </a:lnTo>
                  <a:close/>
                </a:path>
                <a:path w="3456940" h="2036445">
                  <a:moveTo>
                    <a:pt x="132118" y="1244600"/>
                  </a:moveTo>
                  <a:lnTo>
                    <a:pt x="125869" y="1231900"/>
                  </a:lnTo>
                  <a:lnTo>
                    <a:pt x="116941" y="1231900"/>
                  </a:lnTo>
                  <a:lnTo>
                    <a:pt x="112483" y="1244600"/>
                  </a:lnTo>
                  <a:lnTo>
                    <a:pt x="116941" y="1244600"/>
                  </a:lnTo>
                  <a:lnTo>
                    <a:pt x="122174" y="1257300"/>
                  </a:lnTo>
                  <a:lnTo>
                    <a:pt x="127990" y="1244600"/>
                  </a:lnTo>
                  <a:lnTo>
                    <a:pt x="132118" y="1244600"/>
                  </a:lnTo>
                  <a:close/>
                </a:path>
                <a:path w="3456940" h="2036445">
                  <a:moveTo>
                    <a:pt x="133007" y="1054100"/>
                  </a:moveTo>
                  <a:lnTo>
                    <a:pt x="130327" y="1041400"/>
                  </a:lnTo>
                  <a:lnTo>
                    <a:pt x="99085" y="1041400"/>
                  </a:lnTo>
                  <a:lnTo>
                    <a:pt x="99987" y="1028700"/>
                  </a:lnTo>
                  <a:lnTo>
                    <a:pt x="101422" y="1028700"/>
                  </a:lnTo>
                  <a:lnTo>
                    <a:pt x="101434" y="1016000"/>
                  </a:lnTo>
                  <a:lnTo>
                    <a:pt x="102768" y="1016000"/>
                  </a:lnTo>
                  <a:lnTo>
                    <a:pt x="108902" y="1003300"/>
                  </a:lnTo>
                  <a:lnTo>
                    <a:pt x="106235" y="990600"/>
                  </a:lnTo>
                  <a:lnTo>
                    <a:pt x="103555" y="1003300"/>
                  </a:lnTo>
                  <a:lnTo>
                    <a:pt x="93840" y="1003300"/>
                  </a:lnTo>
                  <a:lnTo>
                    <a:pt x="97307" y="1016000"/>
                  </a:lnTo>
                  <a:lnTo>
                    <a:pt x="86588" y="1016000"/>
                  </a:lnTo>
                  <a:lnTo>
                    <a:pt x="86588" y="1028700"/>
                  </a:lnTo>
                  <a:lnTo>
                    <a:pt x="85991" y="1028700"/>
                  </a:lnTo>
                  <a:lnTo>
                    <a:pt x="85813" y="1041400"/>
                  </a:lnTo>
                  <a:lnTo>
                    <a:pt x="89268" y="1041400"/>
                  </a:lnTo>
                  <a:lnTo>
                    <a:pt x="86677" y="1054100"/>
                  </a:lnTo>
                  <a:lnTo>
                    <a:pt x="103555" y="1054100"/>
                  </a:lnTo>
                  <a:lnTo>
                    <a:pt x="111582" y="1066800"/>
                  </a:lnTo>
                  <a:lnTo>
                    <a:pt x="113372" y="1054100"/>
                  </a:lnTo>
                  <a:lnTo>
                    <a:pt x="133007" y="1054100"/>
                  </a:lnTo>
                  <a:close/>
                </a:path>
                <a:path w="3456940" h="2036445">
                  <a:moveTo>
                    <a:pt x="134150" y="444500"/>
                  </a:moveTo>
                  <a:lnTo>
                    <a:pt x="118732" y="444500"/>
                  </a:lnTo>
                  <a:lnTo>
                    <a:pt x="117983" y="445592"/>
                  </a:lnTo>
                  <a:lnTo>
                    <a:pt x="119621" y="457200"/>
                  </a:lnTo>
                  <a:lnTo>
                    <a:pt x="111315" y="457200"/>
                  </a:lnTo>
                  <a:lnTo>
                    <a:pt x="110134" y="469900"/>
                  </a:lnTo>
                  <a:lnTo>
                    <a:pt x="108407" y="469900"/>
                  </a:lnTo>
                  <a:lnTo>
                    <a:pt x="106235" y="457200"/>
                  </a:lnTo>
                  <a:lnTo>
                    <a:pt x="91059" y="457200"/>
                  </a:lnTo>
                  <a:lnTo>
                    <a:pt x="91948" y="469900"/>
                  </a:lnTo>
                  <a:lnTo>
                    <a:pt x="105333" y="469900"/>
                  </a:lnTo>
                  <a:lnTo>
                    <a:pt x="102069" y="482600"/>
                  </a:lnTo>
                  <a:lnTo>
                    <a:pt x="103327" y="482600"/>
                  </a:lnTo>
                  <a:lnTo>
                    <a:pt x="107594" y="495300"/>
                  </a:lnTo>
                  <a:lnTo>
                    <a:pt x="113372" y="482600"/>
                  </a:lnTo>
                  <a:lnTo>
                    <a:pt x="118059" y="482600"/>
                  </a:lnTo>
                  <a:lnTo>
                    <a:pt x="114122" y="469900"/>
                  </a:lnTo>
                  <a:lnTo>
                    <a:pt x="126758" y="469900"/>
                  </a:lnTo>
                  <a:lnTo>
                    <a:pt x="124079" y="457200"/>
                  </a:lnTo>
                  <a:lnTo>
                    <a:pt x="134150" y="444500"/>
                  </a:lnTo>
                  <a:close/>
                </a:path>
                <a:path w="3456940" h="2036445">
                  <a:moveTo>
                    <a:pt x="135686" y="749300"/>
                  </a:moveTo>
                  <a:lnTo>
                    <a:pt x="120002" y="749300"/>
                  </a:lnTo>
                  <a:lnTo>
                    <a:pt x="121399" y="762000"/>
                  </a:lnTo>
                  <a:lnTo>
                    <a:pt x="108013" y="762000"/>
                  </a:lnTo>
                  <a:lnTo>
                    <a:pt x="108902" y="774700"/>
                  </a:lnTo>
                  <a:lnTo>
                    <a:pt x="114261" y="774700"/>
                  </a:lnTo>
                  <a:lnTo>
                    <a:pt x="123190" y="774700"/>
                  </a:lnTo>
                  <a:lnTo>
                    <a:pt x="123875" y="762000"/>
                  </a:lnTo>
                  <a:lnTo>
                    <a:pt x="133896" y="762000"/>
                  </a:lnTo>
                  <a:lnTo>
                    <a:pt x="135686" y="749300"/>
                  </a:lnTo>
                  <a:close/>
                </a:path>
                <a:path w="3456940" h="2036445">
                  <a:moveTo>
                    <a:pt x="137477" y="1308100"/>
                  </a:moveTo>
                  <a:lnTo>
                    <a:pt x="130327" y="1308100"/>
                  </a:lnTo>
                  <a:lnTo>
                    <a:pt x="123190" y="1308100"/>
                  </a:lnTo>
                  <a:lnTo>
                    <a:pt x="122910" y="1320800"/>
                  </a:lnTo>
                  <a:lnTo>
                    <a:pt x="137477" y="1320800"/>
                  </a:lnTo>
                  <a:lnTo>
                    <a:pt x="137477" y="1308100"/>
                  </a:lnTo>
                  <a:close/>
                </a:path>
                <a:path w="3456940" h="2036445">
                  <a:moveTo>
                    <a:pt x="137668" y="266700"/>
                  </a:moveTo>
                  <a:lnTo>
                    <a:pt x="124193" y="266700"/>
                  </a:lnTo>
                  <a:lnTo>
                    <a:pt x="128257" y="279400"/>
                  </a:lnTo>
                  <a:lnTo>
                    <a:pt x="116052" y="279400"/>
                  </a:lnTo>
                  <a:lnTo>
                    <a:pt x="115493" y="292100"/>
                  </a:lnTo>
                  <a:lnTo>
                    <a:pt x="132118" y="292100"/>
                  </a:lnTo>
                  <a:lnTo>
                    <a:pt x="132118" y="279400"/>
                  </a:lnTo>
                  <a:lnTo>
                    <a:pt x="133896" y="279400"/>
                  </a:lnTo>
                  <a:lnTo>
                    <a:pt x="137668" y="266700"/>
                  </a:lnTo>
                  <a:close/>
                </a:path>
                <a:path w="3456940" h="2036445">
                  <a:moveTo>
                    <a:pt x="139192" y="342900"/>
                  </a:moveTo>
                  <a:lnTo>
                    <a:pt x="132003" y="330200"/>
                  </a:lnTo>
                  <a:lnTo>
                    <a:pt x="132524" y="330200"/>
                  </a:lnTo>
                  <a:lnTo>
                    <a:pt x="131229" y="317500"/>
                  </a:lnTo>
                  <a:lnTo>
                    <a:pt x="115150" y="317500"/>
                  </a:lnTo>
                  <a:lnTo>
                    <a:pt x="117830" y="330200"/>
                  </a:lnTo>
                  <a:lnTo>
                    <a:pt x="124650" y="330200"/>
                  </a:lnTo>
                  <a:lnTo>
                    <a:pt x="126758" y="342900"/>
                  </a:lnTo>
                  <a:lnTo>
                    <a:pt x="139192" y="342900"/>
                  </a:lnTo>
                  <a:close/>
                </a:path>
                <a:path w="3456940" h="2036445">
                  <a:moveTo>
                    <a:pt x="139255" y="520700"/>
                  </a:moveTo>
                  <a:lnTo>
                    <a:pt x="123190" y="520700"/>
                  </a:lnTo>
                  <a:lnTo>
                    <a:pt x="124701" y="533400"/>
                  </a:lnTo>
                  <a:lnTo>
                    <a:pt x="134734" y="533400"/>
                  </a:lnTo>
                  <a:lnTo>
                    <a:pt x="139255" y="520700"/>
                  </a:lnTo>
                  <a:close/>
                </a:path>
                <a:path w="3456940" h="2036445">
                  <a:moveTo>
                    <a:pt x="140169" y="622300"/>
                  </a:moveTo>
                  <a:lnTo>
                    <a:pt x="135623" y="622300"/>
                  </a:lnTo>
                  <a:lnTo>
                    <a:pt x="133007" y="609600"/>
                  </a:lnTo>
                  <a:lnTo>
                    <a:pt x="117487" y="609600"/>
                  </a:lnTo>
                  <a:lnTo>
                    <a:pt x="122301" y="622300"/>
                  </a:lnTo>
                  <a:lnTo>
                    <a:pt x="123761" y="622300"/>
                  </a:lnTo>
                  <a:lnTo>
                    <a:pt x="123304" y="635000"/>
                  </a:lnTo>
                  <a:lnTo>
                    <a:pt x="116941" y="635000"/>
                  </a:lnTo>
                  <a:lnTo>
                    <a:pt x="121399" y="647700"/>
                  </a:lnTo>
                  <a:lnTo>
                    <a:pt x="135686" y="647700"/>
                  </a:lnTo>
                  <a:lnTo>
                    <a:pt x="137477" y="635000"/>
                  </a:lnTo>
                  <a:lnTo>
                    <a:pt x="139255" y="635000"/>
                  </a:lnTo>
                  <a:lnTo>
                    <a:pt x="140169" y="622300"/>
                  </a:lnTo>
                  <a:close/>
                </a:path>
                <a:path w="3456940" h="2036445">
                  <a:moveTo>
                    <a:pt x="140868" y="876300"/>
                  </a:moveTo>
                  <a:lnTo>
                    <a:pt x="133565" y="863600"/>
                  </a:lnTo>
                  <a:lnTo>
                    <a:pt x="126441" y="876300"/>
                  </a:lnTo>
                  <a:lnTo>
                    <a:pt x="140868" y="876300"/>
                  </a:lnTo>
                  <a:close/>
                </a:path>
                <a:path w="3456940" h="2036445">
                  <a:moveTo>
                    <a:pt x="141935" y="685800"/>
                  </a:moveTo>
                  <a:lnTo>
                    <a:pt x="140157" y="685800"/>
                  </a:lnTo>
                  <a:lnTo>
                    <a:pt x="132118" y="673100"/>
                  </a:lnTo>
                  <a:lnTo>
                    <a:pt x="133007" y="660400"/>
                  </a:lnTo>
                  <a:lnTo>
                    <a:pt x="121627" y="660400"/>
                  </a:lnTo>
                  <a:lnTo>
                    <a:pt x="119456" y="673100"/>
                  </a:lnTo>
                  <a:lnTo>
                    <a:pt x="108013" y="673100"/>
                  </a:lnTo>
                  <a:lnTo>
                    <a:pt x="107099" y="685800"/>
                  </a:lnTo>
                  <a:lnTo>
                    <a:pt x="93268" y="685800"/>
                  </a:lnTo>
                  <a:lnTo>
                    <a:pt x="96405" y="698500"/>
                  </a:lnTo>
                  <a:lnTo>
                    <a:pt x="90157" y="698500"/>
                  </a:lnTo>
                  <a:lnTo>
                    <a:pt x="91948" y="711200"/>
                  </a:lnTo>
                  <a:lnTo>
                    <a:pt x="106235" y="711200"/>
                  </a:lnTo>
                  <a:lnTo>
                    <a:pt x="108013" y="698500"/>
                  </a:lnTo>
                  <a:lnTo>
                    <a:pt x="104444" y="698500"/>
                  </a:lnTo>
                  <a:lnTo>
                    <a:pt x="109093" y="685800"/>
                  </a:lnTo>
                  <a:lnTo>
                    <a:pt x="119621" y="685800"/>
                  </a:lnTo>
                  <a:lnTo>
                    <a:pt x="126758" y="673100"/>
                  </a:lnTo>
                  <a:lnTo>
                    <a:pt x="121399" y="685800"/>
                  </a:lnTo>
                  <a:lnTo>
                    <a:pt x="127647" y="685800"/>
                  </a:lnTo>
                  <a:lnTo>
                    <a:pt x="122732" y="698500"/>
                  </a:lnTo>
                  <a:lnTo>
                    <a:pt x="118465" y="698500"/>
                  </a:lnTo>
                  <a:lnTo>
                    <a:pt x="117830" y="711200"/>
                  </a:lnTo>
                  <a:lnTo>
                    <a:pt x="124980" y="723900"/>
                  </a:lnTo>
                  <a:lnTo>
                    <a:pt x="130327" y="711200"/>
                  </a:lnTo>
                  <a:lnTo>
                    <a:pt x="134353" y="711200"/>
                  </a:lnTo>
                  <a:lnTo>
                    <a:pt x="140157" y="698500"/>
                  </a:lnTo>
                  <a:lnTo>
                    <a:pt x="141935" y="685800"/>
                  </a:lnTo>
                  <a:close/>
                </a:path>
                <a:path w="3456940" h="2036445">
                  <a:moveTo>
                    <a:pt x="143725" y="1435100"/>
                  </a:moveTo>
                  <a:lnTo>
                    <a:pt x="140157" y="1422400"/>
                  </a:lnTo>
                  <a:lnTo>
                    <a:pt x="141935" y="1422400"/>
                  </a:lnTo>
                  <a:lnTo>
                    <a:pt x="141935" y="1409700"/>
                  </a:lnTo>
                  <a:lnTo>
                    <a:pt x="128549" y="1409700"/>
                  </a:lnTo>
                  <a:lnTo>
                    <a:pt x="133896" y="1422400"/>
                  </a:lnTo>
                  <a:lnTo>
                    <a:pt x="134797" y="1422400"/>
                  </a:lnTo>
                  <a:lnTo>
                    <a:pt x="140157" y="1435100"/>
                  </a:lnTo>
                  <a:lnTo>
                    <a:pt x="143725" y="1435100"/>
                  </a:lnTo>
                  <a:close/>
                </a:path>
                <a:path w="3456940" h="2036445">
                  <a:moveTo>
                    <a:pt x="143725" y="76009"/>
                  </a:moveTo>
                  <a:lnTo>
                    <a:pt x="142824" y="74218"/>
                  </a:lnTo>
                  <a:lnTo>
                    <a:pt x="139255" y="81368"/>
                  </a:lnTo>
                  <a:lnTo>
                    <a:pt x="138366" y="84950"/>
                  </a:lnTo>
                  <a:lnTo>
                    <a:pt x="140144" y="84950"/>
                  </a:lnTo>
                  <a:lnTo>
                    <a:pt x="141046" y="84048"/>
                  </a:lnTo>
                  <a:lnTo>
                    <a:pt x="142824" y="84048"/>
                  </a:lnTo>
                  <a:lnTo>
                    <a:pt x="143725" y="79578"/>
                  </a:lnTo>
                  <a:lnTo>
                    <a:pt x="143725" y="76009"/>
                  </a:lnTo>
                  <a:close/>
                </a:path>
                <a:path w="3456940" h="2036445">
                  <a:moveTo>
                    <a:pt x="144056" y="495300"/>
                  </a:moveTo>
                  <a:lnTo>
                    <a:pt x="128549" y="495300"/>
                  </a:lnTo>
                  <a:lnTo>
                    <a:pt x="138849" y="508000"/>
                  </a:lnTo>
                  <a:lnTo>
                    <a:pt x="144056" y="495300"/>
                  </a:lnTo>
                  <a:close/>
                </a:path>
                <a:path w="3456940" h="2036445">
                  <a:moveTo>
                    <a:pt x="144322" y="596900"/>
                  </a:moveTo>
                  <a:lnTo>
                    <a:pt x="140157" y="584200"/>
                  </a:lnTo>
                  <a:lnTo>
                    <a:pt x="134797" y="584200"/>
                  </a:lnTo>
                  <a:lnTo>
                    <a:pt x="136652" y="571500"/>
                  </a:lnTo>
                  <a:lnTo>
                    <a:pt x="121869" y="571500"/>
                  </a:lnTo>
                  <a:lnTo>
                    <a:pt x="121513" y="584200"/>
                  </a:lnTo>
                  <a:lnTo>
                    <a:pt x="105829" y="584200"/>
                  </a:lnTo>
                  <a:lnTo>
                    <a:pt x="107124" y="596900"/>
                  </a:lnTo>
                  <a:lnTo>
                    <a:pt x="118833" y="596900"/>
                  </a:lnTo>
                  <a:lnTo>
                    <a:pt x="122567" y="584200"/>
                  </a:lnTo>
                  <a:lnTo>
                    <a:pt x="133527" y="584200"/>
                  </a:lnTo>
                  <a:lnTo>
                    <a:pt x="129997" y="596900"/>
                  </a:lnTo>
                  <a:lnTo>
                    <a:pt x="144322" y="596900"/>
                  </a:lnTo>
                  <a:close/>
                </a:path>
                <a:path w="3456940" h="2036445">
                  <a:moveTo>
                    <a:pt x="145059" y="304800"/>
                  </a:moveTo>
                  <a:lnTo>
                    <a:pt x="142824" y="304800"/>
                  </a:lnTo>
                  <a:lnTo>
                    <a:pt x="138252" y="292100"/>
                  </a:lnTo>
                  <a:lnTo>
                    <a:pt x="133680" y="292100"/>
                  </a:lnTo>
                  <a:lnTo>
                    <a:pt x="130771" y="304800"/>
                  </a:lnTo>
                  <a:lnTo>
                    <a:pt x="131229" y="304800"/>
                  </a:lnTo>
                  <a:lnTo>
                    <a:pt x="139814" y="317500"/>
                  </a:lnTo>
                  <a:lnTo>
                    <a:pt x="145059" y="304800"/>
                  </a:lnTo>
                  <a:close/>
                </a:path>
                <a:path w="3456940" h="2036445">
                  <a:moveTo>
                    <a:pt x="145503" y="1092200"/>
                  </a:moveTo>
                  <a:lnTo>
                    <a:pt x="144538" y="1079500"/>
                  </a:lnTo>
                  <a:lnTo>
                    <a:pt x="132575" y="1079500"/>
                  </a:lnTo>
                  <a:lnTo>
                    <a:pt x="132118" y="1092200"/>
                  </a:lnTo>
                  <a:lnTo>
                    <a:pt x="111582" y="1092200"/>
                  </a:lnTo>
                  <a:lnTo>
                    <a:pt x="115150" y="1104900"/>
                  </a:lnTo>
                  <a:lnTo>
                    <a:pt x="111582" y="1104900"/>
                  </a:lnTo>
                  <a:lnTo>
                    <a:pt x="123190" y="1117600"/>
                  </a:lnTo>
                  <a:lnTo>
                    <a:pt x="127393" y="1104900"/>
                  </a:lnTo>
                  <a:lnTo>
                    <a:pt x="139255" y="1104900"/>
                  </a:lnTo>
                  <a:lnTo>
                    <a:pt x="134797" y="1092200"/>
                  </a:lnTo>
                  <a:lnTo>
                    <a:pt x="145503" y="1092200"/>
                  </a:lnTo>
                  <a:close/>
                </a:path>
                <a:path w="3456940" h="2036445">
                  <a:moveTo>
                    <a:pt x="146405" y="990600"/>
                  </a:moveTo>
                  <a:lnTo>
                    <a:pt x="144614" y="977900"/>
                  </a:lnTo>
                  <a:lnTo>
                    <a:pt x="141046" y="977900"/>
                  </a:lnTo>
                  <a:lnTo>
                    <a:pt x="141935" y="965200"/>
                  </a:lnTo>
                  <a:lnTo>
                    <a:pt x="134797" y="952500"/>
                  </a:lnTo>
                  <a:lnTo>
                    <a:pt x="138366" y="952500"/>
                  </a:lnTo>
                  <a:lnTo>
                    <a:pt x="139255" y="939800"/>
                  </a:lnTo>
                  <a:lnTo>
                    <a:pt x="124980" y="939800"/>
                  </a:lnTo>
                  <a:lnTo>
                    <a:pt x="122301" y="952500"/>
                  </a:lnTo>
                  <a:lnTo>
                    <a:pt x="133896" y="952500"/>
                  </a:lnTo>
                  <a:lnTo>
                    <a:pt x="126758" y="965200"/>
                  </a:lnTo>
                  <a:lnTo>
                    <a:pt x="124980" y="977900"/>
                  </a:lnTo>
                  <a:lnTo>
                    <a:pt x="132118" y="977900"/>
                  </a:lnTo>
                  <a:lnTo>
                    <a:pt x="128549" y="990600"/>
                  </a:lnTo>
                  <a:lnTo>
                    <a:pt x="119621" y="990600"/>
                  </a:lnTo>
                  <a:lnTo>
                    <a:pt x="118706" y="1003300"/>
                  </a:lnTo>
                  <a:lnTo>
                    <a:pt x="121069" y="1003300"/>
                  </a:lnTo>
                  <a:lnTo>
                    <a:pt x="126276" y="1016000"/>
                  </a:lnTo>
                  <a:lnTo>
                    <a:pt x="133896" y="1003300"/>
                  </a:lnTo>
                  <a:lnTo>
                    <a:pt x="133896" y="990600"/>
                  </a:lnTo>
                  <a:lnTo>
                    <a:pt x="146405" y="990600"/>
                  </a:lnTo>
                  <a:close/>
                </a:path>
                <a:path w="3456940" h="2036445">
                  <a:moveTo>
                    <a:pt x="147294" y="1231900"/>
                  </a:moveTo>
                  <a:lnTo>
                    <a:pt x="142976" y="1219200"/>
                  </a:lnTo>
                  <a:lnTo>
                    <a:pt x="135572" y="1219200"/>
                  </a:lnTo>
                  <a:lnTo>
                    <a:pt x="131356" y="1231900"/>
                  </a:lnTo>
                  <a:lnTo>
                    <a:pt x="136575" y="1231900"/>
                  </a:lnTo>
                  <a:lnTo>
                    <a:pt x="140157" y="1244600"/>
                  </a:lnTo>
                  <a:lnTo>
                    <a:pt x="143725" y="1231900"/>
                  </a:lnTo>
                  <a:lnTo>
                    <a:pt x="147294" y="1231900"/>
                  </a:lnTo>
                  <a:close/>
                </a:path>
                <a:path w="3456940" h="2036445">
                  <a:moveTo>
                    <a:pt x="147294" y="1155700"/>
                  </a:moveTo>
                  <a:lnTo>
                    <a:pt x="145503" y="1155700"/>
                  </a:lnTo>
                  <a:lnTo>
                    <a:pt x="140157" y="1143000"/>
                  </a:lnTo>
                  <a:lnTo>
                    <a:pt x="136575" y="1155700"/>
                  </a:lnTo>
                  <a:lnTo>
                    <a:pt x="130327" y="1155700"/>
                  </a:lnTo>
                  <a:lnTo>
                    <a:pt x="131229" y="1168400"/>
                  </a:lnTo>
                  <a:lnTo>
                    <a:pt x="126758" y="1168400"/>
                  </a:lnTo>
                  <a:lnTo>
                    <a:pt x="127241" y="1181100"/>
                  </a:lnTo>
                  <a:lnTo>
                    <a:pt x="117500" y="1181100"/>
                  </a:lnTo>
                  <a:lnTo>
                    <a:pt x="117284" y="1168400"/>
                  </a:lnTo>
                  <a:lnTo>
                    <a:pt x="103111" y="1168400"/>
                  </a:lnTo>
                  <a:lnTo>
                    <a:pt x="101854" y="1181100"/>
                  </a:lnTo>
                  <a:lnTo>
                    <a:pt x="107124" y="1181100"/>
                  </a:lnTo>
                  <a:lnTo>
                    <a:pt x="112623" y="1190866"/>
                  </a:lnTo>
                  <a:lnTo>
                    <a:pt x="112585" y="1189037"/>
                  </a:lnTo>
                  <a:lnTo>
                    <a:pt x="109804" y="1181100"/>
                  </a:lnTo>
                  <a:lnTo>
                    <a:pt x="112483" y="1181100"/>
                  </a:lnTo>
                  <a:lnTo>
                    <a:pt x="112585" y="1189037"/>
                  </a:lnTo>
                  <a:lnTo>
                    <a:pt x="114261" y="1193800"/>
                  </a:lnTo>
                  <a:lnTo>
                    <a:pt x="112623" y="1190866"/>
                  </a:lnTo>
                  <a:lnTo>
                    <a:pt x="112661" y="1193800"/>
                  </a:lnTo>
                  <a:lnTo>
                    <a:pt x="99987" y="1193800"/>
                  </a:lnTo>
                  <a:lnTo>
                    <a:pt x="102489" y="1206500"/>
                  </a:lnTo>
                  <a:lnTo>
                    <a:pt x="89268" y="1206500"/>
                  </a:lnTo>
                  <a:lnTo>
                    <a:pt x="81902" y="1193800"/>
                  </a:lnTo>
                  <a:lnTo>
                    <a:pt x="78841" y="1193800"/>
                  </a:lnTo>
                  <a:lnTo>
                    <a:pt x="78333" y="1181100"/>
                  </a:lnTo>
                  <a:lnTo>
                    <a:pt x="83019" y="1181100"/>
                  </a:lnTo>
                  <a:lnTo>
                    <a:pt x="84810" y="1193800"/>
                  </a:lnTo>
                  <a:lnTo>
                    <a:pt x="99364" y="1193800"/>
                  </a:lnTo>
                  <a:lnTo>
                    <a:pt x="101092" y="1181100"/>
                  </a:lnTo>
                  <a:lnTo>
                    <a:pt x="92837" y="1181100"/>
                  </a:lnTo>
                  <a:lnTo>
                    <a:pt x="95516" y="1168400"/>
                  </a:lnTo>
                  <a:lnTo>
                    <a:pt x="83019" y="1168400"/>
                  </a:lnTo>
                  <a:lnTo>
                    <a:pt x="85725" y="1155700"/>
                  </a:lnTo>
                  <a:lnTo>
                    <a:pt x="69634" y="1155700"/>
                  </a:lnTo>
                  <a:lnTo>
                    <a:pt x="71412" y="1168400"/>
                  </a:lnTo>
                  <a:lnTo>
                    <a:pt x="74980" y="1168400"/>
                  </a:lnTo>
                  <a:lnTo>
                    <a:pt x="77660" y="1181100"/>
                  </a:lnTo>
                  <a:lnTo>
                    <a:pt x="71475" y="1181100"/>
                  </a:lnTo>
                  <a:lnTo>
                    <a:pt x="64274" y="1193800"/>
                  </a:lnTo>
                  <a:lnTo>
                    <a:pt x="58026" y="1193800"/>
                  </a:lnTo>
                  <a:lnTo>
                    <a:pt x="58915" y="1206500"/>
                  </a:lnTo>
                  <a:lnTo>
                    <a:pt x="60706" y="1206500"/>
                  </a:lnTo>
                  <a:lnTo>
                    <a:pt x="62484" y="1219200"/>
                  </a:lnTo>
                  <a:lnTo>
                    <a:pt x="66954" y="1219200"/>
                  </a:lnTo>
                  <a:lnTo>
                    <a:pt x="66065" y="1231900"/>
                  </a:lnTo>
                  <a:lnTo>
                    <a:pt x="68732" y="1231900"/>
                  </a:lnTo>
                  <a:lnTo>
                    <a:pt x="70523" y="1244600"/>
                  </a:lnTo>
                  <a:lnTo>
                    <a:pt x="74091" y="1244600"/>
                  </a:lnTo>
                  <a:lnTo>
                    <a:pt x="78562" y="1231900"/>
                  </a:lnTo>
                  <a:lnTo>
                    <a:pt x="84810" y="1231900"/>
                  </a:lnTo>
                  <a:lnTo>
                    <a:pt x="79451" y="1219200"/>
                  </a:lnTo>
                  <a:lnTo>
                    <a:pt x="72313" y="1219200"/>
                  </a:lnTo>
                  <a:lnTo>
                    <a:pt x="73202" y="1206500"/>
                  </a:lnTo>
                  <a:lnTo>
                    <a:pt x="63385" y="1206500"/>
                  </a:lnTo>
                  <a:lnTo>
                    <a:pt x="66954" y="1193800"/>
                  </a:lnTo>
                  <a:lnTo>
                    <a:pt x="77216" y="1193800"/>
                  </a:lnTo>
                  <a:lnTo>
                    <a:pt x="75209" y="1206500"/>
                  </a:lnTo>
                  <a:lnTo>
                    <a:pt x="85369" y="1206500"/>
                  </a:lnTo>
                  <a:lnTo>
                    <a:pt x="86804" y="1219200"/>
                  </a:lnTo>
                  <a:lnTo>
                    <a:pt x="93738" y="1219200"/>
                  </a:lnTo>
                  <a:lnTo>
                    <a:pt x="95516" y="1219200"/>
                  </a:lnTo>
                  <a:lnTo>
                    <a:pt x="94449" y="1224280"/>
                  </a:lnTo>
                  <a:lnTo>
                    <a:pt x="95516" y="1231900"/>
                  </a:lnTo>
                  <a:lnTo>
                    <a:pt x="92837" y="1231900"/>
                  </a:lnTo>
                  <a:lnTo>
                    <a:pt x="85699" y="1231900"/>
                  </a:lnTo>
                  <a:lnTo>
                    <a:pt x="84810" y="1244600"/>
                  </a:lnTo>
                  <a:lnTo>
                    <a:pt x="101130" y="1244600"/>
                  </a:lnTo>
                  <a:lnTo>
                    <a:pt x="99085" y="1231900"/>
                  </a:lnTo>
                  <a:lnTo>
                    <a:pt x="108013" y="1231900"/>
                  </a:lnTo>
                  <a:lnTo>
                    <a:pt x="111582" y="1219200"/>
                  </a:lnTo>
                  <a:lnTo>
                    <a:pt x="101765" y="1219200"/>
                  </a:lnTo>
                  <a:lnTo>
                    <a:pt x="102831" y="1206500"/>
                  </a:lnTo>
                  <a:lnTo>
                    <a:pt x="113538" y="1206500"/>
                  </a:lnTo>
                  <a:lnTo>
                    <a:pt x="116052" y="1193800"/>
                  </a:lnTo>
                  <a:lnTo>
                    <a:pt x="129438" y="1193800"/>
                  </a:lnTo>
                  <a:lnTo>
                    <a:pt x="127647" y="1181100"/>
                  </a:lnTo>
                  <a:lnTo>
                    <a:pt x="141046" y="1181100"/>
                  </a:lnTo>
                  <a:lnTo>
                    <a:pt x="141046" y="1168400"/>
                  </a:lnTo>
                  <a:lnTo>
                    <a:pt x="143725" y="1168400"/>
                  </a:lnTo>
                  <a:lnTo>
                    <a:pt x="147294" y="1155700"/>
                  </a:lnTo>
                  <a:close/>
                </a:path>
                <a:path w="3456940" h="2036445">
                  <a:moveTo>
                    <a:pt x="147294" y="1054100"/>
                  </a:moveTo>
                  <a:lnTo>
                    <a:pt x="133007" y="1054100"/>
                  </a:lnTo>
                  <a:lnTo>
                    <a:pt x="132118" y="1066800"/>
                  </a:lnTo>
                  <a:lnTo>
                    <a:pt x="147053" y="1066800"/>
                  </a:lnTo>
                  <a:lnTo>
                    <a:pt x="147294" y="1054100"/>
                  </a:lnTo>
                  <a:close/>
                </a:path>
                <a:path w="3456940" h="2036445">
                  <a:moveTo>
                    <a:pt x="148183" y="787400"/>
                  </a:moveTo>
                  <a:lnTo>
                    <a:pt x="145821" y="774700"/>
                  </a:lnTo>
                  <a:lnTo>
                    <a:pt x="134747" y="774700"/>
                  </a:lnTo>
                  <a:lnTo>
                    <a:pt x="133896" y="787400"/>
                  </a:lnTo>
                  <a:lnTo>
                    <a:pt x="124079" y="787400"/>
                  </a:lnTo>
                  <a:lnTo>
                    <a:pt x="125564" y="800100"/>
                  </a:lnTo>
                  <a:lnTo>
                    <a:pt x="135686" y="800100"/>
                  </a:lnTo>
                  <a:lnTo>
                    <a:pt x="132118" y="812800"/>
                  </a:lnTo>
                  <a:lnTo>
                    <a:pt x="148183" y="812800"/>
                  </a:lnTo>
                  <a:lnTo>
                    <a:pt x="148183" y="800100"/>
                  </a:lnTo>
                  <a:lnTo>
                    <a:pt x="136893" y="800100"/>
                  </a:lnTo>
                  <a:lnTo>
                    <a:pt x="138366" y="787400"/>
                  </a:lnTo>
                  <a:lnTo>
                    <a:pt x="148183" y="787400"/>
                  </a:lnTo>
                  <a:close/>
                </a:path>
                <a:path w="3456940" h="2036445">
                  <a:moveTo>
                    <a:pt x="148971" y="1143000"/>
                  </a:moveTo>
                  <a:lnTo>
                    <a:pt x="145072" y="1130300"/>
                  </a:lnTo>
                  <a:lnTo>
                    <a:pt x="133896" y="1130300"/>
                  </a:lnTo>
                  <a:lnTo>
                    <a:pt x="133896" y="1143000"/>
                  </a:lnTo>
                  <a:lnTo>
                    <a:pt x="140157" y="1143000"/>
                  </a:lnTo>
                  <a:lnTo>
                    <a:pt x="148971" y="1143000"/>
                  </a:lnTo>
                  <a:close/>
                </a:path>
                <a:path w="3456940" h="2036445">
                  <a:moveTo>
                    <a:pt x="149072" y="1193800"/>
                  </a:moveTo>
                  <a:lnTo>
                    <a:pt x="133642" y="1193800"/>
                  </a:lnTo>
                  <a:lnTo>
                    <a:pt x="133896" y="1206500"/>
                  </a:lnTo>
                  <a:lnTo>
                    <a:pt x="149072" y="1206500"/>
                  </a:lnTo>
                  <a:lnTo>
                    <a:pt x="149072" y="1193800"/>
                  </a:lnTo>
                  <a:close/>
                </a:path>
                <a:path w="3456940" h="2036445">
                  <a:moveTo>
                    <a:pt x="149479" y="419100"/>
                  </a:moveTo>
                  <a:lnTo>
                    <a:pt x="142938" y="419100"/>
                  </a:lnTo>
                  <a:lnTo>
                    <a:pt x="134493" y="419100"/>
                  </a:lnTo>
                  <a:lnTo>
                    <a:pt x="137693" y="431800"/>
                  </a:lnTo>
                  <a:lnTo>
                    <a:pt x="147294" y="431800"/>
                  </a:lnTo>
                  <a:lnTo>
                    <a:pt x="149479" y="419100"/>
                  </a:lnTo>
                  <a:close/>
                </a:path>
                <a:path w="3456940" h="2036445">
                  <a:moveTo>
                    <a:pt x="149606" y="1257300"/>
                  </a:moveTo>
                  <a:lnTo>
                    <a:pt x="134797" y="1257300"/>
                  </a:lnTo>
                  <a:lnTo>
                    <a:pt x="133007" y="1270000"/>
                  </a:lnTo>
                  <a:lnTo>
                    <a:pt x="134429" y="1270000"/>
                  </a:lnTo>
                  <a:lnTo>
                    <a:pt x="147294" y="1270000"/>
                  </a:lnTo>
                  <a:lnTo>
                    <a:pt x="149606" y="1257300"/>
                  </a:lnTo>
                  <a:close/>
                </a:path>
                <a:path w="3456940" h="2036445">
                  <a:moveTo>
                    <a:pt x="151752" y="1397000"/>
                  </a:moveTo>
                  <a:lnTo>
                    <a:pt x="150863" y="1384300"/>
                  </a:lnTo>
                  <a:lnTo>
                    <a:pt x="148475" y="1384300"/>
                  </a:lnTo>
                  <a:lnTo>
                    <a:pt x="150075" y="1371600"/>
                  </a:lnTo>
                  <a:lnTo>
                    <a:pt x="134797" y="1371600"/>
                  </a:lnTo>
                  <a:lnTo>
                    <a:pt x="133896" y="1358900"/>
                  </a:lnTo>
                  <a:lnTo>
                    <a:pt x="139433" y="1358900"/>
                  </a:lnTo>
                  <a:lnTo>
                    <a:pt x="134797" y="1346200"/>
                  </a:lnTo>
                  <a:lnTo>
                    <a:pt x="137985" y="1333500"/>
                  </a:lnTo>
                  <a:lnTo>
                    <a:pt x="108013" y="1333500"/>
                  </a:lnTo>
                  <a:lnTo>
                    <a:pt x="108000" y="1346200"/>
                  </a:lnTo>
                  <a:lnTo>
                    <a:pt x="126758" y="1346200"/>
                  </a:lnTo>
                  <a:lnTo>
                    <a:pt x="122618" y="1358900"/>
                  </a:lnTo>
                  <a:lnTo>
                    <a:pt x="128549" y="1358900"/>
                  </a:lnTo>
                  <a:lnTo>
                    <a:pt x="122301" y="1371600"/>
                  </a:lnTo>
                  <a:lnTo>
                    <a:pt x="115150" y="1371600"/>
                  </a:lnTo>
                  <a:lnTo>
                    <a:pt x="116941" y="1384300"/>
                  </a:lnTo>
                  <a:lnTo>
                    <a:pt x="128549" y="1384300"/>
                  </a:lnTo>
                  <a:lnTo>
                    <a:pt x="124980" y="1371600"/>
                  </a:lnTo>
                  <a:lnTo>
                    <a:pt x="131229" y="1371600"/>
                  </a:lnTo>
                  <a:lnTo>
                    <a:pt x="135686" y="1384300"/>
                  </a:lnTo>
                  <a:lnTo>
                    <a:pt x="137477" y="1384300"/>
                  </a:lnTo>
                  <a:lnTo>
                    <a:pt x="134797" y="1397000"/>
                  </a:lnTo>
                  <a:lnTo>
                    <a:pt x="141046" y="1397000"/>
                  </a:lnTo>
                  <a:lnTo>
                    <a:pt x="149072" y="1409700"/>
                  </a:lnTo>
                  <a:lnTo>
                    <a:pt x="151752" y="1397000"/>
                  </a:lnTo>
                  <a:close/>
                </a:path>
                <a:path w="3456940" h="2036445">
                  <a:moveTo>
                    <a:pt x="152603" y="838200"/>
                  </a:moveTo>
                  <a:lnTo>
                    <a:pt x="148539" y="838200"/>
                  </a:lnTo>
                  <a:lnTo>
                    <a:pt x="152311" y="825500"/>
                  </a:lnTo>
                  <a:lnTo>
                    <a:pt x="134797" y="825500"/>
                  </a:lnTo>
                  <a:lnTo>
                    <a:pt x="137477" y="838200"/>
                  </a:lnTo>
                  <a:lnTo>
                    <a:pt x="130327" y="838200"/>
                  </a:lnTo>
                  <a:lnTo>
                    <a:pt x="125869" y="850900"/>
                  </a:lnTo>
                  <a:lnTo>
                    <a:pt x="131229" y="863600"/>
                  </a:lnTo>
                  <a:lnTo>
                    <a:pt x="133565" y="863600"/>
                  </a:lnTo>
                  <a:lnTo>
                    <a:pt x="135686" y="863600"/>
                  </a:lnTo>
                  <a:lnTo>
                    <a:pt x="142824" y="850900"/>
                  </a:lnTo>
                  <a:lnTo>
                    <a:pt x="150075" y="850900"/>
                  </a:lnTo>
                  <a:lnTo>
                    <a:pt x="152603" y="838200"/>
                  </a:lnTo>
                  <a:close/>
                </a:path>
                <a:path w="3456940" h="2036445">
                  <a:moveTo>
                    <a:pt x="152908" y="406400"/>
                  </a:moveTo>
                  <a:lnTo>
                    <a:pt x="149631" y="393700"/>
                  </a:lnTo>
                  <a:lnTo>
                    <a:pt x="149072" y="393700"/>
                  </a:lnTo>
                  <a:lnTo>
                    <a:pt x="150863" y="381000"/>
                  </a:lnTo>
                  <a:lnTo>
                    <a:pt x="137477" y="381000"/>
                  </a:lnTo>
                  <a:lnTo>
                    <a:pt x="141046" y="368300"/>
                  </a:lnTo>
                  <a:lnTo>
                    <a:pt x="129438" y="368300"/>
                  </a:lnTo>
                  <a:lnTo>
                    <a:pt x="126479" y="355600"/>
                  </a:lnTo>
                  <a:lnTo>
                    <a:pt x="113868" y="355600"/>
                  </a:lnTo>
                  <a:lnTo>
                    <a:pt x="124980" y="368300"/>
                  </a:lnTo>
                  <a:lnTo>
                    <a:pt x="122301" y="381000"/>
                  </a:lnTo>
                  <a:lnTo>
                    <a:pt x="119214" y="381000"/>
                  </a:lnTo>
                  <a:lnTo>
                    <a:pt x="118732" y="393700"/>
                  </a:lnTo>
                  <a:lnTo>
                    <a:pt x="143852" y="393700"/>
                  </a:lnTo>
                  <a:lnTo>
                    <a:pt x="137477" y="406400"/>
                  </a:lnTo>
                  <a:lnTo>
                    <a:pt x="138328" y="406400"/>
                  </a:lnTo>
                  <a:lnTo>
                    <a:pt x="142938" y="419100"/>
                  </a:lnTo>
                  <a:lnTo>
                    <a:pt x="148399" y="406400"/>
                  </a:lnTo>
                  <a:lnTo>
                    <a:pt x="152908" y="406400"/>
                  </a:lnTo>
                  <a:close/>
                </a:path>
                <a:path w="3456940" h="2036445">
                  <a:moveTo>
                    <a:pt x="154965" y="292100"/>
                  </a:moveTo>
                  <a:lnTo>
                    <a:pt x="154432" y="279400"/>
                  </a:lnTo>
                  <a:lnTo>
                    <a:pt x="140881" y="279400"/>
                  </a:lnTo>
                  <a:lnTo>
                    <a:pt x="140157" y="292100"/>
                  </a:lnTo>
                  <a:lnTo>
                    <a:pt x="154965" y="292100"/>
                  </a:lnTo>
                  <a:close/>
                </a:path>
                <a:path w="3456940" h="2036445">
                  <a:moveTo>
                    <a:pt x="155549" y="190500"/>
                  </a:moveTo>
                  <a:lnTo>
                    <a:pt x="151638" y="177800"/>
                  </a:lnTo>
                  <a:lnTo>
                    <a:pt x="140157" y="177800"/>
                  </a:lnTo>
                  <a:lnTo>
                    <a:pt x="147294" y="165100"/>
                  </a:lnTo>
                  <a:lnTo>
                    <a:pt x="143725" y="152400"/>
                  </a:lnTo>
                  <a:lnTo>
                    <a:pt x="149529" y="152400"/>
                  </a:lnTo>
                  <a:lnTo>
                    <a:pt x="150749" y="139700"/>
                  </a:lnTo>
                  <a:lnTo>
                    <a:pt x="135737" y="139700"/>
                  </a:lnTo>
                  <a:lnTo>
                    <a:pt x="135686" y="152400"/>
                  </a:lnTo>
                  <a:lnTo>
                    <a:pt x="131229" y="152400"/>
                  </a:lnTo>
                  <a:lnTo>
                    <a:pt x="131229" y="139700"/>
                  </a:lnTo>
                  <a:lnTo>
                    <a:pt x="125869" y="139700"/>
                  </a:lnTo>
                  <a:lnTo>
                    <a:pt x="125869" y="127000"/>
                  </a:lnTo>
                  <a:lnTo>
                    <a:pt x="138366" y="127000"/>
                  </a:lnTo>
                  <a:lnTo>
                    <a:pt x="136575" y="114300"/>
                  </a:lnTo>
                  <a:lnTo>
                    <a:pt x="122301" y="114300"/>
                  </a:lnTo>
                  <a:lnTo>
                    <a:pt x="121399" y="127000"/>
                  </a:lnTo>
                  <a:lnTo>
                    <a:pt x="117830" y="127000"/>
                  </a:lnTo>
                  <a:lnTo>
                    <a:pt x="112483" y="139700"/>
                  </a:lnTo>
                  <a:lnTo>
                    <a:pt x="117830" y="139700"/>
                  </a:lnTo>
                  <a:lnTo>
                    <a:pt x="113728" y="152400"/>
                  </a:lnTo>
                  <a:lnTo>
                    <a:pt x="130327" y="152400"/>
                  </a:lnTo>
                  <a:lnTo>
                    <a:pt x="129438" y="165100"/>
                  </a:lnTo>
                  <a:lnTo>
                    <a:pt x="128549" y="165100"/>
                  </a:lnTo>
                  <a:lnTo>
                    <a:pt x="130327" y="173558"/>
                  </a:lnTo>
                  <a:lnTo>
                    <a:pt x="130327" y="165100"/>
                  </a:lnTo>
                  <a:lnTo>
                    <a:pt x="131229" y="165100"/>
                  </a:lnTo>
                  <a:lnTo>
                    <a:pt x="132118" y="171450"/>
                  </a:lnTo>
                  <a:lnTo>
                    <a:pt x="133007" y="165100"/>
                  </a:lnTo>
                  <a:lnTo>
                    <a:pt x="133007" y="177800"/>
                  </a:lnTo>
                  <a:lnTo>
                    <a:pt x="132118" y="171450"/>
                  </a:lnTo>
                  <a:lnTo>
                    <a:pt x="131229" y="177800"/>
                  </a:lnTo>
                  <a:lnTo>
                    <a:pt x="130327" y="173558"/>
                  </a:lnTo>
                  <a:lnTo>
                    <a:pt x="130327" y="177800"/>
                  </a:lnTo>
                  <a:lnTo>
                    <a:pt x="129438" y="177800"/>
                  </a:lnTo>
                  <a:lnTo>
                    <a:pt x="128549" y="165100"/>
                  </a:lnTo>
                  <a:lnTo>
                    <a:pt x="114820" y="165100"/>
                  </a:lnTo>
                  <a:lnTo>
                    <a:pt x="115252" y="177800"/>
                  </a:lnTo>
                  <a:lnTo>
                    <a:pt x="104444" y="177800"/>
                  </a:lnTo>
                  <a:lnTo>
                    <a:pt x="104444" y="165100"/>
                  </a:lnTo>
                  <a:lnTo>
                    <a:pt x="101765" y="165100"/>
                  </a:lnTo>
                  <a:lnTo>
                    <a:pt x="100876" y="177800"/>
                  </a:lnTo>
                  <a:lnTo>
                    <a:pt x="103555" y="177800"/>
                  </a:lnTo>
                  <a:lnTo>
                    <a:pt x="99987" y="190500"/>
                  </a:lnTo>
                  <a:lnTo>
                    <a:pt x="89268" y="190500"/>
                  </a:lnTo>
                  <a:lnTo>
                    <a:pt x="91059" y="203200"/>
                  </a:lnTo>
                  <a:lnTo>
                    <a:pt x="102882" y="203200"/>
                  </a:lnTo>
                  <a:lnTo>
                    <a:pt x="105359" y="190500"/>
                  </a:lnTo>
                  <a:lnTo>
                    <a:pt x="122301" y="190500"/>
                  </a:lnTo>
                  <a:lnTo>
                    <a:pt x="118732" y="177800"/>
                  </a:lnTo>
                  <a:lnTo>
                    <a:pt x="127647" y="177800"/>
                  </a:lnTo>
                  <a:lnTo>
                    <a:pt x="129438" y="190500"/>
                  </a:lnTo>
                  <a:lnTo>
                    <a:pt x="155549" y="190500"/>
                  </a:lnTo>
                  <a:close/>
                </a:path>
                <a:path w="3456940" h="2036445">
                  <a:moveTo>
                    <a:pt x="158000" y="254000"/>
                  </a:moveTo>
                  <a:lnTo>
                    <a:pt x="152654" y="241300"/>
                  </a:lnTo>
                  <a:lnTo>
                    <a:pt x="149352" y="241300"/>
                  </a:lnTo>
                  <a:lnTo>
                    <a:pt x="147967" y="228600"/>
                  </a:lnTo>
                  <a:lnTo>
                    <a:pt x="138366" y="228600"/>
                  </a:lnTo>
                  <a:lnTo>
                    <a:pt x="137756" y="215900"/>
                  </a:lnTo>
                  <a:lnTo>
                    <a:pt x="126047" y="215900"/>
                  </a:lnTo>
                  <a:lnTo>
                    <a:pt x="131330" y="203200"/>
                  </a:lnTo>
                  <a:lnTo>
                    <a:pt x="129438" y="203200"/>
                  </a:lnTo>
                  <a:lnTo>
                    <a:pt x="124739" y="190500"/>
                  </a:lnTo>
                  <a:lnTo>
                    <a:pt x="119951" y="203200"/>
                  </a:lnTo>
                  <a:lnTo>
                    <a:pt x="117005" y="203200"/>
                  </a:lnTo>
                  <a:lnTo>
                    <a:pt x="117830" y="215900"/>
                  </a:lnTo>
                  <a:lnTo>
                    <a:pt x="123190" y="215900"/>
                  </a:lnTo>
                  <a:lnTo>
                    <a:pt x="124980" y="228600"/>
                  </a:lnTo>
                  <a:lnTo>
                    <a:pt x="134797" y="228600"/>
                  </a:lnTo>
                  <a:lnTo>
                    <a:pt x="131229" y="241300"/>
                  </a:lnTo>
                  <a:lnTo>
                    <a:pt x="121399" y="241300"/>
                  </a:lnTo>
                  <a:lnTo>
                    <a:pt x="123190" y="254000"/>
                  </a:lnTo>
                  <a:lnTo>
                    <a:pt x="136575" y="254000"/>
                  </a:lnTo>
                  <a:lnTo>
                    <a:pt x="137477" y="241300"/>
                  </a:lnTo>
                  <a:lnTo>
                    <a:pt x="148183" y="241300"/>
                  </a:lnTo>
                  <a:lnTo>
                    <a:pt x="143725" y="254000"/>
                  </a:lnTo>
                  <a:lnTo>
                    <a:pt x="142824" y="254000"/>
                  </a:lnTo>
                  <a:lnTo>
                    <a:pt x="149072" y="266700"/>
                  </a:lnTo>
                  <a:lnTo>
                    <a:pt x="152654" y="266700"/>
                  </a:lnTo>
                  <a:lnTo>
                    <a:pt x="158000" y="254000"/>
                  </a:lnTo>
                  <a:close/>
                </a:path>
                <a:path w="3456940" h="2036445">
                  <a:moveTo>
                    <a:pt x="160566" y="647700"/>
                  </a:moveTo>
                  <a:lnTo>
                    <a:pt x="142824" y="647700"/>
                  </a:lnTo>
                  <a:lnTo>
                    <a:pt x="141935" y="660400"/>
                  </a:lnTo>
                  <a:lnTo>
                    <a:pt x="138366" y="660400"/>
                  </a:lnTo>
                  <a:lnTo>
                    <a:pt x="142824" y="673100"/>
                  </a:lnTo>
                  <a:lnTo>
                    <a:pt x="155435" y="673100"/>
                  </a:lnTo>
                  <a:lnTo>
                    <a:pt x="156006" y="660400"/>
                  </a:lnTo>
                  <a:lnTo>
                    <a:pt x="159080" y="660400"/>
                  </a:lnTo>
                  <a:lnTo>
                    <a:pt x="160566" y="647700"/>
                  </a:lnTo>
                  <a:close/>
                </a:path>
                <a:path w="3456940" h="2036445">
                  <a:moveTo>
                    <a:pt x="160756" y="330200"/>
                  </a:moveTo>
                  <a:lnTo>
                    <a:pt x="159677" y="317500"/>
                  </a:lnTo>
                  <a:lnTo>
                    <a:pt x="149072" y="317500"/>
                  </a:lnTo>
                  <a:lnTo>
                    <a:pt x="145719" y="330200"/>
                  </a:lnTo>
                  <a:lnTo>
                    <a:pt x="160756" y="330200"/>
                  </a:lnTo>
                  <a:close/>
                </a:path>
                <a:path w="3456940" h="2036445">
                  <a:moveTo>
                    <a:pt x="161569" y="203200"/>
                  </a:moveTo>
                  <a:lnTo>
                    <a:pt x="146265" y="203200"/>
                  </a:lnTo>
                  <a:lnTo>
                    <a:pt x="147294" y="215900"/>
                  </a:lnTo>
                  <a:lnTo>
                    <a:pt x="160350" y="215900"/>
                  </a:lnTo>
                  <a:lnTo>
                    <a:pt x="161569" y="203200"/>
                  </a:lnTo>
                  <a:close/>
                </a:path>
                <a:path w="3456940" h="2036445">
                  <a:moveTo>
                    <a:pt x="162471" y="1130300"/>
                  </a:moveTo>
                  <a:lnTo>
                    <a:pt x="156108" y="1117600"/>
                  </a:lnTo>
                  <a:lnTo>
                    <a:pt x="151091" y="1117600"/>
                  </a:lnTo>
                  <a:lnTo>
                    <a:pt x="148412" y="1130300"/>
                  </a:lnTo>
                  <a:lnTo>
                    <a:pt x="162471" y="1130300"/>
                  </a:lnTo>
                  <a:close/>
                </a:path>
                <a:path w="3456940" h="2036445">
                  <a:moveTo>
                    <a:pt x="162471" y="76200"/>
                  </a:moveTo>
                  <a:lnTo>
                    <a:pt x="158711" y="76200"/>
                  </a:lnTo>
                  <a:lnTo>
                    <a:pt x="152539" y="63500"/>
                  </a:lnTo>
                  <a:lnTo>
                    <a:pt x="147523" y="76200"/>
                  </a:lnTo>
                  <a:lnTo>
                    <a:pt x="147294" y="88900"/>
                  </a:lnTo>
                  <a:lnTo>
                    <a:pt x="155321" y="88900"/>
                  </a:lnTo>
                  <a:lnTo>
                    <a:pt x="162471" y="76200"/>
                  </a:lnTo>
                  <a:close/>
                </a:path>
                <a:path w="3456940" h="2036445">
                  <a:moveTo>
                    <a:pt x="163360" y="1181100"/>
                  </a:moveTo>
                  <a:lnTo>
                    <a:pt x="162471" y="1181100"/>
                  </a:lnTo>
                  <a:lnTo>
                    <a:pt x="155321" y="1168400"/>
                  </a:lnTo>
                  <a:lnTo>
                    <a:pt x="153543" y="1181100"/>
                  </a:lnTo>
                  <a:lnTo>
                    <a:pt x="148183" y="1181100"/>
                  </a:lnTo>
                  <a:lnTo>
                    <a:pt x="151752" y="1193800"/>
                  </a:lnTo>
                  <a:lnTo>
                    <a:pt x="158902" y="1193800"/>
                  </a:lnTo>
                  <a:lnTo>
                    <a:pt x="163360" y="1181100"/>
                  </a:lnTo>
                  <a:close/>
                </a:path>
                <a:path w="3456940" h="2036445">
                  <a:moveTo>
                    <a:pt x="163360" y="596900"/>
                  </a:moveTo>
                  <a:lnTo>
                    <a:pt x="148971" y="596900"/>
                  </a:lnTo>
                  <a:lnTo>
                    <a:pt x="148424" y="609600"/>
                  </a:lnTo>
                  <a:lnTo>
                    <a:pt x="141046" y="609600"/>
                  </a:lnTo>
                  <a:lnTo>
                    <a:pt x="140639" y="622300"/>
                  </a:lnTo>
                  <a:lnTo>
                    <a:pt x="155321" y="622300"/>
                  </a:lnTo>
                  <a:lnTo>
                    <a:pt x="152654" y="609600"/>
                  </a:lnTo>
                  <a:lnTo>
                    <a:pt x="163360" y="609600"/>
                  </a:lnTo>
                  <a:lnTo>
                    <a:pt x="163360" y="596900"/>
                  </a:lnTo>
                  <a:close/>
                </a:path>
                <a:path w="3456940" h="2036445">
                  <a:moveTo>
                    <a:pt x="163360" y="54546"/>
                  </a:moveTo>
                  <a:lnTo>
                    <a:pt x="158000" y="45605"/>
                  </a:lnTo>
                  <a:lnTo>
                    <a:pt x="155321" y="45605"/>
                  </a:lnTo>
                  <a:lnTo>
                    <a:pt x="153543" y="50076"/>
                  </a:lnTo>
                  <a:lnTo>
                    <a:pt x="150863" y="54546"/>
                  </a:lnTo>
                  <a:lnTo>
                    <a:pt x="149072" y="59016"/>
                  </a:lnTo>
                  <a:lnTo>
                    <a:pt x="158000" y="59905"/>
                  </a:lnTo>
                  <a:lnTo>
                    <a:pt x="163360" y="54546"/>
                  </a:lnTo>
                  <a:close/>
                </a:path>
                <a:path w="3456940" h="2036445">
                  <a:moveTo>
                    <a:pt x="163969" y="1485900"/>
                  </a:moveTo>
                  <a:lnTo>
                    <a:pt x="163588" y="1473200"/>
                  </a:lnTo>
                  <a:lnTo>
                    <a:pt x="158902" y="1473200"/>
                  </a:lnTo>
                  <a:lnTo>
                    <a:pt x="160680" y="1485900"/>
                  </a:lnTo>
                  <a:lnTo>
                    <a:pt x="163969" y="1485900"/>
                  </a:lnTo>
                  <a:close/>
                </a:path>
                <a:path w="3456940" h="2036445">
                  <a:moveTo>
                    <a:pt x="164249" y="444500"/>
                  </a:moveTo>
                  <a:lnTo>
                    <a:pt x="148183" y="444500"/>
                  </a:lnTo>
                  <a:lnTo>
                    <a:pt x="149072" y="457200"/>
                  </a:lnTo>
                  <a:lnTo>
                    <a:pt x="134797" y="457200"/>
                  </a:lnTo>
                  <a:lnTo>
                    <a:pt x="133007" y="469900"/>
                  </a:lnTo>
                  <a:lnTo>
                    <a:pt x="126860" y="469900"/>
                  </a:lnTo>
                  <a:lnTo>
                    <a:pt x="130670" y="482600"/>
                  </a:lnTo>
                  <a:lnTo>
                    <a:pt x="136309" y="482600"/>
                  </a:lnTo>
                  <a:lnTo>
                    <a:pt x="141046" y="469900"/>
                  </a:lnTo>
                  <a:lnTo>
                    <a:pt x="142824" y="469900"/>
                  </a:lnTo>
                  <a:lnTo>
                    <a:pt x="143725" y="482600"/>
                  </a:lnTo>
                  <a:lnTo>
                    <a:pt x="148183" y="482600"/>
                  </a:lnTo>
                  <a:lnTo>
                    <a:pt x="145503" y="495300"/>
                  </a:lnTo>
                  <a:lnTo>
                    <a:pt x="162369" y="495300"/>
                  </a:lnTo>
                  <a:lnTo>
                    <a:pt x="160794" y="482600"/>
                  </a:lnTo>
                  <a:lnTo>
                    <a:pt x="158000" y="482600"/>
                  </a:lnTo>
                  <a:lnTo>
                    <a:pt x="158902" y="469900"/>
                  </a:lnTo>
                  <a:lnTo>
                    <a:pt x="155321" y="469900"/>
                  </a:lnTo>
                  <a:lnTo>
                    <a:pt x="150863" y="457200"/>
                  </a:lnTo>
                  <a:lnTo>
                    <a:pt x="162471" y="457200"/>
                  </a:lnTo>
                  <a:lnTo>
                    <a:pt x="164249" y="444500"/>
                  </a:lnTo>
                  <a:close/>
                </a:path>
                <a:path w="3456940" h="2036445">
                  <a:moveTo>
                    <a:pt x="166039" y="1206500"/>
                  </a:moveTo>
                  <a:lnTo>
                    <a:pt x="152654" y="1206500"/>
                  </a:lnTo>
                  <a:lnTo>
                    <a:pt x="147294" y="1219200"/>
                  </a:lnTo>
                  <a:lnTo>
                    <a:pt x="164249" y="1219200"/>
                  </a:lnTo>
                  <a:lnTo>
                    <a:pt x="166039" y="1206500"/>
                  </a:lnTo>
                  <a:close/>
                </a:path>
                <a:path w="3456940" h="2036445">
                  <a:moveTo>
                    <a:pt x="166192" y="990600"/>
                  </a:moveTo>
                  <a:lnTo>
                    <a:pt x="163360" y="977900"/>
                  </a:lnTo>
                  <a:lnTo>
                    <a:pt x="149682" y="977900"/>
                  </a:lnTo>
                  <a:lnTo>
                    <a:pt x="151752" y="990600"/>
                  </a:lnTo>
                  <a:lnTo>
                    <a:pt x="166192" y="990600"/>
                  </a:lnTo>
                  <a:close/>
                </a:path>
                <a:path w="3456940" h="2036445">
                  <a:moveTo>
                    <a:pt x="166827" y="1104900"/>
                  </a:moveTo>
                  <a:lnTo>
                    <a:pt x="165150" y="1092200"/>
                  </a:lnTo>
                  <a:lnTo>
                    <a:pt x="151091" y="1092200"/>
                  </a:lnTo>
                  <a:lnTo>
                    <a:pt x="152654" y="1104900"/>
                  </a:lnTo>
                  <a:lnTo>
                    <a:pt x="166827" y="1104900"/>
                  </a:lnTo>
                  <a:close/>
                </a:path>
                <a:path w="3456940" h="2036445">
                  <a:moveTo>
                    <a:pt x="167005" y="355600"/>
                  </a:moveTo>
                  <a:lnTo>
                    <a:pt x="165925" y="342900"/>
                  </a:lnTo>
                  <a:lnTo>
                    <a:pt x="152095" y="342900"/>
                  </a:lnTo>
                  <a:lnTo>
                    <a:pt x="151536" y="355600"/>
                  </a:lnTo>
                  <a:lnTo>
                    <a:pt x="167005" y="355600"/>
                  </a:lnTo>
                  <a:close/>
                </a:path>
                <a:path w="3456940" h="2036445">
                  <a:moveTo>
                    <a:pt x="168605" y="863600"/>
                  </a:moveTo>
                  <a:lnTo>
                    <a:pt x="166928" y="850900"/>
                  </a:lnTo>
                  <a:lnTo>
                    <a:pt x="154432" y="850900"/>
                  </a:lnTo>
                  <a:lnTo>
                    <a:pt x="149072" y="863600"/>
                  </a:lnTo>
                  <a:lnTo>
                    <a:pt x="168605" y="863600"/>
                  </a:lnTo>
                  <a:close/>
                </a:path>
                <a:path w="3456940" h="2036445">
                  <a:moveTo>
                    <a:pt x="168719" y="736600"/>
                  </a:moveTo>
                  <a:lnTo>
                    <a:pt x="164249" y="736600"/>
                  </a:lnTo>
                  <a:lnTo>
                    <a:pt x="166928" y="723900"/>
                  </a:lnTo>
                  <a:lnTo>
                    <a:pt x="150634" y="723900"/>
                  </a:lnTo>
                  <a:lnTo>
                    <a:pt x="149072" y="711200"/>
                  </a:lnTo>
                  <a:lnTo>
                    <a:pt x="158902" y="711200"/>
                  </a:lnTo>
                  <a:lnTo>
                    <a:pt x="159842" y="698500"/>
                  </a:lnTo>
                  <a:lnTo>
                    <a:pt x="144462" y="698500"/>
                  </a:lnTo>
                  <a:lnTo>
                    <a:pt x="145389" y="711200"/>
                  </a:lnTo>
                  <a:lnTo>
                    <a:pt x="135013" y="711200"/>
                  </a:lnTo>
                  <a:lnTo>
                    <a:pt x="136575" y="723900"/>
                  </a:lnTo>
                  <a:lnTo>
                    <a:pt x="148069" y="723900"/>
                  </a:lnTo>
                  <a:lnTo>
                    <a:pt x="149682" y="736600"/>
                  </a:lnTo>
                  <a:lnTo>
                    <a:pt x="136575" y="736600"/>
                  </a:lnTo>
                  <a:lnTo>
                    <a:pt x="135686" y="749300"/>
                  </a:lnTo>
                  <a:lnTo>
                    <a:pt x="151752" y="749300"/>
                  </a:lnTo>
                  <a:lnTo>
                    <a:pt x="151752" y="736600"/>
                  </a:lnTo>
                  <a:lnTo>
                    <a:pt x="156222" y="736600"/>
                  </a:lnTo>
                  <a:lnTo>
                    <a:pt x="153543" y="749300"/>
                  </a:lnTo>
                  <a:lnTo>
                    <a:pt x="158000" y="749300"/>
                  </a:lnTo>
                  <a:lnTo>
                    <a:pt x="151752" y="762000"/>
                  </a:lnTo>
                  <a:lnTo>
                    <a:pt x="167678" y="762000"/>
                  </a:lnTo>
                  <a:lnTo>
                    <a:pt x="163360" y="749300"/>
                  </a:lnTo>
                  <a:lnTo>
                    <a:pt x="168719" y="749300"/>
                  </a:lnTo>
                  <a:lnTo>
                    <a:pt x="168719" y="736600"/>
                  </a:lnTo>
                  <a:close/>
                </a:path>
                <a:path w="3456940" h="2036445">
                  <a:moveTo>
                    <a:pt x="169608" y="1435100"/>
                  </a:moveTo>
                  <a:lnTo>
                    <a:pt x="165150" y="1422400"/>
                  </a:lnTo>
                  <a:lnTo>
                    <a:pt x="150863" y="1422400"/>
                  </a:lnTo>
                  <a:lnTo>
                    <a:pt x="150863" y="1435100"/>
                  </a:lnTo>
                  <a:lnTo>
                    <a:pt x="145503" y="1435100"/>
                  </a:lnTo>
                  <a:lnTo>
                    <a:pt x="147294" y="1447800"/>
                  </a:lnTo>
                  <a:lnTo>
                    <a:pt x="162471" y="1447800"/>
                  </a:lnTo>
                  <a:lnTo>
                    <a:pt x="158902" y="1435100"/>
                  </a:lnTo>
                  <a:lnTo>
                    <a:pt x="169608" y="1435100"/>
                  </a:lnTo>
                  <a:close/>
                </a:path>
                <a:path w="3456940" h="2036445">
                  <a:moveTo>
                    <a:pt x="169608" y="901700"/>
                  </a:moveTo>
                  <a:lnTo>
                    <a:pt x="165595" y="901700"/>
                  </a:lnTo>
                  <a:lnTo>
                    <a:pt x="168605" y="889000"/>
                  </a:lnTo>
                  <a:lnTo>
                    <a:pt x="153746" y="889000"/>
                  </a:lnTo>
                  <a:lnTo>
                    <a:pt x="153543" y="901700"/>
                  </a:lnTo>
                  <a:lnTo>
                    <a:pt x="155321" y="901700"/>
                  </a:lnTo>
                  <a:lnTo>
                    <a:pt x="150863" y="914400"/>
                  </a:lnTo>
                  <a:lnTo>
                    <a:pt x="149974" y="914400"/>
                  </a:lnTo>
                  <a:lnTo>
                    <a:pt x="151752" y="901700"/>
                  </a:lnTo>
                  <a:lnTo>
                    <a:pt x="139255" y="901700"/>
                  </a:lnTo>
                  <a:lnTo>
                    <a:pt x="140157" y="889000"/>
                  </a:lnTo>
                  <a:lnTo>
                    <a:pt x="124637" y="889000"/>
                  </a:lnTo>
                  <a:lnTo>
                    <a:pt x="126974" y="901700"/>
                  </a:lnTo>
                  <a:lnTo>
                    <a:pt x="133883" y="901700"/>
                  </a:lnTo>
                  <a:lnTo>
                    <a:pt x="134912" y="914400"/>
                  </a:lnTo>
                  <a:lnTo>
                    <a:pt x="145503" y="914400"/>
                  </a:lnTo>
                  <a:lnTo>
                    <a:pt x="144449" y="927100"/>
                  </a:lnTo>
                  <a:lnTo>
                    <a:pt x="159791" y="927100"/>
                  </a:lnTo>
                  <a:lnTo>
                    <a:pt x="157111" y="914400"/>
                  </a:lnTo>
                  <a:lnTo>
                    <a:pt x="167817" y="914400"/>
                  </a:lnTo>
                  <a:lnTo>
                    <a:pt x="169608" y="901700"/>
                  </a:lnTo>
                  <a:close/>
                </a:path>
                <a:path w="3456940" h="2036445">
                  <a:moveTo>
                    <a:pt x="170662" y="1028700"/>
                  </a:moveTo>
                  <a:lnTo>
                    <a:pt x="169608" y="1016000"/>
                  </a:lnTo>
                  <a:lnTo>
                    <a:pt x="151752" y="1016000"/>
                  </a:lnTo>
                  <a:lnTo>
                    <a:pt x="144614" y="1003300"/>
                  </a:lnTo>
                  <a:lnTo>
                    <a:pt x="136575" y="1003300"/>
                  </a:lnTo>
                  <a:lnTo>
                    <a:pt x="140157" y="1028700"/>
                  </a:lnTo>
                  <a:lnTo>
                    <a:pt x="149072" y="1016000"/>
                  </a:lnTo>
                  <a:lnTo>
                    <a:pt x="153543" y="1028700"/>
                  </a:lnTo>
                  <a:lnTo>
                    <a:pt x="142824" y="1028700"/>
                  </a:lnTo>
                  <a:lnTo>
                    <a:pt x="140157" y="1041400"/>
                  </a:lnTo>
                  <a:lnTo>
                    <a:pt x="157111" y="1041400"/>
                  </a:lnTo>
                  <a:lnTo>
                    <a:pt x="165087" y="1028700"/>
                  </a:lnTo>
                  <a:lnTo>
                    <a:pt x="170662" y="1028700"/>
                  </a:lnTo>
                  <a:close/>
                </a:path>
                <a:path w="3456940" h="2036445">
                  <a:moveTo>
                    <a:pt x="170916" y="685800"/>
                  </a:moveTo>
                  <a:lnTo>
                    <a:pt x="169608" y="673100"/>
                  </a:lnTo>
                  <a:lnTo>
                    <a:pt x="156222" y="673100"/>
                  </a:lnTo>
                  <a:lnTo>
                    <a:pt x="153543" y="685800"/>
                  </a:lnTo>
                  <a:lnTo>
                    <a:pt x="170916" y="685800"/>
                  </a:lnTo>
                  <a:close/>
                </a:path>
                <a:path w="3456940" h="2036445">
                  <a:moveTo>
                    <a:pt x="172288" y="139700"/>
                  </a:moveTo>
                  <a:lnTo>
                    <a:pt x="171399" y="127000"/>
                  </a:lnTo>
                  <a:lnTo>
                    <a:pt x="164249" y="127000"/>
                  </a:lnTo>
                  <a:lnTo>
                    <a:pt x="169608" y="114300"/>
                  </a:lnTo>
                  <a:lnTo>
                    <a:pt x="166255" y="114300"/>
                  </a:lnTo>
                  <a:lnTo>
                    <a:pt x="162331" y="101600"/>
                  </a:lnTo>
                  <a:lnTo>
                    <a:pt x="141046" y="101600"/>
                  </a:lnTo>
                  <a:lnTo>
                    <a:pt x="141935" y="88900"/>
                  </a:lnTo>
                  <a:lnTo>
                    <a:pt x="133896" y="88900"/>
                  </a:lnTo>
                  <a:lnTo>
                    <a:pt x="128549" y="101600"/>
                  </a:lnTo>
                  <a:lnTo>
                    <a:pt x="140157" y="101600"/>
                  </a:lnTo>
                  <a:lnTo>
                    <a:pt x="137477" y="114300"/>
                  </a:lnTo>
                  <a:lnTo>
                    <a:pt x="156222" y="114300"/>
                  </a:lnTo>
                  <a:lnTo>
                    <a:pt x="161569" y="127000"/>
                  </a:lnTo>
                  <a:lnTo>
                    <a:pt x="157340" y="127000"/>
                  </a:lnTo>
                  <a:lnTo>
                    <a:pt x="155435" y="139700"/>
                  </a:lnTo>
                  <a:lnTo>
                    <a:pt x="172288" y="139700"/>
                  </a:lnTo>
                  <a:close/>
                </a:path>
                <a:path w="3456940" h="2036445">
                  <a:moveTo>
                    <a:pt x="173990" y="1155700"/>
                  </a:moveTo>
                  <a:lnTo>
                    <a:pt x="158089" y="1155700"/>
                  </a:lnTo>
                  <a:lnTo>
                    <a:pt x="160680" y="1168400"/>
                  </a:lnTo>
                  <a:lnTo>
                    <a:pt x="171399" y="1168400"/>
                  </a:lnTo>
                  <a:lnTo>
                    <a:pt x="173990" y="1155700"/>
                  </a:lnTo>
                  <a:close/>
                </a:path>
                <a:path w="3456940" h="2036445">
                  <a:moveTo>
                    <a:pt x="174066" y="508000"/>
                  </a:moveTo>
                  <a:lnTo>
                    <a:pt x="160680" y="508000"/>
                  </a:lnTo>
                  <a:lnTo>
                    <a:pt x="154432" y="520700"/>
                  </a:lnTo>
                  <a:lnTo>
                    <a:pt x="139255" y="520700"/>
                  </a:lnTo>
                  <a:lnTo>
                    <a:pt x="143725" y="533400"/>
                  </a:lnTo>
                  <a:lnTo>
                    <a:pt x="150863" y="533400"/>
                  </a:lnTo>
                  <a:lnTo>
                    <a:pt x="155321" y="520700"/>
                  </a:lnTo>
                  <a:lnTo>
                    <a:pt x="171399" y="520700"/>
                  </a:lnTo>
                  <a:lnTo>
                    <a:pt x="174066" y="508000"/>
                  </a:lnTo>
                  <a:close/>
                </a:path>
                <a:path w="3456940" h="2036445">
                  <a:moveTo>
                    <a:pt x="174066" y="228600"/>
                  </a:moveTo>
                  <a:lnTo>
                    <a:pt x="159893" y="228600"/>
                  </a:lnTo>
                  <a:lnTo>
                    <a:pt x="159791" y="241300"/>
                  </a:lnTo>
                  <a:lnTo>
                    <a:pt x="173723" y="241300"/>
                  </a:lnTo>
                  <a:lnTo>
                    <a:pt x="174066" y="228600"/>
                  </a:lnTo>
                  <a:close/>
                </a:path>
                <a:path w="3456940" h="2036445">
                  <a:moveTo>
                    <a:pt x="174256" y="1084580"/>
                  </a:moveTo>
                  <a:lnTo>
                    <a:pt x="173177" y="1079500"/>
                  </a:lnTo>
                  <a:lnTo>
                    <a:pt x="173177" y="1092200"/>
                  </a:lnTo>
                  <a:lnTo>
                    <a:pt x="174256" y="1084580"/>
                  </a:lnTo>
                  <a:close/>
                </a:path>
                <a:path w="3456940" h="2036445">
                  <a:moveTo>
                    <a:pt x="174967" y="1498600"/>
                  </a:moveTo>
                  <a:lnTo>
                    <a:pt x="171399" y="1498600"/>
                  </a:lnTo>
                  <a:lnTo>
                    <a:pt x="173177" y="1511300"/>
                  </a:lnTo>
                  <a:lnTo>
                    <a:pt x="174066" y="1511300"/>
                  </a:lnTo>
                  <a:lnTo>
                    <a:pt x="174967" y="1498600"/>
                  </a:lnTo>
                  <a:close/>
                </a:path>
                <a:path w="3456940" h="2036445">
                  <a:moveTo>
                    <a:pt x="175856" y="889"/>
                  </a:moveTo>
                  <a:lnTo>
                    <a:pt x="174066" y="4470"/>
                  </a:lnTo>
                  <a:lnTo>
                    <a:pt x="173177" y="5359"/>
                  </a:lnTo>
                  <a:lnTo>
                    <a:pt x="174066" y="5359"/>
                  </a:lnTo>
                  <a:lnTo>
                    <a:pt x="175856" y="3568"/>
                  </a:lnTo>
                  <a:lnTo>
                    <a:pt x="175856" y="889"/>
                  </a:lnTo>
                  <a:close/>
                </a:path>
                <a:path w="3456940" h="2036445">
                  <a:moveTo>
                    <a:pt x="176403" y="304800"/>
                  </a:moveTo>
                  <a:lnTo>
                    <a:pt x="162471" y="304800"/>
                  </a:lnTo>
                  <a:lnTo>
                    <a:pt x="167563" y="317500"/>
                  </a:lnTo>
                  <a:lnTo>
                    <a:pt x="173062" y="317500"/>
                  </a:lnTo>
                  <a:lnTo>
                    <a:pt x="176403" y="304800"/>
                  </a:lnTo>
                  <a:close/>
                </a:path>
                <a:path w="3456940" h="2036445">
                  <a:moveTo>
                    <a:pt x="177038" y="838200"/>
                  </a:moveTo>
                  <a:lnTo>
                    <a:pt x="176415" y="825500"/>
                  </a:lnTo>
                  <a:lnTo>
                    <a:pt x="162267" y="825500"/>
                  </a:lnTo>
                  <a:lnTo>
                    <a:pt x="164033" y="838200"/>
                  </a:lnTo>
                  <a:lnTo>
                    <a:pt x="177038" y="838200"/>
                  </a:lnTo>
                  <a:close/>
                </a:path>
                <a:path w="3456940" h="2036445">
                  <a:moveTo>
                    <a:pt x="177647" y="1460500"/>
                  </a:moveTo>
                  <a:lnTo>
                    <a:pt x="170497" y="1447800"/>
                  </a:lnTo>
                  <a:lnTo>
                    <a:pt x="169608" y="1447800"/>
                  </a:lnTo>
                  <a:lnTo>
                    <a:pt x="164249" y="1460500"/>
                  </a:lnTo>
                  <a:lnTo>
                    <a:pt x="163360" y="1460500"/>
                  </a:lnTo>
                  <a:lnTo>
                    <a:pt x="171615" y="1473200"/>
                  </a:lnTo>
                  <a:lnTo>
                    <a:pt x="177190" y="1460500"/>
                  </a:lnTo>
                  <a:lnTo>
                    <a:pt x="177647" y="1460500"/>
                  </a:lnTo>
                  <a:close/>
                </a:path>
                <a:path w="3456940" h="2036445">
                  <a:moveTo>
                    <a:pt x="178422" y="381000"/>
                  </a:moveTo>
                  <a:lnTo>
                    <a:pt x="173278" y="368300"/>
                  </a:lnTo>
                  <a:lnTo>
                    <a:pt x="163360" y="368300"/>
                  </a:lnTo>
                  <a:lnTo>
                    <a:pt x="163360" y="381000"/>
                  </a:lnTo>
                  <a:lnTo>
                    <a:pt x="178422" y="381000"/>
                  </a:lnTo>
                  <a:close/>
                </a:path>
                <a:path w="3456940" h="2036445">
                  <a:moveTo>
                    <a:pt x="179425" y="1270000"/>
                  </a:moveTo>
                  <a:lnTo>
                    <a:pt x="174155" y="1270000"/>
                  </a:lnTo>
                  <a:lnTo>
                    <a:pt x="172288" y="1257300"/>
                  </a:lnTo>
                  <a:lnTo>
                    <a:pt x="170497" y="1244600"/>
                  </a:lnTo>
                  <a:lnTo>
                    <a:pt x="168719" y="1244600"/>
                  </a:lnTo>
                  <a:lnTo>
                    <a:pt x="174066" y="1231900"/>
                  </a:lnTo>
                  <a:lnTo>
                    <a:pt x="174066" y="1219200"/>
                  </a:lnTo>
                  <a:lnTo>
                    <a:pt x="165150" y="1219200"/>
                  </a:lnTo>
                  <a:lnTo>
                    <a:pt x="159791" y="1231900"/>
                  </a:lnTo>
                  <a:lnTo>
                    <a:pt x="162471" y="1231900"/>
                  </a:lnTo>
                  <a:lnTo>
                    <a:pt x="163068" y="1240358"/>
                  </a:lnTo>
                  <a:lnTo>
                    <a:pt x="165150" y="1244600"/>
                  </a:lnTo>
                  <a:lnTo>
                    <a:pt x="163360" y="1244600"/>
                  </a:lnTo>
                  <a:lnTo>
                    <a:pt x="163068" y="1240358"/>
                  </a:lnTo>
                  <a:lnTo>
                    <a:pt x="158902" y="1231900"/>
                  </a:lnTo>
                  <a:lnTo>
                    <a:pt x="148183" y="1231900"/>
                  </a:lnTo>
                  <a:lnTo>
                    <a:pt x="145592" y="1244600"/>
                  </a:lnTo>
                  <a:lnTo>
                    <a:pt x="146177" y="1244600"/>
                  </a:lnTo>
                  <a:lnTo>
                    <a:pt x="150444" y="1257300"/>
                  </a:lnTo>
                  <a:lnTo>
                    <a:pt x="158902" y="1244600"/>
                  </a:lnTo>
                  <a:lnTo>
                    <a:pt x="159791" y="1244600"/>
                  </a:lnTo>
                  <a:lnTo>
                    <a:pt x="157480" y="1257300"/>
                  </a:lnTo>
                  <a:lnTo>
                    <a:pt x="159346" y="1270000"/>
                  </a:lnTo>
                  <a:lnTo>
                    <a:pt x="150863" y="1270000"/>
                  </a:lnTo>
                  <a:lnTo>
                    <a:pt x="150863" y="1282700"/>
                  </a:lnTo>
                  <a:lnTo>
                    <a:pt x="174967" y="1282700"/>
                  </a:lnTo>
                  <a:lnTo>
                    <a:pt x="179425" y="1270000"/>
                  </a:lnTo>
                  <a:close/>
                </a:path>
                <a:path w="3456940" h="2036445">
                  <a:moveTo>
                    <a:pt x="180314" y="774700"/>
                  </a:moveTo>
                  <a:lnTo>
                    <a:pt x="160680" y="774700"/>
                  </a:lnTo>
                  <a:lnTo>
                    <a:pt x="152654" y="787400"/>
                  </a:lnTo>
                  <a:lnTo>
                    <a:pt x="149974" y="787400"/>
                  </a:lnTo>
                  <a:lnTo>
                    <a:pt x="151752" y="800100"/>
                  </a:lnTo>
                  <a:lnTo>
                    <a:pt x="156222" y="800100"/>
                  </a:lnTo>
                  <a:lnTo>
                    <a:pt x="150863" y="812800"/>
                  </a:lnTo>
                  <a:lnTo>
                    <a:pt x="168275" y="812800"/>
                  </a:lnTo>
                  <a:lnTo>
                    <a:pt x="165252" y="800100"/>
                  </a:lnTo>
                  <a:lnTo>
                    <a:pt x="168719" y="800100"/>
                  </a:lnTo>
                  <a:lnTo>
                    <a:pt x="166039" y="787400"/>
                  </a:lnTo>
                  <a:lnTo>
                    <a:pt x="176745" y="787400"/>
                  </a:lnTo>
                  <a:lnTo>
                    <a:pt x="180314" y="774700"/>
                  </a:lnTo>
                  <a:close/>
                </a:path>
                <a:path w="3456940" h="2036445">
                  <a:moveTo>
                    <a:pt x="180314" y="457200"/>
                  </a:moveTo>
                  <a:lnTo>
                    <a:pt x="176745" y="444500"/>
                  </a:lnTo>
                  <a:lnTo>
                    <a:pt x="166039" y="457200"/>
                  </a:lnTo>
                  <a:lnTo>
                    <a:pt x="165493" y="457200"/>
                  </a:lnTo>
                  <a:lnTo>
                    <a:pt x="167716" y="469900"/>
                  </a:lnTo>
                  <a:lnTo>
                    <a:pt x="172440" y="469900"/>
                  </a:lnTo>
                  <a:lnTo>
                    <a:pt x="179425" y="457200"/>
                  </a:lnTo>
                  <a:lnTo>
                    <a:pt x="180314" y="457200"/>
                  </a:lnTo>
                  <a:close/>
                </a:path>
                <a:path w="3456940" h="2036445">
                  <a:moveTo>
                    <a:pt x="180314" y="152400"/>
                  </a:moveTo>
                  <a:lnTo>
                    <a:pt x="164477" y="152400"/>
                  </a:lnTo>
                  <a:lnTo>
                    <a:pt x="166763" y="165100"/>
                  </a:lnTo>
                  <a:lnTo>
                    <a:pt x="154406" y="165100"/>
                  </a:lnTo>
                  <a:lnTo>
                    <a:pt x="156222" y="177800"/>
                  </a:lnTo>
                  <a:lnTo>
                    <a:pt x="167157" y="177800"/>
                  </a:lnTo>
                  <a:lnTo>
                    <a:pt x="170776" y="165100"/>
                  </a:lnTo>
                  <a:lnTo>
                    <a:pt x="179425" y="165100"/>
                  </a:lnTo>
                  <a:lnTo>
                    <a:pt x="180314" y="152400"/>
                  </a:lnTo>
                  <a:close/>
                </a:path>
                <a:path w="3456940" h="2036445">
                  <a:moveTo>
                    <a:pt x="181102" y="330200"/>
                  </a:moveTo>
                  <a:lnTo>
                    <a:pt x="164871" y="330200"/>
                  </a:lnTo>
                  <a:lnTo>
                    <a:pt x="166039" y="342900"/>
                  </a:lnTo>
                  <a:lnTo>
                    <a:pt x="177419" y="342900"/>
                  </a:lnTo>
                  <a:lnTo>
                    <a:pt x="181102" y="330200"/>
                  </a:lnTo>
                  <a:close/>
                </a:path>
                <a:path w="3456940" h="2036445">
                  <a:moveTo>
                    <a:pt x="181216" y="76200"/>
                  </a:moveTo>
                  <a:lnTo>
                    <a:pt x="177647" y="76200"/>
                  </a:lnTo>
                  <a:lnTo>
                    <a:pt x="168719" y="63500"/>
                  </a:lnTo>
                  <a:lnTo>
                    <a:pt x="166039" y="76200"/>
                  </a:lnTo>
                  <a:lnTo>
                    <a:pt x="165150" y="76200"/>
                  </a:lnTo>
                  <a:lnTo>
                    <a:pt x="166928" y="88900"/>
                  </a:lnTo>
                  <a:lnTo>
                    <a:pt x="179425" y="88900"/>
                  </a:lnTo>
                  <a:lnTo>
                    <a:pt x="181216" y="76200"/>
                  </a:lnTo>
                  <a:close/>
                </a:path>
                <a:path w="3456940" h="2036445">
                  <a:moveTo>
                    <a:pt x="182105" y="1320800"/>
                  </a:moveTo>
                  <a:lnTo>
                    <a:pt x="179425" y="1320800"/>
                  </a:lnTo>
                  <a:lnTo>
                    <a:pt x="180314" y="1333500"/>
                  </a:lnTo>
                  <a:lnTo>
                    <a:pt x="182105" y="1320800"/>
                  </a:lnTo>
                  <a:close/>
                </a:path>
                <a:path w="3456940" h="2036445">
                  <a:moveTo>
                    <a:pt x="182105" y="1308100"/>
                  </a:moveTo>
                  <a:lnTo>
                    <a:pt x="174231" y="1295400"/>
                  </a:lnTo>
                  <a:lnTo>
                    <a:pt x="169278" y="1295400"/>
                  </a:lnTo>
                  <a:lnTo>
                    <a:pt x="167170" y="1308100"/>
                  </a:lnTo>
                  <a:lnTo>
                    <a:pt x="167817" y="1308100"/>
                  </a:lnTo>
                  <a:lnTo>
                    <a:pt x="169608" y="1320800"/>
                  </a:lnTo>
                  <a:lnTo>
                    <a:pt x="152654" y="1320800"/>
                  </a:lnTo>
                  <a:lnTo>
                    <a:pt x="154432" y="1308100"/>
                  </a:lnTo>
                  <a:lnTo>
                    <a:pt x="154317" y="1295400"/>
                  </a:lnTo>
                  <a:lnTo>
                    <a:pt x="138036" y="1295400"/>
                  </a:lnTo>
                  <a:lnTo>
                    <a:pt x="139890" y="1282700"/>
                  </a:lnTo>
                  <a:lnTo>
                    <a:pt x="142824" y="1282700"/>
                  </a:lnTo>
                  <a:lnTo>
                    <a:pt x="134429" y="1270000"/>
                  </a:lnTo>
                  <a:lnTo>
                    <a:pt x="130556" y="1282700"/>
                  </a:lnTo>
                  <a:lnTo>
                    <a:pt x="127647" y="1282700"/>
                  </a:lnTo>
                  <a:lnTo>
                    <a:pt x="124980" y="1295400"/>
                  </a:lnTo>
                  <a:lnTo>
                    <a:pt x="123190" y="1282700"/>
                  </a:lnTo>
                  <a:lnTo>
                    <a:pt x="122301" y="1295400"/>
                  </a:lnTo>
                  <a:lnTo>
                    <a:pt x="130327" y="1308100"/>
                  </a:lnTo>
                  <a:lnTo>
                    <a:pt x="131229" y="1295400"/>
                  </a:lnTo>
                  <a:lnTo>
                    <a:pt x="138366" y="1308100"/>
                  </a:lnTo>
                  <a:lnTo>
                    <a:pt x="139966" y="1308100"/>
                  </a:lnTo>
                  <a:lnTo>
                    <a:pt x="139814" y="1320800"/>
                  </a:lnTo>
                  <a:lnTo>
                    <a:pt x="148183" y="1320800"/>
                  </a:lnTo>
                  <a:lnTo>
                    <a:pt x="145173" y="1333500"/>
                  </a:lnTo>
                  <a:lnTo>
                    <a:pt x="166928" y="1333500"/>
                  </a:lnTo>
                  <a:lnTo>
                    <a:pt x="166039" y="1346200"/>
                  </a:lnTo>
                  <a:lnTo>
                    <a:pt x="173177" y="1333500"/>
                  </a:lnTo>
                  <a:lnTo>
                    <a:pt x="179425" y="1320800"/>
                  </a:lnTo>
                  <a:lnTo>
                    <a:pt x="179425" y="1308100"/>
                  </a:lnTo>
                  <a:lnTo>
                    <a:pt x="182105" y="1308100"/>
                  </a:lnTo>
                  <a:close/>
                </a:path>
                <a:path w="3456940" h="2036445">
                  <a:moveTo>
                    <a:pt x="182994" y="1193800"/>
                  </a:moveTo>
                  <a:lnTo>
                    <a:pt x="174967" y="1181100"/>
                  </a:lnTo>
                  <a:lnTo>
                    <a:pt x="164249" y="1181100"/>
                  </a:lnTo>
                  <a:lnTo>
                    <a:pt x="163639" y="1193800"/>
                  </a:lnTo>
                  <a:lnTo>
                    <a:pt x="182994" y="1193800"/>
                  </a:lnTo>
                  <a:close/>
                </a:path>
                <a:path w="3456940" h="2036445">
                  <a:moveTo>
                    <a:pt x="184785" y="977900"/>
                  </a:moveTo>
                  <a:lnTo>
                    <a:pt x="169659" y="977900"/>
                  </a:lnTo>
                  <a:lnTo>
                    <a:pt x="170726" y="990600"/>
                  </a:lnTo>
                  <a:lnTo>
                    <a:pt x="184594" y="990600"/>
                  </a:lnTo>
                  <a:lnTo>
                    <a:pt x="184785" y="977900"/>
                  </a:lnTo>
                  <a:close/>
                </a:path>
                <a:path w="3456940" h="2036445">
                  <a:moveTo>
                    <a:pt x="184785" y="50800"/>
                  </a:moveTo>
                  <a:lnTo>
                    <a:pt x="183413" y="38100"/>
                  </a:lnTo>
                  <a:lnTo>
                    <a:pt x="182105" y="38100"/>
                  </a:lnTo>
                  <a:lnTo>
                    <a:pt x="180314" y="25400"/>
                  </a:lnTo>
                  <a:lnTo>
                    <a:pt x="166039" y="25400"/>
                  </a:lnTo>
                  <a:lnTo>
                    <a:pt x="166039" y="38100"/>
                  </a:lnTo>
                  <a:lnTo>
                    <a:pt x="169608" y="38100"/>
                  </a:lnTo>
                  <a:lnTo>
                    <a:pt x="170218" y="50800"/>
                  </a:lnTo>
                  <a:lnTo>
                    <a:pt x="184785" y="50800"/>
                  </a:lnTo>
                  <a:close/>
                </a:path>
                <a:path w="3456940" h="2036445">
                  <a:moveTo>
                    <a:pt x="185674" y="596900"/>
                  </a:moveTo>
                  <a:lnTo>
                    <a:pt x="180314" y="584200"/>
                  </a:lnTo>
                  <a:lnTo>
                    <a:pt x="169608" y="584200"/>
                  </a:lnTo>
                  <a:lnTo>
                    <a:pt x="174066" y="571500"/>
                  </a:lnTo>
                  <a:lnTo>
                    <a:pt x="162471" y="584200"/>
                  </a:lnTo>
                  <a:lnTo>
                    <a:pt x="161239" y="571500"/>
                  </a:lnTo>
                  <a:lnTo>
                    <a:pt x="156222" y="571500"/>
                  </a:lnTo>
                  <a:lnTo>
                    <a:pt x="160350" y="558800"/>
                  </a:lnTo>
                  <a:lnTo>
                    <a:pt x="167271" y="558800"/>
                  </a:lnTo>
                  <a:lnTo>
                    <a:pt x="163360" y="546100"/>
                  </a:lnTo>
                  <a:lnTo>
                    <a:pt x="179425" y="546100"/>
                  </a:lnTo>
                  <a:lnTo>
                    <a:pt x="176745" y="533400"/>
                  </a:lnTo>
                  <a:lnTo>
                    <a:pt x="184785" y="533400"/>
                  </a:lnTo>
                  <a:lnTo>
                    <a:pt x="182270" y="520700"/>
                  </a:lnTo>
                  <a:lnTo>
                    <a:pt x="172224" y="520700"/>
                  </a:lnTo>
                  <a:lnTo>
                    <a:pt x="168719" y="533400"/>
                  </a:lnTo>
                  <a:lnTo>
                    <a:pt x="163029" y="533400"/>
                  </a:lnTo>
                  <a:lnTo>
                    <a:pt x="162064" y="546100"/>
                  </a:lnTo>
                  <a:lnTo>
                    <a:pt x="155587" y="546100"/>
                  </a:lnTo>
                  <a:lnTo>
                    <a:pt x="152755" y="558800"/>
                  </a:lnTo>
                  <a:lnTo>
                    <a:pt x="145415" y="558800"/>
                  </a:lnTo>
                  <a:lnTo>
                    <a:pt x="143383" y="546100"/>
                  </a:lnTo>
                  <a:lnTo>
                    <a:pt x="131229" y="546100"/>
                  </a:lnTo>
                  <a:lnTo>
                    <a:pt x="130327" y="558800"/>
                  </a:lnTo>
                  <a:lnTo>
                    <a:pt x="135763" y="558800"/>
                  </a:lnTo>
                  <a:lnTo>
                    <a:pt x="140258" y="571500"/>
                  </a:lnTo>
                  <a:lnTo>
                    <a:pt x="148183" y="571500"/>
                  </a:lnTo>
                  <a:lnTo>
                    <a:pt x="150863" y="584200"/>
                  </a:lnTo>
                  <a:lnTo>
                    <a:pt x="159791" y="584200"/>
                  </a:lnTo>
                  <a:lnTo>
                    <a:pt x="164249" y="596900"/>
                  </a:lnTo>
                  <a:lnTo>
                    <a:pt x="185674" y="596900"/>
                  </a:lnTo>
                  <a:close/>
                </a:path>
                <a:path w="3456940" h="2036445">
                  <a:moveTo>
                    <a:pt x="185813" y="558800"/>
                  </a:moveTo>
                  <a:lnTo>
                    <a:pt x="169684" y="558800"/>
                  </a:lnTo>
                  <a:lnTo>
                    <a:pt x="171284" y="571500"/>
                  </a:lnTo>
                  <a:lnTo>
                    <a:pt x="174066" y="571500"/>
                  </a:lnTo>
                  <a:lnTo>
                    <a:pt x="182105" y="571500"/>
                  </a:lnTo>
                  <a:lnTo>
                    <a:pt x="185813" y="558800"/>
                  </a:lnTo>
                  <a:close/>
                </a:path>
                <a:path w="3456940" h="2036445">
                  <a:moveTo>
                    <a:pt x="186880" y="1117600"/>
                  </a:moveTo>
                  <a:lnTo>
                    <a:pt x="169608" y="1117600"/>
                  </a:lnTo>
                  <a:lnTo>
                    <a:pt x="171399" y="1130300"/>
                  </a:lnTo>
                  <a:lnTo>
                    <a:pt x="183273" y="1130300"/>
                  </a:lnTo>
                  <a:lnTo>
                    <a:pt x="184556" y="1130300"/>
                  </a:lnTo>
                  <a:lnTo>
                    <a:pt x="186880" y="1117600"/>
                  </a:lnTo>
                  <a:close/>
                </a:path>
                <a:path w="3456940" h="2036445">
                  <a:moveTo>
                    <a:pt x="187464" y="850900"/>
                  </a:moveTo>
                  <a:lnTo>
                    <a:pt x="186347" y="838200"/>
                  </a:lnTo>
                  <a:lnTo>
                    <a:pt x="177419" y="838200"/>
                  </a:lnTo>
                  <a:lnTo>
                    <a:pt x="172288" y="850900"/>
                  </a:lnTo>
                  <a:lnTo>
                    <a:pt x="187464" y="850900"/>
                  </a:lnTo>
                  <a:close/>
                </a:path>
                <a:path w="3456940" h="2036445">
                  <a:moveTo>
                    <a:pt x="188353" y="965200"/>
                  </a:moveTo>
                  <a:lnTo>
                    <a:pt x="186563" y="952500"/>
                  </a:lnTo>
                  <a:lnTo>
                    <a:pt x="187464" y="965200"/>
                  </a:lnTo>
                  <a:lnTo>
                    <a:pt x="188353" y="965200"/>
                  </a:lnTo>
                  <a:close/>
                </a:path>
                <a:path w="3456940" h="2036445">
                  <a:moveTo>
                    <a:pt x="188353" y="127000"/>
                  </a:moveTo>
                  <a:lnTo>
                    <a:pt x="182994" y="127000"/>
                  </a:lnTo>
                  <a:lnTo>
                    <a:pt x="179425" y="114300"/>
                  </a:lnTo>
                  <a:lnTo>
                    <a:pt x="173177" y="127000"/>
                  </a:lnTo>
                  <a:lnTo>
                    <a:pt x="174066" y="139700"/>
                  </a:lnTo>
                  <a:lnTo>
                    <a:pt x="188353" y="139700"/>
                  </a:lnTo>
                  <a:lnTo>
                    <a:pt x="188353" y="127000"/>
                  </a:lnTo>
                  <a:close/>
                </a:path>
                <a:path w="3456940" h="2036445">
                  <a:moveTo>
                    <a:pt x="188582" y="1143000"/>
                  </a:moveTo>
                  <a:lnTo>
                    <a:pt x="188353" y="1143000"/>
                  </a:lnTo>
                  <a:lnTo>
                    <a:pt x="183273" y="1130300"/>
                  </a:lnTo>
                  <a:lnTo>
                    <a:pt x="177863" y="1143000"/>
                  </a:lnTo>
                  <a:lnTo>
                    <a:pt x="176745" y="1143000"/>
                  </a:lnTo>
                  <a:lnTo>
                    <a:pt x="183832" y="1155700"/>
                  </a:lnTo>
                  <a:lnTo>
                    <a:pt x="188582" y="1143000"/>
                  </a:lnTo>
                  <a:close/>
                </a:path>
                <a:path w="3456940" h="2036445">
                  <a:moveTo>
                    <a:pt x="189242" y="215900"/>
                  </a:moveTo>
                  <a:lnTo>
                    <a:pt x="183896" y="203200"/>
                  </a:lnTo>
                  <a:lnTo>
                    <a:pt x="180314" y="203200"/>
                  </a:lnTo>
                  <a:lnTo>
                    <a:pt x="182105" y="190500"/>
                  </a:lnTo>
                  <a:lnTo>
                    <a:pt x="168008" y="190500"/>
                  </a:lnTo>
                  <a:lnTo>
                    <a:pt x="164363" y="203200"/>
                  </a:lnTo>
                  <a:lnTo>
                    <a:pt x="177647" y="203200"/>
                  </a:lnTo>
                  <a:lnTo>
                    <a:pt x="169608" y="215900"/>
                  </a:lnTo>
                  <a:lnTo>
                    <a:pt x="173177" y="215900"/>
                  </a:lnTo>
                  <a:lnTo>
                    <a:pt x="176745" y="228600"/>
                  </a:lnTo>
                  <a:lnTo>
                    <a:pt x="185674" y="228600"/>
                  </a:lnTo>
                  <a:lnTo>
                    <a:pt x="189242" y="215900"/>
                  </a:lnTo>
                  <a:close/>
                </a:path>
                <a:path w="3456940" h="2036445">
                  <a:moveTo>
                    <a:pt x="190144" y="927100"/>
                  </a:moveTo>
                  <a:lnTo>
                    <a:pt x="180314" y="927100"/>
                  </a:lnTo>
                  <a:lnTo>
                    <a:pt x="171399" y="914400"/>
                  </a:lnTo>
                  <a:lnTo>
                    <a:pt x="166928" y="927100"/>
                  </a:lnTo>
                  <a:lnTo>
                    <a:pt x="171399" y="939800"/>
                  </a:lnTo>
                  <a:lnTo>
                    <a:pt x="166039" y="939800"/>
                  </a:lnTo>
                  <a:lnTo>
                    <a:pt x="167817" y="952500"/>
                  </a:lnTo>
                  <a:lnTo>
                    <a:pt x="165176" y="952500"/>
                  </a:lnTo>
                  <a:lnTo>
                    <a:pt x="163131" y="939800"/>
                  </a:lnTo>
                  <a:lnTo>
                    <a:pt x="150863" y="939800"/>
                  </a:lnTo>
                  <a:lnTo>
                    <a:pt x="148920" y="952500"/>
                  </a:lnTo>
                  <a:lnTo>
                    <a:pt x="161569" y="952500"/>
                  </a:lnTo>
                  <a:lnTo>
                    <a:pt x="159791" y="965200"/>
                  </a:lnTo>
                  <a:lnTo>
                    <a:pt x="176390" y="965200"/>
                  </a:lnTo>
                  <a:lnTo>
                    <a:pt x="174523" y="952500"/>
                  </a:lnTo>
                  <a:lnTo>
                    <a:pt x="180428" y="952500"/>
                  </a:lnTo>
                  <a:lnTo>
                    <a:pt x="182257" y="939800"/>
                  </a:lnTo>
                  <a:lnTo>
                    <a:pt x="180314" y="939800"/>
                  </a:lnTo>
                  <a:lnTo>
                    <a:pt x="190144" y="927100"/>
                  </a:lnTo>
                  <a:close/>
                </a:path>
                <a:path w="3456940" h="2036445">
                  <a:moveTo>
                    <a:pt x="190703" y="1104900"/>
                  </a:moveTo>
                  <a:lnTo>
                    <a:pt x="190436" y="1092200"/>
                  </a:lnTo>
                  <a:lnTo>
                    <a:pt x="189242" y="1092200"/>
                  </a:lnTo>
                  <a:lnTo>
                    <a:pt x="188353" y="1079500"/>
                  </a:lnTo>
                  <a:lnTo>
                    <a:pt x="185877" y="1079500"/>
                  </a:lnTo>
                  <a:lnTo>
                    <a:pt x="189242" y="1066800"/>
                  </a:lnTo>
                  <a:lnTo>
                    <a:pt x="177647" y="1066800"/>
                  </a:lnTo>
                  <a:lnTo>
                    <a:pt x="173634" y="1054100"/>
                  </a:lnTo>
                  <a:lnTo>
                    <a:pt x="162953" y="1054100"/>
                  </a:lnTo>
                  <a:lnTo>
                    <a:pt x="162471" y="1066800"/>
                  </a:lnTo>
                  <a:lnTo>
                    <a:pt x="152654" y="1066800"/>
                  </a:lnTo>
                  <a:lnTo>
                    <a:pt x="151752" y="1079500"/>
                  </a:lnTo>
                  <a:lnTo>
                    <a:pt x="166928" y="1079500"/>
                  </a:lnTo>
                  <a:lnTo>
                    <a:pt x="166039" y="1066800"/>
                  </a:lnTo>
                  <a:lnTo>
                    <a:pt x="174066" y="1066800"/>
                  </a:lnTo>
                  <a:lnTo>
                    <a:pt x="176441" y="1079500"/>
                  </a:lnTo>
                  <a:lnTo>
                    <a:pt x="174967" y="1079500"/>
                  </a:lnTo>
                  <a:lnTo>
                    <a:pt x="174256" y="1084580"/>
                  </a:lnTo>
                  <a:lnTo>
                    <a:pt x="175856" y="1092200"/>
                  </a:lnTo>
                  <a:lnTo>
                    <a:pt x="175856" y="1104900"/>
                  </a:lnTo>
                  <a:lnTo>
                    <a:pt x="190703" y="1104900"/>
                  </a:lnTo>
                  <a:close/>
                </a:path>
                <a:path w="3456940" h="2036445">
                  <a:moveTo>
                    <a:pt x="191312" y="1346200"/>
                  </a:moveTo>
                  <a:lnTo>
                    <a:pt x="188582" y="1346200"/>
                  </a:lnTo>
                  <a:lnTo>
                    <a:pt x="183502" y="1333500"/>
                  </a:lnTo>
                  <a:lnTo>
                    <a:pt x="176745" y="1346200"/>
                  </a:lnTo>
                  <a:lnTo>
                    <a:pt x="174066" y="1358900"/>
                  </a:lnTo>
                  <a:lnTo>
                    <a:pt x="153771" y="1358900"/>
                  </a:lnTo>
                  <a:lnTo>
                    <a:pt x="154432" y="1371600"/>
                  </a:lnTo>
                  <a:lnTo>
                    <a:pt x="165252" y="1371600"/>
                  </a:lnTo>
                  <a:lnTo>
                    <a:pt x="162814" y="1384300"/>
                  </a:lnTo>
                  <a:lnTo>
                    <a:pt x="167919" y="1384300"/>
                  </a:lnTo>
                  <a:lnTo>
                    <a:pt x="171284" y="1397000"/>
                  </a:lnTo>
                  <a:lnTo>
                    <a:pt x="159791" y="1397000"/>
                  </a:lnTo>
                  <a:lnTo>
                    <a:pt x="158902" y="1409700"/>
                  </a:lnTo>
                  <a:lnTo>
                    <a:pt x="174967" y="1409700"/>
                  </a:lnTo>
                  <a:lnTo>
                    <a:pt x="174066" y="1397000"/>
                  </a:lnTo>
                  <a:lnTo>
                    <a:pt x="190144" y="1397000"/>
                  </a:lnTo>
                  <a:lnTo>
                    <a:pt x="185674" y="1384300"/>
                  </a:lnTo>
                  <a:lnTo>
                    <a:pt x="179019" y="1384300"/>
                  </a:lnTo>
                  <a:lnTo>
                    <a:pt x="176745" y="1371600"/>
                  </a:lnTo>
                  <a:lnTo>
                    <a:pt x="181216" y="1371600"/>
                  </a:lnTo>
                  <a:lnTo>
                    <a:pt x="183527" y="1358900"/>
                  </a:lnTo>
                  <a:lnTo>
                    <a:pt x="191033" y="1358900"/>
                  </a:lnTo>
                  <a:lnTo>
                    <a:pt x="191312" y="1346200"/>
                  </a:lnTo>
                  <a:close/>
                </a:path>
                <a:path w="3456940" h="2036445">
                  <a:moveTo>
                    <a:pt x="191503" y="1193800"/>
                  </a:moveTo>
                  <a:lnTo>
                    <a:pt x="183896" y="1181100"/>
                  </a:lnTo>
                  <a:lnTo>
                    <a:pt x="175856" y="1181100"/>
                  </a:lnTo>
                  <a:lnTo>
                    <a:pt x="182994" y="1193800"/>
                  </a:lnTo>
                  <a:lnTo>
                    <a:pt x="191503" y="1193800"/>
                  </a:lnTo>
                  <a:close/>
                </a:path>
                <a:path w="3456940" h="2036445">
                  <a:moveTo>
                    <a:pt x="191922" y="177800"/>
                  </a:moveTo>
                  <a:lnTo>
                    <a:pt x="186563" y="165100"/>
                  </a:lnTo>
                  <a:lnTo>
                    <a:pt x="180314" y="165100"/>
                  </a:lnTo>
                  <a:lnTo>
                    <a:pt x="177368" y="177800"/>
                  </a:lnTo>
                  <a:lnTo>
                    <a:pt x="191922" y="177800"/>
                  </a:lnTo>
                  <a:close/>
                </a:path>
                <a:path w="3456940" h="2036445">
                  <a:moveTo>
                    <a:pt x="193713" y="12700"/>
                  </a:moveTo>
                  <a:lnTo>
                    <a:pt x="188353" y="0"/>
                  </a:lnTo>
                  <a:lnTo>
                    <a:pt x="180149" y="0"/>
                  </a:lnTo>
                  <a:lnTo>
                    <a:pt x="181876" y="12700"/>
                  </a:lnTo>
                  <a:lnTo>
                    <a:pt x="193713" y="12700"/>
                  </a:lnTo>
                  <a:close/>
                </a:path>
                <a:path w="3456940" h="2036445">
                  <a:moveTo>
                    <a:pt x="194043" y="863600"/>
                  </a:moveTo>
                  <a:lnTo>
                    <a:pt x="177647" y="863600"/>
                  </a:lnTo>
                  <a:lnTo>
                    <a:pt x="180314" y="876300"/>
                  </a:lnTo>
                  <a:lnTo>
                    <a:pt x="166928" y="876300"/>
                  </a:lnTo>
                  <a:lnTo>
                    <a:pt x="173926" y="889000"/>
                  </a:lnTo>
                  <a:lnTo>
                    <a:pt x="179425" y="889000"/>
                  </a:lnTo>
                  <a:lnTo>
                    <a:pt x="182245" y="876300"/>
                  </a:lnTo>
                  <a:lnTo>
                    <a:pt x="190487" y="876300"/>
                  </a:lnTo>
                  <a:lnTo>
                    <a:pt x="194043" y="863600"/>
                  </a:lnTo>
                  <a:close/>
                </a:path>
                <a:path w="3456940" h="2036445">
                  <a:moveTo>
                    <a:pt x="194602" y="1422400"/>
                  </a:moveTo>
                  <a:lnTo>
                    <a:pt x="193624" y="1409700"/>
                  </a:lnTo>
                  <a:lnTo>
                    <a:pt x="180314" y="1409700"/>
                  </a:lnTo>
                  <a:lnTo>
                    <a:pt x="176745" y="1422400"/>
                  </a:lnTo>
                  <a:lnTo>
                    <a:pt x="194602" y="1422400"/>
                  </a:lnTo>
                  <a:close/>
                </a:path>
                <a:path w="3456940" h="2036445">
                  <a:moveTo>
                    <a:pt x="194640" y="1485900"/>
                  </a:moveTo>
                  <a:lnTo>
                    <a:pt x="193713" y="1473200"/>
                  </a:lnTo>
                  <a:lnTo>
                    <a:pt x="182105" y="1473200"/>
                  </a:lnTo>
                  <a:lnTo>
                    <a:pt x="178650" y="1485900"/>
                  </a:lnTo>
                  <a:lnTo>
                    <a:pt x="194640" y="1485900"/>
                  </a:lnTo>
                  <a:close/>
                </a:path>
                <a:path w="3456940" h="2036445">
                  <a:moveTo>
                    <a:pt x="195491" y="406400"/>
                  </a:moveTo>
                  <a:lnTo>
                    <a:pt x="178536" y="406400"/>
                  </a:lnTo>
                  <a:lnTo>
                    <a:pt x="182105" y="419100"/>
                  </a:lnTo>
                  <a:lnTo>
                    <a:pt x="174066" y="419100"/>
                  </a:lnTo>
                  <a:lnTo>
                    <a:pt x="172288" y="406400"/>
                  </a:lnTo>
                  <a:lnTo>
                    <a:pt x="167881" y="406400"/>
                  </a:lnTo>
                  <a:lnTo>
                    <a:pt x="167817" y="393700"/>
                  </a:lnTo>
                  <a:lnTo>
                    <a:pt x="152755" y="393700"/>
                  </a:lnTo>
                  <a:lnTo>
                    <a:pt x="155321" y="406400"/>
                  </a:lnTo>
                  <a:lnTo>
                    <a:pt x="158902" y="406400"/>
                  </a:lnTo>
                  <a:lnTo>
                    <a:pt x="157111" y="419100"/>
                  </a:lnTo>
                  <a:lnTo>
                    <a:pt x="165150" y="431800"/>
                  </a:lnTo>
                  <a:lnTo>
                    <a:pt x="164249" y="419100"/>
                  </a:lnTo>
                  <a:lnTo>
                    <a:pt x="168719" y="431800"/>
                  </a:lnTo>
                  <a:lnTo>
                    <a:pt x="185115" y="431800"/>
                  </a:lnTo>
                  <a:lnTo>
                    <a:pt x="183819" y="419100"/>
                  </a:lnTo>
                  <a:lnTo>
                    <a:pt x="195491" y="419100"/>
                  </a:lnTo>
                  <a:lnTo>
                    <a:pt x="195491" y="406400"/>
                  </a:lnTo>
                  <a:close/>
                </a:path>
                <a:path w="3456940" h="2036445">
                  <a:moveTo>
                    <a:pt x="196392" y="101600"/>
                  </a:moveTo>
                  <a:lnTo>
                    <a:pt x="191033" y="88900"/>
                  </a:lnTo>
                  <a:lnTo>
                    <a:pt x="180314" y="88900"/>
                  </a:lnTo>
                  <a:lnTo>
                    <a:pt x="177647" y="101600"/>
                  </a:lnTo>
                  <a:lnTo>
                    <a:pt x="196392" y="101600"/>
                  </a:lnTo>
                  <a:close/>
                </a:path>
                <a:path w="3456940" h="2036445">
                  <a:moveTo>
                    <a:pt x="198056" y="355600"/>
                  </a:moveTo>
                  <a:lnTo>
                    <a:pt x="182994" y="355600"/>
                  </a:lnTo>
                  <a:lnTo>
                    <a:pt x="182994" y="368300"/>
                  </a:lnTo>
                  <a:lnTo>
                    <a:pt x="197281" y="368300"/>
                  </a:lnTo>
                  <a:lnTo>
                    <a:pt x="198056" y="355600"/>
                  </a:lnTo>
                  <a:close/>
                </a:path>
                <a:path w="3456940" h="2036445">
                  <a:moveTo>
                    <a:pt x="198170" y="1219200"/>
                  </a:moveTo>
                  <a:lnTo>
                    <a:pt x="193713" y="1206500"/>
                  </a:lnTo>
                  <a:lnTo>
                    <a:pt x="182994" y="1219200"/>
                  </a:lnTo>
                  <a:lnTo>
                    <a:pt x="180314" y="1219200"/>
                  </a:lnTo>
                  <a:lnTo>
                    <a:pt x="182105" y="1231900"/>
                  </a:lnTo>
                  <a:lnTo>
                    <a:pt x="183108" y="1231900"/>
                  </a:lnTo>
                  <a:lnTo>
                    <a:pt x="185458" y="1244600"/>
                  </a:lnTo>
                  <a:lnTo>
                    <a:pt x="193484" y="1244600"/>
                  </a:lnTo>
                  <a:lnTo>
                    <a:pt x="198170" y="1231900"/>
                  </a:lnTo>
                  <a:lnTo>
                    <a:pt x="197281" y="1231900"/>
                  </a:lnTo>
                  <a:lnTo>
                    <a:pt x="198170" y="1219200"/>
                  </a:lnTo>
                  <a:close/>
                </a:path>
                <a:path w="3456940" h="2036445">
                  <a:moveTo>
                    <a:pt x="199466" y="914400"/>
                  </a:moveTo>
                  <a:lnTo>
                    <a:pt x="198170" y="901700"/>
                  </a:lnTo>
                  <a:lnTo>
                    <a:pt x="183984" y="901700"/>
                  </a:lnTo>
                  <a:lnTo>
                    <a:pt x="184785" y="914400"/>
                  </a:lnTo>
                  <a:lnTo>
                    <a:pt x="199466" y="914400"/>
                  </a:lnTo>
                  <a:close/>
                </a:path>
                <a:path w="3456940" h="2036445">
                  <a:moveTo>
                    <a:pt x="201650" y="152400"/>
                  </a:moveTo>
                  <a:lnTo>
                    <a:pt x="189293" y="152400"/>
                  </a:lnTo>
                  <a:lnTo>
                    <a:pt x="187464" y="165100"/>
                  </a:lnTo>
                  <a:lnTo>
                    <a:pt x="199961" y="165100"/>
                  </a:lnTo>
                  <a:lnTo>
                    <a:pt x="201650" y="152400"/>
                  </a:lnTo>
                  <a:close/>
                </a:path>
                <a:path w="3456940" h="2036445">
                  <a:moveTo>
                    <a:pt x="202641" y="825500"/>
                  </a:moveTo>
                  <a:lnTo>
                    <a:pt x="201739" y="812800"/>
                  </a:lnTo>
                  <a:lnTo>
                    <a:pt x="199072" y="812800"/>
                  </a:lnTo>
                  <a:lnTo>
                    <a:pt x="197281" y="800100"/>
                  </a:lnTo>
                  <a:lnTo>
                    <a:pt x="194487" y="800100"/>
                  </a:lnTo>
                  <a:lnTo>
                    <a:pt x="199110" y="787400"/>
                  </a:lnTo>
                  <a:lnTo>
                    <a:pt x="185674" y="787400"/>
                  </a:lnTo>
                  <a:lnTo>
                    <a:pt x="189039" y="800100"/>
                  </a:lnTo>
                  <a:lnTo>
                    <a:pt x="187375" y="800100"/>
                  </a:lnTo>
                  <a:lnTo>
                    <a:pt x="182333" y="812800"/>
                  </a:lnTo>
                  <a:lnTo>
                    <a:pt x="190144" y="812800"/>
                  </a:lnTo>
                  <a:lnTo>
                    <a:pt x="188353" y="825500"/>
                  </a:lnTo>
                  <a:lnTo>
                    <a:pt x="187464" y="825500"/>
                  </a:lnTo>
                  <a:lnTo>
                    <a:pt x="191719" y="838200"/>
                  </a:lnTo>
                  <a:lnTo>
                    <a:pt x="197396" y="838200"/>
                  </a:lnTo>
                  <a:lnTo>
                    <a:pt x="201891" y="825500"/>
                  </a:lnTo>
                  <a:lnTo>
                    <a:pt x="202641" y="825500"/>
                  </a:lnTo>
                  <a:close/>
                </a:path>
                <a:path w="3456940" h="2036445">
                  <a:moveTo>
                    <a:pt x="202641" y="533400"/>
                  </a:moveTo>
                  <a:lnTo>
                    <a:pt x="197281" y="520700"/>
                  </a:lnTo>
                  <a:lnTo>
                    <a:pt x="187464" y="533400"/>
                  </a:lnTo>
                  <a:lnTo>
                    <a:pt x="186563" y="533400"/>
                  </a:lnTo>
                  <a:lnTo>
                    <a:pt x="191579" y="546100"/>
                  </a:lnTo>
                  <a:lnTo>
                    <a:pt x="186169" y="546100"/>
                  </a:lnTo>
                  <a:lnTo>
                    <a:pt x="187464" y="558800"/>
                  </a:lnTo>
                  <a:lnTo>
                    <a:pt x="200012" y="558800"/>
                  </a:lnTo>
                  <a:lnTo>
                    <a:pt x="200850" y="546100"/>
                  </a:lnTo>
                  <a:lnTo>
                    <a:pt x="195237" y="546100"/>
                  </a:lnTo>
                  <a:lnTo>
                    <a:pt x="201739" y="533400"/>
                  </a:lnTo>
                  <a:lnTo>
                    <a:pt x="202641" y="533400"/>
                  </a:lnTo>
                  <a:close/>
                </a:path>
                <a:path w="3456940" h="2036445">
                  <a:moveTo>
                    <a:pt x="202641" y="190500"/>
                  </a:moveTo>
                  <a:lnTo>
                    <a:pt x="199961" y="177800"/>
                  </a:lnTo>
                  <a:lnTo>
                    <a:pt x="191922" y="177800"/>
                  </a:lnTo>
                  <a:lnTo>
                    <a:pt x="185674" y="190500"/>
                  </a:lnTo>
                  <a:lnTo>
                    <a:pt x="188353" y="190500"/>
                  </a:lnTo>
                  <a:lnTo>
                    <a:pt x="192824" y="203200"/>
                  </a:lnTo>
                  <a:lnTo>
                    <a:pt x="199961" y="190500"/>
                  </a:lnTo>
                  <a:lnTo>
                    <a:pt x="202641" y="190500"/>
                  </a:lnTo>
                  <a:close/>
                </a:path>
                <a:path w="3456940" h="2036445">
                  <a:moveTo>
                    <a:pt x="202641" y="63500"/>
                  </a:moveTo>
                  <a:lnTo>
                    <a:pt x="189242" y="50800"/>
                  </a:lnTo>
                  <a:lnTo>
                    <a:pt x="187579" y="63500"/>
                  </a:lnTo>
                  <a:lnTo>
                    <a:pt x="189242" y="63500"/>
                  </a:lnTo>
                  <a:lnTo>
                    <a:pt x="194271" y="76200"/>
                  </a:lnTo>
                  <a:lnTo>
                    <a:pt x="202641" y="76200"/>
                  </a:lnTo>
                  <a:lnTo>
                    <a:pt x="202641" y="63500"/>
                  </a:lnTo>
                  <a:close/>
                </a:path>
                <a:path w="3456940" h="2036445">
                  <a:moveTo>
                    <a:pt x="203530" y="1333500"/>
                  </a:moveTo>
                  <a:lnTo>
                    <a:pt x="201930" y="1320800"/>
                  </a:lnTo>
                  <a:lnTo>
                    <a:pt x="190347" y="1320800"/>
                  </a:lnTo>
                  <a:lnTo>
                    <a:pt x="189242" y="1333500"/>
                  </a:lnTo>
                  <a:lnTo>
                    <a:pt x="203530" y="1333500"/>
                  </a:lnTo>
                  <a:close/>
                </a:path>
                <a:path w="3456940" h="2036445">
                  <a:moveTo>
                    <a:pt x="203530" y="1168400"/>
                  </a:moveTo>
                  <a:lnTo>
                    <a:pt x="196392" y="1168400"/>
                  </a:lnTo>
                  <a:lnTo>
                    <a:pt x="195389" y="1155700"/>
                  </a:lnTo>
                  <a:lnTo>
                    <a:pt x="183832" y="1155700"/>
                  </a:lnTo>
                  <a:lnTo>
                    <a:pt x="181330" y="1155700"/>
                  </a:lnTo>
                  <a:lnTo>
                    <a:pt x="188353" y="1168400"/>
                  </a:lnTo>
                  <a:lnTo>
                    <a:pt x="187464" y="1168400"/>
                  </a:lnTo>
                  <a:lnTo>
                    <a:pt x="187464" y="1181100"/>
                  </a:lnTo>
                  <a:lnTo>
                    <a:pt x="201739" y="1181100"/>
                  </a:lnTo>
                  <a:lnTo>
                    <a:pt x="203530" y="1168400"/>
                  </a:lnTo>
                  <a:close/>
                </a:path>
                <a:path w="3456940" h="2036445">
                  <a:moveTo>
                    <a:pt x="203530" y="228600"/>
                  </a:moveTo>
                  <a:lnTo>
                    <a:pt x="187464" y="228600"/>
                  </a:lnTo>
                  <a:lnTo>
                    <a:pt x="186563" y="241300"/>
                  </a:lnTo>
                  <a:lnTo>
                    <a:pt x="180314" y="241300"/>
                  </a:lnTo>
                  <a:lnTo>
                    <a:pt x="178536" y="254000"/>
                  </a:lnTo>
                  <a:lnTo>
                    <a:pt x="167817" y="254000"/>
                  </a:lnTo>
                  <a:lnTo>
                    <a:pt x="165506" y="266700"/>
                  </a:lnTo>
                  <a:lnTo>
                    <a:pt x="173748" y="266700"/>
                  </a:lnTo>
                  <a:lnTo>
                    <a:pt x="168833" y="279400"/>
                  </a:lnTo>
                  <a:lnTo>
                    <a:pt x="169608" y="279400"/>
                  </a:lnTo>
                  <a:lnTo>
                    <a:pt x="174320" y="292100"/>
                  </a:lnTo>
                  <a:lnTo>
                    <a:pt x="179209" y="279400"/>
                  </a:lnTo>
                  <a:lnTo>
                    <a:pt x="182410" y="279400"/>
                  </a:lnTo>
                  <a:lnTo>
                    <a:pt x="182105" y="266700"/>
                  </a:lnTo>
                  <a:lnTo>
                    <a:pt x="176606" y="266700"/>
                  </a:lnTo>
                  <a:lnTo>
                    <a:pt x="180314" y="254000"/>
                  </a:lnTo>
                  <a:lnTo>
                    <a:pt x="195262" y="254000"/>
                  </a:lnTo>
                  <a:lnTo>
                    <a:pt x="194602" y="241300"/>
                  </a:lnTo>
                  <a:lnTo>
                    <a:pt x="203530" y="241300"/>
                  </a:lnTo>
                  <a:lnTo>
                    <a:pt x="203530" y="228600"/>
                  </a:lnTo>
                  <a:close/>
                </a:path>
                <a:path w="3456940" h="2036445">
                  <a:moveTo>
                    <a:pt x="203530" y="190500"/>
                  </a:moveTo>
                  <a:lnTo>
                    <a:pt x="200850" y="177800"/>
                  </a:lnTo>
                  <a:lnTo>
                    <a:pt x="202641" y="190500"/>
                  </a:lnTo>
                  <a:lnTo>
                    <a:pt x="203530" y="190500"/>
                  </a:lnTo>
                  <a:close/>
                </a:path>
                <a:path w="3456940" h="2036445">
                  <a:moveTo>
                    <a:pt x="204647" y="762000"/>
                  </a:moveTo>
                  <a:lnTo>
                    <a:pt x="202641" y="762000"/>
                  </a:lnTo>
                  <a:lnTo>
                    <a:pt x="196824" y="749300"/>
                  </a:lnTo>
                  <a:lnTo>
                    <a:pt x="192265" y="762000"/>
                  </a:lnTo>
                  <a:lnTo>
                    <a:pt x="190207" y="762000"/>
                  </a:lnTo>
                  <a:lnTo>
                    <a:pt x="191922" y="774700"/>
                  </a:lnTo>
                  <a:lnTo>
                    <a:pt x="200380" y="774700"/>
                  </a:lnTo>
                  <a:lnTo>
                    <a:pt x="204647" y="762000"/>
                  </a:lnTo>
                  <a:close/>
                </a:path>
                <a:path w="3456940" h="2036445">
                  <a:moveTo>
                    <a:pt x="208889" y="622300"/>
                  </a:moveTo>
                  <a:lnTo>
                    <a:pt x="204419" y="609600"/>
                  </a:lnTo>
                  <a:lnTo>
                    <a:pt x="193484" y="609600"/>
                  </a:lnTo>
                  <a:lnTo>
                    <a:pt x="190360" y="622300"/>
                  </a:lnTo>
                  <a:lnTo>
                    <a:pt x="183337" y="622300"/>
                  </a:lnTo>
                  <a:lnTo>
                    <a:pt x="184048" y="609600"/>
                  </a:lnTo>
                  <a:lnTo>
                    <a:pt x="169938" y="609600"/>
                  </a:lnTo>
                  <a:lnTo>
                    <a:pt x="168389" y="622300"/>
                  </a:lnTo>
                  <a:lnTo>
                    <a:pt x="166039" y="622300"/>
                  </a:lnTo>
                  <a:lnTo>
                    <a:pt x="165354" y="635000"/>
                  </a:lnTo>
                  <a:lnTo>
                    <a:pt x="166598" y="647700"/>
                  </a:lnTo>
                  <a:lnTo>
                    <a:pt x="180314" y="647700"/>
                  </a:lnTo>
                  <a:lnTo>
                    <a:pt x="176301" y="660400"/>
                  </a:lnTo>
                  <a:lnTo>
                    <a:pt x="175628" y="660400"/>
                  </a:lnTo>
                  <a:lnTo>
                    <a:pt x="179311" y="673100"/>
                  </a:lnTo>
                  <a:lnTo>
                    <a:pt x="181229" y="673100"/>
                  </a:lnTo>
                  <a:lnTo>
                    <a:pt x="188353" y="673100"/>
                  </a:lnTo>
                  <a:lnTo>
                    <a:pt x="191363" y="660400"/>
                  </a:lnTo>
                  <a:lnTo>
                    <a:pt x="190360" y="660400"/>
                  </a:lnTo>
                  <a:lnTo>
                    <a:pt x="186347" y="647700"/>
                  </a:lnTo>
                  <a:lnTo>
                    <a:pt x="182105" y="647700"/>
                  </a:lnTo>
                  <a:lnTo>
                    <a:pt x="181216" y="635000"/>
                  </a:lnTo>
                  <a:lnTo>
                    <a:pt x="180314" y="635000"/>
                  </a:lnTo>
                  <a:lnTo>
                    <a:pt x="178536" y="622300"/>
                  </a:lnTo>
                  <a:lnTo>
                    <a:pt x="180314" y="622300"/>
                  </a:lnTo>
                  <a:lnTo>
                    <a:pt x="185674" y="635000"/>
                  </a:lnTo>
                  <a:lnTo>
                    <a:pt x="198170" y="635000"/>
                  </a:lnTo>
                  <a:lnTo>
                    <a:pt x="199961" y="622300"/>
                  </a:lnTo>
                  <a:lnTo>
                    <a:pt x="208889" y="622300"/>
                  </a:lnTo>
                  <a:close/>
                </a:path>
                <a:path w="3456940" h="2036445">
                  <a:moveTo>
                    <a:pt x="208889" y="38100"/>
                  </a:moveTo>
                  <a:lnTo>
                    <a:pt x="201739" y="25400"/>
                  </a:lnTo>
                  <a:lnTo>
                    <a:pt x="189242" y="25400"/>
                  </a:lnTo>
                  <a:lnTo>
                    <a:pt x="192824" y="38100"/>
                  </a:lnTo>
                  <a:lnTo>
                    <a:pt x="208889" y="38100"/>
                  </a:lnTo>
                  <a:close/>
                </a:path>
                <a:path w="3456940" h="2036445">
                  <a:moveTo>
                    <a:pt x="209296" y="444500"/>
                  </a:moveTo>
                  <a:lnTo>
                    <a:pt x="207987" y="431800"/>
                  </a:lnTo>
                  <a:lnTo>
                    <a:pt x="193802" y="431800"/>
                  </a:lnTo>
                  <a:lnTo>
                    <a:pt x="194602" y="444500"/>
                  </a:lnTo>
                  <a:lnTo>
                    <a:pt x="204419" y="444500"/>
                  </a:lnTo>
                  <a:lnTo>
                    <a:pt x="209296" y="444500"/>
                  </a:lnTo>
                  <a:close/>
                </a:path>
                <a:path w="3456940" h="2036445">
                  <a:moveTo>
                    <a:pt x="209778" y="1104900"/>
                  </a:moveTo>
                  <a:lnTo>
                    <a:pt x="208889" y="1104900"/>
                  </a:lnTo>
                  <a:lnTo>
                    <a:pt x="205320" y="1092200"/>
                  </a:lnTo>
                  <a:lnTo>
                    <a:pt x="199072" y="1104900"/>
                  </a:lnTo>
                  <a:lnTo>
                    <a:pt x="197281" y="1104900"/>
                  </a:lnTo>
                  <a:lnTo>
                    <a:pt x="194602" y="1117600"/>
                  </a:lnTo>
                  <a:lnTo>
                    <a:pt x="190144" y="1117600"/>
                  </a:lnTo>
                  <a:lnTo>
                    <a:pt x="197281" y="1130300"/>
                  </a:lnTo>
                  <a:lnTo>
                    <a:pt x="208889" y="1130300"/>
                  </a:lnTo>
                  <a:lnTo>
                    <a:pt x="207987" y="1117600"/>
                  </a:lnTo>
                  <a:lnTo>
                    <a:pt x="209778" y="1104900"/>
                  </a:lnTo>
                  <a:close/>
                </a:path>
                <a:path w="3456940" h="2036445">
                  <a:moveTo>
                    <a:pt x="210439" y="508000"/>
                  </a:moveTo>
                  <a:lnTo>
                    <a:pt x="195491" y="508000"/>
                  </a:lnTo>
                  <a:lnTo>
                    <a:pt x="195491" y="520700"/>
                  </a:lnTo>
                  <a:lnTo>
                    <a:pt x="197281" y="520700"/>
                  </a:lnTo>
                  <a:lnTo>
                    <a:pt x="207987" y="520700"/>
                  </a:lnTo>
                  <a:lnTo>
                    <a:pt x="210439" y="508000"/>
                  </a:lnTo>
                  <a:close/>
                </a:path>
                <a:path w="3456940" h="2036445">
                  <a:moveTo>
                    <a:pt x="210451" y="660400"/>
                  </a:moveTo>
                  <a:lnTo>
                    <a:pt x="208889" y="647700"/>
                  </a:lnTo>
                  <a:lnTo>
                    <a:pt x="193941" y="647700"/>
                  </a:lnTo>
                  <a:lnTo>
                    <a:pt x="196392" y="660400"/>
                  </a:lnTo>
                  <a:lnTo>
                    <a:pt x="210451" y="660400"/>
                  </a:lnTo>
                  <a:close/>
                </a:path>
                <a:path w="3456940" h="2036445">
                  <a:moveTo>
                    <a:pt x="210667" y="1536700"/>
                  </a:moveTo>
                  <a:lnTo>
                    <a:pt x="208889" y="1524000"/>
                  </a:lnTo>
                  <a:lnTo>
                    <a:pt x="196392" y="1524000"/>
                  </a:lnTo>
                  <a:lnTo>
                    <a:pt x="193497" y="1511300"/>
                  </a:lnTo>
                  <a:lnTo>
                    <a:pt x="183705" y="1511300"/>
                  </a:lnTo>
                  <a:lnTo>
                    <a:pt x="180314" y="1524000"/>
                  </a:lnTo>
                  <a:lnTo>
                    <a:pt x="194602" y="1524000"/>
                  </a:lnTo>
                  <a:lnTo>
                    <a:pt x="193713" y="1536700"/>
                  </a:lnTo>
                  <a:lnTo>
                    <a:pt x="196392" y="1536700"/>
                  </a:lnTo>
                  <a:lnTo>
                    <a:pt x="209778" y="1549400"/>
                  </a:lnTo>
                  <a:lnTo>
                    <a:pt x="210667" y="1536700"/>
                  </a:lnTo>
                  <a:close/>
                </a:path>
                <a:path w="3456940" h="2036445">
                  <a:moveTo>
                    <a:pt x="210667" y="1498600"/>
                  </a:moveTo>
                  <a:lnTo>
                    <a:pt x="193713" y="1498600"/>
                  </a:lnTo>
                  <a:lnTo>
                    <a:pt x="194602" y="1511300"/>
                  </a:lnTo>
                  <a:lnTo>
                    <a:pt x="208889" y="1511300"/>
                  </a:lnTo>
                  <a:lnTo>
                    <a:pt x="210667" y="1498600"/>
                  </a:lnTo>
                  <a:close/>
                </a:path>
                <a:path w="3456940" h="2036445">
                  <a:moveTo>
                    <a:pt x="211340" y="1079500"/>
                  </a:moveTo>
                  <a:lnTo>
                    <a:pt x="210667" y="1066800"/>
                  </a:lnTo>
                  <a:lnTo>
                    <a:pt x="197281" y="1066800"/>
                  </a:lnTo>
                  <a:lnTo>
                    <a:pt x="197612" y="1079500"/>
                  </a:lnTo>
                  <a:lnTo>
                    <a:pt x="211340" y="1079500"/>
                  </a:lnTo>
                  <a:close/>
                </a:path>
                <a:path w="3456940" h="2036445">
                  <a:moveTo>
                    <a:pt x="211963" y="850900"/>
                  </a:moveTo>
                  <a:lnTo>
                    <a:pt x="207987" y="850900"/>
                  </a:lnTo>
                  <a:lnTo>
                    <a:pt x="206209" y="838200"/>
                  </a:lnTo>
                  <a:lnTo>
                    <a:pt x="199961" y="850900"/>
                  </a:lnTo>
                  <a:lnTo>
                    <a:pt x="197281" y="850900"/>
                  </a:lnTo>
                  <a:lnTo>
                    <a:pt x="202628" y="863600"/>
                  </a:lnTo>
                  <a:lnTo>
                    <a:pt x="196392" y="863600"/>
                  </a:lnTo>
                  <a:lnTo>
                    <a:pt x="195491" y="876300"/>
                  </a:lnTo>
                  <a:lnTo>
                    <a:pt x="210667" y="876300"/>
                  </a:lnTo>
                  <a:lnTo>
                    <a:pt x="208546" y="863600"/>
                  </a:lnTo>
                  <a:lnTo>
                    <a:pt x="211963" y="850900"/>
                  </a:lnTo>
                  <a:close/>
                </a:path>
                <a:path w="3456940" h="2036445">
                  <a:moveTo>
                    <a:pt x="212458" y="330200"/>
                  </a:moveTo>
                  <a:lnTo>
                    <a:pt x="212229" y="330200"/>
                  </a:lnTo>
                  <a:lnTo>
                    <a:pt x="212293" y="330365"/>
                  </a:lnTo>
                  <a:lnTo>
                    <a:pt x="212458" y="330200"/>
                  </a:lnTo>
                  <a:close/>
                </a:path>
                <a:path w="3456940" h="2036445">
                  <a:moveTo>
                    <a:pt x="213347" y="1257300"/>
                  </a:moveTo>
                  <a:lnTo>
                    <a:pt x="198170" y="1257300"/>
                  </a:lnTo>
                  <a:lnTo>
                    <a:pt x="199072" y="1270000"/>
                  </a:lnTo>
                  <a:lnTo>
                    <a:pt x="188353" y="1270000"/>
                  </a:lnTo>
                  <a:lnTo>
                    <a:pt x="186563" y="1282700"/>
                  </a:lnTo>
                  <a:lnTo>
                    <a:pt x="200850" y="1282700"/>
                  </a:lnTo>
                  <a:lnTo>
                    <a:pt x="204419" y="1282700"/>
                  </a:lnTo>
                  <a:lnTo>
                    <a:pt x="202641" y="1270000"/>
                  </a:lnTo>
                  <a:lnTo>
                    <a:pt x="213347" y="1270000"/>
                  </a:lnTo>
                  <a:lnTo>
                    <a:pt x="213347" y="1257300"/>
                  </a:lnTo>
                  <a:close/>
                </a:path>
                <a:path w="3456940" h="2036445">
                  <a:moveTo>
                    <a:pt x="213347" y="254000"/>
                  </a:moveTo>
                  <a:lnTo>
                    <a:pt x="209550" y="241300"/>
                  </a:lnTo>
                  <a:lnTo>
                    <a:pt x="204203" y="241300"/>
                  </a:lnTo>
                  <a:lnTo>
                    <a:pt x="198170" y="254000"/>
                  </a:lnTo>
                  <a:lnTo>
                    <a:pt x="204419" y="266700"/>
                  </a:lnTo>
                  <a:lnTo>
                    <a:pt x="197281" y="266700"/>
                  </a:lnTo>
                  <a:lnTo>
                    <a:pt x="196964" y="279400"/>
                  </a:lnTo>
                  <a:lnTo>
                    <a:pt x="212725" y="279400"/>
                  </a:lnTo>
                  <a:lnTo>
                    <a:pt x="211455" y="266700"/>
                  </a:lnTo>
                  <a:lnTo>
                    <a:pt x="206209" y="266700"/>
                  </a:lnTo>
                  <a:lnTo>
                    <a:pt x="213347" y="254000"/>
                  </a:lnTo>
                  <a:close/>
                </a:path>
                <a:path w="3456940" h="2036445">
                  <a:moveTo>
                    <a:pt x="213880" y="1143000"/>
                  </a:moveTo>
                  <a:lnTo>
                    <a:pt x="198247" y="1143000"/>
                  </a:lnTo>
                  <a:lnTo>
                    <a:pt x="199072" y="1155700"/>
                  </a:lnTo>
                  <a:lnTo>
                    <a:pt x="212902" y="1155700"/>
                  </a:lnTo>
                  <a:lnTo>
                    <a:pt x="213880" y="1143000"/>
                  </a:lnTo>
                  <a:close/>
                </a:path>
                <a:path w="3456940" h="2036445">
                  <a:moveTo>
                    <a:pt x="215138" y="584200"/>
                  </a:moveTo>
                  <a:lnTo>
                    <a:pt x="212458" y="571500"/>
                  </a:lnTo>
                  <a:lnTo>
                    <a:pt x="198170" y="571500"/>
                  </a:lnTo>
                  <a:lnTo>
                    <a:pt x="198170" y="584200"/>
                  </a:lnTo>
                  <a:lnTo>
                    <a:pt x="190144" y="584200"/>
                  </a:lnTo>
                  <a:lnTo>
                    <a:pt x="185674" y="596900"/>
                  </a:lnTo>
                  <a:lnTo>
                    <a:pt x="201752" y="596900"/>
                  </a:lnTo>
                  <a:lnTo>
                    <a:pt x="202641" y="584200"/>
                  </a:lnTo>
                  <a:lnTo>
                    <a:pt x="215138" y="584200"/>
                  </a:lnTo>
                  <a:close/>
                </a:path>
                <a:path w="3456940" h="2036445">
                  <a:moveTo>
                    <a:pt x="215353" y="711200"/>
                  </a:moveTo>
                  <a:lnTo>
                    <a:pt x="210007" y="698500"/>
                  </a:lnTo>
                  <a:lnTo>
                    <a:pt x="199961" y="711200"/>
                  </a:lnTo>
                  <a:lnTo>
                    <a:pt x="215353" y="711200"/>
                  </a:lnTo>
                  <a:close/>
                </a:path>
                <a:path w="3456940" h="2036445">
                  <a:moveTo>
                    <a:pt x="215684" y="202222"/>
                  </a:moveTo>
                  <a:lnTo>
                    <a:pt x="211569" y="190500"/>
                  </a:lnTo>
                  <a:lnTo>
                    <a:pt x="215138" y="203200"/>
                  </a:lnTo>
                  <a:lnTo>
                    <a:pt x="215684" y="202222"/>
                  </a:lnTo>
                  <a:close/>
                </a:path>
                <a:path w="3456940" h="2036445">
                  <a:moveTo>
                    <a:pt x="216027" y="88900"/>
                  </a:moveTo>
                  <a:lnTo>
                    <a:pt x="196392" y="88900"/>
                  </a:lnTo>
                  <a:lnTo>
                    <a:pt x="197281" y="101600"/>
                  </a:lnTo>
                  <a:lnTo>
                    <a:pt x="207098" y="101600"/>
                  </a:lnTo>
                  <a:lnTo>
                    <a:pt x="216027" y="88900"/>
                  </a:lnTo>
                  <a:close/>
                </a:path>
                <a:path w="3456940" h="2036445">
                  <a:moveTo>
                    <a:pt x="217309" y="1460500"/>
                  </a:moveTo>
                  <a:lnTo>
                    <a:pt x="201739" y="1460500"/>
                  </a:lnTo>
                  <a:lnTo>
                    <a:pt x="205930" y="1473200"/>
                  </a:lnTo>
                  <a:lnTo>
                    <a:pt x="213131" y="1473200"/>
                  </a:lnTo>
                  <a:lnTo>
                    <a:pt x="217309" y="1460500"/>
                  </a:lnTo>
                  <a:close/>
                </a:path>
                <a:path w="3456940" h="2036445">
                  <a:moveTo>
                    <a:pt x="217728" y="1574800"/>
                  </a:moveTo>
                  <a:lnTo>
                    <a:pt x="215582" y="1574800"/>
                  </a:lnTo>
                  <a:lnTo>
                    <a:pt x="210083" y="1562100"/>
                  </a:lnTo>
                  <a:lnTo>
                    <a:pt x="204419" y="1574800"/>
                  </a:lnTo>
                  <a:lnTo>
                    <a:pt x="208889" y="1574800"/>
                  </a:lnTo>
                  <a:lnTo>
                    <a:pt x="211569" y="1587500"/>
                  </a:lnTo>
                  <a:lnTo>
                    <a:pt x="213347" y="1587500"/>
                  </a:lnTo>
                  <a:lnTo>
                    <a:pt x="217728" y="1574800"/>
                  </a:lnTo>
                  <a:close/>
                </a:path>
                <a:path w="3456940" h="2036445">
                  <a:moveTo>
                    <a:pt x="218706" y="1054100"/>
                  </a:moveTo>
                  <a:lnTo>
                    <a:pt x="217817" y="1041400"/>
                  </a:lnTo>
                  <a:lnTo>
                    <a:pt x="207987" y="1041400"/>
                  </a:lnTo>
                  <a:lnTo>
                    <a:pt x="207264" y="1028700"/>
                  </a:lnTo>
                  <a:lnTo>
                    <a:pt x="194487" y="1028700"/>
                  </a:lnTo>
                  <a:lnTo>
                    <a:pt x="192824" y="1016000"/>
                  </a:lnTo>
                  <a:lnTo>
                    <a:pt x="178866" y="1016000"/>
                  </a:lnTo>
                  <a:lnTo>
                    <a:pt x="183146" y="1003300"/>
                  </a:lnTo>
                  <a:lnTo>
                    <a:pt x="168719" y="1003300"/>
                  </a:lnTo>
                  <a:lnTo>
                    <a:pt x="173075" y="1016000"/>
                  </a:lnTo>
                  <a:lnTo>
                    <a:pt x="178511" y="1016000"/>
                  </a:lnTo>
                  <a:lnTo>
                    <a:pt x="179425" y="1028700"/>
                  </a:lnTo>
                  <a:lnTo>
                    <a:pt x="193713" y="1028700"/>
                  </a:lnTo>
                  <a:lnTo>
                    <a:pt x="192824" y="1041400"/>
                  </a:lnTo>
                  <a:lnTo>
                    <a:pt x="179362" y="1041400"/>
                  </a:lnTo>
                  <a:lnTo>
                    <a:pt x="180213" y="1054100"/>
                  </a:lnTo>
                  <a:lnTo>
                    <a:pt x="194411" y="1054100"/>
                  </a:lnTo>
                  <a:lnTo>
                    <a:pt x="194602" y="1041400"/>
                  </a:lnTo>
                  <a:lnTo>
                    <a:pt x="201739" y="1041400"/>
                  </a:lnTo>
                  <a:lnTo>
                    <a:pt x="203530" y="1054100"/>
                  </a:lnTo>
                  <a:lnTo>
                    <a:pt x="218706" y="1054100"/>
                  </a:lnTo>
                  <a:close/>
                </a:path>
                <a:path w="3456940" h="2036445">
                  <a:moveTo>
                    <a:pt x="222351" y="812800"/>
                  </a:moveTo>
                  <a:lnTo>
                    <a:pt x="221272" y="800100"/>
                  </a:lnTo>
                  <a:lnTo>
                    <a:pt x="210667" y="800100"/>
                  </a:lnTo>
                  <a:lnTo>
                    <a:pt x="207429" y="812800"/>
                  </a:lnTo>
                  <a:lnTo>
                    <a:pt x="222351" y="812800"/>
                  </a:lnTo>
                  <a:close/>
                </a:path>
                <a:path w="3456940" h="2036445">
                  <a:moveTo>
                    <a:pt x="222453" y="901700"/>
                  </a:moveTo>
                  <a:lnTo>
                    <a:pt x="221386" y="889000"/>
                  </a:lnTo>
                  <a:lnTo>
                    <a:pt x="212458" y="889000"/>
                  </a:lnTo>
                  <a:lnTo>
                    <a:pt x="205320" y="901700"/>
                  </a:lnTo>
                  <a:lnTo>
                    <a:pt x="209778" y="901700"/>
                  </a:lnTo>
                  <a:lnTo>
                    <a:pt x="216230" y="914400"/>
                  </a:lnTo>
                  <a:lnTo>
                    <a:pt x="220599" y="901700"/>
                  </a:lnTo>
                  <a:lnTo>
                    <a:pt x="222453" y="901700"/>
                  </a:lnTo>
                  <a:close/>
                </a:path>
                <a:path w="3456940" h="2036445">
                  <a:moveTo>
                    <a:pt x="222935" y="38100"/>
                  </a:moveTo>
                  <a:lnTo>
                    <a:pt x="215138" y="25400"/>
                  </a:lnTo>
                  <a:lnTo>
                    <a:pt x="211569" y="25400"/>
                  </a:lnTo>
                  <a:lnTo>
                    <a:pt x="208889" y="38100"/>
                  </a:lnTo>
                  <a:lnTo>
                    <a:pt x="222935" y="38100"/>
                  </a:lnTo>
                  <a:close/>
                </a:path>
                <a:path w="3456940" h="2036445">
                  <a:moveTo>
                    <a:pt x="224066" y="304800"/>
                  </a:moveTo>
                  <a:lnTo>
                    <a:pt x="219595" y="292100"/>
                  </a:lnTo>
                  <a:lnTo>
                    <a:pt x="205917" y="292100"/>
                  </a:lnTo>
                  <a:lnTo>
                    <a:pt x="207987" y="304800"/>
                  </a:lnTo>
                  <a:lnTo>
                    <a:pt x="196570" y="304800"/>
                  </a:lnTo>
                  <a:lnTo>
                    <a:pt x="191808" y="292100"/>
                  </a:lnTo>
                  <a:lnTo>
                    <a:pt x="183896" y="292100"/>
                  </a:lnTo>
                  <a:lnTo>
                    <a:pt x="177647" y="304800"/>
                  </a:lnTo>
                  <a:lnTo>
                    <a:pt x="182105" y="304800"/>
                  </a:lnTo>
                  <a:lnTo>
                    <a:pt x="189242" y="317500"/>
                  </a:lnTo>
                  <a:lnTo>
                    <a:pt x="184785" y="304800"/>
                  </a:lnTo>
                  <a:lnTo>
                    <a:pt x="188353" y="304800"/>
                  </a:lnTo>
                  <a:lnTo>
                    <a:pt x="193713" y="317500"/>
                  </a:lnTo>
                  <a:lnTo>
                    <a:pt x="189242" y="317500"/>
                  </a:lnTo>
                  <a:lnTo>
                    <a:pt x="182105" y="317500"/>
                  </a:lnTo>
                  <a:lnTo>
                    <a:pt x="182994" y="330200"/>
                  </a:lnTo>
                  <a:lnTo>
                    <a:pt x="197281" y="330200"/>
                  </a:lnTo>
                  <a:lnTo>
                    <a:pt x="198170" y="317500"/>
                  </a:lnTo>
                  <a:lnTo>
                    <a:pt x="221386" y="317500"/>
                  </a:lnTo>
                  <a:lnTo>
                    <a:pt x="224066" y="304800"/>
                  </a:lnTo>
                  <a:close/>
                </a:path>
                <a:path w="3456940" h="2036445">
                  <a:moveTo>
                    <a:pt x="224129" y="1409700"/>
                  </a:moveTo>
                  <a:lnTo>
                    <a:pt x="210362" y="1409700"/>
                  </a:lnTo>
                  <a:lnTo>
                    <a:pt x="207327" y="1397000"/>
                  </a:lnTo>
                  <a:lnTo>
                    <a:pt x="203530" y="1397000"/>
                  </a:lnTo>
                  <a:lnTo>
                    <a:pt x="207098" y="1384300"/>
                  </a:lnTo>
                  <a:lnTo>
                    <a:pt x="207987" y="1384300"/>
                  </a:lnTo>
                  <a:lnTo>
                    <a:pt x="203530" y="1371600"/>
                  </a:lnTo>
                  <a:lnTo>
                    <a:pt x="211569" y="1371600"/>
                  </a:lnTo>
                  <a:lnTo>
                    <a:pt x="212458" y="1358900"/>
                  </a:lnTo>
                  <a:lnTo>
                    <a:pt x="207098" y="1358900"/>
                  </a:lnTo>
                  <a:lnTo>
                    <a:pt x="197281" y="1346200"/>
                  </a:lnTo>
                  <a:lnTo>
                    <a:pt x="197281" y="1371600"/>
                  </a:lnTo>
                  <a:lnTo>
                    <a:pt x="193713" y="1371600"/>
                  </a:lnTo>
                  <a:lnTo>
                    <a:pt x="190144" y="1384300"/>
                  </a:lnTo>
                  <a:lnTo>
                    <a:pt x="191922" y="1384300"/>
                  </a:lnTo>
                  <a:lnTo>
                    <a:pt x="197281" y="1397000"/>
                  </a:lnTo>
                  <a:lnTo>
                    <a:pt x="199072" y="1397000"/>
                  </a:lnTo>
                  <a:lnTo>
                    <a:pt x="195491" y="1409700"/>
                  </a:lnTo>
                  <a:lnTo>
                    <a:pt x="209778" y="1409700"/>
                  </a:lnTo>
                  <a:lnTo>
                    <a:pt x="207098" y="1422400"/>
                  </a:lnTo>
                  <a:lnTo>
                    <a:pt x="200850" y="1422400"/>
                  </a:lnTo>
                  <a:lnTo>
                    <a:pt x="197281" y="1435100"/>
                  </a:lnTo>
                  <a:lnTo>
                    <a:pt x="192849" y="1435100"/>
                  </a:lnTo>
                  <a:lnTo>
                    <a:pt x="193929" y="1447800"/>
                  </a:lnTo>
                  <a:lnTo>
                    <a:pt x="205320" y="1447800"/>
                  </a:lnTo>
                  <a:lnTo>
                    <a:pt x="210667" y="1435100"/>
                  </a:lnTo>
                  <a:lnTo>
                    <a:pt x="215226" y="1422400"/>
                  </a:lnTo>
                  <a:lnTo>
                    <a:pt x="223723" y="1422400"/>
                  </a:lnTo>
                  <a:lnTo>
                    <a:pt x="224129" y="1409700"/>
                  </a:lnTo>
                  <a:close/>
                </a:path>
                <a:path w="3456940" h="2036445">
                  <a:moveTo>
                    <a:pt x="224713" y="355600"/>
                  </a:moveTo>
                  <a:lnTo>
                    <a:pt x="212458" y="355600"/>
                  </a:lnTo>
                  <a:lnTo>
                    <a:pt x="214236" y="342900"/>
                  </a:lnTo>
                  <a:lnTo>
                    <a:pt x="212585" y="331114"/>
                  </a:lnTo>
                  <a:lnTo>
                    <a:pt x="212293" y="330365"/>
                  </a:lnTo>
                  <a:lnTo>
                    <a:pt x="199961" y="342900"/>
                  </a:lnTo>
                  <a:lnTo>
                    <a:pt x="197281" y="342900"/>
                  </a:lnTo>
                  <a:lnTo>
                    <a:pt x="198170" y="355600"/>
                  </a:lnTo>
                  <a:lnTo>
                    <a:pt x="209778" y="355600"/>
                  </a:lnTo>
                  <a:lnTo>
                    <a:pt x="209778" y="368300"/>
                  </a:lnTo>
                  <a:lnTo>
                    <a:pt x="200850" y="368300"/>
                  </a:lnTo>
                  <a:lnTo>
                    <a:pt x="199072" y="381000"/>
                  </a:lnTo>
                  <a:lnTo>
                    <a:pt x="195262" y="381000"/>
                  </a:lnTo>
                  <a:lnTo>
                    <a:pt x="192036" y="393700"/>
                  </a:lnTo>
                  <a:lnTo>
                    <a:pt x="196392" y="393700"/>
                  </a:lnTo>
                  <a:lnTo>
                    <a:pt x="202311" y="406400"/>
                  </a:lnTo>
                  <a:lnTo>
                    <a:pt x="206324" y="393700"/>
                  </a:lnTo>
                  <a:lnTo>
                    <a:pt x="207810" y="393700"/>
                  </a:lnTo>
                  <a:lnTo>
                    <a:pt x="206209" y="381000"/>
                  </a:lnTo>
                  <a:lnTo>
                    <a:pt x="219595" y="381000"/>
                  </a:lnTo>
                  <a:lnTo>
                    <a:pt x="214236" y="368300"/>
                  </a:lnTo>
                  <a:lnTo>
                    <a:pt x="224066" y="368300"/>
                  </a:lnTo>
                  <a:lnTo>
                    <a:pt x="224713" y="355600"/>
                  </a:lnTo>
                  <a:close/>
                </a:path>
                <a:path w="3456940" h="2036445">
                  <a:moveTo>
                    <a:pt x="224955" y="1549400"/>
                  </a:moveTo>
                  <a:lnTo>
                    <a:pt x="218071" y="1536700"/>
                  </a:lnTo>
                  <a:lnTo>
                    <a:pt x="212788" y="1549400"/>
                  </a:lnTo>
                  <a:lnTo>
                    <a:pt x="210667" y="1549400"/>
                  </a:lnTo>
                  <a:lnTo>
                    <a:pt x="214528" y="1562100"/>
                  </a:lnTo>
                  <a:lnTo>
                    <a:pt x="220154" y="1562100"/>
                  </a:lnTo>
                  <a:lnTo>
                    <a:pt x="224599" y="1549400"/>
                  </a:lnTo>
                  <a:lnTo>
                    <a:pt x="224955" y="1549400"/>
                  </a:lnTo>
                  <a:close/>
                </a:path>
                <a:path w="3456940" h="2036445">
                  <a:moveTo>
                    <a:pt x="224955" y="635000"/>
                  </a:moveTo>
                  <a:lnTo>
                    <a:pt x="223164" y="622300"/>
                  </a:lnTo>
                  <a:lnTo>
                    <a:pt x="212344" y="622300"/>
                  </a:lnTo>
                  <a:lnTo>
                    <a:pt x="208216" y="635000"/>
                  </a:lnTo>
                  <a:lnTo>
                    <a:pt x="224955" y="635000"/>
                  </a:lnTo>
                  <a:close/>
                </a:path>
                <a:path w="3456940" h="2036445">
                  <a:moveTo>
                    <a:pt x="224955" y="215900"/>
                  </a:moveTo>
                  <a:lnTo>
                    <a:pt x="224218" y="215900"/>
                  </a:lnTo>
                  <a:lnTo>
                    <a:pt x="208546" y="215900"/>
                  </a:lnTo>
                  <a:lnTo>
                    <a:pt x="211747" y="228600"/>
                  </a:lnTo>
                  <a:lnTo>
                    <a:pt x="223926" y="228600"/>
                  </a:lnTo>
                  <a:lnTo>
                    <a:pt x="224955" y="215900"/>
                  </a:lnTo>
                  <a:close/>
                </a:path>
                <a:path w="3456940" h="2036445">
                  <a:moveTo>
                    <a:pt x="226809" y="419100"/>
                  </a:moveTo>
                  <a:lnTo>
                    <a:pt x="225729" y="406400"/>
                  </a:lnTo>
                  <a:lnTo>
                    <a:pt x="212394" y="406400"/>
                  </a:lnTo>
                  <a:lnTo>
                    <a:pt x="212013" y="419100"/>
                  </a:lnTo>
                  <a:lnTo>
                    <a:pt x="226809" y="419100"/>
                  </a:lnTo>
                  <a:close/>
                </a:path>
                <a:path w="3456940" h="2036445">
                  <a:moveTo>
                    <a:pt x="227634" y="330200"/>
                  </a:moveTo>
                  <a:lnTo>
                    <a:pt x="212458" y="330200"/>
                  </a:lnTo>
                  <a:lnTo>
                    <a:pt x="212585" y="331114"/>
                  </a:lnTo>
                  <a:lnTo>
                    <a:pt x="217081" y="342900"/>
                  </a:lnTo>
                  <a:lnTo>
                    <a:pt x="227634" y="342900"/>
                  </a:lnTo>
                  <a:lnTo>
                    <a:pt x="227634" y="330200"/>
                  </a:lnTo>
                  <a:close/>
                </a:path>
                <a:path w="3456940" h="2036445">
                  <a:moveTo>
                    <a:pt x="228549" y="1181100"/>
                  </a:moveTo>
                  <a:lnTo>
                    <a:pt x="226517" y="1168400"/>
                  </a:lnTo>
                  <a:lnTo>
                    <a:pt x="214236" y="1168400"/>
                  </a:lnTo>
                  <a:lnTo>
                    <a:pt x="212674" y="1181100"/>
                  </a:lnTo>
                  <a:lnTo>
                    <a:pt x="228549" y="1181100"/>
                  </a:lnTo>
                  <a:close/>
                </a:path>
                <a:path w="3456940" h="2036445">
                  <a:moveTo>
                    <a:pt x="228638" y="584200"/>
                  </a:moveTo>
                  <a:lnTo>
                    <a:pt x="223100" y="571500"/>
                  </a:lnTo>
                  <a:lnTo>
                    <a:pt x="215138" y="584200"/>
                  </a:lnTo>
                  <a:lnTo>
                    <a:pt x="219595" y="584200"/>
                  </a:lnTo>
                  <a:lnTo>
                    <a:pt x="222008" y="595401"/>
                  </a:lnTo>
                  <a:lnTo>
                    <a:pt x="226733" y="584200"/>
                  </a:lnTo>
                  <a:lnTo>
                    <a:pt x="228638" y="584200"/>
                  </a:lnTo>
                  <a:close/>
                </a:path>
                <a:path w="3456940" h="2036445">
                  <a:moveTo>
                    <a:pt x="229412" y="850900"/>
                  </a:moveTo>
                  <a:lnTo>
                    <a:pt x="227799" y="838200"/>
                  </a:lnTo>
                  <a:lnTo>
                    <a:pt x="213601" y="838200"/>
                  </a:lnTo>
                  <a:lnTo>
                    <a:pt x="217817" y="850900"/>
                  </a:lnTo>
                  <a:lnTo>
                    <a:pt x="229412" y="850900"/>
                  </a:lnTo>
                  <a:close/>
                </a:path>
                <a:path w="3456940" h="2036445">
                  <a:moveTo>
                    <a:pt x="229857" y="1333500"/>
                  </a:moveTo>
                  <a:lnTo>
                    <a:pt x="218706" y="1320800"/>
                  </a:lnTo>
                  <a:lnTo>
                    <a:pt x="216027" y="1333500"/>
                  </a:lnTo>
                  <a:lnTo>
                    <a:pt x="206108" y="1333500"/>
                  </a:lnTo>
                  <a:lnTo>
                    <a:pt x="202298" y="1346200"/>
                  </a:lnTo>
                  <a:lnTo>
                    <a:pt x="217817" y="1346200"/>
                  </a:lnTo>
                  <a:lnTo>
                    <a:pt x="217817" y="1333500"/>
                  </a:lnTo>
                  <a:lnTo>
                    <a:pt x="229857" y="1333500"/>
                  </a:lnTo>
                  <a:close/>
                </a:path>
                <a:path w="3456940" h="2036445">
                  <a:moveTo>
                    <a:pt x="230886" y="1536700"/>
                  </a:moveTo>
                  <a:lnTo>
                    <a:pt x="230314" y="1524000"/>
                  </a:lnTo>
                  <a:lnTo>
                    <a:pt x="216814" y="1524000"/>
                  </a:lnTo>
                  <a:lnTo>
                    <a:pt x="215366" y="1536700"/>
                  </a:lnTo>
                  <a:lnTo>
                    <a:pt x="218071" y="1536700"/>
                  </a:lnTo>
                  <a:lnTo>
                    <a:pt x="230886" y="1536700"/>
                  </a:lnTo>
                  <a:close/>
                </a:path>
                <a:path w="3456940" h="2036445">
                  <a:moveTo>
                    <a:pt x="230886" y="1498600"/>
                  </a:moveTo>
                  <a:lnTo>
                    <a:pt x="224955" y="1498600"/>
                  </a:lnTo>
                  <a:lnTo>
                    <a:pt x="224599" y="1485900"/>
                  </a:lnTo>
                  <a:lnTo>
                    <a:pt x="210019" y="1485900"/>
                  </a:lnTo>
                  <a:lnTo>
                    <a:pt x="212788" y="1498600"/>
                  </a:lnTo>
                  <a:lnTo>
                    <a:pt x="215366" y="1498600"/>
                  </a:lnTo>
                  <a:lnTo>
                    <a:pt x="216814" y="1511300"/>
                  </a:lnTo>
                  <a:lnTo>
                    <a:pt x="230314" y="1511300"/>
                  </a:lnTo>
                  <a:lnTo>
                    <a:pt x="230886" y="1498600"/>
                  </a:lnTo>
                  <a:close/>
                </a:path>
                <a:path w="3456940" h="2036445">
                  <a:moveTo>
                    <a:pt x="231203" y="88900"/>
                  </a:moveTo>
                  <a:lnTo>
                    <a:pt x="230238" y="76200"/>
                  </a:lnTo>
                  <a:lnTo>
                    <a:pt x="218274" y="76200"/>
                  </a:lnTo>
                  <a:lnTo>
                    <a:pt x="217817" y="88900"/>
                  </a:lnTo>
                  <a:lnTo>
                    <a:pt x="231203" y="88900"/>
                  </a:lnTo>
                  <a:close/>
                </a:path>
                <a:path w="3456940" h="2036445">
                  <a:moveTo>
                    <a:pt x="233883" y="139700"/>
                  </a:moveTo>
                  <a:lnTo>
                    <a:pt x="232092" y="139700"/>
                  </a:lnTo>
                  <a:lnTo>
                    <a:pt x="224955" y="127000"/>
                  </a:lnTo>
                  <a:lnTo>
                    <a:pt x="221881" y="114300"/>
                  </a:lnTo>
                  <a:lnTo>
                    <a:pt x="226288" y="114300"/>
                  </a:lnTo>
                  <a:lnTo>
                    <a:pt x="228942" y="101600"/>
                  </a:lnTo>
                  <a:lnTo>
                    <a:pt x="212432" y="101600"/>
                  </a:lnTo>
                  <a:lnTo>
                    <a:pt x="215138" y="114300"/>
                  </a:lnTo>
                  <a:lnTo>
                    <a:pt x="211569" y="114300"/>
                  </a:lnTo>
                  <a:lnTo>
                    <a:pt x="209778" y="127000"/>
                  </a:lnTo>
                  <a:lnTo>
                    <a:pt x="207987" y="127000"/>
                  </a:lnTo>
                  <a:lnTo>
                    <a:pt x="202641" y="114300"/>
                  </a:lnTo>
                  <a:lnTo>
                    <a:pt x="199072" y="127000"/>
                  </a:lnTo>
                  <a:lnTo>
                    <a:pt x="194602" y="127000"/>
                  </a:lnTo>
                  <a:lnTo>
                    <a:pt x="193713" y="139700"/>
                  </a:lnTo>
                  <a:lnTo>
                    <a:pt x="204419" y="139700"/>
                  </a:lnTo>
                  <a:lnTo>
                    <a:pt x="211569" y="127000"/>
                  </a:lnTo>
                  <a:lnTo>
                    <a:pt x="214236" y="127000"/>
                  </a:lnTo>
                  <a:lnTo>
                    <a:pt x="216916" y="139700"/>
                  </a:lnTo>
                  <a:lnTo>
                    <a:pt x="217258" y="139700"/>
                  </a:lnTo>
                  <a:lnTo>
                    <a:pt x="221843" y="152400"/>
                  </a:lnTo>
                  <a:lnTo>
                    <a:pt x="208889" y="152400"/>
                  </a:lnTo>
                  <a:lnTo>
                    <a:pt x="211874" y="165100"/>
                  </a:lnTo>
                  <a:lnTo>
                    <a:pt x="222859" y="165100"/>
                  </a:lnTo>
                  <a:lnTo>
                    <a:pt x="223291" y="165100"/>
                  </a:lnTo>
                  <a:lnTo>
                    <a:pt x="224624" y="152400"/>
                  </a:lnTo>
                  <a:lnTo>
                    <a:pt x="228523" y="152400"/>
                  </a:lnTo>
                  <a:lnTo>
                    <a:pt x="233883" y="139700"/>
                  </a:lnTo>
                  <a:close/>
                </a:path>
                <a:path w="3456940" h="2036445">
                  <a:moveTo>
                    <a:pt x="234454" y="393700"/>
                  </a:moveTo>
                  <a:lnTo>
                    <a:pt x="233095" y="393700"/>
                  </a:lnTo>
                  <a:lnTo>
                    <a:pt x="228561" y="381000"/>
                  </a:lnTo>
                  <a:lnTo>
                    <a:pt x="222275" y="381000"/>
                  </a:lnTo>
                  <a:lnTo>
                    <a:pt x="218897" y="393700"/>
                  </a:lnTo>
                  <a:lnTo>
                    <a:pt x="223532" y="393700"/>
                  </a:lnTo>
                  <a:lnTo>
                    <a:pt x="231203" y="406400"/>
                  </a:lnTo>
                  <a:lnTo>
                    <a:pt x="234454" y="393700"/>
                  </a:lnTo>
                  <a:close/>
                </a:path>
                <a:path w="3456940" h="2036445">
                  <a:moveTo>
                    <a:pt x="236105" y="533400"/>
                  </a:moveTo>
                  <a:lnTo>
                    <a:pt x="231978" y="520700"/>
                  </a:lnTo>
                  <a:lnTo>
                    <a:pt x="221386" y="520700"/>
                  </a:lnTo>
                  <a:lnTo>
                    <a:pt x="221386" y="533400"/>
                  </a:lnTo>
                  <a:lnTo>
                    <a:pt x="236105" y="533400"/>
                  </a:lnTo>
                  <a:close/>
                </a:path>
                <a:path w="3456940" h="2036445">
                  <a:moveTo>
                    <a:pt x="236562" y="787400"/>
                  </a:moveTo>
                  <a:lnTo>
                    <a:pt x="223164" y="787400"/>
                  </a:lnTo>
                  <a:lnTo>
                    <a:pt x="224066" y="774700"/>
                  </a:lnTo>
                  <a:lnTo>
                    <a:pt x="208889" y="774700"/>
                  </a:lnTo>
                  <a:lnTo>
                    <a:pt x="208737" y="787400"/>
                  </a:lnTo>
                  <a:lnTo>
                    <a:pt x="220484" y="787400"/>
                  </a:lnTo>
                  <a:lnTo>
                    <a:pt x="222275" y="800100"/>
                  </a:lnTo>
                  <a:lnTo>
                    <a:pt x="236562" y="800100"/>
                  </a:lnTo>
                  <a:lnTo>
                    <a:pt x="236562" y="787400"/>
                  </a:lnTo>
                  <a:close/>
                </a:path>
                <a:path w="3456940" h="2036445">
                  <a:moveTo>
                    <a:pt x="237223" y="1562100"/>
                  </a:moveTo>
                  <a:lnTo>
                    <a:pt x="223164" y="1562100"/>
                  </a:lnTo>
                  <a:lnTo>
                    <a:pt x="222250" y="1574800"/>
                  </a:lnTo>
                  <a:lnTo>
                    <a:pt x="236562" y="1574800"/>
                  </a:lnTo>
                  <a:lnTo>
                    <a:pt x="237223" y="1562100"/>
                  </a:lnTo>
                  <a:close/>
                </a:path>
                <a:path w="3456940" h="2036445">
                  <a:moveTo>
                    <a:pt x="237223" y="1473200"/>
                  </a:moveTo>
                  <a:lnTo>
                    <a:pt x="236562" y="1460500"/>
                  </a:lnTo>
                  <a:lnTo>
                    <a:pt x="222250" y="1460500"/>
                  </a:lnTo>
                  <a:lnTo>
                    <a:pt x="223164" y="1473200"/>
                  </a:lnTo>
                  <a:lnTo>
                    <a:pt x="237223" y="1473200"/>
                  </a:lnTo>
                  <a:close/>
                </a:path>
                <a:path w="3456940" h="2036445">
                  <a:moveTo>
                    <a:pt x="237350" y="558800"/>
                  </a:moveTo>
                  <a:lnTo>
                    <a:pt x="223164" y="558800"/>
                  </a:lnTo>
                  <a:lnTo>
                    <a:pt x="223164" y="546100"/>
                  </a:lnTo>
                  <a:lnTo>
                    <a:pt x="209778" y="546100"/>
                  </a:lnTo>
                  <a:lnTo>
                    <a:pt x="207937" y="558800"/>
                  </a:lnTo>
                  <a:lnTo>
                    <a:pt x="218706" y="558800"/>
                  </a:lnTo>
                  <a:lnTo>
                    <a:pt x="226733" y="571500"/>
                  </a:lnTo>
                  <a:lnTo>
                    <a:pt x="234772" y="571500"/>
                  </a:lnTo>
                  <a:lnTo>
                    <a:pt x="237350" y="558800"/>
                  </a:lnTo>
                  <a:close/>
                </a:path>
                <a:path w="3456940" h="2036445">
                  <a:moveTo>
                    <a:pt x="237477" y="1193800"/>
                  </a:moveTo>
                  <a:lnTo>
                    <a:pt x="223164" y="1193800"/>
                  </a:lnTo>
                  <a:lnTo>
                    <a:pt x="222275" y="1206500"/>
                  </a:lnTo>
                  <a:lnTo>
                    <a:pt x="216027" y="1206500"/>
                  </a:lnTo>
                  <a:lnTo>
                    <a:pt x="219595" y="1193800"/>
                  </a:lnTo>
                  <a:lnTo>
                    <a:pt x="215138" y="1193800"/>
                  </a:lnTo>
                  <a:lnTo>
                    <a:pt x="208889" y="1181100"/>
                  </a:lnTo>
                  <a:lnTo>
                    <a:pt x="205320" y="1193800"/>
                  </a:lnTo>
                  <a:lnTo>
                    <a:pt x="199961" y="1193800"/>
                  </a:lnTo>
                  <a:lnTo>
                    <a:pt x="206209" y="1206500"/>
                  </a:lnTo>
                  <a:lnTo>
                    <a:pt x="203530" y="1219200"/>
                  </a:lnTo>
                  <a:lnTo>
                    <a:pt x="204419" y="1219200"/>
                  </a:lnTo>
                  <a:lnTo>
                    <a:pt x="207098" y="1231900"/>
                  </a:lnTo>
                  <a:lnTo>
                    <a:pt x="209778" y="1231900"/>
                  </a:lnTo>
                  <a:lnTo>
                    <a:pt x="203530" y="1244600"/>
                  </a:lnTo>
                  <a:lnTo>
                    <a:pt x="218706" y="1244600"/>
                  </a:lnTo>
                  <a:lnTo>
                    <a:pt x="218706" y="1231900"/>
                  </a:lnTo>
                  <a:lnTo>
                    <a:pt x="216916" y="1231900"/>
                  </a:lnTo>
                  <a:lnTo>
                    <a:pt x="222275" y="1219200"/>
                  </a:lnTo>
                  <a:lnTo>
                    <a:pt x="215138" y="1231900"/>
                  </a:lnTo>
                  <a:lnTo>
                    <a:pt x="219595" y="1219200"/>
                  </a:lnTo>
                  <a:lnTo>
                    <a:pt x="221170" y="1219200"/>
                  </a:lnTo>
                  <a:lnTo>
                    <a:pt x="222834" y="1206500"/>
                  </a:lnTo>
                  <a:lnTo>
                    <a:pt x="236562" y="1206500"/>
                  </a:lnTo>
                  <a:lnTo>
                    <a:pt x="237477" y="1193800"/>
                  </a:lnTo>
                  <a:close/>
                </a:path>
                <a:path w="3456940" h="2036445">
                  <a:moveTo>
                    <a:pt x="238340" y="1231900"/>
                  </a:moveTo>
                  <a:lnTo>
                    <a:pt x="237998" y="1231900"/>
                  </a:lnTo>
                  <a:lnTo>
                    <a:pt x="234886" y="1219200"/>
                  </a:lnTo>
                  <a:lnTo>
                    <a:pt x="229933" y="1219200"/>
                  </a:lnTo>
                  <a:lnTo>
                    <a:pt x="224066" y="1231900"/>
                  </a:lnTo>
                  <a:lnTo>
                    <a:pt x="224066" y="1244600"/>
                  </a:lnTo>
                  <a:lnTo>
                    <a:pt x="232981" y="1244600"/>
                  </a:lnTo>
                  <a:lnTo>
                    <a:pt x="238340" y="1231900"/>
                  </a:lnTo>
                  <a:close/>
                </a:path>
                <a:path w="3456940" h="2036445">
                  <a:moveTo>
                    <a:pt x="239242" y="1587500"/>
                  </a:moveTo>
                  <a:lnTo>
                    <a:pt x="224955" y="1587500"/>
                  </a:lnTo>
                  <a:lnTo>
                    <a:pt x="223164" y="1600200"/>
                  </a:lnTo>
                  <a:lnTo>
                    <a:pt x="236855" y="1600200"/>
                  </a:lnTo>
                  <a:lnTo>
                    <a:pt x="239242" y="1587500"/>
                  </a:lnTo>
                  <a:close/>
                </a:path>
                <a:path w="3456940" h="2036445">
                  <a:moveTo>
                    <a:pt x="239242" y="1155700"/>
                  </a:moveTo>
                  <a:lnTo>
                    <a:pt x="237451" y="1143000"/>
                  </a:lnTo>
                  <a:lnTo>
                    <a:pt x="232092" y="1143000"/>
                  </a:lnTo>
                  <a:lnTo>
                    <a:pt x="233883" y="1130300"/>
                  </a:lnTo>
                  <a:lnTo>
                    <a:pt x="217258" y="1130300"/>
                  </a:lnTo>
                  <a:lnTo>
                    <a:pt x="219443" y="1143000"/>
                  </a:lnTo>
                  <a:lnTo>
                    <a:pt x="221386" y="1143000"/>
                  </a:lnTo>
                  <a:lnTo>
                    <a:pt x="223164" y="1155700"/>
                  </a:lnTo>
                  <a:lnTo>
                    <a:pt x="231203" y="1168400"/>
                  </a:lnTo>
                  <a:lnTo>
                    <a:pt x="230314" y="1155700"/>
                  </a:lnTo>
                  <a:lnTo>
                    <a:pt x="239242" y="1155700"/>
                  </a:lnTo>
                  <a:close/>
                </a:path>
                <a:path w="3456940" h="2036445">
                  <a:moveTo>
                    <a:pt x="239509" y="596900"/>
                  </a:moveTo>
                  <a:lnTo>
                    <a:pt x="234772" y="596900"/>
                  </a:lnTo>
                  <a:lnTo>
                    <a:pt x="226733" y="584200"/>
                  </a:lnTo>
                  <a:lnTo>
                    <a:pt x="222326" y="596900"/>
                  </a:lnTo>
                  <a:lnTo>
                    <a:pt x="222008" y="595401"/>
                  </a:lnTo>
                  <a:lnTo>
                    <a:pt x="221386" y="596900"/>
                  </a:lnTo>
                  <a:lnTo>
                    <a:pt x="224955" y="609600"/>
                  </a:lnTo>
                  <a:lnTo>
                    <a:pt x="235661" y="609600"/>
                  </a:lnTo>
                  <a:lnTo>
                    <a:pt x="239509" y="596900"/>
                  </a:lnTo>
                  <a:close/>
                </a:path>
                <a:path w="3456940" h="2036445">
                  <a:moveTo>
                    <a:pt x="239890" y="914400"/>
                  </a:moveTo>
                  <a:lnTo>
                    <a:pt x="224955" y="914400"/>
                  </a:lnTo>
                  <a:lnTo>
                    <a:pt x="232943" y="927100"/>
                  </a:lnTo>
                  <a:lnTo>
                    <a:pt x="238010" y="927100"/>
                  </a:lnTo>
                  <a:lnTo>
                    <a:pt x="239890" y="914400"/>
                  </a:lnTo>
                  <a:close/>
                </a:path>
                <a:path w="3456940" h="2036445">
                  <a:moveTo>
                    <a:pt x="240804" y="762000"/>
                  </a:moveTo>
                  <a:lnTo>
                    <a:pt x="240131" y="749300"/>
                  </a:lnTo>
                  <a:lnTo>
                    <a:pt x="228854" y="749300"/>
                  </a:lnTo>
                  <a:lnTo>
                    <a:pt x="226021" y="736600"/>
                  </a:lnTo>
                  <a:lnTo>
                    <a:pt x="235940" y="736600"/>
                  </a:lnTo>
                  <a:lnTo>
                    <a:pt x="233883" y="723900"/>
                  </a:lnTo>
                  <a:lnTo>
                    <a:pt x="219824" y="723900"/>
                  </a:lnTo>
                  <a:lnTo>
                    <a:pt x="221386" y="736600"/>
                  </a:lnTo>
                  <a:lnTo>
                    <a:pt x="216916" y="736600"/>
                  </a:lnTo>
                  <a:lnTo>
                    <a:pt x="213423" y="723900"/>
                  </a:lnTo>
                  <a:lnTo>
                    <a:pt x="207657" y="723900"/>
                  </a:lnTo>
                  <a:lnTo>
                    <a:pt x="202730" y="736600"/>
                  </a:lnTo>
                  <a:lnTo>
                    <a:pt x="201739" y="736600"/>
                  </a:lnTo>
                  <a:lnTo>
                    <a:pt x="204419" y="749300"/>
                  </a:lnTo>
                  <a:lnTo>
                    <a:pt x="203530" y="736600"/>
                  </a:lnTo>
                  <a:lnTo>
                    <a:pt x="206209" y="749300"/>
                  </a:lnTo>
                  <a:lnTo>
                    <a:pt x="223164" y="749300"/>
                  </a:lnTo>
                  <a:lnTo>
                    <a:pt x="226733" y="762000"/>
                  </a:lnTo>
                  <a:lnTo>
                    <a:pt x="240804" y="762000"/>
                  </a:lnTo>
                  <a:close/>
                </a:path>
                <a:path w="3456940" h="2036445">
                  <a:moveTo>
                    <a:pt x="241020" y="1612900"/>
                  </a:moveTo>
                  <a:lnTo>
                    <a:pt x="231203" y="1612900"/>
                  </a:lnTo>
                  <a:lnTo>
                    <a:pt x="232981" y="1625600"/>
                  </a:lnTo>
                  <a:lnTo>
                    <a:pt x="237451" y="1625600"/>
                  </a:lnTo>
                  <a:lnTo>
                    <a:pt x="241020" y="1612900"/>
                  </a:lnTo>
                  <a:close/>
                </a:path>
                <a:path w="3456940" h="2036445">
                  <a:moveTo>
                    <a:pt x="241020" y="1422400"/>
                  </a:moveTo>
                  <a:lnTo>
                    <a:pt x="234772" y="1409700"/>
                  </a:lnTo>
                  <a:lnTo>
                    <a:pt x="233883" y="1409700"/>
                  </a:lnTo>
                  <a:lnTo>
                    <a:pt x="225844" y="1422400"/>
                  </a:lnTo>
                  <a:lnTo>
                    <a:pt x="226733" y="1435100"/>
                  </a:lnTo>
                  <a:lnTo>
                    <a:pt x="223164" y="1435100"/>
                  </a:lnTo>
                  <a:lnTo>
                    <a:pt x="224955" y="1447800"/>
                  </a:lnTo>
                  <a:lnTo>
                    <a:pt x="239242" y="1447800"/>
                  </a:lnTo>
                  <a:lnTo>
                    <a:pt x="236855" y="1435100"/>
                  </a:lnTo>
                  <a:lnTo>
                    <a:pt x="240131" y="1435100"/>
                  </a:lnTo>
                  <a:lnTo>
                    <a:pt x="241020" y="1422400"/>
                  </a:lnTo>
                  <a:close/>
                </a:path>
                <a:path w="3456940" h="2036445">
                  <a:moveTo>
                    <a:pt x="241020" y="889000"/>
                  </a:moveTo>
                  <a:lnTo>
                    <a:pt x="238340" y="876300"/>
                  </a:lnTo>
                  <a:lnTo>
                    <a:pt x="232092" y="876300"/>
                  </a:lnTo>
                  <a:lnTo>
                    <a:pt x="231203" y="863600"/>
                  </a:lnTo>
                  <a:lnTo>
                    <a:pt x="215138" y="863600"/>
                  </a:lnTo>
                  <a:lnTo>
                    <a:pt x="213347" y="876300"/>
                  </a:lnTo>
                  <a:lnTo>
                    <a:pt x="230314" y="876300"/>
                  </a:lnTo>
                  <a:lnTo>
                    <a:pt x="224955" y="889000"/>
                  </a:lnTo>
                  <a:lnTo>
                    <a:pt x="223164" y="889000"/>
                  </a:lnTo>
                  <a:lnTo>
                    <a:pt x="228523" y="901700"/>
                  </a:lnTo>
                  <a:lnTo>
                    <a:pt x="238340" y="901700"/>
                  </a:lnTo>
                  <a:lnTo>
                    <a:pt x="241020" y="889000"/>
                  </a:lnTo>
                  <a:close/>
                </a:path>
                <a:path w="3456940" h="2036445">
                  <a:moveTo>
                    <a:pt x="241909" y="1397000"/>
                  </a:moveTo>
                  <a:lnTo>
                    <a:pt x="241020" y="1384300"/>
                  </a:lnTo>
                  <a:lnTo>
                    <a:pt x="213347" y="1384300"/>
                  </a:lnTo>
                  <a:lnTo>
                    <a:pt x="210667" y="1397000"/>
                  </a:lnTo>
                  <a:lnTo>
                    <a:pt x="225844" y="1397000"/>
                  </a:lnTo>
                  <a:lnTo>
                    <a:pt x="225844" y="1409700"/>
                  </a:lnTo>
                  <a:lnTo>
                    <a:pt x="232981" y="1409700"/>
                  </a:lnTo>
                  <a:lnTo>
                    <a:pt x="240131" y="1397000"/>
                  </a:lnTo>
                  <a:lnTo>
                    <a:pt x="241909" y="1397000"/>
                  </a:lnTo>
                  <a:close/>
                </a:path>
                <a:path w="3456940" h="2036445">
                  <a:moveTo>
                    <a:pt x="242214" y="1566329"/>
                  </a:moveTo>
                  <a:lnTo>
                    <a:pt x="241020" y="1562100"/>
                  </a:lnTo>
                  <a:lnTo>
                    <a:pt x="241020" y="1574800"/>
                  </a:lnTo>
                  <a:lnTo>
                    <a:pt x="242214" y="1566329"/>
                  </a:lnTo>
                  <a:close/>
                </a:path>
                <a:path w="3456940" h="2036445">
                  <a:moveTo>
                    <a:pt x="246024" y="482600"/>
                  </a:moveTo>
                  <a:lnTo>
                    <a:pt x="241020" y="482600"/>
                  </a:lnTo>
                  <a:lnTo>
                    <a:pt x="232981" y="469900"/>
                  </a:lnTo>
                  <a:lnTo>
                    <a:pt x="232092" y="482600"/>
                  </a:lnTo>
                  <a:lnTo>
                    <a:pt x="233946" y="495300"/>
                  </a:lnTo>
                  <a:lnTo>
                    <a:pt x="220484" y="495300"/>
                  </a:lnTo>
                  <a:lnTo>
                    <a:pt x="219329" y="508000"/>
                  </a:lnTo>
                  <a:lnTo>
                    <a:pt x="234772" y="508000"/>
                  </a:lnTo>
                  <a:lnTo>
                    <a:pt x="234048" y="495300"/>
                  </a:lnTo>
                  <a:lnTo>
                    <a:pt x="240245" y="495300"/>
                  </a:lnTo>
                  <a:lnTo>
                    <a:pt x="246024" y="482600"/>
                  </a:lnTo>
                  <a:close/>
                </a:path>
                <a:path w="3456940" h="2036445">
                  <a:moveTo>
                    <a:pt x="247269" y="965200"/>
                  </a:moveTo>
                  <a:lnTo>
                    <a:pt x="238340" y="965200"/>
                  </a:lnTo>
                  <a:lnTo>
                    <a:pt x="240576" y="952500"/>
                  </a:lnTo>
                  <a:lnTo>
                    <a:pt x="225069" y="952500"/>
                  </a:lnTo>
                  <a:lnTo>
                    <a:pt x="228904" y="965200"/>
                  </a:lnTo>
                  <a:lnTo>
                    <a:pt x="229412" y="965200"/>
                  </a:lnTo>
                  <a:lnTo>
                    <a:pt x="231203" y="977900"/>
                  </a:lnTo>
                  <a:lnTo>
                    <a:pt x="245491" y="977900"/>
                  </a:lnTo>
                  <a:lnTo>
                    <a:pt x="247269" y="965200"/>
                  </a:lnTo>
                  <a:close/>
                </a:path>
                <a:path w="3456940" h="2036445">
                  <a:moveTo>
                    <a:pt x="247777" y="444500"/>
                  </a:moveTo>
                  <a:lnTo>
                    <a:pt x="243928" y="431800"/>
                  </a:lnTo>
                  <a:lnTo>
                    <a:pt x="235051" y="431800"/>
                  </a:lnTo>
                  <a:lnTo>
                    <a:pt x="231203" y="444500"/>
                  </a:lnTo>
                  <a:lnTo>
                    <a:pt x="227634" y="444500"/>
                  </a:lnTo>
                  <a:lnTo>
                    <a:pt x="228523" y="431800"/>
                  </a:lnTo>
                  <a:lnTo>
                    <a:pt x="211569" y="431800"/>
                  </a:lnTo>
                  <a:lnTo>
                    <a:pt x="213347" y="444500"/>
                  </a:lnTo>
                  <a:lnTo>
                    <a:pt x="221386" y="444500"/>
                  </a:lnTo>
                  <a:lnTo>
                    <a:pt x="222275" y="457200"/>
                  </a:lnTo>
                  <a:lnTo>
                    <a:pt x="209219" y="457200"/>
                  </a:lnTo>
                  <a:lnTo>
                    <a:pt x="208597" y="469900"/>
                  </a:lnTo>
                  <a:lnTo>
                    <a:pt x="206209" y="469900"/>
                  </a:lnTo>
                  <a:lnTo>
                    <a:pt x="204419" y="444500"/>
                  </a:lnTo>
                  <a:lnTo>
                    <a:pt x="199072" y="457200"/>
                  </a:lnTo>
                  <a:lnTo>
                    <a:pt x="188353" y="457200"/>
                  </a:lnTo>
                  <a:lnTo>
                    <a:pt x="191922" y="469900"/>
                  </a:lnTo>
                  <a:lnTo>
                    <a:pt x="184785" y="469900"/>
                  </a:lnTo>
                  <a:lnTo>
                    <a:pt x="185674" y="482600"/>
                  </a:lnTo>
                  <a:lnTo>
                    <a:pt x="171399" y="482600"/>
                  </a:lnTo>
                  <a:lnTo>
                    <a:pt x="177647" y="495300"/>
                  </a:lnTo>
                  <a:lnTo>
                    <a:pt x="168719" y="495300"/>
                  </a:lnTo>
                  <a:lnTo>
                    <a:pt x="174967" y="508000"/>
                  </a:lnTo>
                  <a:lnTo>
                    <a:pt x="185674" y="508000"/>
                  </a:lnTo>
                  <a:lnTo>
                    <a:pt x="189242" y="495300"/>
                  </a:lnTo>
                  <a:lnTo>
                    <a:pt x="184785" y="495300"/>
                  </a:lnTo>
                  <a:lnTo>
                    <a:pt x="189242" y="482600"/>
                  </a:lnTo>
                  <a:lnTo>
                    <a:pt x="203530" y="482600"/>
                  </a:lnTo>
                  <a:lnTo>
                    <a:pt x="199072" y="469900"/>
                  </a:lnTo>
                  <a:lnTo>
                    <a:pt x="207098" y="482600"/>
                  </a:lnTo>
                  <a:lnTo>
                    <a:pt x="216027" y="482600"/>
                  </a:lnTo>
                  <a:lnTo>
                    <a:pt x="216916" y="482600"/>
                  </a:lnTo>
                  <a:lnTo>
                    <a:pt x="220484" y="469900"/>
                  </a:lnTo>
                  <a:lnTo>
                    <a:pt x="225844" y="469900"/>
                  </a:lnTo>
                  <a:lnTo>
                    <a:pt x="223164" y="457200"/>
                  </a:lnTo>
                  <a:lnTo>
                    <a:pt x="237451" y="457200"/>
                  </a:lnTo>
                  <a:lnTo>
                    <a:pt x="236562" y="444500"/>
                  </a:lnTo>
                  <a:lnTo>
                    <a:pt x="247777" y="444500"/>
                  </a:lnTo>
                  <a:close/>
                </a:path>
                <a:path w="3456940" h="2036445">
                  <a:moveTo>
                    <a:pt x="249059" y="1524000"/>
                  </a:moveTo>
                  <a:lnTo>
                    <a:pt x="244589" y="1511300"/>
                  </a:lnTo>
                  <a:lnTo>
                    <a:pt x="238340" y="1511300"/>
                  </a:lnTo>
                  <a:lnTo>
                    <a:pt x="234772" y="1524000"/>
                  </a:lnTo>
                  <a:lnTo>
                    <a:pt x="249059" y="1524000"/>
                  </a:lnTo>
                  <a:close/>
                </a:path>
                <a:path w="3456940" h="2036445">
                  <a:moveTo>
                    <a:pt x="249948" y="812800"/>
                  </a:moveTo>
                  <a:lnTo>
                    <a:pt x="247269" y="812800"/>
                  </a:lnTo>
                  <a:lnTo>
                    <a:pt x="241020" y="800100"/>
                  </a:lnTo>
                  <a:lnTo>
                    <a:pt x="233883" y="812800"/>
                  </a:lnTo>
                  <a:lnTo>
                    <a:pt x="234772" y="812800"/>
                  </a:lnTo>
                  <a:lnTo>
                    <a:pt x="236562" y="825500"/>
                  </a:lnTo>
                  <a:lnTo>
                    <a:pt x="247269" y="825500"/>
                  </a:lnTo>
                  <a:lnTo>
                    <a:pt x="249948" y="812800"/>
                  </a:lnTo>
                  <a:close/>
                </a:path>
                <a:path w="3456940" h="2036445">
                  <a:moveTo>
                    <a:pt x="249948" y="711200"/>
                  </a:moveTo>
                  <a:lnTo>
                    <a:pt x="247269" y="711200"/>
                  </a:lnTo>
                  <a:lnTo>
                    <a:pt x="242493" y="698500"/>
                  </a:lnTo>
                  <a:lnTo>
                    <a:pt x="239242" y="698500"/>
                  </a:lnTo>
                  <a:lnTo>
                    <a:pt x="219595" y="685800"/>
                  </a:lnTo>
                  <a:lnTo>
                    <a:pt x="217817" y="685800"/>
                  </a:lnTo>
                  <a:lnTo>
                    <a:pt x="222275" y="673100"/>
                  </a:lnTo>
                  <a:lnTo>
                    <a:pt x="227634" y="685800"/>
                  </a:lnTo>
                  <a:lnTo>
                    <a:pt x="231203" y="660400"/>
                  </a:lnTo>
                  <a:lnTo>
                    <a:pt x="216916" y="660400"/>
                  </a:lnTo>
                  <a:lnTo>
                    <a:pt x="214236" y="673100"/>
                  </a:lnTo>
                  <a:lnTo>
                    <a:pt x="202641" y="673100"/>
                  </a:lnTo>
                  <a:lnTo>
                    <a:pt x="201739" y="685800"/>
                  </a:lnTo>
                  <a:lnTo>
                    <a:pt x="191922" y="685800"/>
                  </a:lnTo>
                  <a:lnTo>
                    <a:pt x="181229" y="673100"/>
                  </a:lnTo>
                  <a:lnTo>
                    <a:pt x="176644" y="685800"/>
                  </a:lnTo>
                  <a:lnTo>
                    <a:pt x="186563" y="685800"/>
                  </a:lnTo>
                  <a:lnTo>
                    <a:pt x="190144" y="685800"/>
                  </a:lnTo>
                  <a:lnTo>
                    <a:pt x="186563" y="698500"/>
                  </a:lnTo>
                  <a:lnTo>
                    <a:pt x="186563" y="685800"/>
                  </a:lnTo>
                  <a:lnTo>
                    <a:pt x="178536" y="698500"/>
                  </a:lnTo>
                  <a:lnTo>
                    <a:pt x="178574" y="711200"/>
                  </a:lnTo>
                  <a:lnTo>
                    <a:pt x="167170" y="711200"/>
                  </a:lnTo>
                  <a:lnTo>
                    <a:pt x="169938" y="723900"/>
                  </a:lnTo>
                  <a:lnTo>
                    <a:pt x="174066" y="723900"/>
                  </a:lnTo>
                  <a:lnTo>
                    <a:pt x="175856" y="736600"/>
                  </a:lnTo>
                  <a:lnTo>
                    <a:pt x="176745" y="736600"/>
                  </a:lnTo>
                  <a:lnTo>
                    <a:pt x="181216" y="749300"/>
                  </a:lnTo>
                  <a:lnTo>
                    <a:pt x="185674" y="749300"/>
                  </a:lnTo>
                  <a:lnTo>
                    <a:pt x="191033" y="736600"/>
                  </a:lnTo>
                  <a:lnTo>
                    <a:pt x="191922" y="736600"/>
                  </a:lnTo>
                  <a:lnTo>
                    <a:pt x="192824" y="723900"/>
                  </a:lnTo>
                  <a:lnTo>
                    <a:pt x="182105" y="723900"/>
                  </a:lnTo>
                  <a:lnTo>
                    <a:pt x="181381" y="711200"/>
                  </a:lnTo>
                  <a:lnTo>
                    <a:pt x="184899" y="711200"/>
                  </a:lnTo>
                  <a:lnTo>
                    <a:pt x="192722" y="698500"/>
                  </a:lnTo>
                  <a:lnTo>
                    <a:pt x="207987" y="698500"/>
                  </a:lnTo>
                  <a:lnTo>
                    <a:pt x="203530" y="685800"/>
                  </a:lnTo>
                  <a:lnTo>
                    <a:pt x="210667" y="685800"/>
                  </a:lnTo>
                  <a:lnTo>
                    <a:pt x="210667" y="698500"/>
                  </a:lnTo>
                  <a:lnTo>
                    <a:pt x="217817" y="711200"/>
                  </a:lnTo>
                  <a:lnTo>
                    <a:pt x="235610" y="711200"/>
                  </a:lnTo>
                  <a:lnTo>
                    <a:pt x="237223" y="723900"/>
                  </a:lnTo>
                  <a:lnTo>
                    <a:pt x="248158" y="723900"/>
                  </a:lnTo>
                  <a:lnTo>
                    <a:pt x="249948" y="711200"/>
                  </a:lnTo>
                  <a:close/>
                </a:path>
                <a:path w="3456940" h="2036445">
                  <a:moveTo>
                    <a:pt x="250837" y="990600"/>
                  </a:moveTo>
                  <a:lnTo>
                    <a:pt x="235762" y="990600"/>
                  </a:lnTo>
                  <a:lnTo>
                    <a:pt x="238226" y="1003300"/>
                  </a:lnTo>
                  <a:lnTo>
                    <a:pt x="236804" y="1003300"/>
                  </a:lnTo>
                  <a:lnTo>
                    <a:pt x="233438" y="1016000"/>
                  </a:lnTo>
                  <a:lnTo>
                    <a:pt x="225844" y="1016000"/>
                  </a:lnTo>
                  <a:lnTo>
                    <a:pt x="229412" y="1003300"/>
                  </a:lnTo>
                  <a:lnTo>
                    <a:pt x="212458" y="1003300"/>
                  </a:lnTo>
                  <a:lnTo>
                    <a:pt x="208889" y="990600"/>
                  </a:lnTo>
                  <a:lnTo>
                    <a:pt x="216916" y="990600"/>
                  </a:lnTo>
                  <a:lnTo>
                    <a:pt x="214236" y="977900"/>
                  </a:lnTo>
                  <a:lnTo>
                    <a:pt x="213347" y="977900"/>
                  </a:lnTo>
                  <a:lnTo>
                    <a:pt x="208889" y="965200"/>
                  </a:lnTo>
                  <a:lnTo>
                    <a:pt x="219379" y="965200"/>
                  </a:lnTo>
                  <a:lnTo>
                    <a:pt x="221157" y="952500"/>
                  </a:lnTo>
                  <a:lnTo>
                    <a:pt x="206794" y="952500"/>
                  </a:lnTo>
                  <a:lnTo>
                    <a:pt x="207098" y="965200"/>
                  </a:lnTo>
                  <a:lnTo>
                    <a:pt x="197281" y="965200"/>
                  </a:lnTo>
                  <a:lnTo>
                    <a:pt x="202641" y="952500"/>
                  </a:lnTo>
                  <a:lnTo>
                    <a:pt x="203530" y="939800"/>
                  </a:lnTo>
                  <a:lnTo>
                    <a:pt x="209778" y="939800"/>
                  </a:lnTo>
                  <a:lnTo>
                    <a:pt x="215138" y="927100"/>
                  </a:lnTo>
                  <a:lnTo>
                    <a:pt x="208889" y="927100"/>
                  </a:lnTo>
                  <a:lnTo>
                    <a:pt x="201739" y="914400"/>
                  </a:lnTo>
                  <a:lnTo>
                    <a:pt x="199072" y="927100"/>
                  </a:lnTo>
                  <a:lnTo>
                    <a:pt x="194602" y="939800"/>
                  </a:lnTo>
                  <a:lnTo>
                    <a:pt x="193255" y="939800"/>
                  </a:lnTo>
                  <a:lnTo>
                    <a:pt x="188912" y="952500"/>
                  </a:lnTo>
                  <a:lnTo>
                    <a:pt x="188353" y="952500"/>
                  </a:lnTo>
                  <a:lnTo>
                    <a:pt x="188353" y="965200"/>
                  </a:lnTo>
                  <a:lnTo>
                    <a:pt x="193713" y="965200"/>
                  </a:lnTo>
                  <a:lnTo>
                    <a:pt x="198170" y="977900"/>
                  </a:lnTo>
                  <a:lnTo>
                    <a:pt x="200736" y="977900"/>
                  </a:lnTo>
                  <a:lnTo>
                    <a:pt x="199301" y="990600"/>
                  </a:lnTo>
                  <a:lnTo>
                    <a:pt x="197281" y="990600"/>
                  </a:lnTo>
                  <a:lnTo>
                    <a:pt x="196392" y="1003300"/>
                  </a:lnTo>
                  <a:lnTo>
                    <a:pt x="211569" y="1003300"/>
                  </a:lnTo>
                  <a:lnTo>
                    <a:pt x="211569" y="1016000"/>
                  </a:lnTo>
                  <a:lnTo>
                    <a:pt x="216916" y="1016000"/>
                  </a:lnTo>
                  <a:lnTo>
                    <a:pt x="220484" y="1028700"/>
                  </a:lnTo>
                  <a:lnTo>
                    <a:pt x="233883" y="1028700"/>
                  </a:lnTo>
                  <a:lnTo>
                    <a:pt x="242811" y="1016000"/>
                  </a:lnTo>
                  <a:lnTo>
                    <a:pt x="248158" y="1016000"/>
                  </a:lnTo>
                  <a:lnTo>
                    <a:pt x="246380" y="1003300"/>
                  </a:lnTo>
                  <a:lnTo>
                    <a:pt x="249948" y="1003300"/>
                  </a:lnTo>
                  <a:lnTo>
                    <a:pt x="250837" y="990600"/>
                  </a:lnTo>
                  <a:close/>
                </a:path>
                <a:path w="3456940" h="2036445">
                  <a:moveTo>
                    <a:pt x="251129" y="1308100"/>
                  </a:moveTo>
                  <a:lnTo>
                    <a:pt x="249834" y="1308100"/>
                  </a:lnTo>
                  <a:lnTo>
                    <a:pt x="245021" y="1295400"/>
                  </a:lnTo>
                  <a:lnTo>
                    <a:pt x="237451" y="1308100"/>
                  </a:lnTo>
                  <a:lnTo>
                    <a:pt x="233540" y="1308100"/>
                  </a:lnTo>
                  <a:lnTo>
                    <a:pt x="231521" y="1295400"/>
                  </a:lnTo>
                  <a:lnTo>
                    <a:pt x="245021" y="1295400"/>
                  </a:lnTo>
                  <a:lnTo>
                    <a:pt x="250837" y="1295400"/>
                  </a:lnTo>
                  <a:lnTo>
                    <a:pt x="248158" y="1282700"/>
                  </a:lnTo>
                  <a:lnTo>
                    <a:pt x="243700" y="1282700"/>
                  </a:lnTo>
                  <a:lnTo>
                    <a:pt x="242811" y="1270000"/>
                  </a:lnTo>
                  <a:lnTo>
                    <a:pt x="229501" y="1270000"/>
                  </a:lnTo>
                  <a:lnTo>
                    <a:pt x="229412" y="1282700"/>
                  </a:lnTo>
                  <a:lnTo>
                    <a:pt x="234772" y="1282700"/>
                  </a:lnTo>
                  <a:lnTo>
                    <a:pt x="230314" y="1295400"/>
                  </a:lnTo>
                  <a:lnTo>
                    <a:pt x="218706" y="1295400"/>
                  </a:lnTo>
                  <a:lnTo>
                    <a:pt x="219595" y="1308100"/>
                  </a:lnTo>
                  <a:lnTo>
                    <a:pt x="214236" y="1308100"/>
                  </a:lnTo>
                  <a:lnTo>
                    <a:pt x="215138" y="1295400"/>
                  </a:lnTo>
                  <a:lnTo>
                    <a:pt x="208889" y="1295400"/>
                  </a:lnTo>
                  <a:lnTo>
                    <a:pt x="200850" y="1282700"/>
                  </a:lnTo>
                  <a:lnTo>
                    <a:pt x="199072" y="1295400"/>
                  </a:lnTo>
                  <a:lnTo>
                    <a:pt x="191033" y="1295400"/>
                  </a:lnTo>
                  <a:lnTo>
                    <a:pt x="184785" y="1308100"/>
                  </a:lnTo>
                  <a:lnTo>
                    <a:pt x="207098" y="1308100"/>
                  </a:lnTo>
                  <a:lnTo>
                    <a:pt x="207098" y="1320800"/>
                  </a:lnTo>
                  <a:lnTo>
                    <a:pt x="218706" y="1320800"/>
                  </a:lnTo>
                  <a:lnTo>
                    <a:pt x="222275" y="1320800"/>
                  </a:lnTo>
                  <a:lnTo>
                    <a:pt x="222275" y="1308100"/>
                  </a:lnTo>
                  <a:lnTo>
                    <a:pt x="232981" y="1308100"/>
                  </a:lnTo>
                  <a:lnTo>
                    <a:pt x="238340" y="1320800"/>
                  </a:lnTo>
                  <a:lnTo>
                    <a:pt x="248158" y="1320800"/>
                  </a:lnTo>
                  <a:lnTo>
                    <a:pt x="251129" y="1308100"/>
                  </a:lnTo>
                  <a:close/>
                </a:path>
                <a:path w="3456940" h="2036445">
                  <a:moveTo>
                    <a:pt x="252628" y="1117600"/>
                  </a:moveTo>
                  <a:lnTo>
                    <a:pt x="251739" y="1117600"/>
                  </a:lnTo>
                  <a:lnTo>
                    <a:pt x="244373" y="1104900"/>
                  </a:lnTo>
                  <a:lnTo>
                    <a:pt x="239687" y="1104900"/>
                  </a:lnTo>
                  <a:lnTo>
                    <a:pt x="237680" y="1117600"/>
                  </a:lnTo>
                  <a:lnTo>
                    <a:pt x="238340" y="1117600"/>
                  </a:lnTo>
                  <a:lnTo>
                    <a:pt x="249948" y="1130300"/>
                  </a:lnTo>
                  <a:lnTo>
                    <a:pt x="252628" y="1117600"/>
                  </a:lnTo>
                  <a:close/>
                </a:path>
                <a:path w="3456940" h="2036445">
                  <a:moveTo>
                    <a:pt x="252628" y="558800"/>
                  </a:moveTo>
                  <a:lnTo>
                    <a:pt x="250837" y="546100"/>
                  </a:lnTo>
                  <a:lnTo>
                    <a:pt x="237451" y="546100"/>
                  </a:lnTo>
                  <a:lnTo>
                    <a:pt x="237451" y="558800"/>
                  </a:lnTo>
                  <a:lnTo>
                    <a:pt x="252628" y="558800"/>
                  </a:lnTo>
                  <a:close/>
                </a:path>
                <a:path w="3456940" h="2036445">
                  <a:moveTo>
                    <a:pt x="254584" y="1041400"/>
                  </a:moveTo>
                  <a:lnTo>
                    <a:pt x="239064" y="1041400"/>
                  </a:lnTo>
                  <a:lnTo>
                    <a:pt x="242138" y="1054100"/>
                  </a:lnTo>
                  <a:lnTo>
                    <a:pt x="236562" y="1054100"/>
                  </a:lnTo>
                  <a:lnTo>
                    <a:pt x="236562" y="1066800"/>
                  </a:lnTo>
                  <a:lnTo>
                    <a:pt x="221386" y="1066800"/>
                  </a:lnTo>
                  <a:lnTo>
                    <a:pt x="218706" y="1079500"/>
                  </a:lnTo>
                  <a:lnTo>
                    <a:pt x="228523" y="1079500"/>
                  </a:lnTo>
                  <a:lnTo>
                    <a:pt x="226339" y="1092200"/>
                  </a:lnTo>
                  <a:lnTo>
                    <a:pt x="221500" y="1092200"/>
                  </a:lnTo>
                  <a:lnTo>
                    <a:pt x="217665" y="1104900"/>
                  </a:lnTo>
                  <a:lnTo>
                    <a:pt x="216916" y="1104900"/>
                  </a:lnTo>
                  <a:lnTo>
                    <a:pt x="219913" y="1117600"/>
                  </a:lnTo>
                  <a:lnTo>
                    <a:pt x="225513" y="1117600"/>
                  </a:lnTo>
                  <a:lnTo>
                    <a:pt x="230606" y="1104900"/>
                  </a:lnTo>
                  <a:lnTo>
                    <a:pt x="232092" y="1104900"/>
                  </a:lnTo>
                  <a:lnTo>
                    <a:pt x="226834" y="1092200"/>
                  </a:lnTo>
                  <a:lnTo>
                    <a:pt x="241020" y="1092200"/>
                  </a:lnTo>
                  <a:lnTo>
                    <a:pt x="241909" y="1079500"/>
                  </a:lnTo>
                  <a:lnTo>
                    <a:pt x="235661" y="1079500"/>
                  </a:lnTo>
                  <a:lnTo>
                    <a:pt x="241020" y="1066800"/>
                  </a:lnTo>
                  <a:lnTo>
                    <a:pt x="253631" y="1066800"/>
                  </a:lnTo>
                  <a:lnTo>
                    <a:pt x="250913" y="1054100"/>
                  </a:lnTo>
                  <a:lnTo>
                    <a:pt x="252628" y="1054100"/>
                  </a:lnTo>
                  <a:lnTo>
                    <a:pt x="254584" y="1041400"/>
                  </a:lnTo>
                  <a:close/>
                </a:path>
                <a:path w="3456940" h="2036445">
                  <a:moveTo>
                    <a:pt x="254660" y="139700"/>
                  </a:moveTo>
                  <a:lnTo>
                    <a:pt x="253707" y="139700"/>
                  </a:lnTo>
                  <a:lnTo>
                    <a:pt x="246380" y="127000"/>
                  </a:lnTo>
                  <a:lnTo>
                    <a:pt x="249948" y="127000"/>
                  </a:lnTo>
                  <a:lnTo>
                    <a:pt x="249948" y="114300"/>
                  </a:lnTo>
                  <a:lnTo>
                    <a:pt x="234365" y="114300"/>
                  </a:lnTo>
                  <a:lnTo>
                    <a:pt x="234772" y="127000"/>
                  </a:lnTo>
                  <a:lnTo>
                    <a:pt x="245491" y="127000"/>
                  </a:lnTo>
                  <a:lnTo>
                    <a:pt x="241033" y="139700"/>
                  </a:lnTo>
                  <a:lnTo>
                    <a:pt x="240690" y="139700"/>
                  </a:lnTo>
                  <a:lnTo>
                    <a:pt x="243852" y="152400"/>
                  </a:lnTo>
                  <a:lnTo>
                    <a:pt x="249948" y="152400"/>
                  </a:lnTo>
                  <a:lnTo>
                    <a:pt x="254660" y="139700"/>
                  </a:lnTo>
                  <a:close/>
                </a:path>
                <a:path w="3456940" h="2036445">
                  <a:moveTo>
                    <a:pt x="256197" y="774700"/>
                  </a:moveTo>
                  <a:lnTo>
                    <a:pt x="239966" y="774700"/>
                  </a:lnTo>
                  <a:lnTo>
                    <a:pt x="239242" y="787400"/>
                  </a:lnTo>
                  <a:lnTo>
                    <a:pt x="253517" y="787400"/>
                  </a:lnTo>
                  <a:lnTo>
                    <a:pt x="256197" y="774700"/>
                  </a:lnTo>
                  <a:close/>
                </a:path>
                <a:path w="3456940" h="2036445">
                  <a:moveTo>
                    <a:pt x="256349" y="1371600"/>
                  </a:moveTo>
                  <a:lnTo>
                    <a:pt x="249059" y="1358900"/>
                  </a:lnTo>
                  <a:lnTo>
                    <a:pt x="253517" y="1358900"/>
                  </a:lnTo>
                  <a:lnTo>
                    <a:pt x="251739" y="1346200"/>
                  </a:lnTo>
                  <a:lnTo>
                    <a:pt x="246380" y="1346200"/>
                  </a:lnTo>
                  <a:lnTo>
                    <a:pt x="253276" y="1333500"/>
                  </a:lnTo>
                  <a:lnTo>
                    <a:pt x="238340" y="1333500"/>
                  </a:lnTo>
                  <a:lnTo>
                    <a:pt x="237451" y="1346200"/>
                  </a:lnTo>
                  <a:lnTo>
                    <a:pt x="233883" y="1346200"/>
                  </a:lnTo>
                  <a:lnTo>
                    <a:pt x="237451" y="1358900"/>
                  </a:lnTo>
                  <a:lnTo>
                    <a:pt x="241020" y="1358900"/>
                  </a:lnTo>
                  <a:lnTo>
                    <a:pt x="241020" y="1371600"/>
                  </a:lnTo>
                  <a:lnTo>
                    <a:pt x="253339" y="1371600"/>
                  </a:lnTo>
                  <a:lnTo>
                    <a:pt x="256349" y="1371600"/>
                  </a:lnTo>
                  <a:close/>
                </a:path>
                <a:path w="3456940" h="2036445">
                  <a:moveTo>
                    <a:pt x="257314" y="1257300"/>
                  </a:moveTo>
                  <a:lnTo>
                    <a:pt x="241249" y="1257300"/>
                  </a:lnTo>
                  <a:lnTo>
                    <a:pt x="244119" y="1270000"/>
                  </a:lnTo>
                  <a:lnTo>
                    <a:pt x="256171" y="1270000"/>
                  </a:lnTo>
                  <a:lnTo>
                    <a:pt x="257314" y="1257300"/>
                  </a:lnTo>
                  <a:close/>
                </a:path>
                <a:path w="3456940" h="2036445">
                  <a:moveTo>
                    <a:pt x="257987" y="1562100"/>
                  </a:moveTo>
                  <a:lnTo>
                    <a:pt x="242811" y="1562100"/>
                  </a:lnTo>
                  <a:lnTo>
                    <a:pt x="242214" y="1566329"/>
                  </a:lnTo>
                  <a:lnTo>
                    <a:pt x="244589" y="1574800"/>
                  </a:lnTo>
                  <a:lnTo>
                    <a:pt x="241020" y="1574800"/>
                  </a:lnTo>
                  <a:lnTo>
                    <a:pt x="238340" y="1574800"/>
                  </a:lnTo>
                  <a:lnTo>
                    <a:pt x="240131" y="1587500"/>
                  </a:lnTo>
                  <a:lnTo>
                    <a:pt x="254406" y="1587500"/>
                  </a:lnTo>
                  <a:lnTo>
                    <a:pt x="253517" y="1574800"/>
                  </a:lnTo>
                  <a:lnTo>
                    <a:pt x="257086" y="1574800"/>
                  </a:lnTo>
                  <a:lnTo>
                    <a:pt x="257987" y="1562100"/>
                  </a:lnTo>
                  <a:close/>
                </a:path>
                <a:path w="3456940" h="2036445">
                  <a:moveTo>
                    <a:pt x="257987" y="1473200"/>
                  </a:moveTo>
                  <a:lnTo>
                    <a:pt x="257086" y="1460500"/>
                  </a:lnTo>
                  <a:lnTo>
                    <a:pt x="254406" y="1460500"/>
                  </a:lnTo>
                  <a:lnTo>
                    <a:pt x="252628" y="1447800"/>
                  </a:lnTo>
                  <a:lnTo>
                    <a:pt x="240131" y="1447800"/>
                  </a:lnTo>
                  <a:lnTo>
                    <a:pt x="238340" y="1460500"/>
                  </a:lnTo>
                  <a:lnTo>
                    <a:pt x="244589" y="1460500"/>
                  </a:lnTo>
                  <a:lnTo>
                    <a:pt x="241020" y="1473200"/>
                  </a:lnTo>
                  <a:lnTo>
                    <a:pt x="257987" y="1473200"/>
                  </a:lnTo>
                  <a:close/>
                </a:path>
                <a:path w="3456940" h="2036445">
                  <a:moveTo>
                    <a:pt x="259765" y="228600"/>
                  </a:moveTo>
                  <a:lnTo>
                    <a:pt x="240131" y="228600"/>
                  </a:lnTo>
                  <a:lnTo>
                    <a:pt x="241909" y="241300"/>
                  </a:lnTo>
                  <a:lnTo>
                    <a:pt x="235813" y="241300"/>
                  </a:lnTo>
                  <a:lnTo>
                    <a:pt x="234772" y="254000"/>
                  </a:lnTo>
                  <a:lnTo>
                    <a:pt x="249948" y="254000"/>
                  </a:lnTo>
                  <a:lnTo>
                    <a:pt x="249059" y="241300"/>
                  </a:lnTo>
                  <a:lnTo>
                    <a:pt x="257987" y="241300"/>
                  </a:lnTo>
                  <a:lnTo>
                    <a:pt x="259765" y="228600"/>
                  </a:lnTo>
                  <a:close/>
                </a:path>
                <a:path w="3456940" h="2036445">
                  <a:moveTo>
                    <a:pt x="260197" y="584200"/>
                  </a:moveTo>
                  <a:lnTo>
                    <a:pt x="254304" y="571500"/>
                  </a:lnTo>
                  <a:lnTo>
                    <a:pt x="248234" y="571500"/>
                  </a:lnTo>
                  <a:lnTo>
                    <a:pt x="247269" y="584200"/>
                  </a:lnTo>
                  <a:lnTo>
                    <a:pt x="260197" y="584200"/>
                  </a:lnTo>
                  <a:close/>
                </a:path>
                <a:path w="3456940" h="2036445">
                  <a:moveTo>
                    <a:pt x="260654" y="1181100"/>
                  </a:moveTo>
                  <a:lnTo>
                    <a:pt x="259765" y="1168400"/>
                  </a:lnTo>
                  <a:lnTo>
                    <a:pt x="244589" y="1168400"/>
                  </a:lnTo>
                  <a:lnTo>
                    <a:pt x="243700" y="1181100"/>
                  </a:lnTo>
                  <a:lnTo>
                    <a:pt x="260654" y="1181100"/>
                  </a:lnTo>
                  <a:close/>
                </a:path>
                <a:path w="3456940" h="2036445">
                  <a:moveTo>
                    <a:pt x="261213" y="1384300"/>
                  </a:moveTo>
                  <a:lnTo>
                    <a:pt x="259765" y="1384300"/>
                  </a:lnTo>
                  <a:lnTo>
                    <a:pt x="253339" y="1371600"/>
                  </a:lnTo>
                  <a:lnTo>
                    <a:pt x="248500" y="1384300"/>
                  </a:lnTo>
                  <a:lnTo>
                    <a:pt x="249948" y="1384300"/>
                  </a:lnTo>
                  <a:lnTo>
                    <a:pt x="256374" y="1397000"/>
                  </a:lnTo>
                  <a:lnTo>
                    <a:pt x="261213" y="1384300"/>
                  </a:lnTo>
                  <a:close/>
                </a:path>
                <a:path w="3456940" h="2036445">
                  <a:moveTo>
                    <a:pt x="261556" y="901700"/>
                  </a:moveTo>
                  <a:lnTo>
                    <a:pt x="260654" y="889000"/>
                  </a:lnTo>
                  <a:lnTo>
                    <a:pt x="244589" y="889000"/>
                  </a:lnTo>
                  <a:lnTo>
                    <a:pt x="246380" y="901700"/>
                  </a:lnTo>
                  <a:lnTo>
                    <a:pt x="261556" y="901700"/>
                  </a:lnTo>
                  <a:close/>
                </a:path>
                <a:path w="3456940" h="2036445">
                  <a:moveTo>
                    <a:pt x="263334" y="1536700"/>
                  </a:moveTo>
                  <a:lnTo>
                    <a:pt x="246380" y="1536700"/>
                  </a:lnTo>
                  <a:lnTo>
                    <a:pt x="251739" y="1549400"/>
                  </a:lnTo>
                  <a:lnTo>
                    <a:pt x="259765" y="1549400"/>
                  </a:lnTo>
                  <a:lnTo>
                    <a:pt x="262445" y="1543050"/>
                  </a:lnTo>
                  <a:lnTo>
                    <a:pt x="263334" y="1536700"/>
                  </a:lnTo>
                  <a:close/>
                </a:path>
                <a:path w="3456940" h="2036445">
                  <a:moveTo>
                    <a:pt x="263334" y="952500"/>
                  </a:moveTo>
                  <a:lnTo>
                    <a:pt x="261556" y="939800"/>
                  </a:lnTo>
                  <a:lnTo>
                    <a:pt x="249059" y="939800"/>
                  </a:lnTo>
                  <a:lnTo>
                    <a:pt x="248399" y="952500"/>
                  </a:lnTo>
                  <a:lnTo>
                    <a:pt x="263334" y="952500"/>
                  </a:lnTo>
                  <a:close/>
                </a:path>
                <a:path w="3456940" h="2036445">
                  <a:moveTo>
                    <a:pt x="263334" y="876300"/>
                  </a:moveTo>
                  <a:lnTo>
                    <a:pt x="262445" y="863600"/>
                  </a:lnTo>
                  <a:lnTo>
                    <a:pt x="248158" y="863600"/>
                  </a:lnTo>
                  <a:lnTo>
                    <a:pt x="242811" y="876300"/>
                  </a:lnTo>
                  <a:lnTo>
                    <a:pt x="263334" y="876300"/>
                  </a:lnTo>
                  <a:close/>
                </a:path>
                <a:path w="3456940" h="2036445">
                  <a:moveTo>
                    <a:pt x="263334" y="38100"/>
                  </a:moveTo>
                  <a:lnTo>
                    <a:pt x="261556" y="25400"/>
                  </a:lnTo>
                  <a:lnTo>
                    <a:pt x="248158" y="25400"/>
                  </a:lnTo>
                  <a:lnTo>
                    <a:pt x="248907" y="38100"/>
                  </a:lnTo>
                  <a:lnTo>
                    <a:pt x="235445" y="38100"/>
                  </a:lnTo>
                  <a:lnTo>
                    <a:pt x="234327" y="50800"/>
                  </a:lnTo>
                  <a:lnTo>
                    <a:pt x="223164" y="50800"/>
                  </a:lnTo>
                  <a:lnTo>
                    <a:pt x="221107" y="63500"/>
                  </a:lnTo>
                  <a:lnTo>
                    <a:pt x="235661" y="63500"/>
                  </a:lnTo>
                  <a:lnTo>
                    <a:pt x="238340" y="50800"/>
                  </a:lnTo>
                  <a:lnTo>
                    <a:pt x="249834" y="50800"/>
                  </a:lnTo>
                  <a:lnTo>
                    <a:pt x="249491" y="38100"/>
                  </a:lnTo>
                  <a:lnTo>
                    <a:pt x="263334" y="38100"/>
                  </a:lnTo>
                  <a:close/>
                </a:path>
                <a:path w="3456940" h="2036445">
                  <a:moveTo>
                    <a:pt x="263398" y="1651000"/>
                  </a:moveTo>
                  <a:lnTo>
                    <a:pt x="249059" y="1651000"/>
                  </a:lnTo>
                  <a:lnTo>
                    <a:pt x="254406" y="1663700"/>
                  </a:lnTo>
                  <a:lnTo>
                    <a:pt x="260654" y="1663700"/>
                  </a:lnTo>
                  <a:lnTo>
                    <a:pt x="263398" y="1651000"/>
                  </a:lnTo>
                  <a:close/>
                </a:path>
                <a:path w="3456940" h="2036445">
                  <a:moveTo>
                    <a:pt x="263982" y="838200"/>
                  </a:moveTo>
                  <a:lnTo>
                    <a:pt x="263334" y="825500"/>
                  </a:lnTo>
                  <a:lnTo>
                    <a:pt x="249948" y="825500"/>
                  </a:lnTo>
                  <a:lnTo>
                    <a:pt x="248018" y="838200"/>
                  </a:lnTo>
                  <a:lnTo>
                    <a:pt x="241020" y="838200"/>
                  </a:lnTo>
                  <a:lnTo>
                    <a:pt x="241909" y="850900"/>
                  </a:lnTo>
                  <a:lnTo>
                    <a:pt x="256197" y="850900"/>
                  </a:lnTo>
                  <a:lnTo>
                    <a:pt x="259575" y="838200"/>
                  </a:lnTo>
                  <a:lnTo>
                    <a:pt x="263982" y="838200"/>
                  </a:lnTo>
                  <a:close/>
                </a:path>
                <a:path w="3456940" h="2036445">
                  <a:moveTo>
                    <a:pt x="263994" y="1498600"/>
                  </a:moveTo>
                  <a:lnTo>
                    <a:pt x="259765" y="1498600"/>
                  </a:lnTo>
                  <a:lnTo>
                    <a:pt x="251739" y="1485900"/>
                  </a:lnTo>
                  <a:lnTo>
                    <a:pt x="246380" y="1498600"/>
                  </a:lnTo>
                  <a:lnTo>
                    <a:pt x="249059" y="1498600"/>
                  </a:lnTo>
                  <a:lnTo>
                    <a:pt x="253923" y="1511300"/>
                  </a:lnTo>
                  <a:lnTo>
                    <a:pt x="259880" y="1511300"/>
                  </a:lnTo>
                  <a:lnTo>
                    <a:pt x="263994" y="1498600"/>
                  </a:lnTo>
                  <a:close/>
                </a:path>
                <a:path w="3456940" h="2036445">
                  <a:moveTo>
                    <a:pt x="264007" y="1320800"/>
                  </a:moveTo>
                  <a:lnTo>
                    <a:pt x="262445" y="1320800"/>
                  </a:lnTo>
                  <a:lnTo>
                    <a:pt x="255778" y="1308100"/>
                  </a:lnTo>
                  <a:lnTo>
                    <a:pt x="251282" y="1320800"/>
                  </a:lnTo>
                  <a:lnTo>
                    <a:pt x="250139" y="1320800"/>
                  </a:lnTo>
                  <a:lnTo>
                    <a:pt x="253517" y="1333500"/>
                  </a:lnTo>
                  <a:lnTo>
                    <a:pt x="259435" y="1333500"/>
                  </a:lnTo>
                  <a:lnTo>
                    <a:pt x="264007" y="1320800"/>
                  </a:lnTo>
                  <a:close/>
                </a:path>
                <a:path w="3456940" h="2036445">
                  <a:moveTo>
                    <a:pt x="264236" y="1219200"/>
                  </a:moveTo>
                  <a:lnTo>
                    <a:pt x="249161" y="1219200"/>
                  </a:lnTo>
                  <a:lnTo>
                    <a:pt x="254317" y="1231900"/>
                  </a:lnTo>
                  <a:lnTo>
                    <a:pt x="264236" y="1219200"/>
                  </a:lnTo>
                  <a:close/>
                </a:path>
                <a:path w="3456940" h="2036445">
                  <a:moveTo>
                    <a:pt x="264236" y="1193800"/>
                  </a:moveTo>
                  <a:lnTo>
                    <a:pt x="249059" y="1193800"/>
                  </a:lnTo>
                  <a:lnTo>
                    <a:pt x="249059" y="1206500"/>
                  </a:lnTo>
                  <a:lnTo>
                    <a:pt x="263334" y="1206500"/>
                  </a:lnTo>
                  <a:lnTo>
                    <a:pt x="264236" y="1193800"/>
                  </a:lnTo>
                  <a:close/>
                </a:path>
                <a:path w="3456940" h="2036445">
                  <a:moveTo>
                    <a:pt x="265125" y="1536700"/>
                  </a:moveTo>
                  <a:lnTo>
                    <a:pt x="262445" y="1543050"/>
                  </a:lnTo>
                  <a:lnTo>
                    <a:pt x="261556" y="1549400"/>
                  </a:lnTo>
                  <a:lnTo>
                    <a:pt x="265125" y="1536700"/>
                  </a:lnTo>
                  <a:close/>
                </a:path>
                <a:path w="3456940" h="2036445">
                  <a:moveTo>
                    <a:pt x="265188" y="609600"/>
                  </a:moveTo>
                  <a:lnTo>
                    <a:pt x="251167" y="609600"/>
                  </a:lnTo>
                  <a:lnTo>
                    <a:pt x="253517" y="622300"/>
                  </a:lnTo>
                  <a:lnTo>
                    <a:pt x="258876" y="622300"/>
                  </a:lnTo>
                  <a:lnTo>
                    <a:pt x="263334" y="622300"/>
                  </a:lnTo>
                  <a:lnTo>
                    <a:pt x="265188" y="609600"/>
                  </a:lnTo>
                  <a:close/>
                </a:path>
                <a:path w="3456940" h="2036445">
                  <a:moveTo>
                    <a:pt x="266014" y="635000"/>
                  </a:moveTo>
                  <a:lnTo>
                    <a:pt x="259765" y="635000"/>
                  </a:lnTo>
                  <a:lnTo>
                    <a:pt x="258876" y="622300"/>
                  </a:lnTo>
                  <a:lnTo>
                    <a:pt x="251739" y="635000"/>
                  </a:lnTo>
                  <a:lnTo>
                    <a:pt x="249986" y="622300"/>
                  </a:lnTo>
                  <a:lnTo>
                    <a:pt x="236562" y="622300"/>
                  </a:lnTo>
                  <a:lnTo>
                    <a:pt x="235381" y="635000"/>
                  </a:lnTo>
                  <a:lnTo>
                    <a:pt x="249948" y="635000"/>
                  </a:lnTo>
                  <a:lnTo>
                    <a:pt x="249948" y="647700"/>
                  </a:lnTo>
                  <a:lnTo>
                    <a:pt x="247269" y="647700"/>
                  </a:lnTo>
                  <a:lnTo>
                    <a:pt x="241884" y="660400"/>
                  </a:lnTo>
                  <a:lnTo>
                    <a:pt x="249059" y="660400"/>
                  </a:lnTo>
                  <a:lnTo>
                    <a:pt x="245491" y="673100"/>
                  </a:lnTo>
                  <a:lnTo>
                    <a:pt x="262128" y="673100"/>
                  </a:lnTo>
                  <a:lnTo>
                    <a:pt x="256197" y="660400"/>
                  </a:lnTo>
                  <a:lnTo>
                    <a:pt x="255333" y="647700"/>
                  </a:lnTo>
                  <a:lnTo>
                    <a:pt x="264236" y="647700"/>
                  </a:lnTo>
                  <a:lnTo>
                    <a:pt x="266014" y="635000"/>
                  </a:lnTo>
                  <a:close/>
                </a:path>
                <a:path w="3456940" h="2036445">
                  <a:moveTo>
                    <a:pt x="266547" y="76200"/>
                  </a:moveTo>
                  <a:lnTo>
                    <a:pt x="266014" y="63500"/>
                  </a:lnTo>
                  <a:lnTo>
                    <a:pt x="252590" y="63500"/>
                  </a:lnTo>
                  <a:lnTo>
                    <a:pt x="251739" y="76200"/>
                  </a:lnTo>
                  <a:lnTo>
                    <a:pt x="266547" y="76200"/>
                  </a:lnTo>
                  <a:close/>
                </a:path>
                <a:path w="3456940" h="2036445">
                  <a:moveTo>
                    <a:pt x="266903" y="1244600"/>
                  </a:moveTo>
                  <a:lnTo>
                    <a:pt x="266014" y="1231900"/>
                  </a:lnTo>
                  <a:lnTo>
                    <a:pt x="255524" y="1231900"/>
                  </a:lnTo>
                  <a:lnTo>
                    <a:pt x="252463" y="1244600"/>
                  </a:lnTo>
                  <a:lnTo>
                    <a:pt x="266903" y="1244600"/>
                  </a:lnTo>
                  <a:close/>
                </a:path>
                <a:path w="3456940" h="2036445">
                  <a:moveTo>
                    <a:pt x="267804" y="749300"/>
                  </a:moveTo>
                  <a:lnTo>
                    <a:pt x="255498" y="749300"/>
                  </a:lnTo>
                  <a:lnTo>
                    <a:pt x="253072" y="762000"/>
                  </a:lnTo>
                  <a:lnTo>
                    <a:pt x="267804" y="762000"/>
                  </a:lnTo>
                  <a:lnTo>
                    <a:pt x="267804" y="749300"/>
                  </a:lnTo>
                  <a:close/>
                </a:path>
                <a:path w="3456940" h="2036445">
                  <a:moveTo>
                    <a:pt x="267804" y="469900"/>
                  </a:moveTo>
                  <a:lnTo>
                    <a:pt x="266014" y="457200"/>
                  </a:lnTo>
                  <a:lnTo>
                    <a:pt x="253517" y="457200"/>
                  </a:lnTo>
                  <a:lnTo>
                    <a:pt x="253365" y="469900"/>
                  </a:lnTo>
                  <a:lnTo>
                    <a:pt x="267804" y="469900"/>
                  </a:lnTo>
                  <a:close/>
                </a:path>
                <a:path w="3456940" h="2036445">
                  <a:moveTo>
                    <a:pt x="268325" y="800100"/>
                  </a:moveTo>
                  <a:lnTo>
                    <a:pt x="264680" y="787400"/>
                  </a:lnTo>
                  <a:lnTo>
                    <a:pt x="259016" y="787400"/>
                  </a:lnTo>
                  <a:lnTo>
                    <a:pt x="253517" y="800100"/>
                  </a:lnTo>
                  <a:lnTo>
                    <a:pt x="254241" y="800100"/>
                  </a:lnTo>
                  <a:lnTo>
                    <a:pt x="258648" y="812800"/>
                  </a:lnTo>
                  <a:lnTo>
                    <a:pt x="264058" y="800100"/>
                  </a:lnTo>
                  <a:lnTo>
                    <a:pt x="268325" y="800100"/>
                  </a:lnTo>
                  <a:close/>
                </a:path>
                <a:path w="3456940" h="2036445">
                  <a:moveTo>
                    <a:pt x="269582" y="533400"/>
                  </a:moveTo>
                  <a:lnTo>
                    <a:pt x="254520" y="533400"/>
                  </a:lnTo>
                  <a:lnTo>
                    <a:pt x="259168" y="546100"/>
                  </a:lnTo>
                  <a:lnTo>
                    <a:pt x="269582" y="533400"/>
                  </a:lnTo>
                  <a:close/>
                </a:path>
                <a:path w="3456940" h="2036445">
                  <a:moveTo>
                    <a:pt x="272262" y="495300"/>
                  </a:moveTo>
                  <a:lnTo>
                    <a:pt x="269582" y="482600"/>
                  </a:lnTo>
                  <a:lnTo>
                    <a:pt x="257086" y="482600"/>
                  </a:lnTo>
                  <a:lnTo>
                    <a:pt x="255308" y="495300"/>
                  </a:lnTo>
                  <a:lnTo>
                    <a:pt x="257987" y="495300"/>
                  </a:lnTo>
                  <a:lnTo>
                    <a:pt x="252628" y="508000"/>
                  </a:lnTo>
                  <a:lnTo>
                    <a:pt x="241274" y="520700"/>
                  </a:lnTo>
                  <a:lnTo>
                    <a:pt x="244144" y="520700"/>
                  </a:lnTo>
                  <a:lnTo>
                    <a:pt x="252374" y="533400"/>
                  </a:lnTo>
                  <a:lnTo>
                    <a:pt x="257086" y="520700"/>
                  </a:lnTo>
                  <a:lnTo>
                    <a:pt x="266014" y="520700"/>
                  </a:lnTo>
                  <a:lnTo>
                    <a:pt x="268693" y="508000"/>
                  </a:lnTo>
                  <a:lnTo>
                    <a:pt x="266903" y="508000"/>
                  </a:lnTo>
                  <a:lnTo>
                    <a:pt x="266979" y="504825"/>
                  </a:lnTo>
                  <a:lnTo>
                    <a:pt x="266484" y="507542"/>
                  </a:lnTo>
                  <a:lnTo>
                    <a:pt x="266458" y="508000"/>
                  </a:lnTo>
                  <a:lnTo>
                    <a:pt x="266484" y="507542"/>
                  </a:lnTo>
                  <a:lnTo>
                    <a:pt x="267182" y="495300"/>
                  </a:lnTo>
                  <a:lnTo>
                    <a:pt x="266979" y="504825"/>
                  </a:lnTo>
                  <a:lnTo>
                    <a:pt x="268693" y="495300"/>
                  </a:lnTo>
                  <a:lnTo>
                    <a:pt x="272262" y="495300"/>
                  </a:lnTo>
                  <a:close/>
                </a:path>
                <a:path w="3456940" h="2036445">
                  <a:moveTo>
                    <a:pt x="272707" y="139700"/>
                  </a:moveTo>
                  <a:lnTo>
                    <a:pt x="260654" y="139700"/>
                  </a:lnTo>
                  <a:lnTo>
                    <a:pt x="258025" y="152400"/>
                  </a:lnTo>
                  <a:lnTo>
                    <a:pt x="272465" y="152400"/>
                  </a:lnTo>
                  <a:lnTo>
                    <a:pt x="272707" y="139700"/>
                  </a:lnTo>
                  <a:close/>
                </a:path>
                <a:path w="3456940" h="2036445">
                  <a:moveTo>
                    <a:pt x="272719" y="317500"/>
                  </a:moveTo>
                  <a:lnTo>
                    <a:pt x="271703" y="304800"/>
                  </a:lnTo>
                  <a:lnTo>
                    <a:pt x="261556" y="304800"/>
                  </a:lnTo>
                  <a:lnTo>
                    <a:pt x="250837" y="317500"/>
                  </a:lnTo>
                  <a:lnTo>
                    <a:pt x="233883" y="317500"/>
                  </a:lnTo>
                  <a:lnTo>
                    <a:pt x="234607" y="330200"/>
                  </a:lnTo>
                  <a:lnTo>
                    <a:pt x="239687" y="342900"/>
                  </a:lnTo>
                  <a:lnTo>
                    <a:pt x="245427" y="330200"/>
                  </a:lnTo>
                  <a:lnTo>
                    <a:pt x="256197" y="330200"/>
                  </a:lnTo>
                  <a:lnTo>
                    <a:pt x="262445" y="317500"/>
                  </a:lnTo>
                  <a:lnTo>
                    <a:pt x="272719" y="317500"/>
                  </a:lnTo>
                  <a:close/>
                </a:path>
                <a:path w="3456940" h="2036445">
                  <a:moveTo>
                    <a:pt x="273151" y="177800"/>
                  </a:moveTo>
                  <a:lnTo>
                    <a:pt x="264236" y="177800"/>
                  </a:lnTo>
                  <a:lnTo>
                    <a:pt x="264388" y="165100"/>
                  </a:lnTo>
                  <a:lnTo>
                    <a:pt x="249161" y="165100"/>
                  </a:lnTo>
                  <a:lnTo>
                    <a:pt x="251739" y="177800"/>
                  </a:lnTo>
                  <a:lnTo>
                    <a:pt x="235661" y="177800"/>
                  </a:lnTo>
                  <a:lnTo>
                    <a:pt x="237451" y="190500"/>
                  </a:lnTo>
                  <a:lnTo>
                    <a:pt x="229527" y="190500"/>
                  </a:lnTo>
                  <a:lnTo>
                    <a:pt x="232029" y="177800"/>
                  </a:lnTo>
                  <a:lnTo>
                    <a:pt x="229412" y="177800"/>
                  </a:lnTo>
                  <a:lnTo>
                    <a:pt x="222859" y="165100"/>
                  </a:lnTo>
                  <a:lnTo>
                    <a:pt x="217817" y="177800"/>
                  </a:lnTo>
                  <a:lnTo>
                    <a:pt x="216115" y="177800"/>
                  </a:lnTo>
                  <a:lnTo>
                    <a:pt x="219595" y="190500"/>
                  </a:lnTo>
                  <a:lnTo>
                    <a:pt x="222275" y="190500"/>
                  </a:lnTo>
                  <a:lnTo>
                    <a:pt x="215684" y="202222"/>
                  </a:lnTo>
                  <a:lnTo>
                    <a:pt x="216027" y="203200"/>
                  </a:lnTo>
                  <a:lnTo>
                    <a:pt x="224218" y="215900"/>
                  </a:lnTo>
                  <a:lnTo>
                    <a:pt x="227291" y="203200"/>
                  </a:lnTo>
                  <a:lnTo>
                    <a:pt x="242811" y="203200"/>
                  </a:lnTo>
                  <a:lnTo>
                    <a:pt x="240131" y="190500"/>
                  </a:lnTo>
                  <a:lnTo>
                    <a:pt x="250837" y="190500"/>
                  </a:lnTo>
                  <a:lnTo>
                    <a:pt x="253517" y="177800"/>
                  </a:lnTo>
                  <a:lnTo>
                    <a:pt x="259080" y="177800"/>
                  </a:lnTo>
                  <a:lnTo>
                    <a:pt x="257644" y="190500"/>
                  </a:lnTo>
                  <a:lnTo>
                    <a:pt x="272262" y="190500"/>
                  </a:lnTo>
                  <a:lnTo>
                    <a:pt x="273151" y="177800"/>
                  </a:lnTo>
                  <a:close/>
                </a:path>
                <a:path w="3456940" h="2036445">
                  <a:moveTo>
                    <a:pt x="274053" y="736600"/>
                  </a:moveTo>
                  <a:lnTo>
                    <a:pt x="269163" y="723900"/>
                  </a:lnTo>
                  <a:lnTo>
                    <a:pt x="263118" y="723900"/>
                  </a:lnTo>
                  <a:lnTo>
                    <a:pt x="258737" y="736600"/>
                  </a:lnTo>
                  <a:lnTo>
                    <a:pt x="274053" y="736600"/>
                  </a:lnTo>
                  <a:close/>
                </a:path>
                <a:path w="3456940" h="2036445">
                  <a:moveTo>
                    <a:pt x="274840" y="101600"/>
                  </a:moveTo>
                  <a:lnTo>
                    <a:pt x="274053" y="88900"/>
                  </a:lnTo>
                  <a:lnTo>
                    <a:pt x="263004" y="88900"/>
                  </a:lnTo>
                  <a:lnTo>
                    <a:pt x="259613" y="101600"/>
                  </a:lnTo>
                  <a:lnTo>
                    <a:pt x="274840" y="101600"/>
                  </a:lnTo>
                  <a:close/>
                </a:path>
                <a:path w="3456940" h="2036445">
                  <a:moveTo>
                    <a:pt x="274942" y="1460500"/>
                  </a:moveTo>
                  <a:lnTo>
                    <a:pt x="259765" y="1460500"/>
                  </a:lnTo>
                  <a:lnTo>
                    <a:pt x="259765" y="1473200"/>
                  </a:lnTo>
                  <a:lnTo>
                    <a:pt x="274942" y="1473200"/>
                  </a:lnTo>
                  <a:lnTo>
                    <a:pt x="274942" y="1460500"/>
                  </a:lnTo>
                  <a:close/>
                </a:path>
                <a:path w="3456940" h="2036445">
                  <a:moveTo>
                    <a:pt x="275348" y="711200"/>
                  </a:moveTo>
                  <a:lnTo>
                    <a:pt x="273151" y="698500"/>
                  </a:lnTo>
                  <a:lnTo>
                    <a:pt x="265125" y="698500"/>
                  </a:lnTo>
                  <a:lnTo>
                    <a:pt x="267804" y="685800"/>
                  </a:lnTo>
                  <a:lnTo>
                    <a:pt x="250190" y="685800"/>
                  </a:lnTo>
                  <a:lnTo>
                    <a:pt x="252958" y="698500"/>
                  </a:lnTo>
                  <a:lnTo>
                    <a:pt x="262445" y="698500"/>
                  </a:lnTo>
                  <a:lnTo>
                    <a:pt x="257086" y="711200"/>
                  </a:lnTo>
                  <a:lnTo>
                    <a:pt x="275348" y="711200"/>
                  </a:lnTo>
                  <a:close/>
                </a:path>
                <a:path w="3456940" h="2036445">
                  <a:moveTo>
                    <a:pt x="275894" y="1130300"/>
                  </a:moveTo>
                  <a:lnTo>
                    <a:pt x="272262" y="1117600"/>
                  </a:lnTo>
                  <a:lnTo>
                    <a:pt x="265976" y="1117600"/>
                  </a:lnTo>
                  <a:lnTo>
                    <a:pt x="262115" y="1130300"/>
                  </a:lnTo>
                  <a:lnTo>
                    <a:pt x="249948" y="1130300"/>
                  </a:lnTo>
                  <a:lnTo>
                    <a:pt x="246380" y="1143000"/>
                  </a:lnTo>
                  <a:lnTo>
                    <a:pt x="251739" y="1155700"/>
                  </a:lnTo>
                  <a:lnTo>
                    <a:pt x="253517" y="1143000"/>
                  </a:lnTo>
                  <a:lnTo>
                    <a:pt x="259765" y="1143000"/>
                  </a:lnTo>
                  <a:lnTo>
                    <a:pt x="262445" y="1130300"/>
                  </a:lnTo>
                  <a:lnTo>
                    <a:pt x="275894" y="1130300"/>
                  </a:lnTo>
                  <a:close/>
                </a:path>
                <a:path w="3456940" h="2036445">
                  <a:moveTo>
                    <a:pt x="276237" y="381000"/>
                  </a:moveTo>
                  <a:lnTo>
                    <a:pt x="261556" y="381000"/>
                  </a:lnTo>
                  <a:lnTo>
                    <a:pt x="259765" y="393700"/>
                  </a:lnTo>
                  <a:lnTo>
                    <a:pt x="275831" y="393700"/>
                  </a:lnTo>
                  <a:lnTo>
                    <a:pt x="276237" y="381000"/>
                  </a:lnTo>
                  <a:close/>
                </a:path>
                <a:path w="3456940" h="2036445">
                  <a:moveTo>
                    <a:pt x="276733" y="1600200"/>
                  </a:moveTo>
                  <a:lnTo>
                    <a:pt x="268693" y="1587500"/>
                  </a:lnTo>
                  <a:lnTo>
                    <a:pt x="262445" y="1587500"/>
                  </a:lnTo>
                  <a:lnTo>
                    <a:pt x="261556" y="1600200"/>
                  </a:lnTo>
                  <a:lnTo>
                    <a:pt x="248056" y="1600200"/>
                  </a:lnTo>
                  <a:lnTo>
                    <a:pt x="246608" y="1612900"/>
                  </a:lnTo>
                  <a:lnTo>
                    <a:pt x="260654" y="1612900"/>
                  </a:lnTo>
                  <a:lnTo>
                    <a:pt x="263334" y="1600200"/>
                  </a:lnTo>
                  <a:lnTo>
                    <a:pt x="270078" y="1612900"/>
                  </a:lnTo>
                  <a:lnTo>
                    <a:pt x="275056" y="1600200"/>
                  </a:lnTo>
                  <a:lnTo>
                    <a:pt x="276733" y="1600200"/>
                  </a:lnTo>
                  <a:close/>
                </a:path>
                <a:path w="3456940" h="2036445">
                  <a:moveTo>
                    <a:pt x="276733" y="558800"/>
                  </a:moveTo>
                  <a:lnTo>
                    <a:pt x="260654" y="558800"/>
                  </a:lnTo>
                  <a:lnTo>
                    <a:pt x="262547" y="571500"/>
                  </a:lnTo>
                  <a:lnTo>
                    <a:pt x="272338" y="571500"/>
                  </a:lnTo>
                  <a:lnTo>
                    <a:pt x="276733" y="558800"/>
                  </a:lnTo>
                  <a:close/>
                </a:path>
                <a:path w="3456940" h="2036445">
                  <a:moveTo>
                    <a:pt x="277520" y="1435100"/>
                  </a:moveTo>
                  <a:lnTo>
                    <a:pt x="263334" y="1435100"/>
                  </a:lnTo>
                  <a:lnTo>
                    <a:pt x="260654" y="1422400"/>
                  </a:lnTo>
                  <a:lnTo>
                    <a:pt x="247269" y="1422400"/>
                  </a:lnTo>
                  <a:lnTo>
                    <a:pt x="246608" y="1435100"/>
                  </a:lnTo>
                  <a:lnTo>
                    <a:pt x="261556" y="1435100"/>
                  </a:lnTo>
                  <a:lnTo>
                    <a:pt x="262445" y="1447800"/>
                  </a:lnTo>
                  <a:lnTo>
                    <a:pt x="276733" y="1447800"/>
                  </a:lnTo>
                  <a:lnTo>
                    <a:pt x="277520" y="1435100"/>
                  </a:lnTo>
                  <a:close/>
                </a:path>
                <a:path w="3456940" h="2036445">
                  <a:moveTo>
                    <a:pt x="277622" y="1638300"/>
                  </a:moveTo>
                  <a:lnTo>
                    <a:pt x="274942" y="1625600"/>
                  </a:lnTo>
                  <a:lnTo>
                    <a:pt x="260654" y="1625600"/>
                  </a:lnTo>
                  <a:lnTo>
                    <a:pt x="260654" y="1638300"/>
                  </a:lnTo>
                  <a:lnTo>
                    <a:pt x="277622" y="1638300"/>
                  </a:lnTo>
                  <a:close/>
                </a:path>
                <a:path w="3456940" h="2036445">
                  <a:moveTo>
                    <a:pt x="277622" y="1397000"/>
                  </a:moveTo>
                  <a:lnTo>
                    <a:pt x="260654" y="1397000"/>
                  </a:lnTo>
                  <a:lnTo>
                    <a:pt x="260654" y="1409700"/>
                  </a:lnTo>
                  <a:lnTo>
                    <a:pt x="274942" y="1409700"/>
                  </a:lnTo>
                  <a:lnTo>
                    <a:pt x="277622" y="1397000"/>
                  </a:lnTo>
                  <a:close/>
                </a:path>
                <a:path w="3456940" h="2036445">
                  <a:moveTo>
                    <a:pt x="278511" y="419100"/>
                  </a:moveTo>
                  <a:lnTo>
                    <a:pt x="277622" y="406400"/>
                  </a:lnTo>
                  <a:lnTo>
                    <a:pt x="263334" y="406400"/>
                  </a:lnTo>
                  <a:lnTo>
                    <a:pt x="263334" y="419100"/>
                  </a:lnTo>
                  <a:lnTo>
                    <a:pt x="253517" y="419100"/>
                  </a:lnTo>
                  <a:lnTo>
                    <a:pt x="255308" y="406400"/>
                  </a:lnTo>
                  <a:lnTo>
                    <a:pt x="250837" y="406400"/>
                  </a:lnTo>
                  <a:lnTo>
                    <a:pt x="257492" y="393700"/>
                  </a:lnTo>
                  <a:lnTo>
                    <a:pt x="241909" y="393700"/>
                  </a:lnTo>
                  <a:lnTo>
                    <a:pt x="246380" y="406400"/>
                  </a:lnTo>
                  <a:lnTo>
                    <a:pt x="237451" y="406400"/>
                  </a:lnTo>
                  <a:lnTo>
                    <a:pt x="240131" y="419100"/>
                  </a:lnTo>
                  <a:lnTo>
                    <a:pt x="249059" y="419100"/>
                  </a:lnTo>
                  <a:lnTo>
                    <a:pt x="244589" y="431800"/>
                  </a:lnTo>
                  <a:lnTo>
                    <a:pt x="264236" y="431800"/>
                  </a:lnTo>
                  <a:lnTo>
                    <a:pt x="265125" y="419100"/>
                  </a:lnTo>
                  <a:lnTo>
                    <a:pt x="278511" y="419100"/>
                  </a:lnTo>
                  <a:close/>
                </a:path>
                <a:path w="3456940" h="2036445">
                  <a:moveTo>
                    <a:pt x="279400" y="279400"/>
                  </a:moveTo>
                  <a:lnTo>
                    <a:pt x="263334" y="279400"/>
                  </a:lnTo>
                  <a:lnTo>
                    <a:pt x="266293" y="266700"/>
                  </a:lnTo>
                  <a:lnTo>
                    <a:pt x="250913" y="266700"/>
                  </a:lnTo>
                  <a:lnTo>
                    <a:pt x="253847" y="279400"/>
                  </a:lnTo>
                  <a:lnTo>
                    <a:pt x="256197" y="279400"/>
                  </a:lnTo>
                  <a:lnTo>
                    <a:pt x="249948" y="292100"/>
                  </a:lnTo>
                  <a:lnTo>
                    <a:pt x="247230" y="279400"/>
                  </a:lnTo>
                  <a:lnTo>
                    <a:pt x="234759" y="279400"/>
                  </a:lnTo>
                  <a:lnTo>
                    <a:pt x="234886" y="266700"/>
                  </a:lnTo>
                  <a:lnTo>
                    <a:pt x="229412" y="266700"/>
                  </a:lnTo>
                  <a:lnTo>
                    <a:pt x="228523" y="254000"/>
                  </a:lnTo>
                  <a:lnTo>
                    <a:pt x="213347" y="254000"/>
                  </a:lnTo>
                  <a:lnTo>
                    <a:pt x="211569" y="266700"/>
                  </a:lnTo>
                  <a:lnTo>
                    <a:pt x="221386" y="266700"/>
                  </a:lnTo>
                  <a:lnTo>
                    <a:pt x="216027" y="279400"/>
                  </a:lnTo>
                  <a:lnTo>
                    <a:pt x="221386" y="279400"/>
                  </a:lnTo>
                  <a:lnTo>
                    <a:pt x="224955" y="292100"/>
                  </a:lnTo>
                  <a:lnTo>
                    <a:pt x="240131" y="292100"/>
                  </a:lnTo>
                  <a:lnTo>
                    <a:pt x="241909" y="304800"/>
                  </a:lnTo>
                  <a:lnTo>
                    <a:pt x="249059" y="292100"/>
                  </a:lnTo>
                  <a:lnTo>
                    <a:pt x="254508" y="304800"/>
                  </a:lnTo>
                  <a:lnTo>
                    <a:pt x="259207" y="304800"/>
                  </a:lnTo>
                  <a:lnTo>
                    <a:pt x="263740" y="292100"/>
                  </a:lnTo>
                  <a:lnTo>
                    <a:pt x="278511" y="292100"/>
                  </a:lnTo>
                  <a:lnTo>
                    <a:pt x="279400" y="279400"/>
                  </a:lnTo>
                  <a:close/>
                </a:path>
                <a:path w="3456940" h="2036445">
                  <a:moveTo>
                    <a:pt x="279400" y="215900"/>
                  </a:moveTo>
                  <a:lnTo>
                    <a:pt x="265125" y="215900"/>
                  </a:lnTo>
                  <a:lnTo>
                    <a:pt x="273151" y="203200"/>
                  </a:lnTo>
                  <a:lnTo>
                    <a:pt x="251650" y="203200"/>
                  </a:lnTo>
                  <a:lnTo>
                    <a:pt x="252628" y="215900"/>
                  </a:lnTo>
                  <a:lnTo>
                    <a:pt x="263334" y="215900"/>
                  </a:lnTo>
                  <a:lnTo>
                    <a:pt x="263334" y="228600"/>
                  </a:lnTo>
                  <a:lnTo>
                    <a:pt x="269582" y="228600"/>
                  </a:lnTo>
                  <a:lnTo>
                    <a:pt x="278511" y="228600"/>
                  </a:lnTo>
                  <a:lnTo>
                    <a:pt x="279400" y="215900"/>
                  </a:lnTo>
                  <a:close/>
                </a:path>
                <a:path w="3456940" h="2036445">
                  <a:moveTo>
                    <a:pt x="279514" y="38100"/>
                  </a:moveTo>
                  <a:lnTo>
                    <a:pt x="264236" y="38100"/>
                  </a:lnTo>
                  <a:lnTo>
                    <a:pt x="273342" y="50800"/>
                  </a:lnTo>
                  <a:lnTo>
                    <a:pt x="279514" y="38100"/>
                  </a:lnTo>
                  <a:close/>
                </a:path>
                <a:path w="3456940" h="2036445">
                  <a:moveTo>
                    <a:pt x="281190" y="990600"/>
                  </a:moveTo>
                  <a:lnTo>
                    <a:pt x="276733" y="977900"/>
                  </a:lnTo>
                  <a:lnTo>
                    <a:pt x="273151" y="965200"/>
                  </a:lnTo>
                  <a:lnTo>
                    <a:pt x="265125" y="977900"/>
                  </a:lnTo>
                  <a:lnTo>
                    <a:pt x="261556" y="977900"/>
                  </a:lnTo>
                  <a:lnTo>
                    <a:pt x="265125" y="990600"/>
                  </a:lnTo>
                  <a:lnTo>
                    <a:pt x="281190" y="990600"/>
                  </a:lnTo>
                  <a:close/>
                </a:path>
                <a:path w="3456940" h="2036445">
                  <a:moveTo>
                    <a:pt x="281305" y="114300"/>
                  </a:moveTo>
                  <a:lnTo>
                    <a:pt x="266014" y="114300"/>
                  </a:lnTo>
                  <a:lnTo>
                    <a:pt x="266014" y="127000"/>
                  </a:lnTo>
                  <a:lnTo>
                    <a:pt x="276885" y="127000"/>
                  </a:lnTo>
                  <a:lnTo>
                    <a:pt x="281305" y="114300"/>
                  </a:lnTo>
                  <a:close/>
                </a:path>
                <a:path w="3456940" h="2036445">
                  <a:moveTo>
                    <a:pt x="282079" y="0"/>
                  </a:moveTo>
                  <a:lnTo>
                    <a:pt x="265125" y="0"/>
                  </a:lnTo>
                  <a:lnTo>
                    <a:pt x="265125" y="12700"/>
                  </a:lnTo>
                  <a:lnTo>
                    <a:pt x="282079" y="12700"/>
                  </a:lnTo>
                  <a:lnTo>
                    <a:pt x="282079" y="0"/>
                  </a:lnTo>
                  <a:close/>
                </a:path>
                <a:path w="3456940" h="2036445">
                  <a:moveTo>
                    <a:pt x="282511" y="1549400"/>
                  </a:moveTo>
                  <a:lnTo>
                    <a:pt x="280416" y="1549400"/>
                  </a:lnTo>
                  <a:lnTo>
                    <a:pt x="275793" y="1536700"/>
                  </a:lnTo>
                  <a:lnTo>
                    <a:pt x="269582" y="1549400"/>
                  </a:lnTo>
                  <a:lnTo>
                    <a:pt x="267360" y="1549400"/>
                  </a:lnTo>
                  <a:lnTo>
                    <a:pt x="271094" y="1562100"/>
                  </a:lnTo>
                  <a:lnTo>
                    <a:pt x="259765" y="1562100"/>
                  </a:lnTo>
                  <a:lnTo>
                    <a:pt x="259765" y="1574800"/>
                  </a:lnTo>
                  <a:lnTo>
                    <a:pt x="274942" y="1574800"/>
                  </a:lnTo>
                  <a:lnTo>
                    <a:pt x="274942" y="1562100"/>
                  </a:lnTo>
                  <a:lnTo>
                    <a:pt x="281190" y="1562100"/>
                  </a:lnTo>
                  <a:lnTo>
                    <a:pt x="282511" y="1549400"/>
                  </a:lnTo>
                  <a:close/>
                </a:path>
                <a:path w="3456940" h="2036445">
                  <a:moveTo>
                    <a:pt x="282511" y="1485900"/>
                  </a:moveTo>
                  <a:lnTo>
                    <a:pt x="266966" y="1485900"/>
                  </a:lnTo>
                  <a:lnTo>
                    <a:pt x="269582" y="1498600"/>
                  </a:lnTo>
                  <a:lnTo>
                    <a:pt x="280416" y="1498600"/>
                  </a:lnTo>
                  <a:lnTo>
                    <a:pt x="282511" y="1485900"/>
                  </a:lnTo>
                  <a:close/>
                </a:path>
                <a:path w="3456940" h="2036445">
                  <a:moveTo>
                    <a:pt x="284759" y="1193800"/>
                  </a:moveTo>
                  <a:lnTo>
                    <a:pt x="281190" y="1181100"/>
                  </a:lnTo>
                  <a:lnTo>
                    <a:pt x="270484" y="1181100"/>
                  </a:lnTo>
                  <a:lnTo>
                    <a:pt x="267804" y="1193800"/>
                  </a:lnTo>
                  <a:lnTo>
                    <a:pt x="284759" y="1193800"/>
                  </a:lnTo>
                  <a:close/>
                </a:path>
                <a:path w="3456940" h="2036445">
                  <a:moveTo>
                    <a:pt x="284759" y="241300"/>
                  </a:moveTo>
                  <a:lnTo>
                    <a:pt x="282079" y="241300"/>
                  </a:lnTo>
                  <a:lnTo>
                    <a:pt x="269582" y="228600"/>
                  </a:lnTo>
                  <a:lnTo>
                    <a:pt x="266014" y="241300"/>
                  </a:lnTo>
                  <a:lnTo>
                    <a:pt x="267804" y="254000"/>
                  </a:lnTo>
                  <a:lnTo>
                    <a:pt x="274053" y="254000"/>
                  </a:lnTo>
                  <a:lnTo>
                    <a:pt x="270484" y="266700"/>
                  </a:lnTo>
                  <a:lnTo>
                    <a:pt x="284759" y="266700"/>
                  </a:lnTo>
                  <a:lnTo>
                    <a:pt x="284759" y="254000"/>
                  </a:lnTo>
                  <a:lnTo>
                    <a:pt x="280301" y="254000"/>
                  </a:lnTo>
                  <a:lnTo>
                    <a:pt x="284759" y="241300"/>
                  </a:lnTo>
                  <a:close/>
                </a:path>
                <a:path w="3456940" h="2036445">
                  <a:moveTo>
                    <a:pt x="286105" y="685800"/>
                  </a:moveTo>
                  <a:lnTo>
                    <a:pt x="285597" y="673100"/>
                  </a:lnTo>
                  <a:lnTo>
                    <a:pt x="270789" y="673100"/>
                  </a:lnTo>
                  <a:lnTo>
                    <a:pt x="274053" y="685800"/>
                  </a:lnTo>
                  <a:lnTo>
                    <a:pt x="286105" y="685800"/>
                  </a:lnTo>
                  <a:close/>
                </a:path>
                <a:path w="3456940" h="2036445">
                  <a:moveTo>
                    <a:pt x="286194" y="444500"/>
                  </a:moveTo>
                  <a:lnTo>
                    <a:pt x="272262" y="444500"/>
                  </a:lnTo>
                  <a:lnTo>
                    <a:pt x="274053" y="457200"/>
                  </a:lnTo>
                  <a:lnTo>
                    <a:pt x="285661" y="457200"/>
                  </a:lnTo>
                  <a:lnTo>
                    <a:pt x="286194" y="444500"/>
                  </a:lnTo>
                  <a:close/>
                </a:path>
                <a:path w="3456940" h="2036445">
                  <a:moveTo>
                    <a:pt x="286550" y="1079500"/>
                  </a:moveTo>
                  <a:lnTo>
                    <a:pt x="284454" y="1066800"/>
                  </a:lnTo>
                  <a:lnTo>
                    <a:pt x="272262" y="1066800"/>
                  </a:lnTo>
                  <a:lnTo>
                    <a:pt x="269582" y="1079500"/>
                  </a:lnTo>
                  <a:lnTo>
                    <a:pt x="244589" y="1079500"/>
                  </a:lnTo>
                  <a:lnTo>
                    <a:pt x="243700" y="1092200"/>
                  </a:lnTo>
                  <a:lnTo>
                    <a:pt x="268947" y="1092200"/>
                  </a:lnTo>
                  <a:lnTo>
                    <a:pt x="273151" y="1079500"/>
                  </a:lnTo>
                  <a:lnTo>
                    <a:pt x="286550" y="1079500"/>
                  </a:lnTo>
                  <a:close/>
                </a:path>
                <a:path w="3456940" h="2036445">
                  <a:moveTo>
                    <a:pt x="286550" y="482600"/>
                  </a:moveTo>
                  <a:lnTo>
                    <a:pt x="286448" y="469900"/>
                  </a:lnTo>
                  <a:lnTo>
                    <a:pt x="272262" y="469900"/>
                  </a:lnTo>
                  <a:lnTo>
                    <a:pt x="271983" y="482600"/>
                  </a:lnTo>
                  <a:lnTo>
                    <a:pt x="284759" y="482600"/>
                  </a:lnTo>
                  <a:lnTo>
                    <a:pt x="286550" y="482600"/>
                  </a:lnTo>
                  <a:close/>
                </a:path>
                <a:path w="3456940" h="2036445">
                  <a:moveTo>
                    <a:pt x="287972" y="939800"/>
                  </a:moveTo>
                  <a:lnTo>
                    <a:pt x="272338" y="939800"/>
                  </a:lnTo>
                  <a:lnTo>
                    <a:pt x="275272" y="952500"/>
                  </a:lnTo>
                  <a:lnTo>
                    <a:pt x="284759" y="952500"/>
                  </a:lnTo>
                  <a:lnTo>
                    <a:pt x="287972" y="939800"/>
                  </a:lnTo>
                  <a:close/>
                </a:path>
                <a:path w="3456940" h="2036445">
                  <a:moveTo>
                    <a:pt x="288328" y="1270000"/>
                  </a:moveTo>
                  <a:lnTo>
                    <a:pt x="271221" y="1270000"/>
                  </a:lnTo>
                  <a:lnTo>
                    <a:pt x="273151" y="1282700"/>
                  </a:lnTo>
                  <a:lnTo>
                    <a:pt x="271373" y="1282700"/>
                  </a:lnTo>
                  <a:lnTo>
                    <a:pt x="267322" y="1295400"/>
                  </a:lnTo>
                  <a:lnTo>
                    <a:pt x="282524" y="1295400"/>
                  </a:lnTo>
                  <a:lnTo>
                    <a:pt x="278879" y="1282700"/>
                  </a:lnTo>
                  <a:lnTo>
                    <a:pt x="284759" y="1282700"/>
                  </a:lnTo>
                  <a:lnTo>
                    <a:pt x="288328" y="1270000"/>
                  </a:lnTo>
                  <a:close/>
                </a:path>
                <a:path w="3456940" h="2036445">
                  <a:moveTo>
                    <a:pt x="288340" y="1117600"/>
                  </a:moveTo>
                  <a:lnTo>
                    <a:pt x="287439" y="1104900"/>
                  </a:lnTo>
                  <a:lnTo>
                    <a:pt x="272872" y="1104900"/>
                  </a:lnTo>
                  <a:lnTo>
                    <a:pt x="273151" y="1117600"/>
                  </a:lnTo>
                  <a:lnTo>
                    <a:pt x="288340" y="1117600"/>
                  </a:lnTo>
                  <a:close/>
                </a:path>
                <a:path w="3456940" h="2036445">
                  <a:moveTo>
                    <a:pt x="290118" y="762000"/>
                  </a:moveTo>
                  <a:lnTo>
                    <a:pt x="274942" y="762000"/>
                  </a:lnTo>
                  <a:lnTo>
                    <a:pt x="270484" y="774700"/>
                  </a:lnTo>
                  <a:lnTo>
                    <a:pt x="290118" y="774700"/>
                  </a:lnTo>
                  <a:lnTo>
                    <a:pt x="290118" y="762000"/>
                  </a:lnTo>
                  <a:close/>
                </a:path>
                <a:path w="3456940" h="2036445">
                  <a:moveTo>
                    <a:pt x="291007" y="838200"/>
                  </a:moveTo>
                  <a:lnTo>
                    <a:pt x="277202" y="838200"/>
                  </a:lnTo>
                  <a:lnTo>
                    <a:pt x="279628" y="850900"/>
                  </a:lnTo>
                  <a:lnTo>
                    <a:pt x="266014" y="850900"/>
                  </a:lnTo>
                  <a:lnTo>
                    <a:pt x="265125" y="863600"/>
                  </a:lnTo>
                  <a:lnTo>
                    <a:pt x="279400" y="863600"/>
                  </a:lnTo>
                  <a:lnTo>
                    <a:pt x="280200" y="850900"/>
                  </a:lnTo>
                  <a:lnTo>
                    <a:pt x="291007" y="850900"/>
                  </a:lnTo>
                  <a:lnTo>
                    <a:pt x="291007" y="838200"/>
                  </a:lnTo>
                  <a:close/>
                </a:path>
                <a:path w="3456940" h="2036445">
                  <a:moveTo>
                    <a:pt x="291909" y="1168400"/>
                  </a:moveTo>
                  <a:lnTo>
                    <a:pt x="291007" y="1155700"/>
                  </a:lnTo>
                  <a:lnTo>
                    <a:pt x="282079" y="1155700"/>
                  </a:lnTo>
                  <a:lnTo>
                    <a:pt x="281190" y="1143000"/>
                  </a:lnTo>
                  <a:lnTo>
                    <a:pt x="266014" y="1143000"/>
                  </a:lnTo>
                  <a:lnTo>
                    <a:pt x="266014" y="1155700"/>
                  </a:lnTo>
                  <a:lnTo>
                    <a:pt x="279349" y="1155700"/>
                  </a:lnTo>
                  <a:lnTo>
                    <a:pt x="275386" y="1168400"/>
                  </a:lnTo>
                  <a:lnTo>
                    <a:pt x="291909" y="1168400"/>
                  </a:lnTo>
                  <a:close/>
                </a:path>
                <a:path w="3456940" h="2036445">
                  <a:moveTo>
                    <a:pt x="292798" y="787400"/>
                  </a:moveTo>
                  <a:lnTo>
                    <a:pt x="275945" y="787400"/>
                  </a:lnTo>
                  <a:lnTo>
                    <a:pt x="280250" y="800100"/>
                  </a:lnTo>
                  <a:lnTo>
                    <a:pt x="279057" y="800100"/>
                  </a:lnTo>
                  <a:lnTo>
                    <a:pt x="278511" y="812800"/>
                  </a:lnTo>
                  <a:lnTo>
                    <a:pt x="292201" y="812800"/>
                  </a:lnTo>
                  <a:lnTo>
                    <a:pt x="286207" y="800100"/>
                  </a:lnTo>
                  <a:lnTo>
                    <a:pt x="288328" y="800100"/>
                  </a:lnTo>
                  <a:lnTo>
                    <a:pt x="292798" y="787400"/>
                  </a:lnTo>
                  <a:close/>
                </a:path>
                <a:path w="3456940" h="2036445">
                  <a:moveTo>
                    <a:pt x="293687" y="1371600"/>
                  </a:moveTo>
                  <a:lnTo>
                    <a:pt x="277622" y="1371600"/>
                  </a:lnTo>
                  <a:lnTo>
                    <a:pt x="277622" y="1384300"/>
                  </a:lnTo>
                  <a:lnTo>
                    <a:pt x="290118" y="1384300"/>
                  </a:lnTo>
                  <a:lnTo>
                    <a:pt x="291909" y="1384300"/>
                  </a:lnTo>
                  <a:lnTo>
                    <a:pt x="293687" y="1371600"/>
                  </a:lnTo>
                  <a:close/>
                </a:path>
                <a:path w="3456940" h="2036445">
                  <a:moveTo>
                    <a:pt x="293839" y="368300"/>
                  </a:moveTo>
                  <a:lnTo>
                    <a:pt x="291007" y="355600"/>
                  </a:lnTo>
                  <a:lnTo>
                    <a:pt x="281990" y="355600"/>
                  </a:lnTo>
                  <a:lnTo>
                    <a:pt x="282079" y="342900"/>
                  </a:lnTo>
                  <a:lnTo>
                    <a:pt x="275831" y="342900"/>
                  </a:lnTo>
                  <a:lnTo>
                    <a:pt x="270484" y="330200"/>
                  </a:lnTo>
                  <a:lnTo>
                    <a:pt x="267804" y="342900"/>
                  </a:lnTo>
                  <a:lnTo>
                    <a:pt x="269405" y="355600"/>
                  </a:lnTo>
                  <a:lnTo>
                    <a:pt x="259880" y="355600"/>
                  </a:lnTo>
                  <a:lnTo>
                    <a:pt x="261315" y="342900"/>
                  </a:lnTo>
                  <a:lnTo>
                    <a:pt x="245935" y="342900"/>
                  </a:lnTo>
                  <a:lnTo>
                    <a:pt x="246380" y="355600"/>
                  </a:lnTo>
                  <a:lnTo>
                    <a:pt x="234442" y="355600"/>
                  </a:lnTo>
                  <a:lnTo>
                    <a:pt x="237451" y="368300"/>
                  </a:lnTo>
                  <a:lnTo>
                    <a:pt x="232981" y="368300"/>
                  </a:lnTo>
                  <a:lnTo>
                    <a:pt x="235661" y="381000"/>
                  </a:lnTo>
                  <a:lnTo>
                    <a:pt x="248272" y="381000"/>
                  </a:lnTo>
                  <a:lnTo>
                    <a:pt x="248843" y="368300"/>
                  </a:lnTo>
                  <a:lnTo>
                    <a:pt x="245491" y="368300"/>
                  </a:lnTo>
                  <a:lnTo>
                    <a:pt x="248500" y="355600"/>
                  </a:lnTo>
                  <a:lnTo>
                    <a:pt x="256806" y="355600"/>
                  </a:lnTo>
                  <a:lnTo>
                    <a:pt x="257086" y="368300"/>
                  </a:lnTo>
                  <a:lnTo>
                    <a:pt x="270484" y="368300"/>
                  </a:lnTo>
                  <a:lnTo>
                    <a:pt x="271373" y="355600"/>
                  </a:lnTo>
                  <a:lnTo>
                    <a:pt x="280517" y="355600"/>
                  </a:lnTo>
                  <a:lnTo>
                    <a:pt x="278460" y="368300"/>
                  </a:lnTo>
                  <a:lnTo>
                    <a:pt x="293839" y="368300"/>
                  </a:lnTo>
                  <a:close/>
                </a:path>
                <a:path w="3456940" h="2036445">
                  <a:moveTo>
                    <a:pt x="294589" y="76200"/>
                  </a:moveTo>
                  <a:lnTo>
                    <a:pt x="294576" y="63500"/>
                  </a:lnTo>
                  <a:lnTo>
                    <a:pt x="279641" y="63500"/>
                  </a:lnTo>
                  <a:lnTo>
                    <a:pt x="279400" y="76200"/>
                  </a:lnTo>
                  <a:lnTo>
                    <a:pt x="294589" y="76200"/>
                  </a:lnTo>
                  <a:close/>
                </a:path>
                <a:path w="3456940" h="2036445">
                  <a:moveTo>
                    <a:pt x="294716" y="863600"/>
                  </a:moveTo>
                  <a:lnTo>
                    <a:pt x="279400" y="863600"/>
                  </a:lnTo>
                  <a:lnTo>
                    <a:pt x="280301" y="876300"/>
                  </a:lnTo>
                  <a:lnTo>
                    <a:pt x="294576" y="876300"/>
                  </a:lnTo>
                  <a:lnTo>
                    <a:pt x="294716" y="863600"/>
                  </a:lnTo>
                  <a:close/>
                </a:path>
                <a:path w="3456940" h="2036445">
                  <a:moveTo>
                    <a:pt x="295033" y="1536700"/>
                  </a:moveTo>
                  <a:lnTo>
                    <a:pt x="292798" y="1524000"/>
                  </a:lnTo>
                  <a:lnTo>
                    <a:pt x="280187" y="1524000"/>
                  </a:lnTo>
                  <a:lnTo>
                    <a:pt x="279869" y="1536700"/>
                  </a:lnTo>
                  <a:lnTo>
                    <a:pt x="295033" y="1536700"/>
                  </a:lnTo>
                  <a:close/>
                </a:path>
                <a:path w="3456940" h="2036445">
                  <a:moveTo>
                    <a:pt x="295033" y="1511300"/>
                  </a:moveTo>
                  <a:lnTo>
                    <a:pt x="293243" y="1498600"/>
                  </a:lnTo>
                  <a:lnTo>
                    <a:pt x="282981" y="1498600"/>
                  </a:lnTo>
                  <a:lnTo>
                    <a:pt x="279869" y="1511300"/>
                  </a:lnTo>
                  <a:lnTo>
                    <a:pt x="295033" y="1511300"/>
                  </a:lnTo>
                  <a:close/>
                </a:path>
                <a:path w="3456940" h="2036445">
                  <a:moveTo>
                    <a:pt x="295109" y="546100"/>
                  </a:moveTo>
                  <a:lnTo>
                    <a:pt x="280670" y="546100"/>
                  </a:lnTo>
                  <a:lnTo>
                    <a:pt x="285661" y="558800"/>
                  </a:lnTo>
                  <a:lnTo>
                    <a:pt x="291007" y="558800"/>
                  </a:lnTo>
                  <a:lnTo>
                    <a:pt x="295109" y="546100"/>
                  </a:lnTo>
                  <a:close/>
                </a:path>
                <a:path w="3456940" h="2036445">
                  <a:moveTo>
                    <a:pt x="295478" y="965200"/>
                  </a:moveTo>
                  <a:lnTo>
                    <a:pt x="284759" y="965200"/>
                  </a:lnTo>
                  <a:lnTo>
                    <a:pt x="280784" y="977900"/>
                  </a:lnTo>
                  <a:lnTo>
                    <a:pt x="295478" y="977900"/>
                  </a:lnTo>
                  <a:lnTo>
                    <a:pt x="295478" y="965200"/>
                  </a:lnTo>
                  <a:close/>
                </a:path>
                <a:path w="3456940" h="2036445">
                  <a:moveTo>
                    <a:pt x="297256" y="1587500"/>
                  </a:moveTo>
                  <a:lnTo>
                    <a:pt x="279400" y="1587500"/>
                  </a:lnTo>
                  <a:lnTo>
                    <a:pt x="281190" y="1600200"/>
                  </a:lnTo>
                  <a:lnTo>
                    <a:pt x="295478" y="1600200"/>
                  </a:lnTo>
                  <a:lnTo>
                    <a:pt x="297256" y="1587500"/>
                  </a:lnTo>
                  <a:close/>
                </a:path>
                <a:path w="3456940" h="2036445">
                  <a:moveTo>
                    <a:pt x="297256" y="1447800"/>
                  </a:moveTo>
                  <a:lnTo>
                    <a:pt x="295478" y="1435100"/>
                  </a:lnTo>
                  <a:lnTo>
                    <a:pt x="281190" y="1435100"/>
                  </a:lnTo>
                  <a:lnTo>
                    <a:pt x="279400" y="1447800"/>
                  </a:lnTo>
                  <a:lnTo>
                    <a:pt x="297256" y="1447800"/>
                  </a:lnTo>
                  <a:close/>
                </a:path>
                <a:path w="3456940" h="2036445">
                  <a:moveTo>
                    <a:pt x="297256" y="635000"/>
                  </a:moveTo>
                  <a:lnTo>
                    <a:pt x="277622" y="635000"/>
                  </a:lnTo>
                  <a:lnTo>
                    <a:pt x="272554" y="647700"/>
                  </a:lnTo>
                  <a:lnTo>
                    <a:pt x="266446" y="647700"/>
                  </a:lnTo>
                  <a:lnTo>
                    <a:pt x="266903" y="660400"/>
                  </a:lnTo>
                  <a:lnTo>
                    <a:pt x="277622" y="660400"/>
                  </a:lnTo>
                  <a:lnTo>
                    <a:pt x="282981" y="647700"/>
                  </a:lnTo>
                  <a:lnTo>
                    <a:pt x="295478" y="647700"/>
                  </a:lnTo>
                  <a:lnTo>
                    <a:pt x="297256" y="635000"/>
                  </a:lnTo>
                  <a:close/>
                </a:path>
                <a:path w="3456940" h="2036445">
                  <a:moveTo>
                    <a:pt x="297916" y="406400"/>
                  </a:moveTo>
                  <a:lnTo>
                    <a:pt x="282981" y="406400"/>
                  </a:lnTo>
                  <a:lnTo>
                    <a:pt x="281190" y="419100"/>
                  </a:lnTo>
                  <a:lnTo>
                    <a:pt x="294576" y="419100"/>
                  </a:lnTo>
                  <a:lnTo>
                    <a:pt x="297916" y="406400"/>
                  </a:lnTo>
                  <a:close/>
                </a:path>
                <a:path w="3456940" h="2036445">
                  <a:moveTo>
                    <a:pt x="298157" y="215900"/>
                  </a:moveTo>
                  <a:lnTo>
                    <a:pt x="283083" y="215900"/>
                  </a:lnTo>
                  <a:lnTo>
                    <a:pt x="288239" y="228600"/>
                  </a:lnTo>
                  <a:lnTo>
                    <a:pt x="298157" y="215900"/>
                  </a:lnTo>
                  <a:close/>
                </a:path>
                <a:path w="3456940" h="2036445">
                  <a:moveTo>
                    <a:pt x="299046" y="1638300"/>
                  </a:moveTo>
                  <a:lnTo>
                    <a:pt x="297256" y="1625600"/>
                  </a:lnTo>
                  <a:lnTo>
                    <a:pt x="284759" y="1638300"/>
                  </a:lnTo>
                  <a:lnTo>
                    <a:pt x="282079" y="1638300"/>
                  </a:lnTo>
                  <a:lnTo>
                    <a:pt x="282981" y="1651000"/>
                  </a:lnTo>
                  <a:lnTo>
                    <a:pt x="283870" y="1651000"/>
                  </a:lnTo>
                  <a:lnTo>
                    <a:pt x="277622" y="1663700"/>
                  </a:lnTo>
                  <a:lnTo>
                    <a:pt x="277622" y="1676400"/>
                  </a:lnTo>
                  <a:lnTo>
                    <a:pt x="276733" y="1676400"/>
                  </a:lnTo>
                  <a:lnTo>
                    <a:pt x="279400" y="1689100"/>
                  </a:lnTo>
                  <a:lnTo>
                    <a:pt x="274942" y="1689100"/>
                  </a:lnTo>
                  <a:lnTo>
                    <a:pt x="280301" y="1701800"/>
                  </a:lnTo>
                  <a:lnTo>
                    <a:pt x="280301" y="1689100"/>
                  </a:lnTo>
                  <a:lnTo>
                    <a:pt x="293370" y="1689100"/>
                  </a:lnTo>
                  <a:lnTo>
                    <a:pt x="293585" y="1689100"/>
                  </a:lnTo>
                  <a:lnTo>
                    <a:pt x="292798" y="1676400"/>
                  </a:lnTo>
                  <a:lnTo>
                    <a:pt x="293687" y="1676400"/>
                  </a:lnTo>
                  <a:lnTo>
                    <a:pt x="291909" y="1663700"/>
                  </a:lnTo>
                  <a:lnTo>
                    <a:pt x="284759" y="1651000"/>
                  </a:lnTo>
                  <a:lnTo>
                    <a:pt x="297256" y="1651000"/>
                  </a:lnTo>
                  <a:lnTo>
                    <a:pt x="299046" y="1638300"/>
                  </a:lnTo>
                  <a:close/>
                </a:path>
                <a:path w="3456940" h="2036445">
                  <a:moveTo>
                    <a:pt x="299046" y="1409700"/>
                  </a:moveTo>
                  <a:lnTo>
                    <a:pt x="297256" y="1397000"/>
                  </a:lnTo>
                  <a:lnTo>
                    <a:pt x="290118" y="1384300"/>
                  </a:lnTo>
                  <a:lnTo>
                    <a:pt x="282981" y="1397000"/>
                  </a:lnTo>
                  <a:lnTo>
                    <a:pt x="281190" y="1397000"/>
                  </a:lnTo>
                  <a:lnTo>
                    <a:pt x="284759" y="1409700"/>
                  </a:lnTo>
                  <a:lnTo>
                    <a:pt x="299046" y="1409700"/>
                  </a:lnTo>
                  <a:close/>
                </a:path>
                <a:path w="3456940" h="2036445">
                  <a:moveTo>
                    <a:pt x="299046" y="609600"/>
                  </a:moveTo>
                  <a:lnTo>
                    <a:pt x="282079" y="609600"/>
                  </a:lnTo>
                  <a:lnTo>
                    <a:pt x="283870" y="622300"/>
                  </a:lnTo>
                  <a:lnTo>
                    <a:pt x="298157" y="622300"/>
                  </a:lnTo>
                  <a:lnTo>
                    <a:pt x="299046" y="609600"/>
                  </a:lnTo>
                  <a:close/>
                </a:path>
                <a:path w="3456940" h="2036445">
                  <a:moveTo>
                    <a:pt x="299935" y="1003300"/>
                  </a:moveTo>
                  <a:lnTo>
                    <a:pt x="299046" y="990600"/>
                  </a:lnTo>
                  <a:lnTo>
                    <a:pt x="285661" y="990600"/>
                  </a:lnTo>
                  <a:lnTo>
                    <a:pt x="284759" y="1003300"/>
                  </a:lnTo>
                  <a:lnTo>
                    <a:pt x="271056" y="1003300"/>
                  </a:lnTo>
                  <a:lnTo>
                    <a:pt x="271373" y="1016000"/>
                  </a:lnTo>
                  <a:lnTo>
                    <a:pt x="277456" y="1016000"/>
                  </a:lnTo>
                  <a:lnTo>
                    <a:pt x="275831" y="1028700"/>
                  </a:lnTo>
                  <a:lnTo>
                    <a:pt x="265658" y="1028700"/>
                  </a:lnTo>
                  <a:lnTo>
                    <a:pt x="266014" y="1016000"/>
                  </a:lnTo>
                  <a:lnTo>
                    <a:pt x="265125" y="1016000"/>
                  </a:lnTo>
                  <a:lnTo>
                    <a:pt x="266903" y="1003300"/>
                  </a:lnTo>
                  <a:lnTo>
                    <a:pt x="252628" y="1003300"/>
                  </a:lnTo>
                  <a:lnTo>
                    <a:pt x="252628" y="1016000"/>
                  </a:lnTo>
                  <a:lnTo>
                    <a:pt x="251079" y="1016000"/>
                  </a:lnTo>
                  <a:lnTo>
                    <a:pt x="250837" y="1028700"/>
                  </a:lnTo>
                  <a:lnTo>
                    <a:pt x="263067" y="1028700"/>
                  </a:lnTo>
                  <a:lnTo>
                    <a:pt x="265455" y="1041400"/>
                  </a:lnTo>
                  <a:lnTo>
                    <a:pt x="273697" y="1041400"/>
                  </a:lnTo>
                  <a:lnTo>
                    <a:pt x="278511" y="1028700"/>
                  </a:lnTo>
                  <a:lnTo>
                    <a:pt x="292569" y="1028700"/>
                  </a:lnTo>
                  <a:lnTo>
                    <a:pt x="291007" y="1016000"/>
                  </a:lnTo>
                  <a:lnTo>
                    <a:pt x="285203" y="1016000"/>
                  </a:lnTo>
                  <a:lnTo>
                    <a:pt x="286181" y="1003300"/>
                  </a:lnTo>
                  <a:lnTo>
                    <a:pt x="299935" y="1003300"/>
                  </a:lnTo>
                  <a:close/>
                </a:path>
                <a:path w="3456940" h="2036445">
                  <a:moveTo>
                    <a:pt x="300824" y="1320800"/>
                  </a:moveTo>
                  <a:lnTo>
                    <a:pt x="300748" y="1308100"/>
                  </a:lnTo>
                  <a:lnTo>
                    <a:pt x="287439" y="1308100"/>
                  </a:lnTo>
                  <a:lnTo>
                    <a:pt x="285521" y="1320800"/>
                  </a:lnTo>
                  <a:lnTo>
                    <a:pt x="300824" y="1320800"/>
                  </a:lnTo>
                  <a:close/>
                </a:path>
                <a:path w="3456940" h="2036445">
                  <a:moveTo>
                    <a:pt x="300824" y="927100"/>
                  </a:moveTo>
                  <a:lnTo>
                    <a:pt x="297256" y="914400"/>
                  </a:lnTo>
                  <a:lnTo>
                    <a:pt x="285661" y="914400"/>
                  </a:lnTo>
                  <a:lnTo>
                    <a:pt x="282079" y="901700"/>
                  </a:lnTo>
                  <a:lnTo>
                    <a:pt x="267804" y="901700"/>
                  </a:lnTo>
                  <a:lnTo>
                    <a:pt x="266903" y="914400"/>
                  </a:lnTo>
                  <a:lnTo>
                    <a:pt x="281190" y="914400"/>
                  </a:lnTo>
                  <a:lnTo>
                    <a:pt x="283870" y="927100"/>
                  </a:lnTo>
                  <a:lnTo>
                    <a:pt x="300824" y="927100"/>
                  </a:lnTo>
                  <a:close/>
                </a:path>
                <a:path w="3456940" h="2036445">
                  <a:moveTo>
                    <a:pt x="302285" y="1701800"/>
                  </a:moveTo>
                  <a:lnTo>
                    <a:pt x="301726" y="1701800"/>
                  </a:lnTo>
                  <a:lnTo>
                    <a:pt x="293370" y="1689100"/>
                  </a:lnTo>
                  <a:lnTo>
                    <a:pt x="288442" y="1701800"/>
                  </a:lnTo>
                  <a:lnTo>
                    <a:pt x="289229" y="1701800"/>
                  </a:lnTo>
                  <a:lnTo>
                    <a:pt x="293687" y="1714500"/>
                  </a:lnTo>
                  <a:lnTo>
                    <a:pt x="294576" y="1714500"/>
                  </a:lnTo>
                  <a:lnTo>
                    <a:pt x="297256" y="1727200"/>
                  </a:lnTo>
                  <a:lnTo>
                    <a:pt x="301726" y="1727200"/>
                  </a:lnTo>
                  <a:lnTo>
                    <a:pt x="300824" y="1714500"/>
                  </a:lnTo>
                  <a:lnTo>
                    <a:pt x="298818" y="1714500"/>
                  </a:lnTo>
                  <a:lnTo>
                    <a:pt x="302285" y="1701800"/>
                  </a:lnTo>
                  <a:close/>
                </a:path>
                <a:path w="3456940" h="2036445">
                  <a:moveTo>
                    <a:pt x="302285" y="1333500"/>
                  </a:moveTo>
                  <a:lnTo>
                    <a:pt x="287032" y="1333500"/>
                  </a:lnTo>
                  <a:lnTo>
                    <a:pt x="288442" y="1346200"/>
                  </a:lnTo>
                  <a:lnTo>
                    <a:pt x="281190" y="1346200"/>
                  </a:lnTo>
                  <a:lnTo>
                    <a:pt x="280301" y="1333500"/>
                  </a:lnTo>
                  <a:lnTo>
                    <a:pt x="265125" y="1333500"/>
                  </a:lnTo>
                  <a:lnTo>
                    <a:pt x="265125" y="1346200"/>
                  </a:lnTo>
                  <a:lnTo>
                    <a:pt x="279400" y="1346200"/>
                  </a:lnTo>
                  <a:lnTo>
                    <a:pt x="276733" y="1358900"/>
                  </a:lnTo>
                  <a:lnTo>
                    <a:pt x="292798" y="1358900"/>
                  </a:lnTo>
                  <a:lnTo>
                    <a:pt x="293585" y="1346200"/>
                  </a:lnTo>
                  <a:lnTo>
                    <a:pt x="301726" y="1346200"/>
                  </a:lnTo>
                  <a:lnTo>
                    <a:pt x="302285" y="1333500"/>
                  </a:lnTo>
                  <a:close/>
                </a:path>
                <a:path w="3456940" h="2036445">
                  <a:moveTo>
                    <a:pt x="302615" y="12700"/>
                  </a:moveTo>
                  <a:lnTo>
                    <a:pt x="283870" y="12700"/>
                  </a:lnTo>
                  <a:lnTo>
                    <a:pt x="286550" y="25400"/>
                  </a:lnTo>
                  <a:lnTo>
                    <a:pt x="298157" y="25400"/>
                  </a:lnTo>
                  <a:lnTo>
                    <a:pt x="302615" y="12700"/>
                  </a:lnTo>
                  <a:close/>
                </a:path>
                <a:path w="3456940" h="2036445">
                  <a:moveTo>
                    <a:pt x="303504" y="190500"/>
                  </a:moveTo>
                  <a:lnTo>
                    <a:pt x="302615" y="177800"/>
                  </a:lnTo>
                  <a:lnTo>
                    <a:pt x="289229" y="177800"/>
                  </a:lnTo>
                  <a:lnTo>
                    <a:pt x="287439" y="165100"/>
                  </a:lnTo>
                  <a:lnTo>
                    <a:pt x="274053" y="165100"/>
                  </a:lnTo>
                  <a:lnTo>
                    <a:pt x="273151" y="177800"/>
                  </a:lnTo>
                  <a:lnTo>
                    <a:pt x="286550" y="177800"/>
                  </a:lnTo>
                  <a:lnTo>
                    <a:pt x="289229" y="190500"/>
                  </a:lnTo>
                  <a:lnTo>
                    <a:pt x="303504" y="190500"/>
                  </a:lnTo>
                  <a:close/>
                </a:path>
                <a:path w="3456940" h="2036445">
                  <a:moveTo>
                    <a:pt x="304406" y="584200"/>
                  </a:moveTo>
                  <a:lnTo>
                    <a:pt x="295478" y="584200"/>
                  </a:lnTo>
                  <a:lnTo>
                    <a:pt x="299935" y="571500"/>
                  </a:lnTo>
                  <a:lnTo>
                    <a:pt x="284759" y="571500"/>
                  </a:lnTo>
                  <a:lnTo>
                    <a:pt x="281190" y="584200"/>
                  </a:lnTo>
                  <a:lnTo>
                    <a:pt x="291007" y="584200"/>
                  </a:lnTo>
                  <a:lnTo>
                    <a:pt x="284759" y="596900"/>
                  </a:lnTo>
                  <a:lnTo>
                    <a:pt x="302615" y="596900"/>
                  </a:lnTo>
                  <a:lnTo>
                    <a:pt x="304406" y="584200"/>
                  </a:lnTo>
                  <a:close/>
                </a:path>
                <a:path w="3456940" h="2036445">
                  <a:moveTo>
                    <a:pt x="305295" y="304800"/>
                  </a:moveTo>
                  <a:lnTo>
                    <a:pt x="303504" y="304800"/>
                  </a:lnTo>
                  <a:lnTo>
                    <a:pt x="293687" y="292100"/>
                  </a:lnTo>
                  <a:lnTo>
                    <a:pt x="287439" y="304800"/>
                  </a:lnTo>
                  <a:lnTo>
                    <a:pt x="290118" y="304800"/>
                  </a:lnTo>
                  <a:lnTo>
                    <a:pt x="292798" y="317500"/>
                  </a:lnTo>
                  <a:lnTo>
                    <a:pt x="305295" y="304800"/>
                  </a:lnTo>
                  <a:close/>
                </a:path>
                <a:path w="3456940" h="2036445">
                  <a:moveTo>
                    <a:pt x="306184" y="939800"/>
                  </a:moveTo>
                  <a:lnTo>
                    <a:pt x="290182" y="939800"/>
                  </a:lnTo>
                  <a:lnTo>
                    <a:pt x="291007" y="952500"/>
                  </a:lnTo>
                  <a:lnTo>
                    <a:pt x="303504" y="952500"/>
                  </a:lnTo>
                  <a:lnTo>
                    <a:pt x="306184" y="939800"/>
                  </a:lnTo>
                  <a:close/>
                </a:path>
                <a:path w="3456940" h="2036445">
                  <a:moveTo>
                    <a:pt x="307073" y="685800"/>
                  </a:moveTo>
                  <a:lnTo>
                    <a:pt x="293382" y="685800"/>
                  </a:lnTo>
                  <a:lnTo>
                    <a:pt x="303504" y="698500"/>
                  </a:lnTo>
                  <a:lnTo>
                    <a:pt x="307073" y="685800"/>
                  </a:lnTo>
                  <a:close/>
                </a:path>
                <a:path w="3456940" h="2036445">
                  <a:moveTo>
                    <a:pt x="307073" y="101600"/>
                  </a:moveTo>
                  <a:lnTo>
                    <a:pt x="290512" y="101600"/>
                  </a:lnTo>
                  <a:lnTo>
                    <a:pt x="296367" y="114300"/>
                  </a:lnTo>
                  <a:lnTo>
                    <a:pt x="282981" y="114300"/>
                  </a:lnTo>
                  <a:lnTo>
                    <a:pt x="281190" y="127000"/>
                  </a:lnTo>
                  <a:lnTo>
                    <a:pt x="277622" y="127000"/>
                  </a:lnTo>
                  <a:lnTo>
                    <a:pt x="276948" y="139700"/>
                  </a:lnTo>
                  <a:lnTo>
                    <a:pt x="279628" y="139700"/>
                  </a:lnTo>
                  <a:lnTo>
                    <a:pt x="284645" y="152400"/>
                  </a:lnTo>
                  <a:lnTo>
                    <a:pt x="291007" y="139700"/>
                  </a:lnTo>
                  <a:lnTo>
                    <a:pt x="291007" y="127000"/>
                  </a:lnTo>
                  <a:lnTo>
                    <a:pt x="299935" y="127000"/>
                  </a:lnTo>
                  <a:lnTo>
                    <a:pt x="299935" y="114300"/>
                  </a:lnTo>
                  <a:lnTo>
                    <a:pt x="305295" y="114300"/>
                  </a:lnTo>
                  <a:lnTo>
                    <a:pt x="307073" y="101600"/>
                  </a:lnTo>
                  <a:close/>
                </a:path>
                <a:path w="3456940" h="2036445">
                  <a:moveTo>
                    <a:pt x="307975" y="330200"/>
                  </a:moveTo>
                  <a:lnTo>
                    <a:pt x="304406" y="317500"/>
                  </a:lnTo>
                  <a:lnTo>
                    <a:pt x="292798" y="317500"/>
                  </a:lnTo>
                  <a:lnTo>
                    <a:pt x="291909" y="317500"/>
                  </a:lnTo>
                  <a:lnTo>
                    <a:pt x="291007" y="330200"/>
                  </a:lnTo>
                  <a:lnTo>
                    <a:pt x="307975" y="330200"/>
                  </a:lnTo>
                  <a:close/>
                </a:path>
                <a:path w="3456940" h="2036445">
                  <a:moveTo>
                    <a:pt x="308864" y="749300"/>
                  </a:moveTo>
                  <a:lnTo>
                    <a:pt x="298437" y="736600"/>
                  </a:lnTo>
                  <a:lnTo>
                    <a:pt x="293014" y="749300"/>
                  </a:lnTo>
                  <a:lnTo>
                    <a:pt x="308864" y="749300"/>
                  </a:lnTo>
                  <a:close/>
                </a:path>
                <a:path w="3456940" h="2036445">
                  <a:moveTo>
                    <a:pt x="308864" y="711200"/>
                  </a:moveTo>
                  <a:lnTo>
                    <a:pt x="307073" y="698500"/>
                  </a:lnTo>
                  <a:lnTo>
                    <a:pt x="305295" y="698500"/>
                  </a:lnTo>
                  <a:lnTo>
                    <a:pt x="305295" y="711200"/>
                  </a:lnTo>
                  <a:lnTo>
                    <a:pt x="304406" y="698500"/>
                  </a:lnTo>
                  <a:lnTo>
                    <a:pt x="303504" y="698500"/>
                  </a:lnTo>
                  <a:lnTo>
                    <a:pt x="295478" y="698500"/>
                  </a:lnTo>
                  <a:lnTo>
                    <a:pt x="291909" y="711200"/>
                  </a:lnTo>
                  <a:lnTo>
                    <a:pt x="293687" y="711200"/>
                  </a:lnTo>
                  <a:lnTo>
                    <a:pt x="305295" y="723900"/>
                  </a:lnTo>
                  <a:lnTo>
                    <a:pt x="308864" y="711200"/>
                  </a:lnTo>
                  <a:close/>
                </a:path>
                <a:path w="3456940" h="2036445">
                  <a:moveTo>
                    <a:pt x="309156" y="973658"/>
                  </a:moveTo>
                  <a:lnTo>
                    <a:pt x="307975" y="965200"/>
                  </a:lnTo>
                  <a:lnTo>
                    <a:pt x="307975" y="977900"/>
                  </a:lnTo>
                  <a:lnTo>
                    <a:pt x="309156" y="973658"/>
                  </a:lnTo>
                  <a:close/>
                </a:path>
                <a:path w="3456940" h="2036445">
                  <a:moveTo>
                    <a:pt x="309753" y="1231900"/>
                  </a:moveTo>
                  <a:lnTo>
                    <a:pt x="293573" y="1231900"/>
                  </a:lnTo>
                  <a:lnTo>
                    <a:pt x="297383" y="1244600"/>
                  </a:lnTo>
                  <a:lnTo>
                    <a:pt x="283108" y="1244600"/>
                  </a:lnTo>
                  <a:lnTo>
                    <a:pt x="285661" y="1257300"/>
                  </a:lnTo>
                  <a:lnTo>
                    <a:pt x="301726" y="1257300"/>
                  </a:lnTo>
                  <a:lnTo>
                    <a:pt x="299935" y="1244600"/>
                  </a:lnTo>
                  <a:lnTo>
                    <a:pt x="307975" y="1244600"/>
                  </a:lnTo>
                  <a:lnTo>
                    <a:pt x="309753" y="1231900"/>
                  </a:lnTo>
                  <a:close/>
                </a:path>
                <a:path w="3456940" h="2036445">
                  <a:moveTo>
                    <a:pt x="309753" y="787400"/>
                  </a:moveTo>
                  <a:lnTo>
                    <a:pt x="308864" y="774700"/>
                  </a:lnTo>
                  <a:lnTo>
                    <a:pt x="294576" y="774700"/>
                  </a:lnTo>
                  <a:lnTo>
                    <a:pt x="294576" y="787400"/>
                  </a:lnTo>
                  <a:lnTo>
                    <a:pt x="300824" y="800100"/>
                  </a:lnTo>
                  <a:lnTo>
                    <a:pt x="303504" y="800100"/>
                  </a:lnTo>
                  <a:lnTo>
                    <a:pt x="309753" y="787400"/>
                  </a:lnTo>
                  <a:close/>
                </a:path>
                <a:path w="3456940" h="2036445">
                  <a:moveTo>
                    <a:pt x="310654" y="1117600"/>
                  </a:moveTo>
                  <a:lnTo>
                    <a:pt x="294957" y="1117600"/>
                  </a:lnTo>
                  <a:lnTo>
                    <a:pt x="294576" y="1130300"/>
                  </a:lnTo>
                  <a:lnTo>
                    <a:pt x="286321" y="1130300"/>
                  </a:lnTo>
                  <a:lnTo>
                    <a:pt x="284619" y="1143000"/>
                  </a:lnTo>
                  <a:lnTo>
                    <a:pt x="298742" y="1143000"/>
                  </a:lnTo>
                  <a:lnTo>
                    <a:pt x="299935" y="1130300"/>
                  </a:lnTo>
                  <a:lnTo>
                    <a:pt x="307073" y="1130300"/>
                  </a:lnTo>
                  <a:lnTo>
                    <a:pt x="310654" y="1117600"/>
                  </a:lnTo>
                  <a:close/>
                </a:path>
                <a:path w="3456940" h="2036445">
                  <a:moveTo>
                    <a:pt x="310972" y="1028700"/>
                  </a:moveTo>
                  <a:lnTo>
                    <a:pt x="296151" y="1028700"/>
                  </a:lnTo>
                  <a:lnTo>
                    <a:pt x="297370" y="1041400"/>
                  </a:lnTo>
                  <a:lnTo>
                    <a:pt x="307073" y="1041400"/>
                  </a:lnTo>
                  <a:lnTo>
                    <a:pt x="310972" y="1028700"/>
                  </a:lnTo>
                  <a:close/>
                </a:path>
                <a:path w="3456940" h="2036445">
                  <a:moveTo>
                    <a:pt x="311289" y="381000"/>
                  </a:moveTo>
                  <a:lnTo>
                    <a:pt x="309587" y="381000"/>
                  </a:lnTo>
                  <a:lnTo>
                    <a:pt x="296367" y="381000"/>
                  </a:lnTo>
                  <a:lnTo>
                    <a:pt x="295478" y="393700"/>
                  </a:lnTo>
                  <a:lnTo>
                    <a:pt x="308635" y="393700"/>
                  </a:lnTo>
                  <a:lnTo>
                    <a:pt x="311289" y="381000"/>
                  </a:lnTo>
                  <a:close/>
                </a:path>
                <a:path w="3456940" h="2036445">
                  <a:moveTo>
                    <a:pt x="312432" y="673100"/>
                  </a:moveTo>
                  <a:lnTo>
                    <a:pt x="311543" y="660400"/>
                  </a:lnTo>
                  <a:lnTo>
                    <a:pt x="299046" y="660400"/>
                  </a:lnTo>
                  <a:lnTo>
                    <a:pt x="295478" y="673100"/>
                  </a:lnTo>
                  <a:lnTo>
                    <a:pt x="312432" y="673100"/>
                  </a:lnTo>
                  <a:close/>
                </a:path>
                <a:path w="3456940" h="2036445">
                  <a:moveTo>
                    <a:pt x="313321" y="876300"/>
                  </a:moveTo>
                  <a:lnTo>
                    <a:pt x="297256" y="876300"/>
                  </a:lnTo>
                  <a:lnTo>
                    <a:pt x="297256" y="889000"/>
                  </a:lnTo>
                  <a:lnTo>
                    <a:pt x="311543" y="889000"/>
                  </a:lnTo>
                  <a:lnTo>
                    <a:pt x="313321" y="876300"/>
                  </a:lnTo>
                  <a:close/>
                </a:path>
                <a:path w="3456940" h="2036445">
                  <a:moveTo>
                    <a:pt x="313321" y="152400"/>
                  </a:moveTo>
                  <a:lnTo>
                    <a:pt x="312432" y="139700"/>
                  </a:lnTo>
                  <a:lnTo>
                    <a:pt x="300824" y="139700"/>
                  </a:lnTo>
                  <a:lnTo>
                    <a:pt x="298157" y="152400"/>
                  </a:lnTo>
                  <a:lnTo>
                    <a:pt x="303504" y="152400"/>
                  </a:lnTo>
                  <a:lnTo>
                    <a:pt x="313321" y="165100"/>
                  </a:lnTo>
                  <a:lnTo>
                    <a:pt x="313321" y="152400"/>
                  </a:lnTo>
                  <a:close/>
                </a:path>
                <a:path w="3456940" h="2036445">
                  <a:moveTo>
                    <a:pt x="314223" y="1079500"/>
                  </a:moveTo>
                  <a:lnTo>
                    <a:pt x="312432" y="1066800"/>
                  </a:lnTo>
                  <a:lnTo>
                    <a:pt x="301726" y="1066800"/>
                  </a:lnTo>
                  <a:lnTo>
                    <a:pt x="304342" y="1054100"/>
                  </a:lnTo>
                  <a:lnTo>
                    <a:pt x="289039" y="1054100"/>
                  </a:lnTo>
                  <a:lnTo>
                    <a:pt x="288886" y="1066800"/>
                  </a:lnTo>
                  <a:lnTo>
                    <a:pt x="299046" y="1066800"/>
                  </a:lnTo>
                  <a:lnTo>
                    <a:pt x="298157" y="1079500"/>
                  </a:lnTo>
                  <a:lnTo>
                    <a:pt x="314223" y="1079500"/>
                  </a:lnTo>
                  <a:close/>
                </a:path>
                <a:path w="3456940" h="2036445">
                  <a:moveTo>
                    <a:pt x="314363" y="241300"/>
                  </a:moveTo>
                  <a:lnTo>
                    <a:pt x="314223" y="228600"/>
                  </a:lnTo>
                  <a:lnTo>
                    <a:pt x="299034" y="228600"/>
                  </a:lnTo>
                  <a:lnTo>
                    <a:pt x="299046" y="241300"/>
                  </a:lnTo>
                  <a:lnTo>
                    <a:pt x="314363" y="241300"/>
                  </a:lnTo>
                  <a:close/>
                </a:path>
                <a:path w="3456940" h="2036445">
                  <a:moveTo>
                    <a:pt x="314883" y="469900"/>
                  </a:moveTo>
                  <a:lnTo>
                    <a:pt x="298157" y="469900"/>
                  </a:lnTo>
                  <a:lnTo>
                    <a:pt x="300824" y="482600"/>
                  </a:lnTo>
                  <a:lnTo>
                    <a:pt x="291909" y="482600"/>
                  </a:lnTo>
                  <a:lnTo>
                    <a:pt x="287439" y="495300"/>
                  </a:lnTo>
                  <a:lnTo>
                    <a:pt x="284759" y="482600"/>
                  </a:lnTo>
                  <a:lnTo>
                    <a:pt x="282079" y="495300"/>
                  </a:lnTo>
                  <a:lnTo>
                    <a:pt x="277622" y="495300"/>
                  </a:lnTo>
                  <a:lnTo>
                    <a:pt x="283870" y="508000"/>
                  </a:lnTo>
                  <a:lnTo>
                    <a:pt x="275780" y="508000"/>
                  </a:lnTo>
                  <a:lnTo>
                    <a:pt x="275386" y="520700"/>
                  </a:lnTo>
                  <a:lnTo>
                    <a:pt x="290563" y="520700"/>
                  </a:lnTo>
                  <a:lnTo>
                    <a:pt x="289445" y="508000"/>
                  </a:lnTo>
                  <a:lnTo>
                    <a:pt x="297256" y="508000"/>
                  </a:lnTo>
                  <a:lnTo>
                    <a:pt x="292798" y="495300"/>
                  </a:lnTo>
                  <a:lnTo>
                    <a:pt x="307975" y="495300"/>
                  </a:lnTo>
                  <a:lnTo>
                    <a:pt x="309753" y="482600"/>
                  </a:lnTo>
                  <a:lnTo>
                    <a:pt x="311454" y="482600"/>
                  </a:lnTo>
                  <a:lnTo>
                    <a:pt x="314883" y="469900"/>
                  </a:lnTo>
                  <a:close/>
                </a:path>
                <a:path w="3456940" h="2036445">
                  <a:moveTo>
                    <a:pt x="315010" y="850900"/>
                  </a:moveTo>
                  <a:lnTo>
                    <a:pt x="298767" y="850900"/>
                  </a:lnTo>
                  <a:lnTo>
                    <a:pt x="300824" y="863600"/>
                  </a:lnTo>
                  <a:lnTo>
                    <a:pt x="311429" y="863600"/>
                  </a:lnTo>
                  <a:lnTo>
                    <a:pt x="315010" y="850900"/>
                  </a:lnTo>
                  <a:close/>
                </a:path>
                <a:path w="3456940" h="2036445">
                  <a:moveTo>
                    <a:pt x="315112" y="1206500"/>
                  </a:moveTo>
                  <a:lnTo>
                    <a:pt x="300824" y="1206500"/>
                  </a:lnTo>
                  <a:lnTo>
                    <a:pt x="299046" y="1193800"/>
                  </a:lnTo>
                  <a:lnTo>
                    <a:pt x="287439" y="1193800"/>
                  </a:lnTo>
                  <a:lnTo>
                    <a:pt x="285661" y="1206500"/>
                  </a:lnTo>
                  <a:lnTo>
                    <a:pt x="282981" y="1219200"/>
                  </a:lnTo>
                  <a:lnTo>
                    <a:pt x="271373" y="1219200"/>
                  </a:lnTo>
                  <a:lnTo>
                    <a:pt x="272262" y="1231900"/>
                  </a:lnTo>
                  <a:lnTo>
                    <a:pt x="286550" y="1231900"/>
                  </a:lnTo>
                  <a:lnTo>
                    <a:pt x="286435" y="1219200"/>
                  </a:lnTo>
                  <a:lnTo>
                    <a:pt x="298157" y="1219200"/>
                  </a:lnTo>
                  <a:lnTo>
                    <a:pt x="299046" y="1206500"/>
                  </a:lnTo>
                  <a:lnTo>
                    <a:pt x="299935" y="1219200"/>
                  </a:lnTo>
                  <a:lnTo>
                    <a:pt x="315112" y="1219200"/>
                  </a:lnTo>
                  <a:lnTo>
                    <a:pt x="315112" y="1206500"/>
                  </a:lnTo>
                  <a:close/>
                </a:path>
                <a:path w="3456940" h="2036445">
                  <a:moveTo>
                    <a:pt x="316001" y="1485900"/>
                  </a:moveTo>
                  <a:lnTo>
                    <a:pt x="309753" y="1485900"/>
                  </a:lnTo>
                  <a:lnTo>
                    <a:pt x="313321" y="1473200"/>
                  </a:lnTo>
                  <a:lnTo>
                    <a:pt x="295478" y="1473200"/>
                  </a:lnTo>
                  <a:lnTo>
                    <a:pt x="295478" y="1485900"/>
                  </a:lnTo>
                  <a:lnTo>
                    <a:pt x="300824" y="1485900"/>
                  </a:lnTo>
                  <a:lnTo>
                    <a:pt x="295478" y="1498600"/>
                  </a:lnTo>
                  <a:lnTo>
                    <a:pt x="315112" y="1498600"/>
                  </a:lnTo>
                  <a:lnTo>
                    <a:pt x="316001" y="1485900"/>
                  </a:lnTo>
                  <a:close/>
                </a:path>
                <a:path w="3456940" h="2036445">
                  <a:moveTo>
                    <a:pt x="316903" y="1676400"/>
                  </a:moveTo>
                  <a:lnTo>
                    <a:pt x="299935" y="1676400"/>
                  </a:lnTo>
                  <a:lnTo>
                    <a:pt x="298157" y="1689100"/>
                  </a:lnTo>
                  <a:lnTo>
                    <a:pt x="315112" y="1689100"/>
                  </a:lnTo>
                  <a:lnTo>
                    <a:pt x="316903" y="1676400"/>
                  </a:lnTo>
                  <a:close/>
                </a:path>
                <a:path w="3456940" h="2036445">
                  <a:moveTo>
                    <a:pt x="316903" y="1422400"/>
                  </a:moveTo>
                  <a:lnTo>
                    <a:pt x="307073" y="1409700"/>
                  </a:lnTo>
                  <a:lnTo>
                    <a:pt x="302615" y="1422400"/>
                  </a:lnTo>
                  <a:lnTo>
                    <a:pt x="305295" y="1422400"/>
                  </a:lnTo>
                  <a:lnTo>
                    <a:pt x="311543" y="1435100"/>
                  </a:lnTo>
                  <a:lnTo>
                    <a:pt x="316001" y="1422400"/>
                  </a:lnTo>
                  <a:lnTo>
                    <a:pt x="316903" y="1422400"/>
                  </a:lnTo>
                  <a:close/>
                </a:path>
                <a:path w="3456940" h="2036445">
                  <a:moveTo>
                    <a:pt x="316903" y="1358900"/>
                  </a:moveTo>
                  <a:lnTo>
                    <a:pt x="315112" y="1346200"/>
                  </a:lnTo>
                  <a:lnTo>
                    <a:pt x="307073" y="1358900"/>
                  </a:lnTo>
                  <a:lnTo>
                    <a:pt x="299935" y="1358900"/>
                  </a:lnTo>
                  <a:lnTo>
                    <a:pt x="300824" y="1371600"/>
                  </a:lnTo>
                  <a:lnTo>
                    <a:pt x="314223" y="1371600"/>
                  </a:lnTo>
                  <a:lnTo>
                    <a:pt x="316903" y="1358900"/>
                  </a:lnTo>
                  <a:close/>
                </a:path>
                <a:path w="3456940" h="2036445">
                  <a:moveTo>
                    <a:pt x="317334" y="825500"/>
                  </a:moveTo>
                  <a:lnTo>
                    <a:pt x="316560" y="812800"/>
                  </a:lnTo>
                  <a:lnTo>
                    <a:pt x="304406" y="812800"/>
                  </a:lnTo>
                  <a:lnTo>
                    <a:pt x="302412" y="825500"/>
                  </a:lnTo>
                  <a:lnTo>
                    <a:pt x="317334" y="825500"/>
                  </a:lnTo>
                  <a:close/>
                </a:path>
                <a:path w="3456940" h="2036445">
                  <a:moveTo>
                    <a:pt x="317792" y="1612900"/>
                  </a:moveTo>
                  <a:lnTo>
                    <a:pt x="316001" y="1612900"/>
                  </a:lnTo>
                  <a:lnTo>
                    <a:pt x="311543" y="1600200"/>
                  </a:lnTo>
                  <a:lnTo>
                    <a:pt x="305295" y="1612900"/>
                  </a:lnTo>
                  <a:lnTo>
                    <a:pt x="302615" y="1612900"/>
                  </a:lnTo>
                  <a:lnTo>
                    <a:pt x="307073" y="1625600"/>
                  </a:lnTo>
                  <a:lnTo>
                    <a:pt x="316903" y="1625600"/>
                  </a:lnTo>
                  <a:lnTo>
                    <a:pt x="317792" y="1612900"/>
                  </a:lnTo>
                  <a:close/>
                </a:path>
                <a:path w="3456940" h="2036445">
                  <a:moveTo>
                    <a:pt x="318198" y="520700"/>
                  </a:moveTo>
                  <a:lnTo>
                    <a:pt x="302818" y="520700"/>
                  </a:lnTo>
                  <a:lnTo>
                    <a:pt x="303504" y="533400"/>
                  </a:lnTo>
                  <a:lnTo>
                    <a:pt x="316788" y="533400"/>
                  </a:lnTo>
                  <a:lnTo>
                    <a:pt x="318198" y="520700"/>
                  </a:lnTo>
                  <a:close/>
                </a:path>
                <a:path w="3456940" h="2036445">
                  <a:moveTo>
                    <a:pt x="318452" y="1257300"/>
                  </a:moveTo>
                  <a:lnTo>
                    <a:pt x="303504" y="1257300"/>
                  </a:lnTo>
                  <a:lnTo>
                    <a:pt x="301726" y="1270000"/>
                  </a:lnTo>
                  <a:lnTo>
                    <a:pt x="317792" y="1270000"/>
                  </a:lnTo>
                  <a:lnTo>
                    <a:pt x="318452" y="1257300"/>
                  </a:lnTo>
                  <a:close/>
                </a:path>
                <a:path w="3456940" h="2036445">
                  <a:moveTo>
                    <a:pt x="318681" y="622300"/>
                  </a:moveTo>
                  <a:lnTo>
                    <a:pt x="303504" y="622300"/>
                  </a:lnTo>
                  <a:lnTo>
                    <a:pt x="303504" y="635000"/>
                  </a:lnTo>
                  <a:lnTo>
                    <a:pt x="318681" y="635000"/>
                  </a:lnTo>
                  <a:lnTo>
                    <a:pt x="318681" y="622300"/>
                  </a:lnTo>
                  <a:close/>
                </a:path>
                <a:path w="3456940" h="2036445">
                  <a:moveTo>
                    <a:pt x="318681" y="546100"/>
                  </a:moveTo>
                  <a:lnTo>
                    <a:pt x="303745" y="546100"/>
                  </a:lnTo>
                  <a:lnTo>
                    <a:pt x="303504" y="558800"/>
                  </a:lnTo>
                  <a:lnTo>
                    <a:pt x="317792" y="558800"/>
                  </a:lnTo>
                  <a:lnTo>
                    <a:pt x="318681" y="546100"/>
                  </a:lnTo>
                  <a:close/>
                </a:path>
                <a:path w="3456940" h="2036445">
                  <a:moveTo>
                    <a:pt x="318681" y="368300"/>
                  </a:moveTo>
                  <a:lnTo>
                    <a:pt x="316560" y="368300"/>
                  </a:lnTo>
                  <a:lnTo>
                    <a:pt x="311785" y="355600"/>
                  </a:lnTo>
                  <a:lnTo>
                    <a:pt x="307073" y="368300"/>
                  </a:lnTo>
                  <a:lnTo>
                    <a:pt x="304850" y="368300"/>
                  </a:lnTo>
                  <a:lnTo>
                    <a:pt x="309587" y="381000"/>
                  </a:lnTo>
                  <a:lnTo>
                    <a:pt x="318681" y="368300"/>
                  </a:lnTo>
                  <a:close/>
                </a:path>
                <a:path w="3456940" h="2036445">
                  <a:moveTo>
                    <a:pt x="320522" y="1739900"/>
                  </a:moveTo>
                  <a:lnTo>
                    <a:pt x="320471" y="1727200"/>
                  </a:lnTo>
                  <a:lnTo>
                    <a:pt x="306184" y="1727200"/>
                  </a:lnTo>
                  <a:lnTo>
                    <a:pt x="305295" y="1739900"/>
                  </a:lnTo>
                  <a:lnTo>
                    <a:pt x="320522" y="1739900"/>
                  </a:lnTo>
                  <a:close/>
                </a:path>
                <a:path w="3456940" h="2036445">
                  <a:moveTo>
                    <a:pt x="321360" y="203200"/>
                  </a:moveTo>
                  <a:lnTo>
                    <a:pt x="317792" y="190500"/>
                  </a:lnTo>
                  <a:lnTo>
                    <a:pt x="314223" y="203200"/>
                  </a:lnTo>
                  <a:lnTo>
                    <a:pt x="306184" y="203200"/>
                  </a:lnTo>
                  <a:lnTo>
                    <a:pt x="304406" y="215900"/>
                  </a:lnTo>
                  <a:lnTo>
                    <a:pt x="321360" y="215900"/>
                  </a:lnTo>
                  <a:lnTo>
                    <a:pt x="321360" y="203200"/>
                  </a:lnTo>
                  <a:close/>
                </a:path>
                <a:path w="3456940" h="2036445">
                  <a:moveTo>
                    <a:pt x="321360" y="25400"/>
                  </a:moveTo>
                  <a:lnTo>
                    <a:pt x="312432" y="12700"/>
                  </a:lnTo>
                  <a:lnTo>
                    <a:pt x="310375" y="12700"/>
                  </a:lnTo>
                  <a:lnTo>
                    <a:pt x="311988" y="25400"/>
                  </a:lnTo>
                  <a:lnTo>
                    <a:pt x="321360" y="25400"/>
                  </a:lnTo>
                  <a:close/>
                </a:path>
                <a:path w="3456940" h="2036445">
                  <a:moveTo>
                    <a:pt x="321411" y="1308100"/>
                  </a:moveTo>
                  <a:lnTo>
                    <a:pt x="317792" y="1295400"/>
                  </a:lnTo>
                  <a:lnTo>
                    <a:pt x="311924" y="1295400"/>
                  </a:lnTo>
                  <a:lnTo>
                    <a:pt x="313220" y="1282700"/>
                  </a:lnTo>
                  <a:lnTo>
                    <a:pt x="297484" y="1282700"/>
                  </a:lnTo>
                  <a:lnTo>
                    <a:pt x="299999" y="1295400"/>
                  </a:lnTo>
                  <a:lnTo>
                    <a:pt x="307301" y="1295400"/>
                  </a:lnTo>
                  <a:lnTo>
                    <a:pt x="305993" y="1308100"/>
                  </a:lnTo>
                  <a:lnTo>
                    <a:pt x="321411" y="1308100"/>
                  </a:lnTo>
                  <a:close/>
                </a:path>
                <a:path w="3456940" h="2036445">
                  <a:moveTo>
                    <a:pt x="322249" y="1651000"/>
                  </a:moveTo>
                  <a:lnTo>
                    <a:pt x="308864" y="1638300"/>
                  </a:lnTo>
                  <a:lnTo>
                    <a:pt x="309448" y="1651000"/>
                  </a:lnTo>
                  <a:lnTo>
                    <a:pt x="315556" y="1663700"/>
                  </a:lnTo>
                  <a:lnTo>
                    <a:pt x="321665" y="1651000"/>
                  </a:lnTo>
                  <a:lnTo>
                    <a:pt x="322249" y="1651000"/>
                  </a:lnTo>
                  <a:close/>
                </a:path>
                <a:path w="3456940" h="2036445">
                  <a:moveTo>
                    <a:pt x="322249" y="1397000"/>
                  </a:moveTo>
                  <a:lnTo>
                    <a:pt x="321665" y="1384300"/>
                  </a:lnTo>
                  <a:lnTo>
                    <a:pt x="309448" y="1384300"/>
                  </a:lnTo>
                  <a:lnTo>
                    <a:pt x="308864" y="1397000"/>
                  </a:lnTo>
                  <a:lnTo>
                    <a:pt x="322249" y="1397000"/>
                  </a:lnTo>
                  <a:close/>
                </a:path>
                <a:path w="3456940" h="2036445">
                  <a:moveTo>
                    <a:pt x="322249" y="1003300"/>
                  </a:moveTo>
                  <a:lnTo>
                    <a:pt x="307073" y="1003300"/>
                  </a:lnTo>
                  <a:lnTo>
                    <a:pt x="305295" y="1016000"/>
                  </a:lnTo>
                  <a:lnTo>
                    <a:pt x="321360" y="1016000"/>
                  </a:lnTo>
                  <a:lnTo>
                    <a:pt x="322249" y="1003300"/>
                  </a:lnTo>
                  <a:close/>
                </a:path>
                <a:path w="3456940" h="2036445">
                  <a:moveTo>
                    <a:pt x="324929" y="1092200"/>
                  </a:moveTo>
                  <a:lnTo>
                    <a:pt x="306184" y="1092200"/>
                  </a:lnTo>
                  <a:lnTo>
                    <a:pt x="310654" y="1104900"/>
                  </a:lnTo>
                  <a:lnTo>
                    <a:pt x="324040" y="1104900"/>
                  </a:lnTo>
                  <a:lnTo>
                    <a:pt x="324929" y="1092200"/>
                  </a:lnTo>
                  <a:close/>
                </a:path>
                <a:path w="3456940" h="2036445">
                  <a:moveTo>
                    <a:pt x="324929" y="939800"/>
                  </a:moveTo>
                  <a:lnTo>
                    <a:pt x="309753" y="939800"/>
                  </a:lnTo>
                  <a:lnTo>
                    <a:pt x="308864" y="952500"/>
                  </a:lnTo>
                  <a:lnTo>
                    <a:pt x="323303" y="952500"/>
                  </a:lnTo>
                  <a:lnTo>
                    <a:pt x="324929" y="939800"/>
                  </a:lnTo>
                  <a:close/>
                </a:path>
                <a:path w="3456940" h="2036445">
                  <a:moveTo>
                    <a:pt x="324929" y="431800"/>
                  </a:moveTo>
                  <a:lnTo>
                    <a:pt x="321360" y="431800"/>
                  </a:lnTo>
                  <a:lnTo>
                    <a:pt x="323151" y="419100"/>
                  </a:lnTo>
                  <a:lnTo>
                    <a:pt x="315112" y="406400"/>
                  </a:lnTo>
                  <a:lnTo>
                    <a:pt x="306184" y="406400"/>
                  </a:lnTo>
                  <a:lnTo>
                    <a:pt x="306184" y="419100"/>
                  </a:lnTo>
                  <a:lnTo>
                    <a:pt x="311543" y="431800"/>
                  </a:lnTo>
                  <a:lnTo>
                    <a:pt x="295478" y="431800"/>
                  </a:lnTo>
                  <a:lnTo>
                    <a:pt x="295478" y="444500"/>
                  </a:lnTo>
                  <a:lnTo>
                    <a:pt x="308864" y="444500"/>
                  </a:lnTo>
                  <a:lnTo>
                    <a:pt x="310654" y="457200"/>
                  </a:lnTo>
                  <a:lnTo>
                    <a:pt x="315112" y="457200"/>
                  </a:lnTo>
                  <a:lnTo>
                    <a:pt x="324040" y="444500"/>
                  </a:lnTo>
                  <a:lnTo>
                    <a:pt x="324929" y="431800"/>
                  </a:lnTo>
                  <a:close/>
                </a:path>
                <a:path w="3456940" h="2036445">
                  <a:moveTo>
                    <a:pt x="324929" y="342900"/>
                  </a:moveTo>
                  <a:lnTo>
                    <a:pt x="308432" y="342900"/>
                  </a:lnTo>
                  <a:lnTo>
                    <a:pt x="310654" y="355600"/>
                  </a:lnTo>
                  <a:lnTo>
                    <a:pt x="311785" y="355600"/>
                  </a:lnTo>
                  <a:lnTo>
                    <a:pt x="318681" y="355600"/>
                  </a:lnTo>
                  <a:lnTo>
                    <a:pt x="324929" y="342900"/>
                  </a:lnTo>
                  <a:close/>
                </a:path>
                <a:path w="3456940" h="2036445">
                  <a:moveTo>
                    <a:pt x="324929" y="50800"/>
                  </a:moveTo>
                  <a:lnTo>
                    <a:pt x="319824" y="38100"/>
                  </a:lnTo>
                  <a:lnTo>
                    <a:pt x="314223" y="38100"/>
                  </a:lnTo>
                  <a:lnTo>
                    <a:pt x="310616" y="50800"/>
                  </a:lnTo>
                  <a:lnTo>
                    <a:pt x="307721" y="50800"/>
                  </a:lnTo>
                  <a:lnTo>
                    <a:pt x="306184" y="38100"/>
                  </a:lnTo>
                  <a:lnTo>
                    <a:pt x="292798" y="38100"/>
                  </a:lnTo>
                  <a:lnTo>
                    <a:pt x="291909" y="50800"/>
                  </a:lnTo>
                  <a:lnTo>
                    <a:pt x="304406" y="50800"/>
                  </a:lnTo>
                  <a:lnTo>
                    <a:pt x="298157" y="63500"/>
                  </a:lnTo>
                  <a:lnTo>
                    <a:pt x="301726" y="63500"/>
                  </a:lnTo>
                  <a:lnTo>
                    <a:pt x="306959" y="76200"/>
                  </a:lnTo>
                  <a:lnTo>
                    <a:pt x="308864" y="76200"/>
                  </a:lnTo>
                  <a:lnTo>
                    <a:pt x="307975" y="88900"/>
                  </a:lnTo>
                  <a:lnTo>
                    <a:pt x="324294" y="88900"/>
                  </a:lnTo>
                  <a:lnTo>
                    <a:pt x="322249" y="76200"/>
                  </a:lnTo>
                  <a:lnTo>
                    <a:pt x="312775" y="76200"/>
                  </a:lnTo>
                  <a:lnTo>
                    <a:pt x="316407" y="63500"/>
                  </a:lnTo>
                  <a:lnTo>
                    <a:pt x="316001" y="63500"/>
                  </a:lnTo>
                  <a:lnTo>
                    <a:pt x="311543" y="50800"/>
                  </a:lnTo>
                  <a:lnTo>
                    <a:pt x="324929" y="50800"/>
                  </a:lnTo>
                  <a:close/>
                </a:path>
                <a:path w="3456940" h="2036445">
                  <a:moveTo>
                    <a:pt x="327609" y="1117600"/>
                  </a:moveTo>
                  <a:lnTo>
                    <a:pt x="311543" y="1117600"/>
                  </a:lnTo>
                  <a:lnTo>
                    <a:pt x="313296" y="1130300"/>
                  </a:lnTo>
                  <a:lnTo>
                    <a:pt x="322834" y="1130300"/>
                  </a:lnTo>
                  <a:lnTo>
                    <a:pt x="327609" y="1117600"/>
                  </a:lnTo>
                  <a:close/>
                </a:path>
                <a:path w="3456940" h="2036445">
                  <a:moveTo>
                    <a:pt x="327609" y="914400"/>
                  </a:moveTo>
                  <a:lnTo>
                    <a:pt x="312432" y="914400"/>
                  </a:lnTo>
                  <a:lnTo>
                    <a:pt x="313321" y="927100"/>
                  </a:lnTo>
                  <a:lnTo>
                    <a:pt x="327609" y="927100"/>
                  </a:lnTo>
                  <a:lnTo>
                    <a:pt x="327609" y="914400"/>
                  </a:lnTo>
                  <a:close/>
                </a:path>
                <a:path w="3456940" h="2036445">
                  <a:moveTo>
                    <a:pt x="328371" y="698500"/>
                  </a:moveTo>
                  <a:lnTo>
                    <a:pt x="324929" y="685800"/>
                  </a:lnTo>
                  <a:lnTo>
                    <a:pt x="316903" y="685800"/>
                  </a:lnTo>
                  <a:lnTo>
                    <a:pt x="311543" y="698500"/>
                  </a:lnTo>
                  <a:lnTo>
                    <a:pt x="312432" y="698500"/>
                  </a:lnTo>
                  <a:lnTo>
                    <a:pt x="320535" y="711200"/>
                  </a:lnTo>
                  <a:lnTo>
                    <a:pt x="326377" y="698500"/>
                  </a:lnTo>
                  <a:lnTo>
                    <a:pt x="328371" y="698500"/>
                  </a:lnTo>
                  <a:close/>
                </a:path>
                <a:path w="3456940" h="2036445">
                  <a:moveTo>
                    <a:pt x="328498" y="800100"/>
                  </a:moveTo>
                  <a:lnTo>
                    <a:pt x="323202" y="787400"/>
                  </a:lnTo>
                  <a:lnTo>
                    <a:pt x="314223" y="800100"/>
                  </a:lnTo>
                  <a:lnTo>
                    <a:pt x="316001" y="800100"/>
                  </a:lnTo>
                  <a:lnTo>
                    <a:pt x="318681" y="812800"/>
                  </a:lnTo>
                  <a:lnTo>
                    <a:pt x="324040" y="812800"/>
                  </a:lnTo>
                  <a:lnTo>
                    <a:pt x="326720" y="800100"/>
                  </a:lnTo>
                  <a:lnTo>
                    <a:pt x="328498" y="800100"/>
                  </a:lnTo>
                  <a:close/>
                </a:path>
                <a:path w="3456940" h="2036445">
                  <a:moveTo>
                    <a:pt x="328498" y="101600"/>
                  </a:moveTo>
                  <a:lnTo>
                    <a:pt x="313321" y="101600"/>
                  </a:lnTo>
                  <a:lnTo>
                    <a:pt x="315112" y="114300"/>
                  </a:lnTo>
                  <a:lnTo>
                    <a:pt x="326720" y="114300"/>
                  </a:lnTo>
                  <a:lnTo>
                    <a:pt x="328498" y="101600"/>
                  </a:lnTo>
                  <a:close/>
                </a:path>
                <a:path w="3456940" h="2036445">
                  <a:moveTo>
                    <a:pt x="329399" y="241300"/>
                  </a:moveTo>
                  <a:lnTo>
                    <a:pt x="316001" y="241300"/>
                  </a:lnTo>
                  <a:lnTo>
                    <a:pt x="314337" y="254000"/>
                  </a:lnTo>
                  <a:lnTo>
                    <a:pt x="303212" y="254000"/>
                  </a:lnTo>
                  <a:lnTo>
                    <a:pt x="301726" y="266700"/>
                  </a:lnTo>
                  <a:lnTo>
                    <a:pt x="289229" y="266700"/>
                  </a:lnTo>
                  <a:lnTo>
                    <a:pt x="288328" y="279400"/>
                  </a:lnTo>
                  <a:lnTo>
                    <a:pt x="294728" y="279400"/>
                  </a:lnTo>
                  <a:lnTo>
                    <a:pt x="294576" y="292100"/>
                  </a:lnTo>
                  <a:lnTo>
                    <a:pt x="309765" y="292100"/>
                  </a:lnTo>
                  <a:lnTo>
                    <a:pt x="310311" y="279400"/>
                  </a:lnTo>
                  <a:lnTo>
                    <a:pt x="302615" y="279400"/>
                  </a:lnTo>
                  <a:lnTo>
                    <a:pt x="304406" y="266700"/>
                  </a:lnTo>
                  <a:lnTo>
                    <a:pt x="316001" y="266700"/>
                  </a:lnTo>
                  <a:lnTo>
                    <a:pt x="316903" y="254000"/>
                  </a:lnTo>
                  <a:lnTo>
                    <a:pt x="328498" y="254000"/>
                  </a:lnTo>
                  <a:lnTo>
                    <a:pt x="329399" y="241300"/>
                  </a:lnTo>
                  <a:close/>
                </a:path>
                <a:path w="3456940" h="2036445">
                  <a:moveTo>
                    <a:pt x="329425" y="393700"/>
                  </a:moveTo>
                  <a:lnTo>
                    <a:pt x="317093" y="393700"/>
                  </a:lnTo>
                  <a:lnTo>
                    <a:pt x="315112" y="406400"/>
                  </a:lnTo>
                  <a:lnTo>
                    <a:pt x="329399" y="406400"/>
                  </a:lnTo>
                  <a:lnTo>
                    <a:pt x="329425" y="393700"/>
                  </a:lnTo>
                  <a:close/>
                </a:path>
                <a:path w="3456940" h="2036445">
                  <a:moveTo>
                    <a:pt x="332968" y="609600"/>
                  </a:moveTo>
                  <a:lnTo>
                    <a:pt x="320281" y="596900"/>
                  </a:lnTo>
                  <a:lnTo>
                    <a:pt x="315899" y="609600"/>
                  </a:lnTo>
                  <a:lnTo>
                    <a:pt x="332968" y="609600"/>
                  </a:lnTo>
                  <a:close/>
                </a:path>
                <a:path w="3456940" h="2036445">
                  <a:moveTo>
                    <a:pt x="332968" y="495300"/>
                  </a:moveTo>
                  <a:lnTo>
                    <a:pt x="326720" y="482600"/>
                  </a:lnTo>
                  <a:lnTo>
                    <a:pt x="315112" y="482600"/>
                  </a:lnTo>
                  <a:lnTo>
                    <a:pt x="318681" y="495300"/>
                  </a:lnTo>
                  <a:lnTo>
                    <a:pt x="322313" y="508000"/>
                  </a:lnTo>
                  <a:lnTo>
                    <a:pt x="327609" y="508000"/>
                  </a:lnTo>
                  <a:lnTo>
                    <a:pt x="332244" y="495300"/>
                  </a:lnTo>
                  <a:lnTo>
                    <a:pt x="332968" y="495300"/>
                  </a:lnTo>
                  <a:close/>
                </a:path>
                <a:path w="3456940" h="2036445">
                  <a:moveTo>
                    <a:pt x="333298" y="1574800"/>
                  </a:moveTo>
                  <a:lnTo>
                    <a:pt x="330288" y="1574800"/>
                  </a:lnTo>
                  <a:lnTo>
                    <a:pt x="321360" y="1562100"/>
                  </a:lnTo>
                  <a:lnTo>
                    <a:pt x="317792" y="1574800"/>
                  </a:lnTo>
                  <a:lnTo>
                    <a:pt x="313321" y="1574800"/>
                  </a:lnTo>
                  <a:lnTo>
                    <a:pt x="309753" y="1562100"/>
                  </a:lnTo>
                  <a:lnTo>
                    <a:pt x="305295" y="1549400"/>
                  </a:lnTo>
                  <a:lnTo>
                    <a:pt x="316001" y="1549400"/>
                  </a:lnTo>
                  <a:lnTo>
                    <a:pt x="315112" y="1536700"/>
                  </a:lnTo>
                  <a:lnTo>
                    <a:pt x="320471" y="1536700"/>
                  </a:lnTo>
                  <a:lnTo>
                    <a:pt x="323151" y="1524000"/>
                  </a:lnTo>
                  <a:lnTo>
                    <a:pt x="322249" y="1524000"/>
                  </a:lnTo>
                  <a:lnTo>
                    <a:pt x="323151" y="1511300"/>
                  </a:lnTo>
                  <a:lnTo>
                    <a:pt x="307073" y="1511300"/>
                  </a:lnTo>
                  <a:lnTo>
                    <a:pt x="307975" y="1524000"/>
                  </a:lnTo>
                  <a:lnTo>
                    <a:pt x="306184" y="1524000"/>
                  </a:lnTo>
                  <a:lnTo>
                    <a:pt x="309753" y="1536700"/>
                  </a:lnTo>
                  <a:lnTo>
                    <a:pt x="295478" y="1536700"/>
                  </a:lnTo>
                  <a:lnTo>
                    <a:pt x="300824" y="1549400"/>
                  </a:lnTo>
                  <a:lnTo>
                    <a:pt x="295478" y="1562100"/>
                  </a:lnTo>
                  <a:lnTo>
                    <a:pt x="297256" y="1562100"/>
                  </a:lnTo>
                  <a:lnTo>
                    <a:pt x="299935" y="1574800"/>
                  </a:lnTo>
                  <a:lnTo>
                    <a:pt x="307975" y="1574800"/>
                  </a:lnTo>
                  <a:lnTo>
                    <a:pt x="304406" y="1587500"/>
                  </a:lnTo>
                  <a:lnTo>
                    <a:pt x="306184" y="1587500"/>
                  </a:lnTo>
                  <a:lnTo>
                    <a:pt x="307073" y="1600200"/>
                  </a:lnTo>
                  <a:lnTo>
                    <a:pt x="319570" y="1587500"/>
                  </a:lnTo>
                  <a:lnTo>
                    <a:pt x="329653" y="1587500"/>
                  </a:lnTo>
                  <a:lnTo>
                    <a:pt x="333298" y="1574800"/>
                  </a:lnTo>
                  <a:close/>
                </a:path>
                <a:path w="3456940" h="2036445">
                  <a:moveTo>
                    <a:pt x="333425" y="1460500"/>
                  </a:moveTo>
                  <a:lnTo>
                    <a:pt x="322249" y="1460500"/>
                  </a:lnTo>
                  <a:lnTo>
                    <a:pt x="319570" y="1447800"/>
                  </a:lnTo>
                  <a:lnTo>
                    <a:pt x="306184" y="1447800"/>
                  </a:lnTo>
                  <a:lnTo>
                    <a:pt x="304406" y="1460500"/>
                  </a:lnTo>
                  <a:lnTo>
                    <a:pt x="317792" y="1460500"/>
                  </a:lnTo>
                  <a:lnTo>
                    <a:pt x="317792" y="1473200"/>
                  </a:lnTo>
                  <a:lnTo>
                    <a:pt x="330288" y="1473200"/>
                  </a:lnTo>
                  <a:lnTo>
                    <a:pt x="333425" y="1460500"/>
                  </a:lnTo>
                  <a:close/>
                </a:path>
                <a:path w="3456940" h="2036445">
                  <a:moveTo>
                    <a:pt x="333857" y="774700"/>
                  </a:moveTo>
                  <a:lnTo>
                    <a:pt x="332066" y="774700"/>
                  </a:lnTo>
                  <a:lnTo>
                    <a:pt x="321360" y="762000"/>
                  </a:lnTo>
                  <a:lnTo>
                    <a:pt x="323151" y="774700"/>
                  </a:lnTo>
                  <a:lnTo>
                    <a:pt x="317792" y="774700"/>
                  </a:lnTo>
                  <a:lnTo>
                    <a:pt x="316001" y="787400"/>
                  </a:lnTo>
                  <a:lnTo>
                    <a:pt x="323202" y="787400"/>
                  </a:lnTo>
                  <a:lnTo>
                    <a:pt x="328498" y="787400"/>
                  </a:lnTo>
                  <a:lnTo>
                    <a:pt x="333857" y="774700"/>
                  </a:lnTo>
                  <a:close/>
                </a:path>
                <a:path w="3456940" h="2036445">
                  <a:moveTo>
                    <a:pt x="334746" y="1638300"/>
                  </a:moveTo>
                  <a:lnTo>
                    <a:pt x="334556" y="1625600"/>
                  </a:lnTo>
                  <a:lnTo>
                    <a:pt x="319633" y="1625600"/>
                  </a:lnTo>
                  <a:lnTo>
                    <a:pt x="322249" y="1638300"/>
                  </a:lnTo>
                  <a:lnTo>
                    <a:pt x="334746" y="1638300"/>
                  </a:lnTo>
                  <a:close/>
                </a:path>
                <a:path w="3456940" h="2036445">
                  <a:moveTo>
                    <a:pt x="334746" y="1409700"/>
                  </a:moveTo>
                  <a:lnTo>
                    <a:pt x="330923" y="1397000"/>
                  </a:lnTo>
                  <a:lnTo>
                    <a:pt x="322249" y="1397000"/>
                  </a:lnTo>
                  <a:lnTo>
                    <a:pt x="319633" y="1409700"/>
                  </a:lnTo>
                  <a:lnTo>
                    <a:pt x="334746" y="1409700"/>
                  </a:lnTo>
                  <a:close/>
                </a:path>
                <a:path w="3456940" h="2036445">
                  <a:moveTo>
                    <a:pt x="334746" y="584200"/>
                  </a:moveTo>
                  <a:lnTo>
                    <a:pt x="333908" y="584200"/>
                  </a:lnTo>
                  <a:lnTo>
                    <a:pt x="328053" y="571500"/>
                  </a:lnTo>
                  <a:lnTo>
                    <a:pt x="322199" y="584200"/>
                  </a:lnTo>
                  <a:lnTo>
                    <a:pt x="321360" y="596900"/>
                  </a:lnTo>
                  <a:lnTo>
                    <a:pt x="330288" y="596900"/>
                  </a:lnTo>
                  <a:lnTo>
                    <a:pt x="334746" y="584200"/>
                  </a:lnTo>
                  <a:close/>
                </a:path>
                <a:path w="3456940" h="2036445">
                  <a:moveTo>
                    <a:pt x="335076" y="1320800"/>
                  </a:moveTo>
                  <a:lnTo>
                    <a:pt x="320052" y="1320800"/>
                  </a:lnTo>
                  <a:lnTo>
                    <a:pt x="320471" y="1333500"/>
                  </a:lnTo>
                  <a:lnTo>
                    <a:pt x="333857" y="1333500"/>
                  </a:lnTo>
                  <a:lnTo>
                    <a:pt x="335076" y="1320800"/>
                  </a:lnTo>
                  <a:close/>
                </a:path>
                <a:path w="3456940" h="2036445">
                  <a:moveTo>
                    <a:pt x="335305" y="139700"/>
                  </a:moveTo>
                  <a:lnTo>
                    <a:pt x="331724" y="127000"/>
                  </a:lnTo>
                  <a:lnTo>
                    <a:pt x="321360" y="127000"/>
                  </a:lnTo>
                  <a:lnTo>
                    <a:pt x="316903" y="139700"/>
                  </a:lnTo>
                  <a:lnTo>
                    <a:pt x="335305" y="139700"/>
                  </a:lnTo>
                  <a:close/>
                </a:path>
                <a:path w="3456940" h="2036445">
                  <a:moveTo>
                    <a:pt x="336423" y="749300"/>
                  </a:moveTo>
                  <a:lnTo>
                    <a:pt x="333857" y="736600"/>
                  </a:lnTo>
                  <a:lnTo>
                    <a:pt x="326720" y="736600"/>
                  </a:lnTo>
                  <a:lnTo>
                    <a:pt x="327609" y="723900"/>
                  </a:lnTo>
                  <a:lnTo>
                    <a:pt x="310654" y="723900"/>
                  </a:lnTo>
                  <a:lnTo>
                    <a:pt x="314223" y="736600"/>
                  </a:lnTo>
                  <a:lnTo>
                    <a:pt x="324040" y="736600"/>
                  </a:lnTo>
                  <a:lnTo>
                    <a:pt x="321360" y="749300"/>
                  </a:lnTo>
                  <a:lnTo>
                    <a:pt x="336423" y="749300"/>
                  </a:lnTo>
                  <a:close/>
                </a:path>
                <a:path w="3456940" h="2036445">
                  <a:moveTo>
                    <a:pt x="336537" y="444500"/>
                  </a:moveTo>
                  <a:lnTo>
                    <a:pt x="335648" y="444500"/>
                  </a:lnTo>
                  <a:lnTo>
                    <a:pt x="336169" y="445249"/>
                  </a:lnTo>
                  <a:lnTo>
                    <a:pt x="336537" y="444500"/>
                  </a:lnTo>
                  <a:close/>
                </a:path>
                <a:path w="3456940" h="2036445">
                  <a:moveTo>
                    <a:pt x="336651" y="660400"/>
                  </a:moveTo>
                  <a:lnTo>
                    <a:pt x="331533" y="647700"/>
                  </a:lnTo>
                  <a:lnTo>
                    <a:pt x="320471" y="647700"/>
                  </a:lnTo>
                  <a:lnTo>
                    <a:pt x="321360" y="660400"/>
                  </a:lnTo>
                  <a:lnTo>
                    <a:pt x="336651" y="660400"/>
                  </a:lnTo>
                  <a:close/>
                </a:path>
                <a:path w="3456940" h="2036445">
                  <a:moveTo>
                    <a:pt x="337591" y="1663700"/>
                  </a:moveTo>
                  <a:lnTo>
                    <a:pt x="321843" y="1663700"/>
                  </a:lnTo>
                  <a:lnTo>
                    <a:pt x="323253" y="1676400"/>
                  </a:lnTo>
                  <a:lnTo>
                    <a:pt x="336537" y="1676400"/>
                  </a:lnTo>
                  <a:lnTo>
                    <a:pt x="337591" y="1663700"/>
                  </a:lnTo>
                  <a:close/>
                </a:path>
                <a:path w="3456940" h="2036445">
                  <a:moveTo>
                    <a:pt x="337591" y="1371600"/>
                  </a:moveTo>
                  <a:lnTo>
                    <a:pt x="336537" y="1358900"/>
                  </a:lnTo>
                  <a:lnTo>
                    <a:pt x="323253" y="1358900"/>
                  </a:lnTo>
                  <a:lnTo>
                    <a:pt x="321843" y="1371600"/>
                  </a:lnTo>
                  <a:lnTo>
                    <a:pt x="337591" y="1371600"/>
                  </a:lnTo>
                  <a:close/>
                </a:path>
                <a:path w="3456940" h="2036445">
                  <a:moveTo>
                    <a:pt x="338328" y="1231900"/>
                  </a:moveTo>
                  <a:lnTo>
                    <a:pt x="329399" y="1219200"/>
                  </a:lnTo>
                  <a:lnTo>
                    <a:pt x="324929" y="1219200"/>
                  </a:lnTo>
                  <a:lnTo>
                    <a:pt x="323151" y="1231900"/>
                  </a:lnTo>
                  <a:lnTo>
                    <a:pt x="328536" y="1244600"/>
                  </a:lnTo>
                  <a:lnTo>
                    <a:pt x="334086" y="1244600"/>
                  </a:lnTo>
                  <a:lnTo>
                    <a:pt x="337959" y="1231900"/>
                  </a:lnTo>
                  <a:lnTo>
                    <a:pt x="338328" y="1231900"/>
                  </a:lnTo>
                  <a:close/>
                </a:path>
                <a:path w="3456940" h="2036445">
                  <a:moveTo>
                    <a:pt x="339217" y="1054100"/>
                  </a:moveTo>
                  <a:lnTo>
                    <a:pt x="325716" y="1054100"/>
                  </a:lnTo>
                  <a:lnTo>
                    <a:pt x="322249" y="1054100"/>
                  </a:lnTo>
                  <a:lnTo>
                    <a:pt x="327609" y="1066800"/>
                  </a:lnTo>
                  <a:lnTo>
                    <a:pt x="321348" y="1066800"/>
                  </a:lnTo>
                  <a:lnTo>
                    <a:pt x="316115" y="1079500"/>
                  </a:lnTo>
                  <a:lnTo>
                    <a:pt x="332066" y="1079500"/>
                  </a:lnTo>
                  <a:lnTo>
                    <a:pt x="331177" y="1066800"/>
                  </a:lnTo>
                  <a:lnTo>
                    <a:pt x="339217" y="1066800"/>
                  </a:lnTo>
                  <a:lnTo>
                    <a:pt x="339217" y="1054100"/>
                  </a:lnTo>
                  <a:close/>
                </a:path>
                <a:path w="3456940" h="2036445">
                  <a:moveTo>
                    <a:pt x="340106" y="1143000"/>
                  </a:moveTo>
                  <a:lnTo>
                    <a:pt x="325818" y="1143000"/>
                  </a:lnTo>
                  <a:lnTo>
                    <a:pt x="321360" y="1155700"/>
                  </a:lnTo>
                  <a:lnTo>
                    <a:pt x="312267" y="1155700"/>
                  </a:lnTo>
                  <a:lnTo>
                    <a:pt x="314667" y="1168400"/>
                  </a:lnTo>
                  <a:lnTo>
                    <a:pt x="314223" y="1168400"/>
                  </a:lnTo>
                  <a:lnTo>
                    <a:pt x="307975" y="1181100"/>
                  </a:lnTo>
                  <a:lnTo>
                    <a:pt x="308864" y="1181100"/>
                  </a:lnTo>
                  <a:lnTo>
                    <a:pt x="316001" y="1193800"/>
                  </a:lnTo>
                  <a:lnTo>
                    <a:pt x="316903" y="1193800"/>
                  </a:lnTo>
                  <a:lnTo>
                    <a:pt x="324040" y="1181100"/>
                  </a:lnTo>
                  <a:lnTo>
                    <a:pt x="323151" y="1168400"/>
                  </a:lnTo>
                  <a:lnTo>
                    <a:pt x="326720" y="1168400"/>
                  </a:lnTo>
                  <a:lnTo>
                    <a:pt x="327609" y="1155700"/>
                  </a:lnTo>
                  <a:lnTo>
                    <a:pt x="338328" y="1155700"/>
                  </a:lnTo>
                  <a:lnTo>
                    <a:pt x="340106" y="1143000"/>
                  </a:lnTo>
                  <a:close/>
                </a:path>
                <a:path w="3456940" h="2036445">
                  <a:moveTo>
                    <a:pt x="340398" y="901700"/>
                  </a:moveTo>
                  <a:lnTo>
                    <a:pt x="339991" y="889000"/>
                  </a:lnTo>
                  <a:lnTo>
                    <a:pt x="330288" y="889000"/>
                  </a:lnTo>
                  <a:lnTo>
                    <a:pt x="331177" y="876300"/>
                  </a:lnTo>
                  <a:lnTo>
                    <a:pt x="315112" y="876300"/>
                  </a:lnTo>
                  <a:lnTo>
                    <a:pt x="317792" y="889000"/>
                  </a:lnTo>
                  <a:lnTo>
                    <a:pt x="324929" y="889000"/>
                  </a:lnTo>
                  <a:lnTo>
                    <a:pt x="325818" y="901700"/>
                  </a:lnTo>
                  <a:lnTo>
                    <a:pt x="340398" y="901700"/>
                  </a:lnTo>
                  <a:close/>
                </a:path>
                <a:path w="3456940" h="2036445">
                  <a:moveTo>
                    <a:pt x="340995" y="152400"/>
                  </a:moveTo>
                  <a:lnTo>
                    <a:pt x="324040" y="152400"/>
                  </a:lnTo>
                  <a:lnTo>
                    <a:pt x="324040" y="165100"/>
                  </a:lnTo>
                  <a:lnTo>
                    <a:pt x="338328" y="165100"/>
                  </a:lnTo>
                  <a:lnTo>
                    <a:pt x="340106" y="165100"/>
                  </a:lnTo>
                  <a:lnTo>
                    <a:pt x="340995" y="152400"/>
                  </a:lnTo>
                  <a:close/>
                </a:path>
                <a:path w="3456940" h="2036445">
                  <a:moveTo>
                    <a:pt x="341896" y="977900"/>
                  </a:moveTo>
                  <a:lnTo>
                    <a:pt x="324040" y="977900"/>
                  </a:lnTo>
                  <a:lnTo>
                    <a:pt x="325818" y="965200"/>
                  </a:lnTo>
                  <a:lnTo>
                    <a:pt x="311543" y="965200"/>
                  </a:lnTo>
                  <a:lnTo>
                    <a:pt x="309156" y="973658"/>
                  </a:lnTo>
                  <a:lnTo>
                    <a:pt x="309753" y="977900"/>
                  </a:lnTo>
                  <a:lnTo>
                    <a:pt x="321360" y="977900"/>
                  </a:lnTo>
                  <a:lnTo>
                    <a:pt x="325818" y="990600"/>
                  </a:lnTo>
                  <a:lnTo>
                    <a:pt x="340106" y="990600"/>
                  </a:lnTo>
                  <a:lnTo>
                    <a:pt x="341896" y="977900"/>
                  </a:lnTo>
                  <a:close/>
                </a:path>
                <a:path w="3456940" h="2036445">
                  <a:moveTo>
                    <a:pt x="342557" y="622300"/>
                  </a:moveTo>
                  <a:lnTo>
                    <a:pt x="340106" y="609600"/>
                  </a:lnTo>
                  <a:lnTo>
                    <a:pt x="332968" y="609600"/>
                  </a:lnTo>
                  <a:lnTo>
                    <a:pt x="329399" y="622300"/>
                  </a:lnTo>
                  <a:lnTo>
                    <a:pt x="327609" y="622300"/>
                  </a:lnTo>
                  <a:lnTo>
                    <a:pt x="330288" y="635000"/>
                  </a:lnTo>
                  <a:lnTo>
                    <a:pt x="340106" y="635000"/>
                  </a:lnTo>
                  <a:lnTo>
                    <a:pt x="341998" y="622300"/>
                  </a:lnTo>
                  <a:lnTo>
                    <a:pt x="342557" y="622300"/>
                  </a:lnTo>
                  <a:close/>
                </a:path>
                <a:path w="3456940" h="2036445">
                  <a:moveTo>
                    <a:pt x="344131" y="279400"/>
                  </a:moveTo>
                  <a:lnTo>
                    <a:pt x="340995" y="266700"/>
                  </a:lnTo>
                  <a:lnTo>
                    <a:pt x="332968" y="266700"/>
                  </a:lnTo>
                  <a:lnTo>
                    <a:pt x="329323" y="279400"/>
                  </a:lnTo>
                  <a:lnTo>
                    <a:pt x="344131" y="279400"/>
                  </a:lnTo>
                  <a:close/>
                </a:path>
                <a:path w="3456940" h="2036445">
                  <a:moveTo>
                    <a:pt x="344576" y="825500"/>
                  </a:moveTo>
                  <a:lnTo>
                    <a:pt x="343674" y="812800"/>
                  </a:lnTo>
                  <a:lnTo>
                    <a:pt x="332066" y="812800"/>
                  </a:lnTo>
                  <a:lnTo>
                    <a:pt x="328498" y="825500"/>
                  </a:lnTo>
                  <a:lnTo>
                    <a:pt x="344576" y="825500"/>
                  </a:lnTo>
                  <a:close/>
                </a:path>
                <a:path w="3456940" h="2036445">
                  <a:moveTo>
                    <a:pt x="345465" y="1092200"/>
                  </a:moveTo>
                  <a:lnTo>
                    <a:pt x="330288" y="1092200"/>
                  </a:lnTo>
                  <a:lnTo>
                    <a:pt x="329399" y="1104900"/>
                  </a:lnTo>
                  <a:lnTo>
                    <a:pt x="345465" y="1104900"/>
                  </a:lnTo>
                  <a:lnTo>
                    <a:pt x="345465" y="1092200"/>
                  </a:lnTo>
                  <a:close/>
                </a:path>
                <a:path w="3456940" h="2036445">
                  <a:moveTo>
                    <a:pt x="345465" y="1028700"/>
                  </a:moveTo>
                  <a:lnTo>
                    <a:pt x="340106" y="1016000"/>
                  </a:lnTo>
                  <a:lnTo>
                    <a:pt x="326720" y="1016000"/>
                  </a:lnTo>
                  <a:lnTo>
                    <a:pt x="326720" y="1028700"/>
                  </a:lnTo>
                  <a:lnTo>
                    <a:pt x="327609" y="1028700"/>
                  </a:lnTo>
                  <a:lnTo>
                    <a:pt x="320471" y="1041400"/>
                  </a:lnTo>
                  <a:lnTo>
                    <a:pt x="320954" y="1041400"/>
                  </a:lnTo>
                  <a:lnTo>
                    <a:pt x="325716" y="1054100"/>
                  </a:lnTo>
                  <a:lnTo>
                    <a:pt x="331635" y="1041400"/>
                  </a:lnTo>
                  <a:lnTo>
                    <a:pt x="335648" y="1041400"/>
                  </a:lnTo>
                  <a:lnTo>
                    <a:pt x="331177" y="1028700"/>
                  </a:lnTo>
                  <a:lnTo>
                    <a:pt x="345465" y="1028700"/>
                  </a:lnTo>
                  <a:close/>
                </a:path>
                <a:path w="3456940" h="2036445">
                  <a:moveTo>
                    <a:pt x="345465" y="850900"/>
                  </a:moveTo>
                  <a:lnTo>
                    <a:pt x="333857" y="850900"/>
                  </a:lnTo>
                  <a:lnTo>
                    <a:pt x="339547" y="838200"/>
                  </a:lnTo>
                  <a:lnTo>
                    <a:pt x="322249" y="838200"/>
                  </a:lnTo>
                  <a:lnTo>
                    <a:pt x="321360" y="850900"/>
                  </a:lnTo>
                  <a:lnTo>
                    <a:pt x="330288" y="850900"/>
                  </a:lnTo>
                  <a:lnTo>
                    <a:pt x="324929" y="863600"/>
                  </a:lnTo>
                  <a:lnTo>
                    <a:pt x="343674" y="863600"/>
                  </a:lnTo>
                  <a:lnTo>
                    <a:pt x="345465" y="850900"/>
                  </a:lnTo>
                  <a:close/>
                </a:path>
                <a:path w="3456940" h="2036445">
                  <a:moveTo>
                    <a:pt x="345719" y="925283"/>
                  </a:moveTo>
                  <a:lnTo>
                    <a:pt x="341896" y="914400"/>
                  </a:lnTo>
                  <a:lnTo>
                    <a:pt x="332968" y="914400"/>
                  </a:lnTo>
                  <a:lnTo>
                    <a:pt x="328498" y="927100"/>
                  </a:lnTo>
                  <a:lnTo>
                    <a:pt x="345465" y="927100"/>
                  </a:lnTo>
                  <a:lnTo>
                    <a:pt x="345719" y="925283"/>
                  </a:lnTo>
                  <a:close/>
                </a:path>
                <a:path w="3456940" h="2036445">
                  <a:moveTo>
                    <a:pt x="346354" y="457200"/>
                  </a:moveTo>
                  <a:lnTo>
                    <a:pt x="344576" y="457200"/>
                  </a:lnTo>
                  <a:lnTo>
                    <a:pt x="336169" y="445249"/>
                  </a:lnTo>
                  <a:lnTo>
                    <a:pt x="330288" y="457200"/>
                  </a:lnTo>
                  <a:lnTo>
                    <a:pt x="329399" y="457200"/>
                  </a:lnTo>
                  <a:lnTo>
                    <a:pt x="332968" y="469900"/>
                  </a:lnTo>
                  <a:lnTo>
                    <a:pt x="330288" y="482600"/>
                  </a:lnTo>
                  <a:lnTo>
                    <a:pt x="346354" y="482600"/>
                  </a:lnTo>
                  <a:lnTo>
                    <a:pt x="346354" y="469900"/>
                  </a:lnTo>
                  <a:lnTo>
                    <a:pt x="340995" y="469900"/>
                  </a:lnTo>
                  <a:lnTo>
                    <a:pt x="346354" y="457200"/>
                  </a:lnTo>
                  <a:close/>
                </a:path>
                <a:path w="3456940" h="2036445">
                  <a:moveTo>
                    <a:pt x="346798" y="711200"/>
                  </a:moveTo>
                  <a:lnTo>
                    <a:pt x="341807" y="698500"/>
                  </a:lnTo>
                  <a:lnTo>
                    <a:pt x="332968" y="711200"/>
                  </a:lnTo>
                  <a:lnTo>
                    <a:pt x="336537" y="711200"/>
                  </a:lnTo>
                  <a:lnTo>
                    <a:pt x="333857" y="723900"/>
                  </a:lnTo>
                  <a:lnTo>
                    <a:pt x="344576" y="711200"/>
                  </a:lnTo>
                  <a:lnTo>
                    <a:pt x="346798" y="711200"/>
                  </a:lnTo>
                  <a:close/>
                </a:path>
                <a:path w="3456940" h="2036445">
                  <a:moveTo>
                    <a:pt x="347243" y="1778000"/>
                  </a:moveTo>
                  <a:lnTo>
                    <a:pt x="340106" y="1765300"/>
                  </a:lnTo>
                  <a:lnTo>
                    <a:pt x="340677" y="1765300"/>
                  </a:lnTo>
                  <a:lnTo>
                    <a:pt x="339991" y="1752600"/>
                  </a:lnTo>
                  <a:lnTo>
                    <a:pt x="337426" y="1752600"/>
                  </a:lnTo>
                  <a:lnTo>
                    <a:pt x="332066" y="1739900"/>
                  </a:lnTo>
                  <a:lnTo>
                    <a:pt x="323151" y="1739900"/>
                  </a:lnTo>
                  <a:lnTo>
                    <a:pt x="320268" y="1752600"/>
                  </a:lnTo>
                  <a:lnTo>
                    <a:pt x="321894" y="1752600"/>
                  </a:lnTo>
                  <a:lnTo>
                    <a:pt x="324040" y="1765300"/>
                  </a:lnTo>
                  <a:lnTo>
                    <a:pt x="334746" y="1765300"/>
                  </a:lnTo>
                  <a:lnTo>
                    <a:pt x="331177" y="1778000"/>
                  </a:lnTo>
                  <a:lnTo>
                    <a:pt x="337426" y="1778000"/>
                  </a:lnTo>
                  <a:lnTo>
                    <a:pt x="340995" y="1790700"/>
                  </a:lnTo>
                  <a:lnTo>
                    <a:pt x="341896" y="1790700"/>
                  </a:lnTo>
                  <a:lnTo>
                    <a:pt x="345465" y="1778000"/>
                  </a:lnTo>
                  <a:lnTo>
                    <a:pt x="347243" y="1778000"/>
                  </a:lnTo>
                  <a:close/>
                </a:path>
                <a:path w="3456940" h="2036445">
                  <a:moveTo>
                    <a:pt x="347243" y="1549400"/>
                  </a:moveTo>
                  <a:lnTo>
                    <a:pt x="331177" y="1549400"/>
                  </a:lnTo>
                  <a:lnTo>
                    <a:pt x="330390" y="1562100"/>
                  </a:lnTo>
                  <a:lnTo>
                    <a:pt x="344576" y="1562100"/>
                  </a:lnTo>
                  <a:lnTo>
                    <a:pt x="347243" y="1549400"/>
                  </a:lnTo>
                  <a:close/>
                </a:path>
                <a:path w="3456940" h="2036445">
                  <a:moveTo>
                    <a:pt x="347243" y="1485900"/>
                  </a:moveTo>
                  <a:lnTo>
                    <a:pt x="345465" y="1473200"/>
                  </a:lnTo>
                  <a:lnTo>
                    <a:pt x="331279" y="1473200"/>
                  </a:lnTo>
                  <a:lnTo>
                    <a:pt x="332066" y="1485900"/>
                  </a:lnTo>
                  <a:lnTo>
                    <a:pt x="347243" y="1485900"/>
                  </a:lnTo>
                  <a:close/>
                </a:path>
                <a:path w="3456940" h="2036445">
                  <a:moveTo>
                    <a:pt x="347243" y="914400"/>
                  </a:moveTo>
                  <a:lnTo>
                    <a:pt x="345719" y="925283"/>
                  </a:lnTo>
                  <a:lnTo>
                    <a:pt x="346354" y="927100"/>
                  </a:lnTo>
                  <a:lnTo>
                    <a:pt x="347243" y="914400"/>
                  </a:lnTo>
                  <a:close/>
                </a:path>
                <a:path w="3456940" h="2036445">
                  <a:moveTo>
                    <a:pt x="347395" y="368300"/>
                  </a:moveTo>
                  <a:lnTo>
                    <a:pt x="345465" y="355600"/>
                  </a:lnTo>
                  <a:lnTo>
                    <a:pt x="334187" y="355600"/>
                  </a:lnTo>
                  <a:lnTo>
                    <a:pt x="331279" y="368300"/>
                  </a:lnTo>
                  <a:lnTo>
                    <a:pt x="347395" y="368300"/>
                  </a:lnTo>
                  <a:close/>
                </a:path>
                <a:path w="3456940" h="2036445">
                  <a:moveTo>
                    <a:pt x="347637" y="1193800"/>
                  </a:moveTo>
                  <a:lnTo>
                    <a:pt x="344576" y="1181100"/>
                  </a:lnTo>
                  <a:lnTo>
                    <a:pt x="333857" y="1181100"/>
                  </a:lnTo>
                  <a:lnTo>
                    <a:pt x="329399" y="1193800"/>
                  </a:lnTo>
                  <a:lnTo>
                    <a:pt x="319570" y="1193800"/>
                  </a:lnTo>
                  <a:lnTo>
                    <a:pt x="316903" y="1206500"/>
                  </a:lnTo>
                  <a:lnTo>
                    <a:pt x="334746" y="1206500"/>
                  </a:lnTo>
                  <a:lnTo>
                    <a:pt x="336537" y="1193800"/>
                  </a:lnTo>
                  <a:lnTo>
                    <a:pt x="347637" y="1193800"/>
                  </a:lnTo>
                  <a:close/>
                </a:path>
                <a:path w="3456940" h="2036445">
                  <a:moveTo>
                    <a:pt x="348145" y="1689100"/>
                  </a:moveTo>
                  <a:lnTo>
                    <a:pt x="332701" y="1689100"/>
                  </a:lnTo>
                  <a:lnTo>
                    <a:pt x="332066" y="1701800"/>
                  </a:lnTo>
                  <a:lnTo>
                    <a:pt x="324904" y="1701800"/>
                  </a:lnTo>
                  <a:lnTo>
                    <a:pt x="320471" y="1714500"/>
                  </a:lnTo>
                  <a:lnTo>
                    <a:pt x="335076" y="1714500"/>
                  </a:lnTo>
                  <a:lnTo>
                    <a:pt x="333857" y="1701800"/>
                  </a:lnTo>
                  <a:lnTo>
                    <a:pt x="345884" y="1701800"/>
                  </a:lnTo>
                  <a:lnTo>
                    <a:pt x="348145" y="1689100"/>
                  </a:lnTo>
                  <a:close/>
                </a:path>
                <a:path w="3456940" h="2036445">
                  <a:moveTo>
                    <a:pt x="348145" y="1346200"/>
                  </a:moveTo>
                  <a:lnTo>
                    <a:pt x="345884" y="1333500"/>
                  </a:lnTo>
                  <a:lnTo>
                    <a:pt x="335330" y="1333500"/>
                  </a:lnTo>
                  <a:lnTo>
                    <a:pt x="332066" y="1346200"/>
                  </a:lnTo>
                  <a:lnTo>
                    <a:pt x="348145" y="1346200"/>
                  </a:lnTo>
                  <a:close/>
                </a:path>
                <a:path w="3456940" h="2036445">
                  <a:moveTo>
                    <a:pt x="348805" y="406400"/>
                  </a:moveTo>
                  <a:lnTo>
                    <a:pt x="347052" y="406400"/>
                  </a:lnTo>
                  <a:lnTo>
                    <a:pt x="341668" y="393700"/>
                  </a:lnTo>
                  <a:lnTo>
                    <a:pt x="336626" y="406400"/>
                  </a:lnTo>
                  <a:lnTo>
                    <a:pt x="334746" y="406400"/>
                  </a:lnTo>
                  <a:lnTo>
                    <a:pt x="338874" y="419100"/>
                  </a:lnTo>
                  <a:lnTo>
                    <a:pt x="344347" y="419100"/>
                  </a:lnTo>
                  <a:lnTo>
                    <a:pt x="348805" y="406400"/>
                  </a:lnTo>
                  <a:close/>
                </a:path>
                <a:path w="3456940" h="2036445">
                  <a:moveTo>
                    <a:pt x="348919" y="203200"/>
                  </a:moveTo>
                  <a:lnTo>
                    <a:pt x="348145" y="190500"/>
                  </a:lnTo>
                  <a:lnTo>
                    <a:pt x="339217" y="190500"/>
                  </a:lnTo>
                  <a:lnTo>
                    <a:pt x="344576" y="177800"/>
                  </a:lnTo>
                  <a:lnTo>
                    <a:pt x="341896" y="177800"/>
                  </a:lnTo>
                  <a:lnTo>
                    <a:pt x="338328" y="165100"/>
                  </a:lnTo>
                  <a:lnTo>
                    <a:pt x="332968" y="177800"/>
                  </a:lnTo>
                  <a:lnTo>
                    <a:pt x="330288" y="177800"/>
                  </a:lnTo>
                  <a:lnTo>
                    <a:pt x="332968" y="190500"/>
                  </a:lnTo>
                  <a:lnTo>
                    <a:pt x="333857" y="190500"/>
                  </a:lnTo>
                  <a:lnTo>
                    <a:pt x="337096" y="203200"/>
                  </a:lnTo>
                  <a:lnTo>
                    <a:pt x="348919" y="203200"/>
                  </a:lnTo>
                  <a:close/>
                </a:path>
                <a:path w="3456940" h="2036445">
                  <a:moveTo>
                    <a:pt x="349211" y="508000"/>
                  </a:moveTo>
                  <a:lnTo>
                    <a:pt x="331177" y="508000"/>
                  </a:lnTo>
                  <a:lnTo>
                    <a:pt x="336537" y="520700"/>
                  </a:lnTo>
                  <a:lnTo>
                    <a:pt x="346468" y="520700"/>
                  </a:lnTo>
                  <a:lnTo>
                    <a:pt x="349211" y="508000"/>
                  </a:lnTo>
                  <a:close/>
                </a:path>
                <a:path w="3456940" h="2036445">
                  <a:moveTo>
                    <a:pt x="350824" y="1600200"/>
                  </a:moveTo>
                  <a:lnTo>
                    <a:pt x="335648" y="1600200"/>
                  </a:lnTo>
                  <a:lnTo>
                    <a:pt x="335495" y="1612900"/>
                  </a:lnTo>
                  <a:lnTo>
                    <a:pt x="349923" y="1612900"/>
                  </a:lnTo>
                  <a:lnTo>
                    <a:pt x="350824" y="1600200"/>
                  </a:lnTo>
                  <a:close/>
                </a:path>
                <a:path w="3456940" h="2036445">
                  <a:moveTo>
                    <a:pt x="350824" y="1435100"/>
                  </a:moveTo>
                  <a:lnTo>
                    <a:pt x="349923" y="1422400"/>
                  </a:lnTo>
                  <a:lnTo>
                    <a:pt x="347357" y="1422400"/>
                  </a:lnTo>
                  <a:lnTo>
                    <a:pt x="335495" y="1422400"/>
                  </a:lnTo>
                  <a:lnTo>
                    <a:pt x="335648" y="1435100"/>
                  </a:lnTo>
                  <a:lnTo>
                    <a:pt x="338328" y="1447800"/>
                  </a:lnTo>
                  <a:lnTo>
                    <a:pt x="345465" y="1435100"/>
                  </a:lnTo>
                  <a:lnTo>
                    <a:pt x="350824" y="1435100"/>
                  </a:lnTo>
                  <a:close/>
                </a:path>
                <a:path w="3456940" h="2036445">
                  <a:moveTo>
                    <a:pt x="351485" y="685800"/>
                  </a:moveTo>
                  <a:lnTo>
                    <a:pt x="348145" y="685800"/>
                  </a:lnTo>
                  <a:lnTo>
                    <a:pt x="341896" y="673100"/>
                  </a:lnTo>
                  <a:lnTo>
                    <a:pt x="339217" y="685800"/>
                  </a:lnTo>
                  <a:lnTo>
                    <a:pt x="334746" y="685800"/>
                  </a:lnTo>
                  <a:lnTo>
                    <a:pt x="337426" y="698500"/>
                  </a:lnTo>
                  <a:lnTo>
                    <a:pt x="341807" y="698500"/>
                  </a:lnTo>
                  <a:lnTo>
                    <a:pt x="348805" y="698500"/>
                  </a:lnTo>
                  <a:lnTo>
                    <a:pt x="351485" y="685800"/>
                  </a:lnTo>
                  <a:close/>
                </a:path>
                <a:path w="3456940" h="2036445">
                  <a:moveTo>
                    <a:pt x="351713" y="533400"/>
                  </a:moveTo>
                  <a:lnTo>
                    <a:pt x="336003" y="533400"/>
                  </a:lnTo>
                  <a:lnTo>
                    <a:pt x="340106" y="546100"/>
                  </a:lnTo>
                  <a:lnTo>
                    <a:pt x="326720" y="546100"/>
                  </a:lnTo>
                  <a:lnTo>
                    <a:pt x="325818" y="558800"/>
                  </a:lnTo>
                  <a:lnTo>
                    <a:pt x="342785" y="558800"/>
                  </a:lnTo>
                  <a:lnTo>
                    <a:pt x="341896" y="546100"/>
                  </a:lnTo>
                  <a:lnTo>
                    <a:pt x="351713" y="546100"/>
                  </a:lnTo>
                  <a:lnTo>
                    <a:pt x="351713" y="533400"/>
                  </a:lnTo>
                  <a:close/>
                </a:path>
                <a:path w="3456940" h="2036445">
                  <a:moveTo>
                    <a:pt x="354393" y="1130300"/>
                  </a:moveTo>
                  <a:lnTo>
                    <a:pt x="340995" y="1130300"/>
                  </a:lnTo>
                  <a:lnTo>
                    <a:pt x="341464" y="1143000"/>
                  </a:lnTo>
                  <a:lnTo>
                    <a:pt x="353428" y="1143000"/>
                  </a:lnTo>
                  <a:lnTo>
                    <a:pt x="354393" y="1130300"/>
                  </a:lnTo>
                  <a:close/>
                </a:path>
                <a:path w="3456940" h="2036445">
                  <a:moveTo>
                    <a:pt x="355155" y="304800"/>
                  </a:moveTo>
                  <a:lnTo>
                    <a:pt x="352044" y="292100"/>
                  </a:lnTo>
                  <a:lnTo>
                    <a:pt x="346087" y="292100"/>
                  </a:lnTo>
                  <a:lnTo>
                    <a:pt x="339217" y="304800"/>
                  </a:lnTo>
                  <a:lnTo>
                    <a:pt x="355155" y="304800"/>
                  </a:lnTo>
                  <a:close/>
                </a:path>
                <a:path w="3456940" h="2036445">
                  <a:moveTo>
                    <a:pt x="355282" y="114300"/>
                  </a:moveTo>
                  <a:lnTo>
                    <a:pt x="354393" y="101600"/>
                  </a:lnTo>
                  <a:lnTo>
                    <a:pt x="345465" y="101600"/>
                  </a:lnTo>
                  <a:lnTo>
                    <a:pt x="346354" y="88900"/>
                  </a:lnTo>
                  <a:lnTo>
                    <a:pt x="331800" y="88900"/>
                  </a:lnTo>
                  <a:lnTo>
                    <a:pt x="332066" y="101600"/>
                  </a:lnTo>
                  <a:lnTo>
                    <a:pt x="340106" y="101600"/>
                  </a:lnTo>
                  <a:lnTo>
                    <a:pt x="339217" y="114300"/>
                  </a:lnTo>
                  <a:lnTo>
                    <a:pt x="355282" y="114300"/>
                  </a:lnTo>
                  <a:close/>
                </a:path>
                <a:path w="3456940" h="2036445">
                  <a:moveTo>
                    <a:pt x="356870" y="1498600"/>
                  </a:moveTo>
                  <a:lnTo>
                    <a:pt x="342785" y="1498600"/>
                  </a:lnTo>
                  <a:lnTo>
                    <a:pt x="339217" y="1511300"/>
                  </a:lnTo>
                  <a:lnTo>
                    <a:pt x="335648" y="1511300"/>
                  </a:lnTo>
                  <a:lnTo>
                    <a:pt x="336537" y="1524000"/>
                  </a:lnTo>
                  <a:lnTo>
                    <a:pt x="339217" y="1524000"/>
                  </a:lnTo>
                  <a:lnTo>
                    <a:pt x="340995" y="1536700"/>
                  </a:lnTo>
                  <a:lnTo>
                    <a:pt x="344576" y="1536700"/>
                  </a:lnTo>
                  <a:lnTo>
                    <a:pt x="350570" y="1549400"/>
                  </a:lnTo>
                  <a:lnTo>
                    <a:pt x="355727" y="1536700"/>
                  </a:lnTo>
                  <a:lnTo>
                    <a:pt x="356870" y="1536700"/>
                  </a:lnTo>
                  <a:lnTo>
                    <a:pt x="350824" y="1524000"/>
                  </a:lnTo>
                  <a:lnTo>
                    <a:pt x="351713" y="1524000"/>
                  </a:lnTo>
                  <a:lnTo>
                    <a:pt x="350824" y="1511300"/>
                  </a:lnTo>
                  <a:lnTo>
                    <a:pt x="356870" y="1498600"/>
                  </a:lnTo>
                  <a:close/>
                </a:path>
                <a:path w="3456940" h="2036445">
                  <a:moveTo>
                    <a:pt x="357073" y="1244600"/>
                  </a:moveTo>
                  <a:lnTo>
                    <a:pt x="350824" y="1231900"/>
                  </a:lnTo>
                  <a:lnTo>
                    <a:pt x="341896" y="1231900"/>
                  </a:lnTo>
                  <a:lnTo>
                    <a:pt x="343674" y="1257300"/>
                  </a:lnTo>
                  <a:lnTo>
                    <a:pt x="330111" y="1257300"/>
                  </a:lnTo>
                  <a:lnTo>
                    <a:pt x="330288" y="1270000"/>
                  </a:lnTo>
                  <a:lnTo>
                    <a:pt x="325551" y="1270000"/>
                  </a:lnTo>
                  <a:lnTo>
                    <a:pt x="324929" y="1282700"/>
                  </a:lnTo>
                  <a:lnTo>
                    <a:pt x="321132" y="1282700"/>
                  </a:lnTo>
                  <a:lnTo>
                    <a:pt x="321170" y="1295400"/>
                  </a:lnTo>
                  <a:lnTo>
                    <a:pt x="332066" y="1295400"/>
                  </a:lnTo>
                  <a:lnTo>
                    <a:pt x="337426" y="1282700"/>
                  </a:lnTo>
                  <a:lnTo>
                    <a:pt x="341896" y="1282700"/>
                  </a:lnTo>
                  <a:lnTo>
                    <a:pt x="340106" y="1270000"/>
                  </a:lnTo>
                  <a:lnTo>
                    <a:pt x="343674" y="1270000"/>
                  </a:lnTo>
                  <a:lnTo>
                    <a:pt x="347243" y="1257300"/>
                  </a:lnTo>
                  <a:lnTo>
                    <a:pt x="351713" y="1257300"/>
                  </a:lnTo>
                  <a:lnTo>
                    <a:pt x="357073" y="1244600"/>
                  </a:lnTo>
                  <a:close/>
                </a:path>
                <a:path w="3456940" h="2036445">
                  <a:moveTo>
                    <a:pt x="357632" y="584200"/>
                  </a:moveTo>
                  <a:lnTo>
                    <a:pt x="341884" y="584200"/>
                  </a:lnTo>
                  <a:lnTo>
                    <a:pt x="344576" y="596900"/>
                  </a:lnTo>
                  <a:lnTo>
                    <a:pt x="354838" y="596900"/>
                  </a:lnTo>
                  <a:lnTo>
                    <a:pt x="357632" y="584200"/>
                  </a:lnTo>
                  <a:close/>
                </a:path>
                <a:path w="3456940" h="2036445">
                  <a:moveTo>
                    <a:pt x="358076" y="1638300"/>
                  </a:moveTo>
                  <a:lnTo>
                    <a:pt x="358025" y="1625600"/>
                  </a:lnTo>
                  <a:lnTo>
                    <a:pt x="343014" y="1625600"/>
                  </a:lnTo>
                  <a:lnTo>
                    <a:pt x="342341" y="1638300"/>
                  </a:lnTo>
                  <a:lnTo>
                    <a:pt x="358076" y="1638300"/>
                  </a:lnTo>
                  <a:close/>
                </a:path>
                <a:path w="3456940" h="2036445">
                  <a:moveTo>
                    <a:pt x="358076" y="1409700"/>
                  </a:moveTo>
                  <a:lnTo>
                    <a:pt x="354266" y="1397000"/>
                  </a:lnTo>
                  <a:lnTo>
                    <a:pt x="346354" y="1397000"/>
                  </a:lnTo>
                  <a:lnTo>
                    <a:pt x="342341" y="1409700"/>
                  </a:lnTo>
                  <a:lnTo>
                    <a:pt x="343014" y="1409700"/>
                  </a:lnTo>
                  <a:lnTo>
                    <a:pt x="347357" y="1422400"/>
                  </a:lnTo>
                  <a:lnTo>
                    <a:pt x="354393" y="1409700"/>
                  </a:lnTo>
                  <a:lnTo>
                    <a:pt x="358076" y="1409700"/>
                  </a:lnTo>
                  <a:close/>
                </a:path>
                <a:path w="3456940" h="2036445">
                  <a:moveTo>
                    <a:pt x="358749" y="393700"/>
                  </a:moveTo>
                  <a:lnTo>
                    <a:pt x="358292" y="381000"/>
                  </a:lnTo>
                  <a:lnTo>
                    <a:pt x="344576" y="381000"/>
                  </a:lnTo>
                  <a:lnTo>
                    <a:pt x="343484" y="393700"/>
                  </a:lnTo>
                  <a:lnTo>
                    <a:pt x="358749" y="393700"/>
                  </a:lnTo>
                  <a:close/>
                </a:path>
                <a:path w="3456940" h="2036445">
                  <a:moveTo>
                    <a:pt x="358851" y="1790700"/>
                  </a:moveTo>
                  <a:lnTo>
                    <a:pt x="349034" y="1790700"/>
                  </a:lnTo>
                  <a:lnTo>
                    <a:pt x="352602" y="1803400"/>
                  </a:lnTo>
                  <a:lnTo>
                    <a:pt x="357073" y="1803400"/>
                  </a:lnTo>
                  <a:lnTo>
                    <a:pt x="358851" y="1790700"/>
                  </a:lnTo>
                  <a:close/>
                </a:path>
                <a:path w="3456940" h="2036445">
                  <a:moveTo>
                    <a:pt x="358851" y="1727200"/>
                  </a:moveTo>
                  <a:lnTo>
                    <a:pt x="343674" y="1727200"/>
                  </a:lnTo>
                  <a:lnTo>
                    <a:pt x="343674" y="1739900"/>
                  </a:lnTo>
                  <a:lnTo>
                    <a:pt x="357962" y="1739900"/>
                  </a:lnTo>
                  <a:lnTo>
                    <a:pt x="358851" y="1727200"/>
                  </a:lnTo>
                  <a:close/>
                </a:path>
                <a:path w="3456940" h="2036445">
                  <a:moveTo>
                    <a:pt x="358851" y="1308100"/>
                  </a:moveTo>
                  <a:lnTo>
                    <a:pt x="357962" y="1295400"/>
                  </a:lnTo>
                  <a:lnTo>
                    <a:pt x="343674" y="1295400"/>
                  </a:lnTo>
                  <a:lnTo>
                    <a:pt x="343674" y="1308100"/>
                  </a:lnTo>
                  <a:lnTo>
                    <a:pt x="358851" y="1308100"/>
                  </a:lnTo>
                  <a:close/>
                </a:path>
                <a:path w="3456940" h="2036445">
                  <a:moveTo>
                    <a:pt x="358851" y="38100"/>
                  </a:moveTo>
                  <a:lnTo>
                    <a:pt x="354393" y="38100"/>
                  </a:lnTo>
                  <a:lnTo>
                    <a:pt x="347243" y="25400"/>
                  </a:lnTo>
                  <a:lnTo>
                    <a:pt x="341896" y="25400"/>
                  </a:lnTo>
                  <a:lnTo>
                    <a:pt x="343674" y="38100"/>
                  </a:lnTo>
                  <a:lnTo>
                    <a:pt x="342785" y="38100"/>
                  </a:lnTo>
                  <a:lnTo>
                    <a:pt x="343674" y="50800"/>
                  </a:lnTo>
                  <a:lnTo>
                    <a:pt x="331177" y="50800"/>
                  </a:lnTo>
                  <a:lnTo>
                    <a:pt x="333527" y="63500"/>
                  </a:lnTo>
                  <a:lnTo>
                    <a:pt x="346240" y="63500"/>
                  </a:lnTo>
                  <a:lnTo>
                    <a:pt x="344576" y="50800"/>
                  </a:lnTo>
                  <a:lnTo>
                    <a:pt x="358851" y="50800"/>
                  </a:lnTo>
                  <a:lnTo>
                    <a:pt x="358851" y="38100"/>
                  </a:lnTo>
                  <a:close/>
                </a:path>
                <a:path w="3456940" h="2036445">
                  <a:moveTo>
                    <a:pt x="359740" y="787400"/>
                  </a:moveTo>
                  <a:lnTo>
                    <a:pt x="355282" y="774700"/>
                  </a:lnTo>
                  <a:lnTo>
                    <a:pt x="342785" y="774700"/>
                  </a:lnTo>
                  <a:lnTo>
                    <a:pt x="340106" y="787400"/>
                  </a:lnTo>
                  <a:lnTo>
                    <a:pt x="359740" y="787400"/>
                  </a:lnTo>
                  <a:close/>
                </a:path>
                <a:path w="3456940" h="2036445">
                  <a:moveTo>
                    <a:pt x="360641" y="965200"/>
                  </a:moveTo>
                  <a:lnTo>
                    <a:pt x="358851" y="952500"/>
                  </a:lnTo>
                  <a:lnTo>
                    <a:pt x="348145" y="952500"/>
                  </a:lnTo>
                  <a:lnTo>
                    <a:pt x="343674" y="939800"/>
                  </a:lnTo>
                  <a:lnTo>
                    <a:pt x="333857" y="939800"/>
                  </a:lnTo>
                  <a:lnTo>
                    <a:pt x="331901" y="952500"/>
                  </a:lnTo>
                  <a:lnTo>
                    <a:pt x="345465" y="952500"/>
                  </a:lnTo>
                  <a:lnTo>
                    <a:pt x="347243" y="965200"/>
                  </a:lnTo>
                  <a:lnTo>
                    <a:pt x="360641" y="965200"/>
                  </a:lnTo>
                  <a:close/>
                </a:path>
                <a:path w="3456940" h="2036445">
                  <a:moveTo>
                    <a:pt x="362419" y="228600"/>
                  </a:moveTo>
                  <a:lnTo>
                    <a:pt x="361530" y="215900"/>
                  </a:lnTo>
                  <a:lnTo>
                    <a:pt x="358851" y="215900"/>
                  </a:lnTo>
                  <a:lnTo>
                    <a:pt x="347243" y="228600"/>
                  </a:lnTo>
                  <a:lnTo>
                    <a:pt x="345465" y="228600"/>
                  </a:lnTo>
                  <a:lnTo>
                    <a:pt x="341896" y="241300"/>
                  </a:lnTo>
                  <a:lnTo>
                    <a:pt x="337426" y="241300"/>
                  </a:lnTo>
                  <a:lnTo>
                    <a:pt x="338328" y="254000"/>
                  </a:lnTo>
                  <a:lnTo>
                    <a:pt x="350710" y="254000"/>
                  </a:lnTo>
                  <a:lnTo>
                    <a:pt x="352755" y="241300"/>
                  </a:lnTo>
                  <a:lnTo>
                    <a:pt x="357073" y="241300"/>
                  </a:lnTo>
                  <a:lnTo>
                    <a:pt x="362419" y="228600"/>
                  </a:lnTo>
                  <a:close/>
                </a:path>
                <a:path w="3456940" h="2036445">
                  <a:moveTo>
                    <a:pt x="364210" y="1054100"/>
                  </a:moveTo>
                  <a:lnTo>
                    <a:pt x="363321" y="1028700"/>
                  </a:lnTo>
                  <a:lnTo>
                    <a:pt x="360641" y="1041400"/>
                  </a:lnTo>
                  <a:lnTo>
                    <a:pt x="348145" y="1041400"/>
                  </a:lnTo>
                  <a:lnTo>
                    <a:pt x="349034" y="1054100"/>
                  </a:lnTo>
                  <a:lnTo>
                    <a:pt x="364210" y="1054100"/>
                  </a:lnTo>
                  <a:close/>
                </a:path>
                <a:path w="3456940" h="2036445">
                  <a:moveTo>
                    <a:pt x="364477" y="1587500"/>
                  </a:moveTo>
                  <a:lnTo>
                    <a:pt x="363321" y="1574800"/>
                  </a:lnTo>
                  <a:lnTo>
                    <a:pt x="350139" y="1574800"/>
                  </a:lnTo>
                  <a:lnTo>
                    <a:pt x="349034" y="1587500"/>
                  </a:lnTo>
                  <a:lnTo>
                    <a:pt x="364477" y="1587500"/>
                  </a:lnTo>
                  <a:close/>
                </a:path>
                <a:path w="3456940" h="2036445">
                  <a:moveTo>
                    <a:pt x="364477" y="1460500"/>
                  </a:moveTo>
                  <a:lnTo>
                    <a:pt x="361200" y="1447800"/>
                  </a:lnTo>
                  <a:lnTo>
                    <a:pt x="355409" y="1447800"/>
                  </a:lnTo>
                  <a:lnTo>
                    <a:pt x="349034" y="1460500"/>
                  </a:lnTo>
                  <a:lnTo>
                    <a:pt x="364477" y="1460500"/>
                  </a:lnTo>
                  <a:close/>
                </a:path>
                <a:path w="3456940" h="2036445">
                  <a:moveTo>
                    <a:pt x="364820" y="558800"/>
                  </a:moveTo>
                  <a:lnTo>
                    <a:pt x="349808" y="558800"/>
                  </a:lnTo>
                  <a:lnTo>
                    <a:pt x="352894" y="571500"/>
                  </a:lnTo>
                  <a:lnTo>
                    <a:pt x="359740" y="571500"/>
                  </a:lnTo>
                  <a:lnTo>
                    <a:pt x="364820" y="558800"/>
                  </a:lnTo>
                  <a:close/>
                </a:path>
                <a:path w="3456940" h="2036445">
                  <a:moveTo>
                    <a:pt x="365099" y="342900"/>
                  </a:moveTo>
                  <a:lnTo>
                    <a:pt x="362419" y="330200"/>
                  </a:lnTo>
                  <a:lnTo>
                    <a:pt x="349923" y="330200"/>
                  </a:lnTo>
                  <a:lnTo>
                    <a:pt x="349034" y="342900"/>
                  </a:lnTo>
                  <a:lnTo>
                    <a:pt x="365099" y="342900"/>
                  </a:lnTo>
                  <a:close/>
                </a:path>
                <a:path w="3456940" h="2036445">
                  <a:moveTo>
                    <a:pt x="365988" y="812800"/>
                  </a:moveTo>
                  <a:lnTo>
                    <a:pt x="352602" y="812800"/>
                  </a:lnTo>
                  <a:lnTo>
                    <a:pt x="353187" y="825500"/>
                  </a:lnTo>
                  <a:lnTo>
                    <a:pt x="365404" y="825500"/>
                  </a:lnTo>
                  <a:lnTo>
                    <a:pt x="365988" y="812800"/>
                  </a:lnTo>
                  <a:close/>
                </a:path>
                <a:path w="3456940" h="2036445">
                  <a:moveTo>
                    <a:pt x="366255" y="1651000"/>
                  </a:moveTo>
                  <a:lnTo>
                    <a:pt x="350824" y="1651000"/>
                  </a:lnTo>
                  <a:lnTo>
                    <a:pt x="350824" y="1663700"/>
                  </a:lnTo>
                  <a:lnTo>
                    <a:pt x="363321" y="1663700"/>
                  </a:lnTo>
                  <a:lnTo>
                    <a:pt x="366255" y="1651000"/>
                  </a:lnTo>
                  <a:close/>
                </a:path>
                <a:path w="3456940" h="2036445">
                  <a:moveTo>
                    <a:pt x="366255" y="1384300"/>
                  </a:moveTo>
                  <a:lnTo>
                    <a:pt x="363321" y="1371600"/>
                  </a:lnTo>
                  <a:lnTo>
                    <a:pt x="354393" y="1371600"/>
                  </a:lnTo>
                  <a:lnTo>
                    <a:pt x="350824" y="1384300"/>
                  </a:lnTo>
                  <a:lnTo>
                    <a:pt x="357416" y="1397000"/>
                  </a:lnTo>
                  <a:lnTo>
                    <a:pt x="363423" y="1397000"/>
                  </a:lnTo>
                  <a:lnTo>
                    <a:pt x="366255" y="1384300"/>
                  </a:lnTo>
                  <a:close/>
                </a:path>
                <a:path w="3456940" h="2036445">
                  <a:moveTo>
                    <a:pt x="366890" y="622300"/>
                  </a:moveTo>
                  <a:lnTo>
                    <a:pt x="363905" y="609600"/>
                  </a:lnTo>
                  <a:lnTo>
                    <a:pt x="357073" y="609600"/>
                  </a:lnTo>
                  <a:lnTo>
                    <a:pt x="352221" y="622300"/>
                  </a:lnTo>
                  <a:lnTo>
                    <a:pt x="366890" y="622300"/>
                  </a:lnTo>
                  <a:close/>
                </a:path>
                <a:path w="3456940" h="2036445">
                  <a:moveTo>
                    <a:pt x="366890" y="419100"/>
                  </a:moveTo>
                  <a:lnTo>
                    <a:pt x="364210" y="419100"/>
                  </a:lnTo>
                  <a:lnTo>
                    <a:pt x="353491" y="406400"/>
                  </a:lnTo>
                  <a:lnTo>
                    <a:pt x="349034" y="419100"/>
                  </a:lnTo>
                  <a:lnTo>
                    <a:pt x="353491" y="431800"/>
                  </a:lnTo>
                  <a:lnTo>
                    <a:pt x="351713" y="431800"/>
                  </a:lnTo>
                  <a:lnTo>
                    <a:pt x="349034" y="419100"/>
                  </a:lnTo>
                  <a:lnTo>
                    <a:pt x="349923" y="431800"/>
                  </a:lnTo>
                  <a:lnTo>
                    <a:pt x="344932" y="431800"/>
                  </a:lnTo>
                  <a:lnTo>
                    <a:pt x="344347" y="444500"/>
                  </a:lnTo>
                  <a:lnTo>
                    <a:pt x="359740" y="444500"/>
                  </a:lnTo>
                  <a:lnTo>
                    <a:pt x="361530" y="431800"/>
                  </a:lnTo>
                  <a:lnTo>
                    <a:pt x="364210" y="431800"/>
                  </a:lnTo>
                  <a:lnTo>
                    <a:pt x="366890" y="419100"/>
                  </a:lnTo>
                  <a:close/>
                </a:path>
                <a:path w="3456940" h="2036445">
                  <a:moveTo>
                    <a:pt x="368046" y="990600"/>
                  </a:moveTo>
                  <a:lnTo>
                    <a:pt x="352602" y="990600"/>
                  </a:lnTo>
                  <a:lnTo>
                    <a:pt x="353491" y="1003300"/>
                  </a:lnTo>
                  <a:lnTo>
                    <a:pt x="360641" y="1003300"/>
                  </a:lnTo>
                  <a:lnTo>
                    <a:pt x="368046" y="990600"/>
                  </a:lnTo>
                  <a:close/>
                </a:path>
                <a:path w="3456940" h="2036445">
                  <a:moveTo>
                    <a:pt x="368668" y="1079500"/>
                  </a:moveTo>
                  <a:lnTo>
                    <a:pt x="352602" y="1079500"/>
                  </a:lnTo>
                  <a:lnTo>
                    <a:pt x="353491" y="1092200"/>
                  </a:lnTo>
                  <a:lnTo>
                    <a:pt x="368185" y="1092200"/>
                  </a:lnTo>
                  <a:lnTo>
                    <a:pt x="368668" y="1079500"/>
                  </a:lnTo>
                  <a:close/>
                </a:path>
                <a:path w="3456940" h="2036445">
                  <a:moveTo>
                    <a:pt x="368668" y="889000"/>
                  </a:moveTo>
                  <a:lnTo>
                    <a:pt x="360641" y="889000"/>
                  </a:lnTo>
                  <a:lnTo>
                    <a:pt x="353491" y="876300"/>
                  </a:lnTo>
                  <a:lnTo>
                    <a:pt x="353491" y="901700"/>
                  </a:lnTo>
                  <a:lnTo>
                    <a:pt x="367550" y="901700"/>
                  </a:lnTo>
                  <a:lnTo>
                    <a:pt x="368668" y="889000"/>
                  </a:lnTo>
                  <a:close/>
                </a:path>
                <a:path w="3456940" h="2036445">
                  <a:moveTo>
                    <a:pt x="368668" y="660400"/>
                  </a:moveTo>
                  <a:lnTo>
                    <a:pt x="366890" y="647700"/>
                  </a:lnTo>
                  <a:lnTo>
                    <a:pt x="357962" y="647700"/>
                  </a:lnTo>
                  <a:lnTo>
                    <a:pt x="358013" y="635000"/>
                  </a:lnTo>
                  <a:lnTo>
                    <a:pt x="343560" y="635000"/>
                  </a:lnTo>
                  <a:lnTo>
                    <a:pt x="342468" y="647700"/>
                  </a:lnTo>
                  <a:lnTo>
                    <a:pt x="354393" y="647700"/>
                  </a:lnTo>
                  <a:lnTo>
                    <a:pt x="351713" y="660400"/>
                  </a:lnTo>
                  <a:lnTo>
                    <a:pt x="355282" y="660400"/>
                  </a:lnTo>
                  <a:lnTo>
                    <a:pt x="360641" y="673100"/>
                  </a:lnTo>
                  <a:lnTo>
                    <a:pt x="361530" y="673100"/>
                  </a:lnTo>
                  <a:lnTo>
                    <a:pt x="366890" y="660400"/>
                  </a:lnTo>
                  <a:lnTo>
                    <a:pt x="368668" y="660400"/>
                  </a:lnTo>
                  <a:close/>
                </a:path>
                <a:path w="3456940" h="2036445">
                  <a:moveTo>
                    <a:pt x="369570" y="76200"/>
                  </a:moveTo>
                  <a:lnTo>
                    <a:pt x="367779" y="63500"/>
                  </a:lnTo>
                  <a:lnTo>
                    <a:pt x="350824" y="63500"/>
                  </a:lnTo>
                  <a:lnTo>
                    <a:pt x="357073" y="76200"/>
                  </a:lnTo>
                  <a:lnTo>
                    <a:pt x="369570" y="76200"/>
                  </a:lnTo>
                  <a:close/>
                </a:path>
                <a:path w="3456940" h="2036445">
                  <a:moveTo>
                    <a:pt x="370090" y="254000"/>
                  </a:moveTo>
                  <a:lnTo>
                    <a:pt x="355282" y="254000"/>
                  </a:lnTo>
                  <a:lnTo>
                    <a:pt x="359778" y="266700"/>
                  </a:lnTo>
                  <a:lnTo>
                    <a:pt x="365772" y="266700"/>
                  </a:lnTo>
                  <a:lnTo>
                    <a:pt x="370090" y="254000"/>
                  </a:lnTo>
                  <a:close/>
                </a:path>
                <a:path w="3456940" h="2036445">
                  <a:moveTo>
                    <a:pt x="370459" y="736600"/>
                  </a:moveTo>
                  <a:lnTo>
                    <a:pt x="355282" y="736600"/>
                  </a:lnTo>
                  <a:lnTo>
                    <a:pt x="356171" y="749300"/>
                  </a:lnTo>
                  <a:lnTo>
                    <a:pt x="368084" y="749300"/>
                  </a:lnTo>
                  <a:lnTo>
                    <a:pt x="370459" y="736600"/>
                  </a:lnTo>
                  <a:close/>
                </a:path>
                <a:path w="3456940" h="2036445">
                  <a:moveTo>
                    <a:pt x="370459" y="139700"/>
                  </a:moveTo>
                  <a:lnTo>
                    <a:pt x="367779" y="127000"/>
                  </a:lnTo>
                  <a:lnTo>
                    <a:pt x="357073" y="127000"/>
                  </a:lnTo>
                  <a:lnTo>
                    <a:pt x="355282" y="139700"/>
                  </a:lnTo>
                  <a:lnTo>
                    <a:pt x="349034" y="139700"/>
                  </a:lnTo>
                  <a:lnTo>
                    <a:pt x="350824" y="127000"/>
                  </a:lnTo>
                  <a:lnTo>
                    <a:pt x="339217" y="139700"/>
                  </a:lnTo>
                  <a:lnTo>
                    <a:pt x="341896" y="152400"/>
                  </a:lnTo>
                  <a:lnTo>
                    <a:pt x="353060" y="152400"/>
                  </a:lnTo>
                  <a:lnTo>
                    <a:pt x="357073" y="139700"/>
                  </a:lnTo>
                  <a:lnTo>
                    <a:pt x="370459" y="139700"/>
                  </a:lnTo>
                  <a:close/>
                </a:path>
                <a:path w="3456940" h="2036445">
                  <a:moveTo>
                    <a:pt x="370865" y="203200"/>
                  </a:moveTo>
                  <a:lnTo>
                    <a:pt x="369570" y="190500"/>
                  </a:lnTo>
                  <a:lnTo>
                    <a:pt x="365099" y="190500"/>
                  </a:lnTo>
                  <a:lnTo>
                    <a:pt x="367779" y="177800"/>
                  </a:lnTo>
                  <a:lnTo>
                    <a:pt x="349923" y="177800"/>
                  </a:lnTo>
                  <a:lnTo>
                    <a:pt x="351713" y="190500"/>
                  </a:lnTo>
                  <a:lnTo>
                    <a:pt x="353491" y="190500"/>
                  </a:lnTo>
                  <a:lnTo>
                    <a:pt x="356171" y="203200"/>
                  </a:lnTo>
                  <a:lnTo>
                    <a:pt x="363410" y="215900"/>
                  </a:lnTo>
                  <a:lnTo>
                    <a:pt x="368566" y="203200"/>
                  </a:lnTo>
                  <a:lnTo>
                    <a:pt x="370865" y="203200"/>
                  </a:lnTo>
                  <a:close/>
                </a:path>
                <a:path w="3456940" h="2036445">
                  <a:moveTo>
                    <a:pt x="372237" y="1701800"/>
                  </a:moveTo>
                  <a:lnTo>
                    <a:pt x="358851" y="1701800"/>
                  </a:lnTo>
                  <a:lnTo>
                    <a:pt x="360197" y="1714500"/>
                  </a:lnTo>
                  <a:lnTo>
                    <a:pt x="371906" y="1714500"/>
                  </a:lnTo>
                  <a:lnTo>
                    <a:pt x="372237" y="1701800"/>
                  </a:lnTo>
                  <a:close/>
                </a:path>
                <a:path w="3456940" h="2036445">
                  <a:moveTo>
                    <a:pt x="372237" y="1333500"/>
                  </a:moveTo>
                  <a:lnTo>
                    <a:pt x="371906" y="1320800"/>
                  </a:lnTo>
                  <a:lnTo>
                    <a:pt x="360197" y="1320800"/>
                  </a:lnTo>
                  <a:lnTo>
                    <a:pt x="358851" y="1333500"/>
                  </a:lnTo>
                  <a:lnTo>
                    <a:pt x="372237" y="1333500"/>
                  </a:lnTo>
                  <a:close/>
                </a:path>
                <a:path w="3456940" h="2036445">
                  <a:moveTo>
                    <a:pt x="372237" y="1168400"/>
                  </a:moveTo>
                  <a:lnTo>
                    <a:pt x="368147" y="1168400"/>
                  </a:lnTo>
                  <a:lnTo>
                    <a:pt x="369112" y="1155700"/>
                  </a:lnTo>
                  <a:lnTo>
                    <a:pt x="354152" y="1155700"/>
                  </a:lnTo>
                  <a:lnTo>
                    <a:pt x="353390" y="1168400"/>
                  </a:lnTo>
                  <a:lnTo>
                    <a:pt x="360083" y="1168400"/>
                  </a:lnTo>
                  <a:lnTo>
                    <a:pt x="356806" y="1181100"/>
                  </a:lnTo>
                  <a:lnTo>
                    <a:pt x="362445" y="1181100"/>
                  </a:lnTo>
                  <a:lnTo>
                    <a:pt x="367779" y="1193800"/>
                  </a:lnTo>
                  <a:lnTo>
                    <a:pt x="371767" y="1181100"/>
                  </a:lnTo>
                  <a:lnTo>
                    <a:pt x="372237" y="1168400"/>
                  </a:lnTo>
                  <a:close/>
                </a:path>
                <a:path w="3456940" h="2036445">
                  <a:moveTo>
                    <a:pt x="372237" y="939800"/>
                  </a:moveTo>
                  <a:lnTo>
                    <a:pt x="371348" y="939800"/>
                  </a:lnTo>
                  <a:lnTo>
                    <a:pt x="371843" y="940498"/>
                  </a:lnTo>
                  <a:lnTo>
                    <a:pt x="372237" y="939800"/>
                  </a:lnTo>
                  <a:close/>
                </a:path>
                <a:path w="3456940" h="2036445">
                  <a:moveTo>
                    <a:pt x="373024" y="1104900"/>
                  </a:moveTo>
                  <a:lnTo>
                    <a:pt x="358457" y="1104900"/>
                  </a:lnTo>
                  <a:lnTo>
                    <a:pt x="357289" y="1117600"/>
                  </a:lnTo>
                  <a:lnTo>
                    <a:pt x="371729" y="1117600"/>
                  </a:lnTo>
                  <a:lnTo>
                    <a:pt x="373024" y="1104900"/>
                  </a:lnTo>
                  <a:close/>
                </a:path>
                <a:path w="3456940" h="2036445">
                  <a:moveTo>
                    <a:pt x="373037" y="1536700"/>
                  </a:moveTo>
                  <a:lnTo>
                    <a:pt x="372237" y="1536700"/>
                  </a:lnTo>
                  <a:lnTo>
                    <a:pt x="366014" y="1524000"/>
                  </a:lnTo>
                  <a:lnTo>
                    <a:pt x="361200" y="1524000"/>
                  </a:lnTo>
                  <a:lnTo>
                    <a:pt x="358559" y="1536700"/>
                  </a:lnTo>
                  <a:lnTo>
                    <a:pt x="358851" y="1549400"/>
                  </a:lnTo>
                  <a:lnTo>
                    <a:pt x="370573" y="1549400"/>
                  </a:lnTo>
                  <a:lnTo>
                    <a:pt x="373037" y="1536700"/>
                  </a:lnTo>
                  <a:close/>
                </a:path>
                <a:path w="3456940" h="2036445">
                  <a:moveTo>
                    <a:pt x="373037" y="1498600"/>
                  </a:moveTo>
                  <a:lnTo>
                    <a:pt x="358559" y="1498600"/>
                  </a:lnTo>
                  <a:lnTo>
                    <a:pt x="361200" y="1511300"/>
                  </a:lnTo>
                  <a:lnTo>
                    <a:pt x="372237" y="1511300"/>
                  </a:lnTo>
                  <a:lnTo>
                    <a:pt x="373037" y="1498600"/>
                  </a:lnTo>
                  <a:close/>
                </a:path>
                <a:path w="3456940" h="2036445">
                  <a:moveTo>
                    <a:pt x="375704" y="1016000"/>
                  </a:moveTo>
                  <a:lnTo>
                    <a:pt x="371221" y="1003300"/>
                  </a:lnTo>
                  <a:lnTo>
                    <a:pt x="363321" y="1003300"/>
                  </a:lnTo>
                  <a:lnTo>
                    <a:pt x="360680" y="1016000"/>
                  </a:lnTo>
                  <a:lnTo>
                    <a:pt x="375704" y="1016000"/>
                  </a:lnTo>
                  <a:close/>
                </a:path>
                <a:path w="3456940" h="2036445">
                  <a:moveTo>
                    <a:pt x="376707" y="355600"/>
                  </a:moveTo>
                  <a:lnTo>
                    <a:pt x="361530" y="355600"/>
                  </a:lnTo>
                  <a:lnTo>
                    <a:pt x="360641" y="368300"/>
                  </a:lnTo>
                  <a:lnTo>
                    <a:pt x="375818" y="368300"/>
                  </a:lnTo>
                  <a:lnTo>
                    <a:pt x="376707" y="355600"/>
                  </a:lnTo>
                  <a:close/>
                </a:path>
                <a:path w="3456940" h="2036445">
                  <a:moveTo>
                    <a:pt x="376707" y="101600"/>
                  </a:moveTo>
                  <a:lnTo>
                    <a:pt x="375818" y="88900"/>
                  </a:lnTo>
                  <a:lnTo>
                    <a:pt x="364477" y="88900"/>
                  </a:lnTo>
                  <a:lnTo>
                    <a:pt x="360083" y="101600"/>
                  </a:lnTo>
                  <a:lnTo>
                    <a:pt x="376707" y="101600"/>
                  </a:lnTo>
                  <a:close/>
                </a:path>
                <a:path w="3456940" h="2036445">
                  <a:moveTo>
                    <a:pt x="377596" y="1206500"/>
                  </a:moveTo>
                  <a:lnTo>
                    <a:pt x="375259" y="1193800"/>
                  </a:lnTo>
                  <a:lnTo>
                    <a:pt x="367779" y="1193800"/>
                  </a:lnTo>
                  <a:lnTo>
                    <a:pt x="363537" y="1193800"/>
                  </a:lnTo>
                  <a:lnTo>
                    <a:pt x="364210" y="1206500"/>
                  </a:lnTo>
                  <a:lnTo>
                    <a:pt x="377596" y="1206500"/>
                  </a:lnTo>
                  <a:close/>
                </a:path>
                <a:path w="3456940" h="2036445">
                  <a:moveTo>
                    <a:pt x="378485" y="1244600"/>
                  </a:moveTo>
                  <a:lnTo>
                    <a:pt x="366890" y="1244600"/>
                  </a:lnTo>
                  <a:lnTo>
                    <a:pt x="368668" y="1257300"/>
                  </a:lnTo>
                  <a:lnTo>
                    <a:pt x="376707" y="1257300"/>
                  </a:lnTo>
                  <a:lnTo>
                    <a:pt x="378485" y="1244600"/>
                  </a:lnTo>
                  <a:close/>
                </a:path>
                <a:path w="3456940" h="2036445">
                  <a:moveTo>
                    <a:pt x="379298" y="1790700"/>
                  </a:moveTo>
                  <a:lnTo>
                    <a:pt x="365988" y="1790700"/>
                  </a:lnTo>
                  <a:lnTo>
                    <a:pt x="365188" y="1803400"/>
                  </a:lnTo>
                  <a:lnTo>
                    <a:pt x="372237" y="1803400"/>
                  </a:lnTo>
                  <a:lnTo>
                    <a:pt x="379298" y="1790700"/>
                  </a:lnTo>
                  <a:close/>
                </a:path>
                <a:path w="3456940" h="2036445">
                  <a:moveTo>
                    <a:pt x="379387" y="685800"/>
                  </a:moveTo>
                  <a:lnTo>
                    <a:pt x="377253" y="673100"/>
                  </a:lnTo>
                  <a:lnTo>
                    <a:pt x="366953" y="673100"/>
                  </a:lnTo>
                  <a:lnTo>
                    <a:pt x="363321" y="685800"/>
                  </a:lnTo>
                  <a:lnTo>
                    <a:pt x="379387" y="685800"/>
                  </a:lnTo>
                  <a:close/>
                </a:path>
                <a:path w="3456940" h="2036445">
                  <a:moveTo>
                    <a:pt x="380276" y="762000"/>
                  </a:moveTo>
                  <a:lnTo>
                    <a:pt x="379387" y="749300"/>
                  </a:lnTo>
                  <a:lnTo>
                    <a:pt x="368350" y="749300"/>
                  </a:lnTo>
                  <a:lnTo>
                    <a:pt x="364769" y="762000"/>
                  </a:lnTo>
                  <a:lnTo>
                    <a:pt x="380276" y="762000"/>
                  </a:lnTo>
                  <a:close/>
                </a:path>
                <a:path w="3456940" h="2036445">
                  <a:moveTo>
                    <a:pt x="381165" y="25400"/>
                  </a:moveTo>
                  <a:lnTo>
                    <a:pt x="365696" y="25400"/>
                  </a:lnTo>
                  <a:lnTo>
                    <a:pt x="369570" y="38100"/>
                  </a:lnTo>
                  <a:lnTo>
                    <a:pt x="375818" y="38100"/>
                  </a:lnTo>
                  <a:lnTo>
                    <a:pt x="381165" y="25400"/>
                  </a:lnTo>
                  <a:close/>
                </a:path>
                <a:path w="3456940" h="2036445">
                  <a:moveTo>
                    <a:pt x="381698" y="914400"/>
                  </a:moveTo>
                  <a:lnTo>
                    <a:pt x="366077" y="914400"/>
                  </a:lnTo>
                  <a:lnTo>
                    <a:pt x="366890" y="927100"/>
                  </a:lnTo>
                  <a:lnTo>
                    <a:pt x="380504" y="927100"/>
                  </a:lnTo>
                  <a:lnTo>
                    <a:pt x="381698" y="914400"/>
                  </a:lnTo>
                  <a:close/>
                </a:path>
                <a:path w="3456940" h="2036445">
                  <a:moveTo>
                    <a:pt x="382066" y="165100"/>
                  </a:moveTo>
                  <a:lnTo>
                    <a:pt x="377596" y="152400"/>
                  </a:lnTo>
                  <a:lnTo>
                    <a:pt x="369570" y="152400"/>
                  </a:lnTo>
                  <a:lnTo>
                    <a:pt x="368668" y="165100"/>
                  </a:lnTo>
                  <a:lnTo>
                    <a:pt x="370459" y="165100"/>
                  </a:lnTo>
                  <a:lnTo>
                    <a:pt x="374916" y="177800"/>
                  </a:lnTo>
                  <a:lnTo>
                    <a:pt x="379387" y="177800"/>
                  </a:lnTo>
                  <a:lnTo>
                    <a:pt x="382066" y="165100"/>
                  </a:lnTo>
                  <a:close/>
                </a:path>
                <a:path w="3456940" h="2036445">
                  <a:moveTo>
                    <a:pt x="383641" y="609600"/>
                  </a:moveTo>
                  <a:lnTo>
                    <a:pt x="380276" y="596900"/>
                  </a:lnTo>
                  <a:lnTo>
                    <a:pt x="369011" y="596900"/>
                  </a:lnTo>
                  <a:lnTo>
                    <a:pt x="367347" y="609600"/>
                  </a:lnTo>
                  <a:lnTo>
                    <a:pt x="383641" y="609600"/>
                  </a:lnTo>
                  <a:close/>
                </a:path>
                <a:path w="3456940" h="2036445">
                  <a:moveTo>
                    <a:pt x="383908" y="406400"/>
                  </a:moveTo>
                  <a:lnTo>
                    <a:pt x="368668" y="406400"/>
                  </a:lnTo>
                  <a:lnTo>
                    <a:pt x="371348" y="419100"/>
                  </a:lnTo>
                  <a:lnTo>
                    <a:pt x="383400" y="419100"/>
                  </a:lnTo>
                  <a:lnTo>
                    <a:pt x="383908" y="406400"/>
                  </a:lnTo>
                  <a:close/>
                </a:path>
                <a:path w="3456940" h="2036445">
                  <a:moveTo>
                    <a:pt x="384746" y="1689100"/>
                  </a:moveTo>
                  <a:lnTo>
                    <a:pt x="384390" y="1676400"/>
                  </a:lnTo>
                  <a:lnTo>
                    <a:pt x="370459" y="1676400"/>
                  </a:lnTo>
                  <a:lnTo>
                    <a:pt x="369925" y="1689100"/>
                  </a:lnTo>
                  <a:lnTo>
                    <a:pt x="384746" y="1689100"/>
                  </a:lnTo>
                  <a:close/>
                </a:path>
                <a:path w="3456940" h="2036445">
                  <a:moveTo>
                    <a:pt x="384746" y="1346200"/>
                  </a:moveTo>
                  <a:lnTo>
                    <a:pt x="369925" y="1346200"/>
                  </a:lnTo>
                  <a:lnTo>
                    <a:pt x="370459" y="1358900"/>
                  </a:lnTo>
                  <a:lnTo>
                    <a:pt x="384390" y="1358900"/>
                  </a:lnTo>
                  <a:lnTo>
                    <a:pt x="384746" y="1346200"/>
                  </a:lnTo>
                  <a:close/>
                </a:path>
                <a:path w="3456940" h="2036445">
                  <a:moveTo>
                    <a:pt x="384746" y="1066800"/>
                  </a:moveTo>
                  <a:lnTo>
                    <a:pt x="382955" y="1054100"/>
                  </a:lnTo>
                  <a:lnTo>
                    <a:pt x="377596" y="1054100"/>
                  </a:lnTo>
                  <a:lnTo>
                    <a:pt x="369570" y="1066800"/>
                  </a:lnTo>
                  <a:lnTo>
                    <a:pt x="368668" y="1079500"/>
                  </a:lnTo>
                  <a:lnTo>
                    <a:pt x="373138" y="1079500"/>
                  </a:lnTo>
                  <a:lnTo>
                    <a:pt x="383844" y="1066800"/>
                  </a:lnTo>
                  <a:lnTo>
                    <a:pt x="384746" y="1066800"/>
                  </a:lnTo>
                  <a:close/>
                </a:path>
                <a:path w="3456940" h="2036445">
                  <a:moveTo>
                    <a:pt x="384746" y="965200"/>
                  </a:moveTo>
                  <a:lnTo>
                    <a:pt x="378485" y="965200"/>
                  </a:lnTo>
                  <a:lnTo>
                    <a:pt x="379387" y="952500"/>
                  </a:lnTo>
                  <a:lnTo>
                    <a:pt x="380276" y="952500"/>
                  </a:lnTo>
                  <a:lnTo>
                    <a:pt x="371843" y="940498"/>
                  </a:lnTo>
                  <a:lnTo>
                    <a:pt x="365099" y="952500"/>
                  </a:lnTo>
                  <a:lnTo>
                    <a:pt x="365099" y="965200"/>
                  </a:lnTo>
                  <a:lnTo>
                    <a:pt x="370459" y="965200"/>
                  </a:lnTo>
                  <a:lnTo>
                    <a:pt x="365099" y="977900"/>
                  </a:lnTo>
                  <a:lnTo>
                    <a:pt x="384162" y="977900"/>
                  </a:lnTo>
                  <a:lnTo>
                    <a:pt x="384746" y="965200"/>
                  </a:lnTo>
                  <a:close/>
                </a:path>
                <a:path w="3456940" h="2036445">
                  <a:moveTo>
                    <a:pt x="385076" y="279400"/>
                  </a:moveTo>
                  <a:lnTo>
                    <a:pt x="381292" y="266700"/>
                  </a:lnTo>
                  <a:lnTo>
                    <a:pt x="372237" y="266700"/>
                  </a:lnTo>
                  <a:lnTo>
                    <a:pt x="369874" y="279400"/>
                  </a:lnTo>
                  <a:lnTo>
                    <a:pt x="370674" y="279400"/>
                  </a:lnTo>
                  <a:lnTo>
                    <a:pt x="374497" y="292100"/>
                  </a:lnTo>
                  <a:lnTo>
                    <a:pt x="381165" y="292100"/>
                  </a:lnTo>
                  <a:lnTo>
                    <a:pt x="384670" y="279400"/>
                  </a:lnTo>
                  <a:lnTo>
                    <a:pt x="385076" y="279400"/>
                  </a:lnTo>
                  <a:close/>
                </a:path>
                <a:path w="3456940" h="2036445">
                  <a:moveTo>
                    <a:pt x="385635" y="457200"/>
                  </a:moveTo>
                  <a:lnTo>
                    <a:pt x="371208" y="457200"/>
                  </a:lnTo>
                  <a:lnTo>
                    <a:pt x="369570" y="469900"/>
                  </a:lnTo>
                  <a:lnTo>
                    <a:pt x="354838" y="469900"/>
                  </a:lnTo>
                  <a:lnTo>
                    <a:pt x="355511" y="482600"/>
                  </a:lnTo>
                  <a:lnTo>
                    <a:pt x="370522" y="482600"/>
                  </a:lnTo>
                  <a:lnTo>
                    <a:pt x="369900" y="469900"/>
                  </a:lnTo>
                  <a:lnTo>
                    <a:pt x="384238" y="469900"/>
                  </a:lnTo>
                  <a:lnTo>
                    <a:pt x="385635" y="457200"/>
                  </a:lnTo>
                  <a:close/>
                </a:path>
                <a:path w="3456940" h="2036445">
                  <a:moveTo>
                    <a:pt x="385749" y="1143000"/>
                  </a:moveTo>
                  <a:lnTo>
                    <a:pt x="382295" y="1130300"/>
                  </a:lnTo>
                  <a:lnTo>
                    <a:pt x="374916" y="1130300"/>
                  </a:lnTo>
                  <a:lnTo>
                    <a:pt x="370878" y="1143000"/>
                  </a:lnTo>
                  <a:lnTo>
                    <a:pt x="370674" y="1143000"/>
                  </a:lnTo>
                  <a:lnTo>
                    <a:pt x="374167" y="1155700"/>
                  </a:lnTo>
                  <a:lnTo>
                    <a:pt x="381165" y="1155700"/>
                  </a:lnTo>
                  <a:lnTo>
                    <a:pt x="385343" y="1143000"/>
                  </a:lnTo>
                  <a:lnTo>
                    <a:pt x="385749" y="1143000"/>
                  </a:lnTo>
                  <a:close/>
                </a:path>
                <a:path w="3456940" h="2036445">
                  <a:moveTo>
                    <a:pt x="386524" y="1612900"/>
                  </a:moveTo>
                  <a:lnTo>
                    <a:pt x="385635" y="1600200"/>
                  </a:lnTo>
                  <a:lnTo>
                    <a:pt x="370941" y="1600200"/>
                  </a:lnTo>
                  <a:lnTo>
                    <a:pt x="371348" y="1612900"/>
                  </a:lnTo>
                  <a:lnTo>
                    <a:pt x="386524" y="1612900"/>
                  </a:lnTo>
                  <a:close/>
                </a:path>
                <a:path w="3456940" h="2036445">
                  <a:moveTo>
                    <a:pt x="386524" y="1422400"/>
                  </a:moveTo>
                  <a:lnTo>
                    <a:pt x="371348" y="1422400"/>
                  </a:lnTo>
                  <a:lnTo>
                    <a:pt x="370941" y="1435100"/>
                  </a:lnTo>
                  <a:lnTo>
                    <a:pt x="373468" y="1435100"/>
                  </a:lnTo>
                  <a:lnTo>
                    <a:pt x="378510" y="1447800"/>
                  </a:lnTo>
                  <a:lnTo>
                    <a:pt x="385635" y="1435100"/>
                  </a:lnTo>
                  <a:lnTo>
                    <a:pt x="386524" y="1422400"/>
                  </a:lnTo>
                  <a:close/>
                </a:path>
                <a:path w="3456940" h="2036445">
                  <a:moveTo>
                    <a:pt x="387413" y="127000"/>
                  </a:moveTo>
                  <a:lnTo>
                    <a:pt x="386524" y="114300"/>
                  </a:lnTo>
                  <a:lnTo>
                    <a:pt x="372846" y="114300"/>
                  </a:lnTo>
                  <a:lnTo>
                    <a:pt x="371348" y="127000"/>
                  </a:lnTo>
                  <a:lnTo>
                    <a:pt x="387413" y="127000"/>
                  </a:lnTo>
                  <a:close/>
                </a:path>
                <a:path w="3456940" h="2036445">
                  <a:moveTo>
                    <a:pt x="388315" y="1574800"/>
                  </a:moveTo>
                  <a:lnTo>
                    <a:pt x="385635" y="1562100"/>
                  </a:lnTo>
                  <a:lnTo>
                    <a:pt x="372237" y="1562100"/>
                  </a:lnTo>
                  <a:lnTo>
                    <a:pt x="371348" y="1574800"/>
                  </a:lnTo>
                  <a:lnTo>
                    <a:pt x="388315" y="1574800"/>
                  </a:lnTo>
                  <a:close/>
                </a:path>
                <a:path w="3456940" h="2036445">
                  <a:moveTo>
                    <a:pt x="388315" y="1460500"/>
                  </a:moveTo>
                  <a:lnTo>
                    <a:pt x="369570" y="1460500"/>
                  </a:lnTo>
                  <a:lnTo>
                    <a:pt x="371348" y="1473200"/>
                  </a:lnTo>
                  <a:lnTo>
                    <a:pt x="385635" y="1473200"/>
                  </a:lnTo>
                  <a:lnTo>
                    <a:pt x="388315" y="1460500"/>
                  </a:lnTo>
                  <a:close/>
                </a:path>
                <a:path w="3456940" h="2036445">
                  <a:moveTo>
                    <a:pt x="388874" y="304800"/>
                  </a:moveTo>
                  <a:lnTo>
                    <a:pt x="374027" y="304800"/>
                  </a:lnTo>
                  <a:lnTo>
                    <a:pt x="375818" y="317500"/>
                  </a:lnTo>
                  <a:lnTo>
                    <a:pt x="385229" y="317500"/>
                  </a:lnTo>
                  <a:lnTo>
                    <a:pt x="388874" y="304800"/>
                  </a:lnTo>
                  <a:close/>
                </a:path>
                <a:path w="3456940" h="2036445">
                  <a:moveTo>
                    <a:pt x="389204" y="660400"/>
                  </a:moveTo>
                  <a:lnTo>
                    <a:pt x="388315" y="647700"/>
                  </a:lnTo>
                  <a:lnTo>
                    <a:pt x="376478" y="647700"/>
                  </a:lnTo>
                  <a:lnTo>
                    <a:pt x="373748" y="660400"/>
                  </a:lnTo>
                  <a:lnTo>
                    <a:pt x="375818" y="660400"/>
                  </a:lnTo>
                  <a:lnTo>
                    <a:pt x="379387" y="673100"/>
                  </a:lnTo>
                  <a:lnTo>
                    <a:pt x="385635" y="660400"/>
                  </a:lnTo>
                  <a:lnTo>
                    <a:pt x="389204" y="660400"/>
                  </a:lnTo>
                  <a:close/>
                </a:path>
                <a:path w="3456940" h="2036445">
                  <a:moveTo>
                    <a:pt x="389394" y="800100"/>
                  </a:moveTo>
                  <a:lnTo>
                    <a:pt x="375589" y="800100"/>
                  </a:lnTo>
                  <a:lnTo>
                    <a:pt x="379857" y="812800"/>
                  </a:lnTo>
                  <a:lnTo>
                    <a:pt x="385635" y="812800"/>
                  </a:lnTo>
                  <a:lnTo>
                    <a:pt x="389394" y="800100"/>
                  </a:lnTo>
                  <a:close/>
                </a:path>
                <a:path w="3456940" h="2036445">
                  <a:moveTo>
                    <a:pt x="389648" y="1816100"/>
                  </a:moveTo>
                  <a:lnTo>
                    <a:pt x="387807" y="1803400"/>
                  </a:lnTo>
                  <a:lnTo>
                    <a:pt x="376631" y="1803400"/>
                  </a:lnTo>
                  <a:lnTo>
                    <a:pt x="373913" y="1816100"/>
                  </a:lnTo>
                  <a:lnTo>
                    <a:pt x="389648" y="1816100"/>
                  </a:lnTo>
                  <a:close/>
                </a:path>
                <a:path w="3456940" h="2036445">
                  <a:moveTo>
                    <a:pt x="389648" y="1219200"/>
                  </a:moveTo>
                  <a:lnTo>
                    <a:pt x="373913" y="1219200"/>
                  </a:lnTo>
                  <a:lnTo>
                    <a:pt x="376631" y="1231900"/>
                  </a:lnTo>
                  <a:lnTo>
                    <a:pt x="387807" y="1231900"/>
                  </a:lnTo>
                  <a:lnTo>
                    <a:pt x="389648" y="1219200"/>
                  </a:lnTo>
                  <a:close/>
                </a:path>
                <a:path w="3456940" h="2036445">
                  <a:moveTo>
                    <a:pt x="390321" y="1282700"/>
                  </a:moveTo>
                  <a:lnTo>
                    <a:pt x="389204" y="1282700"/>
                  </a:lnTo>
                  <a:lnTo>
                    <a:pt x="383984" y="1270000"/>
                  </a:lnTo>
                  <a:lnTo>
                    <a:pt x="378942" y="1270000"/>
                  </a:lnTo>
                  <a:lnTo>
                    <a:pt x="375894" y="1282700"/>
                  </a:lnTo>
                  <a:lnTo>
                    <a:pt x="376707" y="1295400"/>
                  </a:lnTo>
                  <a:lnTo>
                    <a:pt x="385432" y="1295400"/>
                  </a:lnTo>
                  <a:lnTo>
                    <a:pt x="390321" y="1282700"/>
                  </a:lnTo>
                  <a:close/>
                </a:path>
                <a:path w="3456940" h="2036445">
                  <a:moveTo>
                    <a:pt x="390436" y="838200"/>
                  </a:moveTo>
                  <a:lnTo>
                    <a:pt x="389648" y="838200"/>
                  </a:lnTo>
                  <a:lnTo>
                    <a:pt x="386194" y="825500"/>
                  </a:lnTo>
                  <a:lnTo>
                    <a:pt x="379387" y="838200"/>
                  </a:lnTo>
                  <a:lnTo>
                    <a:pt x="372237" y="838200"/>
                  </a:lnTo>
                  <a:lnTo>
                    <a:pt x="372237" y="850900"/>
                  </a:lnTo>
                  <a:lnTo>
                    <a:pt x="363321" y="850900"/>
                  </a:lnTo>
                  <a:lnTo>
                    <a:pt x="363321" y="838200"/>
                  </a:lnTo>
                  <a:lnTo>
                    <a:pt x="348754" y="838200"/>
                  </a:lnTo>
                  <a:lnTo>
                    <a:pt x="349034" y="850900"/>
                  </a:lnTo>
                  <a:lnTo>
                    <a:pt x="361530" y="850900"/>
                  </a:lnTo>
                  <a:lnTo>
                    <a:pt x="360108" y="863600"/>
                  </a:lnTo>
                  <a:lnTo>
                    <a:pt x="375589" y="863600"/>
                  </a:lnTo>
                  <a:lnTo>
                    <a:pt x="374256" y="850900"/>
                  </a:lnTo>
                  <a:lnTo>
                    <a:pt x="389204" y="850900"/>
                  </a:lnTo>
                  <a:lnTo>
                    <a:pt x="390436" y="838200"/>
                  </a:lnTo>
                  <a:close/>
                </a:path>
                <a:path w="3456940" h="2036445">
                  <a:moveTo>
                    <a:pt x="390626" y="546100"/>
                  </a:moveTo>
                  <a:lnTo>
                    <a:pt x="389648" y="533400"/>
                  </a:lnTo>
                  <a:lnTo>
                    <a:pt x="374611" y="533400"/>
                  </a:lnTo>
                  <a:lnTo>
                    <a:pt x="376262" y="546100"/>
                  </a:lnTo>
                  <a:lnTo>
                    <a:pt x="390626" y="546100"/>
                  </a:lnTo>
                  <a:close/>
                </a:path>
                <a:path w="3456940" h="2036445">
                  <a:moveTo>
                    <a:pt x="391350" y="558800"/>
                  </a:moveTo>
                  <a:lnTo>
                    <a:pt x="376262" y="558800"/>
                  </a:lnTo>
                  <a:lnTo>
                    <a:pt x="379552" y="571500"/>
                  </a:lnTo>
                  <a:lnTo>
                    <a:pt x="386524" y="571500"/>
                  </a:lnTo>
                  <a:lnTo>
                    <a:pt x="391350" y="558800"/>
                  </a:lnTo>
                  <a:close/>
                </a:path>
                <a:path w="3456940" h="2036445">
                  <a:moveTo>
                    <a:pt x="391515" y="1752600"/>
                  </a:moveTo>
                  <a:lnTo>
                    <a:pt x="375894" y="1752600"/>
                  </a:lnTo>
                  <a:lnTo>
                    <a:pt x="378942" y="1765300"/>
                  </a:lnTo>
                  <a:lnTo>
                    <a:pt x="389204" y="1765300"/>
                  </a:lnTo>
                  <a:lnTo>
                    <a:pt x="391515" y="1752600"/>
                  </a:lnTo>
                  <a:close/>
                </a:path>
                <a:path w="3456940" h="2036445">
                  <a:moveTo>
                    <a:pt x="391642" y="381000"/>
                  </a:moveTo>
                  <a:lnTo>
                    <a:pt x="389089" y="368300"/>
                  </a:lnTo>
                  <a:lnTo>
                    <a:pt x="383692" y="368300"/>
                  </a:lnTo>
                  <a:lnTo>
                    <a:pt x="376707" y="381000"/>
                  </a:lnTo>
                  <a:lnTo>
                    <a:pt x="391642" y="381000"/>
                  </a:lnTo>
                  <a:close/>
                </a:path>
                <a:path w="3456940" h="2036445">
                  <a:moveTo>
                    <a:pt x="391883" y="1651000"/>
                  </a:moveTo>
                  <a:lnTo>
                    <a:pt x="387413" y="1638300"/>
                  </a:lnTo>
                  <a:lnTo>
                    <a:pt x="388315" y="1638300"/>
                  </a:lnTo>
                  <a:lnTo>
                    <a:pt x="391299" y="1625600"/>
                  </a:lnTo>
                  <a:lnTo>
                    <a:pt x="375005" y="1625600"/>
                  </a:lnTo>
                  <a:lnTo>
                    <a:pt x="376707" y="1638300"/>
                  </a:lnTo>
                  <a:lnTo>
                    <a:pt x="380276" y="1638300"/>
                  </a:lnTo>
                  <a:lnTo>
                    <a:pt x="375818" y="1651000"/>
                  </a:lnTo>
                  <a:lnTo>
                    <a:pt x="379209" y="1663700"/>
                  </a:lnTo>
                  <a:lnTo>
                    <a:pt x="388988" y="1663700"/>
                  </a:lnTo>
                  <a:lnTo>
                    <a:pt x="391883" y="1651000"/>
                  </a:lnTo>
                  <a:close/>
                </a:path>
                <a:path w="3456940" h="2036445">
                  <a:moveTo>
                    <a:pt x="391883" y="1384300"/>
                  </a:moveTo>
                  <a:lnTo>
                    <a:pt x="375818" y="1384300"/>
                  </a:lnTo>
                  <a:lnTo>
                    <a:pt x="380276" y="1397000"/>
                  </a:lnTo>
                  <a:lnTo>
                    <a:pt x="381749" y="1397000"/>
                  </a:lnTo>
                  <a:lnTo>
                    <a:pt x="376707" y="1409700"/>
                  </a:lnTo>
                  <a:lnTo>
                    <a:pt x="391299" y="1409700"/>
                  </a:lnTo>
                  <a:lnTo>
                    <a:pt x="388315" y="1397000"/>
                  </a:lnTo>
                  <a:lnTo>
                    <a:pt x="387413" y="1397000"/>
                  </a:lnTo>
                  <a:lnTo>
                    <a:pt x="391883" y="1384300"/>
                  </a:lnTo>
                  <a:close/>
                </a:path>
                <a:path w="3456940" h="2036445">
                  <a:moveTo>
                    <a:pt x="391947" y="508000"/>
                  </a:moveTo>
                  <a:lnTo>
                    <a:pt x="376923" y="508000"/>
                  </a:lnTo>
                  <a:lnTo>
                    <a:pt x="381025" y="520700"/>
                  </a:lnTo>
                  <a:lnTo>
                    <a:pt x="388315" y="520700"/>
                  </a:lnTo>
                  <a:lnTo>
                    <a:pt x="391947" y="508000"/>
                  </a:lnTo>
                  <a:close/>
                </a:path>
                <a:path w="3456940" h="2036445">
                  <a:moveTo>
                    <a:pt x="392557" y="330200"/>
                  </a:moveTo>
                  <a:lnTo>
                    <a:pt x="375818" y="330200"/>
                  </a:lnTo>
                  <a:lnTo>
                    <a:pt x="388366" y="342900"/>
                  </a:lnTo>
                  <a:lnTo>
                    <a:pt x="392557" y="330200"/>
                  </a:lnTo>
                  <a:close/>
                </a:path>
                <a:path w="3456940" h="2036445">
                  <a:moveTo>
                    <a:pt x="393661" y="1498600"/>
                  </a:moveTo>
                  <a:lnTo>
                    <a:pt x="391883" y="1485900"/>
                  </a:lnTo>
                  <a:lnTo>
                    <a:pt x="377596" y="1485900"/>
                  </a:lnTo>
                  <a:lnTo>
                    <a:pt x="376707" y="1498600"/>
                  </a:lnTo>
                  <a:lnTo>
                    <a:pt x="393661" y="1498600"/>
                  </a:lnTo>
                  <a:close/>
                </a:path>
                <a:path w="3456940" h="2036445">
                  <a:moveTo>
                    <a:pt x="394335" y="88900"/>
                  </a:moveTo>
                  <a:lnTo>
                    <a:pt x="378485" y="88900"/>
                  </a:lnTo>
                  <a:lnTo>
                    <a:pt x="379387" y="101600"/>
                  </a:lnTo>
                  <a:lnTo>
                    <a:pt x="392049" y="101600"/>
                  </a:lnTo>
                  <a:lnTo>
                    <a:pt x="394335" y="88900"/>
                  </a:lnTo>
                  <a:close/>
                </a:path>
                <a:path w="3456940" h="2036445">
                  <a:moveTo>
                    <a:pt x="394487" y="444500"/>
                  </a:moveTo>
                  <a:lnTo>
                    <a:pt x="382066" y="444500"/>
                  </a:lnTo>
                  <a:lnTo>
                    <a:pt x="386765" y="457200"/>
                  </a:lnTo>
                  <a:lnTo>
                    <a:pt x="391541" y="457200"/>
                  </a:lnTo>
                  <a:lnTo>
                    <a:pt x="394487" y="444500"/>
                  </a:lnTo>
                  <a:close/>
                </a:path>
                <a:path w="3456940" h="2036445">
                  <a:moveTo>
                    <a:pt x="395452" y="1511300"/>
                  </a:moveTo>
                  <a:lnTo>
                    <a:pt x="378485" y="1511300"/>
                  </a:lnTo>
                  <a:lnTo>
                    <a:pt x="379387" y="1524000"/>
                  </a:lnTo>
                  <a:lnTo>
                    <a:pt x="379387" y="1536700"/>
                  </a:lnTo>
                  <a:lnTo>
                    <a:pt x="376707" y="1536700"/>
                  </a:lnTo>
                  <a:lnTo>
                    <a:pt x="377596" y="1549400"/>
                  </a:lnTo>
                  <a:lnTo>
                    <a:pt x="393661" y="1549400"/>
                  </a:lnTo>
                  <a:lnTo>
                    <a:pt x="390093" y="1536700"/>
                  </a:lnTo>
                  <a:lnTo>
                    <a:pt x="395452" y="1536700"/>
                  </a:lnTo>
                  <a:lnTo>
                    <a:pt x="395452" y="1524000"/>
                  </a:lnTo>
                  <a:lnTo>
                    <a:pt x="394563" y="1524000"/>
                  </a:lnTo>
                  <a:lnTo>
                    <a:pt x="395452" y="1511300"/>
                  </a:lnTo>
                  <a:close/>
                </a:path>
                <a:path w="3456940" h="2036445">
                  <a:moveTo>
                    <a:pt x="395452" y="1104900"/>
                  </a:moveTo>
                  <a:lnTo>
                    <a:pt x="394881" y="1092200"/>
                  </a:lnTo>
                  <a:lnTo>
                    <a:pt x="383019" y="1092200"/>
                  </a:lnTo>
                  <a:lnTo>
                    <a:pt x="382955" y="1104900"/>
                  </a:lnTo>
                  <a:lnTo>
                    <a:pt x="395452" y="1104900"/>
                  </a:lnTo>
                  <a:close/>
                </a:path>
                <a:path w="3456940" h="2036445">
                  <a:moveTo>
                    <a:pt x="396341" y="1028700"/>
                  </a:moveTo>
                  <a:lnTo>
                    <a:pt x="392772" y="1016000"/>
                  </a:lnTo>
                  <a:lnTo>
                    <a:pt x="384746" y="1016000"/>
                  </a:lnTo>
                  <a:lnTo>
                    <a:pt x="381165" y="1028700"/>
                  </a:lnTo>
                  <a:lnTo>
                    <a:pt x="382536" y="1028700"/>
                  </a:lnTo>
                  <a:lnTo>
                    <a:pt x="387413" y="1041400"/>
                  </a:lnTo>
                  <a:lnTo>
                    <a:pt x="392963" y="1028700"/>
                  </a:lnTo>
                  <a:lnTo>
                    <a:pt x="396341" y="1028700"/>
                  </a:lnTo>
                  <a:close/>
                </a:path>
                <a:path w="3456940" h="2036445">
                  <a:moveTo>
                    <a:pt x="396341" y="336550"/>
                  </a:moveTo>
                  <a:lnTo>
                    <a:pt x="395452" y="330200"/>
                  </a:lnTo>
                  <a:lnTo>
                    <a:pt x="395452" y="342900"/>
                  </a:lnTo>
                  <a:lnTo>
                    <a:pt x="396341" y="336550"/>
                  </a:lnTo>
                  <a:close/>
                </a:path>
                <a:path w="3456940" h="2036445">
                  <a:moveTo>
                    <a:pt x="398424" y="1257300"/>
                  </a:moveTo>
                  <a:lnTo>
                    <a:pt x="384746" y="1257300"/>
                  </a:lnTo>
                  <a:lnTo>
                    <a:pt x="388848" y="1270000"/>
                  </a:lnTo>
                  <a:lnTo>
                    <a:pt x="394220" y="1270000"/>
                  </a:lnTo>
                  <a:lnTo>
                    <a:pt x="398424" y="1257300"/>
                  </a:lnTo>
                  <a:close/>
                </a:path>
                <a:path w="3456940" h="2036445">
                  <a:moveTo>
                    <a:pt x="398907" y="889000"/>
                  </a:moveTo>
                  <a:lnTo>
                    <a:pt x="396341" y="876300"/>
                  </a:lnTo>
                  <a:lnTo>
                    <a:pt x="385749" y="876300"/>
                  </a:lnTo>
                  <a:lnTo>
                    <a:pt x="382917" y="889000"/>
                  </a:lnTo>
                  <a:lnTo>
                    <a:pt x="398907" y="889000"/>
                  </a:lnTo>
                  <a:close/>
                </a:path>
                <a:path w="3456940" h="2036445">
                  <a:moveTo>
                    <a:pt x="399021" y="1790700"/>
                  </a:moveTo>
                  <a:lnTo>
                    <a:pt x="398424" y="1778000"/>
                  </a:lnTo>
                  <a:lnTo>
                    <a:pt x="383451" y="1778000"/>
                  </a:lnTo>
                  <a:lnTo>
                    <a:pt x="387197" y="1790700"/>
                  </a:lnTo>
                  <a:lnTo>
                    <a:pt x="399021" y="1790700"/>
                  </a:lnTo>
                  <a:close/>
                </a:path>
                <a:path w="3456940" h="2036445">
                  <a:moveTo>
                    <a:pt x="399910" y="190500"/>
                  </a:moveTo>
                  <a:lnTo>
                    <a:pt x="382066" y="190500"/>
                  </a:lnTo>
                  <a:lnTo>
                    <a:pt x="382955" y="203200"/>
                  </a:lnTo>
                  <a:lnTo>
                    <a:pt x="398132" y="203200"/>
                  </a:lnTo>
                  <a:lnTo>
                    <a:pt x="399910" y="190500"/>
                  </a:lnTo>
                  <a:close/>
                </a:path>
                <a:path w="3456940" h="2036445">
                  <a:moveTo>
                    <a:pt x="399910" y="177800"/>
                  </a:moveTo>
                  <a:lnTo>
                    <a:pt x="399021" y="165100"/>
                  </a:lnTo>
                  <a:lnTo>
                    <a:pt x="389204" y="165100"/>
                  </a:lnTo>
                  <a:lnTo>
                    <a:pt x="384746" y="177800"/>
                  </a:lnTo>
                  <a:lnTo>
                    <a:pt x="399910" y="177800"/>
                  </a:lnTo>
                  <a:close/>
                </a:path>
                <a:path w="3456940" h="2036445">
                  <a:moveTo>
                    <a:pt x="400812" y="990600"/>
                  </a:moveTo>
                  <a:lnTo>
                    <a:pt x="387413" y="990600"/>
                  </a:lnTo>
                  <a:lnTo>
                    <a:pt x="384746" y="1003300"/>
                  </a:lnTo>
                  <a:lnTo>
                    <a:pt x="400812" y="1003300"/>
                  </a:lnTo>
                  <a:lnTo>
                    <a:pt x="400812" y="990600"/>
                  </a:lnTo>
                  <a:close/>
                </a:path>
                <a:path w="3456940" h="2036445">
                  <a:moveTo>
                    <a:pt x="402590" y="38100"/>
                  </a:moveTo>
                  <a:lnTo>
                    <a:pt x="399021" y="25400"/>
                  </a:lnTo>
                  <a:lnTo>
                    <a:pt x="386524" y="25400"/>
                  </a:lnTo>
                  <a:lnTo>
                    <a:pt x="387413" y="38100"/>
                  </a:lnTo>
                  <a:lnTo>
                    <a:pt x="402590" y="38100"/>
                  </a:lnTo>
                  <a:close/>
                </a:path>
                <a:path w="3456940" h="2036445">
                  <a:moveTo>
                    <a:pt x="402729" y="736600"/>
                  </a:moveTo>
                  <a:lnTo>
                    <a:pt x="401027" y="723900"/>
                  </a:lnTo>
                  <a:lnTo>
                    <a:pt x="387413" y="723900"/>
                  </a:lnTo>
                  <a:lnTo>
                    <a:pt x="386524" y="736600"/>
                  </a:lnTo>
                  <a:lnTo>
                    <a:pt x="387413" y="749300"/>
                  </a:lnTo>
                  <a:lnTo>
                    <a:pt x="399910" y="736600"/>
                  </a:lnTo>
                  <a:lnTo>
                    <a:pt x="402729" y="736600"/>
                  </a:lnTo>
                  <a:close/>
                </a:path>
                <a:path w="3456940" h="2036445">
                  <a:moveTo>
                    <a:pt x="403491" y="1130300"/>
                  </a:moveTo>
                  <a:lnTo>
                    <a:pt x="402590" y="1117600"/>
                  </a:lnTo>
                  <a:lnTo>
                    <a:pt x="388658" y="1117600"/>
                  </a:lnTo>
                  <a:lnTo>
                    <a:pt x="390994" y="1130300"/>
                  </a:lnTo>
                  <a:lnTo>
                    <a:pt x="403491" y="1130300"/>
                  </a:lnTo>
                  <a:close/>
                </a:path>
                <a:path w="3456940" h="2036445">
                  <a:moveTo>
                    <a:pt x="403542" y="1727200"/>
                  </a:moveTo>
                  <a:lnTo>
                    <a:pt x="397687" y="1714500"/>
                  </a:lnTo>
                  <a:lnTo>
                    <a:pt x="391820" y="1727200"/>
                  </a:lnTo>
                  <a:lnTo>
                    <a:pt x="403542" y="1727200"/>
                  </a:lnTo>
                  <a:close/>
                </a:path>
                <a:path w="3456940" h="2036445">
                  <a:moveTo>
                    <a:pt x="403936" y="571500"/>
                  </a:moveTo>
                  <a:lnTo>
                    <a:pt x="389521" y="571500"/>
                  </a:lnTo>
                  <a:lnTo>
                    <a:pt x="390093" y="584200"/>
                  </a:lnTo>
                  <a:lnTo>
                    <a:pt x="398945" y="584200"/>
                  </a:lnTo>
                  <a:lnTo>
                    <a:pt x="403936" y="571500"/>
                  </a:lnTo>
                  <a:close/>
                </a:path>
                <a:path w="3456940" h="2036445">
                  <a:moveTo>
                    <a:pt x="404380" y="1308100"/>
                  </a:moveTo>
                  <a:lnTo>
                    <a:pt x="390994" y="1308100"/>
                  </a:lnTo>
                  <a:lnTo>
                    <a:pt x="391820" y="1320800"/>
                  </a:lnTo>
                  <a:lnTo>
                    <a:pt x="403542" y="1320800"/>
                  </a:lnTo>
                  <a:lnTo>
                    <a:pt x="404380" y="1308100"/>
                  </a:lnTo>
                  <a:close/>
                </a:path>
                <a:path w="3456940" h="2036445">
                  <a:moveTo>
                    <a:pt x="404825" y="292100"/>
                  </a:moveTo>
                  <a:lnTo>
                    <a:pt x="387413" y="292100"/>
                  </a:lnTo>
                  <a:lnTo>
                    <a:pt x="392772" y="304800"/>
                  </a:lnTo>
                  <a:lnTo>
                    <a:pt x="401815" y="304800"/>
                  </a:lnTo>
                  <a:lnTo>
                    <a:pt x="404825" y="292100"/>
                  </a:lnTo>
                  <a:close/>
                </a:path>
                <a:path w="3456940" h="2036445">
                  <a:moveTo>
                    <a:pt x="405269" y="254000"/>
                  </a:moveTo>
                  <a:lnTo>
                    <a:pt x="389699" y="254000"/>
                  </a:lnTo>
                  <a:lnTo>
                    <a:pt x="389204" y="266700"/>
                  </a:lnTo>
                  <a:lnTo>
                    <a:pt x="403491" y="266700"/>
                  </a:lnTo>
                  <a:lnTo>
                    <a:pt x="405269" y="254000"/>
                  </a:lnTo>
                  <a:close/>
                </a:path>
                <a:path w="3456940" h="2036445">
                  <a:moveTo>
                    <a:pt x="406069" y="127000"/>
                  </a:moveTo>
                  <a:lnTo>
                    <a:pt x="404495" y="127000"/>
                  </a:lnTo>
                  <a:lnTo>
                    <a:pt x="399732" y="114300"/>
                  </a:lnTo>
                  <a:lnTo>
                    <a:pt x="391883" y="127000"/>
                  </a:lnTo>
                  <a:lnTo>
                    <a:pt x="388315" y="127000"/>
                  </a:lnTo>
                  <a:lnTo>
                    <a:pt x="393661" y="139700"/>
                  </a:lnTo>
                  <a:lnTo>
                    <a:pt x="404380" y="139700"/>
                  </a:lnTo>
                  <a:lnTo>
                    <a:pt x="406069" y="127000"/>
                  </a:lnTo>
                  <a:close/>
                </a:path>
                <a:path w="3456940" h="2036445">
                  <a:moveTo>
                    <a:pt x="407060" y="635000"/>
                  </a:moveTo>
                  <a:lnTo>
                    <a:pt x="390461" y="635000"/>
                  </a:lnTo>
                  <a:lnTo>
                    <a:pt x="391883" y="647700"/>
                  </a:lnTo>
                  <a:lnTo>
                    <a:pt x="401866" y="647700"/>
                  </a:lnTo>
                  <a:lnTo>
                    <a:pt x="402590" y="647700"/>
                  </a:lnTo>
                  <a:lnTo>
                    <a:pt x="407060" y="635000"/>
                  </a:lnTo>
                  <a:close/>
                </a:path>
                <a:path w="3456940" h="2036445">
                  <a:moveTo>
                    <a:pt x="407949" y="1701800"/>
                  </a:moveTo>
                  <a:lnTo>
                    <a:pt x="406158" y="1689100"/>
                  </a:lnTo>
                  <a:lnTo>
                    <a:pt x="393560" y="1689100"/>
                  </a:lnTo>
                  <a:lnTo>
                    <a:pt x="391985" y="1701800"/>
                  </a:lnTo>
                  <a:lnTo>
                    <a:pt x="399910" y="1701800"/>
                  </a:lnTo>
                  <a:lnTo>
                    <a:pt x="399910" y="1714500"/>
                  </a:lnTo>
                  <a:lnTo>
                    <a:pt x="406158" y="1701800"/>
                  </a:lnTo>
                  <a:lnTo>
                    <a:pt x="407949" y="1701800"/>
                  </a:lnTo>
                  <a:close/>
                </a:path>
                <a:path w="3456940" h="2036445">
                  <a:moveTo>
                    <a:pt x="407949" y="1333500"/>
                  </a:moveTo>
                  <a:lnTo>
                    <a:pt x="392874" y="1333500"/>
                  </a:lnTo>
                  <a:lnTo>
                    <a:pt x="394449" y="1346200"/>
                  </a:lnTo>
                  <a:lnTo>
                    <a:pt x="407060" y="1346200"/>
                  </a:lnTo>
                  <a:lnTo>
                    <a:pt x="407949" y="1333500"/>
                  </a:lnTo>
                  <a:close/>
                </a:path>
                <a:path w="3456940" h="2036445">
                  <a:moveTo>
                    <a:pt x="408000" y="698500"/>
                  </a:moveTo>
                  <a:lnTo>
                    <a:pt x="405269" y="685800"/>
                  </a:lnTo>
                  <a:lnTo>
                    <a:pt x="393331" y="685800"/>
                  </a:lnTo>
                  <a:lnTo>
                    <a:pt x="391845" y="698500"/>
                  </a:lnTo>
                  <a:lnTo>
                    <a:pt x="408000" y="698500"/>
                  </a:lnTo>
                  <a:close/>
                </a:path>
                <a:path w="3456940" h="2036445">
                  <a:moveTo>
                    <a:pt x="408838" y="927100"/>
                  </a:moveTo>
                  <a:lnTo>
                    <a:pt x="404342" y="914400"/>
                  </a:lnTo>
                  <a:lnTo>
                    <a:pt x="393649" y="914400"/>
                  </a:lnTo>
                  <a:lnTo>
                    <a:pt x="393661" y="927100"/>
                  </a:lnTo>
                  <a:lnTo>
                    <a:pt x="408838" y="927100"/>
                  </a:lnTo>
                  <a:close/>
                </a:path>
                <a:path w="3456940" h="2036445">
                  <a:moveTo>
                    <a:pt x="408838" y="228600"/>
                  </a:moveTo>
                  <a:lnTo>
                    <a:pt x="393661" y="228600"/>
                  </a:lnTo>
                  <a:lnTo>
                    <a:pt x="393661" y="215900"/>
                  </a:lnTo>
                  <a:lnTo>
                    <a:pt x="379361" y="215900"/>
                  </a:lnTo>
                  <a:lnTo>
                    <a:pt x="381622" y="228600"/>
                  </a:lnTo>
                  <a:lnTo>
                    <a:pt x="374027" y="228600"/>
                  </a:lnTo>
                  <a:lnTo>
                    <a:pt x="371348" y="241300"/>
                  </a:lnTo>
                  <a:lnTo>
                    <a:pt x="371348" y="254000"/>
                  </a:lnTo>
                  <a:lnTo>
                    <a:pt x="384746" y="241300"/>
                  </a:lnTo>
                  <a:lnTo>
                    <a:pt x="389204" y="241300"/>
                  </a:lnTo>
                  <a:lnTo>
                    <a:pt x="385635" y="228600"/>
                  </a:lnTo>
                  <a:lnTo>
                    <a:pt x="390093" y="228600"/>
                  </a:lnTo>
                  <a:lnTo>
                    <a:pt x="394563" y="241300"/>
                  </a:lnTo>
                  <a:lnTo>
                    <a:pt x="408838" y="241300"/>
                  </a:lnTo>
                  <a:lnTo>
                    <a:pt x="408838" y="228600"/>
                  </a:lnTo>
                  <a:close/>
                </a:path>
                <a:path w="3456940" h="2036445">
                  <a:moveTo>
                    <a:pt x="409613" y="1168400"/>
                  </a:moveTo>
                  <a:lnTo>
                    <a:pt x="404037" y="1155700"/>
                  </a:lnTo>
                  <a:lnTo>
                    <a:pt x="396633" y="1155700"/>
                  </a:lnTo>
                  <a:lnTo>
                    <a:pt x="393661" y="1168400"/>
                  </a:lnTo>
                  <a:lnTo>
                    <a:pt x="381889" y="1168400"/>
                  </a:lnTo>
                  <a:lnTo>
                    <a:pt x="379603" y="1181100"/>
                  </a:lnTo>
                  <a:lnTo>
                    <a:pt x="395452" y="1181100"/>
                  </a:lnTo>
                  <a:lnTo>
                    <a:pt x="394563" y="1168400"/>
                  </a:lnTo>
                  <a:lnTo>
                    <a:pt x="398132" y="1168400"/>
                  </a:lnTo>
                  <a:lnTo>
                    <a:pt x="401701" y="1181100"/>
                  </a:lnTo>
                  <a:lnTo>
                    <a:pt x="407060" y="1168400"/>
                  </a:lnTo>
                  <a:lnTo>
                    <a:pt x="409613" y="1168400"/>
                  </a:lnTo>
                  <a:close/>
                </a:path>
                <a:path w="3456940" h="2036445">
                  <a:moveTo>
                    <a:pt x="409740" y="406400"/>
                  </a:moveTo>
                  <a:lnTo>
                    <a:pt x="405269" y="393700"/>
                  </a:lnTo>
                  <a:lnTo>
                    <a:pt x="395452" y="393700"/>
                  </a:lnTo>
                  <a:lnTo>
                    <a:pt x="392772" y="406400"/>
                  </a:lnTo>
                  <a:lnTo>
                    <a:pt x="399910" y="406400"/>
                  </a:lnTo>
                  <a:lnTo>
                    <a:pt x="403491" y="419100"/>
                  </a:lnTo>
                  <a:lnTo>
                    <a:pt x="409740" y="406400"/>
                  </a:lnTo>
                  <a:close/>
                </a:path>
                <a:path w="3456940" h="2036445">
                  <a:moveTo>
                    <a:pt x="409740" y="63500"/>
                  </a:moveTo>
                  <a:lnTo>
                    <a:pt x="408038" y="50800"/>
                  </a:lnTo>
                  <a:lnTo>
                    <a:pt x="395922" y="50800"/>
                  </a:lnTo>
                  <a:lnTo>
                    <a:pt x="397243" y="63500"/>
                  </a:lnTo>
                  <a:lnTo>
                    <a:pt x="409740" y="63500"/>
                  </a:lnTo>
                  <a:close/>
                </a:path>
                <a:path w="3456940" h="2036445">
                  <a:moveTo>
                    <a:pt x="410070" y="495300"/>
                  </a:moveTo>
                  <a:lnTo>
                    <a:pt x="396011" y="495300"/>
                  </a:lnTo>
                  <a:lnTo>
                    <a:pt x="399021" y="508000"/>
                  </a:lnTo>
                  <a:lnTo>
                    <a:pt x="407060" y="508000"/>
                  </a:lnTo>
                  <a:lnTo>
                    <a:pt x="410070" y="495300"/>
                  </a:lnTo>
                  <a:close/>
                </a:path>
                <a:path w="3456940" h="2036445">
                  <a:moveTo>
                    <a:pt x="410629" y="660400"/>
                  </a:moveTo>
                  <a:lnTo>
                    <a:pt x="409740" y="660400"/>
                  </a:lnTo>
                  <a:lnTo>
                    <a:pt x="401866" y="647700"/>
                  </a:lnTo>
                  <a:lnTo>
                    <a:pt x="396341" y="660400"/>
                  </a:lnTo>
                  <a:lnTo>
                    <a:pt x="401701" y="673100"/>
                  </a:lnTo>
                  <a:lnTo>
                    <a:pt x="405269" y="673100"/>
                  </a:lnTo>
                  <a:lnTo>
                    <a:pt x="410629" y="660400"/>
                  </a:lnTo>
                  <a:close/>
                </a:path>
                <a:path w="3456940" h="2036445">
                  <a:moveTo>
                    <a:pt x="410921" y="342900"/>
                  </a:moveTo>
                  <a:lnTo>
                    <a:pt x="410298" y="330200"/>
                  </a:lnTo>
                  <a:lnTo>
                    <a:pt x="397243" y="330200"/>
                  </a:lnTo>
                  <a:lnTo>
                    <a:pt x="396341" y="336550"/>
                  </a:lnTo>
                  <a:lnTo>
                    <a:pt x="397243" y="342900"/>
                  </a:lnTo>
                  <a:lnTo>
                    <a:pt x="395452" y="342900"/>
                  </a:lnTo>
                  <a:lnTo>
                    <a:pt x="388366" y="342900"/>
                  </a:lnTo>
                  <a:lnTo>
                    <a:pt x="386524" y="342900"/>
                  </a:lnTo>
                  <a:lnTo>
                    <a:pt x="384746" y="355600"/>
                  </a:lnTo>
                  <a:lnTo>
                    <a:pt x="399961" y="355600"/>
                  </a:lnTo>
                  <a:lnTo>
                    <a:pt x="399910" y="342900"/>
                  </a:lnTo>
                  <a:lnTo>
                    <a:pt x="410921" y="342900"/>
                  </a:lnTo>
                  <a:close/>
                </a:path>
                <a:path w="3456940" h="2036445">
                  <a:moveTo>
                    <a:pt x="411518" y="1066800"/>
                  </a:moveTo>
                  <a:lnTo>
                    <a:pt x="410629" y="1054100"/>
                  </a:lnTo>
                  <a:lnTo>
                    <a:pt x="399021" y="1054100"/>
                  </a:lnTo>
                  <a:lnTo>
                    <a:pt x="397243" y="1066800"/>
                  </a:lnTo>
                  <a:lnTo>
                    <a:pt x="411518" y="1066800"/>
                  </a:lnTo>
                  <a:close/>
                </a:path>
                <a:path w="3456940" h="2036445">
                  <a:moveTo>
                    <a:pt x="412305" y="762000"/>
                  </a:moveTo>
                  <a:lnTo>
                    <a:pt x="409054" y="749300"/>
                  </a:lnTo>
                  <a:lnTo>
                    <a:pt x="396875" y="749300"/>
                  </a:lnTo>
                  <a:lnTo>
                    <a:pt x="395897" y="762000"/>
                  </a:lnTo>
                  <a:lnTo>
                    <a:pt x="412305" y="762000"/>
                  </a:lnTo>
                  <a:close/>
                </a:path>
                <a:path w="3456940" h="2036445">
                  <a:moveTo>
                    <a:pt x="412407" y="622300"/>
                  </a:moveTo>
                  <a:lnTo>
                    <a:pt x="409740" y="609600"/>
                  </a:lnTo>
                  <a:lnTo>
                    <a:pt x="402996" y="596900"/>
                  </a:lnTo>
                  <a:lnTo>
                    <a:pt x="398018" y="596900"/>
                  </a:lnTo>
                  <a:lnTo>
                    <a:pt x="395554" y="609600"/>
                  </a:lnTo>
                  <a:lnTo>
                    <a:pt x="396341" y="609600"/>
                  </a:lnTo>
                  <a:lnTo>
                    <a:pt x="406158" y="622300"/>
                  </a:lnTo>
                  <a:lnTo>
                    <a:pt x="412407" y="622300"/>
                  </a:lnTo>
                  <a:close/>
                </a:path>
                <a:path w="3456940" h="2036445">
                  <a:moveTo>
                    <a:pt x="412953" y="1206500"/>
                  </a:moveTo>
                  <a:lnTo>
                    <a:pt x="408508" y="1193800"/>
                  </a:lnTo>
                  <a:lnTo>
                    <a:pt x="402882" y="1193800"/>
                  </a:lnTo>
                  <a:lnTo>
                    <a:pt x="399021" y="1206500"/>
                  </a:lnTo>
                  <a:lnTo>
                    <a:pt x="412953" y="1206500"/>
                  </a:lnTo>
                  <a:close/>
                </a:path>
                <a:path w="3456940" h="2036445">
                  <a:moveTo>
                    <a:pt x="413308" y="1828800"/>
                  </a:moveTo>
                  <a:lnTo>
                    <a:pt x="398868" y="1828800"/>
                  </a:lnTo>
                  <a:lnTo>
                    <a:pt x="399021" y="1841500"/>
                  </a:lnTo>
                  <a:lnTo>
                    <a:pt x="412953" y="1841500"/>
                  </a:lnTo>
                  <a:lnTo>
                    <a:pt x="413308" y="1828800"/>
                  </a:lnTo>
                  <a:close/>
                </a:path>
                <a:path w="3456940" h="2036445">
                  <a:moveTo>
                    <a:pt x="413308" y="469900"/>
                  </a:moveTo>
                  <a:lnTo>
                    <a:pt x="409740" y="469900"/>
                  </a:lnTo>
                  <a:lnTo>
                    <a:pt x="404660" y="457200"/>
                  </a:lnTo>
                  <a:lnTo>
                    <a:pt x="399249" y="457200"/>
                  </a:lnTo>
                  <a:lnTo>
                    <a:pt x="396176" y="469900"/>
                  </a:lnTo>
                  <a:lnTo>
                    <a:pt x="398132" y="469900"/>
                  </a:lnTo>
                  <a:lnTo>
                    <a:pt x="403491" y="482600"/>
                  </a:lnTo>
                  <a:lnTo>
                    <a:pt x="411518" y="482600"/>
                  </a:lnTo>
                  <a:lnTo>
                    <a:pt x="413308" y="469900"/>
                  </a:lnTo>
                  <a:close/>
                </a:path>
                <a:path w="3456940" h="2036445">
                  <a:moveTo>
                    <a:pt x="414096" y="533400"/>
                  </a:moveTo>
                  <a:lnTo>
                    <a:pt x="412407" y="520700"/>
                  </a:lnTo>
                  <a:lnTo>
                    <a:pt x="398856" y="520700"/>
                  </a:lnTo>
                  <a:lnTo>
                    <a:pt x="399910" y="533400"/>
                  </a:lnTo>
                  <a:lnTo>
                    <a:pt x="414096" y="533400"/>
                  </a:lnTo>
                  <a:close/>
                </a:path>
                <a:path w="3456940" h="2036445">
                  <a:moveTo>
                    <a:pt x="414197" y="1663700"/>
                  </a:moveTo>
                  <a:lnTo>
                    <a:pt x="400812" y="1663700"/>
                  </a:lnTo>
                  <a:lnTo>
                    <a:pt x="400011" y="1676400"/>
                  </a:lnTo>
                  <a:lnTo>
                    <a:pt x="414197" y="1676400"/>
                  </a:lnTo>
                  <a:lnTo>
                    <a:pt x="414197" y="1663700"/>
                  </a:lnTo>
                  <a:close/>
                </a:path>
                <a:path w="3456940" h="2036445">
                  <a:moveTo>
                    <a:pt x="414197" y="1358900"/>
                  </a:moveTo>
                  <a:lnTo>
                    <a:pt x="402475" y="1358900"/>
                  </a:lnTo>
                  <a:lnTo>
                    <a:pt x="400011" y="1371600"/>
                  </a:lnTo>
                  <a:lnTo>
                    <a:pt x="414197" y="1371600"/>
                  </a:lnTo>
                  <a:lnTo>
                    <a:pt x="414197" y="1358900"/>
                  </a:lnTo>
                  <a:close/>
                </a:path>
                <a:path w="3456940" h="2036445">
                  <a:moveTo>
                    <a:pt x="416877" y="850900"/>
                  </a:moveTo>
                  <a:lnTo>
                    <a:pt x="412737" y="838200"/>
                  </a:lnTo>
                  <a:lnTo>
                    <a:pt x="411403" y="838200"/>
                  </a:lnTo>
                  <a:lnTo>
                    <a:pt x="410946" y="825500"/>
                  </a:lnTo>
                  <a:lnTo>
                    <a:pt x="397344" y="825500"/>
                  </a:lnTo>
                  <a:lnTo>
                    <a:pt x="396392" y="838200"/>
                  </a:lnTo>
                  <a:lnTo>
                    <a:pt x="402437" y="838200"/>
                  </a:lnTo>
                  <a:lnTo>
                    <a:pt x="400812" y="850900"/>
                  </a:lnTo>
                  <a:lnTo>
                    <a:pt x="405269" y="863600"/>
                  </a:lnTo>
                  <a:lnTo>
                    <a:pt x="414197" y="863600"/>
                  </a:lnTo>
                  <a:lnTo>
                    <a:pt x="416877" y="850900"/>
                  </a:lnTo>
                  <a:close/>
                </a:path>
                <a:path w="3456940" h="2036445">
                  <a:moveTo>
                    <a:pt x="418655" y="381000"/>
                  </a:moveTo>
                  <a:lnTo>
                    <a:pt x="415988" y="368300"/>
                  </a:lnTo>
                  <a:lnTo>
                    <a:pt x="400913" y="368300"/>
                  </a:lnTo>
                  <a:lnTo>
                    <a:pt x="403491" y="381000"/>
                  </a:lnTo>
                  <a:lnTo>
                    <a:pt x="418655" y="381000"/>
                  </a:lnTo>
                  <a:close/>
                </a:path>
                <a:path w="3456940" h="2036445">
                  <a:moveTo>
                    <a:pt x="419557" y="889000"/>
                  </a:moveTo>
                  <a:lnTo>
                    <a:pt x="404380" y="889000"/>
                  </a:lnTo>
                  <a:lnTo>
                    <a:pt x="408254" y="901700"/>
                  </a:lnTo>
                  <a:lnTo>
                    <a:pt x="418693" y="901700"/>
                  </a:lnTo>
                  <a:lnTo>
                    <a:pt x="419557" y="889000"/>
                  </a:lnTo>
                  <a:close/>
                </a:path>
                <a:path w="3456940" h="2036445">
                  <a:moveTo>
                    <a:pt x="419773" y="1765300"/>
                  </a:moveTo>
                  <a:lnTo>
                    <a:pt x="418515" y="1752600"/>
                  </a:lnTo>
                  <a:lnTo>
                    <a:pt x="405968" y="1752600"/>
                  </a:lnTo>
                  <a:lnTo>
                    <a:pt x="403707" y="1765300"/>
                  </a:lnTo>
                  <a:lnTo>
                    <a:pt x="419773" y="1765300"/>
                  </a:lnTo>
                  <a:close/>
                </a:path>
                <a:path w="3456940" h="2036445">
                  <a:moveTo>
                    <a:pt x="419773" y="1270000"/>
                  </a:moveTo>
                  <a:lnTo>
                    <a:pt x="405130" y="1270000"/>
                  </a:lnTo>
                  <a:lnTo>
                    <a:pt x="403707" y="1282700"/>
                  </a:lnTo>
                  <a:lnTo>
                    <a:pt x="418515" y="1282700"/>
                  </a:lnTo>
                  <a:lnTo>
                    <a:pt x="419773" y="1270000"/>
                  </a:lnTo>
                  <a:close/>
                </a:path>
                <a:path w="3456940" h="2036445">
                  <a:moveTo>
                    <a:pt x="419989" y="584200"/>
                  </a:moveTo>
                  <a:lnTo>
                    <a:pt x="403440" y="584200"/>
                  </a:lnTo>
                  <a:lnTo>
                    <a:pt x="407060" y="596900"/>
                  </a:lnTo>
                  <a:lnTo>
                    <a:pt x="418325" y="596900"/>
                  </a:lnTo>
                  <a:lnTo>
                    <a:pt x="419989" y="584200"/>
                  </a:lnTo>
                  <a:close/>
                </a:path>
                <a:path w="3456940" h="2036445">
                  <a:moveTo>
                    <a:pt x="420446" y="1625600"/>
                  </a:moveTo>
                  <a:lnTo>
                    <a:pt x="416877" y="1600200"/>
                  </a:lnTo>
                  <a:lnTo>
                    <a:pt x="404380" y="1612900"/>
                  </a:lnTo>
                  <a:lnTo>
                    <a:pt x="403491" y="1612900"/>
                  </a:lnTo>
                  <a:lnTo>
                    <a:pt x="403491" y="1625600"/>
                  </a:lnTo>
                  <a:lnTo>
                    <a:pt x="420446" y="1625600"/>
                  </a:lnTo>
                  <a:close/>
                </a:path>
                <a:path w="3456940" h="2036445">
                  <a:moveTo>
                    <a:pt x="420446" y="1409700"/>
                  </a:moveTo>
                  <a:lnTo>
                    <a:pt x="403491" y="1409700"/>
                  </a:lnTo>
                  <a:lnTo>
                    <a:pt x="403491" y="1422400"/>
                  </a:lnTo>
                  <a:lnTo>
                    <a:pt x="404380" y="1422400"/>
                  </a:lnTo>
                  <a:lnTo>
                    <a:pt x="416877" y="1435100"/>
                  </a:lnTo>
                  <a:lnTo>
                    <a:pt x="420446" y="1409700"/>
                  </a:lnTo>
                  <a:close/>
                </a:path>
                <a:path w="3456940" h="2036445">
                  <a:moveTo>
                    <a:pt x="420598" y="965200"/>
                  </a:moveTo>
                  <a:lnTo>
                    <a:pt x="420446" y="952500"/>
                  </a:lnTo>
                  <a:lnTo>
                    <a:pt x="405879" y="952500"/>
                  </a:lnTo>
                  <a:lnTo>
                    <a:pt x="406158" y="965200"/>
                  </a:lnTo>
                  <a:lnTo>
                    <a:pt x="420598" y="965200"/>
                  </a:lnTo>
                  <a:close/>
                </a:path>
                <a:path w="3456940" h="2036445">
                  <a:moveTo>
                    <a:pt x="421246" y="431800"/>
                  </a:moveTo>
                  <a:lnTo>
                    <a:pt x="419671" y="419100"/>
                  </a:lnTo>
                  <a:lnTo>
                    <a:pt x="407060" y="419100"/>
                  </a:lnTo>
                  <a:lnTo>
                    <a:pt x="403491" y="431800"/>
                  </a:lnTo>
                  <a:lnTo>
                    <a:pt x="421246" y="431800"/>
                  </a:lnTo>
                  <a:close/>
                </a:path>
                <a:path w="3456940" h="2036445">
                  <a:moveTo>
                    <a:pt x="421335" y="1587500"/>
                  </a:moveTo>
                  <a:lnTo>
                    <a:pt x="419557" y="1587500"/>
                  </a:lnTo>
                  <a:lnTo>
                    <a:pt x="419557" y="1574800"/>
                  </a:lnTo>
                  <a:lnTo>
                    <a:pt x="411518" y="1574800"/>
                  </a:lnTo>
                  <a:lnTo>
                    <a:pt x="412407" y="1562100"/>
                  </a:lnTo>
                  <a:lnTo>
                    <a:pt x="395452" y="1562100"/>
                  </a:lnTo>
                  <a:lnTo>
                    <a:pt x="397243" y="1574800"/>
                  </a:lnTo>
                  <a:lnTo>
                    <a:pt x="410629" y="1574800"/>
                  </a:lnTo>
                  <a:lnTo>
                    <a:pt x="407949" y="1587500"/>
                  </a:lnTo>
                  <a:lnTo>
                    <a:pt x="407060" y="1587500"/>
                  </a:lnTo>
                  <a:lnTo>
                    <a:pt x="413308" y="1600200"/>
                  </a:lnTo>
                  <a:lnTo>
                    <a:pt x="414197" y="1600200"/>
                  </a:lnTo>
                  <a:lnTo>
                    <a:pt x="421335" y="1587500"/>
                  </a:lnTo>
                  <a:close/>
                </a:path>
                <a:path w="3456940" h="2036445">
                  <a:moveTo>
                    <a:pt x="421335" y="647700"/>
                  </a:moveTo>
                  <a:lnTo>
                    <a:pt x="421093" y="635000"/>
                  </a:lnTo>
                  <a:lnTo>
                    <a:pt x="407060" y="635000"/>
                  </a:lnTo>
                  <a:lnTo>
                    <a:pt x="412407" y="647700"/>
                  </a:lnTo>
                  <a:lnTo>
                    <a:pt x="421335" y="647700"/>
                  </a:lnTo>
                  <a:close/>
                </a:path>
                <a:path w="3456940" h="2036445">
                  <a:moveTo>
                    <a:pt x="421982" y="88900"/>
                  </a:moveTo>
                  <a:lnTo>
                    <a:pt x="406158" y="88900"/>
                  </a:lnTo>
                  <a:lnTo>
                    <a:pt x="406158" y="101600"/>
                  </a:lnTo>
                  <a:lnTo>
                    <a:pt x="419557" y="101600"/>
                  </a:lnTo>
                  <a:lnTo>
                    <a:pt x="421982" y="88900"/>
                  </a:lnTo>
                  <a:close/>
                </a:path>
                <a:path w="3456940" h="2036445">
                  <a:moveTo>
                    <a:pt x="422236" y="1447800"/>
                  </a:moveTo>
                  <a:lnTo>
                    <a:pt x="407060" y="1447800"/>
                  </a:lnTo>
                  <a:lnTo>
                    <a:pt x="407060" y="1460500"/>
                  </a:lnTo>
                  <a:lnTo>
                    <a:pt x="401701" y="1460500"/>
                  </a:lnTo>
                  <a:lnTo>
                    <a:pt x="397243" y="1473200"/>
                  </a:lnTo>
                  <a:lnTo>
                    <a:pt x="395452" y="1473200"/>
                  </a:lnTo>
                  <a:lnTo>
                    <a:pt x="397243" y="1485900"/>
                  </a:lnTo>
                  <a:lnTo>
                    <a:pt x="405269" y="1485900"/>
                  </a:lnTo>
                  <a:lnTo>
                    <a:pt x="414197" y="1473200"/>
                  </a:lnTo>
                  <a:lnTo>
                    <a:pt x="412407" y="1473200"/>
                  </a:lnTo>
                  <a:lnTo>
                    <a:pt x="411518" y="1460500"/>
                  </a:lnTo>
                  <a:lnTo>
                    <a:pt x="419557" y="1460500"/>
                  </a:lnTo>
                  <a:lnTo>
                    <a:pt x="422236" y="1447800"/>
                  </a:lnTo>
                  <a:close/>
                </a:path>
                <a:path w="3456940" h="2036445">
                  <a:moveTo>
                    <a:pt x="422236" y="317500"/>
                  </a:moveTo>
                  <a:lnTo>
                    <a:pt x="419557" y="304800"/>
                  </a:lnTo>
                  <a:lnTo>
                    <a:pt x="402590" y="304800"/>
                  </a:lnTo>
                  <a:lnTo>
                    <a:pt x="403491" y="317500"/>
                  </a:lnTo>
                  <a:lnTo>
                    <a:pt x="422236" y="317500"/>
                  </a:lnTo>
                  <a:close/>
                </a:path>
                <a:path w="3456940" h="2036445">
                  <a:moveTo>
                    <a:pt x="422795" y="787400"/>
                  </a:moveTo>
                  <a:lnTo>
                    <a:pt x="406057" y="787400"/>
                  </a:lnTo>
                  <a:lnTo>
                    <a:pt x="409130" y="800100"/>
                  </a:lnTo>
                  <a:lnTo>
                    <a:pt x="421436" y="800100"/>
                  </a:lnTo>
                  <a:lnTo>
                    <a:pt x="422795" y="787400"/>
                  </a:lnTo>
                  <a:close/>
                </a:path>
                <a:path w="3456940" h="2036445">
                  <a:moveTo>
                    <a:pt x="423125" y="1092200"/>
                  </a:moveTo>
                  <a:lnTo>
                    <a:pt x="414197" y="1079500"/>
                  </a:lnTo>
                  <a:lnTo>
                    <a:pt x="408838" y="1092200"/>
                  </a:lnTo>
                  <a:lnTo>
                    <a:pt x="407949" y="1104900"/>
                  </a:lnTo>
                  <a:lnTo>
                    <a:pt x="423125" y="1104900"/>
                  </a:lnTo>
                  <a:lnTo>
                    <a:pt x="423125" y="1092200"/>
                  </a:lnTo>
                  <a:close/>
                </a:path>
                <a:path w="3456940" h="2036445">
                  <a:moveTo>
                    <a:pt x="423125" y="152400"/>
                  </a:moveTo>
                  <a:lnTo>
                    <a:pt x="408838" y="152400"/>
                  </a:lnTo>
                  <a:lnTo>
                    <a:pt x="410565" y="165100"/>
                  </a:lnTo>
                  <a:lnTo>
                    <a:pt x="422402" y="165100"/>
                  </a:lnTo>
                  <a:lnTo>
                    <a:pt x="423125" y="152400"/>
                  </a:lnTo>
                  <a:close/>
                </a:path>
                <a:path w="3456940" h="2036445">
                  <a:moveTo>
                    <a:pt x="425373" y="1511300"/>
                  </a:moveTo>
                  <a:lnTo>
                    <a:pt x="418998" y="1498600"/>
                  </a:lnTo>
                  <a:lnTo>
                    <a:pt x="412457" y="1511300"/>
                  </a:lnTo>
                  <a:lnTo>
                    <a:pt x="414197" y="1524000"/>
                  </a:lnTo>
                  <a:lnTo>
                    <a:pt x="412457" y="1536700"/>
                  </a:lnTo>
                  <a:lnTo>
                    <a:pt x="418998" y="1536700"/>
                  </a:lnTo>
                  <a:lnTo>
                    <a:pt x="425373" y="1524000"/>
                  </a:lnTo>
                  <a:lnTo>
                    <a:pt x="423125" y="1524000"/>
                  </a:lnTo>
                  <a:lnTo>
                    <a:pt x="425373" y="1511300"/>
                  </a:lnTo>
                  <a:close/>
                </a:path>
                <a:path w="3456940" h="2036445">
                  <a:moveTo>
                    <a:pt x="425564" y="1854200"/>
                  </a:moveTo>
                  <a:lnTo>
                    <a:pt x="421233" y="1841500"/>
                  </a:lnTo>
                  <a:lnTo>
                    <a:pt x="415378" y="1841500"/>
                  </a:lnTo>
                  <a:lnTo>
                    <a:pt x="410629" y="1854200"/>
                  </a:lnTo>
                  <a:lnTo>
                    <a:pt x="425564" y="1854200"/>
                  </a:lnTo>
                  <a:close/>
                </a:path>
                <a:path w="3456940" h="2036445">
                  <a:moveTo>
                    <a:pt x="425805" y="1181100"/>
                  </a:moveTo>
                  <a:lnTo>
                    <a:pt x="410870" y="1181100"/>
                  </a:lnTo>
                  <a:lnTo>
                    <a:pt x="410629" y="1193800"/>
                  </a:lnTo>
                  <a:lnTo>
                    <a:pt x="425564" y="1193800"/>
                  </a:lnTo>
                  <a:lnTo>
                    <a:pt x="425805" y="1181100"/>
                  </a:lnTo>
                  <a:close/>
                </a:path>
                <a:path w="3456940" h="2036445">
                  <a:moveTo>
                    <a:pt x="426694" y="241300"/>
                  </a:moveTo>
                  <a:lnTo>
                    <a:pt x="409740" y="241300"/>
                  </a:lnTo>
                  <a:lnTo>
                    <a:pt x="412407" y="254000"/>
                  </a:lnTo>
                  <a:lnTo>
                    <a:pt x="424014" y="254000"/>
                  </a:lnTo>
                  <a:lnTo>
                    <a:pt x="426694" y="241300"/>
                  </a:lnTo>
                  <a:close/>
                </a:path>
                <a:path w="3456940" h="2036445">
                  <a:moveTo>
                    <a:pt x="427380" y="25400"/>
                  </a:moveTo>
                  <a:lnTo>
                    <a:pt x="424129" y="12700"/>
                  </a:lnTo>
                  <a:lnTo>
                    <a:pt x="414197" y="12700"/>
                  </a:lnTo>
                  <a:lnTo>
                    <a:pt x="411505" y="25400"/>
                  </a:lnTo>
                  <a:lnTo>
                    <a:pt x="427380" y="25400"/>
                  </a:lnTo>
                  <a:close/>
                </a:path>
                <a:path w="3456940" h="2036445">
                  <a:moveTo>
                    <a:pt x="428383" y="1028700"/>
                  </a:moveTo>
                  <a:lnTo>
                    <a:pt x="424903" y="1016000"/>
                  </a:lnTo>
                  <a:lnTo>
                    <a:pt x="412407" y="1016000"/>
                  </a:lnTo>
                  <a:lnTo>
                    <a:pt x="411518" y="1028700"/>
                  </a:lnTo>
                  <a:lnTo>
                    <a:pt x="428383" y="1028700"/>
                  </a:lnTo>
                  <a:close/>
                </a:path>
                <a:path w="3456940" h="2036445">
                  <a:moveTo>
                    <a:pt x="429260" y="723900"/>
                  </a:moveTo>
                  <a:lnTo>
                    <a:pt x="426694" y="723900"/>
                  </a:lnTo>
                  <a:lnTo>
                    <a:pt x="420852" y="711200"/>
                  </a:lnTo>
                  <a:lnTo>
                    <a:pt x="416090" y="723900"/>
                  </a:lnTo>
                  <a:lnTo>
                    <a:pt x="414197" y="723900"/>
                  </a:lnTo>
                  <a:lnTo>
                    <a:pt x="419671" y="736600"/>
                  </a:lnTo>
                  <a:lnTo>
                    <a:pt x="425805" y="736600"/>
                  </a:lnTo>
                  <a:lnTo>
                    <a:pt x="429260" y="723900"/>
                  </a:lnTo>
                  <a:close/>
                </a:path>
                <a:path w="3456940" h="2036445">
                  <a:moveTo>
                    <a:pt x="429272" y="1079500"/>
                  </a:moveTo>
                  <a:lnTo>
                    <a:pt x="428485" y="1066800"/>
                  </a:lnTo>
                  <a:lnTo>
                    <a:pt x="413613" y="1066800"/>
                  </a:lnTo>
                  <a:lnTo>
                    <a:pt x="415086" y="1079500"/>
                  </a:lnTo>
                  <a:lnTo>
                    <a:pt x="429272" y="1079500"/>
                  </a:lnTo>
                  <a:close/>
                </a:path>
                <a:path w="3456940" h="2036445">
                  <a:moveTo>
                    <a:pt x="431571" y="1790700"/>
                  </a:moveTo>
                  <a:lnTo>
                    <a:pt x="418350" y="1790700"/>
                  </a:lnTo>
                  <a:lnTo>
                    <a:pt x="417766" y="1803400"/>
                  </a:lnTo>
                  <a:lnTo>
                    <a:pt x="431165" y="1803400"/>
                  </a:lnTo>
                  <a:lnTo>
                    <a:pt x="431571" y="1790700"/>
                  </a:lnTo>
                  <a:close/>
                </a:path>
                <a:path w="3456940" h="2036445">
                  <a:moveTo>
                    <a:pt x="431698" y="1244600"/>
                  </a:moveTo>
                  <a:lnTo>
                    <a:pt x="418731" y="1244600"/>
                  </a:lnTo>
                  <a:lnTo>
                    <a:pt x="425462" y="1257300"/>
                  </a:lnTo>
                  <a:lnTo>
                    <a:pt x="431698" y="1244600"/>
                  </a:lnTo>
                  <a:close/>
                </a:path>
                <a:path w="3456940" h="2036445">
                  <a:moveTo>
                    <a:pt x="432625" y="685800"/>
                  </a:moveTo>
                  <a:lnTo>
                    <a:pt x="431165" y="673100"/>
                  </a:lnTo>
                  <a:lnTo>
                    <a:pt x="422325" y="673100"/>
                  </a:lnTo>
                  <a:lnTo>
                    <a:pt x="417436" y="685800"/>
                  </a:lnTo>
                  <a:lnTo>
                    <a:pt x="420446" y="685800"/>
                  </a:lnTo>
                  <a:lnTo>
                    <a:pt x="426516" y="698500"/>
                  </a:lnTo>
                  <a:lnTo>
                    <a:pt x="430822" y="685800"/>
                  </a:lnTo>
                  <a:lnTo>
                    <a:pt x="432625" y="685800"/>
                  </a:lnTo>
                  <a:close/>
                </a:path>
                <a:path w="3456940" h="2036445">
                  <a:moveTo>
                    <a:pt x="434365" y="495300"/>
                  </a:moveTo>
                  <a:lnTo>
                    <a:pt x="419557" y="495300"/>
                  </a:lnTo>
                  <a:lnTo>
                    <a:pt x="423938" y="508000"/>
                  </a:lnTo>
                  <a:lnTo>
                    <a:pt x="429818" y="508000"/>
                  </a:lnTo>
                  <a:lnTo>
                    <a:pt x="434365" y="495300"/>
                  </a:lnTo>
                  <a:close/>
                </a:path>
                <a:path w="3456940" h="2036445">
                  <a:moveTo>
                    <a:pt x="435508" y="139700"/>
                  </a:moveTo>
                  <a:lnTo>
                    <a:pt x="430999" y="127000"/>
                  </a:lnTo>
                  <a:lnTo>
                    <a:pt x="428485" y="127000"/>
                  </a:lnTo>
                  <a:lnTo>
                    <a:pt x="419557" y="127000"/>
                  </a:lnTo>
                  <a:lnTo>
                    <a:pt x="418655" y="139700"/>
                  </a:lnTo>
                  <a:lnTo>
                    <a:pt x="435508" y="139700"/>
                  </a:lnTo>
                  <a:close/>
                </a:path>
                <a:path w="3456940" h="2036445">
                  <a:moveTo>
                    <a:pt x="435622" y="1905609"/>
                  </a:moveTo>
                  <a:lnTo>
                    <a:pt x="433832" y="1896668"/>
                  </a:lnTo>
                  <a:lnTo>
                    <a:pt x="430263" y="1895779"/>
                  </a:lnTo>
                  <a:lnTo>
                    <a:pt x="424903" y="1895779"/>
                  </a:lnTo>
                  <a:lnTo>
                    <a:pt x="428485" y="1899348"/>
                  </a:lnTo>
                  <a:lnTo>
                    <a:pt x="431165" y="1902929"/>
                  </a:lnTo>
                  <a:lnTo>
                    <a:pt x="434733" y="1906511"/>
                  </a:lnTo>
                  <a:lnTo>
                    <a:pt x="435622" y="1905609"/>
                  </a:lnTo>
                  <a:close/>
                </a:path>
                <a:path w="3456940" h="2036445">
                  <a:moveTo>
                    <a:pt x="435622" y="1143000"/>
                  </a:moveTo>
                  <a:lnTo>
                    <a:pt x="429374" y="1130300"/>
                  </a:lnTo>
                  <a:lnTo>
                    <a:pt x="429107" y="1130300"/>
                  </a:lnTo>
                  <a:lnTo>
                    <a:pt x="432828" y="1117600"/>
                  </a:lnTo>
                  <a:lnTo>
                    <a:pt x="417436" y="1117600"/>
                  </a:lnTo>
                  <a:lnTo>
                    <a:pt x="420446" y="1130300"/>
                  </a:lnTo>
                  <a:lnTo>
                    <a:pt x="418655" y="1143000"/>
                  </a:lnTo>
                  <a:lnTo>
                    <a:pt x="424014" y="1155700"/>
                  </a:lnTo>
                  <a:lnTo>
                    <a:pt x="433832" y="1143000"/>
                  </a:lnTo>
                  <a:lnTo>
                    <a:pt x="435622" y="1143000"/>
                  </a:lnTo>
                  <a:close/>
                </a:path>
                <a:path w="3456940" h="2036445">
                  <a:moveTo>
                    <a:pt x="435622" y="342900"/>
                  </a:moveTo>
                  <a:lnTo>
                    <a:pt x="419557" y="342900"/>
                  </a:lnTo>
                  <a:lnTo>
                    <a:pt x="420446" y="355600"/>
                  </a:lnTo>
                  <a:lnTo>
                    <a:pt x="433247" y="355600"/>
                  </a:lnTo>
                  <a:lnTo>
                    <a:pt x="435622" y="342900"/>
                  </a:lnTo>
                  <a:close/>
                </a:path>
                <a:path w="3456940" h="2036445">
                  <a:moveTo>
                    <a:pt x="436816" y="533400"/>
                  </a:moveTo>
                  <a:lnTo>
                    <a:pt x="424713" y="533400"/>
                  </a:lnTo>
                  <a:lnTo>
                    <a:pt x="424014" y="546100"/>
                  </a:lnTo>
                  <a:lnTo>
                    <a:pt x="436511" y="546100"/>
                  </a:lnTo>
                  <a:lnTo>
                    <a:pt x="436816" y="533400"/>
                  </a:lnTo>
                  <a:close/>
                </a:path>
                <a:path w="3456940" h="2036445">
                  <a:moveTo>
                    <a:pt x="437311" y="1651000"/>
                  </a:moveTo>
                  <a:lnTo>
                    <a:pt x="434390" y="1638300"/>
                  </a:lnTo>
                  <a:lnTo>
                    <a:pt x="423125" y="1638300"/>
                  </a:lnTo>
                  <a:lnTo>
                    <a:pt x="420052" y="1651000"/>
                  </a:lnTo>
                  <a:lnTo>
                    <a:pt x="437311" y="1651000"/>
                  </a:lnTo>
                  <a:close/>
                </a:path>
                <a:path w="3456940" h="2036445">
                  <a:moveTo>
                    <a:pt x="437311" y="1562100"/>
                  </a:moveTo>
                  <a:lnTo>
                    <a:pt x="433501" y="1549400"/>
                  </a:lnTo>
                  <a:lnTo>
                    <a:pt x="427850" y="1549400"/>
                  </a:lnTo>
                  <a:lnTo>
                    <a:pt x="423125" y="1562100"/>
                  </a:lnTo>
                  <a:lnTo>
                    <a:pt x="421576" y="1562100"/>
                  </a:lnTo>
                  <a:lnTo>
                    <a:pt x="424802" y="1574800"/>
                  </a:lnTo>
                  <a:lnTo>
                    <a:pt x="430530" y="1574800"/>
                  </a:lnTo>
                  <a:lnTo>
                    <a:pt x="436511" y="1562100"/>
                  </a:lnTo>
                  <a:lnTo>
                    <a:pt x="437311" y="1562100"/>
                  </a:lnTo>
                  <a:close/>
                </a:path>
                <a:path w="3456940" h="2036445">
                  <a:moveTo>
                    <a:pt x="437311" y="1473200"/>
                  </a:moveTo>
                  <a:lnTo>
                    <a:pt x="421576" y="1473200"/>
                  </a:lnTo>
                  <a:lnTo>
                    <a:pt x="423125" y="1485900"/>
                  </a:lnTo>
                  <a:lnTo>
                    <a:pt x="433501" y="1485900"/>
                  </a:lnTo>
                  <a:lnTo>
                    <a:pt x="437311" y="1473200"/>
                  </a:lnTo>
                  <a:close/>
                </a:path>
                <a:path w="3456940" h="2036445">
                  <a:moveTo>
                    <a:pt x="437311" y="1397000"/>
                  </a:moveTo>
                  <a:lnTo>
                    <a:pt x="435622" y="1384300"/>
                  </a:lnTo>
                  <a:lnTo>
                    <a:pt x="421335" y="1384300"/>
                  </a:lnTo>
                  <a:lnTo>
                    <a:pt x="420052" y="1397000"/>
                  </a:lnTo>
                  <a:lnTo>
                    <a:pt x="437311" y="1397000"/>
                  </a:lnTo>
                  <a:close/>
                </a:path>
                <a:path w="3456940" h="2036445">
                  <a:moveTo>
                    <a:pt x="437413" y="114300"/>
                  </a:moveTo>
                  <a:lnTo>
                    <a:pt x="435622" y="101600"/>
                  </a:lnTo>
                  <a:lnTo>
                    <a:pt x="423125" y="101600"/>
                  </a:lnTo>
                  <a:lnTo>
                    <a:pt x="419557" y="114300"/>
                  </a:lnTo>
                  <a:lnTo>
                    <a:pt x="421335" y="114300"/>
                  </a:lnTo>
                  <a:lnTo>
                    <a:pt x="428485" y="127000"/>
                  </a:lnTo>
                  <a:lnTo>
                    <a:pt x="435622" y="114300"/>
                  </a:lnTo>
                  <a:lnTo>
                    <a:pt x="437413" y="114300"/>
                  </a:lnTo>
                  <a:close/>
                </a:path>
                <a:path w="3456940" h="2036445">
                  <a:moveTo>
                    <a:pt x="438708" y="215900"/>
                  </a:moveTo>
                  <a:lnTo>
                    <a:pt x="437413" y="203200"/>
                  </a:lnTo>
                  <a:lnTo>
                    <a:pt x="424903" y="203200"/>
                  </a:lnTo>
                  <a:lnTo>
                    <a:pt x="420446" y="190500"/>
                  </a:lnTo>
                  <a:lnTo>
                    <a:pt x="413308" y="190500"/>
                  </a:lnTo>
                  <a:lnTo>
                    <a:pt x="409346" y="203200"/>
                  </a:lnTo>
                  <a:lnTo>
                    <a:pt x="424014" y="203200"/>
                  </a:lnTo>
                  <a:lnTo>
                    <a:pt x="425234" y="215900"/>
                  </a:lnTo>
                  <a:lnTo>
                    <a:pt x="432384" y="228600"/>
                  </a:lnTo>
                  <a:lnTo>
                    <a:pt x="438708" y="215900"/>
                  </a:lnTo>
                  <a:close/>
                </a:path>
                <a:path w="3456940" h="2036445">
                  <a:moveTo>
                    <a:pt x="439978" y="990600"/>
                  </a:moveTo>
                  <a:lnTo>
                    <a:pt x="424357" y="990600"/>
                  </a:lnTo>
                  <a:lnTo>
                    <a:pt x="427139" y="1003300"/>
                  </a:lnTo>
                  <a:lnTo>
                    <a:pt x="437413" y="1003300"/>
                  </a:lnTo>
                  <a:lnTo>
                    <a:pt x="439978" y="990600"/>
                  </a:lnTo>
                  <a:close/>
                </a:path>
                <a:path w="3456940" h="2036445">
                  <a:moveTo>
                    <a:pt x="440093" y="774700"/>
                  </a:moveTo>
                  <a:lnTo>
                    <a:pt x="439191" y="762000"/>
                  </a:lnTo>
                  <a:lnTo>
                    <a:pt x="424637" y="762000"/>
                  </a:lnTo>
                  <a:lnTo>
                    <a:pt x="424903" y="774700"/>
                  </a:lnTo>
                  <a:lnTo>
                    <a:pt x="440093" y="774700"/>
                  </a:lnTo>
                  <a:close/>
                </a:path>
                <a:path w="3456940" h="2036445">
                  <a:moveTo>
                    <a:pt x="440639" y="1612900"/>
                  </a:moveTo>
                  <a:lnTo>
                    <a:pt x="424014" y="1612900"/>
                  </a:lnTo>
                  <a:lnTo>
                    <a:pt x="425805" y="1625600"/>
                  </a:lnTo>
                  <a:lnTo>
                    <a:pt x="438454" y="1625600"/>
                  </a:lnTo>
                  <a:lnTo>
                    <a:pt x="440639" y="1612900"/>
                  </a:lnTo>
                  <a:close/>
                </a:path>
                <a:path w="3456940" h="2036445">
                  <a:moveTo>
                    <a:pt x="440639" y="1422400"/>
                  </a:moveTo>
                  <a:lnTo>
                    <a:pt x="424014" y="1422400"/>
                  </a:lnTo>
                  <a:lnTo>
                    <a:pt x="434962" y="1435100"/>
                  </a:lnTo>
                  <a:lnTo>
                    <a:pt x="440639" y="1422400"/>
                  </a:lnTo>
                  <a:close/>
                </a:path>
                <a:path w="3456940" h="2036445">
                  <a:moveTo>
                    <a:pt x="440982" y="863600"/>
                  </a:moveTo>
                  <a:lnTo>
                    <a:pt x="440537" y="850900"/>
                  </a:lnTo>
                  <a:lnTo>
                    <a:pt x="425805" y="850900"/>
                  </a:lnTo>
                  <a:lnTo>
                    <a:pt x="425805" y="863600"/>
                  </a:lnTo>
                  <a:lnTo>
                    <a:pt x="440982" y="863600"/>
                  </a:lnTo>
                  <a:close/>
                </a:path>
                <a:path w="3456940" h="2036445">
                  <a:moveTo>
                    <a:pt x="441782" y="965200"/>
                  </a:moveTo>
                  <a:lnTo>
                    <a:pt x="440982" y="965200"/>
                  </a:lnTo>
                  <a:lnTo>
                    <a:pt x="433755" y="952500"/>
                  </a:lnTo>
                  <a:lnTo>
                    <a:pt x="428701" y="965200"/>
                  </a:lnTo>
                  <a:lnTo>
                    <a:pt x="428485" y="965200"/>
                  </a:lnTo>
                  <a:lnTo>
                    <a:pt x="432689" y="977900"/>
                  </a:lnTo>
                  <a:lnTo>
                    <a:pt x="438073" y="977900"/>
                  </a:lnTo>
                  <a:lnTo>
                    <a:pt x="441782" y="965200"/>
                  </a:lnTo>
                  <a:close/>
                </a:path>
                <a:path w="3456940" h="2036445">
                  <a:moveTo>
                    <a:pt x="442137" y="393700"/>
                  </a:moveTo>
                  <a:lnTo>
                    <a:pt x="439191" y="381000"/>
                  </a:lnTo>
                  <a:lnTo>
                    <a:pt x="425805" y="381000"/>
                  </a:lnTo>
                  <a:lnTo>
                    <a:pt x="426694" y="393700"/>
                  </a:lnTo>
                  <a:lnTo>
                    <a:pt x="442137" y="393700"/>
                  </a:lnTo>
                  <a:close/>
                </a:path>
                <a:path w="3456940" h="2036445">
                  <a:moveTo>
                    <a:pt x="442163" y="1689100"/>
                  </a:moveTo>
                  <a:lnTo>
                    <a:pt x="439521" y="1676400"/>
                  </a:lnTo>
                  <a:lnTo>
                    <a:pt x="428485" y="1676400"/>
                  </a:lnTo>
                  <a:lnTo>
                    <a:pt x="425881" y="1689100"/>
                  </a:lnTo>
                  <a:lnTo>
                    <a:pt x="442163" y="1689100"/>
                  </a:lnTo>
                  <a:close/>
                </a:path>
                <a:path w="3456940" h="2036445">
                  <a:moveTo>
                    <a:pt x="442163" y="1358900"/>
                  </a:moveTo>
                  <a:lnTo>
                    <a:pt x="439191" y="1346200"/>
                  </a:lnTo>
                  <a:lnTo>
                    <a:pt x="427812" y="1346200"/>
                  </a:lnTo>
                  <a:lnTo>
                    <a:pt x="425881" y="1358900"/>
                  </a:lnTo>
                  <a:lnTo>
                    <a:pt x="442163" y="1358900"/>
                  </a:lnTo>
                  <a:close/>
                </a:path>
                <a:path w="3456940" h="2036445">
                  <a:moveTo>
                    <a:pt x="442760" y="469900"/>
                  </a:moveTo>
                  <a:lnTo>
                    <a:pt x="427570" y="469900"/>
                  </a:lnTo>
                  <a:lnTo>
                    <a:pt x="427583" y="482600"/>
                  </a:lnTo>
                  <a:lnTo>
                    <a:pt x="442404" y="482600"/>
                  </a:lnTo>
                  <a:lnTo>
                    <a:pt x="442760" y="469900"/>
                  </a:lnTo>
                  <a:close/>
                </a:path>
                <a:path w="3456940" h="2036445">
                  <a:moveTo>
                    <a:pt x="445439" y="431800"/>
                  </a:moveTo>
                  <a:lnTo>
                    <a:pt x="430263" y="431800"/>
                  </a:lnTo>
                  <a:lnTo>
                    <a:pt x="433133" y="444500"/>
                  </a:lnTo>
                  <a:lnTo>
                    <a:pt x="443572" y="444500"/>
                  </a:lnTo>
                  <a:lnTo>
                    <a:pt x="445439" y="431800"/>
                  </a:lnTo>
                  <a:close/>
                </a:path>
                <a:path w="3456940" h="2036445">
                  <a:moveTo>
                    <a:pt x="445439" y="304800"/>
                  </a:moveTo>
                  <a:lnTo>
                    <a:pt x="438073" y="292100"/>
                  </a:lnTo>
                  <a:lnTo>
                    <a:pt x="432727" y="292100"/>
                  </a:lnTo>
                  <a:lnTo>
                    <a:pt x="430377" y="304800"/>
                  </a:lnTo>
                  <a:lnTo>
                    <a:pt x="432054" y="304800"/>
                  </a:lnTo>
                  <a:lnTo>
                    <a:pt x="436156" y="317500"/>
                  </a:lnTo>
                  <a:lnTo>
                    <a:pt x="441426" y="317500"/>
                  </a:lnTo>
                  <a:lnTo>
                    <a:pt x="445363" y="304800"/>
                  </a:lnTo>
                  <a:close/>
                </a:path>
                <a:path w="3456940" h="2036445">
                  <a:moveTo>
                    <a:pt x="445439" y="63500"/>
                  </a:moveTo>
                  <a:lnTo>
                    <a:pt x="438302" y="50800"/>
                  </a:lnTo>
                  <a:lnTo>
                    <a:pt x="425602" y="50800"/>
                  </a:lnTo>
                  <a:lnTo>
                    <a:pt x="425132" y="63500"/>
                  </a:lnTo>
                  <a:lnTo>
                    <a:pt x="445439" y="63500"/>
                  </a:lnTo>
                  <a:close/>
                </a:path>
                <a:path w="3456940" h="2036445">
                  <a:moveTo>
                    <a:pt x="445744" y="622300"/>
                  </a:moveTo>
                  <a:lnTo>
                    <a:pt x="432054" y="622300"/>
                  </a:lnTo>
                  <a:lnTo>
                    <a:pt x="430263" y="635000"/>
                  </a:lnTo>
                  <a:lnTo>
                    <a:pt x="439191" y="635000"/>
                  </a:lnTo>
                  <a:lnTo>
                    <a:pt x="445744" y="622300"/>
                  </a:lnTo>
                  <a:close/>
                </a:path>
                <a:path w="3456940" h="2036445">
                  <a:moveTo>
                    <a:pt x="445846" y="1765300"/>
                  </a:moveTo>
                  <a:lnTo>
                    <a:pt x="443661" y="1752600"/>
                  </a:lnTo>
                  <a:lnTo>
                    <a:pt x="442760" y="1752600"/>
                  </a:lnTo>
                  <a:lnTo>
                    <a:pt x="441871" y="1739900"/>
                  </a:lnTo>
                  <a:lnTo>
                    <a:pt x="428485" y="1739900"/>
                  </a:lnTo>
                  <a:lnTo>
                    <a:pt x="434733" y="1752600"/>
                  </a:lnTo>
                  <a:lnTo>
                    <a:pt x="435622" y="1752600"/>
                  </a:lnTo>
                  <a:lnTo>
                    <a:pt x="429374" y="1765300"/>
                  </a:lnTo>
                  <a:lnTo>
                    <a:pt x="445846" y="1765300"/>
                  </a:lnTo>
                  <a:close/>
                </a:path>
                <a:path w="3456940" h="2036445">
                  <a:moveTo>
                    <a:pt x="445846" y="1270000"/>
                  </a:moveTo>
                  <a:lnTo>
                    <a:pt x="431165" y="1270000"/>
                  </a:lnTo>
                  <a:lnTo>
                    <a:pt x="429374" y="1282700"/>
                  </a:lnTo>
                  <a:lnTo>
                    <a:pt x="434733" y="1282700"/>
                  </a:lnTo>
                  <a:lnTo>
                    <a:pt x="428485" y="1295400"/>
                  </a:lnTo>
                  <a:lnTo>
                    <a:pt x="428485" y="1308100"/>
                  </a:lnTo>
                  <a:lnTo>
                    <a:pt x="438302" y="1308100"/>
                  </a:lnTo>
                  <a:lnTo>
                    <a:pt x="441871" y="1295400"/>
                  </a:lnTo>
                  <a:lnTo>
                    <a:pt x="442760" y="1295400"/>
                  </a:lnTo>
                  <a:lnTo>
                    <a:pt x="436511" y="1282700"/>
                  </a:lnTo>
                  <a:lnTo>
                    <a:pt x="443661" y="1282700"/>
                  </a:lnTo>
                  <a:lnTo>
                    <a:pt x="445846" y="1270000"/>
                  </a:lnTo>
                  <a:close/>
                </a:path>
                <a:path w="3456940" h="2036445">
                  <a:moveTo>
                    <a:pt x="447230" y="1054100"/>
                  </a:moveTo>
                  <a:lnTo>
                    <a:pt x="446646" y="1041400"/>
                  </a:lnTo>
                  <a:lnTo>
                    <a:pt x="434416" y="1041400"/>
                  </a:lnTo>
                  <a:lnTo>
                    <a:pt x="433832" y="1054100"/>
                  </a:lnTo>
                  <a:lnTo>
                    <a:pt x="447230" y="1054100"/>
                  </a:lnTo>
                  <a:close/>
                </a:path>
                <a:path w="3456940" h="2036445">
                  <a:moveTo>
                    <a:pt x="447230" y="812800"/>
                  </a:moveTo>
                  <a:lnTo>
                    <a:pt x="446328" y="800100"/>
                  </a:lnTo>
                  <a:lnTo>
                    <a:pt x="432054" y="800100"/>
                  </a:lnTo>
                  <a:lnTo>
                    <a:pt x="426694" y="812800"/>
                  </a:lnTo>
                  <a:lnTo>
                    <a:pt x="447230" y="812800"/>
                  </a:lnTo>
                  <a:close/>
                </a:path>
                <a:path w="3456940" h="2036445">
                  <a:moveTo>
                    <a:pt x="449008" y="825500"/>
                  </a:moveTo>
                  <a:lnTo>
                    <a:pt x="433832" y="825500"/>
                  </a:lnTo>
                  <a:lnTo>
                    <a:pt x="434733" y="838200"/>
                  </a:lnTo>
                  <a:lnTo>
                    <a:pt x="449008" y="838200"/>
                  </a:lnTo>
                  <a:lnTo>
                    <a:pt x="449008" y="825500"/>
                  </a:lnTo>
                  <a:close/>
                </a:path>
                <a:path w="3456940" h="2036445">
                  <a:moveTo>
                    <a:pt x="449008" y="279400"/>
                  </a:moveTo>
                  <a:lnTo>
                    <a:pt x="444627" y="266700"/>
                  </a:lnTo>
                  <a:lnTo>
                    <a:pt x="438746" y="266700"/>
                  </a:lnTo>
                  <a:lnTo>
                    <a:pt x="434200" y="279400"/>
                  </a:lnTo>
                  <a:lnTo>
                    <a:pt x="449008" y="279400"/>
                  </a:lnTo>
                  <a:close/>
                </a:path>
                <a:path w="3456940" h="2036445">
                  <a:moveTo>
                    <a:pt x="449910" y="1854200"/>
                  </a:moveTo>
                  <a:lnTo>
                    <a:pt x="433832" y="1854200"/>
                  </a:lnTo>
                  <a:lnTo>
                    <a:pt x="434733" y="1866900"/>
                  </a:lnTo>
                  <a:lnTo>
                    <a:pt x="449008" y="1866900"/>
                  </a:lnTo>
                  <a:lnTo>
                    <a:pt x="449910" y="1854200"/>
                  </a:lnTo>
                  <a:close/>
                </a:path>
                <a:path w="3456940" h="2036445">
                  <a:moveTo>
                    <a:pt x="449910" y="1587500"/>
                  </a:moveTo>
                  <a:lnTo>
                    <a:pt x="435622" y="1587500"/>
                  </a:lnTo>
                  <a:lnTo>
                    <a:pt x="433832" y="1600200"/>
                  </a:lnTo>
                  <a:lnTo>
                    <a:pt x="449910" y="1600200"/>
                  </a:lnTo>
                  <a:lnTo>
                    <a:pt x="449910" y="1587500"/>
                  </a:lnTo>
                  <a:close/>
                </a:path>
                <a:path w="3456940" h="2036445">
                  <a:moveTo>
                    <a:pt x="449910" y="1435100"/>
                  </a:moveTo>
                  <a:lnTo>
                    <a:pt x="434962" y="1435100"/>
                  </a:lnTo>
                  <a:lnTo>
                    <a:pt x="433832" y="1435100"/>
                  </a:lnTo>
                  <a:lnTo>
                    <a:pt x="435622" y="1447800"/>
                  </a:lnTo>
                  <a:lnTo>
                    <a:pt x="449910" y="1447800"/>
                  </a:lnTo>
                  <a:lnTo>
                    <a:pt x="449910" y="1435100"/>
                  </a:lnTo>
                  <a:close/>
                </a:path>
                <a:path w="3456940" h="2036445">
                  <a:moveTo>
                    <a:pt x="449910" y="1181100"/>
                  </a:moveTo>
                  <a:lnTo>
                    <a:pt x="449008" y="1168400"/>
                  </a:lnTo>
                  <a:lnTo>
                    <a:pt x="434733" y="1168400"/>
                  </a:lnTo>
                  <a:lnTo>
                    <a:pt x="433832" y="1181100"/>
                  </a:lnTo>
                  <a:lnTo>
                    <a:pt x="440080" y="1181100"/>
                  </a:lnTo>
                  <a:lnTo>
                    <a:pt x="444550" y="1193800"/>
                  </a:lnTo>
                  <a:lnTo>
                    <a:pt x="449910" y="1181100"/>
                  </a:lnTo>
                  <a:close/>
                </a:path>
                <a:path w="3456940" h="2036445">
                  <a:moveTo>
                    <a:pt x="450583" y="927100"/>
                  </a:moveTo>
                  <a:lnTo>
                    <a:pt x="449008" y="914400"/>
                  </a:lnTo>
                  <a:lnTo>
                    <a:pt x="439915" y="914400"/>
                  </a:lnTo>
                  <a:lnTo>
                    <a:pt x="435178" y="927100"/>
                  </a:lnTo>
                  <a:lnTo>
                    <a:pt x="437413" y="927100"/>
                  </a:lnTo>
                  <a:lnTo>
                    <a:pt x="444373" y="939800"/>
                  </a:lnTo>
                  <a:lnTo>
                    <a:pt x="448894" y="927100"/>
                  </a:lnTo>
                  <a:lnTo>
                    <a:pt x="450583" y="927100"/>
                  </a:lnTo>
                  <a:close/>
                </a:path>
                <a:path w="3456940" h="2036445">
                  <a:moveTo>
                    <a:pt x="451345" y="749300"/>
                  </a:moveTo>
                  <a:lnTo>
                    <a:pt x="448119" y="736600"/>
                  </a:lnTo>
                  <a:lnTo>
                    <a:pt x="436511" y="736600"/>
                  </a:lnTo>
                  <a:lnTo>
                    <a:pt x="432943" y="749300"/>
                  </a:lnTo>
                  <a:lnTo>
                    <a:pt x="437413" y="749300"/>
                  </a:lnTo>
                  <a:lnTo>
                    <a:pt x="444728" y="762000"/>
                  </a:lnTo>
                  <a:lnTo>
                    <a:pt x="449795" y="749300"/>
                  </a:lnTo>
                  <a:lnTo>
                    <a:pt x="451345" y="749300"/>
                  </a:lnTo>
                  <a:close/>
                </a:path>
                <a:path w="3456940" h="2036445">
                  <a:moveTo>
                    <a:pt x="451688" y="177800"/>
                  </a:moveTo>
                  <a:lnTo>
                    <a:pt x="437413" y="177800"/>
                  </a:lnTo>
                  <a:lnTo>
                    <a:pt x="435622" y="190500"/>
                  </a:lnTo>
                  <a:lnTo>
                    <a:pt x="447230" y="190500"/>
                  </a:lnTo>
                  <a:lnTo>
                    <a:pt x="451688" y="177800"/>
                  </a:lnTo>
                  <a:close/>
                </a:path>
                <a:path w="3456940" h="2036445">
                  <a:moveTo>
                    <a:pt x="452856" y="660400"/>
                  </a:moveTo>
                  <a:lnTo>
                    <a:pt x="452132" y="647700"/>
                  </a:lnTo>
                  <a:lnTo>
                    <a:pt x="438302" y="647700"/>
                  </a:lnTo>
                  <a:lnTo>
                    <a:pt x="437730" y="660400"/>
                  </a:lnTo>
                  <a:lnTo>
                    <a:pt x="452856" y="660400"/>
                  </a:lnTo>
                  <a:close/>
                </a:path>
                <a:path w="3456940" h="2036445">
                  <a:moveTo>
                    <a:pt x="454126" y="723900"/>
                  </a:moveTo>
                  <a:lnTo>
                    <a:pt x="452475" y="711200"/>
                  </a:lnTo>
                  <a:lnTo>
                    <a:pt x="439191" y="711200"/>
                  </a:lnTo>
                  <a:lnTo>
                    <a:pt x="437413" y="723900"/>
                  </a:lnTo>
                  <a:lnTo>
                    <a:pt x="454126" y="723900"/>
                  </a:lnTo>
                  <a:close/>
                </a:path>
                <a:path w="3456940" h="2036445">
                  <a:moveTo>
                    <a:pt x="454367" y="241300"/>
                  </a:moveTo>
                  <a:lnTo>
                    <a:pt x="439305" y="241300"/>
                  </a:lnTo>
                  <a:lnTo>
                    <a:pt x="444195" y="254000"/>
                  </a:lnTo>
                  <a:lnTo>
                    <a:pt x="454367" y="254000"/>
                  </a:lnTo>
                  <a:lnTo>
                    <a:pt x="454367" y="241300"/>
                  </a:lnTo>
                  <a:close/>
                </a:path>
                <a:path w="3456940" h="2036445">
                  <a:moveTo>
                    <a:pt x="455485" y="1714500"/>
                  </a:moveTo>
                  <a:lnTo>
                    <a:pt x="451637" y="1701800"/>
                  </a:lnTo>
                  <a:lnTo>
                    <a:pt x="440080" y="1701800"/>
                  </a:lnTo>
                  <a:lnTo>
                    <a:pt x="440080" y="1714500"/>
                  </a:lnTo>
                  <a:lnTo>
                    <a:pt x="455485" y="1714500"/>
                  </a:lnTo>
                  <a:close/>
                </a:path>
                <a:path w="3456940" h="2036445">
                  <a:moveTo>
                    <a:pt x="455485" y="1333500"/>
                  </a:moveTo>
                  <a:lnTo>
                    <a:pt x="451637" y="1320800"/>
                  </a:lnTo>
                  <a:lnTo>
                    <a:pt x="440080" y="1320800"/>
                  </a:lnTo>
                  <a:lnTo>
                    <a:pt x="440080" y="1333500"/>
                  </a:lnTo>
                  <a:lnTo>
                    <a:pt x="455485" y="1333500"/>
                  </a:lnTo>
                  <a:close/>
                </a:path>
                <a:path w="3456940" h="2036445">
                  <a:moveTo>
                    <a:pt x="455790" y="558800"/>
                  </a:moveTo>
                  <a:lnTo>
                    <a:pt x="452577" y="546100"/>
                  </a:lnTo>
                  <a:lnTo>
                    <a:pt x="441756" y="546100"/>
                  </a:lnTo>
                  <a:lnTo>
                    <a:pt x="439648" y="558800"/>
                  </a:lnTo>
                  <a:lnTo>
                    <a:pt x="455790" y="558800"/>
                  </a:lnTo>
                  <a:close/>
                </a:path>
                <a:path w="3456940" h="2036445">
                  <a:moveTo>
                    <a:pt x="456082" y="876300"/>
                  </a:moveTo>
                  <a:lnTo>
                    <a:pt x="440702" y="876300"/>
                  </a:lnTo>
                  <a:lnTo>
                    <a:pt x="441426" y="889000"/>
                  </a:lnTo>
                  <a:lnTo>
                    <a:pt x="455256" y="889000"/>
                  </a:lnTo>
                  <a:lnTo>
                    <a:pt x="456082" y="876300"/>
                  </a:lnTo>
                  <a:close/>
                </a:path>
                <a:path w="3456940" h="2036445">
                  <a:moveTo>
                    <a:pt x="456158" y="508000"/>
                  </a:moveTo>
                  <a:lnTo>
                    <a:pt x="451650" y="495300"/>
                  </a:lnTo>
                  <a:lnTo>
                    <a:pt x="445554" y="495300"/>
                  </a:lnTo>
                  <a:lnTo>
                    <a:pt x="440969" y="508000"/>
                  </a:lnTo>
                  <a:lnTo>
                    <a:pt x="445363" y="520700"/>
                  </a:lnTo>
                  <a:lnTo>
                    <a:pt x="451243" y="520700"/>
                  </a:lnTo>
                  <a:lnTo>
                    <a:pt x="455790" y="508000"/>
                  </a:lnTo>
                  <a:lnTo>
                    <a:pt x="456158" y="508000"/>
                  </a:lnTo>
                  <a:close/>
                </a:path>
                <a:path w="3456940" h="2036445">
                  <a:moveTo>
                    <a:pt x="456158" y="355600"/>
                  </a:moveTo>
                  <a:lnTo>
                    <a:pt x="444550" y="355600"/>
                  </a:lnTo>
                  <a:lnTo>
                    <a:pt x="436511" y="368300"/>
                  </a:lnTo>
                  <a:lnTo>
                    <a:pt x="456158" y="368300"/>
                  </a:lnTo>
                  <a:lnTo>
                    <a:pt x="456158" y="355600"/>
                  </a:lnTo>
                  <a:close/>
                </a:path>
                <a:path w="3456940" h="2036445">
                  <a:moveTo>
                    <a:pt x="456488" y="1536700"/>
                  </a:moveTo>
                  <a:lnTo>
                    <a:pt x="453047" y="1524000"/>
                  </a:lnTo>
                  <a:lnTo>
                    <a:pt x="440982" y="1524000"/>
                  </a:lnTo>
                  <a:lnTo>
                    <a:pt x="441871" y="1536700"/>
                  </a:lnTo>
                  <a:lnTo>
                    <a:pt x="456488" y="1536700"/>
                  </a:lnTo>
                  <a:close/>
                </a:path>
                <a:path w="3456940" h="2036445">
                  <a:moveTo>
                    <a:pt x="456488" y="1498600"/>
                  </a:moveTo>
                  <a:lnTo>
                    <a:pt x="441871" y="1498600"/>
                  </a:lnTo>
                  <a:lnTo>
                    <a:pt x="440982" y="1511300"/>
                  </a:lnTo>
                  <a:lnTo>
                    <a:pt x="453047" y="1511300"/>
                  </a:lnTo>
                  <a:lnTo>
                    <a:pt x="456488" y="1498600"/>
                  </a:lnTo>
                  <a:close/>
                </a:path>
                <a:path w="3456940" h="2036445">
                  <a:moveTo>
                    <a:pt x="457161" y="1231900"/>
                  </a:moveTo>
                  <a:lnTo>
                    <a:pt x="452399" y="1219200"/>
                  </a:lnTo>
                  <a:lnTo>
                    <a:pt x="444550" y="1219200"/>
                  </a:lnTo>
                  <a:lnTo>
                    <a:pt x="441871" y="1231900"/>
                  </a:lnTo>
                  <a:lnTo>
                    <a:pt x="445439" y="1244600"/>
                  </a:lnTo>
                  <a:lnTo>
                    <a:pt x="457047" y="1231900"/>
                  </a:lnTo>
                  <a:close/>
                </a:path>
                <a:path w="3456940" h="2036445">
                  <a:moveTo>
                    <a:pt x="458736" y="1803400"/>
                  </a:moveTo>
                  <a:lnTo>
                    <a:pt x="441871" y="1803400"/>
                  </a:lnTo>
                  <a:lnTo>
                    <a:pt x="444550" y="1816100"/>
                  </a:lnTo>
                  <a:lnTo>
                    <a:pt x="457161" y="1816100"/>
                  </a:lnTo>
                  <a:lnTo>
                    <a:pt x="458736" y="1803400"/>
                  </a:lnTo>
                  <a:close/>
                </a:path>
                <a:path w="3456940" h="2036445">
                  <a:moveTo>
                    <a:pt x="458825" y="152400"/>
                  </a:moveTo>
                  <a:lnTo>
                    <a:pt x="456133" y="139700"/>
                  </a:lnTo>
                  <a:lnTo>
                    <a:pt x="444398" y="139700"/>
                  </a:lnTo>
                  <a:lnTo>
                    <a:pt x="447230" y="152400"/>
                  </a:lnTo>
                  <a:lnTo>
                    <a:pt x="458825" y="152400"/>
                  </a:lnTo>
                  <a:close/>
                </a:path>
                <a:path w="3456940" h="2036445">
                  <a:moveTo>
                    <a:pt x="459498" y="76200"/>
                  </a:moveTo>
                  <a:lnTo>
                    <a:pt x="444093" y="76200"/>
                  </a:lnTo>
                  <a:lnTo>
                    <a:pt x="445109" y="88900"/>
                  </a:lnTo>
                  <a:lnTo>
                    <a:pt x="459143" y="88900"/>
                  </a:lnTo>
                  <a:lnTo>
                    <a:pt x="459498" y="76200"/>
                  </a:lnTo>
                  <a:close/>
                </a:path>
                <a:path w="3456940" h="2036445">
                  <a:moveTo>
                    <a:pt x="460616" y="584200"/>
                  </a:moveTo>
                  <a:lnTo>
                    <a:pt x="446671" y="584200"/>
                  </a:lnTo>
                  <a:lnTo>
                    <a:pt x="445262" y="596900"/>
                  </a:lnTo>
                  <a:lnTo>
                    <a:pt x="460616" y="596900"/>
                  </a:lnTo>
                  <a:lnTo>
                    <a:pt x="460616" y="584200"/>
                  </a:lnTo>
                  <a:close/>
                </a:path>
                <a:path w="3456940" h="2036445">
                  <a:moveTo>
                    <a:pt x="461505" y="317500"/>
                  </a:moveTo>
                  <a:lnTo>
                    <a:pt x="455256" y="304800"/>
                  </a:lnTo>
                  <a:lnTo>
                    <a:pt x="453478" y="317500"/>
                  </a:lnTo>
                  <a:lnTo>
                    <a:pt x="447230" y="317500"/>
                  </a:lnTo>
                  <a:lnTo>
                    <a:pt x="449084" y="330200"/>
                  </a:lnTo>
                  <a:lnTo>
                    <a:pt x="460159" y="330200"/>
                  </a:lnTo>
                  <a:lnTo>
                    <a:pt x="461505" y="317500"/>
                  </a:lnTo>
                  <a:close/>
                </a:path>
                <a:path w="3456940" h="2036445">
                  <a:moveTo>
                    <a:pt x="461505" y="215900"/>
                  </a:moveTo>
                  <a:lnTo>
                    <a:pt x="459397" y="203200"/>
                  </a:lnTo>
                  <a:lnTo>
                    <a:pt x="447827" y="203200"/>
                  </a:lnTo>
                  <a:lnTo>
                    <a:pt x="447230" y="215900"/>
                  </a:lnTo>
                  <a:lnTo>
                    <a:pt x="461505" y="215900"/>
                  </a:lnTo>
                  <a:close/>
                </a:path>
                <a:path w="3456940" h="2036445">
                  <a:moveTo>
                    <a:pt x="463296" y="457200"/>
                  </a:moveTo>
                  <a:lnTo>
                    <a:pt x="448830" y="457200"/>
                  </a:lnTo>
                  <a:lnTo>
                    <a:pt x="448678" y="469900"/>
                  </a:lnTo>
                  <a:lnTo>
                    <a:pt x="461505" y="469900"/>
                  </a:lnTo>
                  <a:lnTo>
                    <a:pt x="463296" y="457200"/>
                  </a:lnTo>
                  <a:close/>
                </a:path>
                <a:path w="3456940" h="2036445">
                  <a:moveTo>
                    <a:pt x="464845" y="774700"/>
                  </a:moveTo>
                  <a:lnTo>
                    <a:pt x="446328" y="774700"/>
                  </a:lnTo>
                  <a:lnTo>
                    <a:pt x="449910" y="787400"/>
                  </a:lnTo>
                  <a:lnTo>
                    <a:pt x="463181" y="787400"/>
                  </a:lnTo>
                  <a:lnTo>
                    <a:pt x="464845" y="774700"/>
                  </a:lnTo>
                  <a:close/>
                </a:path>
                <a:path w="3456940" h="2036445">
                  <a:moveTo>
                    <a:pt x="467753" y="114300"/>
                  </a:moveTo>
                  <a:lnTo>
                    <a:pt x="465074" y="101600"/>
                  </a:lnTo>
                  <a:lnTo>
                    <a:pt x="453034" y="101600"/>
                  </a:lnTo>
                  <a:lnTo>
                    <a:pt x="450773" y="114300"/>
                  </a:lnTo>
                  <a:lnTo>
                    <a:pt x="467753" y="114300"/>
                  </a:lnTo>
                  <a:close/>
                </a:path>
                <a:path w="3456940" h="2036445">
                  <a:moveTo>
                    <a:pt x="468655" y="1663700"/>
                  </a:moveTo>
                  <a:lnTo>
                    <a:pt x="452805" y="1663700"/>
                  </a:lnTo>
                  <a:lnTo>
                    <a:pt x="457962" y="1676400"/>
                  </a:lnTo>
                  <a:lnTo>
                    <a:pt x="468655" y="1663700"/>
                  </a:lnTo>
                  <a:close/>
                </a:path>
                <a:path w="3456940" h="2036445">
                  <a:moveTo>
                    <a:pt x="468655" y="1371600"/>
                  </a:moveTo>
                  <a:lnTo>
                    <a:pt x="452805" y="1371600"/>
                  </a:lnTo>
                  <a:lnTo>
                    <a:pt x="455345" y="1384300"/>
                  </a:lnTo>
                  <a:lnTo>
                    <a:pt x="467753" y="1384300"/>
                  </a:lnTo>
                  <a:lnTo>
                    <a:pt x="468655" y="1371600"/>
                  </a:lnTo>
                  <a:close/>
                </a:path>
                <a:path w="3456940" h="2036445">
                  <a:moveTo>
                    <a:pt x="470433" y="1828800"/>
                  </a:moveTo>
                  <a:lnTo>
                    <a:pt x="456158" y="1828800"/>
                  </a:lnTo>
                  <a:lnTo>
                    <a:pt x="455066" y="1841500"/>
                  </a:lnTo>
                  <a:lnTo>
                    <a:pt x="470433" y="1841500"/>
                  </a:lnTo>
                  <a:lnTo>
                    <a:pt x="470433" y="1828800"/>
                  </a:lnTo>
                  <a:close/>
                </a:path>
                <a:path w="3456940" h="2036445">
                  <a:moveTo>
                    <a:pt x="470433" y="1193800"/>
                  </a:moveTo>
                  <a:lnTo>
                    <a:pt x="456819" y="1193800"/>
                  </a:lnTo>
                  <a:lnTo>
                    <a:pt x="455066" y="1206500"/>
                  </a:lnTo>
                  <a:lnTo>
                    <a:pt x="470433" y="1206500"/>
                  </a:lnTo>
                  <a:lnTo>
                    <a:pt x="470433" y="1193800"/>
                  </a:lnTo>
                  <a:close/>
                </a:path>
                <a:path w="3456940" h="2036445">
                  <a:moveTo>
                    <a:pt x="470433" y="673100"/>
                  </a:moveTo>
                  <a:lnTo>
                    <a:pt x="454596" y="673100"/>
                  </a:lnTo>
                  <a:lnTo>
                    <a:pt x="456882" y="685800"/>
                  </a:lnTo>
                  <a:lnTo>
                    <a:pt x="454367" y="685800"/>
                  </a:lnTo>
                  <a:lnTo>
                    <a:pt x="454063" y="698500"/>
                  </a:lnTo>
                  <a:lnTo>
                    <a:pt x="469557" y="698500"/>
                  </a:lnTo>
                  <a:lnTo>
                    <a:pt x="468312" y="685800"/>
                  </a:lnTo>
                  <a:lnTo>
                    <a:pt x="469544" y="685800"/>
                  </a:lnTo>
                  <a:lnTo>
                    <a:pt x="470433" y="673100"/>
                  </a:lnTo>
                  <a:close/>
                </a:path>
                <a:path w="3456940" h="2036445">
                  <a:moveTo>
                    <a:pt x="471004" y="1562100"/>
                  </a:moveTo>
                  <a:lnTo>
                    <a:pt x="467753" y="1549400"/>
                  </a:lnTo>
                  <a:lnTo>
                    <a:pt x="457606" y="1549400"/>
                  </a:lnTo>
                  <a:lnTo>
                    <a:pt x="456336" y="1562100"/>
                  </a:lnTo>
                  <a:lnTo>
                    <a:pt x="471004" y="1562100"/>
                  </a:lnTo>
                  <a:close/>
                </a:path>
                <a:path w="3456940" h="2036445">
                  <a:moveTo>
                    <a:pt x="471004" y="1485900"/>
                  </a:moveTo>
                  <a:lnTo>
                    <a:pt x="470992" y="1473200"/>
                  </a:lnTo>
                  <a:lnTo>
                    <a:pt x="456336" y="1473200"/>
                  </a:lnTo>
                  <a:lnTo>
                    <a:pt x="457606" y="1485900"/>
                  </a:lnTo>
                  <a:lnTo>
                    <a:pt x="471004" y="1485900"/>
                  </a:lnTo>
                  <a:close/>
                </a:path>
                <a:path w="3456940" h="2036445">
                  <a:moveTo>
                    <a:pt x="472490" y="1600200"/>
                  </a:moveTo>
                  <a:lnTo>
                    <a:pt x="471322" y="1587500"/>
                  </a:lnTo>
                  <a:lnTo>
                    <a:pt x="457898" y="1587500"/>
                  </a:lnTo>
                  <a:lnTo>
                    <a:pt x="457047" y="1600200"/>
                  </a:lnTo>
                  <a:lnTo>
                    <a:pt x="472490" y="1600200"/>
                  </a:lnTo>
                  <a:close/>
                </a:path>
                <a:path w="3456940" h="2036445">
                  <a:moveTo>
                    <a:pt x="472490" y="1435100"/>
                  </a:moveTo>
                  <a:lnTo>
                    <a:pt x="457047" y="1435100"/>
                  </a:lnTo>
                  <a:lnTo>
                    <a:pt x="457898" y="1447800"/>
                  </a:lnTo>
                  <a:lnTo>
                    <a:pt x="471322" y="1447800"/>
                  </a:lnTo>
                  <a:lnTo>
                    <a:pt x="472490" y="1435100"/>
                  </a:lnTo>
                  <a:close/>
                </a:path>
                <a:path w="3456940" h="2036445">
                  <a:moveTo>
                    <a:pt x="472884" y="1016000"/>
                  </a:moveTo>
                  <a:lnTo>
                    <a:pt x="458825" y="1016000"/>
                  </a:lnTo>
                  <a:lnTo>
                    <a:pt x="456768" y="1028700"/>
                  </a:lnTo>
                  <a:lnTo>
                    <a:pt x="471322" y="1028700"/>
                  </a:lnTo>
                  <a:lnTo>
                    <a:pt x="472884" y="1016000"/>
                  </a:lnTo>
                  <a:close/>
                </a:path>
                <a:path w="3456940" h="2036445">
                  <a:moveTo>
                    <a:pt x="474002" y="622300"/>
                  </a:moveTo>
                  <a:lnTo>
                    <a:pt x="458825" y="622300"/>
                  </a:lnTo>
                  <a:lnTo>
                    <a:pt x="458685" y="635000"/>
                  </a:lnTo>
                  <a:lnTo>
                    <a:pt x="473113" y="635000"/>
                  </a:lnTo>
                  <a:lnTo>
                    <a:pt x="474002" y="622300"/>
                  </a:lnTo>
                  <a:close/>
                </a:path>
                <a:path w="3456940" h="2036445">
                  <a:moveTo>
                    <a:pt x="474827" y="38100"/>
                  </a:moveTo>
                  <a:lnTo>
                    <a:pt x="459193" y="38100"/>
                  </a:lnTo>
                  <a:lnTo>
                    <a:pt x="460171" y="50800"/>
                  </a:lnTo>
                  <a:lnTo>
                    <a:pt x="474002" y="50800"/>
                  </a:lnTo>
                  <a:lnTo>
                    <a:pt x="474827" y="38100"/>
                  </a:lnTo>
                  <a:close/>
                </a:path>
                <a:path w="3456940" h="2036445">
                  <a:moveTo>
                    <a:pt x="475792" y="889000"/>
                  </a:moveTo>
                  <a:lnTo>
                    <a:pt x="474903" y="889000"/>
                  </a:lnTo>
                  <a:lnTo>
                    <a:pt x="475462" y="889787"/>
                  </a:lnTo>
                  <a:lnTo>
                    <a:pt x="475792" y="889000"/>
                  </a:lnTo>
                  <a:close/>
                </a:path>
                <a:path w="3456940" h="2036445">
                  <a:moveTo>
                    <a:pt x="476681" y="1079500"/>
                  </a:moveTo>
                  <a:lnTo>
                    <a:pt x="475792" y="1066800"/>
                  </a:lnTo>
                  <a:lnTo>
                    <a:pt x="467753" y="1066800"/>
                  </a:lnTo>
                  <a:lnTo>
                    <a:pt x="462407" y="1079500"/>
                  </a:lnTo>
                  <a:lnTo>
                    <a:pt x="465074" y="1092200"/>
                  </a:lnTo>
                  <a:lnTo>
                    <a:pt x="476681" y="1092200"/>
                  </a:lnTo>
                  <a:lnTo>
                    <a:pt x="475792" y="1079500"/>
                  </a:lnTo>
                  <a:lnTo>
                    <a:pt x="476681" y="1079500"/>
                  </a:lnTo>
                  <a:close/>
                </a:path>
                <a:path w="3456940" h="2036445">
                  <a:moveTo>
                    <a:pt x="477583" y="952500"/>
                  </a:moveTo>
                  <a:lnTo>
                    <a:pt x="474002" y="939800"/>
                  </a:lnTo>
                  <a:lnTo>
                    <a:pt x="464185" y="939800"/>
                  </a:lnTo>
                  <a:lnTo>
                    <a:pt x="463118" y="952500"/>
                  </a:lnTo>
                  <a:lnTo>
                    <a:pt x="464972" y="952500"/>
                  </a:lnTo>
                  <a:lnTo>
                    <a:pt x="469328" y="965200"/>
                  </a:lnTo>
                  <a:lnTo>
                    <a:pt x="475792" y="952500"/>
                  </a:lnTo>
                  <a:lnTo>
                    <a:pt x="477583" y="952500"/>
                  </a:lnTo>
                  <a:close/>
                </a:path>
                <a:path w="3456940" h="2036445">
                  <a:moveTo>
                    <a:pt x="477583" y="533400"/>
                  </a:moveTo>
                  <a:lnTo>
                    <a:pt x="462140" y="533400"/>
                  </a:lnTo>
                  <a:lnTo>
                    <a:pt x="464185" y="546100"/>
                  </a:lnTo>
                  <a:lnTo>
                    <a:pt x="474903" y="546100"/>
                  </a:lnTo>
                  <a:lnTo>
                    <a:pt x="477583" y="533400"/>
                  </a:lnTo>
                  <a:close/>
                </a:path>
                <a:path w="3456940" h="2036445">
                  <a:moveTo>
                    <a:pt x="477583" y="381000"/>
                  </a:moveTo>
                  <a:lnTo>
                    <a:pt x="472224" y="368300"/>
                  </a:lnTo>
                  <a:lnTo>
                    <a:pt x="460616" y="368300"/>
                  </a:lnTo>
                  <a:lnTo>
                    <a:pt x="460616" y="381000"/>
                  </a:lnTo>
                  <a:lnTo>
                    <a:pt x="477583" y="381000"/>
                  </a:lnTo>
                  <a:close/>
                </a:path>
                <a:path w="3456940" h="2036445">
                  <a:moveTo>
                    <a:pt x="477583" y="254000"/>
                  </a:moveTo>
                  <a:lnTo>
                    <a:pt x="472821" y="241300"/>
                  </a:lnTo>
                  <a:lnTo>
                    <a:pt x="466979" y="241300"/>
                  </a:lnTo>
                  <a:lnTo>
                    <a:pt x="462635" y="254000"/>
                  </a:lnTo>
                  <a:lnTo>
                    <a:pt x="477583" y="254000"/>
                  </a:lnTo>
                  <a:close/>
                </a:path>
                <a:path w="3456940" h="2036445">
                  <a:moveTo>
                    <a:pt x="478028" y="1346200"/>
                  </a:moveTo>
                  <a:lnTo>
                    <a:pt x="472808" y="1333500"/>
                  </a:lnTo>
                  <a:lnTo>
                    <a:pt x="465074" y="1346200"/>
                  </a:lnTo>
                  <a:lnTo>
                    <a:pt x="467309" y="1346200"/>
                  </a:lnTo>
                  <a:lnTo>
                    <a:pt x="472617" y="1358900"/>
                  </a:lnTo>
                  <a:lnTo>
                    <a:pt x="477583" y="1346200"/>
                  </a:lnTo>
                  <a:lnTo>
                    <a:pt x="478028" y="1346200"/>
                  </a:lnTo>
                  <a:close/>
                </a:path>
                <a:path w="3456940" h="2036445">
                  <a:moveTo>
                    <a:pt x="478231" y="571500"/>
                  </a:moveTo>
                  <a:lnTo>
                    <a:pt x="474789" y="558800"/>
                  </a:lnTo>
                  <a:lnTo>
                    <a:pt x="469163" y="558800"/>
                  </a:lnTo>
                  <a:lnTo>
                    <a:pt x="463296" y="571500"/>
                  </a:lnTo>
                  <a:lnTo>
                    <a:pt x="464146" y="571500"/>
                  </a:lnTo>
                  <a:lnTo>
                    <a:pt x="468757" y="584200"/>
                  </a:lnTo>
                  <a:lnTo>
                    <a:pt x="474218" y="584200"/>
                  </a:lnTo>
                  <a:lnTo>
                    <a:pt x="477570" y="571500"/>
                  </a:lnTo>
                  <a:lnTo>
                    <a:pt x="478231" y="571500"/>
                  </a:lnTo>
                  <a:close/>
                </a:path>
                <a:path w="3456940" h="2036445">
                  <a:moveTo>
                    <a:pt x="478472" y="800100"/>
                  </a:moveTo>
                  <a:lnTo>
                    <a:pt x="462407" y="800100"/>
                  </a:lnTo>
                  <a:lnTo>
                    <a:pt x="463778" y="812800"/>
                  </a:lnTo>
                  <a:lnTo>
                    <a:pt x="478472" y="812800"/>
                  </a:lnTo>
                  <a:lnTo>
                    <a:pt x="478472" y="800100"/>
                  </a:lnTo>
                  <a:close/>
                </a:path>
                <a:path w="3456940" h="2036445">
                  <a:moveTo>
                    <a:pt x="479894" y="1689100"/>
                  </a:moveTo>
                  <a:lnTo>
                    <a:pt x="464019" y="1689100"/>
                  </a:lnTo>
                  <a:lnTo>
                    <a:pt x="465074" y="1701800"/>
                  </a:lnTo>
                  <a:lnTo>
                    <a:pt x="478028" y="1701800"/>
                  </a:lnTo>
                  <a:lnTo>
                    <a:pt x="479894" y="1689100"/>
                  </a:lnTo>
                  <a:close/>
                </a:path>
                <a:path w="3456940" h="2036445">
                  <a:moveTo>
                    <a:pt x="481037" y="63500"/>
                  </a:moveTo>
                  <a:lnTo>
                    <a:pt x="465035" y="63500"/>
                  </a:lnTo>
                  <a:lnTo>
                    <a:pt x="465975" y="76200"/>
                  </a:lnTo>
                  <a:lnTo>
                    <a:pt x="477583" y="76200"/>
                  </a:lnTo>
                  <a:lnTo>
                    <a:pt x="481037" y="63500"/>
                  </a:lnTo>
                  <a:close/>
                </a:path>
                <a:path w="3456940" h="2036445">
                  <a:moveTo>
                    <a:pt x="482930" y="1524000"/>
                  </a:moveTo>
                  <a:lnTo>
                    <a:pt x="481152" y="1511300"/>
                  </a:lnTo>
                  <a:lnTo>
                    <a:pt x="470433" y="1511300"/>
                  </a:lnTo>
                  <a:lnTo>
                    <a:pt x="467753" y="1524000"/>
                  </a:lnTo>
                  <a:lnTo>
                    <a:pt x="482930" y="1524000"/>
                  </a:lnTo>
                  <a:close/>
                </a:path>
                <a:path w="3456940" h="2036445">
                  <a:moveTo>
                    <a:pt x="484720" y="228600"/>
                  </a:moveTo>
                  <a:lnTo>
                    <a:pt x="479615" y="215900"/>
                  </a:lnTo>
                  <a:lnTo>
                    <a:pt x="474002" y="215900"/>
                  </a:lnTo>
                  <a:lnTo>
                    <a:pt x="470408" y="228600"/>
                  </a:lnTo>
                  <a:lnTo>
                    <a:pt x="471322" y="228600"/>
                  </a:lnTo>
                  <a:lnTo>
                    <a:pt x="476554" y="241300"/>
                  </a:lnTo>
                  <a:lnTo>
                    <a:pt x="482371" y="228600"/>
                  </a:lnTo>
                  <a:lnTo>
                    <a:pt x="484720" y="228600"/>
                  </a:lnTo>
                  <a:close/>
                </a:path>
                <a:path w="3456940" h="2036445">
                  <a:moveTo>
                    <a:pt x="485165" y="901700"/>
                  </a:moveTo>
                  <a:lnTo>
                    <a:pt x="483831" y="901700"/>
                  </a:lnTo>
                  <a:lnTo>
                    <a:pt x="475462" y="889787"/>
                  </a:lnTo>
                  <a:lnTo>
                    <a:pt x="470433" y="901700"/>
                  </a:lnTo>
                  <a:lnTo>
                    <a:pt x="470433" y="914400"/>
                  </a:lnTo>
                  <a:lnTo>
                    <a:pt x="479806" y="914400"/>
                  </a:lnTo>
                  <a:lnTo>
                    <a:pt x="485165" y="901700"/>
                  </a:lnTo>
                  <a:close/>
                </a:path>
                <a:path w="3456940" h="2036445">
                  <a:moveTo>
                    <a:pt x="485609" y="863600"/>
                  </a:moveTo>
                  <a:lnTo>
                    <a:pt x="477507" y="850900"/>
                  </a:lnTo>
                  <a:lnTo>
                    <a:pt x="472338" y="863600"/>
                  </a:lnTo>
                  <a:lnTo>
                    <a:pt x="470674" y="863600"/>
                  </a:lnTo>
                  <a:lnTo>
                    <a:pt x="473113" y="876300"/>
                  </a:lnTo>
                  <a:lnTo>
                    <a:pt x="480593" y="876300"/>
                  </a:lnTo>
                  <a:lnTo>
                    <a:pt x="485394" y="863600"/>
                  </a:lnTo>
                  <a:lnTo>
                    <a:pt x="485609" y="863600"/>
                  </a:lnTo>
                  <a:close/>
                </a:path>
                <a:path w="3456940" h="2036445">
                  <a:moveTo>
                    <a:pt x="485609" y="152400"/>
                  </a:moveTo>
                  <a:lnTo>
                    <a:pt x="468096" y="152400"/>
                  </a:lnTo>
                  <a:lnTo>
                    <a:pt x="468871" y="165100"/>
                  </a:lnTo>
                  <a:lnTo>
                    <a:pt x="481152" y="165100"/>
                  </a:lnTo>
                  <a:lnTo>
                    <a:pt x="485609" y="152400"/>
                  </a:lnTo>
                  <a:close/>
                </a:path>
                <a:path w="3456940" h="2036445">
                  <a:moveTo>
                    <a:pt x="487045" y="12700"/>
                  </a:moveTo>
                  <a:lnTo>
                    <a:pt x="484720" y="0"/>
                  </a:lnTo>
                  <a:lnTo>
                    <a:pt x="473113" y="12700"/>
                  </a:lnTo>
                  <a:lnTo>
                    <a:pt x="478320" y="25400"/>
                  </a:lnTo>
                  <a:lnTo>
                    <a:pt x="483933" y="12700"/>
                  </a:lnTo>
                  <a:lnTo>
                    <a:pt x="487045" y="12700"/>
                  </a:lnTo>
                  <a:close/>
                </a:path>
                <a:path w="3456940" h="2036445">
                  <a:moveTo>
                    <a:pt x="487172" y="1790700"/>
                  </a:moveTo>
                  <a:lnTo>
                    <a:pt x="485394" y="1778000"/>
                  </a:lnTo>
                  <a:lnTo>
                    <a:pt x="473113" y="1778000"/>
                  </a:lnTo>
                  <a:lnTo>
                    <a:pt x="470674" y="1790700"/>
                  </a:lnTo>
                  <a:lnTo>
                    <a:pt x="487172" y="1790700"/>
                  </a:lnTo>
                  <a:close/>
                </a:path>
                <a:path w="3456940" h="2036445">
                  <a:moveTo>
                    <a:pt x="487172" y="1244600"/>
                  </a:moveTo>
                  <a:lnTo>
                    <a:pt x="470674" y="1244600"/>
                  </a:lnTo>
                  <a:lnTo>
                    <a:pt x="473113" y="1257300"/>
                  </a:lnTo>
                  <a:lnTo>
                    <a:pt x="485394" y="1257300"/>
                  </a:lnTo>
                  <a:lnTo>
                    <a:pt x="487172" y="1244600"/>
                  </a:lnTo>
                  <a:close/>
                </a:path>
                <a:path w="3456940" h="2036445">
                  <a:moveTo>
                    <a:pt x="487184" y="330200"/>
                  </a:moveTo>
                  <a:lnTo>
                    <a:pt x="486841" y="317500"/>
                  </a:lnTo>
                  <a:lnTo>
                    <a:pt x="471322" y="317500"/>
                  </a:lnTo>
                  <a:lnTo>
                    <a:pt x="470433" y="330200"/>
                  </a:lnTo>
                  <a:lnTo>
                    <a:pt x="487184" y="330200"/>
                  </a:lnTo>
                  <a:close/>
                </a:path>
                <a:path w="3456940" h="2036445">
                  <a:moveTo>
                    <a:pt x="489178" y="114300"/>
                  </a:moveTo>
                  <a:lnTo>
                    <a:pt x="488721" y="101600"/>
                  </a:lnTo>
                  <a:lnTo>
                    <a:pt x="476758" y="101600"/>
                  </a:lnTo>
                  <a:lnTo>
                    <a:pt x="475792" y="114300"/>
                  </a:lnTo>
                  <a:lnTo>
                    <a:pt x="489178" y="114300"/>
                  </a:lnTo>
                  <a:close/>
                </a:path>
                <a:path w="3456940" h="2036445">
                  <a:moveTo>
                    <a:pt x="490080" y="1752600"/>
                  </a:moveTo>
                  <a:lnTo>
                    <a:pt x="489178" y="1739900"/>
                  </a:lnTo>
                  <a:lnTo>
                    <a:pt x="475792" y="1739900"/>
                  </a:lnTo>
                  <a:lnTo>
                    <a:pt x="475132" y="1752600"/>
                  </a:lnTo>
                  <a:lnTo>
                    <a:pt x="490080" y="1752600"/>
                  </a:lnTo>
                  <a:close/>
                </a:path>
                <a:path w="3456940" h="2036445">
                  <a:moveTo>
                    <a:pt x="490080" y="1282700"/>
                  </a:moveTo>
                  <a:lnTo>
                    <a:pt x="475132" y="1282700"/>
                  </a:lnTo>
                  <a:lnTo>
                    <a:pt x="475792" y="1295400"/>
                  </a:lnTo>
                  <a:lnTo>
                    <a:pt x="489178" y="1295400"/>
                  </a:lnTo>
                  <a:lnTo>
                    <a:pt x="490080" y="1282700"/>
                  </a:lnTo>
                  <a:close/>
                </a:path>
                <a:path w="3456940" h="2036445">
                  <a:moveTo>
                    <a:pt x="490080" y="1054100"/>
                  </a:moveTo>
                  <a:lnTo>
                    <a:pt x="473113" y="1054100"/>
                  </a:lnTo>
                  <a:lnTo>
                    <a:pt x="476681" y="1066800"/>
                  </a:lnTo>
                  <a:lnTo>
                    <a:pt x="488289" y="1066800"/>
                  </a:lnTo>
                  <a:lnTo>
                    <a:pt x="490080" y="1054100"/>
                  </a:lnTo>
                  <a:close/>
                </a:path>
                <a:path w="3456940" h="2036445">
                  <a:moveTo>
                    <a:pt x="490740" y="736600"/>
                  </a:moveTo>
                  <a:lnTo>
                    <a:pt x="488200" y="723900"/>
                  </a:lnTo>
                  <a:lnTo>
                    <a:pt x="475792" y="723900"/>
                  </a:lnTo>
                  <a:lnTo>
                    <a:pt x="474903" y="736600"/>
                  </a:lnTo>
                  <a:lnTo>
                    <a:pt x="490740" y="736600"/>
                  </a:lnTo>
                  <a:close/>
                </a:path>
                <a:path w="3456940" h="2036445">
                  <a:moveTo>
                    <a:pt x="490969" y="1612900"/>
                  </a:moveTo>
                  <a:lnTo>
                    <a:pt x="490245" y="1600200"/>
                  </a:lnTo>
                  <a:lnTo>
                    <a:pt x="478409" y="1600200"/>
                  </a:lnTo>
                  <a:lnTo>
                    <a:pt x="476681" y="1612900"/>
                  </a:lnTo>
                  <a:lnTo>
                    <a:pt x="490969" y="1612900"/>
                  </a:lnTo>
                  <a:close/>
                </a:path>
                <a:path w="3456940" h="2036445">
                  <a:moveTo>
                    <a:pt x="490969" y="1422400"/>
                  </a:moveTo>
                  <a:lnTo>
                    <a:pt x="482041" y="1422400"/>
                  </a:lnTo>
                  <a:lnTo>
                    <a:pt x="476681" y="1435100"/>
                  </a:lnTo>
                  <a:lnTo>
                    <a:pt x="490245" y="1435100"/>
                  </a:lnTo>
                  <a:lnTo>
                    <a:pt x="490969" y="1422400"/>
                  </a:lnTo>
                  <a:close/>
                </a:path>
                <a:path w="3456940" h="2036445">
                  <a:moveTo>
                    <a:pt x="492747" y="774700"/>
                  </a:moveTo>
                  <a:lnTo>
                    <a:pt x="491858" y="762000"/>
                  </a:lnTo>
                  <a:lnTo>
                    <a:pt x="478472" y="762000"/>
                  </a:lnTo>
                  <a:lnTo>
                    <a:pt x="477583" y="774700"/>
                  </a:lnTo>
                  <a:lnTo>
                    <a:pt x="483831" y="787400"/>
                  </a:lnTo>
                  <a:lnTo>
                    <a:pt x="486498" y="774700"/>
                  </a:lnTo>
                  <a:lnTo>
                    <a:pt x="492747" y="774700"/>
                  </a:lnTo>
                  <a:close/>
                </a:path>
                <a:path w="3456940" h="2036445">
                  <a:moveTo>
                    <a:pt x="494906" y="647700"/>
                  </a:moveTo>
                  <a:lnTo>
                    <a:pt x="489178" y="647700"/>
                  </a:lnTo>
                  <a:lnTo>
                    <a:pt x="483831" y="635000"/>
                  </a:lnTo>
                  <a:lnTo>
                    <a:pt x="481152" y="647700"/>
                  </a:lnTo>
                  <a:lnTo>
                    <a:pt x="477583" y="647700"/>
                  </a:lnTo>
                  <a:lnTo>
                    <a:pt x="484911" y="660400"/>
                  </a:lnTo>
                  <a:lnTo>
                    <a:pt x="492086" y="660400"/>
                  </a:lnTo>
                  <a:lnTo>
                    <a:pt x="494906" y="647700"/>
                  </a:lnTo>
                  <a:close/>
                </a:path>
                <a:path w="3456940" h="2036445">
                  <a:moveTo>
                    <a:pt x="494982" y="1638300"/>
                  </a:moveTo>
                  <a:lnTo>
                    <a:pt x="492747" y="1638300"/>
                  </a:lnTo>
                  <a:lnTo>
                    <a:pt x="486295" y="1625600"/>
                  </a:lnTo>
                  <a:lnTo>
                    <a:pt x="481926" y="1638300"/>
                  </a:lnTo>
                  <a:lnTo>
                    <a:pt x="480072" y="1638300"/>
                  </a:lnTo>
                  <a:lnTo>
                    <a:pt x="481152" y="1651000"/>
                  </a:lnTo>
                  <a:lnTo>
                    <a:pt x="490245" y="1651000"/>
                  </a:lnTo>
                  <a:lnTo>
                    <a:pt x="494982" y="1638300"/>
                  </a:lnTo>
                  <a:close/>
                </a:path>
                <a:path w="3456940" h="2036445">
                  <a:moveTo>
                    <a:pt x="495706" y="1397000"/>
                  </a:moveTo>
                  <a:lnTo>
                    <a:pt x="480072" y="1397000"/>
                  </a:lnTo>
                  <a:lnTo>
                    <a:pt x="481926" y="1409700"/>
                  </a:lnTo>
                  <a:lnTo>
                    <a:pt x="492747" y="1409700"/>
                  </a:lnTo>
                  <a:lnTo>
                    <a:pt x="495706" y="1397000"/>
                  </a:lnTo>
                  <a:close/>
                </a:path>
                <a:path w="3456940" h="2036445">
                  <a:moveTo>
                    <a:pt x="496252" y="977900"/>
                  </a:moveTo>
                  <a:lnTo>
                    <a:pt x="480580" y="977900"/>
                  </a:lnTo>
                  <a:lnTo>
                    <a:pt x="481926" y="990600"/>
                  </a:lnTo>
                  <a:lnTo>
                    <a:pt x="492747" y="990600"/>
                  </a:lnTo>
                  <a:lnTo>
                    <a:pt x="496252" y="977900"/>
                  </a:lnTo>
                  <a:close/>
                </a:path>
                <a:path w="3456940" h="2036445">
                  <a:moveTo>
                    <a:pt x="497509" y="406400"/>
                  </a:moveTo>
                  <a:lnTo>
                    <a:pt x="491744" y="393700"/>
                  </a:lnTo>
                  <a:lnTo>
                    <a:pt x="484479" y="406400"/>
                  </a:lnTo>
                  <a:lnTo>
                    <a:pt x="483831" y="419100"/>
                  </a:lnTo>
                  <a:lnTo>
                    <a:pt x="493649" y="419100"/>
                  </a:lnTo>
                  <a:lnTo>
                    <a:pt x="497509" y="406400"/>
                  </a:lnTo>
                  <a:close/>
                </a:path>
                <a:path w="3456940" h="2036445">
                  <a:moveTo>
                    <a:pt x="498106" y="444500"/>
                  </a:moveTo>
                  <a:lnTo>
                    <a:pt x="481152" y="444500"/>
                  </a:lnTo>
                  <a:lnTo>
                    <a:pt x="485305" y="457200"/>
                  </a:lnTo>
                  <a:lnTo>
                    <a:pt x="474002" y="457200"/>
                  </a:lnTo>
                  <a:lnTo>
                    <a:pt x="472224" y="482600"/>
                  </a:lnTo>
                  <a:lnTo>
                    <a:pt x="489178" y="482600"/>
                  </a:lnTo>
                  <a:lnTo>
                    <a:pt x="490969" y="469900"/>
                  </a:lnTo>
                  <a:lnTo>
                    <a:pt x="487400" y="457200"/>
                  </a:lnTo>
                  <a:lnTo>
                    <a:pt x="494957" y="457200"/>
                  </a:lnTo>
                  <a:lnTo>
                    <a:pt x="498106" y="444500"/>
                  </a:lnTo>
                  <a:close/>
                </a:path>
                <a:path w="3456940" h="2036445">
                  <a:moveTo>
                    <a:pt x="499656" y="1041400"/>
                  </a:moveTo>
                  <a:lnTo>
                    <a:pt x="496328" y="1028700"/>
                  </a:lnTo>
                  <a:lnTo>
                    <a:pt x="486841" y="1028700"/>
                  </a:lnTo>
                  <a:lnTo>
                    <a:pt x="484403" y="1041400"/>
                  </a:lnTo>
                  <a:lnTo>
                    <a:pt x="499656" y="1041400"/>
                  </a:lnTo>
                  <a:close/>
                </a:path>
                <a:path w="3456940" h="2036445">
                  <a:moveTo>
                    <a:pt x="499910" y="292100"/>
                  </a:moveTo>
                  <a:lnTo>
                    <a:pt x="498995" y="279400"/>
                  </a:lnTo>
                  <a:lnTo>
                    <a:pt x="484720" y="279400"/>
                  </a:lnTo>
                  <a:lnTo>
                    <a:pt x="483831" y="292100"/>
                  </a:lnTo>
                  <a:lnTo>
                    <a:pt x="499910" y="292100"/>
                  </a:lnTo>
                  <a:close/>
                </a:path>
                <a:path w="3456940" h="2036445">
                  <a:moveTo>
                    <a:pt x="500786" y="698500"/>
                  </a:moveTo>
                  <a:lnTo>
                    <a:pt x="499668" y="685800"/>
                  </a:lnTo>
                  <a:lnTo>
                    <a:pt x="485609" y="685800"/>
                  </a:lnTo>
                  <a:lnTo>
                    <a:pt x="485343" y="698500"/>
                  </a:lnTo>
                  <a:lnTo>
                    <a:pt x="500786" y="698500"/>
                  </a:lnTo>
                  <a:close/>
                </a:path>
                <a:path w="3456940" h="2036445">
                  <a:moveTo>
                    <a:pt x="502577" y="787400"/>
                  </a:moveTo>
                  <a:lnTo>
                    <a:pt x="485609" y="787400"/>
                  </a:lnTo>
                  <a:lnTo>
                    <a:pt x="483831" y="800100"/>
                  </a:lnTo>
                  <a:lnTo>
                    <a:pt x="501675" y="800100"/>
                  </a:lnTo>
                  <a:lnTo>
                    <a:pt x="502577" y="787400"/>
                  </a:lnTo>
                  <a:close/>
                </a:path>
                <a:path w="3456940" h="2036445">
                  <a:moveTo>
                    <a:pt x="502970" y="215900"/>
                  </a:moveTo>
                  <a:lnTo>
                    <a:pt x="501561" y="203200"/>
                  </a:lnTo>
                  <a:lnTo>
                    <a:pt x="488289" y="203200"/>
                  </a:lnTo>
                  <a:lnTo>
                    <a:pt x="487730" y="215900"/>
                  </a:lnTo>
                  <a:lnTo>
                    <a:pt x="502970" y="215900"/>
                  </a:lnTo>
                  <a:close/>
                </a:path>
                <a:path w="3456940" h="2036445">
                  <a:moveTo>
                    <a:pt x="504253" y="546100"/>
                  </a:moveTo>
                  <a:lnTo>
                    <a:pt x="488657" y="546100"/>
                  </a:lnTo>
                  <a:lnTo>
                    <a:pt x="490080" y="558800"/>
                  </a:lnTo>
                  <a:lnTo>
                    <a:pt x="500456" y="558800"/>
                  </a:lnTo>
                  <a:lnTo>
                    <a:pt x="504253" y="546100"/>
                  </a:lnTo>
                  <a:close/>
                </a:path>
                <a:path w="3456940" h="2036445">
                  <a:moveTo>
                    <a:pt x="504278" y="1562100"/>
                  </a:moveTo>
                  <a:lnTo>
                    <a:pt x="503466" y="1562100"/>
                  </a:lnTo>
                  <a:lnTo>
                    <a:pt x="494982" y="1549400"/>
                  </a:lnTo>
                  <a:lnTo>
                    <a:pt x="489851" y="1562100"/>
                  </a:lnTo>
                  <a:lnTo>
                    <a:pt x="490969" y="1562100"/>
                  </a:lnTo>
                  <a:lnTo>
                    <a:pt x="496189" y="1574800"/>
                  </a:lnTo>
                  <a:lnTo>
                    <a:pt x="501230" y="1574800"/>
                  </a:lnTo>
                  <a:lnTo>
                    <a:pt x="504278" y="1562100"/>
                  </a:lnTo>
                  <a:close/>
                </a:path>
                <a:path w="3456940" h="2036445">
                  <a:moveTo>
                    <a:pt x="504278" y="1473200"/>
                  </a:moveTo>
                  <a:lnTo>
                    <a:pt x="488403" y="1473200"/>
                  </a:lnTo>
                  <a:lnTo>
                    <a:pt x="489851" y="1485900"/>
                  </a:lnTo>
                  <a:lnTo>
                    <a:pt x="503466" y="1485900"/>
                  </a:lnTo>
                  <a:lnTo>
                    <a:pt x="504278" y="1473200"/>
                  </a:lnTo>
                  <a:close/>
                </a:path>
                <a:path w="3456940" h="2036445">
                  <a:moveTo>
                    <a:pt x="504799" y="1358900"/>
                  </a:moveTo>
                  <a:lnTo>
                    <a:pt x="502577" y="1358900"/>
                  </a:lnTo>
                  <a:lnTo>
                    <a:pt x="496112" y="1346200"/>
                  </a:lnTo>
                  <a:lnTo>
                    <a:pt x="491744" y="1358900"/>
                  </a:lnTo>
                  <a:lnTo>
                    <a:pt x="489889" y="1358900"/>
                  </a:lnTo>
                  <a:lnTo>
                    <a:pt x="490969" y="1371600"/>
                  </a:lnTo>
                  <a:lnTo>
                    <a:pt x="499808" y="1371600"/>
                  </a:lnTo>
                  <a:lnTo>
                    <a:pt x="504799" y="1358900"/>
                  </a:lnTo>
                  <a:close/>
                </a:path>
                <a:path w="3456940" h="2036445">
                  <a:moveTo>
                    <a:pt x="504888" y="355600"/>
                  </a:moveTo>
                  <a:lnTo>
                    <a:pt x="490080" y="355600"/>
                  </a:lnTo>
                  <a:lnTo>
                    <a:pt x="488289" y="368300"/>
                  </a:lnTo>
                  <a:lnTo>
                    <a:pt x="502577" y="368300"/>
                  </a:lnTo>
                  <a:lnTo>
                    <a:pt x="504888" y="355600"/>
                  </a:lnTo>
                  <a:close/>
                </a:path>
                <a:path w="3456940" h="2036445">
                  <a:moveTo>
                    <a:pt x="505777" y="1676400"/>
                  </a:moveTo>
                  <a:lnTo>
                    <a:pt x="489889" y="1676400"/>
                  </a:lnTo>
                  <a:lnTo>
                    <a:pt x="491744" y="1689100"/>
                  </a:lnTo>
                  <a:lnTo>
                    <a:pt x="502577" y="1689100"/>
                  </a:lnTo>
                  <a:lnTo>
                    <a:pt x="505777" y="1676400"/>
                  </a:lnTo>
                  <a:close/>
                </a:path>
                <a:path w="3456940" h="2036445">
                  <a:moveTo>
                    <a:pt x="507034" y="1854200"/>
                  </a:moveTo>
                  <a:lnTo>
                    <a:pt x="490969" y="1854200"/>
                  </a:lnTo>
                  <a:lnTo>
                    <a:pt x="490969" y="1866900"/>
                  </a:lnTo>
                  <a:lnTo>
                    <a:pt x="505244" y="1866900"/>
                  </a:lnTo>
                  <a:lnTo>
                    <a:pt x="507034" y="1854200"/>
                  </a:lnTo>
                  <a:close/>
                </a:path>
                <a:path w="3456940" h="2036445">
                  <a:moveTo>
                    <a:pt x="507034" y="1193800"/>
                  </a:moveTo>
                  <a:lnTo>
                    <a:pt x="505244" y="1181100"/>
                  </a:lnTo>
                  <a:lnTo>
                    <a:pt x="498106" y="1168400"/>
                  </a:lnTo>
                  <a:lnTo>
                    <a:pt x="497217" y="1168400"/>
                  </a:lnTo>
                  <a:lnTo>
                    <a:pt x="490969" y="1181100"/>
                  </a:lnTo>
                  <a:lnTo>
                    <a:pt x="490969" y="1193800"/>
                  </a:lnTo>
                  <a:lnTo>
                    <a:pt x="507034" y="1193800"/>
                  </a:lnTo>
                  <a:close/>
                </a:path>
                <a:path w="3456940" h="2036445">
                  <a:moveTo>
                    <a:pt x="507441" y="584200"/>
                  </a:moveTo>
                  <a:lnTo>
                    <a:pt x="491947" y="584200"/>
                  </a:lnTo>
                  <a:lnTo>
                    <a:pt x="492747" y="596900"/>
                  </a:lnTo>
                  <a:lnTo>
                    <a:pt x="487400" y="596900"/>
                  </a:lnTo>
                  <a:lnTo>
                    <a:pt x="484327" y="609600"/>
                  </a:lnTo>
                  <a:lnTo>
                    <a:pt x="488848" y="609600"/>
                  </a:lnTo>
                  <a:lnTo>
                    <a:pt x="494093" y="622300"/>
                  </a:lnTo>
                  <a:lnTo>
                    <a:pt x="498665" y="609600"/>
                  </a:lnTo>
                  <a:lnTo>
                    <a:pt x="499897" y="609600"/>
                  </a:lnTo>
                  <a:lnTo>
                    <a:pt x="493141" y="596900"/>
                  </a:lnTo>
                  <a:lnTo>
                    <a:pt x="504698" y="596900"/>
                  </a:lnTo>
                  <a:lnTo>
                    <a:pt x="507441" y="584200"/>
                  </a:lnTo>
                  <a:close/>
                </a:path>
                <a:path w="3456940" h="2036445">
                  <a:moveTo>
                    <a:pt x="508711" y="139700"/>
                  </a:moveTo>
                  <a:lnTo>
                    <a:pt x="493649" y="139700"/>
                  </a:lnTo>
                  <a:lnTo>
                    <a:pt x="493649" y="152400"/>
                  </a:lnTo>
                  <a:lnTo>
                    <a:pt x="506831" y="152400"/>
                  </a:lnTo>
                  <a:lnTo>
                    <a:pt x="508711" y="139700"/>
                  </a:lnTo>
                  <a:close/>
                </a:path>
                <a:path w="3456940" h="2036445">
                  <a:moveTo>
                    <a:pt x="509892" y="622300"/>
                  </a:moveTo>
                  <a:lnTo>
                    <a:pt x="494538" y="622300"/>
                  </a:lnTo>
                  <a:lnTo>
                    <a:pt x="493649" y="635000"/>
                  </a:lnTo>
                  <a:lnTo>
                    <a:pt x="508825" y="635000"/>
                  </a:lnTo>
                  <a:lnTo>
                    <a:pt x="509892" y="622300"/>
                  </a:lnTo>
                  <a:close/>
                </a:path>
                <a:path w="3456940" h="2036445">
                  <a:moveTo>
                    <a:pt x="510120" y="38100"/>
                  </a:moveTo>
                  <a:lnTo>
                    <a:pt x="496646" y="38100"/>
                  </a:lnTo>
                  <a:lnTo>
                    <a:pt x="503796" y="50800"/>
                  </a:lnTo>
                  <a:lnTo>
                    <a:pt x="510120" y="38100"/>
                  </a:lnTo>
                  <a:close/>
                </a:path>
                <a:path w="3456940" h="2036445">
                  <a:moveTo>
                    <a:pt x="510603" y="1939594"/>
                  </a:moveTo>
                  <a:lnTo>
                    <a:pt x="507034" y="1930654"/>
                  </a:lnTo>
                  <a:lnTo>
                    <a:pt x="502577" y="1931543"/>
                  </a:lnTo>
                  <a:lnTo>
                    <a:pt x="495427" y="1936013"/>
                  </a:lnTo>
                  <a:lnTo>
                    <a:pt x="495427" y="1944966"/>
                  </a:lnTo>
                  <a:lnTo>
                    <a:pt x="501675" y="1948535"/>
                  </a:lnTo>
                  <a:lnTo>
                    <a:pt x="509714" y="1946744"/>
                  </a:lnTo>
                  <a:lnTo>
                    <a:pt x="510603" y="1939594"/>
                  </a:lnTo>
                  <a:close/>
                </a:path>
                <a:path w="3456940" h="2036445">
                  <a:moveTo>
                    <a:pt x="510603" y="1104900"/>
                  </a:moveTo>
                  <a:lnTo>
                    <a:pt x="509714" y="1092200"/>
                  </a:lnTo>
                  <a:lnTo>
                    <a:pt x="501675" y="1092200"/>
                  </a:lnTo>
                  <a:lnTo>
                    <a:pt x="495427" y="1104900"/>
                  </a:lnTo>
                  <a:lnTo>
                    <a:pt x="502577" y="1117600"/>
                  </a:lnTo>
                  <a:lnTo>
                    <a:pt x="507034" y="1117600"/>
                  </a:lnTo>
                  <a:lnTo>
                    <a:pt x="510603" y="1104900"/>
                  </a:lnTo>
                  <a:close/>
                </a:path>
                <a:path w="3456940" h="2036445">
                  <a:moveTo>
                    <a:pt x="511492" y="317500"/>
                  </a:moveTo>
                  <a:lnTo>
                    <a:pt x="510311" y="304800"/>
                  </a:lnTo>
                  <a:lnTo>
                    <a:pt x="496557" y="304800"/>
                  </a:lnTo>
                  <a:lnTo>
                    <a:pt x="499897" y="317500"/>
                  </a:lnTo>
                  <a:lnTo>
                    <a:pt x="511492" y="317500"/>
                  </a:lnTo>
                  <a:close/>
                </a:path>
                <a:path w="3456940" h="2036445">
                  <a:moveTo>
                    <a:pt x="511949" y="939800"/>
                  </a:moveTo>
                  <a:lnTo>
                    <a:pt x="509714" y="927100"/>
                  </a:lnTo>
                  <a:lnTo>
                    <a:pt x="497217" y="927100"/>
                  </a:lnTo>
                  <a:lnTo>
                    <a:pt x="493649" y="939800"/>
                  </a:lnTo>
                  <a:lnTo>
                    <a:pt x="511949" y="939800"/>
                  </a:lnTo>
                  <a:close/>
                </a:path>
                <a:path w="3456940" h="2036445">
                  <a:moveTo>
                    <a:pt x="512394" y="1739900"/>
                  </a:moveTo>
                  <a:lnTo>
                    <a:pt x="511937" y="1727200"/>
                  </a:lnTo>
                  <a:lnTo>
                    <a:pt x="499960" y="1727200"/>
                  </a:lnTo>
                  <a:lnTo>
                    <a:pt x="498995" y="1739900"/>
                  </a:lnTo>
                  <a:lnTo>
                    <a:pt x="512394" y="1739900"/>
                  </a:lnTo>
                  <a:close/>
                </a:path>
                <a:path w="3456940" h="2036445">
                  <a:moveTo>
                    <a:pt x="512394" y="1295400"/>
                  </a:moveTo>
                  <a:lnTo>
                    <a:pt x="498995" y="1295400"/>
                  </a:lnTo>
                  <a:lnTo>
                    <a:pt x="499960" y="1308100"/>
                  </a:lnTo>
                  <a:lnTo>
                    <a:pt x="511937" y="1308100"/>
                  </a:lnTo>
                  <a:lnTo>
                    <a:pt x="512394" y="1295400"/>
                  </a:lnTo>
                  <a:close/>
                </a:path>
                <a:path w="3456940" h="2036445">
                  <a:moveTo>
                    <a:pt x="513181" y="63500"/>
                  </a:moveTo>
                  <a:lnTo>
                    <a:pt x="498995" y="63500"/>
                  </a:lnTo>
                  <a:lnTo>
                    <a:pt x="498995" y="76200"/>
                  </a:lnTo>
                  <a:lnTo>
                    <a:pt x="512394" y="76200"/>
                  </a:lnTo>
                  <a:lnTo>
                    <a:pt x="513181" y="63500"/>
                  </a:lnTo>
                  <a:close/>
                </a:path>
                <a:path w="3456940" h="2036445">
                  <a:moveTo>
                    <a:pt x="514083" y="254000"/>
                  </a:moveTo>
                  <a:lnTo>
                    <a:pt x="497700" y="254000"/>
                  </a:lnTo>
                  <a:lnTo>
                    <a:pt x="499897" y="266700"/>
                  </a:lnTo>
                  <a:lnTo>
                    <a:pt x="510489" y="266700"/>
                  </a:lnTo>
                  <a:lnTo>
                    <a:pt x="514083" y="254000"/>
                  </a:lnTo>
                  <a:close/>
                </a:path>
                <a:path w="3456940" h="2036445">
                  <a:moveTo>
                    <a:pt x="514172" y="482600"/>
                  </a:moveTo>
                  <a:lnTo>
                    <a:pt x="509054" y="469900"/>
                  </a:lnTo>
                  <a:lnTo>
                    <a:pt x="503351" y="469900"/>
                  </a:lnTo>
                  <a:lnTo>
                    <a:pt x="499491" y="482600"/>
                  </a:lnTo>
                  <a:lnTo>
                    <a:pt x="514172" y="482600"/>
                  </a:lnTo>
                  <a:close/>
                </a:path>
                <a:path w="3456940" h="2036445">
                  <a:moveTo>
                    <a:pt x="514286" y="114300"/>
                  </a:moveTo>
                  <a:lnTo>
                    <a:pt x="513181" y="101600"/>
                  </a:lnTo>
                  <a:lnTo>
                    <a:pt x="500786" y="101600"/>
                  </a:lnTo>
                  <a:lnTo>
                    <a:pt x="498995" y="114300"/>
                  </a:lnTo>
                  <a:lnTo>
                    <a:pt x="514286" y="114300"/>
                  </a:lnTo>
                  <a:close/>
                </a:path>
                <a:path w="3456940" h="2036445">
                  <a:moveTo>
                    <a:pt x="516851" y="1231900"/>
                  </a:moveTo>
                  <a:lnTo>
                    <a:pt x="500875" y="1231900"/>
                  </a:lnTo>
                  <a:lnTo>
                    <a:pt x="505244" y="1244600"/>
                  </a:lnTo>
                  <a:lnTo>
                    <a:pt x="513283" y="1244600"/>
                  </a:lnTo>
                  <a:lnTo>
                    <a:pt x="516851" y="1231900"/>
                  </a:lnTo>
                  <a:close/>
                </a:path>
                <a:path w="3456940" h="2036445">
                  <a:moveTo>
                    <a:pt x="516851" y="749300"/>
                  </a:moveTo>
                  <a:lnTo>
                    <a:pt x="506145" y="736600"/>
                  </a:lnTo>
                  <a:lnTo>
                    <a:pt x="500786" y="749300"/>
                  </a:lnTo>
                  <a:lnTo>
                    <a:pt x="516851" y="749300"/>
                  </a:lnTo>
                  <a:close/>
                </a:path>
                <a:path w="3456940" h="2036445">
                  <a:moveTo>
                    <a:pt x="517740" y="520700"/>
                  </a:moveTo>
                  <a:lnTo>
                    <a:pt x="500786" y="520700"/>
                  </a:lnTo>
                  <a:lnTo>
                    <a:pt x="501675" y="533400"/>
                  </a:lnTo>
                  <a:lnTo>
                    <a:pt x="515962" y="533400"/>
                  </a:lnTo>
                  <a:lnTo>
                    <a:pt x="517740" y="520700"/>
                  </a:lnTo>
                  <a:close/>
                </a:path>
                <a:path w="3456940" h="2036445">
                  <a:moveTo>
                    <a:pt x="517766" y="190500"/>
                  </a:moveTo>
                  <a:lnTo>
                    <a:pt x="517740" y="177800"/>
                  </a:lnTo>
                  <a:lnTo>
                    <a:pt x="502932" y="177800"/>
                  </a:lnTo>
                  <a:lnTo>
                    <a:pt x="502577" y="190500"/>
                  </a:lnTo>
                  <a:lnTo>
                    <a:pt x="517766" y="190500"/>
                  </a:lnTo>
                  <a:close/>
                </a:path>
                <a:path w="3456940" h="2036445">
                  <a:moveTo>
                    <a:pt x="518414" y="1587500"/>
                  </a:moveTo>
                  <a:lnTo>
                    <a:pt x="511721" y="1574800"/>
                  </a:lnTo>
                  <a:lnTo>
                    <a:pt x="504698" y="1587500"/>
                  </a:lnTo>
                  <a:lnTo>
                    <a:pt x="504355" y="1600200"/>
                  </a:lnTo>
                  <a:lnTo>
                    <a:pt x="517740" y="1587500"/>
                  </a:lnTo>
                  <a:lnTo>
                    <a:pt x="518414" y="1587500"/>
                  </a:lnTo>
                  <a:close/>
                </a:path>
                <a:path w="3456940" h="2036445">
                  <a:moveTo>
                    <a:pt x="518414" y="1447800"/>
                  </a:moveTo>
                  <a:lnTo>
                    <a:pt x="504355" y="1447800"/>
                  </a:lnTo>
                  <a:lnTo>
                    <a:pt x="504698" y="1460500"/>
                  </a:lnTo>
                  <a:lnTo>
                    <a:pt x="511721" y="1460500"/>
                  </a:lnTo>
                  <a:lnTo>
                    <a:pt x="518414" y="1447800"/>
                  </a:lnTo>
                  <a:close/>
                </a:path>
                <a:path w="3456940" h="2036445">
                  <a:moveTo>
                    <a:pt x="518731" y="990600"/>
                  </a:moveTo>
                  <a:lnTo>
                    <a:pt x="504355" y="990600"/>
                  </a:lnTo>
                  <a:lnTo>
                    <a:pt x="508825" y="1003300"/>
                  </a:lnTo>
                  <a:lnTo>
                    <a:pt x="518731" y="990600"/>
                  </a:lnTo>
                  <a:close/>
                </a:path>
                <a:path w="3456940" h="2036445">
                  <a:moveTo>
                    <a:pt x="521322" y="673100"/>
                  </a:moveTo>
                  <a:lnTo>
                    <a:pt x="519188" y="673100"/>
                  </a:lnTo>
                  <a:lnTo>
                    <a:pt x="513613" y="660400"/>
                  </a:lnTo>
                  <a:lnTo>
                    <a:pt x="507885" y="673100"/>
                  </a:lnTo>
                  <a:lnTo>
                    <a:pt x="505244" y="673100"/>
                  </a:lnTo>
                  <a:lnTo>
                    <a:pt x="507631" y="685800"/>
                  </a:lnTo>
                  <a:lnTo>
                    <a:pt x="518426" y="685800"/>
                  </a:lnTo>
                  <a:lnTo>
                    <a:pt x="521322" y="673100"/>
                  </a:lnTo>
                  <a:close/>
                </a:path>
                <a:path w="3456940" h="2036445">
                  <a:moveTo>
                    <a:pt x="522274" y="228600"/>
                  </a:moveTo>
                  <a:lnTo>
                    <a:pt x="521208" y="215900"/>
                  </a:lnTo>
                  <a:lnTo>
                    <a:pt x="507746" y="215900"/>
                  </a:lnTo>
                  <a:lnTo>
                    <a:pt x="507149" y="228600"/>
                  </a:lnTo>
                  <a:lnTo>
                    <a:pt x="522274" y="228600"/>
                  </a:lnTo>
                  <a:close/>
                </a:path>
                <a:path w="3456940" h="2036445">
                  <a:moveTo>
                    <a:pt x="522490" y="850900"/>
                  </a:moveTo>
                  <a:lnTo>
                    <a:pt x="520420" y="838200"/>
                  </a:lnTo>
                  <a:lnTo>
                    <a:pt x="509485" y="838200"/>
                  </a:lnTo>
                  <a:lnTo>
                    <a:pt x="506120" y="850900"/>
                  </a:lnTo>
                  <a:lnTo>
                    <a:pt x="522490" y="850900"/>
                  </a:lnTo>
                  <a:close/>
                </a:path>
                <a:path w="3456940" h="2036445">
                  <a:moveTo>
                    <a:pt x="525462" y="1651000"/>
                  </a:moveTo>
                  <a:lnTo>
                    <a:pt x="523100" y="1638300"/>
                  </a:lnTo>
                  <a:lnTo>
                    <a:pt x="513283" y="1638300"/>
                  </a:lnTo>
                  <a:lnTo>
                    <a:pt x="511429" y="1651000"/>
                  </a:lnTo>
                  <a:lnTo>
                    <a:pt x="525462" y="1651000"/>
                  </a:lnTo>
                  <a:close/>
                </a:path>
                <a:path w="3456940" h="2036445">
                  <a:moveTo>
                    <a:pt x="525462" y="1397000"/>
                  </a:moveTo>
                  <a:lnTo>
                    <a:pt x="518528" y="1384300"/>
                  </a:lnTo>
                  <a:lnTo>
                    <a:pt x="511429" y="1397000"/>
                  </a:lnTo>
                  <a:lnTo>
                    <a:pt x="513283" y="1409700"/>
                  </a:lnTo>
                  <a:lnTo>
                    <a:pt x="523100" y="1409700"/>
                  </a:lnTo>
                  <a:lnTo>
                    <a:pt x="525462" y="1397000"/>
                  </a:lnTo>
                  <a:close/>
                </a:path>
                <a:path w="3456940" h="2036445">
                  <a:moveTo>
                    <a:pt x="526669" y="279400"/>
                  </a:moveTo>
                  <a:lnTo>
                    <a:pt x="523049" y="266700"/>
                  </a:lnTo>
                  <a:lnTo>
                    <a:pt x="512394" y="266700"/>
                  </a:lnTo>
                  <a:lnTo>
                    <a:pt x="511492" y="279400"/>
                  </a:lnTo>
                  <a:lnTo>
                    <a:pt x="526669" y="279400"/>
                  </a:lnTo>
                  <a:close/>
                </a:path>
                <a:path w="3456940" h="2036445">
                  <a:moveTo>
                    <a:pt x="526681" y="1778000"/>
                  </a:moveTo>
                  <a:lnTo>
                    <a:pt x="525449" y="1778000"/>
                  </a:lnTo>
                  <a:lnTo>
                    <a:pt x="520357" y="1765300"/>
                  </a:lnTo>
                  <a:lnTo>
                    <a:pt x="511492" y="1778000"/>
                  </a:lnTo>
                  <a:lnTo>
                    <a:pt x="507923" y="1778000"/>
                  </a:lnTo>
                  <a:lnTo>
                    <a:pt x="513283" y="1790700"/>
                  </a:lnTo>
                  <a:lnTo>
                    <a:pt x="523989" y="1790700"/>
                  </a:lnTo>
                  <a:lnTo>
                    <a:pt x="526681" y="1778000"/>
                  </a:lnTo>
                  <a:close/>
                </a:path>
                <a:path w="3456940" h="2036445">
                  <a:moveTo>
                    <a:pt x="526681" y="1257300"/>
                  </a:moveTo>
                  <a:lnTo>
                    <a:pt x="507923" y="1257300"/>
                  </a:lnTo>
                  <a:lnTo>
                    <a:pt x="511492" y="1270000"/>
                  </a:lnTo>
                  <a:lnTo>
                    <a:pt x="525449" y="1270000"/>
                  </a:lnTo>
                  <a:lnTo>
                    <a:pt x="526681" y="1257300"/>
                  </a:lnTo>
                  <a:close/>
                </a:path>
                <a:path w="3456940" h="2036445">
                  <a:moveTo>
                    <a:pt x="527519" y="431800"/>
                  </a:moveTo>
                  <a:lnTo>
                    <a:pt x="512165" y="431800"/>
                  </a:lnTo>
                  <a:lnTo>
                    <a:pt x="516102" y="444500"/>
                  </a:lnTo>
                  <a:lnTo>
                    <a:pt x="524891" y="444500"/>
                  </a:lnTo>
                  <a:lnTo>
                    <a:pt x="527519" y="431800"/>
                  </a:lnTo>
                  <a:close/>
                </a:path>
                <a:path w="3456940" h="2036445">
                  <a:moveTo>
                    <a:pt x="527570" y="1701800"/>
                  </a:moveTo>
                  <a:lnTo>
                    <a:pt x="525729" y="1689100"/>
                  </a:lnTo>
                  <a:lnTo>
                    <a:pt x="519531" y="1689100"/>
                  </a:lnTo>
                  <a:lnTo>
                    <a:pt x="514007" y="1701800"/>
                  </a:lnTo>
                  <a:lnTo>
                    <a:pt x="523100" y="1701800"/>
                  </a:lnTo>
                  <a:lnTo>
                    <a:pt x="522211" y="1714500"/>
                  </a:lnTo>
                  <a:lnTo>
                    <a:pt x="527570" y="1701800"/>
                  </a:lnTo>
                  <a:close/>
                </a:path>
                <a:path w="3456940" h="2036445">
                  <a:moveTo>
                    <a:pt x="527570" y="1333500"/>
                  </a:moveTo>
                  <a:lnTo>
                    <a:pt x="514172" y="1333500"/>
                  </a:lnTo>
                  <a:lnTo>
                    <a:pt x="514007" y="1346200"/>
                  </a:lnTo>
                  <a:lnTo>
                    <a:pt x="525729" y="1346200"/>
                  </a:lnTo>
                  <a:lnTo>
                    <a:pt x="527570" y="1333500"/>
                  </a:lnTo>
                  <a:close/>
                </a:path>
                <a:path w="3456940" h="2036445">
                  <a:moveTo>
                    <a:pt x="527570" y="723900"/>
                  </a:moveTo>
                  <a:lnTo>
                    <a:pt x="520420" y="711200"/>
                  </a:lnTo>
                  <a:lnTo>
                    <a:pt x="508825" y="711200"/>
                  </a:lnTo>
                  <a:lnTo>
                    <a:pt x="507034" y="723900"/>
                  </a:lnTo>
                  <a:lnTo>
                    <a:pt x="527570" y="723900"/>
                  </a:lnTo>
                  <a:close/>
                </a:path>
                <a:path w="3456940" h="2036445">
                  <a:moveTo>
                    <a:pt x="528904" y="1536700"/>
                  </a:moveTo>
                  <a:lnTo>
                    <a:pt x="514172" y="1536700"/>
                  </a:lnTo>
                  <a:lnTo>
                    <a:pt x="514172" y="1549400"/>
                  </a:lnTo>
                  <a:lnTo>
                    <a:pt x="524217" y="1549400"/>
                  </a:lnTo>
                  <a:lnTo>
                    <a:pt x="528904" y="1536700"/>
                  </a:lnTo>
                  <a:close/>
                </a:path>
                <a:path w="3456940" h="2036445">
                  <a:moveTo>
                    <a:pt x="528904" y="1498600"/>
                  </a:moveTo>
                  <a:lnTo>
                    <a:pt x="524217" y="1485900"/>
                  </a:lnTo>
                  <a:lnTo>
                    <a:pt x="514172" y="1498600"/>
                  </a:lnTo>
                  <a:lnTo>
                    <a:pt x="528904" y="1498600"/>
                  </a:lnTo>
                  <a:close/>
                </a:path>
                <a:path w="3456940" h="2036445">
                  <a:moveTo>
                    <a:pt x="529259" y="342900"/>
                  </a:moveTo>
                  <a:lnTo>
                    <a:pt x="527570" y="330200"/>
                  </a:lnTo>
                  <a:lnTo>
                    <a:pt x="515073" y="330200"/>
                  </a:lnTo>
                  <a:lnTo>
                    <a:pt x="510603" y="342900"/>
                  </a:lnTo>
                  <a:lnTo>
                    <a:pt x="529259" y="342900"/>
                  </a:lnTo>
                  <a:close/>
                </a:path>
                <a:path w="3456940" h="2036445">
                  <a:moveTo>
                    <a:pt x="531139" y="368300"/>
                  </a:moveTo>
                  <a:lnTo>
                    <a:pt x="524891" y="355600"/>
                  </a:lnTo>
                  <a:lnTo>
                    <a:pt x="523100" y="355600"/>
                  </a:lnTo>
                  <a:lnTo>
                    <a:pt x="516851" y="368300"/>
                  </a:lnTo>
                  <a:lnTo>
                    <a:pt x="516851" y="381000"/>
                  </a:lnTo>
                  <a:lnTo>
                    <a:pt x="530250" y="381000"/>
                  </a:lnTo>
                  <a:lnTo>
                    <a:pt x="531139" y="368300"/>
                  </a:lnTo>
                  <a:close/>
                </a:path>
                <a:path w="3456940" h="2036445">
                  <a:moveTo>
                    <a:pt x="532307" y="762000"/>
                  </a:moveTo>
                  <a:lnTo>
                    <a:pt x="518198" y="762000"/>
                  </a:lnTo>
                  <a:lnTo>
                    <a:pt x="516547" y="774700"/>
                  </a:lnTo>
                  <a:lnTo>
                    <a:pt x="531583" y="774700"/>
                  </a:lnTo>
                  <a:lnTo>
                    <a:pt x="532307" y="762000"/>
                  </a:lnTo>
                  <a:close/>
                </a:path>
                <a:path w="3456940" h="2036445">
                  <a:moveTo>
                    <a:pt x="533704" y="127000"/>
                  </a:moveTo>
                  <a:lnTo>
                    <a:pt x="518642" y="127000"/>
                  </a:lnTo>
                  <a:lnTo>
                    <a:pt x="522884" y="139700"/>
                  </a:lnTo>
                  <a:lnTo>
                    <a:pt x="529132" y="139700"/>
                  </a:lnTo>
                  <a:lnTo>
                    <a:pt x="533704" y="127000"/>
                  </a:lnTo>
                  <a:close/>
                </a:path>
                <a:path w="3456940" h="2036445">
                  <a:moveTo>
                    <a:pt x="534708" y="1961057"/>
                  </a:moveTo>
                  <a:lnTo>
                    <a:pt x="533819" y="1952117"/>
                  </a:lnTo>
                  <a:lnTo>
                    <a:pt x="524891" y="1949437"/>
                  </a:lnTo>
                  <a:lnTo>
                    <a:pt x="518642" y="1951215"/>
                  </a:lnTo>
                  <a:lnTo>
                    <a:pt x="520420" y="1962848"/>
                  </a:lnTo>
                  <a:lnTo>
                    <a:pt x="527570" y="1967318"/>
                  </a:lnTo>
                  <a:lnTo>
                    <a:pt x="528459" y="1967318"/>
                  </a:lnTo>
                  <a:lnTo>
                    <a:pt x="534708" y="1961057"/>
                  </a:lnTo>
                  <a:close/>
                </a:path>
                <a:path w="3456940" h="2036445">
                  <a:moveTo>
                    <a:pt x="534708" y="1079500"/>
                  </a:moveTo>
                  <a:lnTo>
                    <a:pt x="520420" y="1079500"/>
                  </a:lnTo>
                  <a:lnTo>
                    <a:pt x="518642" y="1092200"/>
                  </a:lnTo>
                  <a:lnTo>
                    <a:pt x="533819" y="1092200"/>
                  </a:lnTo>
                  <a:lnTo>
                    <a:pt x="534708" y="1079500"/>
                  </a:lnTo>
                  <a:close/>
                </a:path>
                <a:path w="3456940" h="2036445">
                  <a:moveTo>
                    <a:pt x="534885" y="241300"/>
                  </a:moveTo>
                  <a:lnTo>
                    <a:pt x="522211" y="241300"/>
                  </a:lnTo>
                  <a:lnTo>
                    <a:pt x="519645" y="254000"/>
                  </a:lnTo>
                  <a:lnTo>
                    <a:pt x="534708" y="254000"/>
                  </a:lnTo>
                  <a:lnTo>
                    <a:pt x="534885" y="241300"/>
                  </a:lnTo>
                  <a:close/>
                </a:path>
                <a:path w="3456940" h="2036445">
                  <a:moveTo>
                    <a:pt x="535597" y="914400"/>
                  </a:moveTo>
                  <a:lnTo>
                    <a:pt x="534708" y="901700"/>
                  </a:lnTo>
                  <a:lnTo>
                    <a:pt x="518528" y="901700"/>
                  </a:lnTo>
                  <a:lnTo>
                    <a:pt x="523278" y="914400"/>
                  </a:lnTo>
                  <a:lnTo>
                    <a:pt x="535597" y="914400"/>
                  </a:lnTo>
                  <a:close/>
                </a:path>
                <a:path w="3456940" h="2036445">
                  <a:moveTo>
                    <a:pt x="536498" y="1841500"/>
                  </a:moveTo>
                  <a:lnTo>
                    <a:pt x="534708" y="1841500"/>
                  </a:lnTo>
                  <a:lnTo>
                    <a:pt x="528459" y="1828800"/>
                  </a:lnTo>
                  <a:lnTo>
                    <a:pt x="525221" y="1828800"/>
                  </a:lnTo>
                  <a:lnTo>
                    <a:pt x="523011" y="1816100"/>
                  </a:lnTo>
                  <a:lnTo>
                    <a:pt x="514172" y="1816100"/>
                  </a:lnTo>
                  <a:lnTo>
                    <a:pt x="516851" y="1803400"/>
                  </a:lnTo>
                  <a:lnTo>
                    <a:pt x="513283" y="1803400"/>
                  </a:lnTo>
                  <a:lnTo>
                    <a:pt x="512394" y="1790700"/>
                  </a:lnTo>
                  <a:lnTo>
                    <a:pt x="505244" y="1803400"/>
                  </a:lnTo>
                  <a:lnTo>
                    <a:pt x="500672" y="1803400"/>
                  </a:lnTo>
                  <a:lnTo>
                    <a:pt x="505129" y="1816100"/>
                  </a:lnTo>
                  <a:lnTo>
                    <a:pt x="507034" y="1816100"/>
                  </a:lnTo>
                  <a:lnTo>
                    <a:pt x="510603" y="1828800"/>
                  </a:lnTo>
                  <a:lnTo>
                    <a:pt x="520420" y="1828800"/>
                  </a:lnTo>
                  <a:lnTo>
                    <a:pt x="519531" y="1841500"/>
                  </a:lnTo>
                  <a:lnTo>
                    <a:pt x="522211" y="1854200"/>
                  </a:lnTo>
                  <a:lnTo>
                    <a:pt x="520420" y="1841500"/>
                  </a:lnTo>
                  <a:lnTo>
                    <a:pt x="526669" y="1854200"/>
                  </a:lnTo>
                  <a:lnTo>
                    <a:pt x="535597" y="1854200"/>
                  </a:lnTo>
                  <a:lnTo>
                    <a:pt x="536498" y="1841500"/>
                  </a:lnTo>
                  <a:close/>
                </a:path>
                <a:path w="3456940" h="2036445">
                  <a:moveTo>
                    <a:pt x="536498" y="1193800"/>
                  </a:moveTo>
                  <a:lnTo>
                    <a:pt x="519531" y="1193800"/>
                  </a:lnTo>
                  <a:lnTo>
                    <a:pt x="520420" y="1206500"/>
                  </a:lnTo>
                  <a:lnTo>
                    <a:pt x="510603" y="1206500"/>
                  </a:lnTo>
                  <a:lnTo>
                    <a:pt x="507034" y="1219200"/>
                  </a:lnTo>
                  <a:lnTo>
                    <a:pt x="525221" y="1219200"/>
                  </a:lnTo>
                  <a:lnTo>
                    <a:pt x="523252" y="1206500"/>
                  </a:lnTo>
                  <a:lnTo>
                    <a:pt x="534708" y="1206500"/>
                  </a:lnTo>
                  <a:lnTo>
                    <a:pt x="536498" y="1193800"/>
                  </a:lnTo>
                  <a:close/>
                </a:path>
                <a:path w="3456940" h="2036445">
                  <a:moveTo>
                    <a:pt x="536498" y="812800"/>
                  </a:moveTo>
                  <a:lnTo>
                    <a:pt x="521322" y="812800"/>
                  </a:lnTo>
                  <a:lnTo>
                    <a:pt x="521322" y="825500"/>
                  </a:lnTo>
                  <a:lnTo>
                    <a:pt x="535597" y="825500"/>
                  </a:lnTo>
                  <a:lnTo>
                    <a:pt x="536498" y="812800"/>
                  </a:lnTo>
                  <a:close/>
                </a:path>
                <a:path w="3456940" h="2036445">
                  <a:moveTo>
                    <a:pt x="536498" y="406400"/>
                  </a:moveTo>
                  <a:lnTo>
                    <a:pt x="523100" y="393700"/>
                  </a:lnTo>
                  <a:lnTo>
                    <a:pt x="520420" y="406400"/>
                  </a:lnTo>
                  <a:lnTo>
                    <a:pt x="516851" y="406400"/>
                  </a:lnTo>
                  <a:lnTo>
                    <a:pt x="525780" y="419100"/>
                  </a:lnTo>
                  <a:lnTo>
                    <a:pt x="533819" y="406400"/>
                  </a:lnTo>
                  <a:lnTo>
                    <a:pt x="536498" y="406400"/>
                  </a:lnTo>
                  <a:close/>
                </a:path>
                <a:path w="3456940" h="2036445">
                  <a:moveTo>
                    <a:pt x="536714" y="76200"/>
                  </a:moveTo>
                  <a:lnTo>
                    <a:pt x="532587" y="63500"/>
                  </a:lnTo>
                  <a:lnTo>
                    <a:pt x="525780" y="63500"/>
                  </a:lnTo>
                  <a:lnTo>
                    <a:pt x="522922" y="76200"/>
                  </a:lnTo>
                  <a:lnTo>
                    <a:pt x="536714" y="76200"/>
                  </a:lnTo>
                  <a:close/>
                </a:path>
                <a:path w="3456940" h="2036445">
                  <a:moveTo>
                    <a:pt x="540067" y="12700"/>
                  </a:moveTo>
                  <a:lnTo>
                    <a:pt x="529348" y="0"/>
                  </a:lnTo>
                  <a:lnTo>
                    <a:pt x="525780" y="12700"/>
                  </a:lnTo>
                  <a:lnTo>
                    <a:pt x="540067" y="12700"/>
                  </a:lnTo>
                  <a:close/>
                </a:path>
                <a:path w="3456940" h="2036445">
                  <a:moveTo>
                    <a:pt x="540854" y="558800"/>
                  </a:moveTo>
                  <a:lnTo>
                    <a:pt x="525500" y="558800"/>
                  </a:lnTo>
                  <a:lnTo>
                    <a:pt x="526669" y="571500"/>
                  </a:lnTo>
                  <a:lnTo>
                    <a:pt x="537044" y="571500"/>
                  </a:lnTo>
                  <a:lnTo>
                    <a:pt x="540854" y="558800"/>
                  </a:lnTo>
                  <a:close/>
                </a:path>
                <a:path w="3456940" h="2036445">
                  <a:moveTo>
                    <a:pt x="540956" y="1117600"/>
                  </a:moveTo>
                  <a:lnTo>
                    <a:pt x="538848" y="1117600"/>
                  </a:lnTo>
                  <a:lnTo>
                    <a:pt x="533476" y="1104900"/>
                  </a:lnTo>
                  <a:lnTo>
                    <a:pt x="528942" y="1117600"/>
                  </a:lnTo>
                  <a:lnTo>
                    <a:pt x="527570" y="1117600"/>
                  </a:lnTo>
                  <a:lnTo>
                    <a:pt x="527570" y="1130300"/>
                  </a:lnTo>
                  <a:lnTo>
                    <a:pt x="540067" y="1130300"/>
                  </a:lnTo>
                  <a:lnTo>
                    <a:pt x="540956" y="1117600"/>
                  </a:lnTo>
                  <a:close/>
                </a:path>
                <a:path w="3456940" h="2036445">
                  <a:moveTo>
                    <a:pt x="540956" y="495300"/>
                  </a:moveTo>
                  <a:lnTo>
                    <a:pt x="534708" y="482600"/>
                  </a:lnTo>
                  <a:lnTo>
                    <a:pt x="529348" y="482600"/>
                  </a:lnTo>
                  <a:lnTo>
                    <a:pt x="522211" y="495300"/>
                  </a:lnTo>
                  <a:lnTo>
                    <a:pt x="525780" y="495300"/>
                  </a:lnTo>
                  <a:lnTo>
                    <a:pt x="531253" y="508000"/>
                  </a:lnTo>
                  <a:lnTo>
                    <a:pt x="537387" y="508000"/>
                  </a:lnTo>
                  <a:lnTo>
                    <a:pt x="540842" y="495300"/>
                  </a:lnTo>
                  <a:close/>
                </a:path>
                <a:path w="3456940" h="2036445">
                  <a:moveTo>
                    <a:pt x="541845" y="698500"/>
                  </a:moveTo>
                  <a:lnTo>
                    <a:pt x="524891" y="698500"/>
                  </a:lnTo>
                  <a:lnTo>
                    <a:pt x="526669" y="711200"/>
                  </a:lnTo>
                  <a:lnTo>
                    <a:pt x="540067" y="711200"/>
                  </a:lnTo>
                  <a:lnTo>
                    <a:pt x="541845" y="698500"/>
                  </a:lnTo>
                  <a:close/>
                </a:path>
                <a:path w="3456940" h="2036445">
                  <a:moveTo>
                    <a:pt x="544487" y="1752600"/>
                  </a:moveTo>
                  <a:lnTo>
                    <a:pt x="540067" y="1739900"/>
                  </a:lnTo>
                  <a:lnTo>
                    <a:pt x="530250" y="1739900"/>
                  </a:lnTo>
                  <a:lnTo>
                    <a:pt x="530275" y="1752600"/>
                  </a:lnTo>
                  <a:lnTo>
                    <a:pt x="544487" y="1752600"/>
                  </a:lnTo>
                  <a:close/>
                </a:path>
                <a:path w="3456940" h="2036445">
                  <a:moveTo>
                    <a:pt x="544525" y="584200"/>
                  </a:moveTo>
                  <a:lnTo>
                    <a:pt x="542747" y="596900"/>
                  </a:lnTo>
                  <a:lnTo>
                    <a:pt x="540956" y="584200"/>
                  </a:lnTo>
                  <a:lnTo>
                    <a:pt x="529348" y="584200"/>
                  </a:lnTo>
                  <a:lnTo>
                    <a:pt x="528459" y="596900"/>
                  </a:lnTo>
                  <a:lnTo>
                    <a:pt x="531139" y="596900"/>
                  </a:lnTo>
                  <a:lnTo>
                    <a:pt x="535597" y="609600"/>
                  </a:lnTo>
                  <a:lnTo>
                    <a:pt x="544525" y="596900"/>
                  </a:lnTo>
                  <a:lnTo>
                    <a:pt x="544525" y="584200"/>
                  </a:lnTo>
                  <a:close/>
                </a:path>
                <a:path w="3456940" h="2036445">
                  <a:moveTo>
                    <a:pt x="545312" y="1282700"/>
                  </a:moveTo>
                  <a:lnTo>
                    <a:pt x="530275" y="1282700"/>
                  </a:lnTo>
                  <a:lnTo>
                    <a:pt x="530250" y="1295400"/>
                  </a:lnTo>
                  <a:lnTo>
                    <a:pt x="544487" y="1295400"/>
                  </a:lnTo>
                  <a:lnTo>
                    <a:pt x="545312" y="1282700"/>
                  </a:lnTo>
                  <a:close/>
                </a:path>
                <a:path w="3456940" h="2036445">
                  <a:moveTo>
                    <a:pt x="548246" y="1816100"/>
                  </a:moveTo>
                  <a:lnTo>
                    <a:pt x="548093" y="1803400"/>
                  </a:lnTo>
                  <a:lnTo>
                    <a:pt x="533819" y="1803400"/>
                  </a:lnTo>
                  <a:lnTo>
                    <a:pt x="536168" y="1816100"/>
                  </a:lnTo>
                  <a:lnTo>
                    <a:pt x="548246" y="1816100"/>
                  </a:lnTo>
                  <a:close/>
                </a:path>
                <a:path w="3456940" h="2036445">
                  <a:moveTo>
                    <a:pt x="548246" y="1231900"/>
                  </a:moveTo>
                  <a:lnTo>
                    <a:pt x="542632" y="1219200"/>
                  </a:lnTo>
                  <a:lnTo>
                    <a:pt x="536168" y="1219200"/>
                  </a:lnTo>
                  <a:lnTo>
                    <a:pt x="533819" y="1231900"/>
                  </a:lnTo>
                  <a:lnTo>
                    <a:pt x="537387" y="1244600"/>
                  </a:lnTo>
                  <a:lnTo>
                    <a:pt x="540956" y="1244600"/>
                  </a:lnTo>
                  <a:lnTo>
                    <a:pt x="548093" y="1231900"/>
                  </a:lnTo>
                  <a:lnTo>
                    <a:pt x="548246" y="1231900"/>
                  </a:lnTo>
                  <a:close/>
                </a:path>
                <a:path w="3456940" h="2036445">
                  <a:moveTo>
                    <a:pt x="549186" y="635000"/>
                  </a:moveTo>
                  <a:lnTo>
                    <a:pt x="546531" y="635000"/>
                  </a:lnTo>
                  <a:lnTo>
                    <a:pt x="542213" y="622300"/>
                  </a:lnTo>
                  <a:lnTo>
                    <a:pt x="537387" y="635000"/>
                  </a:lnTo>
                  <a:lnTo>
                    <a:pt x="535152" y="635000"/>
                  </a:lnTo>
                  <a:lnTo>
                    <a:pt x="540397" y="647700"/>
                  </a:lnTo>
                  <a:lnTo>
                    <a:pt x="548995" y="647700"/>
                  </a:lnTo>
                  <a:lnTo>
                    <a:pt x="549186" y="635000"/>
                  </a:lnTo>
                  <a:close/>
                </a:path>
                <a:path w="3456940" h="2036445">
                  <a:moveTo>
                    <a:pt x="552450" y="863600"/>
                  </a:moveTo>
                  <a:lnTo>
                    <a:pt x="547306" y="850900"/>
                  </a:lnTo>
                  <a:lnTo>
                    <a:pt x="537387" y="863600"/>
                  </a:lnTo>
                  <a:lnTo>
                    <a:pt x="552450" y="863600"/>
                  </a:lnTo>
                  <a:close/>
                </a:path>
                <a:path w="3456940" h="2036445">
                  <a:moveTo>
                    <a:pt x="552564" y="393700"/>
                  </a:moveTo>
                  <a:lnTo>
                    <a:pt x="539165" y="393700"/>
                  </a:lnTo>
                  <a:lnTo>
                    <a:pt x="536498" y="406400"/>
                  </a:lnTo>
                  <a:lnTo>
                    <a:pt x="551662" y="406400"/>
                  </a:lnTo>
                  <a:lnTo>
                    <a:pt x="552564" y="393700"/>
                  </a:lnTo>
                  <a:close/>
                </a:path>
                <a:path w="3456940" h="2036445">
                  <a:moveTo>
                    <a:pt x="553605" y="1984387"/>
                  </a:moveTo>
                  <a:lnTo>
                    <a:pt x="551662" y="1978939"/>
                  </a:lnTo>
                  <a:lnTo>
                    <a:pt x="546074" y="1976462"/>
                  </a:lnTo>
                  <a:lnTo>
                    <a:pt x="540397" y="1977936"/>
                  </a:lnTo>
                  <a:lnTo>
                    <a:pt x="537235" y="1982584"/>
                  </a:lnTo>
                  <a:lnTo>
                    <a:pt x="539165" y="1989670"/>
                  </a:lnTo>
                  <a:lnTo>
                    <a:pt x="546773" y="1992274"/>
                  </a:lnTo>
                  <a:lnTo>
                    <a:pt x="551776" y="1989670"/>
                  </a:lnTo>
                  <a:lnTo>
                    <a:pt x="553605" y="1984387"/>
                  </a:lnTo>
                  <a:close/>
                </a:path>
                <a:path w="3456940" h="2036445">
                  <a:moveTo>
                    <a:pt x="553605" y="1054100"/>
                  </a:moveTo>
                  <a:lnTo>
                    <a:pt x="539165" y="1054100"/>
                  </a:lnTo>
                  <a:lnTo>
                    <a:pt x="537235" y="1066800"/>
                  </a:lnTo>
                  <a:lnTo>
                    <a:pt x="551662" y="1066800"/>
                  </a:lnTo>
                  <a:lnTo>
                    <a:pt x="553605" y="1054100"/>
                  </a:lnTo>
                  <a:close/>
                </a:path>
                <a:path w="3456940" h="2036445">
                  <a:moveTo>
                    <a:pt x="554012" y="1866900"/>
                  </a:moveTo>
                  <a:lnTo>
                    <a:pt x="548805" y="1854200"/>
                  </a:lnTo>
                  <a:lnTo>
                    <a:pt x="539165" y="1866900"/>
                  </a:lnTo>
                  <a:lnTo>
                    <a:pt x="543636" y="1879600"/>
                  </a:lnTo>
                  <a:lnTo>
                    <a:pt x="540067" y="1866900"/>
                  </a:lnTo>
                  <a:lnTo>
                    <a:pt x="545414" y="1879600"/>
                  </a:lnTo>
                  <a:lnTo>
                    <a:pt x="553351" y="1866900"/>
                  </a:lnTo>
                  <a:lnTo>
                    <a:pt x="554012" y="1866900"/>
                  </a:lnTo>
                  <a:close/>
                </a:path>
                <a:path w="3456940" h="2036445">
                  <a:moveTo>
                    <a:pt x="554012" y="1181100"/>
                  </a:moveTo>
                  <a:lnTo>
                    <a:pt x="553351" y="1168400"/>
                  </a:lnTo>
                  <a:lnTo>
                    <a:pt x="539165" y="1168400"/>
                  </a:lnTo>
                  <a:lnTo>
                    <a:pt x="539165" y="1181100"/>
                  </a:lnTo>
                  <a:lnTo>
                    <a:pt x="554012" y="1181100"/>
                  </a:lnTo>
                  <a:close/>
                </a:path>
                <a:path w="3456940" h="2036445">
                  <a:moveTo>
                    <a:pt x="554240" y="228600"/>
                  </a:moveTo>
                  <a:lnTo>
                    <a:pt x="549592" y="215900"/>
                  </a:lnTo>
                  <a:lnTo>
                    <a:pt x="539165" y="228600"/>
                  </a:lnTo>
                  <a:lnTo>
                    <a:pt x="554240" y="228600"/>
                  </a:lnTo>
                  <a:close/>
                </a:path>
                <a:path w="3456940" h="2036445">
                  <a:moveTo>
                    <a:pt x="554342" y="177800"/>
                  </a:moveTo>
                  <a:lnTo>
                    <a:pt x="549008" y="165100"/>
                  </a:lnTo>
                  <a:lnTo>
                    <a:pt x="543077" y="165100"/>
                  </a:lnTo>
                  <a:lnTo>
                    <a:pt x="539661" y="177800"/>
                  </a:lnTo>
                  <a:lnTo>
                    <a:pt x="554342" y="177800"/>
                  </a:lnTo>
                  <a:close/>
                </a:path>
                <a:path w="3456940" h="2036445">
                  <a:moveTo>
                    <a:pt x="554774" y="114300"/>
                  </a:moveTo>
                  <a:lnTo>
                    <a:pt x="554342" y="101600"/>
                  </a:lnTo>
                  <a:lnTo>
                    <a:pt x="539661" y="101600"/>
                  </a:lnTo>
                  <a:lnTo>
                    <a:pt x="541845" y="114300"/>
                  </a:lnTo>
                  <a:lnTo>
                    <a:pt x="554774" y="114300"/>
                  </a:lnTo>
                  <a:close/>
                </a:path>
                <a:path w="3456940" h="2036445">
                  <a:moveTo>
                    <a:pt x="557022" y="800100"/>
                  </a:moveTo>
                  <a:lnTo>
                    <a:pt x="555244" y="787400"/>
                  </a:lnTo>
                  <a:lnTo>
                    <a:pt x="542632" y="787400"/>
                  </a:lnTo>
                  <a:lnTo>
                    <a:pt x="541058" y="800100"/>
                  </a:lnTo>
                  <a:lnTo>
                    <a:pt x="557022" y="800100"/>
                  </a:lnTo>
                  <a:close/>
                </a:path>
                <a:path w="3456940" h="2036445">
                  <a:moveTo>
                    <a:pt x="557022" y="431800"/>
                  </a:moveTo>
                  <a:lnTo>
                    <a:pt x="556133" y="419100"/>
                  </a:lnTo>
                  <a:lnTo>
                    <a:pt x="542747" y="419100"/>
                  </a:lnTo>
                  <a:lnTo>
                    <a:pt x="541845" y="431800"/>
                  </a:lnTo>
                  <a:lnTo>
                    <a:pt x="549884" y="431800"/>
                  </a:lnTo>
                  <a:lnTo>
                    <a:pt x="550773" y="444500"/>
                  </a:lnTo>
                  <a:lnTo>
                    <a:pt x="557022" y="431800"/>
                  </a:lnTo>
                  <a:close/>
                </a:path>
                <a:path w="3456940" h="2036445">
                  <a:moveTo>
                    <a:pt x="557022" y="38100"/>
                  </a:moveTo>
                  <a:lnTo>
                    <a:pt x="554342" y="25400"/>
                  </a:lnTo>
                  <a:lnTo>
                    <a:pt x="540156" y="25400"/>
                  </a:lnTo>
                  <a:lnTo>
                    <a:pt x="540956" y="38100"/>
                  </a:lnTo>
                  <a:lnTo>
                    <a:pt x="557022" y="38100"/>
                  </a:lnTo>
                  <a:close/>
                </a:path>
                <a:path w="3456940" h="2036445">
                  <a:moveTo>
                    <a:pt x="558596" y="279400"/>
                  </a:moveTo>
                  <a:lnTo>
                    <a:pt x="557911" y="266700"/>
                  </a:lnTo>
                  <a:lnTo>
                    <a:pt x="546646" y="266700"/>
                  </a:lnTo>
                  <a:lnTo>
                    <a:pt x="543229" y="279400"/>
                  </a:lnTo>
                  <a:lnTo>
                    <a:pt x="558596" y="279400"/>
                  </a:lnTo>
                  <a:close/>
                </a:path>
                <a:path w="3456940" h="2036445">
                  <a:moveTo>
                    <a:pt x="558812" y="1925281"/>
                  </a:moveTo>
                  <a:lnTo>
                    <a:pt x="558228" y="1923503"/>
                  </a:lnTo>
                  <a:lnTo>
                    <a:pt x="556437" y="1917915"/>
                  </a:lnTo>
                  <a:lnTo>
                    <a:pt x="547204" y="1917242"/>
                  </a:lnTo>
                  <a:lnTo>
                    <a:pt x="540956" y="1923503"/>
                  </a:lnTo>
                  <a:lnTo>
                    <a:pt x="540067" y="1919922"/>
                  </a:lnTo>
                  <a:lnTo>
                    <a:pt x="540067" y="1918131"/>
                  </a:lnTo>
                  <a:lnTo>
                    <a:pt x="527570" y="1919922"/>
                  </a:lnTo>
                  <a:lnTo>
                    <a:pt x="527570" y="1921713"/>
                  </a:lnTo>
                  <a:lnTo>
                    <a:pt x="526669" y="1926183"/>
                  </a:lnTo>
                  <a:lnTo>
                    <a:pt x="528942" y="1932749"/>
                  </a:lnTo>
                  <a:lnTo>
                    <a:pt x="533476" y="1934451"/>
                  </a:lnTo>
                  <a:lnTo>
                    <a:pt x="538848" y="1932470"/>
                  </a:lnTo>
                  <a:lnTo>
                    <a:pt x="543636" y="1927974"/>
                  </a:lnTo>
                  <a:lnTo>
                    <a:pt x="554482" y="1931327"/>
                  </a:lnTo>
                  <a:lnTo>
                    <a:pt x="556882" y="1927974"/>
                  </a:lnTo>
                  <a:lnTo>
                    <a:pt x="558812" y="1925281"/>
                  </a:lnTo>
                  <a:close/>
                </a:path>
                <a:path w="3456940" h="2036445">
                  <a:moveTo>
                    <a:pt x="558812" y="1117600"/>
                  </a:moveTo>
                  <a:lnTo>
                    <a:pt x="540956" y="1117600"/>
                  </a:lnTo>
                  <a:lnTo>
                    <a:pt x="547204" y="1130300"/>
                  </a:lnTo>
                  <a:lnTo>
                    <a:pt x="556437" y="1130300"/>
                  </a:lnTo>
                  <a:lnTo>
                    <a:pt x="558812" y="1117600"/>
                  </a:lnTo>
                  <a:close/>
                </a:path>
                <a:path w="3456940" h="2036445">
                  <a:moveTo>
                    <a:pt x="558812" y="685800"/>
                  </a:moveTo>
                  <a:lnTo>
                    <a:pt x="543852" y="685800"/>
                  </a:lnTo>
                  <a:lnTo>
                    <a:pt x="546315" y="698500"/>
                  </a:lnTo>
                  <a:lnTo>
                    <a:pt x="553453" y="698500"/>
                  </a:lnTo>
                  <a:lnTo>
                    <a:pt x="558812" y="685800"/>
                  </a:lnTo>
                  <a:close/>
                </a:path>
                <a:path w="3456940" h="2036445">
                  <a:moveTo>
                    <a:pt x="558812" y="558800"/>
                  </a:moveTo>
                  <a:lnTo>
                    <a:pt x="557022" y="546100"/>
                  </a:lnTo>
                  <a:lnTo>
                    <a:pt x="549770" y="533400"/>
                  </a:lnTo>
                  <a:lnTo>
                    <a:pt x="544525" y="533400"/>
                  </a:lnTo>
                  <a:lnTo>
                    <a:pt x="541959" y="546100"/>
                  </a:lnTo>
                  <a:lnTo>
                    <a:pt x="542747" y="546100"/>
                  </a:lnTo>
                  <a:lnTo>
                    <a:pt x="553453" y="558800"/>
                  </a:lnTo>
                  <a:lnTo>
                    <a:pt x="558812" y="558800"/>
                  </a:lnTo>
                  <a:close/>
                </a:path>
                <a:path w="3456940" h="2036445">
                  <a:moveTo>
                    <a:pt x="559701" y="1612900"/>
                  </a:moveTo>
                  <a:lnTo>
                    <a:pt x="541845" y="1612900"/>
                  </a:lnTo>
                  <a:lnTo>
                    <a:pt x="542747" y="1625600"/>
                  </a:lnTo>
                  <a:lnTo>
                    <a:pt x="557022" y="1625600"/>
                  </a:lnTo>
                  <a:lnTo>
                    <a:pt x="559701" y="1612900"/>
                  </a:lnTo>
                  <a:close/>
                </a:path>
                <a:path w="3456940" h="2036445">
                  <a:moveTo>
                    <a:pt x="559701" y="1422400"/>
                  </a:moveTo>
                  <a:lnTo>
                    <a:pt x="557022" y="1409700"/>
                  </a:lnTo>
                  <a:lnTo>
                    <a:pt x="542747" y="1409700"/>
                  </a:lnTo>
                  <a:lnTo>
                    <a:pt x="541845" y="1422400"/>
                  </a:lnTo>
                  <a:lnTo>
                    <a:pt x="559701" y="1422400"/>
                  </a:lnTo>
                  <a:close/>
                </a:path>
                <a:path w="3456940" h="2036445">
                  <a:moveTo>
                    <a:pt x="562914" y="457200"/>
                  </a:moveTo>
                  <a:lnTo>
                    <a:pt x="547776" y="457200"/>
                  </a:lnTo>
                  <a:lnTo>
                    <a:pt x="550214" y="469900"/>
                  </a:lnTo>
                  <a:lnTo>
                    <a:pt x="559701" y="469900"/>
                  </a:lnTo>
                  <a:lnTo>
                    <a:pt x="562914" y="457200"/>
                  </a:lnTo>
                  <a:close/>
                </a:path>
                <a:path w="3456940" h="2036445">
                  <a:moveTo>
                    <a:pt x="564159" y="965200"/>
                  </a:moveTo>
                  <a:lnTo>
                    <a:pt x="555244" y="965200"/>
                  </a:lnTo>
                  <a:lnTo>
                    <a:pt x="545414" y="952500"/>
                  </a:lnTo>
                  <a:lnTo>
                    <a:pt x="546315" y="965200"/>
                  </a:lnTo>
                  <a:lnTo>
                    <a:pt x="548093" y="977900"/>
                  </a:lnTo>
                  <a:lnTo>
                    <a:pt x="562381" y="977900"/>
                  </a:lnTo>
                  <a:lnTo>
                    <a:pt x="564159" y="965200"/>
                  </a:lnTo>
                  <a:close/>
                </a:path>
                <a:path w="3456940" h="2036445">
                  <a:moveTo>
                    <a:pt x="565950" y="317500"/>
                  </a:moveTo>
                  <a:lnTo>
                    <a:pt x="548093" y="317500"/>
                  </a:lnTo>
                  <a:lnTo>
                    <a:pt x="549884" y="330200"/>
                  </a:lnTo>
                  <a:lnTo>
                    <a:pt x="564159" y="330200"/>
                  </a:lnTo>
                  <a:lnTo>
                    <a:pt x="565950" y="317500"/>
                  </a:lnTo>
                  <a:close/>
                </a:path>
                <a:path w="3456940" h="2036445">
                  <a:moveTo>
                    <a:pt x="566839" y="1498600"/>
                  </a:moveTo>
                  <a:lnTo>
                    <a:pt x="564159" y="1485900"/>
                  </a:lnTo>
                  <a:lnTo>
                    <a:pt x="550481" y="1485900"/>
                  </a:lnTo>
                  <a:lnTo>
                    <a:pt x="550773" y="1498600"/>
                  </a:lnTo>
                  <a:lnTo>
                    <a:pt x="566839" y="1498600"/>
                  </a:lnTo>
                  <a:close/>
                </a:path>
                <a:path w="3456940" h="2036445">
                  <a:moveTo>
                    <a:pt x="566839" y="749300"/>
                  </a:moveTo>
                  <a:lnTo>
                    <a:pt x="557911" y="749300"/>
                  </a:lnTo>
                  <a:lnTo>
                    <a:pt x="551662" y="762000"/>
                  </a:lnTo>
                  <a:lnTo>
                    <a:pt x="557911" y="774700"/>
                  </a:lnTo>
                  <a:lnTo>
                    <a:pt x="565061" y="774700"/>
                  </a:lnTo>
                  <a:lnTo>
                    <a:pt x="566839" y="749300"/>
                  </a:lnTo>
                  <a:close/>
                </a:path>
                <a:path w="3456940" h="2036445">
                  <a:moveTo>
                    <a:pt x="568845" y="152400"/>
                  </a:moveTo>
                  <a:lnTo>
                    <a:pt x="567563" y="139700"/>
                  </a:lnTo>
                  <a:lnTo>
                    <a:pt x="553123" y="139700"/>
                  </a:lnTo>
                  <a:lnTo>
                    <a:pt x="553110" y="152400"/>
                  </a:lnTo>
                  <a:lnTo>
                    <a:pt x="568845" y="152400"/>
                  </a:lnTo>
                  <a:close/>
                </a:path>
                <a:path w="3456940" h="2036445">
                  <a:moveTo>
                    <a:pt x="574319" y="1600200"/>
                  </a:moveTo>
                  <a:lnTo>
                    <a:pt x="569112" y="1587500"/>
                  </a:lnTo>
                  <a:lnTo>
                    <a:pt x="567740" y="1587500"/>
                  </a:lnTo>
                  <a:lnTo>
                    <a:pt x="568629" y="1574800"/>
                  </a:lnTo>
                  <a:lnTo>
                    <a:pt x="562381" y="1562100"/>
                  </a:lnTo>
                  <a:lnTo>
                    <a:pt x="564159" y="1562100"/>
                  </a:lnTo>
                  <a:lnTo>
                    <a:pt x="566839" y="1536700"/>
                  </a:lnTo>
                  <a:lnTo>
                    <a:pt x="560590" y="1536700"/>
                  </a:lnTo>
                  <a:lnTo>
                    <a:pt x="550773" y="1549400"/>
                  </a:lnTo>
                  <a:lnTo>
                    <a:pt x="550481" y="1549400"/>
                  </a:lnTo>
                  <a:lnTo>
                    <a:pt x="553123" y="1562100"/>
                  </a:lnTo>
                  <a:lnTo>
                    <a:pt x="561492" y="1562100"/>
                  </a:lnTo>
                  <a:lnTo>
                    <a:pt x="553453" y="1574800"/>
                  </a:lnTo>
                  <a:lnTo>
                    <a:pt x="558812" y="1587500"/>
                  </a:lnTo>
                  <a:lnTo>
                    <a:pt x="559701" y="1600200"/>
                  </a:lnTo>
                  <a:lnTo>
                    <a:pt x="574319" y="1600200"/>
                  </a:lnTo>
                  <a:close/>
                </a:path>
                <a:path w="3456940" h="2036445">
                  <a:moveTo>
                    <a:pt x="574319" y="1447800"/>
                  </a:moveTo>
                  <a:lnTo>
                    <a:pt x="571995" y="1435100"/>
                  </a:lnTo>
                  <a:lnTo>
                    <a:pt x="559701" y="1435100"/>
                  </a:lnTo>
                  <a:lnTo>
                    <a:pt x="558812" y="1447800"/>
                  </a:lnTo>
                  <a:lnTo>
                    <a:pt x="553453" y="1460500"/>
                  </a:lnTo>
                  <a:lnTo>
                    <a:pt x="561492" y="1473200"/>
                  </a:lnTo>
                  <a:lnTo>
                    <a:pt x="562381" y="1473200"/>
                  </a:lnTo>
                  <a:lnTo>
                    <a:pt x="568629" y="1460500"/>
                  </a:lnTo>
                  <a:lnTo>
                    <a:pt x="567740" y="1460500"/>
                  </a:lnTo>
                  <a:lnTo>
                    <a:pt x="559701" y="1447800"/>
                  </a:lnTo>
                  <a:lnTo>
                    <a:pt x="574319" y="1447800"/>
                  </a:lnTo>
                  <a:close/>
                </a:path>
                <a:path w="3456940" h="2036445">
                  <a:moveTo>
                    <a:pt x="575652" y="419100"/>
                  </a:moveTo>
                  <a:lnTo>
                    <a:pt x="560590" y="419100"/>
                  </a:lnTo>
                  <a:lnTo>
                    <a:pt x="561441" y="431800"/>
                  </a:lnTo>
                  <a:lnTo>
                    <a:pt x="574878" y="431800"/>
                  </a:lnTo>
                  <a:lnTo>
                    <a:pt x="575652" y="419100"/>
                  </a:lnTo>
                  <a:close/>
                </a:path>
                <a:path w="3456940" h="2036445">
                  <a:moveTo>
                    <a:pt x="575767" y="571500"/>
                  </a:moveTo>
                  <a:lnTo>
                    <a:pt x="560832" y="571500"/>
                  </a:lnTo>
                  <a:lnTo>
                    <a:pt x="560590" y="584200"/>
                  </a:lnTo>
                  <a:lnTo>
                    <a:pt x="575538" y="584200"/>
                  </a:lnTo>
                  <a:lnTo>
                    <a:pt x="575767" y="571500"/>
                  </a:lnTo>
                  <a:close/>
                </a:path>
                <a:path w="3456940" h="2036445">
                  <a:moveTo>
                    <a:pt x="580237" y="1953006"/>
                  </a:moveTo>
                  <a:lnTo>
                    <a:pt x="574738" y="1950999"/>
                  </a:lnTo>
                  <a:lnTo>
                    <a:pt x="569074" y="1950999"/>
                  </a:lnTo>
                  <a:lnTo>
                    <a:pt x="565416" y="1954009"/>
                  </a:lnTo>
                  <a:lnTo>
                    <a:pt x="565950" y="1961057"/>
                  </a:lnTo>
                  <a:lnTo>
                    <a:pt x="569315" y="1965452"/>
                  </a:lnTo>
                  <a:lnTo>
                    <a:pt x="574763" y="1966087"/>
                  </a:lnTo>
                  <a:lnTo>
                    <a:pt x="579386" y="1962188"/>
                  </a:lnTo>
                  <a:lnTo>
                    <a:pt x="580237" y="1953006"/>
                  </a:lnTo>
                  <a:close/>
                </a:path>
                <a:path w="3456940" h="2036445">
                  <a:moveTo>
                    <a:pt x="580237" y="1092200"/>
                  </a:moveTo>
                  <a:lnTo>
                    <a:pt x="579386" y="1079500"/>
                  </a:lnTo>
                  <a:lnTo>
                    <a:pt x="565950" y="1079500"/>
                  </a:lnTo>
                  <a:lnTo>
                    <a:pt x="565416" y="1092200"/>
                  </a:lnTo>
                  <a:lnTo>
                    <a:pt x="580237" y="1092200"/>
                  </a:lnTo>
                  <a:close/>
                </a:path>
                <a:path w="3456940" h="2036445">
                  <a:moveTo>
                    <a:pt x="580885" y="1854200"/>
                  </a:moveTo>
                  <a:lnTo>
                    <a:pt x="564159" y="1854200"/>
                  </a:lnTo>
                  <a:lnTo>
                    <a:pt x="565950" y="1866900"/>
                  </a:lnTo>
                  <a:lnTo>
                    <a:pt x="579234" y="1866900"/>
                  </a:lnTo>
                  <a:lnTo>
                    <a:pt x="580885" y="1854200"/>
                  </a:lnTo>
                  <a:close/>
                </a:path>
                <a:path w="3456940" h="2036445">
                  <a:moveTo>
                    <a:pt x="580885" y="1181100"/>
                  </a:moveTo>
                  <a:lnTo>
                    <a:pt x="579234" y="1168400"/>
                  </a:lnTo>
                  <a:lnTo>
                    <a:pt x="574052" y="1168400"/>
                  </a:lnTo>
                  <a:lnTo>
                    <a:pt x="565950" y="1181100"/>
                  </a:lnTo>
                  <a:lnTo>
                    <a:pt x="564159" y="1181100"/>
                  </a:lnTo>
                  <a:lnTo>
                    <a:pt x="565061" y="1193800"/>
                  </a:lnTo>
                  <a:lnTo>
                    <a:pt x="578446" y="1193800"/>
                  </a:lnTo>
                  <a:lnTo>
                    <a:pt x="580885" y="1181100"/>
                  </a:lnTo>
                  <a:close/>
                </a:path>
                <a:path w="3456940" h="2036445">
                  <a:moveTo>
                    <a:pt x="581126" y="533400"/>
                  </a:moveTo>
                  <a:lnTo>
                    <a:pt x="576618" y="520700"/>
                  </a:lnTo>
                  <a:lnTo>
                    <a:pt x="570522" y="520700"/>
                  </a:lnTo>
                  <a:lnTo>
                    <a:pt x="565937" y="533400"/>
                  </a:lnTo>
                  <a:lnTo>
                    <a:pt x="581126" y="533400"/>
                  </a:lnTo>
                  <a:close/>
                </a:path>
                <a:path w="3456940" h="2036445">
                  <a:moveTo>
                    <a:pt x="581291" y="50800"/>
                  </a:moveTo>
                  <a:lnTo>
                    <a:pt x="565048" y="50800"/>
                  </a:lnTo>
                  <a:lnTo>
                    <a:pt x="566953" y="63500"/>
                  </a:lnTo>
                  <a:lnTo>
                    <a:pt x="580237" y="63500"/>
                  </a:lnTo>
                  <a:lnTo>
                    <a:pt x="581291" y="50800"/>
                  </a:lnTo>
                  <a:close/>
                </a:path>
                <a:path w="3456940" h="2036445">
                  <a:moveTo>
                    <a:pt x="581444" y="1778000"/>
                  </a:moveTo>
                  <a:lnTo>
                    <a:pt x="581126" y="1765300"/>
                  </a:lnTo>
                  <a:lnTo>
                    <a:pt x="567283" y="1765300"/>
                  </a:lnTo>
                  <a:lnTo>
                    <a:pt x="565810" y="1778000"/>
                  </a:lnTo>
                  <a:lnTo>
                    <a:pt x="581444" y="1778000"/>
                  </a:lnTo>
                  <a:close/>
                </a:path>
                <a:path w="3456940" h="2036445">
                  <a:moveTo>
                    <a:pt x="581444" y="1270000"/>
                  </a:moveTo>
                  <a:lnTo>
                    <a:pt x="579005" y="1257300"/>
                  </a:lnTo>
                  <a:lnTo>
                    <a:pt x="569518" y="1257300"/>
                  </a:lnTo>
                  <a:lnTo>
                    <a:pt x="565810" y="1270000"/>
                  </a:lnTo>
                  <a:lnTo>
                    <a:pt x="581444" y="1270000"/>
                  </a:lnTo>
                  <a:close/>
                </a:path>
                <a:path w="3456940" h="2036445">
                  <a:moveTo>
                    <a:pt x="582015" y="1816100"/>
                  </a:moveTo>
                  <a:lnTo>
                    <a:pt x="581126" y="1803400"/>
                  </a:lnTo>
                  <a:lnTo>
                    <a:pt x="566839" y="1803400"/>
                  </a:lnTo>
                  <a:lnTo>
                    <a:pt x="565950" y="1816100"/>
                  </a:lnTo>
                  <a:lnTo>
                    <a:pt x="582015" y="1816100"/>
                  </a:lnTo>
                  <a:close/>
                </a:path>
                <a:path w="3456940" h="2036445">
                  <a:moveTo>
                    <a:pt x="582015" y="1219200"/>
                  </a:moveTo>
                  <a:lnTo>
                    <a:pt x="565950" y="1219200"/>
                  </a:lnTo>
                  <a:lnTo>
                    <a:pt x="566839" y="1231900"/>
                  </a:lnTo>
                  <a:lnTo>
                    <a:pt x="581126" y="1231900"/>
                  </a:lnTo>
                  <a:lnTo>
                    <a:pt x="582015" y="1219200"/>
                  </a:lnTo>
                  <a:close/>
                </a:path>
                <a:path w="3456940" h="2036445">
                  <a:moveTo>
                    <a:pt x="582168" y="901700"/>
                  </a:moveTo>
                  <a:lnTo>
                    <a:pt x="567740" y="901700"/>
                  </a:lnTo>
                  <a:lnTo>
                    <a:pt x="566928" y="914400"/>
                  </a:lnTo>
                  <a:lnTo>
                    <a:pt x="580237" y="914400"/>
                  </a:lnTo>
                  <a:lnTo>
                    <a:pt x="582168" y="901700"/>
                  </a:lnTo>
                  <a:close/>
                </a:path>
                <a:path w="3456940" h="2036445">
                  <a:moveTo>
                    <a:pt x="582549" y="203200"/>
                  </a:moveTo>
                  <a:lnTo>
                    <a:pt x="567740" y="203200"/>
                  </a:lnTo>
                  <a:lnTo>
                    <a:pt x="572109" y="215900"/>
                  </a:lnTo>
                  <a:lnTo>
                    <a:pt x="578002" y="215900"/>
                  </a:lnTo>
                  <a:lnTo>
                    <a:pt x="582549" y="203200"/>
                  </a:lnTo>
                  <a:close/>
                </a:path>
                <a:path w="3456940" h="2036445">
                  <a:moveTo>
                    <a:pt x="583488" y="495300"/>
                  </a:moveTo>
                  <a:lnTo>
                    <a:pt x="569455" y="495300"/>
                  </a:lnTo>
                  <a:lnTo>
                    <a:pt x="571309" y="508000"/>
                  </a:lnTo>
                  <a:lnTo>
                    <a:pt x="581126" y="508000"/>
                  </a:lnTo>
                  <a:lnTo>
                    <a:pt x="583488" y="495300"/>
                  </a:lnTo>
                  <a:close/>
                </a:path>
                <a:path w="3456940" h="2036445">
                  <a:moveTo>
                    <a:pt x="583831" y="241300"/>
                  </a:moveTo>
                  <a:lnTo>
                    <a:pt x="582015" y="241300"/>
                  </a:lnTo>
                  <a:lnTo>
                    <a:pt x="576427" y="228600"/>
                  </a:lnTo>
                  <a:lnTo>
                    <a:pt x="571423" y="241300"/>
                  </a:lnTo>
                  <a:lnTo>
                    <a:pt x="569518" y="241300"/>
                  </a:lnTo>
                  <a:lnTo>
                    <a:pt x="574738" y="254000"/>
                  </a:lnTo>
                  <a:lnTo>
                    <a:pt x="580453" y="254000"/>
                  </a:lnTo>
                  <a:lnTo>
                    <a:pt x="583831" y="241300"/>
                  </a:lnTo>
                  <a:close/>
                </a:path>
                <a:path w="3456940" h="2036445">
                  <a:moveTo>
                    <a:pt x="585597" y="1511300"/>
                  </a:moveTo>
                  <a:lnTo>
                    <a:pt x="584695" y="1498600"/>
                  </a:lnTo>
                  <a:lnTo>
                    <a:pt x="570407" y="1498600"/>
                  </a:lnTo>
                  <a:lnTo>
                    <a:pt x="568629" y="1511300"/>
                  </a:lnTo>
                  <a:lnTo>
                    <a:pt x="570407" y="1511300"/>
                  </a:lnTo>
                  <a:lnTo>
                    <a:pt x="574916" y="1524000"/>
                  </a:lnTo>
                  <a:lnTo>
                    <a:pt x="568629" y="1524000"/>
                  </a:lnTo>
                  <a:lnTo>
                    <a:pt x="570407" y="1536700"/>
                  </a:lnTo>
                  <a:lnTo>
                    <a:pt x="584695" y="1536700"/>
                  </a:lnTo>
                  <a:lnTo>
                    <a:pt x="585584" y="1524000"/>
                  </a:lnTo>
                  <a:lnTo>
                    <a:pt x="581012" y="1524000"/>
                  </a:lnTo>
                  <a:lnTo>
                    <a:pt x="585597" y="1511300"/>
                  </a:lnTo>
                  <a:close/>
                </a:path>
                <a:path w="3456940" h="2036445">
                  <a:moveTo>
                    <a:pt x="588289" y="850900"/>
                  </a:moveTo>
                  <a:lnTo>
                    <a:pt x="587375" y="838200"/>
                  </a:lnTo>
                  <a:lnTo>
                    <a:pt x="569518" y="838200"/>
                  </a:lnTo>
                  <a:lnTo>
                    <a:pt x="573989" y="850900"/>
                  </a:lnTo>
                  <a:lnTo>
                    <a:pt x="588289" y="850900"/>
                  </a:lnTo>
                  <a:close/>
                </a:path>
                <a:path w="3456940" h="2036445">
                  <a:moveTo>
                    <a:pt x="590054" y="2010244"/>
                  </a:moveTo>
                  <a:lnTo>
                    <a:pt x="589165" y="2005774"/>
                  </a:lnTo>
                  <a:lnTo>
                    <a:pt x="587375" y="2000402"/>
                  </a:lnTo>
                  <a:lnTo>
                    <a:pt x="576681" y="2001634"/>
                  </a:lnTo>
                  <a:lnTo>
                    <a:pt x="572757" y="2006892"/>
                  </a:lnTo>
                  <a:lnTo>
                    <a:pt x="575703" y="2012480"/>
                  </a:lnTo>
                  <a:lnTo>
                    <a:pt x="585584" y="2014715"/>
                  </a:lnTo>
                  <a:lnTo>
                    <a:pt x="590054" y="2010244"/>
                  </a:lnTo>
                  <a:close/>
                </a:path>
                <a:path w="3456940" h="2036445">
                  <a:moveTo>
                    <a:pt x="590054" y="1028700"/>
                  </a:moveTo>
                  <a:lnTo>
                    <a:pt x="575703" y="1028700"/>
                  </a:lnTo>
                  <a:lnTo>
                    <a:pt x="572757" y="1041400"/>
                  </a:lnTo>
                  <a:lnTo>
                    <a:pt x="589165" y="1041400"/>
                  </a:lnTo>
                  <a:lnTo>
                    <a:pt x="590054" y="1028700"/>
                  </a:lnTo>
                  <a:close/>
                </a:path>
                <a:path w="3456940" h="2036445">
                  <a:moveTo>
                    <a:pt x="591832" y="469900"/>
                  </a:moveTo>
                  <a:lnTo>
                    <a:pt x="589165" y="457200"/>
                  </a:lnTo>
                  <a:lnTo>
                    <a:pt x="577837" y="457200"/>
                  </a:lnTo>
                  <a:lnTo>
                    <a:pt x="573532" y="469900"/>
                  </a:lnTo>
                  <a:lnTo>
                    <a:pt x="591832" y="469900"/>
                  </a:lnTo>
                  <a:close/>
                </a:path>
                <a:path w="3456940" h="2036445">
                  <a:moveTo>
                    <a:pt x="591832" y="381000"/>
                  </a:moveTo>
                  <a:lnTo>
                    <a:pt x="575995" y="381000"/>
                  </a:lnTo>
                  <a:lnTo>
                    <a:pt x="578281" y="393700"/>
                  </a:lnTo>
                  <a:lnTo>
                    <a:pt x="590943" y="393700"/>
                  </a:lnTo>
                  <a:lnTo>
                    <a:pt x="591832" y="381000"/>
                  </a:lnTo>
                  <a:close/>
                </a:path>
                <a:path w="3456940" h="2036445">
                  <a:moveTo>
                    <a:pt x="593013" y="1676400"/>
                  </a:moveTo>
                  <a:lnTo>
                    <a:pt x="591388" y="1663700"/>
                  </a:lnTo>
                  <a:lnTo>
                    <a:pt x="578446" y="1663700"/>
                  </a:lnTo>
                  <a:lnTo>
                    <a:pt x="577761" y="1676400"/>
                  </a:lnTo>
                  <a:lnTo>
                    <a:pt x="593013" y="1676400"/>
                  </a:lnTo>
                  <a:close/>
                </a:path>
                <a:path w="3456940" h="2036445">
                  <a:moveTo>
                    <a:pt x="593013" y="1371600"/>
                  </a:moveTo>
                  <a:lnTo>
                    <a:pt x="590943" y="1358900"/>
                  </a:lnTo>
                  <a:lnTo>
                    <a:pt x="577761" y="1358900"/>
                  </a:lnTo>
                  <a:lnTo>
                    <a:pt x="578446" y="1371600"/>
                  </a:lnTo>
                  <a:lnTo>
                    <a:pt x="593013" y="1371600"/>
                  </a:lnTo>
                  <a:close/>
                </a:path>
                <a:path w="3456940" h="2036445">
                  <a:moveTo>
                    <a:pt x="593623" y="17881"/>
                  </a:moveTo>
                  <a:lnTo>
                    <a:pt x="592734" y="18770"/>
                  </a:lnTo>
                  <a:lnTo>
                    <a:pt x="585584" y="25031"/>
                  </a:lnTo>
                  <a:lnTo>
                    <a:pt x="588264" y="25031"/>
                  </a:lnTo>
                  <a:lnTo>
                    <a:pt x="590943" y="24142"/>
                  </a:lnTo>
                  <a:lnTo>
                    <a:pt x="592734" y="23241"/>
                  </a:lnTo>
                  <a:lnTo>
                    <a:pt x="593623" y="17881"/>
                  </a:lnTo>
                  <a:close/>
                </a:path>
                <a:path w="3456940" h="2036445">
                  <a:moveTo>
                    <a:pt x="595299" y="114300"/>
                  </a:moveTo>
                  <a:lnTo>
                    <a:pt x="580682" y="114300"/>
                  </a:lnTo>
                  <a:lnTo>
                    <a:pt x="581126" y="127000"/>
                  </a:lnTo>
                  <a:lnTo>
                    <a:pt x="590346" y="127000"/>
                  </a:lnTo>
                  <a:lnTo>
                    <a:pt x="595299" y="114300"/>
                  </a:lnTo>
                  <a:close/>
                </a:path>
                <a:path w="3456940" h="2036445">
                  <a:moveTo>
                    <a:pt x="596303" y="635000"/>
                  </a:moveTo>
                  <a:lnTo>
                    <a:pt x="583742" y="635000"/>
                  </a:lnTo>
                  <a:lnTo>
                    <a:pt x="581571" y="647700"/>
                  </a:lnTo>
                  <a:lnTo>
                    <a:pt x="596303" y="647700"/>
                  </a:lnTo>
                  <a:lnTo>
                    <a:pt x="596303" y="635000"/>
                  </a:lnTo>
                  <a:close/>
                </a:path>
                <a:path w="3456940" h="2036445">
                  <a:moveTo>
                    <a:pt x="598081" y="749300"/>
                  </a:moveTo>
                  <a:lnTo>
                    <a:pt x="597230" y="736600"/>
                  </a:lnTo>
                  <a:lnTo>
                    <a:pt x="583806" y="736600"/>
                  </a:lnTo>
                  <a:lnTo>
                    <a:pt x="582891" y="749300"/>
                  </a:lnTo>
                  <a:lnTo>
                    <a:pt x="598081" y="749300"/>
                  </a:lnTo>
                  <a:close/>
                </a:path>
                <a:path w="3456940" h="2036445">
                  <a:moveTo>
                    <a:pt x="600278" y="1003300"/>
                  </a:moveTo>
                  <a:lnTo>
                    <a:pt x="598982" y="990600"/>
                  </a:lnTo>
                  <a:lnTo>
                    <a:pt x="585584" y="990600"/>
                  </a:lnTo>
                  <a:lnTo>
                    <a:pt x="586803" y="1003300"/>
                  </a:lnTo>
                  <a:lnTo>
                    <a:pt x="600278" y="1003300"/>
                  </a:lnTo>
                  <a:close/>
                </a:path>
                <a:path w="3456940" h="2036445">
                  <a:moveTo>
                    <a:pt x="600760" y="685800"/>
                  </a:moveTo>
                  <a:lnTo>
                    <a:pt x="599871" y="673100"/>
                  </a:lnTo>
                  <a:lnTo>
                    <a:pt x="572198" y="673100"/>
                  </a:lnTo>
                  <a:lnTo>
                    <a:pt x="572198" y="685800"/>
                  </a:lnTo>
                  <a:lnTo>
                    <a:pt x="600760" y="685800"/>
                  </a:lnTo>
                  <a:close/>
                </a:path>
                <a:path w="3456940" h="2036445">
                  <a:moveTo>
                    <a:pt x="603719" y="1727200"/>
                  </a:moveTo>
                  <a:lnTo>
                    <a:pt x="590892" y="1727200"/>
                  </a:lnTo>
                  <a:lnTo>
                    <a:pt x="589165" y="1739900"/>
                  </a:lnTo>
                  <a:lnTo>
                    <a:pt x="603440" y="1739900"/>
                  </a:lnTo>
                  <a:lnTo>
                    <a:pt x="603719" y="1727200"/>
                  </a:lnTo>
                  <a:close/>
                </a:path>
                <a:path w="3456940" h="2036445">
                  <a:moveTo>
                    <a:pt x="603719" y="1308100"/>
                  </a:moveTo>
                  <a:lnTo>
                    <a:pt x="603440" y="1295400"/>
                  </a:lnTo>
                  <a:lnTo>
                    <a:pt x="589165" y="1295400"/>
                  </a:lnTo>
                  <a:lnTo>
                    <a:pt x="590892" y="1308100"/>
                  </a:lnTo>
                  <a:lnTo>
                    <a:pt x="603719" y="1308100"/>
                  </a:lnTo>
                  <a:close/>
                </a:path>
                <a:path w="3456940" h="2036445">
                  <a:moveTo>
                    <a:pt x="604113" y="1923237"/>
                  </a:moveTo>
                  <a:lnTo>
                    <a:pt x="599871" y="1912772"/>
                  </a:lnTo>
                  <a:lnTo>
                    <a:pt x="590054" y="1914550"/>
                  </a:lnTo>
                  <a:lnTo>
                    <a:pt x="590829" y="1925726"/>
                  </a:lnTo>
                  <a:lnTo>
                    <a:pt x="598309" y="1928075"/>
                  </a:lnTo>
                  <a:lnTo>
                    <a:pt x="604113" y="1923237"/>
                  </a:lnTo>
                  <a:close/>
                </a:path>
                <a:path w="3456940" h="2036445">
                  <a:moveTo>
                    <a:pt x="604113" y="1117600"/>
                  </a:moveTo>
                  <a:lnTo>
                    <a:pt x="590829" y="1117600"/>
                  </a:lnTo>
                  <a:lnTo>
                    <a:pt x="590054" y="1130300"/>
                  </a:lnTo>
                  <a:lnTo>
                    <a:pt x="599871" y="1130300"/>
                  </a:lnTo>
                  <a:lnTo>
                    <a:pt x="604113" y="1117600"/>
                  </a:lnTo>
                  <a:close/>
                </a:path>
                <a:path w="3456940" h="2036445">
                  <a:moveTo>
                    <a:pt x="612368" y="711200"/>
                  </a:moveTo>
                  <a:lnTo>
                    <a:pt x="611479" y="698500"/>
                  </a:lnTo>
                  <a:lnTo>
                    <a:pt x="596303" y="698500"/>
                  </a:lnTo>
                  <a:lnTo>
                    <a:pt x="596303" y="711200"/>
                  </a:lnTo>
                  <a:lnTo>
                    <a:pt x="612368" y="711200"/>
                  </a:lnTo>
                  <a:close/>
                </a:path>
                <a:path w="3456940" h="2036445">
                  <a:moveTo>
                    <a:pt x="613181" y="584200"/>
                  </a:moveTo>
                  <a:lnTo>
                    <a:pt x="599871" y="584200"/>
                  </a:lnTo>
                  <a:lnTo>
                    <a:pt x="604088" y="596900"/>
                  </a:lnTo>
                  <a:lnTo>
                    <a:pt x="609473" y="596900"/>
                  </a:lnTo>
                  <a:lnTo>
                    <a:pt x="613181" y="584200"/>
                  </a:lnTo>
                  <a:close/>
                </a:path>
                <a:path w="3456940" h="2036445">
                  <a:moveTo>
                    <a:pt x="613460" y="622300"/>
                  </a:moveTo>
                  <a:lnTo>
                    <a:pt x="611695" y="609600"/>
                  </a:lnTo>
                  <a:lnTo>
                    <a:pt x="601662" y="609600"/>
                  </a:lnTo>
                  <a:lnTo>
                    <a:pt x="598182" y="622300"/>
                  </a:lnTo>
                  <a:lnTo>
                    <a:pt x="613460" y="622300"/>
                  </a:lnTo>
                  <a:close/>
                </a:path>
                <a:path w="3456940" h="2036445">
                  <a:moveTo>
                    <a:pt x="615937" y="520700"/>
                  </a:moveTo>
                  <a:lnTo>
                    <a:pt x="600760" y="520700"/>
                  </a:lnTo>
                  <a:lnTo>
                    <a:pt x="598081" y="533400"/>
                  </a:lnTo>
                  <a:lnTo>
                    <a:pt x="614159" y="533400"/>
                  </a:lnTo>
                  <a:lnTo>
                    <a:pt x="615937" y="520700"/>
                  </a:lnTo>
                  <a:close/>
                </a:path>
                <a:path w="3456940" h="2036445">
                  <a:moveTo>
                    <a:pt x="617728" y="1828800"/>
                  </a:moveTo>
                  <a:lnTo>
                    <a:pt x="615048" y="1816100"/>
                  </a:lnTo>
                  <a:lnTo>
                    <a:pt x="598081" y="1816100"/>
                  </a:lnTo>
                  <a:lnTo>
                    <a:pt x="603440" y="1828800"/>
                  </a:lnTo>
                  <a:lnTo>
                    <a:pt x="617728" y="1828800"/>
                  </a:lnTo>
                  <a:close/>
                </a:path>
                <a:path w="3456940" h="2036445">
                  <a:moveTo>
                    <a:pt x="617728" y="1219200"/>
                  </a:moveTo>
                  <a:lnTo>
                    <a:pt x="608799" y="1206500"/>
                  </a:lnTo>
                  <a:lnTo>
                    <a:pt x="603440" y="1219200"/>
                  </a:lnTo>
                  <a:lnTo>
                    <a:pt x="598081" y="1219200"/>
                  </a:lnTo>
                  <a:lnTo>
                    <a:pt x="597192" y="1231900"/>
                  </a:lnTo>
                  <a:lnTo>
                    <a:pt x="613257" y="1231900"/>
                  </a:lnTo>
                  <a:lnTo>
                    <a:pt x="615048" y="1219200"/>
                  </a:lnTo>
                  <a:lnTo>
                    <a:pt x="617728" y="1219200"/>
                  </a:lnTo>
                  <a:close/>
                </a:path>
                <a:path w="3456940" h="2036445">
                  <a:moveTo>
                    <a:pt x="618896" y="1996084"/>
                  </a:moveTo>
                  <a:lnTo>
                    <a:pt x="612368" y="1991575"/>
                  </a:lnTo>
                  <a:lnTo>
                    <a:pt x="605167" y="1993938"/>
                  </a:lnTo>
                  <a:lnTo>
                    <a:pt x="604329" y="2005774"/>
                  </a:lnTo>
                  <a:lnTo>
                    <a:pt x="617728" y="2004872"/>
                  </a:lnTo>
                  <a:lnTo>
                    <a:pt x="618896" y="1996084"/>
                  </a:lnTo>
                  <a:close/>
                </a:path>
                <a:path w="3456940" h="2036445">
                  <a:moveTo>
                    <a:pt x="618896" y="1054100"/>
                  </a:moveTo>
                  <a:lnTo>
                    <a:pt x="617728" y="1041400"/>
                  </a:lnTo>
                  <a:lnTo>
                    <a:pt x="604329" y="1041400"/>
                  </a:lnTo>
                  <a:lnTo>
                    <a:pt x="605167" y="1054100"/>
                  </a:lnTo>
                  <a:lnTo>
                    <a:pt x="618896" y="1054100"/>
                  </a:lnTo>
                  <a:close/>
                </a:path>
                <a:path w="3456940" h="2036445">
                  <a:moveTo>
                    <a:pt x="622071" y="1651000"/>
                  </a:moveTo>
                  <a:lnTo>
                    <a:pt x="607009" y="1651000"/>
                  </a:lnTo>
                  <a:lnTo>
                    <a:pt x="607009" y="1663700"/>
                  </a:lnTo>
                  <a:lnTo>
                    <a:pt x="618439" y="1663700"/>
                  </a:lnTo>
                  <a:lnTo>
                    <a:pt x="622071" y="1651000"/>
                  </a:lnTo>
                  <a:close/>
                </a:path>
                <a:path w="3456940" h="2036445">
                  <a:moveTo>
                    <a:pt x="622071" y="1384300"/>
                  </a:moveTo>
                  <a:lnTo>
                    <a:pt x="607009" y="1384300"/>
                  </a:lnTo>
                  <a:lnTo>
                    <a:pt x="618185" y="1397000"/>
                  </a:lnTo>
                  <a:lnTo>
                    <a:pt x="622071" y="1384300"/>
                  </a:lnTo>
                  <a:close/>
                </a:path>
                <a:path w="3456940" h="2036445">
                  <a:moveTo>
                    <a:pt x="623087" y="1790700"/>
                  </a:moveTo>
                  <a:lnTo>
                    <a:pt x="622719" y="1778000"/>
                  </a:lnTo>
                  <a:lnTo>
                    <a:pt x="607910" y="1778000"/>
                  </a:lnTo>
                  <a:lnTo>
                    <a:pt x="608139" y="1790700"/>
                  </a:lnTo>
                  <a:lnTo>
                    <a:pt x="623087" y="1790700"/>
                  </a:lnTo>
                  <a:close/>
                </a:path>
                <a:path w="3456940" h="2036445">
                  <a:moveTo>
                    <a:pt x="623087" y="1244600"/>
                  </a:moveTo>
                  <a:lnTo>
                    <a:pt x="608139" y="1244600"/>
                  </a:lnTo>
                  <a:lnTo>
                    <a:pt x="607910" y="1257300"/>
                  </a:lnTo>
                  <a:lnTo>
                    <a:pt x="622719" y="1257300"/>
                  </a:lnTo>
                  <a:lnTo>
                    <a:pt x="623087" y="1244600"/>
                  </a:lnTo>
                  <a:close/>
                </a:path>
                <a:path w="3456940" h="2036445">
                  <a:moveTo>
                    <a:pt x="623354" y="1600200"/>
                  </a:moveTo>
                  <a:lnTo>
                    <a:pt x="608799" y="1600200"/>
                  </a:lnTo>
                  <a:lnTo>
                    <a:pt x="608799" y="1612900"/>
                  </a:lnTo>
                  <a:lnTo>
                    <a:pt x="620623" y="1612900"/>
                  </a:lnTo>
                  <a:lnTo>
                    <a:pt x="623354" y="1600200"/>
                  </a:lnTo>
                  <a:close/>
                </a:path>
                <a:path w="3456940" h="2036445">
                  <a:moveTo>
                    <a:pt x="623354" y="1435100"/>
                  </a:moveTo>
                  <a:lnTo>
                    <a:pt x="620623" y="1435100"/>
                  </a:lnTo>
                  <a:lnTo>
                    <a:pt x="615543" y="1422400"/>
                  </a:lnTo>
                  <a:lnTo>
                    <a:pt x="608799" y="1435100"/>
                  </a:lnTo>
                  <a:lnTo>
                    <a:pt x="623087" y="1447800"/>
                  </a:lnTo>
                  <a:lnTo>
                    <a:pt x="623354" y="1435100"/>
                  </a:lnTo>
                  <a:close/>
                </a:path>
                <a:path w="3456940" h="2036445">
                  <a:moveTo>
                    <a:pt x="629272" y="50800"/>
                  </a:moveTo>
                  <a:lnTo>
                    <a:pt x="614718" y="50800"/>
                  </a:lnTo>
                  <a:lnTo>
                    <a:pt x="614375" y="63500"/>
                  </a:lnTo>
                  <a:lnTo>
                    <a:pt x="625754" y="63500"/>
                  </a:lnTo>
                  <a:lnTo>
                    <a:pt x="629272" y="50800"/>
                  </a:lnTo>
                  <a:close/>
                </a:path>
                <a:path w="3456940" h="2036445">
                  <a:moveTo>
                    <a:pt x="634682" y="469900"/>
                  </a:moveTo>
                  <a:lnTo>
                    <a:pt x="620407" y="469900"/>
                  </a:lnTo>
                  <a:lnTo>
                    <a:pt x="620407" y="482600"/>
                  </a:lnTo>
                  <a:lnTo>
                    <a:pt x="633793" y="482600"/>
                  </a:lnTo>
                  <a:lnTo>
                    <a:pt x="634682" y="469900"/>
                  </a:lnTo>
                  <a:close/>
                </a:path>
                <a:path w="3456940" h="2036445">
                  <a:moveTo>
                    <a:pt x="634682" y="368300"/>
                  </a:moveTo>
                  <a:lnTo>
                    <a:pt x="622630" y="381000"/>
                  </a:lnTo>
                  <a:lnTo>
                    <a:pt x="619950" y="381000"/>
                  </a:lnTo>
                  <a:lnTo>
                    <a:pt x="624649" y="393700"/>
                  </a:lnTo>
                  <a:lnTo>
                    <a:pt x="634682" y="381000"/>
                  </a:lnTo>
                  <a:lnTo>
                    <a:pt x="634682" y="368300"/>
                  </a:lnTo>
                  <a:close/>
                </a:path>
                <a:path w="3456940" h="2036445">
                  <a:moveTo>
                    <a:pt x="635660" y="2036038"/>
                  </a:moveTo>
                  <a:lnTo>
                    <a:pt x="633958" y="2034971"/>
                  </a:lnTo>
                  <a:lnTo>
                    <a:pt x="625830" y="2036038"/>
                  </a:lnTo>
                  <a:lnTo>
                    <a:pt x="635660" y="2036038"/>
                  </a:lnTo>
                  <a:close/>
                </a:path>
                <a:path w="3456940" h="2036445">
                  <a:moveTo>
                    <a:pt x="637362" y="1143000"/>
                  </a:moveTo>
                  <a:lnTo>
                    <a:pt x="636473" y="1143000"/>
                  </a:lnTo>
                  <a:lnTo>
                    <a:pt x="632002" y="1130300"/>
                  </a:lnTo>
                  <a:lnTo>
                    <a:pt x="628434" y="1130300"/>
                  </a:lnTo>
                  <a:lnTo>
                    <a:pt x="626656" y="1143000"/>
                  </a:lnTo>
                  <a:lnTo>
                    <a:pt x="623811" y="1143000"/>
                  </a:lnTo>
                  <a:lnTo>
                    <a:pt x="627316" y="1155700"/>
                  </a:lnTo>
                  <a:lnTo>
                    <a:pt x="632510" y="1155700"/>
                  </a:lnTo>
                  <a:lnTo>
                    <a:pt x="637362" y="1143000"/>
                  </a:lnTo>
                  <a:close/>
                </a:path>
                <a:path w="3456940" h="2036445">
                  <a:moveTo>
                    <a:pt x="638251" y="1907400"/>
                  </a:moveTo>
                  <a:lnTo>
                    <a:pt x="638060" y="1905609"/>
                  </a:lnTo>
                  <a:lnTo>
                    <a:pt x="637362" y="1899348"/>
                  </a:lnTo>
                  <a:lnTo>
                    <a:pt x="632510" y="1894814"/>
                  </a:lnTo>
                  <a:lnTo>
                    <a:pt x="627316" y="1894547"/>
                  </a:lnTo>
                  <a:lnTo>
                    <a:pt x="623811" y="1898472"/>
                  </a:lnTo>
                  <a:lnTo>
                    <a:pt x="623976" y="1906511"/>
                  </a:lnTo>
                  <a:lnTo>
                    <a:pt x="626656" y="1907400"/>
                  </a:lnTo>
                  <a:lnTo>
                    <a:pt x="628434" y="1909191"/>
                  </a:lnTo>
                  <a:lnTo>
                    <a:pt x="632002" y="1908302"/>
                  </a:lnTo>
                  <a:lnTo>
                    <a:pt x="636473" y="1905609"/>
                  </a:lnTo>
                  <a:lnTo>
                    <a:pt x="638251" y="1907400"/>
                  </a:lnTo>
                  <a:close/>
                </a:path>
                <a:path w="3456940" h="2036445">
                  <a:moveTo>
                    <a:pt x="638708" y="1003300"/>
                  </a:moveTo>
                  <a:lnTo>
                    <a:pt x="636473" y="1003300"/>
                  </a:lnTo>
                  <a:lnTo>
                    <a:pt x="631774" y="990600"/>
                  </a:lnTo>
                  <a:lnTo>
                    <a:pt x="626986" y="990600"/>
                  </a:lnTo>
                  <a:lnTo>
                    <a:pt x="624039" y="1003300"/>
                  </a:lnTo>
                  <a:lnTo>
                    <a:pt x="624865" y="1003300"/>
                  </a:lnTo>
                  <a:lnTo>
                    <a:pt x="633958" y="1016000"/>
                  </a:lnTo>
                  <a:lnTo>
                    <a:pt x="638708" y="1003300"/>
                  </a:lnTo>
                  <a:close/>
                </a:path>
                <a:path w="3456940" h="2036445">
                  <a:moveTo>
                    <a:pt x="647966" y="889000"/>
                  </a:moveTo>
                  <a:lnTo>
                    <a:pt x="632460" y="889000"/>
                  </a:lnTo>
                  <a:lnTo>
                    <a:pt x="635355" y="901700"/>
                  </a:lnTo>
                  <a:lnTo>
                    <a:pt x="644499" y="901700"/>
                  </a:lnTo>
                  <a:lnTo>
                    <a:pt x="647966" y="889000"/>
                  </a:lnTo>
                  <a:close/>
                </a:path>
                <a:path w="3456940" h="2036445">
                  <a:moveTo>
                    <a:pt x="648081" y="215900"/>
                  </a:moveTo>
                  <a:lnTo>
                    <a:pt x="632891" y="215900"/>
                  </a:lnTo>
                  <a:lnTo>
                    <a:pt x="632904" y="228600"/>
                  </a:lnTo>
                  <a:lnTo>
                    <a:pt x="647712" y="228600"/>
                  </a:lnTo>
                  <a:lnTo>
                    <a:pt x="648081" y="215900"/>
                  </a:lnTo>
                  <a:close/>
                </a:path>
                <a:path w="3456940" h="2036445">
                  <a:moveTo>
                    <a:pt x="648970" y="1689100"/>
                  </a:moveTo>
                  <a:lnTo>
                    <a:pt x="631113" y="1689100"/>
                  </a:lnTo>
                  <a:lnTo>
                    <a:pt x="635584" y="1701800"/>
                  </a:lnTo>
                  <a:lnTo>
                    <a:pt x="648081" y="1701800"/>
                  </a:lnTo>
                  <a:lnTo>
                    <a:pt x="648970" y="1689100"/>
                  </a:lnTo>
                  <a:close/>
                </a:path>
                <a:path w="3456940" h="2036445">
                  <a:moveTo>
                    <a:pt x="648970" y="825500"/>
                  </a:moveTo>
                  <a:lnTo>
                    <a:pt x="629335" y="825500"/>
                  </a:lnTo>
                  <a:lnTo>
                    <a:pt x="636473" y="838200"/>
                  </a:lnTo>
                  <a:lnTo>
                    <a:pt x="646290" y="838200"/>
                  </a:lnTo>
                  <a:lnTo>
                    <a:pt x="648970" y="825500"/>
                  </a:lnTo>
                  <a:close/>
                </a:path>
                <a:path w="3456940" h="2036445">
                  <a:moveTo>
                    <a:pt x="649008" y="444500"/>
                  </a:moveTo>
                  <a:lnTo>
                    <a:pt x="632904" y="444500"/>
                  </a:lnTo>
                  <a:lnTo>
                    <a:pt x="638251" y="457200"/>
                  </a:lnTo>
                  <a:lnTo>
                    <a:pt x="647179" y="457200"/>
                  </a:lnTo>
                  <a:lnTo>
                    <a:pt x="649008" y="444500"/>
                  </a:lnTo>
                  <a:close/>
                </a:path>
                <a:path w="3456940" h="2036445">
                  <a:moveTo>
                    <a:pt x="649744" y="508000"/>
                  </a:moveTo>
                  <a:lnTo>
                    <a:pt x="646290" y="508000"/>
                  </a:lnTo>
                  <a:lnTo>
                    <a:pt x="641832" y="495300"/>
                  </a:lnTo>
                  <a:lnTo>
                    <a:pt x="638251" y="508000"/>
                  </a:lnTo>
                  <a:lnTo>
                    <a:pt x="634682" y="508000"/>
                  </a:lnTo>
                  <a:lnTo>
                    <a:pt x="639927" y="520700"/>
                  </a:lnTo>
                  <a:lnTo>
                    <a:pt x="645845" y="520700"/>
                  </a:lnTo>
                  <a:lnTo>
                    <a:pt x="649744" y="508000"/>
                  </a:lnTo>
                  <a:close/>
                </a:path>
                <a:path w="3456940" h="2036445">
                  <a:moveTo>
                    <a:pt x="649884" y="1346200"/>
                  </a:moveTo>
                  <a:lnTo>
                    <a:pt x="644499" y="1346200"/>
                  </a:lnTo>
                  <a:lnTo>
                    <a:pt x="635584" y="1333500"/>
                  </a:lnTo>
                  <a:lnTo>
                    <a:pt x="631113" y="1346200"/>
                  </a:lnTo>
                  <a:lnTo>
                    <a:pt x="635584" y="1358900"/>
                  </a:lnTo>
                  <a:lnTo>
                    <a:pt x="646290" y="1358900"/>
                  </a:lnTo>
                  <a:lnTo>
                    <a:pt x="649884" y="1346200"/>
                  </a:lnTo>
                  <a:close/>
                </a:path>
                <a:path w="3456940" h="2036445">
                  <a:moveTo>
                    <a:pt x="650938" y="1854200"/>
                  </a:moveTo>
                  <a:lnTo>
                    <a:pt x="647179" y="1841500"/>
                  </a:lnTo>
                  <a:lnTo>
                    <a:pt x="637032" y="1841500"/>
                  </a:lnTo>
                  <a:lnTo>
                    <a:pt x="635762" y="1854200"/>
                  </a:lnTo>
                  <a:lnTo>
                    <a:pt x="650938" y="1854200"/>
                  </a:lnTo>
                  <a:close/>
                </a:path>
                <a:path w="3456940" h="2036445">
                  <a:moveTo>
                    <a:pt x="651421" y="1181100"/>
                  </a:moveTo>
                  <a:lnTo>
                    <a:pt x="638251" y="1181100"/>
                  </a:lnTo>
                  <a:lnTo>
                    <a:pt x="635762" y="1193800"/>
                  </a:lnTo>
                  <a:lnTo>
                    <a:pt x="651065" y="1193800"/>
                  </a:lnTo>
                  <a:lnTo>
                    <a:pt x="651421" y="1181100"/>
                  </a:lnTo>
                  <a:close/>
                </a:path>
                <a:path w="3456940" h="2036445">
                  <a:moveTo>
                    <a:pt x="651979" y="165100"/>
                  </a:moveTo>
                  <a:lnTo>
                    <a:pt x="649897" y="152400"/>
                  </a:lnTo>
                  <a:lnTo>
                    <a:pt x="637362" y="152400"/>
                  </a:lnTo>
                  <a:lnTo>
                    <a:pt x="636473" y="165100"/>
                  </a:lnTo>
                  <a:lnTo>
                    <a:pt x="651979" y="165100"/>
                  </a:lnTo>
                  <a:close/>
                </a:path>
                <a:path w="3456940" h="2036445">
                  <a:moveTo>
                    <a:pt x="657898" y="1920811"/>
                  </a:moveTo>
                  <a:lnTo>
                    <a:pt x="656996" y="1920811"/>
                  </a:lnTo>
                  <a:lnTo>
                    <a:pt x="657174" y="1920963"/>
                  </a:lnTo>
                  <a:lnTo>
                    <a:pt x="657898" y="1920811"/>
                  </a:lnTo>
                  <a:close/>
                </a:path>
                <a:path w="3456940" h="2036445">
                  <a:moveTo>
                    <a:pt x="657898" y="1130300"/>
                  </a:moveTo>
                  <a:lnTo>
                    <a:pt x="657339" y="1129499"/>
                  </a:lnTo>
                  <a:lnTo>
                    <a:pt x="656996" y="1130300"/>
                  </a:lnTo>
                  <a:lnTo>
                    <a:pt x="657898" y="1130300"/>
                  </a:lnTo>
                  <a:close/>
                </a:path>
                <a:path w="3456940" h="2036445">
                  <a:moveTo>
                    <a:pt x="657898" y="698500"/>
                  </a:moveTo>
                  <a:lnTo>
                    <a:pt x="640041" y="698500"/>
                  </a:lnTo>
                  <a:lnTo>
                    <a:pt x="639152" y="711200"/>
                  </a:lnTo>
                  <a:lnTo>
                    <a:pt x="656107" y="711200"/>
                  </a:lnTo>
                  <a:lnTo>
                    <a:pt x="657898" y="698500"/>
                  </a:lnTo>
                  <a:close/>
                </a:path>
                <a:path w="3456940" h="2036445">
                  <a:moveTo>
                    <a:pt x="659333" y="762000"/>
                  </a:moveTo>
                  <a:lnTo>
                    <a:pt x="658787" y="762000"/>
                  </a:lnTo>
                  <a:lnTo>
                    <a:pt x="656107" y="749300"/>
                  </a:lnTo>
                  <a:lnTo>
                    <a:pt x="648081" y="762000"/>
                  </a:lnTo>
                  <a:lnTo>
                    <a:pt x="642721" y="762000"/>
                  </a:lnTo>
                  <a:lnTo>
                    <a:pt x="645401" y="774700"/>
                  </a:lnTo>
                  <a:lnTo>
                    <a:pt x="655777" y="774700"/>
                  </a:lnTo>
                  <a:lnTo>
                    <a:pt x="659333" y="762000"/>
                  </a:lnTo>
                  <a:close/>
                </a:path>
                <a:path w="3456940" h="2036445">
                  <a:moveTo>
                    <a:pt x="660006" y="596900"/>
                  </a:moveTo>
                  <a:lnTo>
                    <a:pt x="654215" y="584200"/>
                  </a:lnTo>
                  <a:lnTo>
                    <a:pt x="648258" y="584200"/>
                  </a:lnTo>
                  <a:lnTo>
                    <a:pt x="648081" y="596900"/>
                  </a:lnTo>
                  <a:lnTo>
                    <a:pt x="660006" y="596900"/>
                  </a:lnTo>
                  <a:close/>
                </a:path>
                <a:path w="3456940" h="2036445">
                  <a:moveTo>
                    <a:pt x="662355" y="1925281"/>
                  </a:moveTo>
                  <a:lnTo>
                    <a:pt x="657174" y="1920963"/>
                  </a:lnTo>
                  <a:lnTo>
                    <a:pt x="648970" y="1922602"/>
                  </a:lnTo>
                  <a:lnTo>
                    <a:pt x="648804" y="1933333"/>
                  </a:lnTo>
                  <a:lnTo>
                    <a:pt x="654329" y="1937359"/>
                  </a:lnTo>
                  <a:lnTo>
                    <a:pt x="660514" y="1934679"/>
                  </a:lnTo>
                  <a:lnTo>
                    <a:pt x="662355" y="1925281"/>
                  </a:lnTo>
                  <a:close/>
                </a:path>
                <a:path w="3456940" h="2036445">
                  <a:moveTo>
                    <a:pt x="662355" y="1117600"/>
                  </a:moveTo>
                  <a:lnTo>
                    <a:pt x="660514" y="1104900"/>
                  </a:lnTo>
                  <a:lnTo>
                    <a:pt x="654329" y="1104900"/>
                  </a:lnTo>
                  <a:lnTo>
                    <a:pt x="648804" y="1117600"/>
                  </a:lnTo>
                  <a:lnTo>
                    <a:pt x="648970" y="1117600"/>
                  </a:lnTo>
                  <a:lnTo>
                    <a:pt x="657339" y="1129499"/>
                  </a:lnTo>
                  <a:lnTo>
                    <a:pt x="662355" y="1117600"/>
                  </a:lnTo>
                  <a:close/>
                </a:path>
                <a:path w="3456940" h="2036445">
                  <a:moveTo>
                    <a:pt x="662698" y="647700"/>
                  </a:moveTo>
                  <a:lnTo>
                    <a:pt x="649859" y="647700"/>
                  </a:lnTo>
                  <a:lnTo>
                    <a:pt x="647242" y="660400"/>
                  </a:lnTo>
                  <a:lnTo>
                    <a:pt x="662533" y="660400"/>
                  </a:lnTo>
                  <a:lnTo>
                    <a:pt x="662698" y="647700"/>
                  </a:lnTo>
                  <a:close/>
                </a:path>
                <a:path w="3456940" h="2036445">
                  <a:moveTo>
                    <a:pt x="664476" y="1536700"/>
                  </a:moveTo>
                  <a:lnTo>
                    <a:pt x="660692" y="1524000"/>
                  </a:lnTo>
                  <a:lnTo>
                    <a:pt x="651649" y="1524000"/>
                  </a:lnTo>
                  <a:lnTo>
                    <a:pt x="649401" y="1536700"/>
                  </a:lnTo>
                  <a:lnTo>
                    <a:pt x="664476" y="1536700"/>
                  </a:lnTo>
                  <a:close/>
                </a:path>
                <a:path w="3456940" h="2036445">
                  <a:moveTo>
                    <a:pt x="664476" y="1511300"/>
                  </a:moveTo>
                  <a:lnTo>
                    <a:pt x="664070" y="1498600"/>
                  </a:lnTo>
                  <a:lnTo>
                    <a:pt x="650417" y="1498600"/>
                  </a:lnTo>
                  <a:lnTo>
                    <a:pt x="649401" y="1511300"/>
                  </a:lnTo>
                  <a:lnTo>
                    <a:pt x="664476" y="1511300"/>
                  </a:lnTo>
                  <a:close/>
                </a:path>
                <a:path w="3456940" h="2036445">
                  <a:moveTo>
                    <a:pt x="669518" y="571500"/>
                  </a:moveTo>
                  <a:lnTo>
                    <a:pt x="664032" y="558800"/>
                  </a:lnTo>
                  <a:lnTo>
                    <a:pt x="656374" y="558800"/>
                  </a:lnTo>
                  <a:lnTo>
                    <a:pt x="654329" y="571500"/>
                  </a:lnTo>
                  <a:lnTo>
                    <a:pt x="669518" y="571500"/>
                  </a:lnTo>
                  <a:close/>
                </a:path>
                <a:path w="3456940" h="2036445">
                  <a:moveTo>
                    <a:pt x="670928" y="38100"/>
                  </a:moveTo>
                  <a:lnTo>
                    <a:pt x="655662" y="38100"/>
                  </a:lnTo>
                  <a:lnTo>
                    <a:pt x="656107" y="50800"/>
                  </a:lnTo>
                  <a:lnTo>
                    <a:pt x="669950" y="50800"/>
                  </a:lnTo>
                  <a:lnTo>
                    <a:pt x="670928" y="38100"/>
                  </a:lnTo>
                  <a:close/>
                </a:path>
                <a:path w="3456940" h="2036445">
                  <a:moveTo>
                    <a:pt x="671322" y="1739900"/>
                  </a:moveTo>
                  <a:lnTo>
                    <a:pt x="666711" y="1727200"/>
                  </a:lnTo>
                  <a:lnTo>
                    <a:pt x="661250" y="1727200"/>
                  </a:lnTo>
                  <a:lnTo>
                    <a:pt x="657898" y="1739900"/>
                  </a:lnTo>
                  <a:lnTo>
                    <a:pt x="671322" y="1739900"/>
                  </a:lnTo>
                  <a:close/>
                </a:path>
                <a:path w="3456940" h="2036445">
                  <a:moveTo>
                    <a:pt x="672172" y="1295400"/>
                  </a:moveTo>
                  <a:lnTo>
                    <a:pt x="657364" y="1295400"/>
                  </a:lnTo>
                  <a:lnTo>
                    <a:pt x="657898" y="1308100"/>
                  </a:lnTo>
                  <a:lnTo>
                    <a:pt x="671322" y="1308100"/>
                  </a:lnTo>
                  <a:lnTo>
                    <a:pt x="672172" y="1295400"/>
                  </a:lnTo>
                  <a:close/>
                </a:path>
                <a:path w="3456940" h="2036445">
                  <a:moveTo>
                    <a:pt x="673074" y="1625600"/>
                  </a:moveTo>
                  <a:lnTo>
                    <a:pt x="656996" y="1625600"/>
                  </a:lnTo>
                  <a:lnTo>
                    <a:pt x="658787" y="1638300"/>
                  </a:lnTo>
                  <a:lnTo>
                    <a:pt x="672973" y="1638300"/>
                  </a:lnTo>
                  <a:lnTo>
                    <a:pt x="673074" y="1625600"/>
                  </a:lnTo>
                  <a:close/>
                </a:path>
                <a:path w="3456940" h="2036445">
                  <a:moveTo>
                    <a:pt x="673074" y="1409700"/>
                  </a:moveTo>
                  <a:lnTo>
                    <a:pt x="672973" y="1397000"/>
                  </a:lnTo>
                  <a:lnTo>
                    <a:pt x="658787" y="1397000"/>
                  </a:lnTo>
                  <a:lnTo>
                    <a:pt x="656996" y="1409700"/>
                  </a:lnTo>
                  <a:lnTo>
                    <a:pt x="673074" y="1409700"/>
                  </a:lnTo>
                  <a:close/>
                </a:path>
                <a:path w="3456940" h="2036445">
                  <a:moveTo>
                    <a:pt x="673074" y="355600"/>
                  </a:moveTo>
                  <a:lnTo>
                    <a:pt x="659676" y="355600"/>
                  </a:lnTo>
                  <a:lnTo>
                    <a:pt x="662355" y="368300"/>
                  </a:lnTo>
                  <a:lnTo>
                    <a:pt x="673074" y="368300"/>
                  </a:lnTo>
                  <a:lnTo>
                    <a:pt x="673074" y="355600"/>
                  </a:lnTo>
                  <a:close/>
                </a:path>
                <a:path w="3456940" h="2036445">
                  <a:moveTo>
                    <a:pt x="673468" y="279400"/>
                  </a:moveTo>
                  <a:lnTo>
                    <a:pt x="672172" y="266700"/>
                  </a:lnTo>
                  <a:lnTo>
                    <a:pt x="658787" y="266700"/>
                  </a:lnTo>
                  <a:lnTo>
                    <a:pt x="660006" y="279400"/>
                  </a:lnTo>
                  <a:lnTo>
                    <a:pt x="673468" y="279400"/>
                  </a:lnTo>
                  <a:close/>
                </a:path>
                <a:path w="3456940" h="2036445">
                  <a:moveTo>
                    <a:pt x="675259" y="419100"/>
                  </a:moveTo>
                  <a:lnTo>
                    <a:pt x="672071" y="406400"/>
                  </a:lnTo>
                  <a:lnTo>
                    <a:pt x="666699" y="406400"/>
                  </a:lnTo>
                  <a:lnTo>
                    <a:pt x="660577" y="419100"/>
                  </a:lnTo>
                  <a:lnTo>
                    <a:pt x="660920" y="419100"/>
                  </a:lnTo>
                  <a:lnTo>
                    <a:pt x="665365" y="431800"/>
                  </a:lnTo>
                  <a:lnTo>
                    <a:pt x="670991" y="431800"/>
                  </a:lnTo>
                  <a:lnTo>
                    <a:pt x="674852" y="419100"/>
                  </a:lnTo>
                  <a:lnTo>
                    <a:pt x="675259" y="419100"/>
                  </a:lnTo>
                  <a:close/>
                </a:path>
                <a:path w="3456940" h="2036445">
                  <a:moveTo>
                    <a:pt x="679323" y="1587500"/>
                  </a:moveTo>
                  <a:lnTo>
                    <a:pt x="679081" y="1587500"/>
                  </a:lnTo>
                  <a:lnTo>
                    <a:pt x="674738" y="1574800"/>
                  </a:lnTo>
                  <a:lnTo>
                    <a:pt x="668896" y="1574800"/>
                  </a:lnTo>
                  <a:lnTo>
                    <a:pt x="664146" y="1587500"/>
                  </a:lnTo>
                  <a:lnTo>
                    <a:pt x="668718" y="1600200"/>
                  </a:lnTo>
                  <a:lnTo>
                    <a:pt x="674814" y="1600200"/>
                  </a:lnTo>
                  <a:lnTo>
                    <a:pt x="679323" y="1587500"/>
                  </a:lnTo>
                  <a:close/>
                </a:path>
                <a:path w="3456940" h="2036445">
                  <a:moveTo>
                    <a:pt x="679323" y="1447800"/>
                  </a:moveTo>
                  <a:lnTo>
                    <a:pt x="664146" y="1447800"/>
                  </a:lnTo>
                  <a:lnTo>
                    <a:pt x="668896" y="1460500"/>
                  </a:lnTo>
                  <a:lnTo>
                    <a:pt x="679081" y="1460500"/>
                  </a:lnTo>
                  <a:lnTo>
                    <a:pt x="679323" y="1447800"/>
                  </a:lnTo>
                  <a:close/>
                </a:path>
                <a:path w="3456940" h="2036445">
                  <a:moveTo>
                    <a:pt x="691819" y="965200"/>
                  </a:moveTo>
                  <a:lnTo>
                    <a:pt x="673074" y="965200"/>
                  </a:lnTo>
                  <a:lnTo>
                    <a:pt x="672172" y="977900"/>
                  </a:lnTo>
                  <a:lnTo>
                    <a:pt x="691819" y="977900"/>
                  </a:lnTo>
                  <a:lnTo>
                    <a:pt x="691819" y="965200"/>
                  </a:lnTo>
                  <a:close/>
                </a:path>
                <a:path w="3456940" h="2036445">
                  <a:moveTo>
                    <a:pt x="704316" y="419100"/>
                  </a:moveTo>
                  <a:lnTo>
                    <a:pt x="698195" y="406400"/>
                  </a:lnTo>
                  <a:lnTo>
                    <a:pt x="692823" y="406400"/>
                  </a:lnTo>
                  <a:lnTo>
                    <a:pt x="689622" y="419100"/>
                  </a:lnTo>
                  <a:lnTo>
                    <a:pt x="690029" y="419100"/>
                  </a:lnTo>
                  <a:lnTo>
                    <a:pt x="693889" y="431800"/>
                  </a:lnTo>
                  <a:lnTo>
                    <a:pt x="699516" y="431800"/>
                  </a:lnTo>
                  <a:lnTo>
                    <a:pt x="703961" y="419100"/>
                  </a:lnTo>
                  <a:lnTo>
                    <a:pt x="704316" y="419100"/>
                  </a:lnTo>
                  <a:close/>
                </a:path>
                <a:path w="3456940" h="2036445">
                  <a:moveTo>
                    <a:pt x="706996" y="1739900"/>
                  </a:moveTo>
                  <a:lnTo>
                    <a:pt x="703630" y="1727200"/>
                  </a:lnTo>
                  <a:lnTo>
                    <a:pt x="698182" y="1727200"/>
                  </a:lnTo>
                  <a:lnTo>
                    <a:pt x="693559" y="1739900"/>
                  </a:lnTo>
                  <a:lnTo>
                    <a:pt x="706996" y="1739900"/>
                  </a:lnTo>
                  <a:close/>
                </a:path>
                <a:path w="3456940" h="2036445">
                  <a:moveTo>
                    <a:pt x="707517" y="1295400"/>
                  </a:moveTo>
                  <a:lnTo>
                    <a:pt x="692708" y="1295400"/>
                  </a:lnTo>
                  <a:lnTo>
                    <a:pt x="693559" y="1308100"/>
                  </a:lnTo>
                  <a:lnTo>
                    <a:pt x="706996" y="1308100"/>
                  </a:lnTo>
                  <a:lnTo>
                    <a:pt x="707517" y="1295400"/>
                  </a:lnTo>
                  <a:close/>
                </a:path>
                <a:path w="3456940" h="2036445">
                  <a:moveTo>
                    <a:pt x="707885" y="1625600"/>
                  </a:moveTo>
                  <a:lnTo>
                    <a:pt x="691819" y="1625600"/>
                  </a:lnTo>
                  <a:lnTo>
                    <a:pt x="691908" y="1638300"/>
                  </a:lnTo>
                  <a:lnTo>
                    <a:pt x="706094" y="1638300"/>
                  </a:lnTo>
                  <a:lnTo>
                    <a:pt x="707885" y="1625600"/>
                  </a:lnTo>
                  <a:close/>
                </a:path>
                <a:path w="3456940" h="2036445">
                  <a:moveTo>
                    <a:pt x="707885" y="1409700"/>
                  </a:moveTo>
                  <a:lnTo>
                    <a:pt x="706094" y="1397000"/>
                  </a:lnTo>
                  <a:lnTo>
                    <a:pt x="691908" y="1397000"/>
                  </a:lnTo>
                  <a:lnTo>
                    <a:pt x="691819" y="1409700"/>
                  </a:lnTo>
                  <a:lnTo>
                    <a:pt x="707885" y="1409700"/>
                  </a:lnTo>
                  <a:close/>
                </a:path>
                <a:path w="3456940" h="2036445">
                  <a:moveTo>
                    <a:pt x="707885" y="342900"/>
                  </a:moveTo>
                  <a:lnTo>
                    <a:pt x="700747" y="330200"/>
                  </a:lnTo>
                  <a:lnTo>
                    <a:pt x="694499" y="342900"/>
                  </a:lnTo>
                  <a:lnTo>
                    <a:pt x="692429" y="342900"/>
                  </a:lnTo>
                  <a:lnTo>
                    <a:pt x="696722" y="355600"/>
                  </a:lnTo>
                  <a:lnTo>
                    <a:pt x="703033" y="355600"/>
                  </a:lnTo>
                  <a:lnTo>
                    <a:pt x="706996" y="342900"/>
                  </a:lnTo>
                  <a:lnTo>
                    <a:pt x="707885" y="342900"/>
                  </a:lnTo>
                  <a:close/>
                </a:path>
                <a:path w="3456940" h="2036445">
                  <a:moveTo>
                    <a:pt x="709218" y="38100"/>
                  </a:moveTo>
                  <a:lnTo>
                    <a:pt x="693966" y="38100"/>
                  </a:lnTo>
                  <a:lnTo>
                    <a:pt x="694944" y="50800"/>
                  </a:lnTo>
                  <a:lnTo>
                    <a:pt x="708774" y="50800"/>
                  </a:lnTo>
                  <a:lnTo>
                    <a:pt x="709218" y="38100"/>
                  </a:lnTo>
                  <a:close/>
                </a:path>
                <a:path w="3456940" h="2036445">
                  <a:moveTo>
                    <a:pt x="715479" y="1536700"/>
                  </a:moveTo>
                  <a:lnTo>
                    <a:pt x="713244" y="1524000"/>
                  </a:lnTo>
                  <a:lnTo>
                    <a:pt x="704189" y="1524000"/>
                  </a:lnTo>
                  <a:lnTo>
                    <a:pt x="700405" y="1536700"/>
                  </a:lnTo>
                  <a:lnTo>
                    <a:pt x="715479" y="1536700"/>
                  </a:lnTo>
                  <a:close/>
                </a:path>
                <a:path w="3456940" h="2036445">
                  <a:moveTo>
                    <a:pt x="715479" y="1511300"/>
                  </a:moveTo>
                  <a:lnTo>
                    <a:pt x="714463" y="1498600"/>
                  </a:lnTo>
                  <a:lnTo>
                    <a:pt x="700811" y="1498600"/>
                  </a:lnTo>
                  <a:lnTo>
                    <a:pt x="700405" y="1511300"/>
                  </a:lnTo>
                  <a:lnTo>
                    <a:pt x="715479" y="1511300"/>
                  </a:lnTo>
                  <a:close/>
                </a:path>
                <a:path w="3456940" h="2036445">
                  <a:moveTo>
                    <a:pt x="715594" y="1600200"/>
                  </a:moveTo>
                  <a:lnTo>
                    <a:pt x="712901" y="1587500"/>
                  </a:lnTo>
                  <a:lnTo>
                    <a:pt x="703414" y="1587500"/>
                  </a:lnTo>
                  <a:lnTo>
                    <a:pt x="701217" y="1600200"/>
                  </a:lnTo>
                  <a:lnTo>
                    <a:pt x="715594" y="1600200"/>
                  </a:lnTo>
                  <a:close/>
                </a:path>
                <a:path w="3456940" h="2036445">
                  <a:moveTo>
                    <a:pt x="715594" y="1447800"/>
                  </a:moveTo>
                  <a:lnTo>
                    <a:pt x="715022" y="1435100"/>
                  </a:lnTo>
                  <a:lnTo>
                    <a:pt x="702525" y="1435100"/>
                  </a:lnTo>
                  <a:lnTo>
                    <a:pt x="701217" y="1447800"/>
                  </a:lnTo>
                  <a:lnTo>
                    <a:pt x="715594" y="1447800"/>
                  </a:lnTo>
                  <a:close/>
                </a:path>
                <a:path w="3456940" h="2036445">
                  <a:moveTo>
                    <a:pt x="716749" y="660400"/>
                  </a:moveTo>
                  <a:lnTo>
                    <a:pt x="714133" y="647700"/>
                  </a:lnTo>
                  <a:lnTo>
                    <a:pt x="701967" y="647700"/>
                  </a:lnTo>
                  <a:lnTo>
                    <a:pt x="701954" y="660400"/>
                  </a:lnTo>
                  <a:lnTo>
                    <a:pt x="716749" y="660400"/>
                  </a:lnTo>
                  <a:close/>
                </a:path>
                <a:path w="3456940" h="2036445">
                  <a:moveTo>
                    <a:pt x="722172" y="762000"/>
                  </a:moveTo>
                  <a:lnTo>
                    <a:pt x="716813" y="762000"/>
                  </a:lnTo>
                  <a:lnTo>
                    <a:pt x="708774" y="749300"/>
                  </a:lnTo>
                  <a:lnTo>
                    <a:pt x="706094" y="762000"/>
                  </a:lnTo>
                  <a:lnTo>
                    <a:pt x="705548" y="762000"/>
                  </a:lnTo>
                  <a:lnTo>
                    <a:pt x="709117" y="774700"/>
                  </a:lnTo>
                  <a:lnTo>
                    <a:pt x="719493" y="774700"/>
                  </a:lnTo>
                  <a:lnTo>
                    <a:pt x="722172" y="762000"/>
                  </a:lnTo>
                  <a:close/>
                </a:path>
                <a:path w="3456940" h="2036445">
                  <a:moveTo>
                    <a:pt x="725741" y="711200"/>
                  </a:moveTo>
                  <a:lnTo>
                    <a:pt x="724839" y="698500"/>
                  </a:lnTo>
                  <a:lnTo>
                    <a:pt x="706996" y="698500"/>
                  </a:lnTo>
                  <a:lnTo>
                    <a:pt x="708774" y="711200"/>
                  </a:lnTo>
                  <a:lnTo>
                    <a:pt x="725741" y="711200"/>
                  </a:lnTo>
                  <a:close/>
                </a:path>
                <a:path w="3456940" h="2036445">
                  <a:moveTo>
                    <a:pt x="728230" y="1854200"/>
                  </a:moveTo>
                  <a:lnTo>
                    <a:pt x="726960" y="1841500"/>
                  </a:lnTo>
                  <a:lnTo>
                    <a:pt x="716813" y="1841500"/>
                  </a:lnTo>
                  <a:lnTo>
                    <a:pt x="713435" y="1854200"/>
                  </a:lnTo>
                  <a:lnTo>
                    <a:pt x="728230" y="1854200"/>
                  </a:lnTo>
                  <a:close/>
                </a:path>
                <a:path w="3456940" h="2036445">
                  <a:moveTo>
                    <a:pt x="728230" y="1181100"/>
                  </a:moveTo>
                  <a:lnTo>
                    <a:pt x="713244" y="1181100"/>
                  </a:lnTo>
                  <a:lnTo>
                    <a:pt x="713435" y="1193800"/>
                  </a:lnTo>
                  <a:lnTo>
                    <a:pt x="726960" y="1193800"/>
                  </a:lnTo>
                  <a:lnTo>
                    <a:pt x="728230" y="1181100"/>
                  </a:lnTo>
                  <a:close/>
                </a:path>
                <a:path w="3456940" h="2036445">
                  <a:moveTo>
                    <a:pt x="728421" y="165100"/>
                  </a:moveTo>
                  <a:lnTo>
                    <a:pt x="727519" y="152400"/>
                  </a:lnTo>
                  <a:lnTo>
                    <a:pt x="714984" y="152400"/>
                  </a:lnTo>
                  <a:lnTo>
                    <a:pt x="712901" y="165100"/>
                  </a:lnTo>
                  <a:lnTo>
                    <a:pt x="728421" y="165100"/>
                  </a:lnTo>
                  <a:close/>
                </a:path>
                <a:path w="3456940" h="2036445">
                  <a:moveTo>
                    <a:pt x="731989" y="444500"/>
                  </a:moveTo>
                  <a:lnTo>
                    <a:pt x="715873" y="444500"/>
                  </a:lnTo>
                  <a:lnTo>
                    <a:pt x="717702" y="457200"/>
                  </a:lnTo>
                  <a:lnTo>
                    <a:pt x="726630" y="457200"/>
                  </a:lnTo>
                  <a:lnTo>
                    <a:pt x="731989" y="444500"/>
                  </a:lnTo>
                  <a:close/>
                </a:path>
                <a:path w="3456940" h="2036445">
                  <a:moveTo>
                    <a:pt x="732002" y="215900"/>
                  </a:moveTo>
                  <a:lnTo>
                    <a:pt x="716813" y="215900"/>
                  </a:lnTo>
                  <a:lnTo>
                    <a:pt x="717169" y="228600"/>
                  </a:lnTo>
                  <a:lnTo>
                    <a:pt x="731989" y="228600"/>
                  </a:lnTo>
                  <a:lnTo>
                    <a:pt x="732002" y="215900"/>
                  </a:lnTo>
                  <a:close/>
                </a:path>
                <a:path w="3456940" h="2036445">
                  <a:moveTo>
                    <a:pt x="732421" y="889000"/>
                  </a:moveTo>
                  <a:lnTo>
                    <a:pt x="716419" y="889000"/>
                  </a:lnTo>
                  <a:lnTo>
                    <a:pt x="719493" y="901700"/>
                  </a:lnTo>
                  <a:lnTo>
                    <a:pt x="729424" y="901700"/>
                  </a:lnTo>
                  <a:lnTo>
                    <a:pt x="732421" y="889000"/>
                  </a:lnTo>
                  <a:close/>
                </a:path>
                <a:path w="3456940" h="2036445">
                  <a:moveTo>
                    <a:pt x="739051" y="2036038"/>
                  </a:moveTo>
                  <a:lnTo>
                    <a:pt x="730923" y="2034971"/>
                  </a:lnTo>
                  <a:lnTo>
                    <a:pt x="729221" y="2036038"/>
                  </a:lnTo>
                  <a:lnTo>
                    <a:pt x="739051" y="2036038"/>
                  </a:lnTo>
                  <a:close/>
                </a:path>
                <a:path w="3456940" h="2036445">
                  <a:moveTo>
                    <a:pt x="740841" y="1003300"/>
                  </a:moveTo>
                  <a:lnTo>
                    <a:pt x="737895" y="990600"/>
                  </a:lnTo>
                  <a:lnTo>
                    <a:pt x="733120" y="990600"/>
                  </a:lnTo>
                  <a:lnTo>
                    <a:pt x="728421" y="1003300"/>
                  </a:lnTo>
                  <a:lnTo>
                    <a:pt x="726186" y="1003300"/>
                  </a:lnTo>
                  <a:lnTo>
                    <a:pt x="730923" y="1016000"/>
                  </a:lnTo>
                  <a:lnTo>
                    <a:pt x="740016" y="1003300"/>
                  </a:lnTo>
                  <a:lnTo>
                    <a:pt x="740841" y="1003300"/>
                  </a:lnTo>
                  <a:close/>
                </a:path>
                <a:path w="3456940" h="2036445">
                  <a:moveTo>
                    <a:pt x="744931" y="381000"/>
                  </a:moveTo>
                  <a:lnTo>
                    <a:pt x="742251" y="381000"/>
                  </a:lnTo>
                  <a:lnTo>
                    <a:pt x="730199" y="368300"/>
                  </a:lnTo>
                  <a:lnTo>
                    <a:pt x="730199" y="381000"/>
                  </a:lnTo>
                  <a:lnTo>
                    <a:pt x="740244" y="393700"/>
                  </a:lnTo>
                  <a:lnTo>
                    <a:pt x="744931" y="381000"/>
                  </a:lnTo>
                  <a:close/>
                </a:path>
                <a:path w="3456940" h="2036445">
                  <a:moveTo>
                    <a:pt x="750506" y="63500"/>
                  </a:moveTo>
                  <a:lnTo>
                    <a:pt x="750176" y="50800"/>
                  </a:lnTo>
                  <a:lnTo>
                    <a:pt x="735609" y="50800"/>
                  </a:lnTo>
                  <a:lnTo>
                    <a:pt x="739127" y="63500"/>
                  </a:lnTo>
                  <a:lnTo>
                    <a:pt x="750506" y="63500"/>
                  </a:lnTo>
                  <a:close/>
                </a:path>
                <a:path w="3456940" h="2036445">
                  <a:moveTo>
                    <a:pt x="756081" y="1600200"/>
                  </a:moveTo>
                  <a:lnTo>
                    <a:pt x="741527" y="1600200"/>
                  </a:lnTo>
                  <a:lnTo>
                    <a:pt x="744258" y="1612900"/>
                  </a:lnTo>
                  <a:lnTo>
                    <a:pt x="756081" y="1612900"/>
                  </a:lnTo>
                  <a:lnTo>
                    <a:pt x="756081" y="1600200"/>
                  </a:lnTo>
                  <a:close/>
                </a:path>
                <a:path w="3456940" h="2036445">
                  <a:moveTo>
                    <a:pt x="756081" y="1435100"/>
                  </a:moveTo>
                  <a:lnTo>
                    <a:pt x="749338" y="1422400"/>
                  </a:lnTo>
                  <a:lnTo>
                    <a:pt x="744258" y="1435100"/>
                  </a:lnTo>
                  <a:lnTo>
                    <a:pt x="741527" y="1435100"/>
                  </a:lnTo>
                  <a:lnTo>
                    <a:pt x="741807" y="1447800"/>
                  </a:lnTo>
                  <a:lnTo>
                    <a:pt x="756081" y="1435100"/>
                  </a:lnTo>
                  <a:close/>
                </a:path>
                <a:path w="3456940" h="2036445">
                  <a:moveTo>
                    <a:pt x="756081" y="1346200"/>
                  </a:moveTo>
                  <a:lnTo>
                    <a:pt x="741362" y="1346200"/>
                  </a:lnTo>
                  <a:lnTo>
                    <a:pt x="744905" y="1358900"/>
                  </a:lnTo>
                  <a:lnTo>
                    <a:pt x="754303" y="1358900"/>
                  </a:lnTo>
                  <a:lnTo>
                    <a:pt x="756081" y="1346200"/>
                  </a:lnTo>
                  <a:close/>
                </a:path>
                <a:path w="3456940" h="2036445">
                  <a:moveTo>
                    <a:pt x="757135" y="292100"/>
                  </a:moveTo>
                  <a:lnTo>
                    <a:pt x="753973" y="279400"/>
                  </a:lnTo>
                  <a:lnTo>
                    <a:pt x="742696" y="279400"/>
                  </a:lnTo>
                  <a:lnTo>
                    <a:pt x="741006" y="292100"/>
                  </a:lnTo>
                  <a:lnTo>
                    <a:pt x="757135" y="292100"/>
                  </a:lnTo>
                  <a:close/>
                </a:path>
                <a:path w="3456940" h="2036445">
                  <a:moveTo>
                    <a:pt x="759320" y="1854200"/>
                  </a:moveTo>
                  <a:lnTo>
                    <a:pt x="743572" y="1854200"/>
                  </a:lnTo>
                  <a:lnTo>
                    <a:pt x="745490" y="1866900"/>
                  </a:lnTo>
                  <a:lnTo>
                    <a:pt x="758761" y="1866900"/>
                  </a:lnTo>
                  <a:lnTo>
                    <a:pt x="759320" y="1854200"/>
                  </a:lnTo>
                  <a:close/>
                </a:path>
                <a:path w="3456940" h="2036445">
                  <a:moveTo>
                    <a:pt x="759320" y="1181100"/>
                  </a:moveTo>
                  <a:lnTo>
                    <a:pt x="758761" y="1168400"/>
                  </a:lnTo>
                  <a:lnTo>
                    <a:pt x="750912" y="1168400"/>
                  </a:lnTo>
                  <a:lnTo>
                    <a:pt x="745490" y="1181100"/>
                  </a:lnTo>
                  <a:lnTo>
                    <a:pt x="746264" y="1181100"/>
                  </a:lnTo>
                  <a:lnTo>
                    <a:pt x="751738" y="1193800"/>
                  </a:lnTo>
                  <a:lnTo>
                    <a:pt x="756539" y="1181100"/>
                  </a:lnTo>
                  <a:lnTo>
                    <a:pt x="759320" y="1181100"/>
                  </a:lnTo>
                  <a:close/>
                </a:path>
                <a:path w="3456940" h="2036445">
                  <a:moveTo>
                    <a:pt x="764120" y="584200"/>
                  </a:moveTo>
                  <a:lnTo>
                    <a:pt x="751319" y="584200"/>
                  </a:lnTo>
                  <a:lnTo>
                    <a:pt x="755192" y="596900"/>
                  </a:lnTo>
                  <a:lnTo>
                    <a:pt x="760412" y="596900"/>
                  </a:lnTo>
                  <a:lnTo>
                    <a:pt x="764120" y="584200"/>
                  </a:lnTo>
                  <a:close/>
                </a:path>
                <a:path w="3456940" h="2036445">
                  <a:moveTo>
                    <a:pt x="768591" y="698500"/>
                  </a:moveTo>
                  <a:lnTo>
                    <a:pt x="753414" y="698500"/>
                  </a:lnTo>
                  <a:lnTo>
                    <a:pt x="752513" y="711200"/>
                  </a:lnTo>
                  <a:lnTo>
                    <a:pt x="768591" y="711200"/>
                  </a:lnTo>
                  <a:lnTo>
                    <a:pt x="768591" y="698500"/>
                  </a:lnTo>
                  <a:close/>
                </a:path>
                <a:path w="3456940" h="2036445">
                  <a:moveTo>
                    <a:pt x="774839" y="1914550"/>
                  </a:moveTo>
                  <a:lnTo>
                    <a:pt x="765009" y="1912772"/>
                  </a:lnTo>
                  <a:lnTo>
                    <a:pt x="760768" y="1923237"/>
                  </a:lnTo>
                  <a:lnTo>
                    <a:pt x="766572" y="1928075"/>
                  </a:lnTo>
                  <a:lnTo>
                    <a:pt x="774052" y="1925726"/>
                  </a:lnTo>
                  <a:lnTo>
                    <a:pt x="774839" y="1914550"/>
                  </a:lnTo>
                  <a:close/>
                </a:path>
                <a:path w="3456940" h="2036445">
                  <a:moveTo>
                    <a:pt x="774839" y="1739900"/>
                  </a:moveTo>
                  <a:lnTo>
                    <a:pt x="773226" y="1727200"/>
                  </a:lnTo>
                  <a:lnTo>
                    <a:pt x="760653" y="1727200"/>
                  </a:lnTo>
                  <a:lnTo>
                    <a:pt x="760552" y="1739900"/>
                  </a:lnTo>
                  <a:lnTo>
                    <a:pt x="774839" y="1739900"/>
                  </a:lnTo>
                  <a:close/>
                </a:path>
                <a:path w="3456940" h="2036445">
                  <a:moveTo>
                    <a:pt x="774839" y="1295400"/>
                  </a:moveTo>
                  <a:lnTo>
                    <a:pt x="760552" y="1295400"/>
                  </a:lnTo>
                  <a:lnTo>
                    <a:pt x="760653" y="1308100"/>
                  </a:lnTo>
                  <a:lnTo>
                    <a:pt x="773226" y="1308100"/>
                  </a:lnTo>
                  <a:lnTo>
                    <a:pt x="774839" y="1295400"/>
                  </a:lnTo>
                  <a:close/>
                </a:path>
                <a:path w="3456940" h="2036445">
                  <a:moveTo>
                    <a:pt x="774839" y="1130300"/>
                  </a:moveTo>
                  <a:lnTo>
                    <a:pt x="774052" y="1117600"/>
                  </a:lnTo>
                  <a:lnTo>
                    <a:pt x="760768" y="1117600"/>
                  </a:lnTo>
                  <a:lnTo>
                    <a:pt x="765009" y="1130300"/>
                  </a:lnTo>
                  <a:lnTo>
                    <a:pt x="774839" y="1130300"/>
                  </a:lnTo>
                  <a:close/>
                </a:path>
                <a:path w="3456940" h="2036445">
                  <a:moveTo>
                    <a:pt x="778408" y="990600"/>
                  </a:moveTo>
                  <a:lnTo>
                    <a:pt x="765009" y="990600"/>
                  </a:lnTo>
                  <a:lnTo>
                    <a:pt x="764222" y="1003300"/>
                  </a:lnTo>
                  <a:lnTo>
                    <a:pt x="777697" y="1003300"/>
                  </a:lnTo>
                  <a:lnTo>
                    <a:pt x="778408" y="990600"/>
                  </a:lnTo>
                  <a:close/>
                </a:path>
                <a:path w="3456940" h="2036445">
                  <a:moveTo>
                    <a:pt x="781862" y="749300"/>
                  </a:moveTo>
                  <a:lnTo>
                    <a:pt x="781088" y="736600"/>
                  </a:lnTo>
                  <a:lnTo>
                    <a:pt x="767651" y="736600"/>
                  </a:lnTo>
                  <a:lnTo>
                    <a:pt x="766800" y="749300"/>
                  </a:lnTo>
                  <a:lnTo>
                    <a:pt x="781862" y="749300"/>
                  </a:lnTo>
                  <a:close/>
                </a:path>
                <a:path w="3456940" h="2036445">
                  <a:moveTo>
                    <a:pt x="783310" y="647700"/>
                  </a:moveTo>
                  <a:lnTo>
                    <a:pt x="781138" y="635000"/>
                  </a:lnTo>
                  <a:lnTo>
                    <a:pt x="768591" y="635000"/>
                  </a:lnTo>
                  <a:lnTo>
                    <a:pt x="768591" y="647700"/>
                  </a:lnTo>
                  <a:lnTo>
                    <a:pt x="783310" y="647700"/>
                  </a:lnTo>
                  <a:close/>
                </a:path>
                <a:path w="3456940" h="2036445">
                  <a:moveTo>
                    <a:pt x="783818" y="114300"/>
                  </a:moveTo>
                  <a:lnTo>
                    <a:pt x="768692" y="114300"/>
                  </a:lnTo>
                  <a:lnTo>
                    <a:pt x="773645" y="127000"/>
                  </a:lnTo>
                  <a:lnTo>
                    <a:pt x="782866" y="127000"/>
                  </a:lnTo>
                  <a:lnTo>
                    <a:pt x="783818" y="114300"/>
                  </a:lnTo>
                  <a:close/>
                </a:path>
                <a:path w="3456940" h="2036445">
                  <a:moveTo>
                    <a:pt x="791349" y="469900"/>
                  </a:moveTo>
                  <a:lnTo>
                    <a:pt x="787057" y="457200"/>
                  </a:lnTo>
                  <a:lnTo>
                    <a:pt x="775728" y="457200"/>
                  </a:lnTo>
                  <a:lnTo>
                    <a:pt x="773049" y="469900"/>
                  </a:lnTo>
                  <a:lnTo>
                    <a:pt x="791349" y="469900"/>
                  </a:lnTo>
                  <a:close/>
                </a:path>
                <a:path w="3456940" h="2036445">
                  <a:moveTo>
                    <a:pt x="795362" y="838200"/>
                  </a:moveTo>
                  <a:lnTo>
                    <a:pt x="777506" y="838200"/>
                  </a:lnTo>
                  <a:lnTo>
                    <a:pt x="776592" y="850900"/>
                  </a:lnTo>
                  <a:lnTo>
                    <a:pt x="790905" y="850900"/>
                  </a:lnTo>
                  <a:lnTo>
                    <a:pt x="795362" y="838200"/>
                  </a:lnTo>
                  <a:close/>
                </a:path>
                <a:path w="3456940" h="2036445">
                  <a:moveTo>
                    <a:pt x="797953" y="914400"/>
                  </a:moveTo>
                  <a:lnTo>
                    <a:pt x="797153" y="901700"/>
                  </a:lnTo>
                  <a:lnTo>
                    <a:pt x="782713" y="901700"/>
                  </a:lnTo>
                  <a:lnTo>
                    <a:pt x="784656" y="914400"/>
                  </a:lnTo>
                  <a:lnTo>
                    <a:pt x="797953" y="914400"/>
                  </a:lnTo>
                  <a:close/>
                </a:path>
                <a:path w="3456940" h="2036445">
                  <a:moveTo>
                    <a:pt x="798944" y="533400"/>
                  </a:moveTo>
                  <a:lnTo>
                    <a:pt x="794359" y="520700"/>
                  </a:lnTo>
                  <a:lnTo>
                    <a:pt x="788263" y="520700"/>
                  </a:lnTo>
                  <a:lnTo>
                    <a:pt x="783755" y="533400"/>
                  </a:lnTo>
                  <a:lnTo>
                    <a:pt x="798944" y="533400"/>
                  </a:lnTo>
                  <a:close/>
                </a:path>
                <a:path w="3456940" h="2036445">
                  <a:moveTo>
                    <a:pt x="799465" y="50800"/>
                  </a:moveTo>
                  <a:lnTo>
                    <a:pt x="783590" y="50800"/>
                  </a:lnTo>
                  <a:lnTo>
                    <a:pt x="784656" y="63500"/>
                  </a:lnTo>
                  <a:lnTo>
                    <a:pt x="797598" y="63500"/>
                  </a:lnTo>
                  <a:lnTo>
                    <a:pt x="799465" y="50800"/>
                  </a:lnTo>
                  <a:close/>
                </a:path>
                <a:path w="3456940" h="2036445">
                  <a:moveTo>
                    <a:pt x="814400" y="1549400"/>
                  </a:moveTo>
                  <a:lnTo>
                    <a:pt x="814108" y="1549400"/>
                  </a:lnTo>
                  <a:lnTo>
                    <a:pt x="804291" y="1536700"/>
                  </a:lnTo>
                  <a:lnTo>
                    <a:pt x="798042" y="1536700"/>
                  </a:lnTo>
                  <a:lnTo>
                    <a:pt x="800722" y="1562100"/>
                  </a:lnTo>
                  <a:lnTo>
                    <a:pt x="811771" y="1562100"/>
                  </a:lnTo>
                  <a:lnTo>
                    <a:pt x="814400" y="1549400"/>
                  </a:lnTo>
                  <a:close/>
                </a:path>
                <a:path w="3456940" h="2036445">
                  <a:moveTo>
                    <a:pt x="814400" y="1485900"/>
                  </a:moveTo>
                  <a:lnTo>
                    <a:pt x="800722" y="1485900"/>
                  </a:lnTo>
                  <a:lnTo>
                    <a:pt x="798042" y="1498600"/>
                  </a:lnTo>
                  <a:lnTo>
                    <a:pt x="814108" y="1498600"/>
                  </a:lnTo>
                  <a:lnTo>
                    <a:pt x="814400" y="1485900"/>
                  </a:lnTo>
                  <a:close/>
                </a:path>
                <a:path w="3456940" h="2036445">
                  <a:moveTo>
                    <a:pt x="823036" y="1612900"/>
                  </a:moveTo>
                  <a:lnTo>
                    <a:pt x="807859" y="1612900"/>
                  </a:lnTo>
                  <a:lnTo>
                    <a:pt x="805180" y="1625600"/>
                  </a:lnTo>
                  <a:lnTo>
                    <a:pt x="822147" y="1625600"/>
                  </a:lnTo>
                  <a:lnTo>
                    <a:pt x="823036" y="1612900"/>
                  </a:lnTo>
                  <a:close/>
                </a:path>
                <a:path w="3456940" h="2036445">
                  <a:moveTo>
                    <a:pt x="823036" y="1422400"/>
                  </a:moveTo>
                  <a:lnTo>
                    <a:pt x="822147" y="1409700"/>
                  </a:lnTo>
                  <a:lnTo>
                    <a:pt x="807859" y="1409700"/>
                  </a:lnTo>
                  <a:lnTo>
                    <a:pt x="805180" y="1422400"/>
                  </a:lnTo>
                  <a:lnTo>
                    <a:pt x="823036" y="1422400"/>
                  </a:lnTo>
                  <a:close/>
                </a:path>
                <a:path w="3456940" h="2036445">
                  <a:moveTo>
                    <a:pt x="823836" y="800100"/>
                  </a:moveTo>
                  <a:lnTo>
                    <a:pt x="822261" y="787400"/>
                  </a:lnTo>
                  <a:lnTo>
                    <a:pt x="806970" y="787400"/>
                  </a:lnTo>
                  <a:lnTo>
                    <a:pt x="807859" y="800100"/>
                  </a:lnTo>
                  <a:lnTo>
                    <a:pt x="823836" y="800100"/>
                  </a:lnTo>
                  <a:close/>
                </a:path>
                <a:path w="3456940" h="2036445">
                  <a:moveTo>
                    <a:pt x="825233" y="177800"/>
                  </a:moveTo>
                  <a:lnTo>
                    <a:pt x="821804" y="165100"/>
                  </a:lnTo>
                  <a:lnTo>
                    <a:pt x="815886" y="165100"/>
                  </a:lnTo>
                  <a:lnTo>
                    <a:pt x="810539" y="177800"/>
                  </a:lnTo>
                  <a:lnTo>
                    <a:pt x="825233" y="177800"/>
                  </a:lnTo>
                  <a:close/>
                </a:path>
                <a:path w="3456940" h="2036445">
                  <a:moveTo>
                    <a:pt x="826757" y="1983486"/>
                  </a:moveTo>
                  <a:lnTo>
                    <a:pt x="823595" y="1978825"/>
                  </a:lnTo>
                  <a:lnTo>
                    <a:pt x="817918" y="1977364"/>
                  </a:lnTo>
                  <a:lnTo>
                    <a:pt x="812330" y="1979841"/>
                  </a:lnTo>
                  <a:lnTo>
                    <a:pt x="810895" y="1984781"/>
                  </a:lnTo>
                  <a:lnTo>
                    <a:pt x="812888" y="1989899"/>
                  </a:lnTo>
                  <a:lnTo>
                    <a:pt x="817727" y="1992668"/>
                  </a:lnTo>
                  <a:lnTo>
                    <a:pt x="824826" y="1990572"/>
                  </a:lnTo>
                  <a:lnTo>
                    <a:pt x="826757" y="1983486"/>
                  </a:lnTo>
                  <a:close/>
                </a:path>
                <a:path w="3456940" h="2036445">
                  <a:moveTo>
                    <a:pt x="826757" y="1066800"/>
                  </a:moveTo>
                  <a:lnTo>
                    <a:pt x="824826" y="1054100"/>
                  </a:lnTo>
                  <a:lnTo>
                    <a:pt x="810895" y="1054100"/>
                  </a:lnTo>
                  <a:lnTo>
                    <a:pt x="812330" y="1066800"/>
                  </a:lnTo>
                  <a:lnTo>
                    <a:pt x="826757" y="1066800"/>
                  </a:lnTo>
                  <a:close/>
                </a:path>
                <a:path w="3456940" h="2036445">
                  <a:moveTo>
                    <a:pt x="831964" y="1816100"/>
                  </a:moveTo>
                  <a:lnTo>
                    <a:pt x="831075" y="1803400"/>
                  </a:lnTo>
                  <a:lnTo>
                    <a:pt x="828395" y="1803400"/>
                  </a:lnTo>
                  <a:lnTo>
                    <a:pt x="827506" y="1816100"/>
                  </a:lnTo>
                  <a:lnTo>
                    <a:pt x="831964" y="1816100"/>
                  </a:lnTo>
                  <a:close/>
                </a:path>
                <a:path w="3456940" h="2036445">
                  <a:moveTo>
                    <a:pt x="831964" y="1231900"/>
                  </a:moveTo>
                  <a:lnTo>
                    <a:pt x="830173" y="1219200"/>
                  </a:lnTo>
                  <a:lnTo>
                    <a:pt x="827506" y="1219200"/>
                  </a:lnTo>
                  <a:lnTo>
                    <a:pt x="828395" y="1231900"/>
                  </a:lnTo>
                  <a:lnTo>
                    <a:pt x="831964" y="1231900"/>
                  </a:lnTo>
                  <a:close/>
                </a:path>
                <a:path w="3456940" h="2036445">
                  <a:moveTo>
                    <a:pt x="838212" y="571500"/>
                  </a:moveTo>
                  <a:lnTo>
                    <a:pt x="836422" y="558800"/>
                  </a:lnTo>
                  <a:lnTo>
                    <a:pt x="824026" y="558800"/>
                  </a:lnTo>
                  <a:lnTo>
                    <a:pt x="827836" y="571500"/>
                  </a:lnTo>
                  <a:lnTo>
                    <a:pt x="838212" y="571500"/>
                  </a:lnTo>
                  <a:close/>
                </a:path>
                <a:path w="3456940" h="2036445">
                  <a:moveTo>
                    <a:pt x="848029" y="419100"/>
                  </a:moveTo>
                  <a:lnTo>
                    <a:pt x="844461" y="406400"/>
                  </a:lnTo>
                  <a:lnTo>
                    <a:pt x="841781" y="393700"/>
                  </a:lnTo>
                  <a:lnTo>
                    <a:pt x="835533" y="393700"/>
                  </a:lnTo>
                  <a:lnTo>
                    <a:pt x="830173" y="406400"/>
                  </a:lnTo>
                  <a:lnTo>
                    <a:pt x="831075" y="406400"/>
                  </a:lnTo>
                  <a:lnTo>
                    <a:pt x="839101" y="419100"/>
                  </a:lnTo>
                  <a:lnTo>
                    <a:pt x="848029" y="419100"/>
                  </a:lnTo>
                  <a:close/>
                </a:path>
                <a:path w="3456940" h="2036445">
                  <a:moveTo>
                    <a:pt x="853071" y="1651000"/>
                  </a:moveTo>
                  <a:lnTo>
                    <a:pt x="850709" y="1638300"/>
                  </a:lnTo>
                  <a:lnTo>
                    <a:pt x="840892" y="1638300"/>
                  </a:lnTo>
                  <a:lnTo>
                    <a:pt x="839038" y="1651000"/>
                  </a:lnTo>
                  <a:lnTo>
                    <a:pt x="853071" y="1651000"/>
                  </a:lnTo>
                  <a:close/>
                </a:path>
                <a:path w="3456940" h="2036445">
                  <a:moveTo>
                    <a:pt x="853452" y="1397000"/>
                  </a:moveTo>
                  <a:lnTo>
                    <a:pt x="846353" y="1384300"/>
                  </a:lnTo>
                  <a:lnTo>
                    <a:pt x="839431" y="1397000"/>
                  </a:lnTo>
                  <a:lnTo>
                    <a:pt x="841781" y="1409700"/>
                  </a:lnTo>
                  <a:lnTo>
                    <a:pt x="851598" y="1409700"/>
                  </a:lnTo>
                  <a:lnTo>
                    <a:pt x="853452" y="1397000"/>
                  </a:lnTo>
                  <a:close/>
                </a:path>
                <a:path w="3456940" h="2036445">
                  <a:moveTo>
                    <a:pt x="857250" y="673100"/>
                  </a:moveTo>
                  <a:lnTo>
                    <a:pt x="856996" y="673100"/>
                  </a:lnTo>
                  <a:lnTo>
                    <a:pt x="851268" y="660400"/>
                  </a:lnTo>
                  <a:lnTo>
                    <a:pt x="845705" y="673100"/>
                  </a:lnTo>
                  <a:lnTo>
                    <a:pt x="846455" y="673100"/>
                  </a:lnTo>
                  <a:lnTo>
                    <a:pt x="851941" y="685800"/>
                  </a:lnTo>
                  <a:lnTo>
                    <a:pt x="857250" y="673100"/>
                  </a:lnTo>
                  <a:close/>
                </a:path>
                <a:path w="3456940" h="2036445">
                  <a:moveTo>
                    <a:pt x="863879" y="1803400"/>
                  </a:moveTo>
                  <a:lnTo>
                    <a:pt x="859637" y="1803400"/>
                  </a:lnTo>
                  <a:lnTo>
                    <a:pt x="852500" y="1790700"/>
                  </a:lnTo>
                  <a:lnTo>
                    <a:pt x="851598" y="1803400"/>
                  </a:lnTo>
                  <a:lnTo>
                    <a:pt x="848029" y="1803400"/>
                  </a:lnTo>
                  <a:lnTo>
                    <a:pt x="850709" y="1816100"/>
                  </a:lnTo>
                  <a:lnTo>
                    <a:pt x="859383" y="1816100"/>
                  </a:lnTo>
                  <a:lnTo>
                    <a:pt x="863879" y="1803400"/>
                  </a:lnTo>
                  <a:close/>
                </a:path>
                <a:path w="3456940" h="2036445">
                  <a:moveTo>
                    <a:pt x="864019" y="1231900"/>
                  </a:moveTo>
                  <a:lnTo>
                    <a:pt x="848029" y="1231900"/>
                  </a:lnTo>
                  <a:lnTo>
                    <a:pt x="851598" y="1244600"/>
                  </a:lnTo>
                  <a:lnTo>
                    <a:pt x="859637" y="1244600"/>
                  </a:lnTo>
                  <a:lnTo>
                    <a:pt x="864019" y="1231900"/>
                  </a:lnTo>
                  <a:close/>
                </a:path>
                <a:path w="3456940" h="2036445">
                  <a:moveTo>
                    <a:pt x="865886" y="1739900"/>
                  </a:moveTo>
                  <a:lnTo>
                    <a:pt x="864920" y="1727200"/>
                  </a:lnTo>
                  <a:lnTo>
                    <a:pt x="852957" y="1727200"/>
                  </a:lnTo>
                  <a:lnTo>
                    <a:pt x="852500" y="1739900"/>
                  </a:lnTo>
                  <a:lnTo>
                    <a:pt x="865886" y="1739900"/>
                  </a:lnTo>
                  <a:close/>
                </a:path>
                <a:path w="3456940" h="2036445">
                  <a:moveTo>
                    <a:pt x="865886" y="1295400"/>
                  </a:moveTo>
                  <a:lnTo>
                    <a:pt x="852500" y="1295400"/>
                  </a:lnTo>
                  <a:lnTo>
                    <a:pt x="852957" y="1308100"/>
                  </a:lnTo>
                  <a:lnTo>
                    <a:pt x="864920" y="1308100"/>
                  </a:lnTo>
                  <a:lnTo>
                    <a:pt x="865886" y="1295400"/>
                  </a:lnTo>
                  <a:close/>
                </a:path>
                <a:path w="3456940" h="2036445">
                  <a:moveTo>
                    <a:pt x="865886" y="114300"/>
                  </a:moveTo>
                  <a:lnTo>
                    <a:pt x="864095" y="101600"/>
                  </a:lnTo>
                  <a:lnTo>
                    <a:pt x="851700" y="101600"/>
                  </a:lnTo>
                  <a:lnTo>
                    <a:pt x="850595" y="114300"/>
                  </a:lnTo>
                  <a:lnTo>
                    <a:pt x="865886" y="114300"/>
                  </a:lnTo>
                  <a:close/>
                </a:path>
                <a:path w="3456940" h="2036445">
                  <a:moveTo>
                    <a:pt x="867854" y="38100"/>
                  </a:moveTo>
                  <a:lnTo>
                    <a:pt x="854379" y="38100"/>
                  </a:lnTo>
                  <a:lnTo>
                    <a:pt x="860869" y="50800"/>
                  </a:lnTo>
                  <a:lnTo>
                    <a:pt x="867854" y="38100"/>
                  </a:lnTo>
                  <a:close/>
                </a:path>
                <a:path w="3456940" h="2036445">
                  <a:moveTo>
                    <a:pt x="871245" y="939800"/>
                  </a:moveTo>
                  <a:lnTo>
                    <a:pt x="867676" y="927100"/>
                  </a:lnTo>
                  <a:lnTo>
                    <a:pt x="855167" y="927100"/>
                  </a:lnTo>
                  <a:lnTo>
                    <a:pt x="852944" y="939800"/>
                  </a:lnTo>
                  <a:lnTo>
                    <a:pt x="871245" y="939800"/>
                  </a:lnTo>
                  <a:close/>
                </a:path>
                <a:path w="3456940" h="2036445">
                  <a:moveTo>
                    <a:pt x="874991" y="1676400"/>
                  </a:moveTo>
                  <a:lnTo>
                    <a:pt x="859104" y="1676400"/>
                  </a:lnTo>
                  <a:lnTo>
                    <a:pt x="862317" y="1689100"/>
                  </a:lnTo>
                  <a:lnTo>
                    <a:pt x="873137" y="1689100"/>
                  </a:lnTo>
                  <a:lnTo>
                    <a:pt x="874991" y="1676400"/>
                  </a:lnTo>
                  <a:close/>
                </a:path>
                <a:path w="3456940" h="2036445">
                  <a:moveTo>
                    <a:pt x="874991" y="1358900"/>
                  </a:moveTo>
                  <a:lnTo>
                    <a:pt x="873137" y="1358900"/>
                  </a:lnTo>
                  <a:lnTo>
                    <a:pt x="868768" y="1346200"/>
                  </a:lnTo>
                  <a:lnTo>
                    <a:pt x="862317" y="1358900"/>
                  </a:lnTo>
                  <a:lnTo>
                    <a:pt x="860082" y="1358900"/>
                  </a:lnTo>
                  <a:lnTo>
                    <a:pt x="865073" y="1371600"/>
                  </a:lnTo>
                  <a:lnTo>
                    <a:pt x="873925" y="1371600"/>
                  </a:lnTo>
                  <a:lnTo>
                    <a:pt x="874991" y="1358900"/>
                  </a:lnTo>
                  <a:close/>
                </a:path>
                <a:path w="3456940" h="2036445">
                  <a:moveTo>
                    <a:pt x="880491" y="2008517"/>
                  </a:moveTo>
                  <a:lnTo>
                    <a:pt x="880173" y="2001291"/>
                  </a:lnTo>
                  <a:lnTo>
                    <a:pt x="870953" y="2000478"/>
                  </a:lnTo>
                  <a:lnTo>
                    <a:pt x="866000" y="2003425"/>
                  </a:lnTo>
                  <a:lnTo>
                    <a:pt x="865225" y="2008212"/>
                  </a:lnTo>
                  <a:lnTo>
                    <a:pt x="868565" y="2012924"/>
                  </a:lnTo>
                  <a:lnTo>
                    <a:pt x="873760" y="2015261"/>
                  </a:lnTo>
                  <a:lnTo>
                    <a:pt x="878052" y="2013483"/>
                  </a:lnTo>
                  <a:lnTo>
                    <a:pt x="880491" y="2008517"/>
                  </a:lnTo>
                  <a:close/>
                </a:path>
                <a:path w="3456940" h="2036445">
                  <a:moveTo>
                    <a:pt x="880491" y="1041400"/>
                  </a:moveTo>
                  <a:lnTo>
                    <a:pt x="878052" y="1028700"/>
                  </a:lnTo>
                  <a:lnTo>
                    <a:pt x="868565" y="1028700"/>
                  </a:lnTo>
                  <a:lnTo>
                    <a:pt x="865225" y="1041400"/>
                  </a:lnTo>
                  <a:lnTo>
                    <a:pt x="880491" y="1041400"/>
                  </a:lnTo>
                  <a:close/>
                </a:path>
                <a:path w="3456940" h="2036445">
                  <a:moveTo>
                    <a:pt x="881062" y="800100"/>
                  </a:moveTo>
                  <a:lnTo>
                    <a:pt x="879271" y="787400"/>
                  </a:lnTo>
                  <a:lnTo>
                    <a:pt x="862317" y="787400"/>
                  </a:lnTo>
                  <a:lnTo>
                    <a:pt x="863206" y="800100"/>
                  </a:lnTo>
                  <a:lnTo>
                    <a:pt x="881062" y="800100"/>
                  </a:lnTo>
                  <a:close/>
                </a:path>
                <a:path w="3456940" h="2036445">
                  <a:moveTo>
                    <a:pt x="881062" y="292100"/>
                  </a:moveTo>
                  <a:lnTo>
                    <a:pt x="880173" y="279400"/>
                  </a:lnTo>
                  <a:lnTo>
                    <a:pt x="865886" y="279400"/>
                  </a:lnTo>
                  <a:lnTo>
                    <a:pt x="864984" y="292100"/>
                  </a:lnTo>
                  <a:lnTo>
                    <a:pt x="881062" y="292100"/>
                  </a:lnTo>
                  <a:close/>
                </a:path>
                <a:path w="3456940" h="2036445">
                  <a:moveTo>
                    <a:pt x="888199" y="1913661"/>
                  </a:moveTo>
                  <a:lnTo>
                    <a:pt x="882840" y="1908302"/>
                  </a:lnTo>
                  <a:lnTo>
                    <a:pt x="879271" y="1907400"/>
                  </a:lnTo>
                  <a:lnTo>
                    <a:pt x="873023" y="1912772"/>
                  </a:lnTo>
                  <a:lnTo>
                    <a:pt x="872134" y="1923503"/>
                  </a:lnTo>
                  <a:lnTo>
                    <a:pt x="878382" y="1924392"/>
                  </a:lnTo>
                  <a:lnTo>
                    <a:pt x="881951" y="1924392"/>
                  </a:lnTo>
                  <a:lnTo>
                    <a:pt x="886421" y="1921713"/>
                  </a:lnTo>
                  <a:lnTo>
                    <a:pt x="888199" y="1913661"/>
                  </a:lnTo>
                  <a:close/>
                </a:path>
                <a:path w="3456940" h="2036445">
                  <a:moveTo>
                    <a:pt x="888199" y="1130300"/>
                  </a:moveTo>
                  <a:lnTo>
                    <a:pt x="886421" y="1117600"/>
                  </a:lnTo>
                  <a:lnTo>
                    <a:pt x="872134" y="1117600"/>
                  </a:lnTo>
                  <a:lnTo>
                    <a:pt x="873023" y="1130300"/>
                  </a:lnTo>
                  <a:lnTo>
                    <a:pt x="879271" y="1143000"/>
                  </a:lnTo>
                  <a:lnTo>
                    <a:pt x="882840" y="1130300"/>
                  </a:lnTo>
                  <a:lnTo>
                    <a:pt x="888199" y="1130300"/>
                  </a:lnTo>
                  <a:close/>
                </a:path>
                <a:path w="3456940" h="2036445">
                  <a:moveTo>
                    <a:pt x="894207" y="863600"/>
                  </a:moveTo>
                  <a:lnTo>
                    <a:pt x="892556" y="863600"/>
                  </a:lnTo>
                  <a:lnTo>
                    <a:pt x="887374" y="850900"/>
                  </a:lnTo>
                  <a:lnTo>
                    <a:pt x="879271" y="863600"/>
                  </a:lnTo>
                  <a:lnTo>
                    <a:pt x="879500" y="863600"/>
                  </a:lnTo>
                  <a:lnTo>
                    <a:pt x="884301" y="876300"/>
                  </a:lnTo>
                  <a:lnTo>
                    <a:pt x="891768" y="876300"/>
                  </a:lnTo>
                  <a:lnTo>
                    <a:pt x="894207" y="863600"/>
                  </a:lnTo>
                  <a:close/>
                </a:path>
                <a:path w="3456940" h="2036445">
                  <a:moveTo>
                    <a:pt x="894473" y="228600"/>
                  </a:moveTo>
                  <a:lnTo>
                    <a:pt x="890879" y="215900"/>
                  </a:lnTo>
                  <a:lnTo>
                    <a:pt x="885278" y="215900"/>
                  </a:lnTo>
                  <a:lnTo>
                    <a:pt x="880173" y="228600"/>
                  </a:lnTo>
                  <a:lnTo>
                    <a:pt x="882510" y="228600"/>
                  </a:lnTo>
                  <a:lnTo>
                    <a:pt x="888326" y="241300"/>
                  </a:lnTo>
                  <a:lnTo>
                    <a:pt x="893559" y="228600"/>
                  </a:lnTo>
                  <a:lnTo>
                    <a:pt x="894473" y="228600"/>
                  </a:lnTo>
                  <a:close/>
                </a:path>
                <a:path w="3456940" h="2036445">
                  <a:moveTo>
                    <a:pt x="920369" y="150977"/>
                  </a:moveTo>
                  <a:lnTo>
                    <a:pt x="915200" y="145986"/>
                  </a:lnTo>
                  <a:lnTo>
                    <a:pt x="908367" y="148018"/>
                  </a:lnTo>
                  <a:lnTo>
                    <a:pt x="906056" y="158280"/>
                  </a:lnTo>
                  <a:lnTo>
                    <a:pt x="911415" y="160070"/>
                  </a:lnTo>
                  <a:lnTo>
                    <a:pt x="911415" y="160959"/>
                  </a:lnTo>
                  <a:lnTo>
                    <a:pt x="917663" y="161848"/>
                  </a:lnTo>
                  <a:lnTo>
                    <a:pt x="920369" y="150977"/>
                  </a:lnTo>
                  <a:close/>
                </a:path>
                <a:path w="3456940" h="2036445">
                  <a:moveTo>
                    <a:pt x="940536" y="1001991"/>
                  </a:moveTo>
                  <a:lnTo>
                    <a:pt x="939977" y="994384"/>
                  </a:lnTo>
                  <a:lnTo>
                    <a:pt x="931494" y="993432"/>
                  </a:lnTo>
                  <a:lnTo>
                    <a:pt x="926363" y="996175"/>
                  </a:lnTo>
                  <a:lnTo>
                    <a:pt x="924915" y="1000925"/>
                  </a:lnTo>
                  <a:lnTo>
                    <a:pt x="927481" y="1006017"/>
                  </a:lnTo>
                  <a:lnTo>
                    <a:pt x="932942" y="1008468"/>
                  </a:lnTo>
                  <a:lnTo>
                    <a:pt x="937742" y="1006906"/>
                  </a:lnTo>
                  <a:lnTo>
                    <a:pt x="940536" y="1001991"/>
                  </a:lnTo>
                  <a:close/>
                </a:path>
                <a:path w="3456940" h="2036445">
                  <a:moveTo>
                    <a:pt x="955548" y="210566"/>
                  </a:moveTo>
                  <a:lnTo>
                    <a:pt x="951585" y="201193"/>
                  </a:lnTo>
                  <a:lnTo>
                    <a:pt x="944435" y="200304"/>
                  </a:lnTo>
                  <a:lnTo>
                    <a:pt x="939977" y="204774"/>
                  </a:lnTo>
                  <a:lnTo>
                    <a:pt x="943038" y="213525"/>
                  </a:lnTo>
                  <a:lnTo>
                    <a:pt x="950468" y="215061"/>
                  </a:lnTo>
                  <a:lnTo>
                    <a:pt x="955548" y="210566"/>
                  </a:lnTo>
                  <a:close/>
                </a:path>
                <a:path w="3456940" h="2036445">
                  <a:moveTo>
                    <a:pt x="968489" y="838682"/>
                  </a:moveTo>
                  <a:lnTo>
                    <a:pt x="967422" y="833653"/>
                  </a:lnTo>
                  <a:lnTo>
                    <a:pt x="963358" y="830961"/>
                  </a:lnTo>
                  <a:lnTo>
                    <a:pt x="956932" y="831634"/>
                  </a:lnTo>
                  <a:lnTo>
                    <a:pt x="952474" y="833424"/>
                  </a:lnTo>
                  <a:lnTo>
                    <a:pt x="950683" y="841476"/>
                  </a:lnTo>
                  <a:lnTo>
                    <a:pt x="956043" y="844156"/>
                  </a:lnTo>
                  <a:lnTo>
                    <a:pt x="960513" y="844156"/>
                  </a:lnTo>
                  <a:lnTo>
                    <a:pt x="959612" y="845947"/>
                  </a:lnTo>
                  <a:lnTo>
                    <a:pt x="965860" y="845045"/>
                  </a:lnTo>
                  <a:lnTo>
                    <a:pt x="968489" y="838682"/>
                  </a:lnTo>
                  <a:close/>
                </a:path>
                <a:path w="3456940" h="2036445">
                  <a:moveTo>
                    <a:pt x="978357" y="34874"/>
                  </a:moveTo>
                  <a:lnTo>
                    <a:pt x="973899" y="31292"/>
                  </a:lnTo>
                  <a:lnTo>
                    <a:pt x="965860" y="27711"/>
                  </a:lnTo>
                  <a:lnTo>
                    <a:pt x="962291" y="39344"/>
                  </a:lnTo>
                  <a:lnTo>
                    <a:pt x="965860" y="48285"/>
                  </a:lnTo>
                  <a:lnTo>
                    <a:pt x="968540" y="47396"/>
                  </a:lnTo>
                  <a:lnTo>
                    <a:pt x="977468" y="44704"/>
                  </a:lnTo>
                  <a:lnTo>
                    <a:pt x="978357" y="34874"/>
                  </a:lnTo>
                  <a:close/>
                </a:path>
                <a:path w="3456940" h="2036445">
                  <a:moveTo>
                    <a:pt x="981036" y="2025446"/>
                  </a:moveTo>
                  <a:lnTo>
                    <a:pt x="980249" y="2025281"/>
                  </a:lnTo>
                  <a:lnTo>
                    <a:pt x="980147" y="2025446"/>
                  </a:lnTo>
                  <a:lnTo>
                    <a:pt x="981036" y="2025446"/>
                  </a:lnTo>
                  <a:close/>
                </a:path>
                <a:path w="3456940" h="2036445">
                  <a:moveTo>
                    <a:pt x="981036" y="1025690"/>
                  </a:moveTo>
                  <a:lnTo>
                    <a:pt x="980147" y="1025690"/>
                  </a:lnTo>
                  <a:lnTo>
                    <a:pt x="980249" y="1025842"/>
                  </a:lnTo>
                  <a:lnTo>
                    <a:pt x="981036" y="1025690"/>
                  </a:lnTo>
                  <a:close/>
                </a:path>
                <a:path w="3456940" h="2036445">
                  <a:moveTo>
                    <a:pt x="983716" y="2020074"/>
                  </a:moveTo>
                  <a:lnTo>
                    <a:pt x="982345" y="2012137"/>
                  </a:lnTo>
                  <a:lnTo>
                    <a:pt x="977468" y="2008898"/>
                  </a:lnTo>
                  <a:lnTo>
                    <a:pt x="971918" y="2011019"/>
                  </a:lnTo>
                  <a:lnTo>
                    <a:pt x="968540" y="2019185"/>
                  </a:lnTo>
                  <a:lnTo>
                    <a:pt x="972108" y="2023656"/>
                  </a:lnTo>
                  <a:lnTo>
                    <a:pt x="980249" y="2025281"/>
                  </a:lnTo>
                  <a:lnTo>
                    <a:pt x="983716" y="2020074"/>
                  </a:lnTo>
                  <a:close/>
                </a:path>
                <a:path w="3456940" h="2036445">
                  <a:moveTo>
                    <a:pt x="983716" y="1031049"/>
                  </a:moveTo>
                  <a:lnTo>
                    <a:pt x="980249" y="1025842"/>
                  </a:lnTo>
                  <a:lnTo>
                    <a:pt x="972108" y="1027468"/>
                  </a:lnTo>
                  <a:lnTo>
                    <a:pt x="968540" y="1031951"/>
                  </a:lnTo>
                  <a:lnTo>
                    <a:pt x="971918" y="1040104"/>
                  </a:lnTo>
                  <a:lnTo>
                    <a:pt x="977468" y="1042225"/>
                  </a:lnTo>
                  <a:lnTo>
                    <a:pt x="982345" y="1038987"/>
                  </a:lnTo>
                  <a:lnTo>
                    <a:pt x="983716" y="1031049"/>
                  </a:lnTo>
                  <a:close/>
                </a:path>
                <a:path w="3456940" h="2036445">
                  <a:moveTo>
                    <a:pt x="993533" y="127876"/>
                  </a:moveTo>
                  <a:lnTo>
                    <a:pt x="991666" y="119875"/>
                  </a:lnTo>
                  <a:lnTo>
                    <a:pt x="986612" y="116916"/>
                  </a:lnTo>
                  <a:lnTo>
                    <a:pt x="981240" y="118313"/>
                  </a:lnTo>
                  <a:lnTo>
                    <a:pt x="978357" y="123405"/>
                  </a:lnTo>
                  <a:lnTo>
                    <a:pt x="977468" y="127876"/>
                  </a:lnTo>
                  <a:lnTo>
                    <a:pt x="979258" y="131445"/>
                  </a:lnTo>
                  <a:lnTo>
                    <a:pt x="983716" y="132346"/>
                  </a:lnTo>
                  <a:lnTo>
                    <a:pt x="989965" y="133235"/>
                  </a:lnTo>
                  <a:lnTo>
                    <a:pt x="991755" y="129654"/>
                  </a:lnTo>
                  <a:lnTo>
                    <a:pt x="993533" y="127876"/>
                  </a:lnTo>
                  <a:close/>
                </a:path>
                <a:path w="3456940" h="2036445">
                  <a:moveTo>
                    <a:pt x="2477135" y="2025446"/>
                  </a:moveTo>
                  <a:lnTo>
                    <a:pt x="2476995" y="2025269"/>
                  </a:lnTo>
                  <a:lnTo>
                    <a:pt x="2476246" y="2025446"/>
                  </a:lnTo>
                  <a:lnTo>
                    <a:pt x="2477135" y="2025446"/>
                  </a:lnTo>
                  <a:close/>
                </a:path>
                <a:path w="3456940" h="2036445">
                  <a:moveTo>
                    <a:pt x="2477135" y="1025690"/>
                  </a:moveTo>
                  <a:lnTo>
                    <a:pt x="2476246" y="1025690"/>
                  </a:lnTo>
                  <a:lnTo>
                    <a:pt x="2476995" y="1025855"/>
                  </a:lnTo>
                  <a:lnTo>
                    <a:pt x="2477135" y="1025690"/>
                  </a:lnTo>
                  <a:close/>
                </a:path>
                <a:path w="3456940" h="2036445">
                  <a:moveTo>
                    <a:pt x="2479814" y="127876"/>
                  </a:moveTo>
                  <a:lnTo>
                    <a:pt x="2478925" y="123405"/>
                  </a:lnTo>
                  <a:lnTo>
                    <a:pt x="2475547" y="118313"/>
                  </a:lnTo>
                  <a:lnTo>
                    <a:pt x="2469997" y="116916"/>
                  </a:lnTo>
                  <a:lnTo>
                    <a:pt x="2465120" y="119875"/>
                  </a:lnTo>
                  <a:lnTo>
                    <a:pt x="2463749" y="127876"/>
                  </a:lnTo>
                  <a:lnTo>
                    <a:pt x="2465540" y="129654"/>
                  </a:lnTo>
                  <a:lnTo>
                    <a:pt x="2467318" y="133235"/>
                  </a:lnTo>
                  <a:lnTo>
                    <a:pt x="2473566" y="132346"/>
                  </a:lnTo>
                  <a:lnTo>
                    <a:pt x="2478036" y="131445"/>
                  </a:lnTo>
                  <a:lnTo>
                    <a:pt x="2479814" y="127876"/>
                  </a:lnTo>
                  <a:close/>
                </a:path>
                <a:path w="3456940" h="2036445">
                  <a:moveTo>
                    <a:pt x="2487853" y="2019185"/>
                  </a:moveTo>
                  <a:lnTo>
                    <a:pt x="2484475" y="2011019"/>
                  </a:lnTo>
                  <a:lnTo>
                    <a:pt x="2478925" y="2008898"/>
                  </a:lnTo>
                  <a:lnTo>
                    <a:pt x="2474049" y="2012137"/>
                  </a:lnTo>
                  <a:lnTo>
                    <a:pt x="2472677" y="2020074"/>
                  </a:lnTo>
                  <a:lnTo>
                    <a:pt x="2476995" y="2025269"/>
                  </a:lnTo>
                  <a:lnTo>
                    <a:pt x="2484285" y="2023656"/>
                  </a:lnTo>
                  <a:lnTo>
                    <a:pt x="2487853" y="2019185"/>
                  </a:lnTo>
                  <a:close/>
                </a:path>
                <a:path w="3456940" h="2036445">
                  <a:moveTo>
                    <a:pt x="2487853" y="1031951"/>
                  </a:moveTo>
                  <a:lnTo>
                    <a:pt x="2484285" y="1027468"/>
                  </a:lnTo>
                  <a:lnTo>
                    <a:pt x="2476995" y="1025855"/>
                  </a:lnTo>
                  <a:lnTo>
                    <a:pt x="2472677" y="1031049"/>
                  </a:lnTo>
                  <a:lnTo>
                    <a:pt x="2474049" y="1038987"/>
                  </a:lnTo>
                  <a:lnTo>
                    <a:pt x="2478925" y="1042225"/>
                  </a:lnTo>
                  <a:lnTo>
                    <a:pt x="2484475" y="1040104"/>
                  </a:lnTo>
                  <a:lnTo>
                    <a:pt x="2487853" y="1031951"/>
                  </a:lnTo>
                  <a:close/>
                </a:path>
                <a:path w="3456940" h="2036445">
                  <a:moveTo>
                    <a:pt x="2494991" y="39344"/>
                  </a:moveTo>
                  <a:lnTo>
                    <a:pt x="2491422" y="27711"/>
                  </a:lnTo>
                  <a:lnTo>
                    <a:pt x="2483383" y="31292"/>
                  </a:lnTo>
                  <a:lnTo>
                    <a:pt x="2478925" y="34874"/>
                  </a:lnTo>
                  <a:lnTo>
                    <a:pt x="2479814" y="44704"/>
                  </a:lnTo>
                  <a:lnTo>
                    <a:pt x="2487853" y="47396"/>
                  </a:lnTo>
                  <a:lnTo>
                    <a:pt x="2491422" y="48285"/>
                  </a:lnTo>
                  <a:lnTo>
                    <a:pt x="2494991" y="39344"/>
                  </a:lnTo>
                  <a:close/>
                </a:path>
                <a:path w="3456940" h="2036445">
                  <a:moveTo>
                    <a:pt x="2505710" y="841476"/>
                  </a:moveTo>
                  <a:lnTo>
                    <a:pt x="2503919" y="833424"/>
                  </a:lnTo>
                  <a:lnTo>
                    <a:pt x="2499461" y="831634"/>
                  </a:lnTo>
                  <a:lnTo>
                    <a:pt x="2493416" y="830961"/>
                  </a:lnTo>
                  <a:lnTo>
                    <a:pt x="2489301" y="833653"/>
                  </a:lnTo>
                  <a:lnTo>
                    <a:pt x="2488031" y="838682"/>
                  </a:lnTo>
                  <a:lnTo>
                    <a:pt x="2490533" y="845045"/>
                  </a:lnTo>
                  <a:lnTo>
                    <a:pt x="2496782" y="845947"/>
                  </a:lnTo>
                  <a:lnTo>
                    <a:pt x="2495880" y="844156"/>
                  </a:lnTo>
                  <a:lnTo>
                    <a:pt x="2500350" y="844156"/>
                  </a:lnTo>
                  <a:lnTo>
                    <a:pt x="2505710" y="841476"/>
                  </a:lnTo>
                  <a:close/>
                </a:path>
                <a:path w="3456940" h="2036445">
                  <a:moveTo>
                    <a:pt x="2516416" y="204774"/>
                  </a:moveTo>
                  <a:lnTo>
                    <a:pt x="2511958" y="200304"/>
                  </a:lnTo>
                  <a:lnTo>
                    <a:pt x="2504808" y="201193"/>
                  </a:lnTo>
                  <a:lnTo>
                    <a:pt x="2501354" y="210566"/>
                  </a:lnTo>
                  <a:lnTo>
                    <a:pt x="2506599" y="215061"/>
                  </a:lnTo>
                  <a:lnTo>
                    <a:pt x="2513850" y="213525"/>
                  </a:lnTo>
                  <a:lnTo>
                    <a:pt x="2516416" y="204774"/>
                  </a:lnTo>
                  <a:close/>
                </a:path>
                <a:path w="3456940" h="2036445">
                  <a:moveTo>
                    <a:pt x="2531605" y="1000925"/>
                  </a:moveTo>
                  <a:lnTo>
                    <a:pt x="2530360" y="996175"/>
                  </a:lnTo>
                  <a:lnTo>
                    <a:pt x="2525268" y="993432"/>
                  </a:lnTo>
                  <a:lnTo>
                    <a:pt x="2516416" y="994384"/>
                  </a:lnTo>
                  <a:lnTo>
                    <a:pt x="2515857" y="1001991"/>
                  </a:lnTo>
                  <a:lnTo>
                    <a:pt x="2518651" y="1006906"/>
                  </a:lnTo>
                  <a:lnTo>
                    <a:pt x="2523452" y="1008468"/>
                  </a:lnTo>
                  <a:lnTo>
                    <a:pt x="2528913" y="1006017"/>
                  </a:lnTo>
                  <a:lnTo>
                    <a:pt x="2531605" y="1000925"/>
                  </a:lnTo>
                  <a:close/>
                </a:path>
                <a:path w="3456940" h="2036445">
                  <a:moveTo>
                    <a:pt x="2551226" y="158280"/>
                  </a:moveTo>
                  <a:lnTo>
                    <a:pt x="2548534" y="148018"/>
                  </a:lnTo>
                  <a:lnTo>
                    <a:pt x="2541752" y="145986"/>
                  </a:lnTo>
                  <a:lnTo>
                    <a:pt x="2536799" y="150977"/>
                  </a:lnTo>
                  <a:lnTo>
                    <a:pt x="2539631" y="161848"/>
                  </a:lnTo>
                  <a:lnTo>
                    <a:pt x="2545880" y="160959"/>
                  </a:lnTo>
                  <a:lnTo>
                    <a:pt x="2545880" y="160070"/>
                  </a:lnTo>
                  <a:lnTo>
                    <a:pt x="2551226" y="158280"/>
                  </a:lnTo>
                  <a:close/>
                </a:path>
                <a:path w="3456940" h="2036445">
                  <a:moveTo>
                    <a:pt x="2576220" y="228600"/>
                  </a:moveTo>
                  <a:lnTo>
                    <a:pt x="2571115" y="215900"/>
                  </a:lnTo>
                  <a:lnTo>
                    <a:pt x="2565514" y="215900"/>
                  </a:lnTo>
                  <a:lnTo>
                    <a:pt x="2561920" y="228600"/>
                  </a:lnTo>
                  <a:lnTo>
                    <a:pt x="2562834" y="228600"/>
                  </a:lnTo>
                  <a:lnTo>
                    <a:pt x="2568067" y="241300"/>
                  </a:lnTo>
                  <a:lnTo>
                    <a:pt x="2573883" y="228600"/>
                  </a:lnTo>
                  <a:lnTo>
                    <a:pt x="2576220" y="228600"/>
                  </a:lnTo>
                  <a:close/>
                </a:path>
                <a:path w="3456940" h="2036445">
                  <a:moveTo>
                    <a:pt x="2581579" y="863600"/>
                  </a:moveTo>
                  <a:lnTo>
                    <a:pt x="2578011" y="863600"/>
                  </a:lnTo>
                  <a:lnTo>
                    <a:pt x="2569908" y="850900"/>
                  </a:lnTo>
                  <a:lnTo>
                    <a:pt x="2564727" y="863600"/>
                  </a:lnTo>
                  <a:lnTo>
                    <a:pt x="2563076" y="863600"/>
                  </a:lnTo>
                  <a:lnTo>
                    <a:pt x="2565514" y="876300"/>
                  </a:lnTo>
                  <a:lnTo>
                    <a:pt x="2576220" y="876300"/>
                  </a:lnTo>
                  <a:lnTo>
                    <a:pt x="2581579" y="863600"/>
                  </a:lnTo>
                  <a:close/>
                </a:path>
                <a:path w="3456940" h="2036445">
                  <a:moveTo>
                    <a:pt x="2585148" y="1923503"/>
                  </a:moveTo>
                  <a:lnTo>
                    <a:pt x="2584259" y="1912772"/>
                  </a:lnTo>
                  <a:lnTo>
                    <a:pt x="2578011" y="1907400"/>
                  </a:lnTo>
                  <a:lnTo>
                    <a:pt x="2574442" y="1908302"/>
                  </a:lnTo>
                  <a:lnTo>
                    <a:pt x="2569083" y="1913661"/>
                  </a:lnTo>
                  <a:lnTo>
                    <a:pt x="2570873" y="1921713"/>
                  </a:lnTo>
                  <a:lnTo>
                    <a:pt x="2575331" y="1924392"/>
                  </a:lnTo>
                  <a:lnTo>
                    <a:pt x="2578900" y="1924392"/>
                  </a:lnTo>
                  <a:lnTo>
                    <a:pt x="2585148" y="1923503"/>
                  </a:lnTo>
                  <a:close/>
                </a:path>
                <a:path w="3456940" h="2036445">
                  <a:moveTo>
                    <a:pt x="2585148" y="1117600"/>
                  </a:moveTo>
                  <a:lnTo>
                    <a:pt x="2570873" y="1117600"/>
                  </a:lnTo>
                  <a:lnTo>
                    <a:pt x="2569083" y="1130300"/>
                  </a:lnTo>
                  <a:lnTo>
                    <a:pt x="2574442" y="1130300"/>
                  </a:lnTo>
                  <a:lnTo>
                    <a:pt x="2578011" y="1143000"/>
                  </a:lnTo>
                  <a:lnTo>
                    <a:pt x="2584259" y="1130300"/>
                  </a:lnTo>
                  <a:lnTo>
                    <a:pt x="2585148" y="1117600"/>
                  </a:lnTo>
                  <a:close/>
                </a:path>
                <a:path w="3456940" h="2036445">
                  <a:moveTo>
                    <a:pt x="2591917" y="292100"/>
                  </a:moveTo>
                  <a:lnTo>
                    <a:pt x="2590508" y="279400"/>
                  </a:lnTo>
                  <a:lnTo>
                    <a:pt x="2576220" y="279400"/>
                  </a:lnTo>
                  <a:lnTo>
                    <a:pt x="2575331" y="292100"/>
                  </a:lnTo>
                  <a:lnTo>
                    <a:pt x="2591917" y="292100"/>
                  </a:lnTo>
                  <a:close/>
                </a:path>
                <a:path w="3456940" h="2036445">
                  <a:moveTo>
                    <a:pt x="2592057" y="2008212"/>
                  </a:moveTo>
                  <a:lnTo>
                    <a:pt x="2591295" y="2003425"/>
                  </a:lnTo>
                  <a:lnTo>
                    <a:pt x="2586342" y="2000478"/>
                  </a:lnTo>
                  <a:lnTo>
                    <a:pt x="2577122" y="2001291"/>
                  </a:lnTo>
                  <a:lnTo>
                    <a:pt x="2576423" y="2008517"/>
                  </a:lnTo>
                  <a:lnTo>
                    <a:pt x="2578900" y="2013483"/>
                  </a:lnTo>
                  <a:lnTo>
                    <a:pt x="2583396" y="2015261"/>
                  </a:lnTo>
                  <a:lnTo>
                    <a:pt x="2588717" y="2012924"/>
                  </a:lnTo>
                  <a:lnTo>
                    <a:pt x="2592057" y="2008212"/>
                  </a:lnTo>
                  <a:close/>
                </a:path>
                <a:path w="3456940" h="2036445">
                  <a:moveTo>
                    <a:pt x="2592057" y="1041400"/>
                  </a:moveTo>
                  <a:lnTo>
                    <a:pt x="2588717" y="1028700"/>
                  </a:lnTo>
                  <a:lnTo>
                    <a:pt x="2578900" y="1028700"/>
                  </a:lnTo>
                  <a:lnTo>
                    <a:pt x="2576423" y="1041400"/>
                  </a:lnTo>
                  <a:lnTo>
                    <a:pt x="2592057" y="1041400"/>
                  </a:lnTo>
                  <a:close/>
                </a:path>
                <a:path w="3456940" h="2036445">
                  <a:moveTo>
                    <a:pt x="2594076" y="787400"/>
                  </a:moveTo>
                  <a:lnTo>
                    <a:pt x="2577122" y="787400"/>
                  </a:lnTo>
                  <a:lnTo>
                    <a:pt x="2575331" y="800100"/>
                  </a:lnTo>
                  <a:lnTo>
                    <a:pt x="2594076" y="800100"/>
                  </a:lnTo>
                  <a:lnTo>
                    <a:pt x="2594076" y="787400"/>
                  </a:lnTo>
                  <a:close/>
                </a:path>
                <a:path w="3456940" h="2036445">
                  <a:moveTo>
                    <a:pt x="2597200" y="1358900"/>
                  </a:moveTo>
                  <a:lnTo>
                    <a:pt x="2594965" y="1358900"/>
                  </a:lnTo>
                  <a:lnTo>
                    <a:pt x="2588387" y="1346200"/>
                  </a:lnTo>
                  <a:lnTo>
                    <a:pt x="2583815" y="1358900"/>
                  </a:lnTo>
                  <a:lnTo>
                    <a:pt x="2581922" y="1358900"/>
                  </a:lnTo>
                  <a:lnTo>
                    <a:pt x="2583370" y="1371600"/>
                  </a:lnTo>
                  <a:lnTo>
                    <a:pt x="2592209" y="1371600"/>
                  </a:lnTo>
                  <a:lnTo>
                    <a:pt x="2597200" y="1358900"/>
                  </a:lnTo>
                  <a:close/>
                </a:path>
                <a:path w="3456940" h="2036445">
                  <a:moveTo>
                    <a:pt x="2598178" y="1676400"/>
                  </a:moveTo>
                  <a:lnTo>
                    <a:pt x="2581922" y="1676400"/>
                  </a:lnTo>
                  <a:lnTo>
                    <a:pt x="2583815" y="1689100"/>
                  </a:lnTo>
                  <a:lnTo>
                    <a:pt x="2594965" y="1689100"/>
                  </a:lnTo>
                  <a:lnTo>
                    <a:pt x="2598178" y="1676400"/>
                  </a:lnTo>
                  <a:close/>
                </a:path>
                <a:path w="3456940" h="2036445">
                  <a:moveTo>
                    <a:pt x="2602395" y="38100"/>
                  </a:moveTo>
                  <a:lnTo>
                    <a:pt x="2588666" y="38100"/>
                  </a:lnTo>
                  <a:lnTo>
                    <a:pt x="2595867" y="50800"/>
                  </a:lnTo>
                  <a:lnTo>
                    <a:pt x="2602395" y="38100"/>
                  </a:lnTo>
                  <a:close/>
                </a:path>
                <a:path w="3456940" h="2036445">
                  <a:moveTo>
                    <a:pt x="2603830" y="939800"/>
                  </a:moveTo>
                  <a:lnTo>
                    <a:pt x="2601226" y="927100"/>
                  </a:lnTo>
                  <a:lnTo>
                    <a:pt x="2588717" y="927100"/>
                  </a:lnTo>
                  <a:lnTo>
                    <a:pt x="2585148" y="939800"/>
                  </a:lnTo>
                  <a:lnTo>
                    <a:pt x="2603830" y="939800"/>
                  </a:lnTo>
                  <a:close/>
                </a:path>
                <a:path w="3456940" h="2036445">
                  <a:moveTo>
                    <a:pt x="2604795" y="1739900"/>
                  </a:moveTo>
                  <a:lnTo>
                    <a:pt x="2604325" y="1727200"/>
                  </a:lnTo>
                  <a:lnTo>
                    <a:pt x="2592362" y="1727200"/>
                  </a:lnTo>
                  <a:lnTo>
                    <a:pt x="2591397" y="1739900"/>
                  </a:lnTo>
                  <a:lnTo>
                    <a:pt x="2604795" y="1739900"/>
                  </a:lnTo>
                  <a:close/>
                </a:path>
                <a:path w="3456940" h="2036445">
                  <a:moveTo>
                    <a:pt x="2604795" y="1295400"/>
                  </a:moveTo>
                  <a:lnTo>
                    <a:pt x="2591397" y="1295400"/>
                  </a:lnTo>
                  <a:lnTo>
                    <a:pt x="2592362" y="1308100"/>
                  </a:lnTo>
                  <a:lnTo>
                    <a:pt x="2604325" y="1308100"/>
                  </a:lnTo>
                  <a:lnTo>
                    <a:pt x="2604795" y="1295400"/>
                  </a:lnTo>
                  <a:close/>
                </a:path>
                <a:path w="3456940" h="2036445">
                  <a:moveTo>
                    <a:pt x="2606687" y="114300"/>
                  </a:moveTo>
                  <a:lnTo>
                    <a:pt x="2605582" y="101600"/>
                  </a:lnTo>
                  <a:lnTo>
                    <a:pt x="2593187" y="101600"/>
                  </a:lnTo>
                  <a:lnTo>
                    <a:pt x="2591397" y="114300"/>
                  </a:lnTo>
                  <a:lnTo>
                    <a:pt x="2606687" y="114300"/>
                  </a:lnTo>
                  <a:close/>
                </a:path>
                <a:path w="3456940" h="2036445">
                  <a:moveTo>
                    <a:pt x="2608364" y="1803400"/>
                  </a:moveTo>
                  <a:lnTo>
                    <a:pt x="2604795" y="1803400"/>
                  </a:lnTo>
                  <a:lnTo>
                    <a:pt x="2603893" y="1790700"/>
                  </a:lnTo>
                  <a:lnTo>
                    <a:pt x="2596756" y="1803400"/>
                  </a:lnTo>
                  <a:lnTo>
                    <a:pt x="2592514" y="1803400"/>
                  </a:lnTo>
                  <a:lnTo>
                    <a:pt x="2597010" y="1816100"/>
                  </a:lnTo>
                  <a:lnTo>
                    <a:pt x="2605684" y="1816100"/>
                  </a:lnTo>
                  <a:lnTo>
                    <a:pt x="2608364" y="1803400"/>
                  </a:lnTo>
                  <a:close/>
                </a:path>
                <a:path w="3456940" h="2036445">
                  <a:moveTo>
                    <a:pt x="2608364" y="1231900"/>
                  </a:moveTo>
                  <a:lnTo>
                    <a:pt x="2592374" y="1231900"/>
                  </a:lnTo>
                  <a:lnTo>
                    <a:pt x="2596756" y="1244600"/>
                  </a:lnTo>
                  <a:lnTo>
                    <a:pt x="2604795" y="1244600"/>
                  </a:lnTo>
                  <a:lnTo>
                    <a:pt x="2608364" y="1231900"/>
                  </a:lnTo>
                  <a:close/>
                </a:path>
                <a:path w="3456940" h="2036445">
                  <a:moveTo>
                    <a:pt x="2611209" y="673100"/>
                  </a:moveTo>
                  <a:lnTo>
                    <a:pt x="2605684" y="660400"/>
                  </a:lnTo>
                  <a:lnTo>
                    <a:pt x="2600160" y="673100"/>
                  </a:lnTo>
                  <a:lnTo>
                    <a:pt x="2600033" y="673100"/>
                  </a:lnTo>
                  <a:lnTo>
                    <a:pt x="2605354" y="685800"/>
                  </a:lnTo>
                  <a:lnTo>
                    <a:pt x="2610828" y="673100"/>
                  </a:lnTo>
                  <a:lnTo>
                    <a:pt x="2611209" y="673100"/>
                  </a:lnTo>
                  <a:close/>
                </a:path>
                <a:path w="3456940" h="2036445">
                  <a:moveTo>
                    <a:pt x="2617355" y="1651000"/>
                  </a:moveTo>
                  <a:lnTo>
                    <a:pt x="2615501" y="1638300"/>
                  </a:lnTo>
                  <a:lnTo>
                    <a:pt x="2605684" y="1638300"/>
                  </a:lnTo>
                  <a:lnTo>
                    <a:pt x="2603322" y="1651000"/>
                  </a:lnTo>
                  <a:lnTo>
                    <a:pt x="2617355" y="1651000"/>
                  </a:lnTo>
                  <a:close/>
                </a:path>
                <a:path w="3456940" h="2036445">
                  <a:moveTo>
                    <a:pt x="2617355" y="1397000"/>
                  </a:moveTo>
                  <a:lnTo>
                    <a:pt x="2610256" y="1384300"/>
                  </a:lnTo>
                  <a:lnTo>
                    <a:pt x="2603322" y="1397000"/>
                  </a:lnTo>
                  <a:lnTo>
                    <a:pt x="2605684" y="1409700"/>
                  </a:lnTo>
                  <a:lnTo>
                    <a:pt x="2615501" y="1409700"/>
                  </a:lnTo>
                  <a:lnTo>
                    <a:pt x="2617355" y="1397000"/>
                  </a:lnTo>
                  <a:close/>
                </a:path>
                <a:path w="3456940" h="2036445">
                  <a:moveTo>
                    <a:pt x="2627109" y="406400"/>
                  </a:moveTo>
                  <a:lnTo>
                    <a:pt x="2621750" y="393700"/>
                  </a:lnTo>
                  <a:lnTo>
                    <a:pt x="2615501" y="393700"/>
                  </a:lnTo>
                  <a:lnTo>
                    <a:pt x="2612821" y="406400"/>
                  </a:lnTo>
                  <a:lnTo>
                    <a:pt x="2609253" y="419100"/>
                  </a:lnTo>
                  <a:lnTo>
                    <a:pt x="2618181" y="419100"/>
                  </a:lnTo>
                  <a:lnTo>
                    <a:pt x="2626220" y="406400"/>
                  </a:lnTo>
                  <a:lnTo>
                    <a:pt x="2627109" y="406400"/>
                  </a:lnTo>
                  <a:close/>
                </a:path>
                <a:path w="3456940" h="2036445">
                  <a:moveTo>
                    <a:pt x="2628887" y="1816100"/>
                  </a:moveTo>
                  <a:lnTo>
                    <a:pt x="2627998" y="1803400"/>
                  </a:lnTo>
                  <a:lnTo>
                    <a:pt x="2625318" y="1803400"/>
                  </a:lnTo>
                  <a:lnTo>
                    <a:pt x="2625318" y="1816100"/>
                  </a:lnTo>
                  <a:lnTo>
                    <a:pt x="2628887" y="1816100"/>
                  </a:lnTo>
                  <a:close/>
                </a:path>
                <a:path w="3456940" h="2036445">
                  <a:moveTo>
                    <a:pt x="2628887" y="1219200"/>
                  </a:moveTo>
                  <a:lnTo>
                    <a:pt x="2626220" y="1219200"/>
                  </a:lnTo>
                  <a:lnTo>
                    <a:pt x="2625318" y="1231900"/>
                  </a:lnTo>
                  <a:lnTo>
                    <a:pt x="2627998" y="1231900"/>
                  </a:lnTo>
                  <a:lnTo>
                    <a:pt x="2628887" y="1219200"/>
                  </a:lnTo>
                  <a:close/>
                </a:path>
                <a:path w="3456940" h="2036445">
                  <a:moveTo>
                    <a:pt x="2632862" y="558800"/>
                  </a:moveTo>
                  <a:lnTo>
                    <a:pt x="2619972" y="558800"/>
                  </a:lnTo>
                  <a:lnTo>
                    <a:pt x="2618181" y="571500"/>
                  </a:lnTo>
                  <a:lnTo>
                    <a:pt x="2629230" y="571500"/>
                  </a:lnTo>
                  <a:lnTo>
                    <a:pt x="2632862" y="558800"/>
                  </a:lnTo>
                  <a:close/>
                </a:path>
                <a:path w="3456940" h="2036445">
                  <a:moveTo>
                    <a:pt x="2645499" y="1984781"/>
                  </a:moveTo>
                  <a:lnTo>
                    <a:pt x="2644063" y="1979841"/>
                  </a:lnTo>
                  <a:lnTo>
                    <a:pt x="2638475" y="1977364"/>
                  </a:lnTo>
                  <a:lnTo>
                    <a:pt x="2632799" y="1978825"/>
                  </a:lnTo>
                  <a:lnTo>
                    <a:pt x="2629636" y="1983486"/>
                  </a:lnTo>
                  <a:lnTo>
                    <a:pt x="2631567" y="1990572"/>
                  </a:lnTo>
                  <a:lnTo>
                    <a:pt x="2638666" y="1992668"/>
                  </a:lnTo>
                  <a:lnTo>
                    <a:pt x="2643505" y="1989899"/>
                  </a:lnTo>
                  <a:lnTo>
                    <a:pt x="2645499" y="1984781"/>
                  </a:lnTo>
                  <a:close/>
                </a:path>
                <a:path w="3456940" h="2036445">
                  <a:moveTo>
                    <a:pt x="2645499" y="1054100"/>
                  </a:moveTo>
                  <a:lnTo>
                    <a:pt x="2631567" y="1054100"/>
                  </a:lnTo>
                  <a:lnTo>
                    <a:pt x="2629636" y="1066800"/>
                  </a:lnTo>
                  <a:lnTo>
                    <a:pt x="2644063" y="1066800"/>
                  </a:lnTo>
                  <a:lnTo>
                    <a:pt x="2645499" y="1054100"/>
                  </a:lnTo>
                  <a:close/>
                </a:path>
                <a:path w="3456940" h="2036445">
                  <a:moveTo>
                    <a:pt x="2646743" y="177800"/>
                  </a:moveTo>
                  <a:lnTo>
                    <a:pt x="2641409" y="165100"/>
                  </a:lnTo>
                  <a:lnTo>
                    <a:pt x="2635478" y="165100"/>
                  </a:lnTo>
                  <a:lnTo>
                    <a:pt x="2632062" y="177800"/>
                  </a:lnTo>
                  <a:lnTo>
                    <a:pt x="2646743" y="177800"/>
                  </a:lnTo>
                  <a:close/>
                </a:path>
                <a:path w="3456940" h="2036445">
                  <a:moveTo>
                    <a:pt x="2649423" y="787400"/>
                  </a:moveTo>
                  <a:lnTo>
                    <a:pt x="2635034" y="787400"/>
                  </a:lnTo>
                  <a:lnTo>
                    <a:pt x="2633459" y="800100"/>
                  </a:lnTo>
                  <a:lnTo>
                    <a:pt x="2649423" y="800100"/>
                  </a:lnTo>
                  <a:lnTo>
                    <a:pt x="2649423" y="787400"/>
                  </a:lnTo>
                  <a:close/>
                </a:path>
                <a:path w="3456940" h="2036445">
                  <a:moveTo>
                    <a:pt x="2651214" y="1625600"/>
                  </a:moveTo>
                  <a:lnTo>
                    <a:pt x="2648534" y="1612900"/>
                  </a:lnTo>
                  <a:lnTo>
                    <a:pt x="2634246" y="1612900"/>
                  </a:lnTo>
                  <a:lnTo>
                    <a:pt x="2635135" y="1625600"/>
                  </a:lnTo>
                  <a:lnTo>
                    <a:pt x="2651214" y="1625600"/>
                  </a:lnTo>
                  <a:close/>
                </a:path>
                <a:path w="3456940" h="2036445">
                  <a:moveTo>
                    <a:pt x="2651214" y="1422400"/>
                  </a:moveTo>
                  <a:lnTo>
                    <a:pt x="2649423" y="1409700"/>
                  </a:lnTo>
                  <a:lnTo>
                    <a:pt x="2635135" y="1409700"/>
                  </a:lnTo>
                  <a:lnTo>
                    <a:pt x="2634246" y="1422400"/>
                  </a:lnTo>
                  <a:lnTo>
                    <a:pt x="2651214" y="1422400"/>
                  </a:lnTo>
                  <a:close/>
                </a:path>
                <a:path w="3456940" h="2036445">
                  <a:moveTo>
                    <a:pt x="2659240" y="1536700"/>
                  </a:moveTo>
                  <a:lnTo>
                    <a:pt x="2652992" y="1536700"/>
                  </a:lnTo>
                  <a:lnTo>
                    <a:pt x="2643174" y="1549400"/>
                  </a:lnTo>
                  <a:lnTo>
                    <a:pt x="2642374" y="1549400"/>
                  </a:lnTo>
                  <a:lnTo>
                    <a:pt x="2644851" y="1562100"/>
                  </a:lnTo>
                  <a:lnTo>
                    <a:pt x="2656560" y="1562100"/>
                  </a:lnTo>
                  <a:lnTo>
                    <a:pt x="2659240" y="1536700"/>
                  </a:lnTo>
                  <a:close/>
                </a:path>
                <a:path w="3456940" h="2036445">
                  <a:moveTo>
                    <a:pt x="2659240" y="1498600"/>
                  </a:moveTo>
                  <a:lnTo>
                    <a:pt x="2656560" y="1485900"/>
                  </a:lnTo>
                  <a:lnTo>
                    <a:pt x="2642374" y="1485900"/>
                  </a:lnTo>
                  <a:lnTo>
                    <a:pt x="2643174" y="1498600"/>
                  </a:lnTo>
                  <a:lnTo>
                    <a:pt x="2659240" y="1498600"/>
                  </a:lnTo>
                  <a:close/>
                </a:path>
                <a:path w="3456940" h="2036445">
                  <a:moveTo>
                    <a:pt x="2672638" y="533400"/>
                  </a:moveTo>
                  <a:lnTo>
                    <a:pt x="2668130" y="520700"/>
                  </a:lnTo>
                  <a:lnTo>
                    <a:pt x="2662034" y="520700"/>
                  </a:lnTo>
                  <a:lnTo>
                    <a:pt x="2657449" y="533400"/>
                  </a:lnTo>
                  <a:lnTo>
                    <a:pt x="2672638" y="533400"/>
                  </a:lnTo>
                  <a:close/>
                </a:path>
                <a:path w="3456940" h="2036445">
                  <a:moveTo>
                    <a:pt x="2672804" y="50800"/>
                  </a:moveTo>
                  <a:lnTo>
                    <a:pt x="2656929" y="50800"/>
                  </a:lnTo>
                  <a:lnTo>
                    <a:pt x="2658795" y="63500"/>
                  </a:lnTo>
                  <a:lnTo>
                    <a:pt x="2671737" y="63500"/>
                  </a:lnTo>
                  <a:lnTo>
                    <a:pt x="2672804" y="50800"/>
                  </a:lnTo>
                  <a:close/>
                </a:path>
                <a:path w="3456940" h="2036445">
                  <a:moveTo>
                    <a:pt x="2674061" y="901700"/>
                  </a:moveTo>
                  <a:lnTo>
                    <a:pt x="2659240" y="901700"/>
                  </a:lnTo>
                  <a:lnTo>
                    <a:pt x="2658440" y="914400"/>
                  </a:lnTo>
                  <a:lnTo>
                    <a:pt x="2671737" y="914400"/>
                  </a:lnTo>
                  <a:lnTo>
                    <a:pt x="2674061" y="901700"/>
                  </a:lnTo>
                  <a:close/>
                </a:path>
                <a:path w="3456940" h="2036445">
                  <a:moveTo>
                    <a:pt x="2680182" y="850900"/>
                  </a:moveTo>
                  <a:lnTo>
                    <a:pt x="2678887" y="838200"/>
                  </a:lnTo>
                  <a:lnTo>
                    <a:pt x="2661031" y="838200"/>
                  </a:lnTo>
                  <a:lnTo>
                    <a:pt x="2665488" y="850900"/>
                  </a:lnTo>
                  <a:lnTo>
                    <a:pt x="2680182" y="850900"/>
                  </a:lnTo>
                  <a:close/>
                </a:path>
                <a:path w="3456940" h="2036445">
                  <a:moveTo>
                    <a:pt x="2683345" y="469900"/>
                  </a:moveTo>
                  <a:lnTo>
                    <a:pt x="2680665" y="457200"/>
                  </a:lnTo>
                  <a:lnTo>
                    <a:pt x="2669336" y="457200"/>
                  </a:lnTo>
                  <a:lnTo>
                    <a:pt x="2665044" y="469900"/>
                  </a:lnTo>
                  <a:lnTo>
                    <a:pt x="2683345" y="469900"/>
                  </a:lnTo>
                  <a:close/>
                </a:path>
                <a:path w="3456940" h="2036445">
                  <a:moveTo>
                    <a:pt x="2687701" y="114300"/>
                  </a:moveTo>
                  <a:lnTo>
                    <a:pt x="2672702" y="114300"/>
                  </a:lnTo>
                  <a:lnTo>
                    <a:pt x="2673527" y="127000"/>
                  </a:lnTo>
                  <a:lnTo>
                    <a:pt x="2682748" y="127000"/>
                  </a:lnTo>
                  <a:lnTo>
                    <a:pt x="2687701" y="114300"/>
                  </a:lnTo>
                  <a:close/>
                </a:path>
                <a:path w="3456940" h="2036445">
                  <a:moveTo>
                    <a:pt x="2687802" y="635000"/>
                  </a:moveTo>
                  <a:lnTo>
                    <a:pt x="2675255" y="635000"/>
                  </a:lnTo>
                  <a:lnTo>
                    <a:pt x="2673083" y="647700"/>
                  </a:lnTo>
                  <a:lnTo>
                    <a:pt x="2687802" y="647700"/>
                  </a:lnTo>
                  <a:lnTo>
                    <a:pt x="2687802" y="635000"/>
                  </a:lnTo>
                  <a:close/>
                </a:path>
                <a:path w="3456940" h="2036445">
                  <a:moveTo>
                    <a:pt x="2689593" y="749300"/>
                  </a:moveTo>
                  <a:lnTo>
                    <a:pt x="2688742" y="736600"/>
                  </a:lnTo>
                  <a:lnTo>
                    <a:pt x="2675305" y="736600"/>
                  </a:lnTo>
                  <a:lnTo>
                    <a:pt x="2674531" y="749300"/>
                  </a:lnTo>
                  <a:lnTo>
                    <a:pt x="2689593" y="749300"/>
                  </a:lnTo>
                  <a:close/>
                </a:path>
                <a:path w="3456940" h="2036445">
                  <a:moveTo>
                    <a:pt x="2692171" y="1003300"/>
                  </a:moveTo>
                  <a:lnTo>
                    <a:pt x="2691384" y="990600"/>
                  </a:lnTo>
                  <a:lnTo>
                    <a:pt x="2677985" y="990600"/>
                  </a:lnTo>
                  <a:lnTo>
                    <a:pt x="2678696" y="1003300"/>
                  </a:lnTo>
                  <a:lnTo>
                    <a:pt x="2692171" y="1003300"/>
                  </a:lnTo>
                  <a:close/>
                </a:path>
                <a:path w="3456940" h="2036445">
                  <a:moveTo>
                    <a:pt x="2695740" y="1923237"/>
                  </a:moveTo>
                  <a:lnTo>
                    <a:pt x="2691384" y="1912772"/>
                  </a:lnTo>
                  <a:lnTo>
                    <a:pt x="2681554" y="1914550"/>
                  </a:lnTo>
                  <a:lnTo>
                    <a:pt x="2682722" y="1925726"/>
                  </a:lnTo>
                  <a:lnTo>
                    <a:pt x="2690152" y="1928075"/>
                  </a:lnTo>
                  <a:lnTo>
                    <a:pt x="2695740" y="1923237"/>
                  </a:lnTo>
                  <a:close/>
                </a:path>
                <a:path w="3456940" h="2036445">
                  <a:moveTo>
                    <a:pt x="2695740" y="1117600"/>
                  </a:moveTo>
                  <a:lnTo>
                    <a:pt x="2682722" y="1117600"/>
                  </a:lnTo>
                  <a:lnTo>
                    <a:pt x="2681554" y="1130300"/>
                  </a:lnTo>
                  <a:lnTo>
                    <a:pt x="2691384" y="1130300"/>
                  </a:lnTo>
                  <a:lnTo>
                    <a:pt x="2695740" y="1117600"/>
                  </a:lnTo>
                  <a:close/>
                </a:path>
                <a:path w="3456940" h="2036445">
                  <a:moveTo>
                    <a:pt x="2696121" y="1727200"/>
                  </a:moveTo>
                  <a:lnTo>
                    <a:pt x="2683294" y="1727200"/>
                  </a:lnTo>
                  <a:lnTo>
                    <a:pt x="2681554" y="1739900"/>
                  </a:lnTo>
                  <a:lnTo>
                    <a:pt x="2695841" y="1739900"/>
                  </a:lnTo>
                  <a:lnTo>
                    <a:pt x="2696121" y="1727200"/>
                  </a:lnTo>
                  <a:close/>
                </a:path>
                <a:path w="3456940" h="2036445">
                  <a:moveTo>
                    <a:pt x="2696121" y="1308100"/>
                  </a:moveTo>
                  <a:lnTo>
                    <a:pt x="2695841" y="1295400"/>
                  </a:lnTo>
                  <a:lnTo>
                    <a:pt x="2681554" y="1295400"/>
                  </a:lnTo>
                  <a:lnTo>
                    <a:pt x="2683294" y="1308100"/>
                  </a:lnTo>
                  <a:lnTo>
                    <a:pt x="2696121" y="1308100"/>
                  </a:lnTo>
                  <a:close/>
                </a:path>
                <a:path w="3456940" h="2036445">
                  <a:moveTo>
                    <a:pt x="2703880" y="711200"/>
                  </a:moveTo>
                  <a:lnTo>
                    <a:pt x="2702979" y="698500"/>
                  </a:lnTo>
                  <a:lnTo>
                    <a:pt x="2687802" y="698500"/>
                  </a:lnTo>
                  <a:lnTo>
                    <a:pt x="2687802" y="711200"/>
                  </a:lnTo>
                  <a:lnTo>
                    <a:pt x="2703880" y="711200"/>
                  </a:lnTo>
                  <a:close/>
                </a:path>
                <a:path w="3456940" h="2036445">
                  <a:moveTo>
                    <a:pt x="2705582" y="584200"/>
                  </a:moveTo>
                  <a:lnTo>
                    <a:pt x="2692273" y="584200"/>
                  </a:lnTo>
                  <a:lnTo>
                    <a:pt x="2696489" y="596900"/>
                  </a:lnTo>
                  <a:lnTo>
                    <a:pt x="2701874" y="596900"/>
                  </a:lnTo>
                  <a:lnTo>
                    <a:pt x="2705582" y="584200"/>
                  </a:lnTo>
                  <a:close/>
                </a:path>
                <a:path w="3456940" h="2036445">
                  <a:moveTo>
                    <a:pt x="2711577" y="1181100"/>
                  </a:moveTo>
                  <a:lnTo>
                    <a:pt x="2705989" y="1168400"/>
                  </a:lnTo>
                  <a:lnTo>
                    <a:pt x="2697632" y="1168400"/>
                  </a:lnTo>
                  <a:lnTo>
                    <a:pt x="2697073" y="1181100"/>
                  </a:lnTo>
                  <a:lnTo>
                    <a:pt x="2699855" y="1181100"/>
                  </a:lnTo>
                  <a:lnTo>
                    <a:pt x="2704655" y="1193800"/>
                  </a:lnTo>
                  <a:lnTo>
                    <a:pt x="2710129" y="1181100"/>
                  </a:lnTo>
                  <a:lnTo>
                    <a:pt x="2711577" y="1181100"/>
                  </a:lnTo>
                  <a:close/>
                </a:path>
                <a:path w="3456940" h="2036445">
                  <a:moveTo>
                    <a:pt x="2713317" y="1854200"/>
                  </a:moveTo>
                  <a:lnTo>
                    <a:pt x="2697073" y="1854200"/>
                  </a:lnTo>
                  <a:lnTo>
                    <a:pt x="2697632" y="1866900"/>
                  </a:lnTo>
                  <a:lnTo>
                    <a:pt x="2711577" y="1866900"/>
                  </a:lnTo>
                  <a:lnTo>
                    <a:pt x="2713317" y="1854200"/>
                  </a:lnTo>
                  <a:close/>
                </a:path>
                <a:path w="3456940" h="2036445">
                  <a:moveTo>
                    <a:pt x="2715387" y="1600200"/>
                  </a:moveTo>
                  <a:lnTo>
                    <a:pt x="2701201" y="1600200"/>
                  </a:lnTo>
                  <a:lnTo>
                    <a:pt x="2701201" y="1612900"/>
                  </a:lnTo>
                  <a:lnTo>
                    <a:pt x="2712694" y="1612900"/>
                  </a:lnTo>
                  <a:lnTo>
                    <a:pt x="2715387" y="1600200"/>
                  </a:lnTo>
                  <a:close/>
                </a:path>
                <a:path w="3456940" h="2036445">
                  <a:moveTo>
                    <a:pt x="2715387" y="292100"/>
                  </a:moveTo>
                  <a:lnTo>
                    <a:pt x="2713698" y="279400"/>
                  </a:lnTo>
                  <a:lnTo>
                    <a:pt x="2702420" y="279400"/>
                  </a:lnTo>
                  <a:lnTo>
                    <a:pt x="2699258" y="292100"/>
                  </a:lnTo>
                  <a:lnTo>
                    <a:pt x="2715387" y="292100"/>
                  </a:lnTo>
                  <a:close/>
                </a:path>
                <a:path w="3456940" h="2036445">
                  <a:moveTo>
                    <a:pt x="2715476" y="1447800"/>
                  </a:moveTo>
                  <a:lnTo>
                    <a:pt x="2715387" y="1435100"/>
                  </a:lnTo>
                  <a:lnTo>
                    <a:pt x="2712694" y="1435100"/>
                  </a:lnTo>
                  <a:lnTo>
                    <a:pt x="2707817" y="1422400"/>
                  </a:lnTo>
                  <a:lnTo>
                    <a:pt x="2701201" y="1435100"/>
                  </a:lnTo>
                  <a:lnTo>
                    <a:pt x="2715476" y="1447800"/>
                  </a:lnTo>
                  <a:close/>
                </a:path>
                <a:path w="3456940" h="2036445">
                  <a:moveTo>
                    <a:pt x="2715704" y="1346200"/>
                  </a:moveTo>
                  <a:lnTo>
                    <a:pt x="2700312" y="1346200"/>
                  </a:lnTo>
                  <a:lnTo>
                    <a:pt x="2702090" y="1358900"/>
                  </a:lnTo>
                  <a:lnTo>
                    <a:pt x="2711996" y="1358900"/>
                  </a:lnTo>
                  <a:lnTo>
                    <a:pt x="2715704" y="1346200"/>
                  </a:lnTo>
                  <a:close/>
                </a:path>
                <a:path w="3456940" h="2036445">
                  <a:moveTo>
                    <a:pt x="2721673" y="50800"/>
                  </a:moveTo>
                  <a:lnTo>
                    <a:pt x="2706611" y="50800"/>
                  </a:lnTo>
                  <a:lnTo>
                    <a:pt x="2706103" y="63500"/>
                  </a:lnTo>
                  <a:lnTo>
                    <a:pt x="2718155" y="63500"/>
                  </a:lnTo>
                  <a:lnTo>
                    <a:pt x="2721673" y="50800"/>
                  </a:lnTo>
                  <a:close/>
                </a:path>
                <a:path w="3456940" h="2036445">
                  <a:moveTo>
                    <a:pt x="2726194" y="368300"/>
                  </a:moveTo>
                  <a:lnTo>
                    <a:pt x="2714142" y="381000"/>
                  </a:lnTo>
                  <a:lnTo>
                    <a:pt x="2711462" y="381000"/>
                  </a:lnTo>
                  <a:lnTo>
                    <a:pt x="2716149" y="393700"/>
                  </a:lnTo>
                  <a:lnTo>
                    <a:pt x="2726194" y="381000"/>
                  </a:lnTo>
                  <a:lnTo>
                    <a:pt x="2726194" y="368300"/>
                  </a:lnTo>
                  <a:close/>
                </a:path>
                <a:path w="3456940" h="2036445">
                  <a:moveTo>
                    <a:pt x="2728061" y="2036038"/>
                  </a:moveTo>
                  <a:lnTo>
                    <a:pt x="2726359" y="2034971"/>
                  </a:lnTo>
                  <a:lnTo>
                    <a:pt x="2718231" y="2036038"/>
                  </a:lnTo>
                  <a:lnTo>
                    <a:pt x="2728061" y="2036038"/>
                  </a:lnTo>
                  <a:close/>
                </a:path>
                <a:path w="3456940" h="2036445">
                  <a:moveTo>
                    <a:pt x="2731097" y="1003300"/>
                  </a:moveTo>
                  <a:lnTo>
                    <a:pt x="2728874" y="1003300"/>
                  </a:lnTo>
                  <a:lnTo>
                    <a:pt x="2724048" y="990600"/>
                  </a:lnTo>
                  <a:lnTo>
                    <a:pt x="2719057" y="990600"/>
                  </a:lnTo>
                  <a:lnTo>
                    <a:pt x="2716072" y="1003300"/>
                  </a:lnTo>
                  <a:lnTo>
                    <a:pt x="2717266" y="1003300"/>
                  </a:lnTo>
                  <a:lnTo>
                    <a:pt x="2726359" y="1016000"/>
                  </a:lnTo>
                  <a:lnTo>
                    <a:pt x="2731097" y="1003300"/>
                  </a:lnTo>
                  <a:close/>
                </a:path>
                <a:path w="3456940" h="2036445">
                  <a:moveTo>
                    <a:pt x="2739720" y="228600"/>
                  </a:moveTo>
                  <a:lnTo>
                    <a:pt x="2739580" y="215900"/>
                  </a:lnTo>
                  <a:lnTo>
                    <a:pt x="2724391" y="215900"/>
                  </a:lnTo>
                  <a:lnTo>
                    <a:pt x="2724404" y="228600"/>
                  </a:lnTo>
                  <a:lnTo>
                    <a:pt x="2739720" y="228600"/>
                  </a:lnTo>
                  <a:close/>
                </a:path>
                <a:path w="3456940" h="2036445">
                  <a:moveTo>
                    <a:pt x="2740368" y="889000"/>
                  </a:moveTo>
                  <a:lnTo>
                    <a:pt x="2724874" y="889000"/>
                  </a:lnTo>
                  <a:lnTo>
                    <a:pt x="2727871" y="901700"/>
                  </a:lnTo>
                  <a:lnTo>
                    <a:pt x="2737802" y="901700"/>
                  </a:lnTo>
                  <a:lnTo>
                    <a:pt x="2740368" y="889000"/>
                  </a:lnTo>
                  <a:close/>
                </a:path>
                <a:path w="3456940" h="2036445">
                  <a:moveTo>
                    <a:pt x="2741409" y="444500"/>
                  </a:moveTo>
                  <a:lnTo>
                    <a:pt x="2725305" y="444500"/>
                  </a:lnTo>
                  <a:lnTo>
                    <a:pt x="2730652" y="457200"/>
                  </a:lnTo>
                  <a:lnTo>
                    <a:pt x="2739580" y="457200"/>
                  </a:lnTo>
                  <a:lnTo>
                    <a:pt x="2741409" y="444500"/>
                  </a:lnTo>
                  <a:close/>
                </a:path>
                <a:path w="3456940" h="2036445">
                  <a:moveTo>
                    <a:pt x="2742958" y="1854200"/>
                  </a:moveTo>
                  <a:lnTo>
                    <a:pt x="2739580" y="1841500"/>
                  </a:lnTo>
                  <a:lnTo>
                    <a:pt x="2729433" y="1841500"/>
                  </a:lnTo>
                  <a:lnTo>
                    <a:pt x="2728163" y="1854200"/>
                  </a:lnTo>
                  <a:lnTo>
                    <a:pt x="2742958" y="1854200"/>
                  </a:lnTo>
                  <a:close/>
                </a:path>
                <a:path w="3456940" h="2036445">
                  <a:moveTo>
                    <a:pt x="2743149" y="1181100"/>
                  </a:moveTo>
                  <a:lnTo>
                    <a:pt x="2728163" y="1181100"/>
                  </a:lnTo>
                  <a:lnTo>
                    <a:pt x="2729433" y="1193800"/>
                  </a:lnTo>
                  <a:lnTo>
                    <a:pt x="2742958" y="1193800"/>
                  </a:lnTo>
                  <a:lnTo>
                    <a:pt x="2743149" y="1181100"/>
                  </a:lnTo>
                  <a:close/>
                </a:path>
                <a:path w="3456940" h="2036445">
                  <a:moveTo>
                    <a:pt x="2744051" y="165100"/>
                  </a:moveTo>
                  <a:lnTo>
                    <a:pt x="2741930" y="152400"/>
                  </a:lnTo>
                  <a:lnTo>
                    <a:pt x="2729763" y="152400"/>
                  </a:lnTo>
                  <a:lnTo>
                    <a:pt x="2728874" y="165100"/>
                  </a:lnTo>
                  <a:lnTo>
                    <a:pt x="2744051" y="165100"/>
                  </a:lnTo>
                  <a:close/>
                </a:path>
                <a:path w="3456940" h="2036445">
                  <a:moveTo>
                    <a:pt x="2750299" y="698500"/>
                  </a:moveTo>
                  <a:lnTo>
                    <a:pt x="2732443" y="698500"/>
                  </a:lnTo>
                  <a:lnTo>
                    <a:pt x="2731554" y="711200"/>
                  </a:lnTo>
                  <a:lnTo>
                    <a:pt x="2748508" y="711200"/>
                  </a:lnTo>
                  <a:lnTo>
                    <a:pt x="2750299" y="698500"/>
                  </a:lnTo>
                  <a:close/>
                </a:path>
                <a:path w="3456940" h="2036445">
                  <a:moveTo>
                    <a:pt x="2751340" y="762000"/>
                  </a:moveTo>
                  <a:lnTo>
                    <a:pt x="2750299" y="762000"/>
                  </a:lnTo>
                  <a:lnTo>
                    <a:pt x="2747619" y="749300"/>
                  </a:lnTo>
                  <a:lnTo>
                    <a:pt x="2739580" y="762000"/>
                  </a:lnTo>
                  <a:lnTo>
                    <a:pt x="2734221" y="762000"/>
                  </a:lnTo>
                  <a:lnTo>
                    <a:pt x="2736900" y="774700"/>
                  </a:lnTo>
                  <a:lnTo>
                    <a:pt x="2747949" y="774700"/>
                  </a:lnTo>
                  <a:lnTo>
                    <a:pt x="2751340" y="762000"/>
                  </a:lnTo>
                  <a:close/>
                </a:path>
                <a:path w="3456940" h="2036445">
                  <a:moveTo>
                    <a:pt x="2755087" y="647700"/>
                  </a:moveTo>
                  <a:lnTo>
                    <a:pt x="2742260" y="647700"/>
                  </a:lnTo>
                  <a:lnTo>
                    <a:pt x="2739644" y="660400"/>
                  </a:lnTo>
                  <a:lnTo>
                    <a:pt x="2754934" y="660400"/>
                  </a:lnTo>
                  <a:lnTo>
                    <a:pt x="2755087" y="647700"/>
                  </a:lnTo>
                  <a:close/>
                </a:path>
                <a:path w="3456940" h="2036445">
                  <a:moveTo>
                    <a:pt x="2755557" y="1600200"/>
                  </a:moveTo>
                  <a:lnTo>
                    <a:pt x="2752979" y="1587500"/>
                  </a:lnTo>
                  <a:lnTo>
                    <a:pt x="2743492" y="1587500"/>
                  </a:lnTo>
                  <a:lnTo>
                    <a:pt x="2740799" y="1600200"/>
                  </a:lnTo>
                  <a:lnTo>
                    <a:pt x="2755557" y="1600200"/>
                  </a:lnTo>
                  <a:close/>
                </a:path>
                <a:path w="3456940" h="2036445">
                  <a:moveTo>
                    <a:pt x="2755557" y="1447800"/>
                  </a:moveTo>
                  <a:lnTo>
                    <a:pt x="2754198" y="1435100"/>
                  </a:lnTo>
                  <a:lnTo>
                    <a:pt x="2741371" y="1435100"/>
                  </a:lnTo>
                  <a:lnTo>
                    <a:pt x="2740799" y="1447800"/>
                  </a:lnTo>
                  <a:lnTo>
                    <a:pt x="2755557" y="1447800"/>
                  </a:lnTo>
                  <a:close/>
                </a:path>
                <a:path w="3456940" h="2036445">
                  <a:moveTo>
                    <a:pt x="2756878" y="1536700"/>
                  </a:moveTo>
                  <a:lnTo>
                    <a:pt x="2753093" y="1524000"/>
                  </a:lnTo>
                  <a:lnTo>
                    <a:pt x="2744051" y="1524000"/>
                  </a:lnTo>
                  <a:lnTo>
                    <a:pt x="2741676" y="1536700"/>
                  </a:lnTo>
                  <a:lnTo>
                    <a:pt x="2756878" y="1536700"/>
                  </a:lnTo>
                  <a:close/>
                </a:path>
                <a:path w="3456940" h="2036445">
                  <a:moveTo>
                    <a:pt x="2756878" y="1511300"/>
                  </a:moveTo>
                  <a:lnTo>
                    <a:pt x="2756471" y="1498600"/>
                  </a:lnTo>
                  <a:lnTo>
                    <a:pt x="2742488" y="1498600"/>
                  </a:lnTo>
                  <a:lnTo>
                    <a:pt x="2741676" y="1511300"/>
                  </a:lnTo>
                  <a:lnTo>
                    <a:pt x="2756878" y="1511300"/>
                  </a:lnTo>
                  <a:close/>
                </a:path>
                <a:path w="3456940" h="2036445">
                  <a:moveTo>
                    <a:pt x="2762834" y="1739900"/>
                  </a:moveTo>
                  <a:lnTo>
                    <a:pt x="2758211" y="1727200"/>
                  </a:lnTo>
                  <a:lnTo>
                    <a:pt x="2752763" y="1727200"/>
                  </a:lnTo>
                  <a:lnTo>
                    <a:pt x="2749397" y="1739900"/>
                  </a:lnTo>
                  <a:lnTo>
                    <a:pt x="2762834" y="1739900"/>
                  </a:lnTo>
                  <a:close/>
                </a:path>
                <a:path w="3456940" h="2036445">
                  <a:moveTo>
                    <a:pt x="2763316" y="38100"/>
                  </a:moveTo>
                  <a:lnTo>
                    <a:pt x="2747937" y="38100"/>
                  </a:lnTo>
                  <a:lnTo>
                    <a:pt x="2748508" y="50800"/>
                  </a:lnTo>
                  <a:lnTo>
                    <a:pt x="2762351" y="50800"/>
                  </a:lnTo>
                  <a:lnTo>
                    <a:pt x="2763316" y="38100"/>
                  </a:lnTo>
                  <a:close/>
                </a:path>
                <a:path w="3456940" h="2036445">
                  <a:moveTo>
                    <a:pt x="2763685" y="1295400"/>
                  </a:moveTo>
                  <a:lnTo>
                    <a:pt x="2748877" y="1295400"/>
                  </a:lnTo>
                  <a:lnTo>
                    <a:pt x="2749397" y="1308100"/>
                  </a:lnTo>
                  <a:lnTo>
                    <a:pt x="2762834" y="1308100"/>
                  </a:lnTo>
                  <a:lnTo>
                    <a:pt x="2763685" y="1295400"/>
                  </a:lnTo>
                  <a:close/>
                </a:path>
                <a:path w="3456940" h="2036445">
                  <a:moveTo>
                    <a:pt x="2763964" y="342900"/>
                  </a:moveTo>
                  <a:lnTo>
                    <a:pt x="2761894" y="342900"/>
                  </a:lnTo>
                  <a:lnTo>
                    <a:pt x="2755646" y="330200"/>
                  </a:lnTo>
                  <a:lnTo>
                    <a:pt x="2748508" y="342900"/>
                  </a:lnTo>
                  <a:lnTo>
                    <a:pt x="2749397" y="342900"/>
                  </a:lnTo>
                  <a:lnTo>
                    <a:pt x="2753360" y="355600"/>
                  </a:lnTo>
                  <a:lnTo>
                    <a:pt x="2759672" y="355600"/>
                  </a:lnTo>
                  <a:lnTo>
                    <a:pt x="2763964" y="342900"/>
                  </a:lnTo>
                  <a:close/>
                </a:path>
                <a:path w="3456940" h="2036445">
                  <a:moveTo>
                    <a:pt x="2764853" y="1638300"/>
                  </a:moveTo>
                  <a:lnTo>
                    <a:pt x="2764574" y="1625600"/>
                  </a:lnTo>
                  <a:lnTo>
                    <a:pt x="2748508" y="1625600"/>
                  </a:lnTo>
                  <a:lnTo>
                    <a:pt x="2750299" y="1638300"/>
                  </a:lnTo>
                  <a:lnTo>
                    <a:pt x="2764853" y="1638300"/>
                  </a:lnTo>
                  <a:close/>
                </a:path>
                <a:path w="3456940" h="2036445">
                  <a:moveTo>
                    <a:pt x="2764853" y="1397000"/>
                  </a:moveTo>
                  <a:lnTo>
                    <a:pt x="2750299" y="1397000"/>
                  </a:lnTo>
                  <a:lnTo>
                    <a:pt x="2748508" y="1409700"/>
                  </a:lnTo>
                  <a:lnTo>
                    <a:pt x="2764574" y="1409700"/>
                  </a:lnTo>
                  <a:lnTo>
                    <a:pt x="2764853" y="1397000"/>
                  </a:lnTo>
                  <a:close/>
                </a:path>
                <a:path w="3456940" h="2036445">
                  <a:moveTo>
                    <a:pt x="2767279" y="419100"/>
                  </a:moveTo>
                  <a:lnTo>
                    <a:pt x="2764129" y="406400"/>
                  </a:lnTo>
                  <a:lnTo>
                    <a:pt x="2758973" y="406400"/>
                  </a:lnTo>
                  <a:lnTo>
                    <a:pt x="2752979" y="419100"/>
                  </a:lnTo>
                  <a:lnTo>
                    <a:pt x="2753322" y="419100"/>
                  </a:lnTo>
                  <a:lnTo>
                    <a:pt x="2757767" y="431800"/>
                  </a:lnTo>
                  <a:lnTo>
                    <a:pt x="2763393" y="431800"/>
                  </a:lnTo>
                  <a:lnTo>
                    <a:pt x="2767253" y="419100"/>
                  </a:lnTo>
                  <a:close/>
                </a:path>
                <a:path w="3456940" h="2036445">
                  <a:moveTo>
                    <a:pt x="2784221" y="977900"/>
                  </a:moveTo>
                  <a:lnTo>
                    <a:pt x="2783319" y="965200"/>
                  </a:lnTo>
                  <a:lnTo>
                    <a:pt x="2765475" y="965200"/>
                  </a:lnTo>
                  <a:lnTo>
                    <a:pt x="2764574" y="977900"/>
                  </a:lnTo>
                  <a:lnTo>
                    <a:pt x="2784221" y="977900"/>
                  </a:lnTo>
                  <a:close/>
                </a:path>
                <a:path w="3456940" h="2036445">
                  <a:moveTo>
                    <a:pt x="2792247" y="1447800"/>
                  </a:moveTo>
                  <a:lnTo>
                    <a:pt x="2777071" y="1447800"/>
                  </a:lnTo>
                  <a:lnTo>
                    <a:pt x="2777312" y="1460500"/>
                  </a:lnTo>
                  <a:lnTo>
                    <a:pt x="2787497" y="1460500"/>
                  </a:lnTo>
                  <a:lnTo>
                    <a:pt x="2792247" y="1447800"/>
                  </a:lnTo>
                  <a:close/>
                </a:path>
                <a:path w="3456940" h="2036445">
                  <a:moveTo>
                    <a:pt x="2792260" y="1587500"/>
                  </a:moveTo>
                  <a:lnTo>
                    <a:pt x="2787497" y="1574800"/>
                  </a:lnTo>
                  <a:lnTo>
                    <a:pt x="2781655" y="1574800"/>
                  </a:lnTo>
                  <a:lnTo>
                    <a:pt x="2777312" y="1587500"/>
                  </a:lnTo>
                  <a:lnTo>
                    <a:pt x="2777071" y="1587500"/>
                  </a:lnTo>
                  <a:lnTo>
                    <a:pt x="2781579" y="1600200"/>
                  </a:lnTo>
                  <a:lnTo>
                    <a:pt x="2787675" y="1600200"/>
                  </a:lnTo>
                  <a:lnTo>
                    <a:pt x="2792260" y="1587500"/>
                  </a:lnTo>
                  <a:close/>
                </a:path>
                <a:path w="3456940" h="2036445">
                  <a:moveTo>
                    <a:pt x="2795816" y="419100"/>
                  </a:moveTo>
                  <a:lnTo>
                    <a:pt x="2789821" y="406400"/>
                  </a:lnTo>
                  <a:lnTo>
                    <a:pt x="2784665" y="406400"/>
                  </a:lnTo>
                  <a:lnTo>
                    <a:pt x="2781516" y="419100"/>
                  </a:lnTo>
                  <a:lnTo>
                    <a:pt x="2785402" y="431800"/>
                  </a:lnTo>
                  <a:lnTo>
                    <a:pt x="2791028" y="431800"/>
                  </a:lnTo>
                  <a:lnTo>
                    <a:pt x="2795473" y="419100"/>
                  </a:lnTo>
                  <a:lnTo>
                    <a:pt x="2795816" y="419100"/>
                  </a:lnTo>
                  <a:close/>
                </a:path>
                <a:path w="3456940" h="2036445">
                  <a:moveTo>
                    <a:pt x="2796717" y="355600"/>
                  </a:moveTo>
                  <a:lnTo>
                    <a:pt x="2783319" y="355600"/>
                  </a:lnTo>
                  <a:lnTo>
                    <a:pt x="2783319" y="368300"/>
                  </a:lnTo>
                  <a:lnTo>
                    <a:pt x="2794038" y="368300"/>
                  </a:lnTo>
                  <a:lnTo>
                    <a:pt x="2796717" y="355600"/>
                  </a:lnTo>
                  <a:close/>
                </a:path>
                <a:path w="3456940" h="2036445">
                  <a:moveTo>
                    <a:pt x="2797606" y="266700"/>
                  </a:moveTo>
                  <a:lnTo>
                    <a:pt x="2784221" y="266700"/>
                  </a:lnTo>
                  <a:lnTo>
                    <a:pt x="2783294" y="279400"/>
                  </a:lnTo>
                  <a:lnTo>
                    <a:pt x="2796514" y="279400"/>
                  </a:lnTo>
                  <a:lnTo>
                    <a:pt x="2797606" y="266700"/>
                  </a:lnTo>
                  <a:close/>
                </a:path>
                <a:path w="3456940" h="2036445">
                  <a:moveTo>
                    <a:pt x="2799397" y="1920811"/>
                  </a:moveTo>
                  <a:lnTo>
                    <a:pt x="2798495" y="1920811"/>
                  </a:lnTo>
                  <a:lnTo>
                    <a:pt x="2799219" y="1920963"/>
                  </a:lnTo>
                  <a:lnTo>
                    <a:pt x="2799397" y="1920811"/>
                  </a:lnTo>
                  <a:close/>
                </a:path>
                <a:path w="3456940" h="2036445">
                  <a:moveTo>
                    <a:pt x="2799397" y="1739900"/>
                  </a:moveTo>
                  <a:lnTo>
                    <a:pt x="2795651" y="1727200"/>
                  </a:lnTo>
                  <a:lnTo>
                    <a:pt x="2790240" y="1727200"/>
                  </a:lnTo>
                  <a:lnTo>
                    <a:pt x="2785834" y="1739900"/>
                  </a:lnTo>
                  <a:lnTo>
                    <a:pt x="2799397" y="1739900"/>
                  </a:lnTo>
                  <a:close/>
                </a:path>
                <a:path w="3456940" h="2036445">
                  <a:moveTo>
                    <a:pt x="2799397" y="1130300"/>
                  </a:moveTo>
                  <a:lnTo>
                    <a:pt x="2799054" y="1129499"/>
                  </a:lnTo>
                  <a:lnTo>
                    <a:pt x="2798495" y="1130300"/>
                  </a:lnTo>
                  <a:lnTo>
                    <a:pt x="2799397" y="1130300"/>
                  </a:lnTo>
                  <a:close/>
                </a:path>
                <a:path w="3456940" h="2036445">
                  <a:moveTo>
                    <a:pt x="2799918" y="1295400"/>
                  </a:moveTo>
                  <a:lnTo>
                    <a:pt x="2785110" y="1295400"/>
                  </a:lnTo>
                  <a:lnTo>
                    <a:pt x="2785834" y="1308100"/>
                  </a:lnTo>
                  <a:lnTo>
                    <a:pt x="2799397" y="1308100"/>
                  </a:lnTo>
                  <a:lnTo>
                    <a:pt x="2799918" y="1295400"/>
                  </a:lnTo>
                  <a:close/>
                </a:path>
                <a:path w="3456940" h="2036445">
                  <a:moveTo>
                    <a:pt x="2800286" y="1625600"/>
                  </a:moveTo>
                  <a:lnTo>
                    <a:pt x="2784221" y="1625600"/>
                  </a:lnTo>
                  <a:lnTo>
                    <a:pt x="2783941" y="1638300"/>
                  </a:lnTo>
                  <a:lnTo>
                    <a:pt x="2798495" y="1638300"/>
                  </a:lnTo>
                  <a:lnTo>
                    <a:pt x="2800286" y="1625600"/>
                  </a:lnTo>
                  <a:close/>
                </a:path>
                <a:path w="3456940" h="2036445">
                  <a:moveTo>
                    <a:pt x="2800286" y="1409700"/>
                  </a:moveTo>
                  <a:lnTo>
                    <a:pt x="2798495" y="1397000"/>
                  </a:lnTo>
                  <a:lnTo>
                    <a:pt x="2783941" y="1397000"/>
                  </a:lnTo>
                  <a:lnTo>
                    <a:pt x="2784221" y="1409700"/>
                  </a:lnTo>
                  <a:lnTo>
                    <a:pt x="2800286" y="1409700"/>
                  </a:lnTo>
                  <a:close/>
                </a:path>
                <a:path w="3456940" h="2036445">
                  <a:moveTo>
                    <a:pt x="2800858" y="38100"/>
                  </a:moveTo>
                  <a:lnTo>
                    <a:pt x="2785465" y="38100"/>
                  </a:lnTo>
                  <a:lnTo>
                    <a:pt x="2786443" y="50800"/>
                  </a:lnTo>
                  <a:lnTo>
                    <a:pt x="2800286" y="50800"/>
                  </a:lnTo>
                  <a:lnTo>
                    <a:pt x="2800858" y="38100"/>
                  </a:lnTo>
                  <a:close/>
                </a:path>
                <a:path w="3456940" h="2036445">
                  <a:moveTo>
                    <a:pt x="2802064" y="571500"/>
                  </a:moveTo>
                  <a:lnTo>
                    <a:pt x="2800146" y="558800"/>
                  </a:lnTo>
                  <a:lnTo>
                    <a:pt x="2792692" y="558800"/>
                  </a:lnTo>
                  <a:lnTo>
                    <a:pt x="2787256" y="571500"/>
                  </a:lnTo>
                  <a:lnTo>
                    <a:pt x="2802064" y="571500"/>
                  </a:lnTo>
                  <a:close/>
                </a:path>
                <a:path w="3456940" h="2036445">
                  <a:moveTo>
                    <a:pt x="2807119" y="1536700"/>
                  </a:moveTo>
                  <a:lnTo>
                    <a:pt x="2804744" y="1524000"/>
                  </a:lnTo>
                  <a:lnTo>
                    <a:pt x="2795689" y="1524000"/>
                  </a:lnTo>
                  <a:lnTo>
                    <a:pt x="2791917" y="1536700"/>
                  </a:lnTo>
                  <a:lnTo>
                    <a:pt x="2807119" y="1536700"/>
                  </a:lnTo>
                  <a:close/>
                </a:path>
                <a:path w="3456940" h="2036445">
                  <a:moveTo>
                    <a:pt x="2807119" y="1511300"/>
                  </a:moveTo>
                  <a:lnTo>
                    <a:pt x="2806306" y="1498600"/>
                  </a:lnTo>
                  <a:lnTo>
                    <a:pt x="2792323" y="1498600"/>
                  </a:lnTo>
                  <a:lnTo>
                    <a:pt x="2791917" y="1511300"/>
                  </a:lnTo>
                  <a:lnTo>
                    <a:pt x="2807119" y="1511300"/>
                  </a:lnTo>
                  <a:close/>
                </a:path>
                <a:path w="3456940" h="2036445">
                  <a:moveTo>
                    <a:pt x="2807589" y="1933333"/>
                  </a:moveTo>
                  <a:lnTo>
                    <a:pt x="2807424" y="1922602"/>
                  </a:lnTo>
                  <a:lnTo>
                    <a:pt x="2799219" y="1920963"/>
                  </a:lnTo>
                  <a:lnTo>
                    <a:pt x="2794038" y="1925281"/>
                  </a:lnTo>
                  <a:lnTo>
                    <a:pt x="2795879" y="1934679"/>
                  </a:lnTo>
                  <a:lnTo>
                    <a:pt x="2802064" y="1937359"/>
                  </a:lnTo>
                  <a:lnTo>
                    <a:pt x="2807589" y="1933333"/>
                  </a:lnTo>
                  <a:close/>
                </a:path>
                <a:path w="3456940" h="2036445">
                  <a:moveTo>
                    <a:pt x="2807589" y="1117600"/>
                  </a:moveTo>
                  <a:lnTo>
                    <a:pt x="2802064" y="1104900"/>
                  </a:lnTo>
                  <a:lnTo>
                    <a:pt x="2795879" y="1104900"/>
                  </a:lnTo>
                  <a:lnTo>
                    <a:pt x="2794038" y="1117600"/>
                  </a:lnTo>
                  <a:lnTo>
                    <a:pt x="2799054" y="1129499"/>
                  </a:lnTo>
                  <a:lnTo>
                    <a:pt x="2807424" y="1117600"/>
                  </a:lnTo>
                  <a:lnTo>
                    <a:pt x="2807589" y="1117600"/>
                  </a:lnTo>
                  <a:close/>
                </a:path>
                <a:path w="3456940" h="2036445">
                  <a:moveTo>
                    <a:pt x="2808313" y="596900"/>
                  </a:moveTo>
                  <a:lnTo>
                    <a:pt x="2808135" y="584200"/>
                  </a:lnTo>
                  <a:lnTo>
                    <a:pt x="2802178" y="584200"/>
                  </a:lnTo>
                  <a:lnTo>
                    <a:pt x="2796387" y="596900"/>
                  </a:lnTo>
                  <a:lnTo>
                    <a:pt x="2808313" y="596900"/>
                  </a:lnTo>
                  <a:close/>
                </a:path>
                <a:path w="3456940" h="2036445">
                  <a:moveTo>
                    <a:pt x="2809151" y="660400"/>
                  </a:moveTo>
                  <a:lnTo>
                    <a:pt x="2806535" y="647700"/>
                  </a:lnTo>
                  <a:lnTo>
                    <a:pt x="2793695" y="647700"/>
                  </a:lnTo>
                  <a:lnTo>
                    <a:pt x="2793860" y="660400"/>
                  </a:lnTo>
                  <a:lnTo>
                    <a:pt x="2809151" y="660400"/>
                  </a:lnTo>
                  <a:close/>
                </a:path>
                <a:path w="3456940" h="2036445">
                  <a:moveTo>
                    <a:pt x="2814561" y="762000"/>
                  </a:moveTo>
                  <a:lnTo>
                    <a:pt x="2809214" y="762000"/>
                  </a:lnTo>
                  <a:lnTo>
                    <a:pt x="2801175" y="749300"/>
                  </a:lnTo>
                  <a:lnTo>
                    <a:pt x="2798495" y="762000"/>
                  </a:lnTo>
                  <a:lnTo>
                    <a:pt x="2797454" y="762000"/>
                  </a:lnTo>
                  <a:lnTo>
                    <a:pt x="2800845" y="774700"/>
                  </a:lnTo>
                  <a:lnTo>
                    <a:pt x="2811894" y="774700"/>
                  </a:lnTo>
                  <a:lnTo>
                    <a:pt x="2814561" y="762000"/>
                  </a:lnTo>
                  <a:close/>
                </a:path>
                <a:path w="3456940" h="2036445">
                  <a:moveTo>
                    <a:pt x="2817241" y="711200"/>
                  </a:moveTo>
                  <a:lnTo>
                    <a:pt x="2816352" y="698500"/>
                  </a:lnTo>
                  <a:lnTo>
                    <a:pt x="2798495" y="698500"/>
                  </a:lnTo>
                  <a:lnTo>
                    <a:pt x="2800286" y="711200"/>
                  </a:lnTo>
                  <a:lnTo>
                    <a:pt x="2817241" y="711200"/>
                  </a:lnTo>
                  <a:close/>
                </a:path>
                <a:path w="3456940" h="2036445">
                  <a:moveTo>
                    <a:pt x="2819920" y="165100"/>
                  </a:moveTo>
                  <a:lnTo>
                    <a:pt x="2819031" y="152400"/>
                  </a:lnTo>
                  <a:lnTo>
                    <a:pt x="2806865" y="152400"/>
                  </a:lnTo>
                  <a:lnTo>
                    <a:pt x="2804744" y="165100"/>
                  </a:lnTo>
                  <a:lnTo>
                    <a:pt x="2819920" y="165100"/>
                  </a:lnTo>
                  <a:close/>
                </a:path>
                <a:path w="3456940" h="2036445">
                  <a:moveTo>
                    <a:pt x="2820632" y="1854200"/>
                  </a:moveTo>
                  <a:lnTo>
                    <a:pt x="2819362" y="1841500"/>
                  </a:lnTo>
                  <a:lnTo>
                    <a:pt x="2809214" y="1841500"/>
                  </a:lnTo>
                  <a:lnTo>
                    <a:pt x="2805836" y="1854200"/>
                  </a:lnTo>
                  <a:lnTo>
                    <a:pt x="2820632" y="1854200"/>
                  </a:lnTo>
                  <a:close/>
                </a:path>
                <a:path w="3456940" h="2036445">
                  <a:moveTo>
                    <a:pt x="2820632" y="1193800"/>
                  </a:moveTo>
                  <a:lnTo>
                    <a:pt x="2818142" y="1181100"/>
                  </a:lnTo>
                  <a:lnTo>
                    <a:pt x="2805646" y="1181100"/>
                  </a:lnTo>
                  <a:lnTo>
                    <a:pt x="2805836" y="1193800"/>
                  </a:lnTo>
                  <a:lnTo>
                    <a:pt x="2820632" y="1193800"/>
                  </a:lnTo>
                  <a:close/>
                </a:path>
                <a:path w="3456940" h="2036445">
                  <a:moveTo>
                    <a:pt x="2821711" y="508000"/>
                  </a:moveTo>
                  <a:lnTo>
                    <a:pt x="2818142" y="508000"/>
                  </a:lnTo>
                  <a:lnTo>
                    <a:pt x="2814561" y="495300"/>
                  </a:lnTo>
                  <a:lnTo>
                    <a:pt x="2810103" y="508000"/>
                  </a:lnTo>
                  <a:lnTo>
                    <a:pt x="2806649" y="508000"/>
                  </a:lnTo>
                  <a:lnTo>
                    <a:pt x="2810548" y="520700"/>
                  </a:lnTo>
                  <a:lnTo>
                    <a:pt x="2816466" y="520700"/>
                  </a:lnTo>
                  <a:lnTo>
                    <a:pt x="2821711" y="508000"/>
                  </a:lnTo>
                  <a:close/>
                </a:path>
                <a:path w="3456940" h="2036445">
                  <a:moveTo>
                    <a:pt x="2823489" y="444500"/>
                  </a:moveTo>
                  <a:lnTo>
                    <a:pt x="2807385" y="444500"/>
                  </a:lnTo>
                  <a:lnTo>
                    <a:pt x="2809214" y="457200"/>
                  </a:lnTo>
                  <a:lnTo>
                    <a:pt x="2818142" y="457200"/>
                  </a:lnTo>
                  <a:lnTo>
                    <a:pt x="2823489" y="444500"/>
                  </a:lnTo>
                  <a:close/>
                </a:path>
                <a:path w="3456940" h="2036445">
                  <a:moveTo>
                    <a:pt x="2823934" y="889000"/>
                  </a:moveTo>
                  <a:lnTo>
                    <a:pt x="2808808" y="889000"/>
                  </a:lnTo>
                  <a:lnTo>
                    <a:pt x="2811894" y="901700"/>
                  </a:lnTo>
                  <a:lnTo>
                    <a:pt x="2821038" y="901700"/>
                  </a:lnTo>
                  <a:lnTo>
                    <a:pt x="2823934" y="889000"/>
                  </a:lnTo>
                  <a:close/>
                </a:path>
                <a:path w="3456940" h="2036445">
                  <a:moveTo>
                    <a:pt x="2824403" y="215900"/>
                  </a:moveTo>
                  <a:lnTo>
                    <a:pt x="2809214" y="215900"/>
                  </a:lnTo>
                  <a:lnTo>
                    <a:pt x="2809075" y="228600"/>
                  </a:lnTo>
                  <a:lnTo>
                    <a:pt x="2824391" y="228600"/>
                  </a:lnTo>
                  <a:lnTo>
                    <a:pt x="2824403" y="215900"/>
                  </a:lnTo>
                  <a:close/>
                </a:path>
                <a:path w="3456940" h="2036445">
                  <a:moveTo>
                    <a:pt x="2825280" y="1689100"/>
                  </a:moveTo>
                  <a:lnTo>
                    <a:pt x="2807424" y="1689100"/>
                  </a:lnTo>
                  <a:lnTo>
                    <a:pt x="2808313" y="1701800"/>
                  </a:lnTo>
                  <a:lnTo>
                    <a:pt x="2820809" y="1701800"/>
                  </a:lnTo>
                  <a:lnTo>
                    <a:pt x="2825280" y="1689100"/>
                  </a:lnTo>
                  <a:close/>
                </a:path>
                <a:path w="3456940" h="2036445">
                  <a:moveTo>
                    <a:pt x="2825280" y="1346200"/>
                  </a:moveTo>
                  <a:lnTo>
                    <a:pt x="2820809" y="1333500"/>
                  </a:lnTo>
                  <a:lnTo>
                    <a:pt x="2811894" y="1346200"/>
                  </a:lnTo>
                  <a:lnTo>
                    <a:pt x="2806636" y="1346200"/>
                  </a:lnTo>
                  <a:lnTo>
                    <a:pt x="2810433" y="1358900"/>
                  </a:lnTo>
                  <a:lnTo>
                    <a:pt x="2820809" y="1358900"/>
                  </a:lnTo>
                  <a:lnTo>
                    <a:pt x="2825280" y="1346200"/>
                  </a:lnTo>
                  <a:close/>
                </a:path>
                <a:path w="3456940" h="2036445">
                  <a:moveTo>
                    <a:pt x="2827058" y="825500"/>
                  </a:moveTo>
                  <a:lnTo>
                    <a:pt x="2807424" y="825500"/>
                  </a:lnTo>
                  <a:lnTo>
                    <a:pt x="2810103" y="838200"/>
                  </a:lnTo>
                  <a:lnTo>
                    <a:pt x="2819920" y="838200"/>
                  </a:lnTo>
                  <a:lnTo>
                    <a:pt x="2827058" y="825500"/>
                  </a:lnTo>
                  <a:close/>
                </a:path>
                <a:path w="3456940" h="2036445">
                  <a:moveTo>
                    <a:pt x="2830563" y="2036038"/>
                  </a:moveTo>
                  <a:lnTo>
                    <a:pt x="2822435" y="2034971"/>
                  </a:lnTo>
                  <a:lnTo>
                    <a:pt x="2820733" y="2036038"/>
                  </a:lnTo>
                  <a:lnTo>
                    <a:pt x="2830563" y="2036038"/>
                  </a:lnTo>
                  <a:close/>
                </a:path>
                <a:path w="3456940" h="2036445">
                  <a:moveTo>
                    <a:pt x="2832722" y="1003300"/>
                  </a:moveTo>
                  <a:lnTo>
                    <a:pt x="2829737" y="990600"/>
                  </a:lnTo>
                  <a:lnTo>
                    <a:pt x="2824746" y="990600"/>
                  </a:lnTo>
                  <a:lnTo>
                    <a:pt x="2819920" y="1003300"/>
                  </a:lnTo>
                  <a:lnTo>
                    <a:pt x="2817685" y="1003300"/>
                  </a:lnTo>
                  <a:lnTo>
                    <a:pt x="2822435" y="1016000"/>
                  </a:lnTo>
                  <a:lnTo>
                    <a:pt x="2831528" y="1003300"/>
                  </a:lnTo>
                  <a:lnTo>
                    <a:pt x="2832722" y="1003300"/>
                  </a:lnTo>
                  <a:close/>
                </a:path>
                <a:path w="3456940" h="2036445">
                  <a:moveTo>
                    <a:pt x="2833484" y="1898472"/>
                  </a:moveTo>
                  <a:lnTo>
                    <a:pt x="2829966" y="1894547"/>
                  </a:lnTo>
                  <a:lnTo>
                    <a:pt x="2824772" y="1894814"/>
                  </a:lnTo>
                  <a:lnTo>
                    <a:pt x="2819920" y="1899348"/>
                  </a:lnTo>
                  <a:lnTo>
                    <a:pt x="2818142" y="1907400"/>
                  </a:lnTo>
                  <a:lnTo>
                    <a:pt x="2820809" y="1905609"/>
                  </a:lnTo>
                  <a:lnTo>
                    <a:pt x="2825280" y="1908302"/>
                  </a:lnTo>
                  <a:lnTo>
                    <a:pt x="2828848" y="1909191"/>
                  </a:lnTo>
                  <a:lnTo>
                    <a:pt x="2830639" y="1907400"/>
                  </a:lnTo>
                  <a:lnTo>
                    <a:pt x="2833306" y="1906511"/>
                  </a:lnTo>
                  <a:lnTo>
                    <a:pt x="2833332" y="1905609"/>
                  </a:lnTo>
                  <a:lnTo>
                    <a:pt x="2833484" y="1898472"/>
                  </a:lnTo>
                  <a:close/>
                </a:path>
                <a:path w="3456940" h="2036445">
                  <a:moveTo>
                    <a:pt x="2833484" y="1143000"/>
                  </a:moveTo>
                  <a:lnTo>
                    <a:pt x="2830639" y="1143000"/>
                  </a:lnTo>
                  <a:lnTo>
                    <a:pt x="2828848" y="1130300"/>
                  </a:lnTo>
                  <a:lnTo>
                    <a:pt x="2825280" y="1130300"/>
                  </a:lnTo>
                  <a:lnTo>
                    <a:pt x="2820809" y="1143000"/>
                  </a:lnTo>
                  <a:lnTo>
                    <a:pt x="2819920" y="1143000"/>
                  </a:lnTo>
                  <a:lnTo>
                    <a:pt x="2824772" y="1155700"/>
                  </a:lnTo>
                  <a:lnTo>
                    <a:pt x="2829966" y="1155700"/>
                  </a:lnTo>
                  <a:lnTo>
                    <a:pt x="2833484" y="1143000"/>
                  </a:lnTo>
                  <a:close/>
                </a:path>
                <a:path w="3456940" h="2036445">
                  <a:moveTo>
                    <a:pt x="2836888" y="469900"/>
                  </a:moveTo>
                  <a:lnTo>
                    <a:pt x="2821711" y="469900"/>
                  </a:lnTo>
                  <a:lnTo>
                    <a:pt x="2823489" y="482600"/>
                  </a:lnTo>
                  <a:lnTo>
                    <a:pt x="2836888" y="482600"/>
                  </a:lnTo>
                  <a:lnTo>
                    <a:pt x="2836888" y="469900"/>
                  </a:lnTo>
                  <a:close/>
                </a:path>
                <a:path w="3456940" h="2036445">
                  <a:moveTo>
                    <a:pt x="2837332" y="381000"/>
                  </a:moveTo>
                  <a:lnTo>
                    <a:pt x="2834652" y="381000"/>
                  </a:lnTo>
                  <a:lnTo>
                    <a:pt x="2822600" y="368300"/>
                  </a:lnTo>
                  <a:lnTo>
                    <a:pt x="2822600" y="381000"/>
                  </a:lnTo>
                  <a:lnTo>
                    <a:pt x="2832646" y="393700"/>
                  </a:lnTo>
                  <a:lnTo>
                    <a:pt x="2837332" y="381000"/>
                  </a:lnTo>
                  <a:close/>
                </a:path>
                <a:path w="3456940" h="2036445">
                  <a:moveTo>
                    <a:pt x="2842691" y="63500"/>
                  </a:moveTo>
                  <a:lnTo>
                    <a:pt x="2842183" y="50800"/>
                  </a:lnTo>
                  <a:lnTo>
                    <a:pt x="2827121" y="50800"/>
                  </a:lnTo>
                  <a:lnTo>
                    <a:pt x="2830639" y="63500"/>
                  </a:lnTo>
                  <a:lnTo>
                    <a:pt x="2842691" y="63500"/>
                  </a:lnTo>
                  <a:close/>
                </a:path>
                <a:path w="3456940" h="2036445">
                  <a:moveTo>
                    <a:pt x="2847594" y="1600200"/>
                  </a:moveTo>
                  <a:lnTo>
                    <a:pt x="2833039" y="1600200"/>
                  </a:lnTo>
                  <a:lnTo>
                    <a:pt x="2835770" y="1612900"/>
                  </a:lnTo>
                  <a:lnTo>
                    <a:pt x="2847594" y="1612900"/>
                  </a:lnTo>
                  <a:lnTo>
                    <a:pt x="2847594" y="1600200"/>
                  </a:lnTo>
                  <a:close/>
                </a:path>
                <a:path w="3456940" h="2036445">
                  <a:moveTo>
                    <a:pt x="2847594" y="1435100"/>
                  </a:moveTo>
                  <a:lnTo>
                    <a:pt x="2840850" y="1422400"/>
                  </a:lnTo>
                  <a:lnTo>
                    <a:pt x="2835770" y="1435100"/>
                  </a:lnTo>
                  <a:lnTo>
                    <a:pt x="2833039" y="1435100"/>
                  </a:lnTo>
                  <a:lnTo>
                    <a:pt x="2833306" y="1447800"/>
                  </a:lnTo>
                  <a:lnTo>
                    <a:pt x="2847594" y="1435100"/>
                  </a:lnTo>
                  <a:close/>
                </a:path>
                <a:path w="3456940" h="2036445">
                  <a:moveTo>
                    <a:pt x="2849384" y="1778000"/>
                  </a:moveTo>
                  <a:lnTo>
                    <a:pt x="2834068" y="1778000"/>
                  </a:lnTo>
                  <a:lnTo>
                    <a:pt x="2834208" y="1790700"/>
                  </a:lnTo>
                  <a:lnTo>
                    <a:pt x="2849143" y="1790700"/>
                  </a:lnTo>
                  <a:lnTo>
                    <a:pt x="2849384" y="1778000"/>
                  </a:lnTo>
                  <a:close/>
                </a:path>
                <a:path w="3456940" h="2036445">
                  <a:moveTo>
                    <a:pt x="2849384" y="1257300"/>
                  </a:moveTo>
                  <a:lnTo>
                    <a:pt x="2849143" y="1244600"/>
                  </a:lnTo>
                  <a:lnTo>
                    <a:pt x="2834208" y="1244600"/>
                  </a:lnTo>
                  <a:lnTo>
                    <a:pt x="2834068" y="1257300"/>
                  </a:lnTo>
                  <a:lnTo>
                    <a:pt x="2849384" y="1257300"/>
                  </a:lnTo>
                  <a:close/>
                </a:path>
                <a:path w="3456940" h="2036445">
                  <a:moveTo>
                    <a:pt x="2850273" y="1651000"/>
                  </a:moveTo>
                  <a:lnTo>
                    <a:pt x="2834868" y="1651000"/>
                  </a:lnTo>
                  <a:lnTo>
                    <a:pt x="2838475" y="1663700"/>
                  </a:lnTo>
                  <a:lnTo>
                    <a:pt x="2850273" y="1663700"/>
                  </a:lnTo>
                  <a:lnTo>
                    <a:pt x="2850273" y="1651000"/>
                  </a:lnTo>
                  <a:close/>
                </a:path>
                <a:path w="3456940" h="2036445">
                  <a:moveTo>
                    <a:pt x="2850273" y="1384300"/>
                  </a:moveTo>
                  <a:lnTo>
                    <a:pt x="2834868" y="1384300"/>
                  </a:lnTo>
                  <a:lnTo>
                    <a:pt x="2838970" y="1397000"/>
                  </a:lnTo>
                  <a:lnTo>
                    <a:pt x="2850273" y="1384300"/>
                  </a:lnTo>
                  <a:close/>
                </a:path>
                <a:path w="3456940" h="2036445">
                  <a:moveTo>
                    <a:pt x="2852953" y="2005774"/>
                  </a:moveTo>
                  <a:lnTo>
                    <a:pt x="2851734" y="1993938"/>
                  </a:lnTo>
                  <a:lnTo>
                    <a:pt x="2844584" y="1991575"/>
                  </a:lnTo>
                  <a:lnTo>
                    <a:pt x="2838259" y="1996084"/>
                  </a:lnTo>
                  <a:lnTo>
                    <a:pt x="2839567" y="2004872"/>
                  </a:lnTo>
                  <a:lnTo>
                    <a:pt x="2852953" y="2005774"/>
                  </a:lnTo>
                  <a:close/>
                </a:path>
                <a:path w="3456940" h="2036445">
                  <a:moveTo>
                    <a:pt x="2852953" y="1041400"/>
                  </a:moveTo>
                  <a:lnTo>
                    <a:pt x="2839567" y="1041400"/>
                  </a:lnTo>
                  <a:lnTo>
                    <a:pt x="2838259" y="1054100"/>
                  </a:lnTo>
                  <a:lnTo>
                    <a:pt x="2851734" y="1054100"/>
                  </a:lnTo>
                  <a:lnTo>
                    <a:pt x="2852953" y="1041400"/>
                  </a:lnTo>
                  <a:close/>
                </a:path>
                <a:path w="3456940" h="2036445">
                  <a:moveTo>
                    <a:pt x="2856522" y="584200"/>
                  </a:moveTo>
                  <a:lnTo>
                    <a:pt x="2843212" y="584200"/>
                  </a:lnTo>
                  <a:lnTo>
                    <a:pt x="2846921" y="596900"/>
                  </a:lnTo>
                  <a:lnTo>
                    <a:pt x="2852305" y="596900"/>
                  </a:lnTo>
                  <a:lnTo>
                    <a:pt x="2856522" y="584200"/>
                  </a:lnTo>
                  <a:close/>
                </a:path>
                <a:path w="3456940" h="2036445">
                  <a:moveTo>
                    <a:pt x="2858211" y="622300"/>
                  </a:moveTo>
                  <a:lnTo>
                    <a:pt x="2854731" y="609600"/>
                  </a:lnTo>
                  <a:lnTo>
                    <a:pt x="2844698" y="609600"/>
                  </a:lnTo>
                  <a:lnTo>
                    <a:pt x="2842933" y="622300"/>
                  </a:lnTo>
                  <a:lnTo>
                    <a:pt x="2858211" y="622300"/>
                  </a:lnTo>
                  <a:close/>
                </a:path>
                <a:path w="3456940" h="2036445">
                  <a:moveTo>
                    <a:pt x="2858312" y="533400"/>
                  </a:moveTo>
                  <a:lnTo>
                    <a:pt x="2855633" y="520700"/>
                  </a:lnTo>
                  <a:lnTo>
                    <a:pt x="2840456" y="520700"/>
                  </a:lnTo>
                  <a:lnTo>
                    <a:pt x="2842234" y="533400"/>
                  </a:lnTo>
                  <a:lnTo>
                    <a:pt x="2858312" y="533400"/>
                  </a:lnTo>
                  <a:close/>
                </a:path>
                <a:path w="3456940" h="2036445">
                  <a:moveTo>
                    <a:pt x="2859201" y="1816100"/>
                  </a:moveTo>
                  <a:lnTo>
                    <a:pt x="2842234" y="1816100"/>
                  </a:lnTo>
                  <a:lnTo>
                    <a:pt x="2839567" y="1828800"/>
                  </a:lnTo>
                  <a:lnTo>
                    <a:pt x="2853842" y="1828800"/>
                  </a:lnTo>
                  <a:lnTo>
                    <a:pt x="2859201" y="1816100"/>
                  </a:lnTo>
                  <a:close/>
                </a:path>
                <a:path w="3456940" h="2036445">
                  <a:moveTo>
                    <a:pt x="2860090" y="1231900"/>
                  </a:moveTo>
                  <a:lnTo>
                    <a:pt x="2859201" y="1219200"/>
                  </a:lnTo>
                  <a:lnTo>
                    <a:pt x="2853842" y="1219200"/>
                  </a:lnTo>
                  <a:lnTo>
                    <a:pt x="2848483" y="1206500"/>
                  </a:lnTo>
                  <a:lnTo>
                    <a:pt x="2839567" y="1219200"/>
                  </a:lnTo>
                  <a:lnTo>
                    <a:pt x="2842234" y="1219200"/>
                  </a:lnTo>
                  <a:lnTo>
                    <a:pt x="2844025" y="1231900"/>
                  </a:lnTo>
                  <a:lnTo>
                    <a:pt x="2860090" y="1231900"/>
                  </a:lnTo>
                  <a:close/>
                </a:path>
                <a:path w="3456940" h="2036445">
                  <a:moveTo>
                    <a:pt x="2860979" y="698500"/>
                  </a:moveTo>
                  <a:lnTo>
                    <a:pt x="2845816" y="698500"/>
                  </a:lnTo>
                  <a:lnTo>
                    <a:pt x="2844914" y="711200"/>
                  </a:lnTo>
                  <a:lnTo>
                    <a:pt x="2860979" y="711200"/>
                  </a:lnTo>
                  <a:lnTo>
                    <a:pt x="2860979" y="698500"/>
                  </a:lnTo>
                  <a:close/>
                </a:path>
                <a:path w="3456940" h="2036445">
                  <a:moveTo>
                    <a:pt x="2866339" y="1914550"/>
                  </a:moveTo>
                  <a:lnTo>
                    <a:pt x="2856522" y="1912772"/>
                  </a:lnTo>
                  <a:lnTo>
                    <a:pt x="2852661" y="1923237"/>
                  </a:lnTo>
                  <a:lnTo>
                    <a:pt x="2858414" y="1928075"/>
                  </a:lnTo>
                  <a:lnTo>
                    <a:pt x="2865691" y="1925726"/>
                  </a:lnTo>
                  <a:lnTo>
                    <a:pt x="2866339" y="1914550"/>
                  </a:lnTo>
                  <a:close/>
                </a:path>
                <a:path w="3456940" h="2036445">
                  <a:moveTo>
                    <a:pt x="2866339" y="1130300"/>
                  </a:moveTo>
                  <a:lnTo>
                    <a:pt x="2865691" y="1117600"/>
                  </a:lnTo>
                  <a:lnTo>
                    <a:pt x="2852661" y="1117600"/>
                  </a:lnTo>
                  <a:lnTo>
                    <a:pt x="2856522" y="1130300"/>
                  </a:lnTo>
                  <a:lnTo>
                    <a:pt x="2866339" y="1130300"/>
                  </a:lnTo>
                  <a:close/>
                </a:path>
                <a:path w="3456940" h="2036445">
                  <a:moveTo>
                    <a:pt x="2867228" y="1739900"/>
                  </a:moveTo>
                  <a:lnTo>
                    <a:pt x="2865501" y="1727200"/>
                  </a:lnTo>
                  <a:lnTo>
                    <a:pt x="2852674" y="1727200"/>
                  </a:lnTo>
                  <a:lnTo>
                    <a:pt x="2852953" y="1739900"/>
                  </a:lnTo>
                  <a:lnTo>
                    <a:pt x="2867228" y="1739900"/>
                  </a:lnTo>
                  <a:close/>
                </a:path>
                <a:path w="3456940" h="2036445">
                  <a:moveTo>
                    <a:pt x="2867228" y="1295400"/>
                  </a:moveTo>
                  <a:lnTo>
                    <a:pt x="2852953" y="1295400"/>
                  </a:lnTo>
                  <a:lnTo>
                    <a:pt x="2852674" y="1308100"/>
                  </a:lnTo>
                  <a:lnTo>
                    <a:pt x="2865501" y="1308100"/>
                  </a:lnTo>
                  <a:lnTo>
                    <a:pt x="2867228" y="1295400"/>
                  </a:lnTo>
                  <a:close/>
                </a:path>
                <a:path w="3456940" h="2036445">
                  <a:moveTo>
                    <a:pt x="2870809" y="990600"/>
                  </a:moveTo>
                  <a:lnTo>
                    <a:pt x="2857411" y="990600"/>
                  </a:lnTo>
                  <a:lnTo>
                    <a:pt x="2856623" y="1003300"/>
                  </a:lnTo>
                  <a:lnTo>
                    <a:pt x="2870098" y="1003300"/>
                  </a:lnTo>
                  <a:lnTo>
                    <a:pt x="2870809" y="990600"/>
                  </a:lnTo>
                  <a:close/>
                </a:path>
                <a:path w="3456940" h="2036445">
                  <a:moveTo>
                    <a:pt x="2871698" y="25031"/>
                  </a:moveTo>
                  <a:lnTo>
                    <a:pt x="2864561" y="18770"/>
                  </a:lnTo>
                  <a:lnTo>
                    <a:pt x="2863659" y="17881"/>
                  </a:lnTo>
                  <a:lnTo>
                    <a:pt x="2864561" y="23241"/>
                  </a:lnTo>
                  <a:lnTo>
                    <a:pt x="2866339" y="24142"/>
                  </a:lnTo>
                  <a:lnTo>
                    <a:pt x="2869019" y="25031"/>
                  </a:lnTo>
                  <a:lnTo>
                    <a:pt x="2871698" y="25031"/>
                  </a:lnTo>
                  <a:close/>
                </a:path>
                <a:path w="3456940" h="2036445">
                  <a:moveTo>
                    <a:pt x="2874264" y="749300"/>
                  </a:moveTo>
                  <a:lnTo>
                    <a:pt x="2873476" y="736600"/>
                  </a:lnTo>
                  <a:lnTo>
                    <a:pt x="2860052" y="736600"/>
                  </a:lnTo>
                  <a:lnTo>
                    <a:pt x="2859201" y="749300"/>
                  </a:lnTo>
                  <a:lnTo>
                    <a:pt x="2874264" y="749300"/>
                  </a:lnTo>
                  <a:close/>
                </a:path>
                <a:path w="3456940" h="2036445">
                  <a:moveTo>
                    <a:pt x="2874822" y="647700"/>
                  </a:moveTo>
                  <a:lnTo>
                    <a:pt x="2872651" y="635000"/>
                  </a:lnTo>
                  <a:lnTo>
                    <a:pt x="2860090" y="635000"/>
                  </a:lnTo>
                  <a:lnTo>
                    <a:pt x="2860090" y="647700"/>
                  </a:lnTo>
                  <a:lnTo>
                    <a:pt x="2874822" y="647700"/>
                  </a:lnTo>
                  <a:close/>
                </a:path>
                <a:path w="3456940" h="2036445">
                  <a:moveTo>
                    <a:pt x="2876092" y="114300"/>
                  </a:moveTo>
                  <a:lnTo>
                    <a:pt x="2861094" y="114300"/>
                  </a:lnTo>
                  <a:lnTo>
                    <a:pt x="2866047" y="127000"/>
                  </a:lnTo>
                  <a:lnTo>
                    <a:pt x="2875267" y="127000"/>
                  </a:lnTo>
                  <a:lnTo>
                    <a:pt x="2876092" y="114300"/>
                  </a:lnTo>
                  <a:close/>
                </a:path>
                <a:path w="3456940" h="2036445">
                  <a:moveTo>
                    <a:pt x="2879128" y="1676400"/>
                  </a:moveTo>
                  <a:lnTo>
                    <a:pt x="2877947" y="1663700"/>
                  </a:lnTo>
                  <a:lnTo>
                    <a:pt x="2865005" y="1663700"/>
                  </a:lnTo>
                  <a:lnTo>
                    <a:pt x="2863380" y="1676400"/>
                  </a:lnTo>
                  <a:lnTo>
                    <a:pt x="2879128" y="1676400"/>
                  </a:lnTo>
                  <a:close/>
                </a:path>
                <a:path w="3456940" h="2036445">
                  <a:moveTo>
                    <a:pt x="2879128" y="1358900"/>
                  </a:moveTo>
                  <a:lnTo>
                    <a:pt x="2865450" y="1358900"/>
                  </a:lnTo>
                  <a:lnTo>
                    <a:pt x="2863380" y="1371600"/>
                  </a:lnTo>
                  <a:lnTo>
                    <a:pt x="2877947" y="1371600"/>
                  </a:lnTo>
                  <a:lnTo>
                    <a:pt x="2879128" y="1358900"/>
                  </a:lnTo>
                  <a:close/>
                </a:path>
                <a:path w="3456940" h="2036445">
                  <a:moveTo>
                    <a:pt x="2880398" y="381000"/>
                  </a:moveTo>
                  <a:lnTo>
                    <a:pt x="2864561" y="381000"/>
                  </a:lnTo>
                  <a:lnTo>
                    <a:pt x="2865450" y="393700"/>
                  </a:lnTo>
                  <a:lnTo>
                    <a:pt x="2878112" y="393700"/>
                  </a:lnTo>
                  <a:lnTo>
                    <a:pt x="2880398" y="381000"/>
                  </a:lnTo>
                  <a:close/>
                </a:path>
                <a:path w="3456940" h="2036445">
                  <a:moveTo>
                    <a:pt x="2883636" y="2006892"/>
                  </a:moveTo>
                  <a:lnTo>
                    <a:pt x="2879712" y="2001634"/>
                  </a:lnTo>
                  <a:lnTo>
                    <a:pt x="2869019" y="2000402"/>
                  </a:lnTo>
                  <a:lnTo>
                    <a:pt x="2867228" y="2005774"/>
                  </a:lnTo>
                  <a:lnTo>
                    <a:pt x="2866339" y="2010244"/>
                  </a:lnTo>
                  <a:lnTo>
                    <a:pt x="2870809" y="2014715"/>
                  </a:lnTo>
                  <a:lnTo>
                    <a:pt x="2880690" y="2012480"/>
                  </a:lnTo>
                  <a:lnTo>
                    <a:pt x="2883636" y="2006892"/>
                  </a:lnTo>
                  <a:close/>
                </a:path>
                <a:path w="3456940" h="2036445">
                  <a:moveTo>
                    <a:pt x="2883636" y="1041400"/>
                  </a:moveTo>
                  <a:lnTo>
                    <a:pt x="2880690" y="1028700"/>
                  </a:lnTo>
                  <a:lnTo>
                    <a:pt x="2866339" y="1028700"/>
                  </a:lnTo>
                  <a:lnTo>
                    <a:pt x="2867228" y="1041400"/>
                  </a:lnTo>
                  <a:lnTo>
                    <a:pt x="2883636" y="1041400"/>
                  </a:lnTo>
                  <a:close/>
                </a:path>
                <a:path w="3456940" h="2036445">
                  <a:moveTo>
                    <a:pt x="2883751" y="469900"/>
                  </a:moveTo>
                  <a:lnTo>
                    <a:pt x="2879458" y="457200"/>
                  </a:lnTo>
                  <a:lnTo>
                    <a:pt x="2868130" y="457200"/>
                  </a:lnTo>
                  <a:lnTo>
                    <a:pt x="2865450" y="469900"/>
                  </a:lnTo>
                  <a:lnTo>
                    <a:pt x="2883751" y="469900"/>
                  </a:lnTo>
                  <a:close/>
                </a:path>
                <a:path w="3456940" h="2036445">
                  <a:moveTo>
                    <a:pt x="2885084" y="673100"/>
                  </a:moveTo>
                  <a:lnTo>
                    <a:pt x="2857411" y="673100"/>
                  </a:lnTo>
                  <a:lnTo>
                    <a:pt x="2856522" y="685800"/>
                  </a:lnTo>
                  <a:lnTo>
                    <a:pt x="2885084" y="685800"/>
                  </a:lnTo>
                  <a:lnTo>
                    <a:pt x="2885084" y="673100"/>
                  </a:lnTo>
                  <a:close/>
                </a:path>
                <a:path w="3456940" h="2036445">
                  <a:moveTo>
                    <a:pt x="2886938" y="495300"/>
                  </a:moveTo>
                  <a:lnTo>
                    <a:pt x="2872905" y="495300"/>
                  </a:lnTo>
                  <a:lnTo>
                    <a:pt x="2875267" y="508000"/>
                  </a:lnTo>
                  <a:lnTo>
                    <a:pt x="2885084" y="508000"/>
                  </a:lnTo>
                  <a:lnTo>
                    <a:pt x="2886938" y="495300"/>
                  </a:lnTo>
                  <a:close/>
                </a:path>
                <a:path w="3456940" h="2036445">
                  <a:moveTo>
                    <a:pt x="2887764" y="838200"/>
                  </a:moveTo>
                  <a:lnTo>
                    <a:pt x="2869908" y="838200"/>
                  </a:lnTo>
                  <a:lnTo>
                    <a:pt x="2868612" y="850900"/>
                  </a:lnTo>
                  <a:lnTo>
                    <a:pt x="2883306" y="850900"/>
                  </a:lnTo>
                  <a:lnTo>
                    <a:pt x="2887764" y="838200"/>
                  </a:lnTo>
                  <a:close/>
                </a:path>
                <a:path w="3456940" h="2036445">
                  <a:moveTo>
                    <a:pt x="2887764" y="241300"/>
                  </a:moveTo>
                  <a:lnTo>
                    <a:pt x="2885871" y="241300"/>
                  </a:lnTo>
                  <a:lnTo>
                    <a:pt x="2880855" y="228600"/>
                  </a:lnTo>
                  <a:lnTo>
                    <a:pt x="2875267" y="241300"/>
                  </a:lnTo>
                  <a:lnTo>
                    <a:pt x="2873083" y="241300"/>
                  </a:lnTo>
                  <a:lnTo>
                    <a:pt x="2876499" y="254000"/>
                  </a:lnTo>
                  <a:lnTo>
                    <a:pt x="2882417" y="254000"/>
                  </a:lnTo>
                  <a:lnTo>
                    <a:pt x="2887764" y="241300"/>
                  </a:lnTo>
                  <a:close/>
                </a:path>
                <a:path w="3456940" h="2036445">
                  <a:moveTo>
                    <a:pt x="2888653" y="1511300"/>
                  </a:moveTo>
                  <a:lnTo>
                    <a:pt x="2886875" y="1498600"/>
                  </a:lnTo>
                  <a:lnTo>
                    <a:pt x="2872587" y="1498600"/>
                  </a:lnTo>
                  <a:lnTo>
                    <a:pt x="2871698" y="1511300"/>
                  </a:lnTo>
                  <a:lnTo>
                    <a:pt x="2876270" y="1524000"/>
                  </a:lnTo>
                  <a:lnTo>
                    <a:pt x="2871698" y="1524000"/>
                  </a:lnTo>
                  <a:lnTo>
                    <a:pt x="2872587" y="1536700"/>
                  </a:lnTo>
                  <a:lnTo>
                    <a:pt x="2886875" y="1536700"/>
                  </a:lnTo>
                  <a:lnTo>
                    <a:pt x="2888653" y="1524000"/>
                  </a:lnTo>
                  <a:lnTo>
                    <a:pt x="2882366" y="1524000"/>
                  </a:lnTo>
                  <a:lnTo>
                    <a:pt x="2886875" y="1511300"/>
                  </a:lnTo>
                  <a:lnTo>
                    <a:pt x="2888653" y="1511300"/>
                  </a:lnTo>
                  <a:close/>
                </a:path>
                <a:path w="3456940" h="2036445">
                  <a:moveTo>
                    <a:pt x="2889554" y="203200"/>
                  </a:moveTo>
                  <a:lnTo>
                    <a:pt x="2874238" y="203200"/>
                  </a:lnTo>
                  <a:lnTo>
                    <a:pt x="2878620" y="215900"/>
                  </a:lnTo>
                  <a:lnTo>
                    <a:pt x="2884665" y="215900"/>
                  </a:lnTo>
                  <a:lnTo>
                    <a:pt x="2889554" y="203200"/>
                  </a:lnTo>
                  <a:close/>
                </a:path>
                <a:path w="3456940" h="2036445">
                  <a:moveTo>
                    <a:pt x="2890355" y="914400"/>
                  </a:moveTo>
                  <a:lnTo>
                    <a:pt x="2889554" y="901700"/>
                  </a:lnTo>
                  <a:lnTo>
                    <a:pt x="2874734" y="901700"/>
                  </a:lnTo>
                  <a:lnTo>
                    <a:pt x="2877058" y="914400"/>
                  </a:lnTo>
                  <a:lnTo>
                    <a:pt x="2890355" y="914400"/>
                  </a:lnTo>
                  <a:close/>
                </a:path>
                <a:path w="3456940" h="2036445">
                  <a:moveTo>
                    <a:pt x="2890443" y="1816100"/>
                  </a:moveTo>
                  <a:lnTo>
                    <a:pt x="2889554" y="1803400"/>
                  </a:lnTo>
                  <a:lnTo>
                    <a:pt x="2875267" y="1803400"/>
                  </a:lnTo>
                  <a:lnTo>
                    <a:pt x="2874378" y="1816100"/>
                  </a:lnTo>
                  <a:lnTo>
                    <a:pt x="2890443" y="1816100"/>
                  </a:lnTo>
                  <a:close/>
                </a:path>
                <a:path w="3456940" h="2036445">
                  <a:moveTo>
                    <a:pt x="2890443" y="1219200"/>
                  </a:moveTo>
                  <a:lnTo>
                    <a:pt x="2874378" y="1219200"/>
                  </a:lnTo>
                  <a:lnTo>
                    <a:pt x="2875267" y="1231900"/>
                  </a:lnTo>
                  <a:lnTo>
                    <a:pt x="2889554" y="1231900"/>
                  </a:lnTo>
                  <a:lnTo>
                    <a:pt x="2890443" y="1219200"/>
                  </a:lnTo>
                  <a:close/>
                </a:path>
                <a:path w="3456940" h="2036445">
                  <a:moveTo>
                    <a:pt x="2890977" y="1778000"/>
                  </a:moveTo>
                  <a:lnTo>
                    <a:pt x="2889326" y="1765300"/>
                  </a:lnTo>
                  <a:lnTo>
                    <a:pt x="2876156" y="1765300"/>
                  </a:lnTo>
                  <a:lnTo>
                    <a:pt x="2875838" y="1778000"/>
                  </a:lnTo>
                  <a:lnTo>
                    <a:pt x="2890977" y="1778000"/>
                  </a:lnTo>
                  <a:close/>
                </a:path>
                <a:path w="3456940" h="2036445">
                  <a:moveTo>
                    <a:pt x="2890977" y="1270000"/>
                  </a:moveTo>
                  <a:lnTo>
                    <a:pt x="2887764" y="1257300"/>
                  </a:lnTo>
                  <a:lnTo>
                    <a:pt x="2878277" y="1257300"/>
                  </a:lnTo>
                  <a:lnTo>
                    <a:pt x="2875838" y="1270000"/>
                  </a:lnTo>
                  <a:lnTo>
                    <a:pt x="2890977" y="1270000"/>
                  </a:lnTo>
                  <a:close/>
                </a:path>
                <a:path w="3456940" h="2036445">
                  <a:moveTo>
                    <a:pt x="2891345" y="533400"/>
                  </a:moveTo>
                  <a:lnTo>
                    <a:pt x="2886760" y="520700"/>
                  </a:lnTo>
                  <a:lnTo>
                    <a:pt x="2880664" y="520700"/>
                  </a:lnTo>
                  <a:lnTo>
                    <a:pt x="2876156" y="533400"/>
                  </a:lnTo>
                  <a:lnTo>
                    <a:pt x="2891345" y="533400"/>
                  </a:lnTo>
                  <a:close/>
                </a:path>
                <a:path w="3456940" h="2036445">
                  <a:moveTo>
                    <a:pt x="2891358" y="1954009"/>
                  </a:moveTo>
                  <a:lnTo>
                    <a:pt x="2887548" y="1950999"/>
                  </a:lnTo>
                  <a:lnTo>
                    <a:pt x="2882049" y="1950999"/>
                  </a:lnTo>
                  <a:lnTo>
                    <a:pt x="2877058" y="1953006"/>
                  </a:lnTo>
                  <a:lnTo>
                    <a:pt x="2877909" y="1962188"/>
                  </a:lnTo>
                  <a:lnTo>
                    <a:pt x="2882519" y="1966087"/>
                  </a:lnTo>
                  <a:lnTo>
                    <a:pt x="2887980" y="1965452"/>
                  </a:lnTo>
                  <a:lnTo>
                    <a:pt x="2891332" y="1961057"/>
                  </a:lnTo>
                  <a:lnTo>
                    <a:pt x="2891358" y="1954009"/>
                  </a:lnTo>
                  <a:close/>
                </a:path>
                <a:path w="3456940" h="2036445">
                  <a:moveTo>
                    <a:pt x="2891358" y="1092200"/>
                  </a:moveTo>
                  <a:lnTo>
                    <a:pt x="2891332" y="1079500"/>
                  </a:lnTo>
                  <a:lnTo>
                    <a:pt x="2877909" y="1079500"/>
                  </a:lnTo>
                  <a:lnTo>
                    <a:pt x="2877058" y="1092200"/>
                  </a:lnTo>
                  <a:lnTo>
                    <a:pt x="2891358" y="1092200"/>
                  </a:lnTo>
                  <a:close/>
                </a:path>
                <a:path w="3456940" h="2036445">
                  <a:moveTo>
                    <a:pt x="2891866" y="50800"/>
                  </a:moveTo>
                  <a:lnTo>
                    <a:pt x="2875991" y="50800"/>
                  </a:lnTo>
                  <a:lnTo>
                    <a:pt x="2877058" y="63500"/>
                  </a:lnTo>
                  <a:lnTo>
                    <a:pt x="2889999" y="63500"/>
                  </a:lnTo>
                  <a:lnTo>
                    <a:pt x="2891866" y="50800"/>
                  </a:lnTo>
                  <a:close/>
                </a:path>
                <a:path w="3456940" h="2036445">
                  <a:moveTo>
                    <a:pt x="2892234" y="1854200"/>
                  </a:moveTo>
                  <a:lnTo>
                    <a:pt x="2875635" y="1854200"/>
                  </a:lnTo>
                  <a:lnTo>
                    <a:pt x="2877502" y="1866900"/>
                  </a:lnTo>
                  <a:lnTo>
                    <a:pt x="2890443" y="1866900"/>
                  </a:lnTo>
                  <a:lnTo>
                    <a:pt x="2892234" y="1854200"/>
                  </a:lnTo>
                  <a:close/>
                </a:path>
                <a:path w="3456940" h="2036445">
                  <a:moveTo>
                    <a:pt x="2892234" y="1181100"/>
                  </a:moveTo>
                  <a:lnTo>
                    <a:pt x="2890443" y="1181100"/>
                  </a:lnTo>
                  <a:lnTo>
                    <a:pt x="2882722" y="1168400"/>
                  </a:lnTo>
                  <a:lnTo>
                    <a:pt x="2877502" y="1168400"/>
                  </a:lnTo>
                  <a:lnTo>
                    <a:pt x="2875635" y="1181100"/>
                  </a:lnTo>
                  <a:lnTo>
                    <a:pt x="2877947" y="1193800"/>
                  </a:lnTo>
                  <a:lnTo>
                    <a:pt x="2891332" y="1193800"/>
                  </a:lnTo>
                  <a:lnTo>
                    <a:pt x="2892234" y="1181100"/>
                  </a:lnTo>
                  <a:close/>
                </a:path>
                <a:path w="3456940" h="2036445">
                  <a:moveTo>
                    <a:pt x="2895803" y="584200"/>
                  </a:moveTo>
                  <a:lnTo>
                    <a:pt x="2895562" y="571500"/>
                  </a:lnTo>
                  <a:lnTo>
                    <a:pt x="2880626" y="571500"/>
                  </a:lnTo>
                  <a:lnTo>
                    <a:pt x="2880982" y="584200"/>
                  </a:lnTo>
                  <a:lnTo>
                    <a:pt x="2895803" y="584200"/>
                  </a:lnTo>
                  <a:close/>
                </a:path>
                <a:path w="3456940" h="2036445">
                  <a:moveTo>
                    <a:pt x="2896692" y="419100"/>
                  </a:moveTo>
                  <a:lnTo>
                    <a:pt x="2881249" y="419100"/>
                  </a:lnTo>
                  <a:lnTo>
                    <a:pt x="2882404" y="431800"/>
                  </a:lnTo>
                  <a:lnTo>
                    <a:pt x="2895841" y="431800"/>
                  </a:lnTo>
                  <a:lnTo>
                    <a:pt x="2896692" y="419100"/>
                  </a:lnTo>
                  <a:close/>
                </a:path>
                <a:path w="3456940" h="2036445">
                  <a:moveTo>
                    <a:pt x="2902940" y="1460500"/>
                  </a:moveTo>
                  <a:lnTo>
                    <a:pt x="2897581" y="1447800"/>
                  </a:lnTo>
                  <a:lnTo>
                    <a:pt x="2896692" y="1435100"/>
                  </a:lnTo>
                  <a:lnTo>
                    <a:pt x="2884398" y="1435100"/>
                  </a:lnTo>
                  <a:lnTo>
                    <a:pt x="2882074" y="1447800"/>
                  </a:lnTo>
                  <a:lnTo>
                    <a:pt x="2896692" y="1447800"/>
                  </a:lnTo>
                  <a:lnTo>
                    <a:pt x="2888653" y="1460500"/>
                  </a:lnTo>
                  <a:lnTo>
                    <a:pt x="2887764" y="1460500"/>
                  </a:lnTo>
                  <a:lnTo>
                    <a:pt x="2894012" y="1473200"/>
                  </a:lnTo>
                  <a:lnTo>
                    <a:pt x="2894901" y="1473200"/>
                  </a:lnTo>
                  <a:lnTo>
                    <a:pt x="2902940" y="1460500"/>
                  </a:lnTo>
                  <a:close/>
                </a:path>
                <a:path w="3456940" h="2036445">
                  <a:moveTo>
                    <a:pt x="2903677" y="152400"/>
                  </a:moveTo>
                  <a:lnTo>
                    <a:pt x="2903499" y="139700"/>
                  </a:lnTo>
                  <a:lnTo>
                    <a:pt x="2889720" y="139700"/>
                  </a:lnTo>
                  <a:lnTo>
                    <a:pt x="2888437" y="152400"/>
                  </a:lnTo>
                  <a:lnTo>
                    <a:pt x="2903677" y="152400"/>
                  </a:lnTo>
                  <a:close/>
                </a:path>
                <a:path w="3456940" h="2036445">
                  <a:moveTo>
                    <a:pt x="2904731" y="762000"/>
                  </a:moveTo>
                  <a:lnTo>
                    <a:pt x="2898483" y="749300"/>
                  </a:lnTo>
                  <a:lnTo>
                    <a:pt x="2890443" y="749300"/>
                  </a:lnTo>
                  <a:lnTo>
                    <a:pt x="2890443" y="762000"/>
                  </a:lnTo>
                  <a:lnTo>
                    <a:pt x="2891332" y="774700"/>
                  </a:lnTo>
                  <a:lnTo>
                    <a:pt x="2898483" y="774700"/>
                  </a:lnTo>
                  <a:lnTo>
                    <a:pt x="2904731" y="762000"/>
                  </a:lnTo>
                  <a:close/>
                </a:path>
                <a:path w="3456940" h="2036445">
                  <a:moveTo>
                    <a:pt x="2906407" y="1549400"/>
                  </a:moveTo>
                  <a:lnTo>
                    <a:pt x="2905620" y="1549400"/>
                  </a:lnTo>
                  <a:lnTo>
                    <a:pt x="2895803" y="1536700"/>
                  </a:lnTo>
                  <a:lnTo>
                    <a:pt x="2889554" y="1536700"/>
                  </a:lnTo>
                  <a:lnTo>
                    <a:pt x="2892234" y="1562100"/>
                  </a:lnTo>
                  <a:lnTo>
                    <a:pt x="2894012" y="1562100"/>
                  </a:lnTo>
                  <a:lnTo>
                    <a:pt x="2887764" y="1574800"/>
                  </a:lnTo>
                  <a:lnTo>
                    <a:pt x="2888653" y="1587500"/>
                  </a:lnTo>
                  <a:lnTo>
                    <a:pt x="2887281" y="1587500"/>
                  </a:lnTo>
                  <a:lnTo>
                    <a:pt x="2882074" y="1600200"/>
                  </a:lnTo>
                  <a:lnTo>
                    <a:pt x="2896692" y="1600200"/>
                  </a:lnTo>
                  <a:lnTo>
                    <a:pt x="2897581" y="1587500"/>
                  </a:lnTo>
                  <a:lnTo>
                    <a:pt x="2902940" y="1574800"/>
                  </a:lnTo>
                  <a:lnTo>
                    <a:pt x="2894901" y="1562100"/>
                  </a:lnTo>
                  <a:lnTo>
                    <a:pt x="2903944" y="1562100"/>
                  </a:lnTo>
                  <a:lnTo>
                    <a:pt x="2906407" y="1549400"/>
                  </a:lnTo>
                  <a:close/>
                </a:path>
                <a:path w="3456940" h="2036445">
                  <a:moveTo>
                    <a:pt x="2906407" y="1485900"/>
                  </a:moveTo>
                  <a:lnTo>
                    <a:pt x="2892234" y="1485900"/>
                  </a:lnTo>
                  <a:lnTo>
                    <a:pt x="2889554" y="1498600"/>
                  </a:lnTo>
                  <a:lnTo>
                    <a:pt x="2905620" y="1498600"/>
                  </a:lnTo>
                  <a:lnTo>
                    <a:pt x="2906407" y="1485900"/>
                  </a:lnTo>
                  <a:close/>
                </a:path>
                <a:path w="3456940" h="2036445">
                  <a:moveTo>
                    <a:pt x="2908300" y="317500"/>
                  </a:moveTo>
                  <a:lnTo>
                    <a:pt x="2891332" y="317500"/>
                  </a:lnTo>
                  <a:lnTo>
                    <a:pt x="2892234" y="330200"/>
                  </a:lnTo>
                  <a:lnTo>
                    <a:pt x="2906509" y="330200"/>
                  </a:lnTo>
                  <a:lnTo>
                    <a:pt x="2908300" y="317500"/>
                  </a:lnTo>
                  <a:close/>
                </a:path>
                <a:path w="3456940" h="2036445">
                  <a:moveTo>
                    <a:pt x="2909506" y="457200"/>
                  </a:moveTo>
                  <a:lnTo>
                    <a:pt x="2894253" y="457200"/>
                  </a:lnTo>
                  <a:lnTo>
                    <a:pt x="2897581" y="469900"/>
                  </a:lnTo>
                  <a:lnTo>
                    <a:pt x="2907068" y="469900"/>
                  </a:lnTo>
                  <a:lnTo>
                    <a:pt x="2909506" y="457200"/>
                  </a:lnTo>
                  <a:close/>
                </a:path>
                <a:path w="3456940" h="2036445">
                  <a:moveTo>
                    <a:pt x="2910979" y="952500"/>
                  </a:moveTo>
                  <a:lnTo>
                    <a:pt x="2902051" y="965200"/>
                  </a:lnTo>
                  <a:lnTo>
                    <a:pt x="2893123" y="965200"/>
                  </a:lnTo>
                  <a:lnTo>
                    <a:pt x="2894901" y="977900"/>
                  </a:lnTo>
                  <a:lnTo>
                    <a:pt x="2909189" y="977900"/>
                  </a:lnTo>
                  <a:lnTo>
                    <a:pt x="2910979" y="952500"/>
                  </a:lnTo>
                  <a:close/>
                </a:path>
                <a:path w="3456940" h="2036445">
                  <a:moveTo>
                    <a:pt x="2912656" y="685800"/>
                  </a:moveTo>
                  <a:lnTo>
                    <a:pt x="2897581" y="685800"/>
                  </a:lnTo>
                  <a:lnTo>
                    <a:pt x="2902940" y="698500"/>
                  </a:lnTo>
                  <a:lnTo>
                    <a:pt x="2910078" y="698500"/>
                  </a:lnTo>
                  <a:lnTo>
                    <a:pt x="2912656" y="685800"/>
                  </a:lnTo>
                  <a:close/>
                </a:path>
                <a:path w="3456940" h="2036445">
                  <a:moveTo>
                    <a:pt x="2914053" y="279400"/>
                  </a:moveTo>
                  <a:lnTo>
                    <a:pt x="2910636" y="266700"/>
                  </a:lnTo>
                  <a:lnTo>
                    <a:pt x="2899372" y="266700"/>
                  </a:lnTo>
                  <a:lnTo>
                    <a:pt x="2898305" y="279400"/>
                  </a:lnTo>
                  <a:lnTo>
                    <a:pt x="2914053" y="279400"/>
                  </a:lnTo>
                  <a:close/>
                </a:path>
                <a:path w="3456940" h="2036445">
                  <a:moveTo>
                    <a:pt x="2914548" y="1612900"/>
                  </a:moveTo>
                  <a:lnTo>
                    <a:pt x="2897581" y="1612900"/>
                  </a:lnTo>
                  <a:lnTo>
                    <a:pt x="2899372" y="1625600"/>
                  </a:lnTo>
                  <a:lnTo>
                    <a:pt x="2913646" y="1625600"/>
                  </a:lnTo>
                  <a:lnTo>
                    <a:pt x="2914548" y="1612900"/>
                  </a:lnTo>
                  <a:close/>
                </a:path>
                <a:path w="3456940" h="2036445">
                  <a:moveTo>
                    <a:pt x="2914548" y="1422400"/>
                  </a:moveTo>
                  <a:lnTo>
                    <a:pt x="2913646" y="1409700"/>
                  </a:lnTo>
                  <a:lnTo>
                    <a:pt x="2899372" y="1409700"/>
                  </a:lnTo>
                  <a:lnTo>
                    <a:pt x="2897581" y="1422400"/>
                  </a:lnTo>
                  <a:lnTo>
                    <a:pt x="2914548" y="1422400"/>
                  </a:lnTo>
                  <a:close/>
                </a:path>
                <a:path w="3456940" h="2036445">
                  <a:moveTo>
                    <a:pt x="2914827" y="546100"/>
                  </a:moveTo>
                  <a:lnTo>
                    <a:pt x="2912084" y="533400"/>
                  </a:lnTo>
                  <a:lnTo>
                    <a:pt x="2907017" y="533400"/>
                  </a:lnTo>
                  <a:lnTo>
                    <a:pt x="2900261" y="546100"/>
                  </a:lnTo>
                  <a:lnTo>
                    <a:pt x="2898483" y="558800"/>
                  </a:lnTo>
                  <a:lnTo>
                    <a:pt x="2903829" y="558800"/>
                  </a:lnTo>
                  <a:lnTo>
                    <a:pt x="2914548" y="546100"/>
                  </a:lnTo>
                  <a:lnTo>
                    <a:pt x="2914827" y="546100"/>
                  </a:lnTo>
                  <a:close/>
                </a:path>
                <a:path w="3456940" h="2036445">
                  <a:moveTo>
                    <a:pt x="2915335" y="800100"/>
                  </a:moveTo>
                  <a:lnTo>
                    <a:pt x="2913761" y="787400"/>
                  </a:lnTo>
                  <a:lnTo>
                    <a:pt x="2901150" y="787400"/>
                  </a:lnTo>
                  <a:lnTo>
                    <a:pt x="2899372" y="800100"/>
                  </a:lnTo>
                  <a:lnTo>
                    <a:pt x="2915335" y="800100"/>
                  </a:lnTo>
                  <a:close/>
                </a:path>
                <a:path w="3456940" h="2036445">
                  <a:moveTo>
                    <a:pt x="2915437" y="1117600"/>
                  </a:moveTo>
                  <a:lnTo>
                    <a:pt x="2897581" y="1117600"/>
                  </a:lnTo>
                  <a:lnTo>
                    <a:pt x="2899956" y="1130300"/>
                  </a:lnTo>
                  <a:lnTo>
                    <a:pt x="2909189" y="1130300"/>
                  </a:lnTo>
                  <a:lnTo>
                    <a:pt x="2915437" y="1117600"/>
                  </a:lnTo>
                  <a:close/>
                </a:path>
                <a:path w="3456940" h="2036445">
                  <a:moveTo>
                    <a:pt x="2915437" y="431800"/>
                  </a:moveTo>
                  <a:lnTo>
                    <a:pt x="2914548" y="419100"/>
                  </a:lnTo>
                  <a:lnTo>
                    <a:pt x="2901150" y="419100"/>
                  </a:lnTo>
                  <a:lnTo>
                    <a:pt x="2900261" y="431800"/>
                  </a:lnTo>
                  <a:lnTo>
                    <a:pt x="2906509" y="444500"/>
                  </a:lnTo>
                  <a:lnTo>
                    <a:pt x="2907398" y="431800"/>
                  </a:lnTo>
                  <a:lnTo>
                    <a:pt x="2915437" y="431800"/>
                  </a:lnTo>
                  <a:close/>
                </a:path>
                <a:path w="3456940" h="2036445">
                  <a:moveTo>
                    <a:pt x="2916237" y="25400"/>
                  </a:moveTo>
                  <a:lnTo>
                    <a:pt x="2902051" y="25400"/>
                  </a:lnTo>
                  <a:lnTo>
                    <a:pt x="2899372" y="38100"/>
                  </a:lnTo>
                  <a:lnTo>
                    <a:pt x="2915437" y="38100"/>
                  </a:lnTo>
                  <a:lnTo>
                    <a:pt x="2916237" y="25400"/>
                  </a:lnTo>
                  <a:close/>
                </a:path>
                <a:path w="3456940" h="2036445">
                  <a:moveTo>
                    <a:pt x="2916732" y="177800"/>
                  </a:moveTo>
                  <a:lnTo>
                    <a:pt x="2913316" y="165100"/>
                  </a:lnTo>
                  <a:lnTo>
                    <a:pt x="2907385" y="165100"/>
                  </a:lnTo>
                  <a:lnTo>
                    <a:pt x="2902051" y="177800"/>
                  </a:lnTo>
                  <a:lnTo>
                    <a:pt x="2916732" y="177800"/>
                  </a:lnTo>
                  <a:close/>
                </a:path>
                <a:path w="3456940" h="2036445">
                  <a:moveTo>
                    <a:pt x="2917621" y="101600"/>
                  </a:moveTo>
                  <a:lnTo>
                    <a:pt x="2902940" y="101600"/>
                  </a:lnTo>
                  <a:lnTo>
                    <a:pt x="2902000" y="114300"/>
                  </a:lnTo>
                  <a:lnTo>
                    <a:pt x="2915437" y="114300"/>
                  </a:lnTo>
                  <a:lnTo>
                    <a:pt x="2917621" y="101600"/>
                  </a:lnTo>
                  <a:close/>
                </a:path>
                <a:path w="3456940" h="2036445">
                  <a:moveTo>
                    <a:pt x="2918117" y="1866900"/>
                  </a:moveTo>
                  <a:lnTo>
                    <a:pt x="2907969" y="1854200"/>
                  </a:lnTo>
                  <a:lnTo>
                    <a:pt x="2902610" y="1866900"/>
                  </a:lnTo>
                  <a:lnTo>
                    <a:pt x="2903423" y="1866900"/>
                  </a:lnTo>
                  <a:lnTo>
                    <a:pt x="2911868" y="1879600"/>
                  </a:lnTo>
                  <a:lnTo>
                    <a:pt x="2917228" y="1866900"/>
                  </a:lnTo>
                  <a:lnTo>
                    <a:pt x="2913646" y="1879600"/>
                  </a:lnTo>
                  <a:lnTo>
                    <a:pt x="2918117" y="1866900"/>
                  </a:lnTo>
                  <a:close/>
                </a:path>
                <a:path w="3456940" h="2036445">
                  <a:moveTo>
                    <a:pt x="2918117" y="1168400"/>
                  </a:moveTo>
                  <a:lnTo>
                    <a:pt x="2903423" y="1168400"/>
                  </a:lnTo>
                  <a:lnTo>
                    <a:pt x="2902610" y="1181100"/>
                  </a:lnTo>
                  <a:lnTo>
                    <a:pt x="2918117" y="1181100"/>
                  </a:lnTo>
                  <a:lnTo>
                    <a:pt x="2918117" y="1168400"/>
                  </a:lnTo>
                  <a:close/>
                </a:path>
                <a:path w="3456940" h="2036445">
                  <a:moveTo>
                    <a:pt x="2918117" y="228600"/>
                  </a:moveTo>
                  <a:lnTo>
                    <a:pt x="2907576" y="215900"/>
                  </a:lnTo>
                  <a:lnTo>
                    <a:pt x="2902712" y="228600"/>
                  </a:lnTo>
                  <a:lnTo>
                    <a:pt x="2918117" y="228600"/>
                  </a:lnTo>
                  <a:close/>
                </a:path>
                <a:path w="3456940" h="2036445">
                  <a:moveTo>
                    <a:pt x="2919158" y="1982584"/>
                  </a:moveTo>
                  <a:lnTo>
                    <a:pt x="2915996" y="1977936"/>
                  </a:lnTo>
                  <a:lnTo>
                    <a:pt x="2910319" y="1976462"/>
                  </a:lnTo>
                  <a:lnTo>
                    <a:pt x="2904731" y="1978939"/>
                  </a:lnTo>
                  <a:lnTo>
                    <a:pt x="2903283" y="1984387"/>
                  </a:lnTo>
                  <a:lnTo>
                    <a:pt x="2905277" y="1989670"/>
                  </a:lnTo>
                  <a:lnTo>
                    <a:pt x="2910128" y="1992274"/>
                  </a:lnTo>
                  <a:lnTo>
                    <a:pt x="2917228" y="1989670"/>
                  </a:lnTo>
                  <a:lnTo>
                    <a:pt x="2919158" y="1982584"/>
                  </a:lnTo>
                  <a:close/>
                </a:path>
                <a:path w="3456940" h="2036445">
                  <a:moveTo>
                    <a:pt x="2919158" y="1066800"/>
                  </a:moveTo>
                  <a:lnTo>
                    <a:pt x="2917228" y="1054100"/>
                  </a:lnTo>
                  <a:lnTo>
                    <a:pt x="2903283" y="1054100"/>
                  </a:lnTo>
                  <a:lnTo>
                    <a:pt x="2904731" y="1066800"/>
                  </a:lnTo>
                  <a:lnTo>
                    <a:pt x="2919158" y="1066800"/>
                  </a:lnTo>
                  <a:close/>
                </a:path>
                <a:path w="3456940" h="2036445">
                  <a:moveTo>
                    <a:pt x="2919895" y="863600"/>
                  </a:moveTo>
                  <a:lnTo>
                    <a:pt x="2909608" y="850900"/>
                  </a:lnTo>
                  <a:lnTo>
                    <a:pt x="2904502" y="863600"/>
                  </a:lnTo>
                  <a:lnTo>
                    <a:pt x="2919895" y="863600"/>
                  </a:lnTo>
                  <a:close/>
                </a:path>
                <a:path w="3456940" h="2036445">
                  <a:moveTo>
                    <a:pt x="2919895" y="406400"/>
                  </a:moveTo>
                  <a:lnTo>
                    <a:pt x="2917228" y="393700"/>
                  </a:lnTo>
                  <a:lnTo>
                    <a:pt x="2903829" y="393700"/>
                  </a:lnTo>
                  <a:lnTo>
                    <a:pt x="2904731" y="406400"/>
                  </a:lnTo>
                  <a:lnTo>
                    <a:pt x="2919895" y="406400"/>
                  </a:lnTo>
                  <a:close/>
                </a:path>
                <a:path w="3456940" h="2036445">
                  <a:moveTo>
                    <a:pt x="2921241" y="635000"/>
                  </a:moveTo>
                  <a:lnTo>
                    <a:pt x="2919006" y="635000"/>
                  </a:lnTo>
                  <a:lnTo>
                    <a:pt x="2914180" y="622300"/>
                  </a:lnTo>
                  <a:lnTo>
                    <a:pt x="2909862" y="635000"/>
                  </a:lnTo>
                  <a:lnTo>
                    <a:pt x="2907207" y="635000"/>
                  </a:lnTo>
                  <a:lnTo>
                    <a:pt x="2907398" y="647700"/>
                  </a:lnTo>
                  <a:lnTo>
                    <a:pt x="2915996" y="647700"/>
                  </a:lnTo>
                  <a:lnTo>
                    <a:pt x="2921241" y="635000"/>
                  </a:lnTo>
                  <a:close/>
                </a:path>
                <a:path w="3456940" h="2036445">
                  <a:moveTo>
                    <a:pt x="2923476" y="1803400"/>
                  </a:moveTo>
                  <a:lnTo>
                    <a:pt x="2909189" y="1803400"/>
                  </a:lnTo>
                  <a:lnTo>
                    <a:pt x="2908655" y="1816100"/>
                  </a:lnTo>
                  <a:lnTo>
                    <a:pt x="2920987" y="1816100"/>
                  </a:lnTo>
                  <a:lnTo>
                    <a:pt x="2923476" y="1803400"/>
                  </a:lnTo>
                  <a:close/>
                </a:path>
                <a:path w="3456940" h="2036445">
                  <a:moveTo>
                    <a:pt x="2923476" y="1231900"/>
                  </a:moveTo>
                  <a:lnTo>
                    <a:pt x="2920987" y="1219200"/>
                  </a:lnTo>
                  <a:lnTo>
                    <a:pt x="2914319" y="1219200"/>
                  </a:lnTo>
                  <a:lnTo>
                    <a:pt x="2908655" y="1231900"/>
                  </a:lnTo>
                  <a:lnTo>
                    <a:pt x="2909189" y="1231900"/>
                  </a:lnTo>
                  <a:lnTo>
                    <a:pt x="2916326" y="1244600"/>
                  </a:lnTo>
                  <a:lnTo>
                    <a:pt x="2919895" y="1244600"/>
                  </a:lnTo>
                  <a:lnTo>
                    <a:pt x="2923476" y="1231900"/>
                  </a:lnTo>
                  <a:close/>
                </a:path>
                <a:path w="3456940" h="2036445">
                  <a:moveTo>
                    <a:pt x="2927045" y="1739900"/>
                  </a:moveTo>
                  <a:lnTo>
                    <a:pt x="2917228" y="1739900"/>
                  </a:lnTo>
                  <a:lnTo>
                    <a:pt x="2912795" y="1752600"/>
                  </a:lnTo>
                  <a:lnTo>
                    <a:pt x="2927019" y="1752600"/>
                  </a:lnTo>
                  <a:lnTo>
                    <a:pt x="2927045" y="1739900"/>
                  </a:lnTo>
                  <a:close/>
                </a:path>
                <a:path w="3456940" h="2036445">
                  <a:moveTo>
                    <a:pt x="2927045" y="1295400"/>
                  </a:moveTo>
                  <a:lnTo>
                    <a:pt x="2927019" y="1282700"/>
                  </a:lnTo>
                  <a:lnTo>
                    <a:pt x="2911983" y="1282700"/>
                  </a:lnTo>
                  <a:lnTo>
                    <a:pt x="2912795" y="1295400"/>
                  </a:lnTo>
                  <a:lnTo>
                    <a:pt x="2927045" y="1295400"/>
                  </a:lnTo>
                  <a:close/>
                </a:path>
                <a:path w="3456940" h="2036445">
                  <a:moveTo>
                    <a:pt x="2927934" y="596900"/>
                  </a:moveTo>
                  <a:lnTo>
                    <a:pt x="2927045" y="584200"/>
                  </a:lnTo>
                  <a:lnTo>
                    <a:pt x="2915437" y="584200"/>
                  </a:lnTo>
                  <a:lnTo>
                    <a:pt x="2913646" y="596900"/>
                  </a:lnTo>
                  <a:lnTo>
                    <a:pt x="2911868" y="584200"/>
                  </a:lnTo>
                  <a:lnTo>
                    <a:pt x="2911868" y="596900"/>
                  </a:lnTo>
                  <a:lnTo>
                    <a:pt x="2920796" y="609600"/>
                  </a:lnTo>
                  <a:lnTo>
                    <a:pt x="2925254" y="596900"/>
                  </a:lnTo>
                  <a:lnTo>
                    <a:pt x="2927934" y="596900"/>
                  </a:lnTo>
                  <a:close/>
                </a:path>
                <a:path w="3456940" h="2036445">
                  <a:moveTo>
                    <a:pt x="2928823" y="1117600"/>
                  </a:moveTo>
                  <a:lnTo>
                    <a:pt x="2927947" y="1117600"/>
                  </a:lnTo>
                  <a:lnTo>
                    <a:pt x="2923578" y="1104900"/>
                  </a:lnTo>
                  <a:lnTo>
                    <a:pt x="2918041" y="1117600"/>
                  </a:lnTo>
                  <a:lnTo>
                    <a:pt x="2915437" y="1117600"/>
                  </a:lnTo>
                  <a:lnTo>
                    <a:pt x="2916326" y="1130300"/>
                  </a:lnTo>
                  <a:lnTo>
                    <a:pt x="2928823" y="1130300"/>
                  </a:lnTo>
                  <a:lnTo>
                    <a:pt x="2928823" y="1117600"/>
                  </a:lnTo>
                  <a:close/>
                </a:path>
                <a:path w="3456940" h="2036445">
                  <a:moveTo>
                    <a:pt x="2929725" y="1926183"/>
                  </a:moveTo>
                  <a:lnTo>
                    <a:pt x="2929178" y="1923503"/>
                  </a:lnTo>
                  <a:lnTo>
                    <a:pt x="2928823" y="1921713"/>
                  </a:lnTo>
                  <a:lnTo>
                    <a:pt x="2928823" y="1919922"/>
                  </a:lnTo>
                  <a:lnTo>
                    <a:pt x="2916326" y="1918131"/>
                  </a:lnTo>
                  <a:lnTo>
                    <a:pt x="2916326" y="1919922"/>
                  </a:lnTo>
                  <a:lnTo>
                    <a:pt x="2915437" y="1923503"/>
                  </a:lnTo>
                  <a:lnTo>
                    <a:pt x="2909189" y="1917242"/>
                  </a:lnTo>
                  <a:lnTo>
                    <a:pt x="2899956" y="1917915"/>
                  </a:lnTo>
                  <a:lnTo>
                    <a:pt x="2897581" y="1925281"/>
                  </a:lnTo>
                  <a:lnTo>
                    <a:pt x="2901912" y="1931327"/>
                  </a:lnTo>
                  <a:lnTo>
                    <a:pt x="2912757" y="1927974"/>
                  </a:lnTo>
                  <a:lnTo>
                    <a:pt x="2918041" y="1932470"/>
                  </a:lnTo>
                  <a:lnTo>
                    <a:pt x="2923578" y="1934451"/>
                  </a:lnTo>
                  <a:lnTo>
                    <a:pt x="2927947" y="1932749"/>
                  </a:lnTo>
                  <a:lnTo>
                    <a:pt x="2929242" y="1927974"/>
                  </a:lnTo>
                  <a:lnTo>
                    <a:pt x="2929725" y="1926183"/>
                  </a:lnTo>
                  <a:close/>
                </a:path>
                <a:path w="3456940" h="2036445">
                  <a:moveTo>
                    <a:pt x="2930614" y="12700"/>
                  </a:moveTo>
                  <a:lnTo>
                    <a:pt x="2927045" y="0"/>
                  </a:lnTo>
                  <a:lnTo>
                    <a:pt x="2916326" y="12700"/>
                  </a:lnTo>
                  <a:lnTo>
                    <a:pt x="2930614" y="12700"/>
                  </a:lnTo>
                  <a:close/>
                </a:path>
                <a:path w="3456940" h="2036445">
                  <a:moveTo>
                    <a:pt x="2931503" y="698500"/>
                  </a:moveTo>
                  <a:lnTo>
                    <a:pt x="2914548" y="698500"/>
                  </a:lnTo>
                  <a:lnTo>
                    <a:pt x="2916326" y="711200"/>
                  </a:lnTo>
                  <a:lnTo>
                    <a:pt x="2929725" y="711200"/>
                  </a:lnTo>
                  <a:lnTo>
                    <a:pt x="2931503" y="698500"/>
                  </a:lnTo>
                  <a:close/>
                </a:path>
                <a:path w="3456940" h="2036445">
                  <a:moveTo>
                    <a:pt x="2931782" y="558800"/>
                  </a:moveTo>
                  <a:lnTo>
                    <a:pt x="2915920" y="558800"/>
                  </a:lnTo>
                  <a:lnTo>
                    <a:pt x="2919565" y="571500"/>
                  </a:lnTo>
                  <a:lnTo>
                    <a:pt x="2930614" y="571500"/>
                  </a:lnTo>
                  <a:lnTo>
                    <a:pt x="2931782" y="558800"/>
                  </a:lnTo>
                  <a:close/>
                </a:path>
                <a:path w="3456940" h="2036445">
                  <a:moveTo>
                    <a:pt x="2934182" y="495300"/>
                  </a:moveTo>
                  <a:lnTo>
                    <a:pt x="2927045" y="482600"/>
                  </a:lnTo>
                  <a:lnTo>
                    <a:pt x="2921685" y="482600"/>
                  </a:lnTo>
                  <a:lnTo>
                    <a:pt x="2915437" y="495300"/>
                  </a:lnTo>
                  <a:lnTo>
                    <a:pt x="2915678" y="495300"/>
                  </a:lnTo>
                  <a:lnTo>
                    <a:pt x="2919349" y="508000"/>
                  </a:lnTo>
                  <a:lnTo>
                    <a:pt x="2925521" y="508000"/>
                  </a:lnTo>
                  <a:lnTo>
                    <a:pt x="2930614" y="495300"/>
                  </a:lnTo>
                  <a:lnTo>
                    <a:pt x="2934182" y="495300"/>
                  </a:lnTo>
                  <a:close/>
                </a:path>
                <a:path w="3456940" h="2036445">
                  <a:moveTo>
                    <a:pt x="2934360" y="76200"/>
                  </a:moveTo>
                  <a:lnTo>
                    <a:pt x="2931503" y="63500"/>
                  </a:lnTo>
                  <a:lnTo>
                    <a:pt x="2924695" y="63500"/>
                  </a:lnTo>
                  <a:lnTo>
                    <a:pt x="2920568" y="76200"/>
                  </a:lnTo>
                  <a:lnTo>
                    <a:pt x="2934360" y="76200"/>
                  </a:lnTo>
                  <a:close/>
                </a:path>
                <a:path w="3456940" h="2036445">
                  <a:moveTo>
                    <a:pt x="2935071" y="812800"/>
                  </a:moveTo>
                  <a:lnTo>
                    <a:pt x="2919895" y="812800"/>
                  </a:lnTo>
                  <a:lnTo>
                    <a:pt x="2920796" y="825500"/>
                  </a:lnTo>
                  <a:lnTo>
                    <a:pt x="2935071" y="825500"/>
                  </a:lnTo>
                  <a:lnTo>
                    <a:pt x="2935071" y="812800"/>
                  </a:lnTo>
                  <a:close/>
                </a:path>
                <a:path w="3456940" h="2036445">
                  <a:moveTo>
                    <a:pt x="2937256" y="254000"/>
                  </a:moveTo>
                  <a:lnTo>
                    <a:pt x="2934182" y="241300"/>
                  </a:lnTo>
                  <a:lnTo>
                    <a:pt x="2921508" y="241300"/>
                  </a:lnTo>
                  <a:lnTo>
                    <a:pt x="2921685" y="254000"/>
                  </a:lnTo>
                  <a:lnTo>
                    <a:pt x="2937256" y="254000"/>
                  </a:lnTo>
                  <a:close/>
                </a:path>
                <a:path w="3456940" h="2036445">
                  <a:moveTo>
                    <a:pt x="2938653" y="1951215"/>
                  </a:moveTo>
                  <a:lnTo>
                    <a:pt x="2932392" y="1949437"/>
                  </a:lnTo>
                  <a:lnTo>
                    <a:pt x="2923476" y="1952117"/>
                  </a:lnTo>
                  <a:lnTo>
                    <a:pt x="2922574" y="1961057"/>
                  </a:lnTo>
                  <a:lnTo>
                    <a:pt x="2927934" y="1967318"/>
                  </a:lnTo>
                  <a:lnTo>
                    <a:pt x="2929725" y="1967318"/>
                  </a:lnTo>
                  <a:lnTo>
                    <a:pt x="2936862" y="1962848"/>
                  </a:lnTo>
                  <a:lnTo>
                    <a:pt x="2938653" y="1951215"/>
                  </a:lnTo>
                  <a:close/>
                </a:path>
                <a:path w="3456940" h="2036445">
                  <a:moveTo>
                    <a:pt x="2938653" y="1092200"/>
                  </a:moveTo>
                  <a:lnTo>
                    <a:pt x="2936862" y="1079500"/>
                  </a:lnTo>
                  <a:lnTo>
                    <a:pt x="2922574" y="1079500"/>
                  </a:lnTo>
                  <a:lnTo>
                    <a:pt x="2923476" y="1092200"/>
                  </a:lnTo>
                  <a:lnTo>
                    <a:pt x="2938653" y="1092200"/>
                  </a:lnTo>
                  <a:close/>
                </a:path>
                <a:path w="3456940" h="2036445">
                  <a:moveTo>
                    <a:pt x="2938653" y="127000"/>
                  </a:moveTo>
                  <a:lnTo>
                    <a:pt x="2923463" y="127000"/>
                  </a:lnTo>
                  <a:lnTo>
                    <a:pt x="2927820" y="139700"/>
                  </a:lnTo>
                  <a:lnTo>
                    <a:pt x="2934030" y="139700"/>
                  </a:lnTo>
                  <a:lnTo>
                    <a:pt x="2938653" y="127000"/>
                  </a:lnTo>
                  <a:close/>
                </a:path>
                <a:path w="3456940" h="2036445">
                  <a:moveTo>
                    <a:pt x="2938754" y="901700"/>
                  </a:moveTo>
                  <a:lnTo>
                    <a:pt x="2922574" y="901700"/>
                  </a:lnTo>
                  <a:lnTo>
                    <a:pt x="2920796" y="914400"/>
                  </a:lnTo>
                  <a:lnTo>
                    <a:pt x="2934004" y="914400"/>
                  </a:lnTo>
                  <a:lnTo>
                    <a:pt x="2938754" y="901700"/>
                  </a:lnTo>
                  <a:close/>
                </a:path>
                <a:path w="3456940" h="2036445">
                  <a:moveTo>
                    <a:pt x="2939542" y="406400"/>
                  </a:moveTo>
                  <a:lnTo>
                    <a:pt x="2935973" y="406400"/>
                  </a:lnTo>
                  <a:lnTo>
                    <a:pt x="2933293" y="393700"/>
                  </a:lnTo>
                  <a:lnTo>
                    <a:pt x="2919895" y="406400"/>
                  </a:lnTo>
                  <a:lnTo>
                    <a:pt x="2922574" y="406400"/>
                  </a:lnTo>
                  <a:lnTo>
                    <a:pt x="2930614" y="419100"/>
                  </a:lnTo>
                  <a:lnTo>
                    <a:pt x="2939542" y="406400"/>
                  </a:lnTo>
                  <a:close/>
                </a:path>
                <a:path w="3456940" h="2036445">
                  <a:moveTo>
                    <a:pt x="2939542" y="368300"/>
                  </a:moveTo>
                  <a:lnTo>
                    <a:pt x="2933293" y="355600"/>
                  </a:lnTo>
                  <a:lnTo>
                    <a:pt x="2931503" y="355600"/>
                  </a:lnTo>
                  <a:lnTo>
                    <a:pt x="2925254" y="368300"/>
                  </a:lnTo>
                  <a:lnTo>
                    <a:pt x="2926143" y="381000"/>
                  </a:lnTo>
                  <a:lnTo>
                    <a:pt x="2939542" y="381000"/>
                  </a:lnTo>
                  <a:lnTo>
                    <a:pt x="2939542" y="368300"/>
                  </a:lnTo>
                  <a:close/>
                </a:path>
                <a:path w="3456940" h="2036445">
                  <a:moveTo>
                    <a:pt x="2939973" y="774700"/>
                  </a:moveTo>
                  <a:lnTo>
                    <a:pt x="2938538" y="762000"/>
                  </a:lnTo>
                  <a:lnTo>
                    <a:pt x="2924086" y="762000"/>
                  </a:lnTo>
                  <a:lnTo>
                    <a:pt x="2924810" y="774700"/>
                  </a:lnTo>
                  <a:lnTo>
                    <a:pt x="2939973" y="774700"/>
                  </a:lnTo>
                  <a:close/>
                </a:path>
                <a:path w="3456940" h="2036445">
                  <a:moveTo>
                    <a:pt x="2942386" y="1701800"/>
                  </a:moveTo>
                  <a:lnTo>
                    <a:pt x="2936862" y="1689100"/>
                  </a:lnTo>
                  <a:lnTo>
                    <a:pt x="2930664" y="1689100"/>
                  </a:lnTo>
                  <a:lnTo>
                    <a:pt x="2928823" y="1701800"/>
                  </a:lnTo>
                  <a:lnTo>
                    <a:pt x="2934182" y="1714500"/>
                  </a:lnTo>
                  <a:lnTo>
                    <a:pt x="2933293" y="1701800"/>
                  </a:lnTo>
                  <a:lnTo>
                    <a:pt x="2942386" y="1701800"/>
                  </a:lnTo>
                  <a:close/>
                </a:path>
                <a:path w="3456940" h="2036445">
                  <a:moveTo>
                    <a:pt x="2942386" y="1346200"/>
                  </a:moveTo>
                  <a:lnTo>
                    <a:pt x="2942221" y="1333500"/>
                  </a:lnTo>
                  <a:lnTo>
                    <a:pt x="2928823" y="1333500"/>
                  </a:lnTo>
                  <a:lnTo>
                    <a:pt x="2930664" y="1346200"/>
                  </a:lnTo>
                  <a:lnTo>
                    <a:pt x="2942386" y="1346200"/>
                  </a:lnTo>
                  <a:close/>
                </a:path>
                <a:path w="3456940" h="2036445">
                  <a:moveTo>
                    <a:pt x="2943110" y="1536700"/>
                  </a:moveTo>
                  <a:lnTo>
                    <a:pt x="2928048" y="1536700"/>
                  </a:lnTo>
                  <a:lnTo>
                    <a:pt x="2932696" y="1549400"/>
                  </a:lnTo>
                  <a:lnTo>
                    <a:pt x="2943110" y="1549400"/>
                  </a:lnTo>
                  <a:lnTo>
                    <a:pt x="2943110" y="1536700"/>
                  </a:lnTo>
                  <a:close/>
                </a:path>
                <a:path w="3456940" h="2036445">
                  <a:moveTo>
                    <a:pt x="2943110" y="1498600"/>
                  </a:moveTo>
                  <a:lnTo>
                    <a:pt x="2932569" y="1485900"/>
                  </a:lnTo>
                  <a:lnTo>
                    <a:pt x="2927705" y="1498600"/>
                  </a:lnTo>
                  <a:lnTo>
                    <a:pt x="2943110" y="1498600"/>
                  </a:lnTo>
                  <a:close/>
                </a:path>
                <a:path w="3456940" h="2036445">
                  <a:moveTo>
                    <a:pt x="2944787" y="431800"/>
                  </a:moveTo>
                  <a:lnTo>
                    <a:pt x="2929763" y="431800"/>
                  </a:lnTo>
                  <a:lnTo>
                    <a:pt x="2932392" y="444500"/>
                  </a:lnTo>
                  <a:lnTo>
                    <a:pt x="2940812" y="444500"/>
                  </a:lnTo>
                  <a:lnTo>
                    <a:pt x="2944787" y="431800"/>
                  </a:lnTo>
                  <a:close/>
                </a:path>
                <a:path w="3456940" h="2036445">
                  <a:moveTo>
                    <a:pt x="2945346" y="1651000"/>
                  </a:moveTo>
                  <a:lnTo>
                    <a:pt x="2943110" y="1638300"/>
                  </a:lnTo>
                  <a:lnTo>
                    <a:pt x="2933293" y="1638300"/>
                  </a:lnTo>
                  <a:lnTo>
                    <a:pt x="2931058" y="1651000"/>
                  </a:lnTo>
                  <a:lnTo>
                    <a:pt x="2945346" y="1651000"/>
                  </a:lnTo>
                  <a:close/>
                </a:path>
                <a:path w="3456940" h="2036445">
                  <a:moveTo>
                    <a:pt x="2945346" y="1397000"/>
                  </a:moveTo>
                  <a:lnTo>
                    <a:pt x="2938195" y="1384300"/>
                  </a:lnTo>
                  <a:lnTo>
                    <a:pt x="2931058" y="1397000"/>
                  </a:lnTo>
                  <a:lnTo>
                    <a:pt x="2933293" y="1409700"/>
                  </a:lnTo>
                  <a:lnTo>
                    <a:pt x="2943110" y="1409700"/>
                  </a:lnTo>
                  <a:lnTo>
                    <a:pt x="2945346" y="1397000"/>
                  </a:lnTo>
                  <a:close/>
                </a:path>
                <a:path w="3456940" h="2036445">
                  <a:moveTo>
                    <a:pt x="2945790" y="279400"/>
                  </a:moveTo>
                  <a:lnTo>
                    <a:pt x="2944901" y="266700"/>
                  </a:lnTo>
                  <a:lnTo>
                    <a:pt x="2933738" y="266700"/>
                  </a:lnTo>
                  <a:lnTo>
                    <a:pt x="2929940" y="279400"/>
                  </a:lnTo>
                  <a:lnTo>
                    <a:pt x="2945790" y="279400"/>
                  </a:lnTo>
                  <a:close/>
                </a:path>
                <a:path w="3456940" h="2036445">
                  <a:moveTo>
                    <a:pt x="2946679" y="342900"/>
                  </a:moveTo>
                  <a:lnTo>
                    <a:pt x="2942221" y="330200"/>
                  </a:lnTo>
                  <a:lnTo>
                    <a:pt x="2929725" y="330200"/>
                  </a:lnTo>
                  <a:lnTo>
                    <a:pt x="2927654" y="342900"/>
                  </a:lnTo>
                  <a:lnTo>
                    <a:pt x="2946679" y="342900"/>
                  </a:lnTo>
                  <a:close/>
                </a:path>
                <a:path w="3456940" h="2036445">
                  <a:moveTo>
                    <a:pt x="2948470" y="1778000"/>
                  </a:moveTo>
                  <a:lnTo>
                    <a:pt x="2944901" y="1778000"/>
                  </a:lnTo>
                  <a:lnTo>
                    <a:pt x="2936544" y="1765300"/>
                  </a:lnTo>
                  <a:lnTo>
                    <a:pt x="2931617" y="1778000"/>
                  </a:lnTo>
                  <a:lnTo>
                    <a:pt x="2930207" y="1778000"/>
                  </a:lnTo>
                  <a:lnTo>
                    <a:pt x="2932392" y="1790700"/>
                  </a:lnTo>
                  <a:lnTo>
                    <a:pt x="2943110" y="1790700"/>
                  </a:lnTo>
                  <a:lnTo>
                    <a:pt x="2948470" y="1778000"/>
                  </a:lnTo>
                  <a:close/>
                </a:path>
                <a:path w="3456940" h="2036445">
                  <a:moveTo>
                    <a:pt x="2948470" y="1257300"/>
                  </a:moveTo>
                  <a:lnTo>
                    <a:pt x="2930207" y="1257300"/>
                  </a:lnTo>
                  <a:lnTo>
                    <a:pt x="2931617" y="1270000"/>
                  </a:lnTo>
                  <a:lnTo>
                    <a:pt x="2944901" y="1270000"/>
                  </a:lnTo>
                  <a:lnTo>
                    <a:pt x="2948470" y="1257300"/>
                  </a:lnTo>
                  <a:close/>
                </a:path>
                <a:path w="3456940" h="2036445">
                  <a:moveTo>
                    <a:pt x="2949359" y="723900"/>
                  </a:moveTo>
                  <a:lnTo>
                    <a:pt x="2947568" y="711200"/>
                  </a:lnTo>
                  <a:lnTo>
                    <a:pt x="2935973" y="711200"/>
                  </a:lnTo>
                  <a:lnTo>
                    <a:pt x="2928823" y="723900"/>
                  </a:lnTo>
                  <a:lnTo>
                    <a:pt x="2949359" y="723900"/>
                  </a:lnTo>
                  <a:close/>
                </a:path>
                <a:path w="3456940" h="2036445">
                  <a:moveTo>
                    <a:pt x="2949918" y="228600"/>
                  </a:moveTo>
                  <a:lnTo>
                    <a:pt x="2949143" y="215900"/>
                  </a:lnTo>
                  <a:lnTo>
                    <a:pt x="2935186" y="215900"/>
                  </a:lnTo>
                  <a:lnTo>
                    <a:pt x="2934119" y="228600"/>
                  </a:lnTo>
                  <a:lnTo>
                    <a:pt x="2949918" y="228600"/>
                  </a:lnTo>
                  <a:close/>
                </a:path>
                <a:path w="3456940" h="2036445">
                  <a:moveTo>
                    <a:pt x="2950248" y="1219200"/>
                  </a:moveTo>
                  <a:lnTo>
                    <a:pt x="2946679" y="1206500"/>
                  </a:lnTo>
                  <a:lnTo>
                    <a:pt x="2935973" y="1206500"/>
                  </a:lnTo>
                  <a:lnTo>
                    <a:pt x="2936862" y="1193800"/>
                  </a:lnTo>
                  <a:lnTo>
                    <a:pt x="2919895" y="1193800"/>
                  </a:lnTo>
                  <a:lnTo>
                    <a:pt x="2921685" y="1206500"/>
                  </a:lnTo>
                  <a:lnTo>
                    <a:pt x="2933522" y="1206500"/>
                  </a:lnTo>
                  <a:lnTo>
                    <a:pt x="2931388" y="1219200"/>
                  </a:lnTo>
                  <a:lnTo>
                    <a:pt x="2950248" y="1219200"/>
                  </a:lnTo>
                  <a:close/>
                </a:path>
                <a:path w="3456940" h="2036445">
                  <a:moveTo>
                    <a:pt x="2950273" y="850900"/>
                  </a:moveTo>
                  <a:lnTo>
                    <a:pt x="2946908" y="838200"/>
                  </a:lnTo>
                  <a:lnTo>
                    <a:pt x="2935973" y="838200"/>
                  </a:lnTo>
                  <a:lnTo>
                    <a:pt x="2933903" y="850900"/>
                  </a:lnTo>
                  <a:lnTo>
                    <a:pt x="2950273" y="850900"/>
                  </a:lnTo>
                  <a:close/>
                </a:path>
                <a:path w="3456940" h="2036445">
                  <a:moveTo>
                    <a:pt x="2951149" y="673100"/>
                  </a:moveTo>
                  <a:lnTo>
                    <a:pt x="2948508" y="673100"/>
                  </a:lnTo>
                  <a:lnTo>
                    <a:pt x="2942780" y="660400"/>
                  </a:lnTo>
                  <a:lnTo>
                    <a:pt x="2937205" y="673100"/>
                  </a:lnTo>
                  <a:lnTo>
                    <a:pt x="2935071" y="673100"/>
                  </a:lnTo>
                  <a:lnTo>
                    <a:pt x="2937967" y="685800"/>
                  </a:lnTo>
                  <a:lnTo>
                    <a:pt x="2948762" y="685800"/>
                  </a:lnTo>
                  <a:lnTo>
                    <a:pt x="2951149" y="673100"/>
                  </a:lnTo>
                  <a:close/>
                </a:path>
                <a:path w="3456940" h="2036445">
                  <a:moveTo>
                    <a:pt x="2952038" y="990600"/>
                  </a:moveTo>
                  <a:lnTo>
                    <a:pt x="2938030" y="990600"/>
                  </a:lnTo>
                  <a:lnTo>
                    <a:pt x="2947568" y="1003300"/>
                  </a:lnTo>
                  <a:lnTo>
                    <a:pt x="2952038" y="990600"/>
                  </a:lnTo>
                  <a:close/>
                </a:path>
                <a:path w="3456940" h="2036445">
                  <a:moveTo>
                    <a:pt x="2952927" y="1600200"/>
                  </a:moveTo>
                  <a:lnTo>
                    <a:pt x="2952089" y="1587500"/>
                  </a:lnTo>
                  <a:lnTo>
                    <a:pt x="2944901" y="1574800"/>
                  </a:lnTo>
                  <a:lnTo>
                    <a:pt x="2938373" y="1587500"/>
                  </a:lnTo>
                  <a:lnTo>
                    <a:pt x="2939542" y="1587500"/>
                  </a:lnTo>
                  <a:lnTo>
                    <a:pt x="2952927" y="1600200"/>
                  </a:lnTo>
                  <a:close/>
                </a:path>
                <a:path w="3456940" h="2036445">
                  <a:moveTo>
                    <a:pt x="2952927" y="1447800"/>
                  </a:moveTo>
                  <a:lnTo>
                    <a:pt x="2938373" y="1447800"/>
                  </a:lnTo>
                  <a:lnTo>
                    <a:pt x="2944901" y="1460500"/>
                  </a:lnTo>
                  <a:lnTo>
                    <a:pt x="2952089" y="1460500"/>
                  </a:lnTo>
                  <a:lnTo>
                    <a:pt x="2952927" y="1447800"/>
                  </a:lnTo>
                  <a:close/>
                </a:path>
                <a:path w="3456940" h="2036445">
                  <a:moveTo>
                    <a:pt x="2953816" y="190500"/>
                  </a:moveTo>
                  <a:lnTo>
                    <a:pt x="2953461" y="177800"/>
                  </a:lnTo>
                  <a:lnTo>
                    <a:pt x="2938653" y="177800"/>
                  </a:lnTo>
                  <a:lnTo>
                    <a:pt x="2939008" y="190500"/>
                  </a:lnTo>
                  <a:lnTo>
                    <a:pt x="2953816" y="190500"/>
                  </a:lnTo>
                  <a:close/>
                </a:path>
                <a:path w="3456940" h="2036445">
                  <a:moveTo>
                    <a:pt x="2955607" y="749300"/>
                  </a:moveTo>
                  <a:lnTo>
                    <a:pt x="2950248" y="736600"/>
                  </a:lnTo>
                  <a:lnTo>
                    <a:pt x="2939542" y="749300"/>
                  </a:lnTo>
                  <a:lnTo>
                    <a:pt x="2955607" y="749300"/>
                  </a:lnTo>
                  <a:close/>
                </a:path>
                <a:path w="3456940" h="2036445">
                  <a:moveTo>
                    <a:pt x="2956420" y="1231900"/>
                  </a:moveTo>
                  <a:lnTo>
                    <a:pt x="2940431" y="1231900"/>
                  </a:lnTo>
                  <a:lnTo>
                    <a:pt x="2943999" y="1244600"/>
                  </a:lnTo>
                  <a:lnTo>
                    <a:pt x="2952038" y="1244600"/>
                  </a:lnTo>
                  <a:lnTo>
                    <a:pt x="2956420" y="1231900"/>
                  </a:lnTo>
                  <a:close/>
                </a:path>
                <a:path w="3456940" h="2036445">
                  <a:moveTo>
                    <a:pt x="2956496" y="520700"/>
                  </a:moveTo>
                  <a:lnTo>
                    <a:pt x="2939542" y="520700"/>
                  </a:lnTo>
                  <a:lnTo>
                    <a:pt x="2941320" y="533400"/>
                  </a:lnTo>
                  <a:lnTo>
                    <a:pt x="2955607" y="533400"/>
                  </a:lnTo>
                  <a:lnTo>
                    <a:pt x="2956496" y="520700"/>
                  </a:lnTo>
                  <a:close/>
                </a:path>
                <a:path w="3456940" h="2036445">
                  <a:moveTo>
                    <a:pt x="2956610" y="1803400"/>
                  </a:moveTo>
                  <a:lnTo>
                    <a:pt x="2952038" y="1803400"/>
                  </a:lnTo>
                  <a:lnTo>
                    <a:pt x="2944901" y="1790700"/>
                  </a:lnTo>
                  <a:lnTo>
                    <a:pt x="2943999" y="1803400"/>
                  </a:lnTo>
                  <a:lnTo>
                    <a:pt x="2940431" y="1803400"/>
                  </a:lnTo>
                  <a:lnTo>
                    <a:pt x="2943110" y="1816100"/>
                  </a:lnTo>
                  <a:lnTo>
                    <a:pt x="2933776" y="1816100"/>
                  </a:lnTo>
                  <a:lnTo>
                    <a:pt x="2931388" y="1828800"/>
                  </a:lnTo>
                  <a:lnTo>
                    <a:pt x="2927934" y="1828800"/>
                  </a:lnTo>
                  <a:lnTo>
                    <a:pt x="2921685" y="1841500"/>
                  </a:lnTo>
                  <a:lnTo>
                    <a:pt x="2919895" y="1841500"/>
                  </a:lnTo>
                  <a:lnTo>
                    <a:pt x="2920796" y="1854200"/>
                  </a:lnTo>
                  <a:lnTo>
                    <a:pt x="2929725" y="1854200"/>
                  </a:lnTo>
                  <a:lnTo>
                    <a:pt x="2935973" y="1841500"/>
                  </a:lnTo>
                  <a:lnTo>
                    <a:pt x="2934182" y="1854200"/>
                  </a:lnTo>
                  <a:lnTo>
                    <a:pt x="2936862" y="1841500"/>
                  </a:lnTo>
                  <a:lnTo>
                    <a:pt x="2935973" y="1828800"/>
                  </a:lnTo>
                  <a:lnTo>
                    <a:pt x="2946679" y="1828800"/>
                  </a:lnTo>
                  <a:lnTo>
                    <a:pt x="2950248" y="1816100"/>
                  </a:lnTo>
                  <a:lnTo>
                    <a:pt x="2952165" y="1816100"/>
                  </a:lnTo>
                  <a:lnTo>
                    <a:pt x="2956610" y="1803400"/>
                  </a:lnTo>
                  <a:close/>
                </a:path>
                <a:path w="3456940" h="2036445">
                  <a:moveTo>
                    <a:pt x="2957398" y="1739900"/>
                  </a:moveTo>
                  <a:lnTo>
                    <a:pt x="2956433" y="1727200"/>
                  </a:lnTo>
                  <a:lnTo>
                    <a:pt x="2944457" y="1727200"/>
                  </a:lnTo>
                  <a:lnTo>
                    <a:pt x="2943999" y="1739900"/>
                  </a:lnTo>
                  <a:lnTo>
                    <a:pt x="2957398" y="1739900"/>
                  </a:lnTo>
                  <a:close/>
                </a:path>
                <a:path w="3456940" h="2036445">
                  <a:moveTo>
                    <a:pt x="2957398" y="1295400"/>
                  </a:moveTo>
                  <a:lnTo>
                    <a:pt x="2943999" y="1295400"/>
                  </a:lnTo>
                  <a:lnTo>
                    <a:pt x="2944457" y="1308100"/>
                  </a:lnTo>
                  <a:lnTo>
                    <a:pt x="2956433" y="1308100"/>
                  </a:lnTo>
                  <a:lnTo>
                    <a:pt x="2957398" y="1295400"/>
                  </a:lnTo>
                  <a:close/>
                </a:path>
                <a:path w="3456940" h="2036445">
                  <a:moveTo>
                    <a:pt x="2957398" y="114300"/>
                  </a:moveTo>
                  <a:lnTo>
                    <a:pt x="2955607" y="101600"/>
                  </a:lnTo>
                  <a:lnTo>
                    <a:pt x="2943212" y="101600"/>
                  </a:lnTo>
                  <a:lnTo>
                    <a:pt x="2942107" y="114300"/>
                  </a:lnTo>
                  <a:lnTo>
                    <a:pt x="2957398" y="114300"/>
                  </a:lnTo>
                  <a:close/>
                </a:path>
                <a:path w="3456940" h="2036445">
                  <a:moveTo>
                    <a:pt x="2957792" y="482600"/>
                  </a:moveTo>
                  <a:lnTo>
                    <a:pt x="2953931" y="469900"/>
                  </a:lnTo>
                  <a:lnTo>
                    <a:pt x="2948228" y="469900"/>
                  </a:lnTo>
                  <a:lnTo>
                    <a:pt x="2943110" y="482600"/>
                  </a:lnTo>
                  <a:lnTo>
                    <a:pt x="2957792" y="482600"/>
                  </a:lnTo>
                  <a:close/>
                </a:path>
                <a:path w="3456940" h="2036445">
                  <a:moveTo>
                    <a:pt x="2958287" y="63500"/>
                  </a:moveTo>
                  <a:lnTo>
                    <a:pt x="2943720" y="63500"/>
                  </a:lnTo>
                  <a:lnTo>
                    <a:pt x="2944901" y="76200"/>
                  </a:lnTo>
                  <a:lnTo>
                    <a:pt x="2958287" y="76200"/>
                  </a:lnTo>
                  <a:lnTo>
                    <a:pt x="2958287" y="63500"/>
                  </a:lnTo>
                  <a:close/>
                </a:path>
                <a:path w="3456940" h="2036445">
                  <a:moveTo>
                    <a:pt x="2958693" y="254000"/>
                  </a:moveTo>
                  <a:lnTo>
                    <a:pt x="2942818" y="254000"/>
                  </a:lnTo>
                  <a:lnTo>
                    <a:pt x="2946565" y="266700"/>
                  </a:lnTo>
                  <a:lnTo>
                    <a:pt x="2956496" y="266700"/>
                  </a:lnTo>
                  <a:lnTo>
                    <a:pt x="2958693" y="254000"/>
                  </a:lnTo>
                  <a:close/>
                </a:path>
                <a:path w="3456940" h="2036445">
                  <a:moveTo>
                    <a:pt x="2960128" y="38100"/>
                  </a:moveTo>
                  <a:lnTo>
                    <a:pt x="2946400" y="38100"/>
                  </a:lnTo>
                  <a:lnTo>
                    <a:pt x="2952927" y="50800"/>
                  </a:lnTo>
                  <a:lnTo>
                    <a:pt x="2960128" y="38100"/>
                  </a:lnTo>
                  <a:close/>
                </a:path>
                <a:path w="3456940" h="2036445">
                  <a:moveTo>
                    <a:pt x="2960725" y="304800"/>
                  </a:moveTo>
                  <a:lnTo>
                    <a:pt x="2946971" y="304800"/>
                  </a:lnTo>
                  <a:lnTo>
                    <a:pt x="2945790" y="317500"/>
                  </a:lnTo>
                  <a:lnTo>
                    <a:pt x="2957398" y="317500"/>
                  </a:lnTo>
                  <a:lnTo>
                    <a:pt x="2960725" y="304800"/>
                  </a:lnTo>
                  <a:close/>
                </a:path>
                <a:path w="3456940" h="2036445">
                  <a:moveTo>
                    <a:pt x="2960967" y="1936013"/>
                  </a:moveTo>
                  <a:lnTo>
                    <a:pt x="2953816" y="1931543"/>
                  </a:lnTo>
                  <a:lnTo>
                    <a:pt x="2949359" y="1930654"/>
                  </a:lnTo>
                  <a:lnTo>
                    <a:pt x="2945790" y="1939594"/>
                  </a:lnTo>
                  <a:lnTo>
                    <a:pt x="2946679" y="1946744"/>
                  </a:lnTo>
                  <a:lnTo>
                    <a:pt x="2954718" y="1948535"/>
                  </a:lnTo>
                  <a:lnTo>
                    <a:pt x="2960967" y="1944966"/>
                  </a:lnTo>
                  <a:lnTo>
                    <a:pt x="2960967" y="1936013"/>
                  </a:lnTo>
                  <a:close/>
                </a:path>
                <a:path w="3456940" h="2036445">
                  <a:moveTo>
                    <a:pt x="2960967" y="1104900"/>
                  </a:moveTo>
                  <a:lnTo>
                    <a:pt x="2954718" y="1092200"/>
                  </a:lnTo>
                  <a:lnTo>
                    <a:pt x="2946679" y="1092200"/>
                  </a:lnTo>
                  <a:lnTo>
                    <a:pt x="2945790" y="1104900"/>
                  </a:lnTo>
                  <a:lnTo>
                    <a:pt x="2949359" y="1117600"/>
                  </a:lnTo>
                  <a:lnTo>
                    <a:pt x="2953816" y="1117600"/>
                  </a:lnTo>
                  <a:lnTo>
                    <a:pt x="2960967" y="1104900"/>
                  </a:lnTo>
                  <a:close/>
                </a:path>
                <a:path w="3456940" h="2036445">
                  <a:moveTo>
                    <a:pt x="2962745" y="635000"/>
                  </a:moveTo>
                  <a:lnTo>
                    <a:pt x="2961856" y="622300"/>
                  </a:lnTo>
                  <a:lnTo>
                    <a:pt x="2946501" y="622300"/>
                  </a:lnTo>
                  <a:lnTo>
                    <a:pt x="2947568" y="635000"/>
                  </a:lnTo>
                  <a:lnTo>
                    <a:pt x="2962745" y="635000"/>
                  </a:lnTo>
                  <a:close/>
                </a:path>
                <a:path w="3456940" h="2036445">
                  <a:moveTo>
                    <a:pt x="2962745" y="139700"/>
                  </a:moveTo>
                  <a:lnTo>
                    <a:pt x="2948025" y="139700"/>
                  </a:lnTo>
                  <a:lnTo>
                    <a:pt x="2949943" y="152400"/>
                  </a:lnTo>
                  <a:lnTo>
                    <a:pt x="2962745" y="152400"/>
                  </a:lnTo>
                  <a:lnTo>
                    <a:pt x="2962745" y="139700"/>
                  </a:lnTo>
                  <a:close/>
                </a:path>
                <a:path w="3456940" h="2036445">
                  <a:moveTo>
                    <a:pt x="2963646" y="939800"/>
                  </a:moveTo>
                  <a:lnTo>
                    <a:pt x="2960065" y="927100"/>
                  </a:lnTo>
                  <a:lnTo>
                    <a:pt x="2947568" y="927100"/>
                  </a:lnTo>
                  <a:lnTo>
                    <a:pt x="2944965" y="939800"/>
                  </a:lnTo>
                  <a:lnTo>
                    <a:pt x="2963646" y="939800"/>
                  </a:lnTo>
                  <a:close/>
                </a:path>
                <a:path w="3456940" h="2036445">
                  <a:moveTo>
                    <a:pt x="2966313" y="1854200"/>
                  </a:moveTo>
                  <a:lnTo>
                    <a:pt x="2950248" y="1854200"/>
                  </a:lnTo>
                  <a:lnTo>
                    <a:pt x="2952038" y="1866900"/>
                  </a:lnTo>
                  <a:lnTo>
                    <a:pt x="2966313" y="1866900"/>
                  </a:lnTo>
                  <a:lnTo>
                    <a:pt x="2966313" y="1854200"/>
                  </a:lnTo>
                  <a:close/>
                </a:path>
                <a:path w="3456940" h="2036445">
                  <a:moveTo>
                    <a:pt x="2966313" y="1181100"/>
                  </a:moveTo>
                  <a:lnTo>
                    <a:pt x="2960065" y="1168400"/>
                  </a:lnTo>
                  <a:lnTo>
                    <a:pt x="2959176" y="1168400"/>
                  </a:lnTo>
                  <a:lnTo>
                    <a:pt x="2952038" y="1181100"/>
                  </a:lnTo>
                  <a:lnTo>
                    <a:pt x="2950248" y="1193800"/>
                  </a:lnTo>
                  <a:lnTo>
                    <a:pt x="2966313" y="1193800"/>
                  </a:lnTo>
                  <a:lnTo>
                    <a:pt x="2966313" y="1181100"/>
                  </a:lnTo>
                  <a:close/>
                </a:path>
                <a:path w="3456940" h="2036445">
                  <a:moveTo>
                    <a:pt x="2966872" y="1676400"/>
                  </a:moveTo>
                  <a:lnTo>
                    <a:pt x="2950616" y="1676400"/>
                  </a:lnTo>
                  <a:lnTo>
                    <a:pt x="2953816" y="1689100"/>
                  </a:lnTo>
                  <a:lnTo>
                    <a:pt x="2964980" y="1689100"/>
                  </a:lnTo>
                  <a:lnTo>
                    <a:pt x="2966872" y="1676400"/>
                  </a:lnTo>
                  <a:close/>
                </a:path>
                <a:path w="3456940" h="2036445">
                  <a:moveTo>
                    <a:pt x="2966872" y="1562100"/>
                  </a:moveTo>
                  <a:lnTo>
                    <a:pt x="2961538" y="1549400"/>
                  </a:lnTo>
                  <a:lnTo>
                    <a:pt x="2952927" y="1562100"/>
                  </a:lnTo>
                  <a:lnTo>
                    <a:pt x="2952115" y="1562100"/>
                  </a:lnTo>
                  <a:lnTo>
                    <a:pt x="2955163" y="1574800"/>
                  </a:lnTo>
                  <a:lnTo>
                    <a:pt x="2960205" y="1574800"/>
                  </a:lnTo>
                  <a:lnTo>
                    <a:pt x="2965424" y="1562100"/>
                  </a:lnTo>
                  <a:lnTo>
                    <a:pt x="2966872" y="1562100"/>
                  </a:lnTo>
                  <a:close/>
                </a:path>
                <a:path w="3456940" h="2036445">
                  <a:moveTo>
                    <a:pt x="2966872" y="1358900"/>
                  </a:moveTo>
                  <a:lnTo>
                    <a:pt x="2964980" y="1358900"/>
                  </a:lnTo>
                  <a:lnTo>
                    <a:pt x="2960408" y="1346200"/>
                  </a:lnTo>
                  <a:lnTo>
                    <a:pt x="2953816" y="1358900"/>
                  </a:lnTo>
                  <a:lnTo>
                    <a:pt x="2951594" y="1358900"/>
                  </a:lnTo>
                  <a:lnTo>
                    <a:pt x="2956585" y="1371600"/>
                  </a:lnTo>
                  <a:lnTo>
                    <a:pt x="2965424" y="1371600"/>
                  </a:lnTo>
                  <a:lnTo>
                    <a:pt x="2966872" y="1358900"/>
                  </a:lnTo>
                  <a:close/>
                </a:path>
                <a:path w="3456940" h="2036445">
                  <a:moveTo>
                    <a:pt x="2967736" y="546100"/>
                  </a:moveTo>
                  <a:lnTo>
                    <a:pt x="2952140" y="546100"/>
                  </a:lnTo>
                  <a:lnTo>
                    <a:pt x="2955937" y="558800"/>
                  </a:lnTo>
                  <a:lnTo>
                    <a:pt x="2966313" y="558800"/>
                  </a:lnTo>
                  <a:lnTo>
                    <a:pt x="2967736" y="546100"/>
                  </a:lnTo>
                  <a:close/>
                </a:path>
                <a:path w="3456940" h="2036445">
                  <a:moveTo>
                    <a:pt x="2968371" y="1473200"/>
                  </a:moveTo>
                  <a:lnTo>
                    <a:pt x="2952115" y="1473200"/>
                  </a:lnTo>
                  <a:lnTo>
                    <a:pt x="2952927" y="1485900"/>
                  </a:lnTo>
                  <a:lnTo>
                    <a:pt x="2966872" y="1485900"/>
                  </a:lnTo>
                  <a:lnTo>
                    <a:pt x="2968371" y="1473200"/>
                  </a:lnTo>
                  <a:close/>
                </a:path>
                <a:path w="3456940" h="2036445">
                  <a:moveTo>
                    <a:pt x="2968663" y="215900"/>
                  </a:moveTo>
                  <a:lnTo>
                    <a:pt x="2968104" y="203200"/>
                  </a:lnTo>
                  <a:lnTo>
                    <a:pt x="2954820" y="203200"/>
                  </a:lnTo>
                  <a:lnTo>
                    <a:pt x="2953423" y="215900"/>
                  </a:lnTo>
                  <a:lnTo>
                    <a:pt x="2968663" y="215900"/>
                  </a:lnTo>
                  <a:close/>
                </a:path>
                <a:path w="3456940" h="2036445">
                  <a:moveTo>
                    <a:pt x="2968993" y="368300"/>
                  </a:moveTo>
                  <a:lnTo>
                    <a:pt x="2967215" y="355600"/>
                  </a:lnTo>
                  <a:lnTo>
                    <a:pt x="2952394" y="355600"/>
                  </a:lnTo>
                  <a:lnTo>
                    <a:pt x="2954718" y="368300"/>
                  </a:lnTo>
                  <a:lnTo>
                    <a:pt x="2968993" y="368300"/>
                  </a:lnTo>
                  <a:close/>
                </a:path>
                <a:path w="3456940" h="2036445">
                  <a:moveTo>
                    <a:pt x="2971177" y="698500"/>
                  </a:moveTo>
                  <a:lnTo>
                    <a:pt x="2970784" y="685800"/>
                  </a:lnTo>
                  <a:lnTo>
                    <a:pt x="2956725" y="685800"/>
                  </a:lnTo>
                  <a:lnTo>
                    <a:pt x="2955607" y="698500"/>
                  </a:lnTo>
                  <a:lnTo>
                    <a:pt x="2971177" y="698500"/>
                  </a:lnTo>
                  <a:close/>
                </a:path>
                <a:path w="3456940" h="2036445">
                  <a:moveTo>
                    <a:pt x="2972066" y="609600"/>
                  </a:moveTo>
                  <a:lnTo>
                    <a:pt x="2968993" y="596900"/>
                  </a:lnTo>
                  <a:lnTo>
                    <a:pt x="2964535" y="596900"/>
                  </a:lnTo>
                  <a:lnTo>
                    <a:pt x="2964840" y="584200"/>
                  </a:lnTo>
                  <a:lnTo>
                    <a:pt x="2949841" y="584200"/>
                  </a:lnTo>
                  <a:lnTo>
                    <a:pt x="2952597" y="596900"/>
                  </a:lnTo>
                  <a:lnTo>
                    <a:pt x="2963253" y="596900"/>
                  </a:lnTo>
                  <a:lnTo>
                    <a:pt x="2956496" y="609600"/>
                  </a:lnTo>
                  <a:lnTo>
                    <a:pt x="2958109" y="609600"/>
                  </a:lnTo>
                  <a:lnTo>
                    <a:pt x="2962643" y="622300"/>
                  </a:lnTo>
                  <a:lnTo>
                    <a:pt x="2967672" y="609600"/>
                  </a:lnTo>
                  <a:lnTo>
                    <a:pt x="2972066" y="609600"/>
                  </a:lnTo>
                  <a:close/>
                </a:path>
                <a:path w="3456940" h="2036445">
                  <a:moveTo>
                    <a:pt x="2972371" y="1041400"/>
                  </a:moveTo>
                  <a:lnTo>
                    <a:pt x="2969895" y="1028700"/>
                  </a:lnTo>
                  <a:lnTo>
                    <a:pt x="2960065" y="1028700"/>
                  </a:lnTo>
                  <a:lnTo>
                    <a:pt x="2956737" y="1041400"/>
                  </a:lnTo>
                  <a:lnTo>
                    <a:pt x="2972371" y="1041400"/>
                  </a:lnTo>
                  <a:close/>
                </a:path>
                <a:path w="3456940" h="2036445">
                  <a:moveTo>
                    <a:pt x="2972562" y="419100"/>
                  </a:moveTo>
                  <a:lnTo>
                    <a:pt x="2972041" y="406400"/>
                  </a:lnTo>
                  <a:lnTo>
                    <a:pt x="2964980" y="393700"/>
                  </a:lnTo>
                  <a:lnTo>
                    <a:pt x="2959265" y="406400"/>
                  </a:lnTo>
                  <a:lnTo>
                    <a:pt x="2962745" y="419100"/>
                  </a:lnTo>
                  <a:lnTo>
                    <a:pt x="2972562" y="419100"/>
                  </a:lnTo>
                  <a:close/>
                </a:path>
                <a:path w="3456940" h="2036445">
                  <a:moveTo>
                    <a:pt x="2973463" y="800100"/>
                  </a:moveTo>
                  <a:lnTo>
                    <a:pt x="2971673" y="787400"/>
                  </a:lnTo>
                  <a:lnTo>
                    <a:pt x="2954718" y="787400"/>
                  </a:lnTo>
                  <a:lnTo>
                    <a:pt x="2954718" y="800100"/>
                  </a:lnTo>
                  <a:lnTo>
                    <a:pt x="2973463" y="800100"/>
                  </a:lnTo>
                  <a:close/>
                </a:path>
                <a:path w="3456940" h="2036445">
                  <a:moveTo>
                    <a:pt x="2973463" y="292100"/>
                  </a:moveTo>
                  <a:lnTo>
                    <a:pt x="2972562" y="279400"/>
                  </a:lnTo>
                  <a:lnTo>
                    <a:pt x="2958287" y="279400"/>
                  </a:lnTo>
                  <a:lnTo>
                    <a:pt x="2956877" y="292100"/>
                  </a:lnTo>
                  <a:lnTo>
                    <a:pt x="2973463" y="292100"/>
                  </a:lnTo>
                  <a:close/>
                </a:path>
                <a:path w="3456940" h="2036445">
                  <a:moveTo>
                    <a:pt x="2975813" y="977900"/>
                  </a:moveTo>
                  <a:lnTo>
                    <a:pt x="2960268" y="977900"/>
                  </a:lnTo>
                  <a:lnTo>
                    <a:pt x="2963646" y="990600"/>
                  </a:lnTo>
                  <a:lnTo>
                    <a:pt x="2974467" y="990600"/>
                  </a:lnTo>
                  <a:lnTo>
                    <a:pt x="2975813" y="977900"/>
                  </a:lnTo>
                  <a:close/>
                </a:path>
                <a:path w="3456940" h="2036445">
                  <a:moveTo>
                    <a:pt x="2977210" y="1638300"/>
                  </a:moveTo>
                  <a:lnTo>
                    <a:pt x="2975356" y="1638300"/>
                  </a:lnTo>
                  <a:lnTo>
                    <a:pt x="2970987" y="1625600"/>
                  </a:lnTo>
                  <a:lnTo>
                    <a:pt x="2964535" y="1638300"/>
                  </a:lnTo>
                  <a:lnTo>
                    <a:pt x="2962300" y="1638300"/>
                  </a:lnTo>
                  <a:lnTo>
                    <a:pt x="2967050" y="1651000"/>
                  </a:lnTo>
                  <a:lnTo>
                    <a:pt x="2976143" y="1651000"/>
                  </a:lnTo>
                  <a:lnTo>
                    <a:pt x="2977210" y="1638300"/>
                  </a:lnTo>
                  <a:close/>
                </a:path>
                <a:path w="3456940" h="2036445">
                  <a:moveTo>
                    <a:pt x="2977210" y="1397000"/>
                  </a:moveTo>
                  <a:lnTo>
                    <a:pt x="2961576" y="1397000"/>
                  </a:lnTo>
                  <a:lnTo>
                    <a:pt x="2964535" y="1409700"/>
                  </a:lnTo>
                  <a:lnTo>
                    <a:pt x="2975356" y="1409700"/>
                  </a:lnTo>
                  <a:lnTo>
                    <a:pt x="2977210" y="1397000"/>
                  </a:lnTo>
                  <a:close/>
                </a:path>
                <a:path w="3456940" h="2036445">
                  <a:moveTo>
                    <a:pt x="2978810" y="647700"/>
                  </a:moveTo>
                  <a:lnTo>
                    <a:pt x="2975241" y="647700"/>
                  </a:lnTo>
                  <a:lnTo>
                    <a:pt x="2972562" y="635000"/>
                  </a:lnTo>
                  <a:lnTo>
                    <a:pt x="2967215" y="647700"/>
                  </a:lnTo>
                  <a:lnTo>
                    <a:pt x="2961487" y="647700"/>
                  </a:lnTo>
                  <a:lnTo>
                    <a:pt x="2964307" y="660400"/>
                  </a:lnTo>
                  <a:lnTo>
                    <a:pt x="2971482" y="660400"/>
                  </a:lnTo>
                  <a:lnTo>
                    <a:pt x="2978810" y="647700"/>
                  </a:lnTo>
                  <a:close/>
                </a:path>
                <a:path w="3456940" h="2036445">
                  <a:moveTo>
                    <a:pt x="2979712" y="1612900"/>
                  </a:moveTo>
                  <a:lnTo>
                    <a:pt x="2977985" y="1600200"/>
                  </a:lnTo>
                  <a:lnTo>
                    <a:pt x="2966148" y="1600200"/>
                  </a:lnTo>
                  <a:lnTo>
                    <a:pt x="2965424" y="1612900"/>
                  </a:lnTo>
                  <a:lnTo>
                    <a:pt x="2979712" y="1612900"/>
                  </a:lnTo>
                  <a:close/>
                </a:path>
                <a:path w="3456940" h="2036445">
                  <a:moveTo>
                    <a:pt x="2979712" y="1435100"/>
                  </a:moveTo>
                  <a:lnTo>
                    <a:pt x="2975241" y="1422400"/>
                  </a:lnTo>
                  <a:lnTo>
                    <a:pt x="2965424" y="1422400"/>
                  </a:lnTo>
                  <a:lnTo>
                    <a:pt x="2966148" y="1435100"/>
                  </a:lnTo>
                  <a:lnTo>
                    <a:pt x="2979712" y="1435100"/>
                  </a:lnTo>
                  <a:close/>
                </a:path>
                <a:path w="3456940" h="2036445">
                  <a:moveTo>
                    <a:pt x="2979712" y="774700"/>
                  </a:moveTo>
                  <a:lnTo>
                    <a:pt x="2978810" y="762000"/>
                  </a:lnTo>
                  <a:lnTo>
                    <a:pt x="2965424" y="762000"/>
                  </a:lnTo>
                  <a:lnTo>
                    <a:pt x="2964535" y="774700"/>
                  </a:lnTo>
                  <a:lnTo>
                    <a:pt x="2970784" y="774700"/>
                  </a:lnTo>
                  <a:lnTo>
                    <a:pt x="2973463" y="787400"/>
                  </a:lnTo>
                  <a:lnTo>
                    <a:pt x="2979712" y="774700"/>
                  </a:lnTo>
                  <a:close/>
                </a:path>
                <a:path w="3456940" h="2036445">
                  <a:moveTo>
                    <a:pt x="2980601" y="114300"/>
                  </a:moveTo>
                  <a:lnTo>
                    <a:pt x="2980017" y="101600"/>
                  </a:lnTo>
                  <a:lnTo>
                    <a:pt x="2967799" y="101600"/>
                  </a:lnTo>
                  <a:lnTo>
                    <a:pt x="2967215" y="114300"/>
                  </a:lnTo>
                  <a:lnTo>
                    <a:pt x="2980601" y="114300"/>
                  </a:lnTo>
                  <a:close/>
                </a:path>
                <a:path w="3456940" h="2036445">
                  <a:moveTo>
                    <a:pt x="2981490" y="889000"/>
                  </a:moveTo>
                  <a:lnTo>
                    <a:pt x="2980601" y="889000"/>
                  </a:lnTo>
                  <a:lnTo>
                    <a:pt x="2980931" y="889787"/>
                  </a:lnTo>
                  <a:lnTo>
                    <a:pt x="2981490" y="889000"/>
                  </a:lnTo>
                  <a:close/>
                </a:path>
                <a:path w="3456940" h="2036445">
                  <a:moveTo>
                    <a:pt x="2981490" y="736600"/>
                  </a:moveTo>
                  <a:lnTo>
                    <a:pt x="2980601" y="723900"/>
                  </a:lnTo>
                  <a:lnTo>
                    <a:pt x="2968307" y="723900"/>
                  </a:lnTo>
                  <a:lnTo>
                    <a:pt x="2965983" y="736600"/>
                  </a:lnTo>
                  <a:lnTo>
                    <a:pt x="2981490" y="736600"/>
                  </a:lnTo>
                  <a:close/>
                </a:path>
                <a:path w="3456940" h="2036445">
                  <a:moveTo>
                    <a:pt x="2981769" y="1752600"/>
                  </a:moveTo>
                  <a:lnTo>
                    <a:pt x="2981490" y="1739900"/>
                  </a:lnTo>
                  <a:lnTo>
                    <a:pt x="2968104" y="1739900"/>
                  </a:lnTo>
                  <a:lnTo>
                    <a:pt x="2967215" y="1752600"/>
                  </a:lnTo>
                  <a:lnTo>
                    <a:pt x="2981769" y="1752600"/>
                  </a:lnTo>
                  <a:close/>
                </a:path>
                <a:path w="3456940" h="2036445">
                  <a:moveTo>
                    <a:pt x="2981769" y="1282700"/>
                  </a:moveTo>
                  <a:lnTo>
                    <a:pt x="2967215" y="1282700"/>
                  </a:lnTo>
                  <a:lnTo>
                    <a:pt x="2968104" y="1295400"/>
                  </a:lnTo>
                  <a:lnTo>
                    <a:pt x="2981490" y="1295400"/>
                  </a:lnTo>
                  <a:lnTo>
                    <a:pt x="2981769" y="1282700"/>
                  </a:lnTo>
                  <a:close/>
                </a:path>
                <a:path w="3456940" h="2036445">
                  <a:moveTo>
                    <a:pt x="2983280" y="12700"/>
                  </a:moveTo>
                  <a:lnTo>
                    <a:pt x="2971673" y="0"/>
                  </a:lnTo>
                  <a:lnTo>
                    <a:pt x="2969476" y="12700"/>
                  </a:lnTo>
                  <a:lnTo>
                    <a:pt x="2972790" y="12700"/>
                  </a:lnTo>
                  <a:lnTo>
                    <a:pt x="2978454" y="25400"/>
                  </a:lnTo>
                  <a:lnTo>
                    <a:pt x="2983280" y="12700"/>
                  </a:lnTo>
                  <a:close/>
                </a:path>
                <a:path w="3456940" h="2036445">
                  <a:moveTo>
                    <a:pt x="2984169" y="1054100"/>
                  </a:moveTo>
                  <a:lnTo>
                    <a:pt x="2967215" y="1054100"/>
                  </a:lnTo>
                  <a:lnTo>
                    <a:pt x="2968993" y="1066800"/>
                  </a:lnTo>
                  <a:lnTo>
                    <a:pt x="2979712" y="1066800"/>
                  </a:lnTo>
                  <a:lnTo>
                    <a:pt x="2984169" y="1054100"/>
                  </a:lnTo>
                  <a:close/>
                </a:path>
                <a:path w="3456940" h="2036445">
                  <a:moveTo>
                    <a:pt x="2984169" y="482600"/>
                  </a:moveTo>
                  <a:lnTo>
                    <a:pt x="2982391" y="457200"/>
                  </a:lnTo>
                  <a:lnTo>
                    <a:pt x="2971088" y="457200"/>
                  </a:lnTo>
                  <a:lnTo>
                    <a:pt x="2975241" y="444500"/>
                  </a:lnTo>
                  <a:lnTo>
                    <a:pt x="2958287" y="444500"/>
                  </a:lnTo>
                  <a:lnTo>
                    <a:pt x="2961436" y="457200"/>
                  </a:lnTo>
                  <a:lnTo>
                    <a:pt x="2968993" y="457200"/>
                  </a:lnTo>
                  <a:lnTo>
                    <a:pt x="2965424" y="469900"/>
                  </a:lnTo>
                  <a:lnTo>
                    <a:pt x="2968104" y="482600"/>
                  </a:lnTo>
                  <a:lnTo>
                    <a:pt x="2984169" y="482600"/>
                  </a:lnTo>
                  <a:close/>
                </a:path>
                <a:path w="3456940" h="2036445">
                  <a:moveTo>
                    <a:pt x="2985719" y="1790700"/>
                  </a:moveTo>
                  <a:lnTo>
                    <a:pt x="2983280" y="1778000"/>
                  </a:lnTo>
                  <a:lnTo>
                    <a:pt x="2972562" y="1778000"/>
                  </a:lnTo>
                  <a:lnTo>
                    <a:pt x="2967215" y="1790700"/>
                  </a:lnTo>
                  <a:lnTo>
                    <a:pt x="2985719" y="1790700"/>
                  </a:lnTo>
                  <a:close/>
                </a:path>
                <a:path w="3456940" h="2036445">
                  <a:moveTo>
                    <a:pt x="2985719" y="1244600"/>
                  </a:moveTo>
                  <a:lnTo>
                    <a:pt x="2970784" y="1244600"/>
                  </a:lnTo>
                  <a:lnTo>
                    <a:pt x="2967215" y="1257300"/>
                  </a:lnTo>
                  <a:lnTo>
                    <a:pt x="2983280" y="1257300"/>
                  </a:lnTo>
                  <a:lnTo>
                    <a:pt x="2985719" y="1244600"/>
                  </a:lnTo>
                  <a:close/>
                </a:path>
                <a:path w="3456940" h="2036445">
                  <a:moveTo>
                    <a:pt x="2985719" y="863600"/>
                  </a:moveTo>
                  <a:lnTo>
                    <a:pt x="2984055" y="863600"/>
                  </a:lnTo>
                  <a:lnTo>
                    <a:pt x="2978886" y="850900"/>
                  </a:lnTo>
                  <a:lnTo>
                    <a:pt x="2970784" y="863600"/>
                  </a:lnTo>
                  <a:lnTo>
                    <a:pt x="2971342" y="863600"/>
                  </a:lnTo>
                  <a:lnTo>
                    <a:pt x="2976181" y="876300"/>
                  </a:lnTo>
                  <a:lnTo>
                    <a:pt x="2983280" y="876300"/>
                  </a:lnTo>
                  <a:lnTo>
                    <a:pt x="2985719" y="863600"/>
                  </a:lnTo>
                  <a:close/>
                </a:path>
                <a:path w="3456940" h="2036445">
                  <a:moveTo>
                    <a:pt x="2985960" y="901700"/>
                  </a:moveTo>
                  <a:lnTo>
                    <a:pt x="2980931" y="889787"/>
                  </a:lnTo>
                  <a:lnTo>
                    <a:pt x="2972562" y="901700"/>
                  </a:lnTo>
                  <a:lnTo>
                    <a:pt x="2971901" y="901700"/>
                  </a:lnTo>
                  <a:lnTo>
                    <a:pt x="2977083" y="914400"/>
                  </a:lnTo>
                  <a:lnTo>
                    <a:pt x="2985960" y="914400"/>
                  </a:lnTo>
                  <a:lnTo>
                    <a:pt x="2985960" y="901700"/>
                  </a:lnTo>
                  <a:close/>
                </a:path>
                <a:path w="3456940" h="2036445">
                  <a:moveTo>
                    <a:pt x="2985960" y="330200"/>
                  </a:moveTo>
                  <a:lnTo>
                    <a:pt x="2985058" y="317500"/>
                  </a:lnTo>
                  <a:lnTo>
                    <a:pt x="2970225" y="317500"/>
                  </a:lnTo>
                  <a:lnTo>
                    <a:pt x="2969704" y="330200"/>
                  </a:lnTo>
                  <a:lnTo>
                    <a:pt x="2985960" y="330200"/>
                  </a:lnTo>
                  <a:close/>
                </a:path>
                <a:path w="3456940" h="2036445">
                  <a:moveTo>
                    <a:pt x="2985986" y="228600"/>
                  </a:moveTo>
                  <a:lnTo>
                    <a:pt x="2982391" y="215900"/>
                  </a:lnTo>
                  <a:lnTo>
                    <a:pt x="2976778" y="215900"/>
                  </a:lnTo>
                  <a:lnTo>
                    <a:pt x="2971673" y="228600"/>
                  </a:lnTo>
                  <a:lnTo>
                    <a:pt x="2974683" y="228600"/>
                  </a:lnTo>
                  <a:lnTo>
                    <a:pt x="2980334" y="241300"/>
                  </a:lnTo>
                  <a:lnTo>
                    <a:pt x="2985058" y="228600"/>
                  </a:lnTo>
                  <a:lnTo>
                    <a:pt x="2985986" y="228600"/>
                  </a:lnTo>
                  <a:close/>
                </a:path>
                <a:path w="3456940" h="2036445">
                  <a:moveTo>
                    <a:pt x="2988297" y="152400"/>
                  </a:moveTo>
                  <a:lnTo>
                    <a:pt x="2970784" y="152400"/>
                  </a:lnTo>
                  <a:lnTo>
                    <a:pt x="2975241" y="165100"/>
                  </a:lnTo>
                  <a:lnTo>
                    <a:pt x="2987522" y="165100"/>
                  </a:lnTo>
                  <a:lnTo>
                    <a:pt x="2988297" y="152400"/>
                  </a:lnTo>
                  <a:close/>
                </a:path>
                <a:path w="3456940" h="2036445">
                  <a:moveTo>
                    <a:pt x="2988640" y="1524000"/>
                  </a:moveTo>
                  <a:lnTo>
                    <a:pt x="2985960" y="1511300"/>
                  </a:lnTo>
                  <a:lnTo>
                    <a:pt x="2975241" y="1511300"/>
                  </a:lnTo>
                  <a:lnTo>
                    <a:pt x="2973463" y="1524000"/>
                  </a:lnTo>
                  <a:lnTo>
                    <a:pt x="2988640" y="1524000"/>
                  </a:lnTo>
                  <a:close/>
                </a:path>
                <a:path w="3456940" h="2036445">
                  <a:moveTo>
                    <a:pt x="2991320" y="1346200"/>
                  </a:moveTo>
                  <a:lnTo>
                    <a:pt x="2983585" y="1333500"/>
                  </a:lnTo>
                  <a:lnTo>
                    <a:pt x="2978366" y="1346200"/>
                  </a:lnTo>
                  <a:lnTo>
                    <a:pt x="2978810" y="1346200"/>
                  </a:lnTo>
                  <a:lnTo>
                    <a:pt x="2983776" y="1358900"/>
                  </a:lnTo>
                  <a:lnTo>
                    <a:pt x="2989084" y="1346200"/>
                  </a:lnTo>
                  <a:lnTo>
                    <a:pt x="2991320" y="1346200"/>
                  </a:lnTo>
                  <a:close/>
                </a:path>
                <a:path w="3456940" h="2036445">
                  <a:moveTo>
                    <a:pt x="2991358" y="63500"/>
                  </a:moveTo>
                  <a:lnTo>
                    <a:pt x="2975483" y="63500"/>
                  </a:lnTo>
                  <a:lnTo>
                    <a:pt x="2979153" y="76200"/>
                  </a:lnTo>
                  <a:lnTo>
                    <a:pt x="2990418" y="76200"/>
                  </a:lnTo>
                  <a:lnTo>
                    <a:pt x="2991358" y="63500"/>
                  </a:lnTo>
                  <a:close/>
                </a:path>
                <a:path w="3456940" h="2036445">
                  <a:moveTo>
                    <a:pt x="2992374" y="1689100"/>
                  </a:moveTo>
                  <a:lnTo>
                    <a:pt x="2976499" y="1689100"/>
                  </a:lnTo>
                  <a:lnTo>
                    <a:pt x="2978366" y="1701800"/>
                  </a:lnTo>
                  <a:lnTo>
                    <a:pt x="2991320" y="1701800"/>
                  </a:lnTo>
                  <a:lnTo>
                    <a:pt x="2992374" y="1689100"/>
                  </a:lnTo>
                  <a:close/>
                </a:path>
                <a:path w="3456940" h="2036445">
                  <a:moveTo>
                    <a:pt x="2993098" y="571500"/>
                  </a:moveTo>
                  <a:lnTo>
                    <a:pt x="2987357" y="558800"/>
                  </a:lnTo>
                  <a:lnTo>
                    <a:pt x="2981934" y="558800"/>
                  </a:lnTo>
                  <a:lnTo>
                    <a:pt x="2978543" y="571500"/>
                  </a:lnTo>
                  <a:lnTo>
                    <a:pt x="2978810" y="571500"/>
                  </a:lnTo>
                  <a:lnTo>
                    <a:pt x="2982176" y="584200"/>
                  </a:lnTo>
                  <a:lnTo>
                    <a:pt x="2987637" y="584200"/>
                  </a:lnTo>
                  <a:lnTo>
                    <a:pt x="2992247" y="571500"/>
                  </a:lnTo>
                  <a:lnTo>
                    <a:pt x="2993098" y="571500"/>
                  </a:lnTo>
                  <a:close/>
                </a:path>
                <a:path w="3456940" h="2036445">
                  <a:moveTo>
                    <a:pt x="2993275" y="952500"/>
                  </a:moveTo>
                  <a:lnTo>
                    <a:pt x="2992209" y="939800"/>
                  </a:lnTo>
                  <a:lnTo>
                    <a:pt x="2982391" y="939800"/>
                  </a:lnTo>
                  <a:lnTo>
                    <a:pt x="2978810" y="952500"/>
                  </a:lnTo>
                  <a:lnTo>
                    <a:pt x="2980601" y="952500"/>
                  </a:lnTo>
                  <a:lnTo>
                    <a:pt x="2987065" y="965200"/>
                  </a:lnTo>
                  <a:lnTo>
                    <a:pt x="2991421" y="952500"/>
                  </a:lnTo>
                  <a:lnTo>
                    <a:pt x="2993275" y="952500"/>
                  </a:lnTo>
                  <a:close/>
                </a:path>
                <a:path w="3456940" h="2036445">
                  <a:moveTo>
                    <a:pt x="2993987" y="800100"/>
                  </a:moveTo>
                  <a:lnTo>
                    <a:pt x="2977921" y="800100"/>
                  </a:lnTo>
                  <a:lnTo>
                    <a:pt x="2977921" y="812800"/>
                  </a:lnTo>
                  <a:lnTo>
                    <a:pt x="2992615" y="812800"/>
                  </a:lnTo>
                  <a:lnTo>
                    <a:pt x="2993987" y="800100"/>
                  </a:lnTo>
                  <a:close/>
                </a:path>
                <a:path w="3456940" h="2036445">
                  <a:moveTo>
                    <a:pt x="2994647" y="533400"/>
                  </a:moveTo>
                  <a:lnTo>
                    <a:pt x="2979712" y="533400"/>
                  </a:lnTo>
                  <a:lnTo>
                    <a:pt x="2982391" y="546100"/>
                  </a:lnTo>
                  <a:lnTo>
                    <a:pt x="2993098" y="546100"/>
                  </a:lnTo>
                  <a:lnTo>
                    <a:pt x="2994647" y="533400"/>
                  </a:lnTo>
                  <a:close/>
                </a:path>
                <a:path w="3456940" h="2036445">
                  <a:moveTo>
                    <a:pt x="2994647" y="254000"/>
                  </a:moveTo>
                  <a:lnTo>
                    <a:pt x="2990304" y="241300"/>
                  </a:lnTo>
                  <a:lnTo>
                    <a:pt x="2984462" y="241300"/>
                  </a:lnTo>
                  <a:lnTo>
                    <a:pt x="2979712" y="254000"/>
                  </a:lnTo>
                  <a:lnTo>
                    <a:pt x="2994647" y="254000"/>
                  </a:lnTo>
                  <a:close/>
                </a:path>
                <a:path w="3456940" h="2036445">
                  <a:moveTo>
                    <a:pt x="2994888" y="1079500"/>
                  </a:moveTo>
                  <a:lnTo>
                    <a:pt x="2989529" y="1066800"/>
                  </a:lnTo>
                  <a:lnTo>
                    <a:pt x="2981490" y="1066800"/>
                  </a:lnTo>
                  <a:lnTo>
                    <a:pt x="2980601" y="1079500"/>
                  </a:lnTo>
                  <a:lnTo>
                    <a:pt x="2981490" y="1079500"/>
                  </a:lnTo>
                  <a:lnTo>
                    <a:pt x="2980601" y="1092200"/>
                  </a:lnTo>
                  <a:lnTo>
                    <a:pt x="2992209" y="1092200"/>
                  </a:lnTo>
                  <a:lnTo>
                    <a:pt x="2994888" y="1079500"/>
                  </a:lnTo>
                  <a:close/>
                </a:path>
                <a:path w="3456940" h="2036445">
                  <a:moveTo>
                    <a:pt x="2995777" y="368300"/>
                  </a:moveTo>
                  <a:lnTo>
                    <a:pt x="2984169" y="368300"/>
                  </a:lnTo>
                  <a:lnTo>
                    <a:pt x="2979712" y="381000"/>
                  </a:lnTo>
                  <a:lnTo>
                    <a:pt x="2995777" y="381000"/>
                  </a:lnTo>
                  <a:lnTo>
                    <a:pt x="2995777" y="368300"/>
                  </a:lnTo>
                  <a:close/>
                </a:path>
                <a:path w="3456940" h="2036445">
                  <a:moveTo>
                    <a:pt x="2997708" y="635000"/>
                  </a:moveTo>
                  <a:lnTo>
                    <a:pt x="2997568" y="622300"/>
                  </a:lnTo>
                  <a:lnTo>
                    <a:pt x="2982391" y="622300"/>
                  </a:lnTo>
                  <a:lnTo>
                    <a:pt x="2983280" y="635000"/>
                  </a:lnTo>
                  <a:lnTo>
                    <a:pt x="2997708" y="635000"/>
                  </a:lnTo>
                  <a:close/>
                </a:path>
                <a:path w="3456940" h="2036445">
                  <a:moveTo>
                    <a:pt x="2998089" y="38100"/>
                  </a:moveTo>
                  <a:lnTo>
                    <a:pt x="2982455" y="38100"/>
                  </a:lnTo>
                  <a:lnTo>
                    <a:pt x="2983280" y="50800"/>
                  </a:lnTo>
                  <a:lnTo>
                    <a:pt x="2997111" y="50800"/>
                  </a:lnTo>
                  <a:lnTo>
                    <a:pt x="2998089" y="38100"/>
                  </a:lnTo>
                  <a:close/>
                </a:path>
                <a:path w="3456940" h="2036445">
                  <a:moveTo>
                    <a:pt x="2999346" y="1600200"/>
                  </a:moveTo>
                  <a:lnTo>
                    <a:pt x="2998495" y="1587500"/>
                  </a:lnTo>
                  <a:lnTo>
                    <a:pt x="2985058" y="1587500"/>
                  </a:lnTo>
                  <a:lnTo>
                    <a:pt x="2984411" y="1600200"/>
                  </a:lnTo>
                  <a:lnTo>
                    <a:pt x="2999346" y="1600200"/>
                  </a:lnTo>
                  <a:close/>
                </a:path>
                <a:path w="3456940" h="2036445">
                  <a:moveTo>
                    <a:pt x="2999346" y="1435100"/>
                  </a:moveTo>
                  <a:lnTo>
                    <a:pt x="2984411" y="1435100"/>
                  </a:lnTo>
                  <a:lnTo>
                    <a:pt x="2985058" y="1447800"/>
                  </a:lnTo>
                  <a:lnTo>
                    <a:pt x="2998495" y="1447800"/>
                  </a:lnTo>
                  <a:lnTo>
                    <a:pt x="2999346" y="1435100"/>
                  </a:lnTo>
                  <a:close/>
                </a:path>
                <a:path w="3456940" h="2036445">
                  <a:moveTo>
                    <a:pt x="2999625" y="1028700"/>
                  </a:moveTo>
                  <a:lnTo>
                    <a:pt x="2997568" y="1016000"/>
                  </a:lnTo>
                  <a:lnTo>
                    <a:pt x="2983496" y="1016000"/>
                  </a:lnTo>
                  <a:lnTo>
                    <a:pt x="2985058" y="1028700"/>
                  </a:lnTo>
                  <a:lnTo>
                    <a:pt x="2999625" y="1028700"/>
                  </a:lnTo>
                  <a:close/>
                </a:path>
                <a:path w="3456940" h="2036445">
                  <a:moveTo>
                    <a:pt x="3000946" y="1562100"/>
                  </a:moveTo>
                  <a:lnTo>
                    <a:pt x="2999676" y="1549400"/>
                  </a:lnTo>
                  <a:lnTo>
                    <a:pt x="2989529" y="1549400"/>
                  </a:lnTo>
                  <a:lnTo>
                    <a:pt x="2985782" y="1562100"/>
                  </a:lnTo>
                  <a:lnTo>
                    <a:pt x="3000946" y="1562100"/>
                  </a:lnTo>
                  <a:close/>
                </a:path>
                <a:path w="3456940" h="2036445">
                  <a:moveTo>
                    <a:pt x="3000946" y="1473200"/>
                  </a:moveTo>
                  <a:lnTo>
                    <a:pt x="2985617" y="1473200"/>
                  </a:lnTo>
                  <a:lnTo>
                    <a:pt x="2985782" y="1485900"/>
                  </a:lnTo>
                  <a:lnTo>
                    <a:pt x="2999676" y="1485900"/>
                  </a:lnTo>
                  <a:lnTo>
                    <a:pt x="3000946" y="1473200"/>
                  </a:lnTo>
                  <a:close/>
                </a:path>
                <a:path w="3456940" h="2036445">
                  <a:moveTo>
                    <a:pt x="3002089" y="1841500"/>
                  </a:moveTo>
                  <a:lnTo>
                    <a:pt x="3001137" y="1828800"/>
                  </a:lnTo>
                  <a:lnTo>
                    <a:pt x="2986849" y="1828800"/>
                  </a:lnTo>
                  <a:lnTo>
                    <a:pt x="2986849" y="1841500"/>
                  </a:lnTo>
                  <a:lnTo>
                    <a:pt x="3002089" y="1841500"/>
                  </a:lnTo>
                  <a:close/>
                </a:path>
                <a:path w="3456940" h="2036445">
                  <a:moveTo>
                    <a:pt x="3002089" y="1206500"/>
                  </a:moveTo>
                  <a:lnTo>
                    <a:pt x="3000133" y="1193800"/>
                  </a:lnTo>
                  <a:lnTo>
                    <a:pt x="2986849" y="1193800"/>
                  </a:lnTo>
                  <a:lnTo>
                    <a:pt x="2986849" y="1206500"/>
                  </a:lnTo>
                  <a:lnTo>
                    <a:pt x="3002089" y="1206500"/>
                  </a:lnTo>
                  <a:close/>
                </a:path>
                <a:path w="3456940" h="2036445">
                  <a:moveTo>
                    <a:pt x="3002356" y="673100"/>
                  </a:moveTo>
                  <a:lnTo>
                    <a:pt x="2986849" y="673100"/>
                  </a:lnTo>
                  <a:lnTo>
                    <a:pt x="2987738" y="685800"/>
                  </a:lnTo>
                  <a:lnTo>
                    <a:pt x="2988411" y="685800"/>
                  </a:lnTo>
                  <a:lnTo>
                    <a:pt x="2986963" y="698500"/>
                  </a:lnTo>
                  <a:lnTo>
                    <a:pt x="3002330" y="698500"/>
                  </a:lnTo>
                  <a:lnTo>
                    <a:pt x="3002026" y="685800"/>
                  </a:lnTo>
                  <a:lnTo>
                    <a:pt x="3000032" y="685800"/>
                  </a:lnTo>
                  <a:lnTo>
                    <a:pt x="3002356" y="673100"/>
                  </a:lnTo>
                  <a:close/>
                </a:path>
                <a:path w="3456940" h="2036445">
                  <a:moveTo>
                    <a:pt x="3003816" y="1663700"/>
                  </a:moveTo>
                  <a:lnTo>
                    <a:pt x="2988640" y="1663700"/>
                  </a:lnTo>
                  <a:lnTo>
                    <a:pt x="2998813" y="1676400"/>
                  </a:lnTo>
                  <a:lnTo>
                    <a:pt x="3003816" y="1663700"/>
                  </a:lnTo>
                  <a:close/>
                </a:path>
                <a:path w="3456940" h="2036445">
                  <a:moveTo>
                    <a:pt x="3003816" y="1371600"/>
                  </a:moveTo>
                  <a:lnTo>
                    <a:pt x="2988640" y="1371600"/>
                  </a:lnTo>
                  <a:lnTo>
                    <a:pt x="2989529" y="1384300"/>
                  </a:lnTo>
                  <a:lnTo>
                    <a:pt x="3001441" y="1384300"/>
                  </a:lnTo>
                  <a:lnTo>
                    <a:pt x="3003816" y="1371600"/>
                  </a:lnTo>
                  <a:close/>
                </a:path>
                <a:path w="3456940" h="2036445">
                  <a:moveTo>
                    <a:pt x="3006013" y="114300"/>
                  </a:moveTo>
                  <a:lnTo>
                    <a:pt x="3003588" y="101600"/>
                  </a:lnTo>
                  <a:lnTo>
                    <a:pt x="2992209" y="101600"/>
                  </a:lnTo>
                  <a:lnTo>
                    <a:pt x="2989529" y="114300"/>
                  </a:lnTo>
                  <a:lnTo>
                    <a:pt x="3006013" y="114300"/>
                  </a:lnTo>
                  <a:close/>
                </a:path>
                <a:path w="3456940" h="2036445">
                  <a:moveTo>
                    <a:pt x="3008604" y="469900"/>
                  </a:moveTo>
                  <a:lnTo>
                    <a:pt x="3008452" y="457200"/>
                  </a:lnTo>
                  <a:lnTo>
                    <a:pt x="2993987" y="457200"/>
                  </a:lnTo>
                  <a:lnTo>
                    <a:pt x="2995777" y="469900"/>
                  </a:lnTo>
                  <a:lnTo>
                    <a:pt x="3008604" y="469900"/>
                  </a:lnTo>
                  <a:close/>
                </a:path>
                <a:path w="3456940" h="2036445">
                  <a:moveTo>
                    <a:pt x="3009163" y="215900"/>
                  </a:moveTo>
                  <a:lnTo>
                    <a:pt x="3008566" y="203200"/>
                  </a:lnTo>
                  <a:lnTo>
                    <a:pt x="2996996" y="203200"/>
                  </a:lnTo>
                  <a:lnTo>
                    <a:pt x="2994888" y="215900"/>
                  </a:lnTo>
                  <a:lnTo>
                    <a:pt x="3009163" y="215900"/>
                  </a:lnTo>
                  <a:close/>
                </a:path>
                <a:path w="3456940" h="2036445">
                  <a:moveTo>
                    <a:pt x="3010065" y="774700"/>
                  </a:moveTo>
                  <a:lnTo>
                    <a:pt x="2991929" y="774700"/>
                  </a:lnTo>
                  <a:lnTo>
                    <a:pt x="2993542" y="787400"/>
                  </a:lnTo>
                  <a:lnTo>
                    <a:pt x="3006483" y="787400"/>
                  </a:lnTo>
                  <a:lnTo>
                    <a:pt x="3010065" y="774700"/>
                  </a:lnTo>
                  <a:close/>
                </a:path>
                <a:path w="3456940" h="2036445">
                  <a:moveTo>
                    <a:pt x="3010065" y="317500"/>
                  </a:moveTo>
                  <a:lnTo>
                    <a:pt x="3003816" y="317500"/>
                  </a:lnTo>
                  <a:lnTo>
                    <a:pt x="3002026" y="304800"/>
                  </a:lnTo>
                  <a:lnTo>
                    <a:pt x="2995777" y="317500"/>
                  </a:lnTo>
                  <a:lnTo>
                    <a:pt x="2997123" y="330200"/>
                  </a:lnTo>
                  <a:lnTo>
                    <a:pt x="3008211" y="330200"/>
                  </a:lnTo>
                  <a:lnTo>
                    <a:pt x="3010065" y="317500"/>
                  </a:lnTo>
                  <a:close/>
                </a:path>
                <a:path w="3456940" h="2036445">
                  <a:moveTo>
                    <a:pt x="3011995" y="139700"/>
                  </a:moveTo>
                  <a:lnTo>
                    <a:pt x="3000260" y="139700"/>
                  </a:lnTo>
                  <a:lnTo>
                    <a:pt x="2997568" y="152400"/>
                  </a:lnTo>
                  <a:lnTo>
                    <a:pt x="3009163" y="152400"/>
                  </a:lnTo>
                  <a:lnTo>
                    <a:pt x="3011995" y="139700"/>
                  </a:lnTo>
                  <a:close/>
                </a:path>
                <a:path w="3456940" h="2036445">
                  <a:moveTo>
                    <a:pt x="3012021" y="596900"/>
                  </a:moveTo>
                  <a:lnTo>
                    <a:pt x="3010624" y="584200"/>
                  </a:lnTo>
                  <a:lnTo>
                    <a:pt x="2995777" y="584200"/>
                  </a:lnTo>
                  <a:lnTo>
                    <a:pt x="2996666" y="596900"/>
                  </a:lnTo>
                  <a:lnTo>
                    <a:pt x="3012021" y="596900"/>
                  </a:lnTo>
                  <a:close/>
                </a:path>
                <a:path w="3456940" h="2036445">
                  <a:moveTo>
                    <a:pt x="3012300" y="76200"/>
                  </a:moveTo>
                  <a:lnTo>
                    <a:pt x="2997225" y="76200"/>
                  </a:lnTo>
                  <a:lnTo>
                    <a:pt x="2997631" y="88900"/>
                  </a:lnTo>
                  <a:lnTo>
                    <a:pt x="3011284" y="88900"/>
                  </a:lnTo>
                  <a:lnTo>
                    <a:pt x="3012300" y="76200"/>
                  </a:lnTo>
                  <a:close/>
                </a:path>
                <a:path w="3456940" h="2036445">
                  <a:moveTo>
                    <a:pt x="3014522" y="1803400"/>
                  </a:moveTo>
                  <a:lnTo>
                    <a:pt x="2998038" y="1803400"/>
                  </a:lnTo>
                  <a:lnTo>
                    <a:pt x="2999575" y="1816100"/>
                  </a:lnTo>
                  <a:lnTo>
                    <a:pt x="3011843" y="1816100"/>
                  </a:lnTo>
                  <a:lnTo>
                    <a:pt x="3014522" y="1803400"/>
                  </a:lnTo>
                  <a:close/>
                </a:path>
                <a:path w="3456940" h="2036445">
                  <a:moveTo>
                    <a:pt x="3014522" y="1231900"/>
                  </a:moveTo>
                  <a:lnTo>
                    <a:pt x="3011843" y="1219200"/>
                  </a:lnTo>
                  <a:lnTo>
                    <a:pt x="3004121" y="1219200"/>
                  </a:lnTo>
                  <a:lnTo>
                    <a:pt x="2999575" y="1231900"/>
                  </a:lnTo>
                  <a:lnTo>
                    <a:pt x="2999346" y="1231900"/>
                  </a:lnTo>
                  <a:lnTo>
                    <a:pt x="3010954" y="1244600"/>
                  </a:lnTo>
                  <a:lnTo>
                    <a:pt x="3014522" y="1231900"/>
                  </a:lnTo>
                  <a:close/>
                </a:path>
                <a:path w="3456940" h="2036445">
                  <a:moveTo>
                    <a:pt x="3015411" y="1524000"/>
                  </a:moveTo>
                  <a:lnTo>
                    <a:pt x="3003727" y="1524000"/>
                  </a:lnTo>
                  <a:lnTo>
                    <a:pt x="3000235" y="1536700"/>
                  </a:lnTo>
                  <a:lnTo>
                    <a:pt x="3014522" y="1536700"/>
                  </a:lnTo>
                  <a:lnTo>
                    <a:pt x="3015411" y="1524000"/>
                  </a:lnTo>
                  <a:close/>
                </a:path>
                <a:path w="3456940" h="2036445">
                  <a:moveTo>
                    <a:pt x="3015411" y="1511300"/>
                  </a:moveTo>
                  <a:lnTo>
                    <a:pt x="3014522" y="1498600"/>
                  </a:lnTo>
                  <a:lnTo>
                    <a:pt x="3000235" y="1498600"/>
                  </a:lnTo>
                  <a:lnTo>
                    <a:pt x="3003727" y="1511300"/>
                  </a:lnTo>
                  <a:lnTo>
                    <a:pt x="3015411" y="1511300"/>
                  </a:lnTo>
                  <a:close/>
                </a:path>
                <a:path w="3456940" h="2036445">
                  <a:moveTo>
                    <a:pt x="3016085" y="876300"/>
                  </a:moveTo>
                  <a:lnTo>
                    <a:pt x="3001200" y="876300"/>
                  </a:lnTo>
                  <a:lnTo>
                    <a:pt x="3002026" y="889000"/>
                  </a:lnTo>
                  <a:lnTo>
                    <a:pt x="3015196" y="889000"/>
                  </a:lnTo>
                  <a:lnTo>
                    <a:pt x="3016085" y="876300"/>
                  </a:lnTo>
                  <a:close/>
                </a:path>
                <a:path w="3456940" h="2036445">
                  <a:moveTo>
                    <a:pt x="3016313" y="1701800"/>
                  </a:moveTo>
                  <a:lnTo>
                    <a:pt x="3005264" y="1701800"/>
                  </a:lnTo>
                  <a:lnTo>
                    <a:pt x="3001581" y="1714500"/>
                  </a:lnTo>
                  <a:lnTo>
                    <a:pt x="3016313" y="1714500"/>
                  </a:lnTo>
                  <a:lnTo>
                    <a:pt x="3016313" y="1701800"/>
                  </a:lnTo>
                  <a:close/>
                </a:path>
                <a:path w="3456940" h="2036445">
                  <a:moveTo>
                    <a:pt x="3016313" y="1320800"/>
                  </a:moveTo>
                  <a:lnTo>
                    <a:pt x="3005264" y="1320800"/>
                  </a:lnTo>
                  <a:lnTo>
                    <a:pt x="3001581" y="1333500"/>
                  </a:lnTo>
                  <a:lnTo>
                    <a:pt x="3016313" y="1333500"/>
                  </a:lnTo>
                  <a:lnTo>
                    <a:pt x="3016313" y="1320800"/>
                  </a:lnTo>
                  <a:close/>
                </a:path>
                <a:path w="3456940" h="2036445">
                  <a:moveTo>
                    <a:pt x="3016313" y="508000"/>
                  </a:moveTo>
                  <a:lnTo>
                    <a:pt x="3011728" y="495300"/>
                  </a:lnTo>
                  <a:lnTo>
                    <a:pt x="3005632" y="495300"/>
                  </a:lnTo>
                  <a:lnTo>
                    <a:pt x="3001137" y="508000"/>
                  </a:lnTo>
                  <a:lnTo>
                    <a:pt x="3000997" y="508000"/>
                  </a:lnTo>
                  <a:lnTo>
                    <a:pt x="3005378" y="520700"/>
                  </a:lnTo>
                  <a:lnTo>
                    <a:pt x="3011424" y="520700"/>
                  </a:lnTo>
                  <a:lnTo>
                    <a:pt x="3016313" y="508000"/>
                  </a:lnTo>
                  <a:close/>
                </a:path>
                <a:path w="3456940" h="2036445">
                  <a:moveTo>
                    <a:pt x="3017088" y="241300"/>
                  </a:moveTo>
                  <a:lnTo>
                    <a:pt x="3002026" y="241300"/>
                  </a:lnTo>
                  <a:lnTo>
                    <a:pt x="3002026" y="254000"/>
                  </a:lnTo>
                  <a:lnTo>
                    <a:pt x="3012198" y="254000"/>
                  </a:lnTo>
                  <a:lnTo>
                    <a:pt x="3017088" y="241300"/>
                  </a:lnTo>
                  <a:close/>
                </a:path>
                <a:path w="3456940" h="2036445">
                  <a:moveTo>
                    <a:pt x="3017253" y="558800"/>
                  </a:moveTo>
                  <a:lnTo>
                    <a:pt x="3015196" y="546100"/>
                  </a:lnTo>
                  <a:lnTo>
                    <a:pt x="3004705" y="546100"/>
                  </a:lnTo>
                  <a:lnTo>
                    <a:pt x="3001492" y="558800"/>
                  </a:lnTo>
                  <a:lnTo>
                    <a:pt x="3017253" y="558800"/>
                  </a:lnTo>
                  <a:close/>
                </a:path>
                <a:path w="3456940" h="2036445">
                  <a:moveTo>
                    <a:pt x="3018980" y="723900"/>
                  </a:moveTo>
                  <a:lnTo>
                    <a:pt x="3017202" y="711200"/>
                  </a:lnTo>
                  <a:lnTo>
                    <a:pt x="3003918" y="711200"/>
                  </a:lnTo>
                  <a:lnTo>
                    <a:pt x="3002267" y="723900"/>
                  </a:lnTo>
                  <a:lnTo>
                    <a:pt x="3018980" y="723900"/>
                  </a:lnTo>
                  <a:close/>
                </a:path>
                <a:path w="3456940" h="2036445">
                  <a:moveTo>
                    <a:pt x="3019552" y="660400"/>
                  </a:moveTo>
                  <a:lnTo>
                    <a:pt x="3018980" y="647700"/>
                  </a:lnTo>
                  <a:lnTo>
                    <a:pt x="3005150" y="647700"/>
                  </a:lnTo>
                  <a:lnTo>
                    <a:pt x="3004426" y="660400"/>
                  </a:lnTo>
                  <a:lnTo>
                    <a:pt x="3019552" y="660400"/>
                  </a:lnTo>
                  <a:close/>
                </a:path>
                <a:path w="3456940" h="2036445">
                  <a:moveTo>
                    <a:pt x="3019882" y="368300"/>
                  </a:moveTo>
                  <a:lnTo>
                    <a:pt x="3011843" y="355600"/>
                  </a:lnTo>
                  <a:lnTo>
                    <a:pt x="3000235" y="355600"/>
                  </a:lnTo>
                  <a:lnTo>
                    <a:pt x="3001137" y="368300"/>
                  </a:lnTo>
                  <a:lnTo>
                    <a:pt x="3019882" y="368300"/>
                  </a:lnTo>
                  <a:close/>
                </a:path>
                <a:path w="3456940" h="2036445">
                  <a:moveTo>
                    <a:pt x="3021215" y="927100"/>
                  </a:moveTo>
                  <a:lnTo>
                    <a:pt x="3016478" y="914400"/>
                  </a:lnTo>
                  <a:lnTo>
                    <a:pt x="3007385" y="914400"/>
                  </a:lnTo>
                  <a:lnTo>
                    <a:pt x="3005925" y="927100"/>
                  </a:lnTo>
                  <a:lnTo>
                    <a:pt x="3007830" y="927100"/>
                  </a:lnTo>
                  <a:lnTo>
                    <a:pt x="3012402" y="939800"/>
                  </a:lnTo>
                  <a:lnTo>
                    <a:pt x="3018980" y="927100"/>
                  </a:lnTo>
                  <a:lnTo>
                    <a:pt x="3021215" y="927100"/>
                  </a:lnTo>
                  <a:close/>
                </a:path>
                <a:path w="3456940" h="2036445">
                  <a:moveTo>
                    <a:pt x="3021660" y="190500"/>
                  </a:moveTo>
                  <a:lnTo>
                    <a:pt x="3019882" y="177800"/>
                  </a:lnTo>
                  <a:lnTo>
                    <a:pt x="3005594" y="177800"/>
                  </a:lnTo>
                  <a:lnTo>
                    <a:pt x="3010065" y="190500"/>
                  </a:lnTo>
                  <a:lnTo>
                    <a:pt x="3021660" y="190500"/>
                  </a:lnTo>
                  <a:close/>
                </a:path>
                <a:path w="3456940" h="2036445">
                  <a:moveTo>
                    <a:pt x="3022193" y="279400"/>
                  </a:moveTo>
                  <a:lnTo>
                    <a:pt x="3017647" y="266700"/>
                  </a:lnTo>
                  <a:lnTo>
                    <a:pt x="3011767" y="266700"/>
                  </a:lnTo>
                  <a:lnTo>
                    <a:pt x="3007385" y="279400"/>
                  </a:lnTo>
                  <a:lnTo>
                    <a:pt x="3022193" y="279400"/>
                  </a:lnTo>
                  <a:close/>
                </a:path>
                <a:path w="3456940" h="2036445">
                  <a:moveTo>
                    <a:pt x="3022562" y="1854200"/>
                  </a:moveTo>
                  <a:lnTo>
                    <a:pt x="3006483" y="1854200"/>
                  </a:lnTo>
                  <a:lnTo>
                    <a:pt x="3007385" y="1866900"/>
                  </a:lnTo>
                  <a:lnTo>
                    <a:pt x="3021660" y="1866900"/>
                  </a:lnTo>
                  <a:lnTo>
                    <a:pt x="3022562" y="1854200"/>
                  </a:lnTo>
                  <a:close/>
                </a:path>
                <a:path w="3456940" h="2036445">
                  <a:moveTo>
                    <a:pt x="3022562" y="1181100"/>
                  </a:moveTo>
                  <a:lnTo>
                    <a:pt x="3021660" y="1168400"/>
                  </a:lnTo>
                  <a:lnTo>
                    <a:pt x="3007385" y="1168400"/>
                  </a:lnTo>
                  <a:lnTo>
                    <a:pt x="3006483" y="1181100"/>
                  </a:lnTo>
                  <a:lnTo>
                    <a:pt x="3011843" y="1193800"/>
                  </a:lnTo>
                  <a:lnTo>
                    <a:pt x="3016313" y="1181100"/>
                  </a:lnTo>
                  <a:lnTo>
                    <a:pt x="3022562" y="1181100"/>
                  </a:lnTo>
                  <a:close/>
                </a:path>
                <a:path w="3456940" h="2036445">
                  <a:moveTo>
                    <a:pt x="3022562" y="1054100"/>
                  </a:moveTo>
                  <a:lnTo>
                    <a:pt x="3022092" y="1041400"/>
                  </a:lnTo>
                  <a:lnTo>
                    <a:pt x="3010128" y="1041400"/>
                  </a:lnTo>
                  <a:lnTo>
                    <a:pt x="3009163" y="1054100"/>
                  </a:lnTo>
                  <a:lnTo>
                    <a:pt x="3022562" y="1054100"/>
                  </a:lnTo>
                  <a:close/>
                </a:path>
                <a:path w="3456940" h="2036445">
                  <a:moveTo>
                    <a:pt x="3022562" y="825500"/>
                  </a:moveTo>
                  <a:lnTo>
                    <a:pt x="3007385" y="825500"/>
                  </a:lnTo>
                  <a:lnTo>
                    <a:pt x="3007385" y="838200"/>
                  </a:lnTo>
                  <a:lnTo>
                    <a:pt x="3021660" y="838200"/>
                  </a:lnTo>
                  <a:lnTo>
                    <a:pt x="3022562" y="825500"/>
                  </a:lnTo>
                  <a:close/>
                </a:path>
                <a:path w="3456940" h="2036445">
                  <a:moveTo>
                    <a:pt x="3023451" y="1600200"/>
                  </a:moveTo>
                  <a:lnTo>
                    <a:pt x="3021660" y="1587500"/>
                  </a:lnTo>
                  <a:lnTo>
                    <a:pt x="3007385" y="1587500"/>
                  </a:lnTo>
                  <a:lnTo>
                    <a:pt x="3007385" y="1600200"/>
                  </a:lnTo>
                  <a:lnTo>
                    <a:pt x="3023451" y="1600200"/>
                  </a:lnTo>
                  <a:close/>
                </a:path>
                <a:path w="3456940" h="2036445">
                  <a:moveTo>
                    <a:pt x="3023451" y="1435100"/>
                  </a:moveTo>
                  <a:lnTo>
                    <a:pt x="3021558" y="1435100"/>
                  </a:lnTo>
                  <a:lnTo>
                    <a:pt x="3007385" y="1435100"/>
                  </a:lnTo>
                  <a:lnTo>
                    <a:pt x="3007385" y="1447800"/>
                  </a:lnTo>
                  <a:lnTo>
                    <a:pt x="3021660" y="1447800"/>
                  </a:lnTo>
                  <a:lnTo>
                    <a:pt x="3023451" y="1435100"/>
                  </a:lnTo>
                  <a:close/>
                </a:path>
                <a:path w="3456940" h="2036445">
                  <a:moveTo>
                    <a:pt x="3023451" y="749300"/>
                  </a:moveTo>
                  <a:lnTo>
                    <a:pt x="3019882" y="736600"/>
                  </a:lnTo>
                  <a:lnTo>
                    <a:pt x="3008274" y="736600"/>
                  </a:lnTo>
                  <a:lnTo>
                    <a:pt x="3005175" y="749300"/>
                  </a:lnTo>
                  <a:lnTo>
                    <a:pt x="3006941" y="749300"/>
                  </a:lnTo>
                  <a:lnTo>
                    <a:pt x="3012046" y="762000"/>
                  </a:lnTo>
                  <a:lnTo>
                    <a:pt x="3018980" y="749300"/>
                  </a:lnTo>
                  <a:lnTo>
                    <a:pt x="3023451" y="749300"/>
                  </a:lnTo>
                  <a:close/>
                </a:path>
                <a:path w="3456940" h="2036445">
                  <a:moveTo>
                    <a:pt x="3026016" y="304800"/>
                  </a:moveTo>
                  <a:lnTo>
                    <a:pt x="3023666" y="292100"/>
                  </a:lnTo>
                  <a:lnTo>
                    <a:pt x="3018320" y="292100"/>
                  </a:lnTo>
                  <a:lnTo>
                    <a:pt x="3010954" y="304800"/>
                  </a:lnTo>
                  <a:lnTo>
                    <a:pt x="3011538" y="304800"/>
                  </a:lnTo>
                  <a:lnTo>
                    <a:pt x="3015640" y="317500"/>
                  </a:lnTo>
                  <a:lnTo>
                    <a:pt x="3020745" y="317500"/>
                  </a:lnTo>
                  <a:lnTo>
                    <a:pt x="3024340" y="304800"/>
                  </a:lnTo>
                  <a:lnTo>
                    <a:pt x="3026016" y="304800"/>
                  </a:lnTo>
                  <a:close/>
                </a:path>
                <a:path w="3456940" h="2036445">
                  <a:moveTo>
                    <a:pt x="3027019" y="635000"/>
                  </a:moveTo>
                  <a:lnTo>
                    <a:pt x="3025229" y="622300"/>
                  </a:lnTo>
                  <a:lnTo>
                    <a:pt x="3011030" y="622300"/>
                  </a:lnTo>
                  <a:lnTo>
                    <a:pt x="3018091" y="635000"/>
                  </a:lnTo>
                  <a:lnTo>
                    <a:pt x="3027019" y="635000"/>
                  </a:lnTo>
                  <a:close/>
                </a:path>
                <a:path w="3456940" h="2036445">
                  <a:moveTo>
                    <a:pt x="3027019" y="431800"/>
                  </a:moveTo>
                  <a:lnTo>
                    <a:pt x="3011843" y="431800"/>
                  </a:lnTo>
                  <a:lnTo>
                    <a:pt x="3013214" y="444500"/>
                  </a:lnTo>
                  <a:lnTo>
                    <a:pt x="3023641" y="444500"/>
                  </a:lnTo>
                  <a:lnTo>
                    <a:pt x="3027019" y="431800"/>
                  </a:lnTo>
                  <a:close/>
                </a:path>
                <a:path w="3456940" h="2036445">
                  <a:moveTo>
                    <a:pt x="3027908" y="1739900"/>
                  </a:moveTo>
                  <a:lnTo>
                    <a:pt x="3014522" y="1739900"/>
                  </a:lnTo>
                  <a:lnTo>
                    <a:pt x="3013633" y="1752600"/>
                  </a:lnTo>
                  <a:lnTo>
                    <a:pt x="3012732" y="1752600"/>
                  </a:lnTo>
                  <a:lnTo>
                    <a:pt x="3011055" y="1765300"/>
                  </a:lnTo>
                  <a:lnTo>
                    <a:pt x="3027019" y="1765300"/>
                  </a:lnTo>
                  <a:lnTo>
                    <a:pt x="3020771" y="1752600"/>
                  </a:lnTo>
                  <a:lnTo>
                    <a:pt x="3022562" y="1752600"/>
                  </a:lnTo>
                  <a:lnTo>
                    <a:pt x="3027908" y="1739900"/>
                  </a:lnTo>
                  <a:close/>
                </a:path>
                <a:path w="3456940" h="2036445">
                  <a:moveTo>
                    <a:pt x="3027908" y="1295400"/>
                  </a:moveTo>
                  <a:lnTo>
                    <a:pt x="3022562" y="1282700"/>
                  </a:lnTo>
                  <a:lnTo>
                    <a:pt x="3027019" y="1282700"/>
                  </a:lnTo>
                  <a:lnTo>
                    <a:pt x="3025229" y="1270000"/>
                  </a:lnTo>
                  <a:lnTo>
                    <a:pt x="3011055" y="1270000"/>
                  </a:lnTo>
                  <a:lnTo>
                    <a:pt x="3012732" y="1282700"/>
                  </a:lnTo>
                  <a:lnTo>
                    <a:pt x="3020771" y="1282700"/>
                  </a:lnTo>
                  <a:lnTo>
                    <a:pt x="3013633" y="1295400"/>
                  </a:lnTo>
                  <a:lnTo>
                    <a:pt x="3014522" y="1295400"/>
                  </a:lnTo>
                  <a:lnTo>
                    <a:pt x="3018091" y="1308100"/>
                  </a:lnTo>
                  <a:lnTo>
                    <a:pt x="3027908" y="1308100"/>
                  </a:lnTo>
                  <a:lnTo>
                    <a:pt x="3027908" y="1295400"/>
                  </a:lnTo>
                  <a:close/>
                </a:path>
                <a:path w="3456940" h="2036445">
                  <a:moveTo>
                    <a:pt x="3027908" y="965200"/>
                  </a:moveTo>
                  <a:lnTo>
                    <a:pt x="3027692" y="965200"/>
                  </a:lnTo>
                  <a:lnTo>
                    <a:pt x="3022638" y="952500"/>
                  </a:lnTo>
                  <a:lnTo>
                    <a:pt x="3015411" y="965200"/>
                  </a:lnTo>
                  <a:lnTo>
                    <a:pt x="3014726" y="965200"/>
                  </a:lnTo>
                  <a:lnTo>
                    <a:pt x="3018650" y="977900"/>
                  </a:lnTo>
                  <a:lnTo>
                    <a:pt x="3024073" y="977900"/>
                  </a:lnTo>
                  <a:lnTo>
                    <a:pt x="3027908" y="965200"/>
                  </a:lnTo>
                  <a:close/>
                </a:path>
                <a:path w="3456940" h="2036445">
                  <a:moveTo>
                    <a:pt x="3029699" y="812800"/>
                  </a:moveTo>
                  <a:lnTo>
                    <a:pt x="3025229" y="800100"/>
                  </a:lnTo>
                  <a:lnTo>
                    <a:pt x="3010954" y="800100"/>
                  </a:lnTo>
                  <a:lnTo>
                    <a:pt x="3010065" y="812800"/>
                  </a:lnTo>
                  <a:lnTo>
                    <a:pt x="3029699" y="812800"/>
                  </a:lnTo>
                  <a:close/>
                </a:path>
                <a:path w="3456940" h="2036445">
                  <a:moveTo>
                    <a:pt x="3029712" y="469900"/>
                  </a:moveTo>
                  <a:lnTo>
                    <a:pt x="3014522" y="469900"/>
                  </a:lnTo>
                  <a:lnTo>
                    <a:pt x="3014764" y="482600"/>
                  </a:lnTo>
                  <a:lnTo>
                    <a:pt x="3029699" y="482600"/>
                  </a:lnTo>
                  <a:lnTo>
                    <a:pt x="3029712" y="469900"/>
                  </a:lnTo>
                  <a:close/>
                </a:path>
                <a:path w="3456940" h="2036445">
                  <a:moveTo>
                    <a:pt x="3030512" y="1689100"/>
                  </a:moveTo>
                  <a:lnTo>
                    <a:pt x="3027908" y="1676400"/>
                  </a:lnTo>
                  <a:lnTo>
                    <a:pt x="3016872" y="1676400"/>
                  </a:lnTo>
                  <a:lnTo>
                    <a:pt x="3014230" y="1689100"/>
                  </a:lnTo>
                  <a:lnTo>
                    <a:pt x="3030512" y="1689100"/>
                  </a:lnTo>
                  <a:close/>
                </a:path>
                <a:path w="3456940" h="2036445">
                  <a:moveTo>
                    <a:pt x="3030512" y="1358900"/>
                  </a:moveTo>
                  <a:lnTo>
                    <a:pt x="3028581" y="1346200"/>
                  </a:lnTo>
                  <a:lnTo>
                    <a:pt x="3017202" y="1346200"/>
                  </a:lnTo>
                  <a:lnTo>
                    <a:pt x="3014230" y="1358900"/>
                  </a:lnTo>
                  <a:lnTo>
                    <a:pt x="3030512" y="1358900"/>
                  </a:lnTo>
                  <a:close/>
                </a:path>
                <a:path w="3456940" h="2036445">
                  <a:moveTo>
                    <a:pt x="3030588" y="850900"/>
                  </a:moveTo>
                  <a:lnTo>
                    <a:pt x="3015856" y="850900"/>
                  </a:lnTo>
                  <a:lnTo>
                    <a:pt x="3015411" y="863600"/>
                  </a:lnTo>
                  <a:lnTo>
                    <a:pt x="3030588" y="863600"/>
                  </a:lnTo>
                  <a:lnTo>
                    <a:pt x="3030588" y="850900"/>
                  </a:lnTo>
                  <a:close/>
                </a:path>
                <a:path w="3456940" h="2036445">
                  <a:moveTo>
                    <a:pt x="3030588" y="381000"/>
                  </a:moveTo>
                  <a:lnTo>
                    <a:pt x="3018091" y="381000"/>
                  </a:lnTo>
                  <a:lnTo>
                    <a:pt x="3015145" y="393700"/>
                  </a:lnTo>
                  <a:lnTo>
                    <a:pt x="3030588" y="393700"/>
                  </a:lnTo>
                  <a:lnTo>
                    <a:pt x="3030588" y="381000"/>
                  </a:lnTo>
                  <a:close/>
                </a:path>
                <a:path w="3456940" h="2036445">
                  <a:moveTo>
                    <a:pt x="3031261" y="63500"/>
                  </a:moveTo>
                  <a:lnTo>
                    <a:pt x="3030791" y="50800"/>
                  </a:lnTo>
                  <a:lnTo>
                    <a:pt x="3018980" y="50800"/>
                  </a:lnTo>
                  <a:lnTo>
                    <a:pt x="3010954" y="63500"/>
                  </a:lnTo>
                  <a:lnTo>
                    <a:pt x="3031261" y="63500"/>
                  </a:lnTo>
                  <a:close/>
                </a:path>
                <a:path w="3456940" h="2036445">
                  <a:moveTo>
                    <a:pt x="3031756" y="762000"/>
                  </a:moveTo>
                  <a:lnTo>
                    <a:pt x="3017202" y="762000"/>
                  </a:lnTo>
                  <a:lnTo>
                    <a:pt x="3016669" y="774700"/>
                  </a:lnTo>
                  <a:lnTo>
                    <a:pt x="3031477" y="774700"/>
                  </a:lnTo>
                  <a:lnTo>
                    <a:pt x="3031756" y="762000"/>
                  </a:lnTo>
                  <a:close/>
                </a:path>
                <a:path w="3456940" h="2036445">
                  <a:moveTo>
                    <a:pt x="3032379" y="1895779"/>
                  </a:moveTo>
                  <a:lnTo>
                    <a:pt x="3027019" y="1895779"/>
                  </a:lnTo>
                  <a:lnTo>
                    <a:pt x="3023451" y="1896668"/>
                  </a:lnTo>
                  <a:lnTo>
                    <a:pt x="3021660" y="1905609"/>
                  </a:lnTo>
                  <a:lnTo>
                    <a:pt x="3022562" y="1906511"/>
                  </a:lnTo>
                  <a:lnTo>
                    <a:pt x="3026130" y="1902929"/>
                  </a:lnTo>
                  <a:lnTo>
                    <a:pt x="3028810" y="1899348"/>
                  </a:lnTo>
                  <a:lnTo>
                    <a:pt x="3032379" y="1895779"/>
                  </a:lnTo>
                  <a:close/>
                </a:path>
                <a:path w="3456940" h="2036445">
                  <a:moveTo>
                    <a:pt x="3032379" y="1612900"/>
                  </a:moveTo>
                  <a:lnTo>
                    <a:pt x="3016085" y="1612900"/>
                  </a:lnTo>
                  <a:lnTo>
                    <a:pt x="3018320" y="1625600"/>
                  </a:lnTo>
                  <a:lnTo>
                    <a:pt x="3030588" y="1625600"/>
                  </a:lnTo>
                  <a:lnTo>
                    <a:pt x="3032379" y="1612900"/>
                  </a:lnTo>
                  <a:close/>
                </a:path>
                <a:path w="3456940" h="2036445">
                  <a:moveTo>
                    <a:pt x="3032379" y="1422400"/>
                  </a:moveTo>
                  <a:lnTo>
                    <a:pt x="3016085" y="1422400"/>
                  </a:lnTo>
                  <a:lnTo>
                    <a:pt x="3021558" y="1435100"/>
                  </a:lnTo>
                  <a:lnTo>
                    <a:pt x="3032379" y="1422400"/>
                  </a:lnTo>
                  <a:close/>
                </a:path>
                <a:path w="3456940" h="2036445">
                  <a:moveTo>
                    <a:pt x="3032379" y="546100"/>
                  </a:moveTo>
                  <a:lnTo>
                    <a:pt x="3031680" y="533400"/>
                  </a:lnTo>
                  <a:lnTo>
                    <a:pt x="3019577" y="533400"/>
                  </a:lnTo>
                  <a:lnTo>
                    <a:pt x="3019882" y="546100"/>
                  </a:lnTo>
                  <a:lnTo>
                    <a:pt x="3032379" y="546100"/>
                  </a:lnTo>
                  <a:close/>
                </a:path>
                <a:path w="3456940" h="2036445">
                  <a:moveTo>
                    <a:pt x="3032379" y="203200"/>
                  </a:moveTo>
                  <a:lnTo>
                    <a:pt x="3018980" y="203200"/>
                  </a:lnTo>
                  <a:lnTo>
                    <a:pt x="3017685" y="215900"/>
                  </a:lnTo>
                  <a:lnTo>
                    <a:pt x="3024009" y="228600"/>
                  </a:lnTo>
                  <a:lnTo>
                    <a:pt x="3031159" y="215900"/>
                  </a:lnTo>
                  <a:lnTo>
                    <a:pt x="3032379" y="203200"/>
                  </a:lnTo>
                  <a:close/>
                </a:path>
                <a:path w="3456940" h="2036445">
                  <a:moveTo>
                    <a:pt x="3032937" y="990600"/>
                  </a:moveTo>
                  <a:lnTo>
                    <a:pt x="3016808" y="990600"/>
                  </a:lnTo>
                  <a:lnTo>
                    <a:pt x="3019882" y="1003300"/>
                  </a:lnTo>
                  <a:lnTo>
                    <a:pt x="3030143" y="1003300"/>
                  </a:lnTo>
                  <a:lnTo>
                    <a:pt x="3032937" y="990600"/>
                  </a:lnTo>
                  <a:close/>
                </a:path>
                <a:path w="3456940" h="2036445">
                  <a:moveTo>
                    <a:pt x="3034817" y="1562100"/>
                  </a:moveTo>
                  <a:lnTo>
                    <a:pt x="3033268" y="1562100"/>
                  </a:lnTo>
                  <a:lnTo>
                    <a:pt x="3028670" y="1549400"/>
                  </a:lnTo>
                  <a:lnTo>
                    <a:pt x="3023222" y="1549400"/>
                  </a:lnTo>
                  <a:lnTo>
                    <a:pt x="3019463" y="1562100"/>
                  </a:lnTo>
                  <a:lnTo>
                    <a:pt x="3019882" y="1562100"/>
                  </a:lnTo>
                  <a:lnTo>
                    <a:pt x="3025864" y="1574800"/>
                  </a:lnTo>
                  <a:lnTo>
                    <a:pt x="3031591" y="1574800"/>
                  </a:lnTo>
                  <a:lnTo>
                    <a:pt x="3034817" y="1562100"/>
                  </a:lnTo>
                  <a:close/>
                </a:path>
                <a:path w="3456940" h="2036445">
                  <a:moveTo>
                    <a:pt x="3034817" y="1473200"/>
                  </a:moveTo>
                  <a:lnTo>
                    <a:pt x="3019463" y="1473200"/>
                  </a:lnTo>
                  <a:lnTo>
                    <a:pt x="3023222" y="1485900"/>
                  </a:lnTo>
                  <a:lnTo>
                    <a:pt x="3033268" y="1485900"/>
                  </a:lnTo>
                  <a:lnTo>
                    <a:pt x="3034817" y="1473200"/>
                  </a:lnTo>
                  <a:close/>
                </a:path>
                <a:path w="3456940" h="2036445">
                  <a:moveTo>
                    <a:pt x="3036341" y="1651000"/>
                  </a:moveTo>
                  <a:lnTo>
                    <a:pt x="3033268" y="1638300"/>
                  </a:lnTo>
                  <a:lnTo>
                    <a:pt x="3022003" y="1638300"/>
                  </a:lnTo>
                  <a:lnTo>
                    <a:pt x="3019082" y="1651000"/>
                  </a:lnTo>
                  <a:lnTo>
                    <a:pt x="3036341" y="1651000"/>
                  </a:lnTo>
                  <a:close/>
                </a:path>
                <a:path w="3456940" h="2036445">
                  <a:moveTo>
                    <a:pt x="3036341" y="1397000"/>
                  </a:moveTo>
                  <a:lnTo>
                    <a:pt x="3035058" y="1384300"/>
                  </a:lnTo>
                  <a:lnTo>
                    <a:pt x="3020771" y="1384300"/>
                  </a:lnTo>
                  <a:lnTo>
                    <a:pt x="3019082" y="1397000"/>
                  </a:lnTo>
                  <a:lnTo>
                    <a:pt x="3036341" y="1397000"/>
                  </a:lnTo>
                  <a:close/>
                </a:path>
                <a:path w="3456940" h="2036445">
                  <a:moveTo>
                    <a:pt x="3036836" y="342900"/>
                  </a:moveTo>
                  <a:lnTo>
                    <a:pt x="3020771" y="342900"/>
                  </a:lnTo>
                  <a:lnTo>
                    <a:pt x="3023146" y="355600"/>
                  </a:lnTo>
                  <a:lnTo>
                    <a:pt x="3035947" y="355600"/>
                  </a:lnTo>
                  <a:lnTo>
                    <a:pt x="3036836" y="342900"/>
                  </a:lnTo>
                  <a:close/>
                </a:path>
                <a:path w="3456940" h="2036445">
                  <a:moveTo>
                    <a:pt x="3036836" y="114300"/>
                  </a:moveTo>
                  <a:lnTo>
                    <a:pt x="3033268" y="101600"/>
                  </a:lnTo>
                  <a:lnTo>
                    <a:pt x="3021660" y="101600"/>
                  </a:lnTo>
                  <a:lnTo>
                    <a:pt x="3019882" y="114300"/>
                  </a:lnTo>
                  <a:lnTo>
                    <a:pt x="3020771" y="114300"/>
                  </a:lnTo>
                  <a:lnTo>
                    <a:pt x="3027908" y="127000"/>
                  </a:lnTo>
                  <a:lnTo>
                    <a:pt x="3035058" y="114300"/>
                  </a:lnTo>
                  <a:lnTo>
                    <a:pt x="3036836" y="114300"/>
                  </a:lnTo>
                  <a:close/>
                </a:path>
                <a:path w="3456940" h="2036445">
                  <a:moveTo>
                    <a:pt x="3037738" y="495300"/>
                  </a:moveTo>
                  <a:lnTo>
                    <a:pt x="3022790" y="495300"/>
                  </a:lnTo>
                  <a:lnTo>
                    <a:pt x="3027134" y="508000"/>
                  </a:lnTo>
                  <a:lnTo>
                    <a:pt x="3032976" y="508000"/>
                  </a:lnTo>
                  <a:lnTo>
                    <a:pt x="3037738" y="495300"/>
                  </a:lnTo>
                  <a:close/>
                </a:path>
                <a:path w="3456940" h="2036445">
                  <a:moveTo>
                    <a:pt x="3037738" y="139700"/>
                  </a:moveTo>
                  <a:lnTo>
                    <a:pt x="3036836" y="127000"/>
                  </a:lnTo>
                  <a:lnTo>
                    <a:pt x="3027908" y="127000"/>
                  </a:lnTo>
                  <a:lnTo>
                    <a:pt x="3025508" y="127000"/>
                  </a:lnTo>
                  <a:lnTo>
                    <a:pt x="3021215" y="139700"/>
                  </a:lnTo>
                  <a:lnTo>
                    <a:pt x="3037738" y="139700"/>
                  </a:lnTo>
                  <a:close/>
                </a:path>
                <a:path w="3456940" h="2036445">
                  <a:moveTo>
                    <a:pt x="3038424" y="1244600"/>
                  </a:moveTo>
                  <a:lnTo>
                    <a:pt x="3025203" y="1244600"/>
                  </a:lnTo>
                  <a:lnTo>
                    <a:pt x="3031477" y="1257300"/>
                  </a:lnTo>
                  <a:lnTo>
                    <a:pt x="3038424" y="1244600"/>
                  </a:lnTo>
                  <a:close/>
                </a:path>
                <a:path w="3456940" h="2036445">
                  <a:moveTo>
                    <a:pt x="3038957" y="1117600"/>
                  </a:moveTo>
                  <a:lnTo>
                    <a:pt x="3023565" y="1117600"/>
                  </a:lnTo>
                  <a:lnTo>
                    <a:pt x="3027286" y="1130300"/>
                  </a:lnTo>
                  <a:lnTo>
                    <a:pt x="3027908" y="1130300"/>
                  </a:lnTo>
                  <a:lnTo>
                    <a:pt x="3021660" y="1143000"/>
                  </a:lnTo>
                  <a:lnTo>
                    <a:pt x="3023451" y="1143000"/>
                  </a:lnTo>
                  <a:lnTo>
                    <a:pt x="3033268" y="1155700"/>
                  </a:lnTo>
                  <a:lnTo>
                    <a:pt x="3038627" y="1143000"/>
                  </a:lnTo>
                  <a:lnTo>
                    <a:pt x="3036836" y="1130300"/>
                  </a:lnTo>
                  <a:lnTo>
                    <a:pt x="3035947" y="1130300"/>
                  </a:lnTo>
                  <a:lnTo>
                    <a:pt x="3038957" y="1117600"/>
                  </a:lnTo>
                  <a:close/>
                </a:path>
                <a:path w="3456940" h="2036445">
                  <a:moveTo>
                    <a:pt x="3039516" y="1803400"/>
                  </a:moveTo>
                  <a:lnTo>
                    <a:pt x="3038424" y="1790700"/>
                  </a:lnTo>
                  <a:lnTo>
                    <a:pt x="3025203" y="1790700"/>
                  </a:lnTo>
                  <a:lnTo>
                    <a:pt x="3026130" y="1803400"/>
                  </a:lnTo>
                  <a:lnTo>
                    <a:pt x="3039516" y="1803400"/>
                  </a:lnTo>
                  <a:close/>
                </a:path>
                <a:path w="3456940" h="2036445">
                  <a:moveTo>
                    <a:pt x="3039846" y="685800"/>
                  </a:moveTo>
                  <a:lnTo>
                    <a:pt x="3034957" y="673100"/>
                  </a:lnTo>
                  <a:lnTo>
                    <a:pt x="3026130" y="673100"/>
                  </a:lnTo>
                  <a:lnTo>
                    <a:pt x="3024543" y="685800"/>
                  </a:lnTo>
                  <a:lnTo>
                    <a:pt x="3026130" y="685800"/>
                  </a:lnTo>
                  <a:lnTo>
                    <a:pt x="3030397" y="698500"/>
                  </a:lnTo>
                  <a:lnTo>
                    <a:pt x="3036836" y="685800"/>
                  </a:lnTo>
                  <a:lnTo>
                    <a:pt x="3039846" y="685800"/>
                  </a:lnTo>
                  <a:close/>
                </a:path>
                <a:path w="3456940" h="2036445">
                  <a:moveTo>
                    <a:pt x="3043085" y="723900"/>
                  </a:moveTo>
                  <a:lnTo>
                    <a:pt x="3041192" y="723900"/>
                  </a:lnTo>
                  <a:lnTo>
                    <a:pt x="3036430" y="711200"/>
                  </a:lnTo>
                  <a:lnTo>
                    <a:pt x="3030588" y="723900"/>
                  </a:lnTo>
                  <a:lnTo>
                    <a:pt x="3028023" y="723900"/>
                  </a:lnTo>
                  <a:lnTo>
                    <a:pt x="3031477" y="736600"/>
                  </a:lnTo>
                  <a:lnTo>
                    <a:pt x="3037624" y="736600"/>
                  </a:lnTo>
                  <a:lnTo>
                    <a:pt x="3043085" y="723900"/>
                  </a:lnTo>
                  <a:close/>
                </a:path>
                <a:path w="3456940" h="2036445">
                  <a:moveTo>
                    <a:pt x="3043669" y="1066800"/>
                  </a:moveTo>
                  <a:lnTo>
                    <a:pt x="3028810" y="1066800"/>
                  </a:lnTo>
                  <a:lnTo>
                    <a:pt x="3027629" y="1079500"/>
                  </a:lnTo>
                  <a:lnTo>
                    <a:pt x="3042196" y="1079500"/>
                  </a:lnTo>
                  <a:lnTo>
                    <a:pt x="3043669" y="1066800"/>
                  </a:lnTo>
                  <a:close/>
                </a:path>
                <a:path w="3456940" h="2036445">
                  <a:moveTo>
                    <a:pt x="3044317" y="1536700"/>
                  </a:moveTo>
                  <a:lnTo>
                    <a:pt x="3042196" y="1524000"/>
                  </a:lnTo>
                  <a:lnTo>
                    <a:pt x="3043936" y="1511300"/>
                  </a:lnTo>
                  <a:lnTo>
                    <a:pt x="3037395" y="1498600"/>
                  </a:lnTo>
                  <a:lnTo>
                    <a:pt x="3031020" y="1511300"/>
                  </a:lnTo>
                  <a:lnTo>
                    <a:pt x="3033268" y="1524000"/>
                  </a:lnTo>
                  <a:lnTo>
                    <a:pt x="3031147" y="1524000"/>
                  </a:lnTo>
                  <a:lnTo>
                    <a:pt x="3037738" y="1536700"/>
                  </a:lnTo>
                  <a:lnTo>
                    <a:pt x="3044317" y="1536700"/>
                  </a:lnTo>
                  <a:close/>
                </a:path>
                <a:path w="3456940" h="2036445">
                  <a:moveTo>
                    <a:pt x="3044875" y="1028700"/>
                  </a:moveTo>
                  <a:lnTo>
                    <a:pt x="3043986" y="1016000"/>
                  </a:lnTo>
                  <a:lnTo>
                    <a:pt x="3031477" y="1016000"/>
                  </a:lnTo>
                  <a:lnTo>
                    <a:pt x="3028137" y="1028700"/>
                  </a:lnTo>
                  <a:lnTo>
                    <a:pt x="3044875" y="1028700"/>
                  </a:lnTo>
                  <a:close/>
                </a:path>
                <a:path w="3456940" h="2036445">
                  <a:moveTo>
                    <a:pt x="3044888" y="25400"/>
                  </a:moveTo>
                  <a:lnTo>
                    <a:pt x="3042196" y="12700"/>
                  </a:lnTo>
                  <a:lnTo>
                    <a:pt x="3032264" y="12700"/>
                  </a:lnTo>
                  <a:lnTo>
                    <a:pt x="3029013" y="25400"/>
                  </a:lnTo>
                  <a:lnTo>
                    <a:pt x="3044888" y="25400"/>
                  </a:lnTo>
                  <a:close/>
                </a:path>
                <a:path w="3456940" h="2036445">
                  <a:moveTo>
                    <a:pt x="3046653" y="1854200"/>
                  </a:moveTo>
                  <a:lnTo>
                    <a:pt x="3041777" y="1841500"/>
                  </a:lnTo>
                  <a:lnTo>
                    <a:pt x="3035719" y="1841500"/>
                  </a:lnTo>
                  <a:lnTo>
                    <a:pt x="3031350" y="1854200"/>
                  </a:lnTo>
                  <a:lnTo>
                    <a:pt x="3046653" y="1854200"/>
                  </a:lnTo>
                  <a:close/>
                </a:path>
                <a:path w="3456940" h="2036445">
                  <a:moveTo>
                    <a:pt x="3046653" y="1193800"/>
                  </a:moveTo>
                  <a:lnTo>
                    <a:pt x="3046425" y="1181100"/>
                  </a:lnTo>
                  <a:lnTo>
                    <a:pt x="3031477" y="1181100"/>
                  </a:lnTo>
                  <a:lnTo>
                    <a:pt x="3031350" y="1193800"/>
                  </a:lnTo>
                  <a:lnTo>
                    <a:pt x="3046653" y="1193800"/>
                  </a:lnTo>
                  <a:close/>
                </a:path>
                <a:path w="3456940" h="2036445">
                  <a:moveTo>
                    <a:pt x="3046653" y="241300"/>
                  </a:moveTo>
                  <a:lnTo>
                    <a:pt x="3030588" y="241300"/>
                  </a:lnTo>
                  <a:lnTo>
                    <a:pt x="3032379" y="254000"/>
                  </a:lnTo>
                  <a:lnTo>
                    <a:pt x="3043986" y="254000"/>
                  </a:lnTo>
                  <a:lnTo>
                    <a:pt x="3046653" y="241300"/>
                  </a:lnTo>
                  <a:close/>
                </a:path>
                <a:path w="3456940" h="2036445">
                  <a:moveTo>
                    <a:pt x="3047441" y="203200"/>
                  </a:moveTo>
                  <a:lnTo>
                    <a:pt x="3043986" y="190500"/>
                  </a:lnTo>
                  <a:lnTo>
                    <a:pt x="3036836" y="190500"/>
                  </a:lnTo>
                  <a:lnTo>
                    <a:pt x="3032379" y="203200"/>
                  </a:lnTo>
                  <a:lnTo>
                    <a:pt x="3047441" y="203200"/>
                  </a:lnTo>
                  <a:close/>
                </a:path>
                <a:path w="3456940" h="2036445">
                  <a:moveTo>
                    <a:pt x="3047555" y="152400"/>
                  </a:moveTo>
                  <a:lnTo>
                    <a:pt x="3033268" y="152400"/>
                  </a:lnTo>
                  <a:lnTo>
                    <a:pt x="3033992" y="165100"/>
                  </a:lnTo>
                  <a:lnTo>
                    <a:pt x="3045815" y="165100"/>
                  </a:lnTo>
                  <a:lnTo>
                    <a:pt x="3047555" y="152400"/>
                  </a:lnTo>
                  <a:close/>
                </a:path>
                <a:path w="3456940" h="2036445">
                  <a:moveTo>
                    <a:pt x="3048444" y="1104900"/>
                  </a:moveTo>
                  <a:lnTo>
                    <a:pt x="3047555" y="1092200"/>
                  </a:lnTo>
                  <a:lnTo>
                    <a:pt x="3042196" y="1079500"/>
                  </a:lnTo>
                  <a:lnTo>
                    <a:pt x="3033268" y="1092200"/>
                  </a:lnTo>
                  <a:lnTo>
                    <a:pt x="3033268" y="1104900"/>
                  </a:lnTo>
                  <a:lnTo>
                    <a:pt x="3048444" y="1104900"/>
                  </a:lnTo>
                  <a:close/>
                </a:path>
                <a:path w="3456940" h="2036445">
                  <a:moveTo>
                    <a:pt x="3050235" y="635000"/>
                  </a:moveTo>
                  <a:lnTo>
                    <a:pt x="3035820" y="635000"/>
                  </a:lnTo>
                  <a:lnTo>
                    <a:pt x="3035947" y="647700"/>
                  </a:lnTo>
                  <a:lnTo>
                    <a:pt x="3044875" y="647700"/>
                  </a:lnTo>
                  <a:lnTo>
                    <a:pt x="3050235" y="635000"/>
                  </a:lnTo>
                  <a:close/>
                </a:path>
                <a:path w="3456940" h="2036445">
                  <a:moveTo>
                    <a:pt x="3050336" y="787400"/>
                  </a:moveTo>
                  <a:lnTo>
                    <a:pt x="3034271" y="787400"/>
                  </a:lnTo>
                  <a:lnTo>
                    <a:pt x="3035465" y="800100"/>
                  </a:lnTo>
                  <a:lnTo>
                    <a:pt x="3047263" y="800100"/>
                  </a:lnTo>
                  <a:lnTo>
                    <a:pt x="3050336" y="787400"/>
                  </a:lnTo>
                  <a:close/>
                </a:path>
                <a:path w="3456940" h="2036445">
                  <a:moveTo>
                    <a:pt x="3050514" y="952500"/>
                  </a:moveTo>
                  <a:lnTo>
                    <a:pt x="3035947" y="952500"/>
                  </a:lnTo>
                  <a:lnTo>
                    <a:pt x="3036176" y="965200"/>
                  </a:lnTo>
                  <a:lnTo>
                    <a:pt x="3050235" y="965200"/>
                  </a:lnTo>
                  <a:lnTo>
                    <a:pt x="3050514" y="952500"/>
                  </a:lnTo>
                  <a:close/>
                </a:path>
                <a:path w="3456940" h="2036445">
                  <a:moveTo>
                    <a:pt x="3051124" y="88900"/>
                  </a:moveTo>
                  <a:lnTo>
                    <a:pt x="3035300" y="88900"/>
                  </a:lnTo>
                  <a:lnTo>
                    <a:pt x="3037738" y="101600"/>
                  </a:lnTo>
                  <a:lnTo>
                    <a:pt x="3051124" y="101600"/>
                  </a:lnTo>
                  <a:lnTo>
                    <a:pt x="3051124" y="88900"/>
                  </a:lnTo>
                  <a:close/>
                </a:path>
                <a:path w="3456940" h="2036445">
                  <a:moveTo>
                    <a:pt x="3052013" y="889000"/>
                  </a:moveTo>
                  <a:lnTo>
                    <a:pt x="3036836" y="889000"/>
                  </a:lnTo>
                  <a:lnTo>
                    <a:pt x="3038081" y="901700"/>
                  </a:lnTo>
                  <a:lnTo>
                    <a:pt x="3048266" y="901700"/>
                  </a:lnTo>
                  <a:lnTo>
                    <a:pt x="3052013" y="889000"/>
                  </a:lnTo>
                  <a:close/>
                </a:path>
                <a:path w="3456940" h="2036445">
                  <a:moveTo>
                    <a:pt x="3052686" y="1765300"/>
                  </a:moveTo>
                  <a:lnTo>
                    <a:pt x="3050425" y="1752600"/>
                  </a:lnTo>
                  <a:lnTo>
                    <a:pt x="3037878" y="1752600"/>
                  </a:lnTo>
                  <a:lnTo>
                    <a:pt x="3036620" y="1765300"/>
                  </a:lnTo>
                  <a:lnTo>
                    <a:pt x="3052686" y="1765300"/>
                  </a:lnTo>
                  <a:close/>
                </a:path>
                <a:path w="3456940" h="2036445">
                  <a:moveTo>
                    <a:pt x="3052686" y="1282700"/>
                  </a:moveTo>
                  <a:lnTo>
                    <a:pt x="3051264" y="1270000"/>
                  </a:lnTo>
                  <a:lnTo>
                    <a:pt x="3036620" y="1270000"/>
                  </a:lnTo>
                  <a:lnTo>
                    <a:pt x="3037878" y="1282700"/>
                  </a:lnTo>
                  <a:lnTo>
                    <a:pt x="3052686" y="1282700"/>
                  </a:lnTo>
                  <a:close/>
                </a:path>
                <a:path w="3456940" h="2036445">
                  <a:moveTo>
                    <a:pt x="3052902" y="1612900"/>
                  </a:moveTo>
                  <a:lnTo>
                    <a:pt x="3052013" y="1612900"/>
                  </a:lnTo>
                  <a:lnTo>
                    <a:pt x="3039516" y="1600200"/>
                  </a:lnTo>
                  <a:lnTo>
                    <a:pt x="3035947" y="1625600"/>
                  </a:lnTo>
                  <a:lnTo>
                    <a:pt x="3052902" y="1625600"/>
                  </a:lnTo>
                  <a:lnTo>
                    <a:pt x="3052902" y="1612900"/>
                  </a:lnTo>
                  <a:close/>
                </a:path>
                <a:path w="3456940" h="2036445">
                  <a:moveTo>
                    <a:pt x="3052902" y="1409700"/>
                  </a:moveTo>
                  <a:lnTo>
                    <a:pt x="3035947" y="1409700"/>
                  </a:lnTo>
                  <a:lnTo>
                    <a:pt x="3039516" y="1435100"/>
                  </a:lnTo>
                  <a:lnTo>
                    <a:pt x="3052013" y="1422400"/>
                  </a:lnTo>
                  <a:lnTo>
                    <a:pt x="3052902" y="1422400"/>
                  </a:lnTo>
                  <a:lnTo>
                    <a:pt x="3052902" y="1409700"/>
                  </a:lnTo>
                  <a:close/>
                </a:path>
                <a:path w="3456940" h="2036445">
                  <a:moveTo>
                    <a:pt x="3053334" y="584200"/>
                  </a:moveTo>
                  <a:lnTo>
                    <a:pt x="3037294" y="584200"/>
                  </a:lnTo>
                  <a:lnTo>
                    <a:pt x="3038957" y="596900"/>
                  </a:lnTo>
                  <a:lnTo>
                    <a:pt x="3050235" y="596900"/>
                  </a:lnTo>
                  <a:lnTo>
                    <a:pt x="3053334" y="584200"/>
                  </a:lnTo>
                  <a:close/>
                </a:path>
                <a:path w="3456940" h="2036445">
                  <a:moveTo>
                    <a:pt x="3053804" y="431800"/>
                  </a:moveTo>
                  <a:lnTo>
                    <a:pt x="3050235" y="419100"/>
                  </a:lnTo>
                  <a:lnTo>
                    <a:pt x="3037624" y="419100"/>
                  </a:lnTo>
                  <a:lnTo>
                    <a:pt x="3036049" y="431800"/>
                  </a:lnTo>
                  <a:lnTo>
                    <a:pt x="3053804" y="431800"/>
                  </a:lnTo>
                  <a:close/>
                </a:path>
                <a:path w="3456940" h="2036445">
                  <a:moveTo>
                    <a:pt x="3053804" y="304800"/>
                  </a:moveTo>
                  <a:lnTo>
                    <a:pt x="3036836" y="304800"/>
                  </a:lnTo>
                  <a:lnTo>
                    <a:pt x="3034157" y="317500"/>
                  </a:lnTo>
                  <a:lnTo>
                    <a:pt x="3052902" y="317500"/>
                  </a:lnTo>
                  <a:lnTo>
                    <a:pt x="3053804" y="304800"/>
                  </a:lnTo>
                  <a:close/>
                </a:path>
                <a:path w="3456940" h="2036445">
                  <a:moveTo>
                    <a:pt x="3055467" y="368300"/>
                  </a:moveTo>
                  <a:lnTo>
                    <a:pt x="3040405" y="368300"/>
                  </a:lnTo>
                  <a:lnTo>
                    <a:pt x="3037738" y="381000"/>
                  </a:lnTo>
                  <a:lnTo>
                    <a:pt x="3052902" y="381000"/>
                  </a:lnTo>
                  <a:lnTo>
                    <a:pt x="3055467" y="368300"/>
                  </a:lnTo>
                  <a:close/>
                </a:path>
                <a:path w="3456940" h="2036445">
                  <a:moveTo>
                    <a:pt x="3056382" y="1676400"/>
                  </a:moveTo>
                  <a:lnTo>
                    <a:pt x="3055582" y="1663700"/>
                  </a:lnTo>
                  <a:lnTo>
                    <a:pt x="3042196" y="1663700"/>
                  </a:lnTo>
                  <a:lnTo>
                    <a:pt x="3042196" y="1676400"/>
                  </a:lnTo>
                  <a:lnTo>
                    <a:pt x="3056382" y="1676400"/>
                  </a:lnTo>
                  <a:close/>
                </a:path>
                <a:path w="3456940" h="2036445">
                  <a:moveTo>
                    <a:pt x="3056382" y="1371600"/>
                  </a:moveTo>
                  <a:lnTo>
                    <a:pt x="3053918" y="1358900"/>
                  </a:lnTo>
                  <a:lnTo>
                    <a:pt x="3042196" y="1358900"/>
                  </a:lnTo>
                  <a:lnTo>
                    <a:pt x="3042196" y="1371600"/>
                  </a:lnTo>
                  <a:lnTo>
                    <a:pt x="3056382" y="1371600"/>
                  </a:lnTo>
                  <a:close/>
                </a:path>
                <a:path w="3456940" h="2036445">
                  <a:moveTo>
                    <a:pt x="3057372" y="1206500"/>
                  </a:moveTo>
                  <a:lnTo>
                    <a:pt x="3053511" y="1193800"/>
                  </a:lnTo>
                  <a:lnTo>
                    <a:pt x="3047885" y="1193800"/>
                  </a:lnTo>
                  <a:lnTo>
                    <a:pt x="3043440" y="1206500"/>
                  </a:lnTo>
                  <a:lnTo>
                    <a:pt x="3057372" y="1206500"/>
                  </a:lnTo>
                  <a:close/>
                </a:path>
                <a:path w="3456940" h="2036445">
                  <a:moveTo>
                    <a:pt x="3057906" y="1828800"/>
                  </a:moveTo>
                  <a:lnTo>
                    <a:pt x="3043085" y="1828800"/>
                  </a:lnTo>
                  <a:lnTo>
                    <a:pt x="3043440" y="1841500"/>
                  </a:lnTo>
                  <a:lnTo>
                    <a:pt x="3057372" y="1841500"/>
                  </a:lnTo>
                  <a:lnTo>
                    <a:pt x="3057906" y="1828800"/>
                  </a:lnTo>
                  <a:close/>
                </a:path>
                <a:path w="3456940" h="2036445">
                  <a:moveTo>
                    <a:pt x="3058426" y="520700"/>
                  </a:moveTo>
                  <a:lnTo>
                    <a:pt x="3044875" y="520700"/>
                  </a:lnTo>
                  <a:lnTo>
                    <a:pt x="3042678" y="533400"/>
                  </a:lnTo>
                  <a:lnTo>
                    <a:pt x="3057372" y="533400"/>
                  </a:lnTo>
                  <a:lnTo>
                    <a:pt x="3058426" y="520700"/>
                  </a:lnTo>
                  <a:close/>
                </a:path>
                <a:path w="3456940" h="2036445">
                  <a:moveTo>
                    <a:pt x="3060052" y="1066800"/>
                  </a:moveTo>
                  <a:lnTo>
                    <a:pt x="3058261" y="1054100"/>
                  </a:lnTo>
                  <a:lnTo>
                    <a:pt x="3046653" y="1054100"/>
                  </a:lnTo>
                  <a:lnTo>
                    <a:pt x="3044875" y="1066800"/>
                  </a:lnTo>
                  <a:lnTo>
                    <a:pt x="3060052" y="1066800"/>
                  </a:lnTo>
                  <a:close/>
                </a:path>
                <a:path w="3456940" h="2036445">
                  <a:moveTo>
                    <a:pt x="3060382" y="495300"/>
                  </a:moveTo>
                  <a:lnTo>
                    <a:pt x="3046323" y="495300"/>
                  </a:lnTo>
                  <a:lnTo>
                    <a:pt x="3049333" y="508000"/>
                  </a:lnTo>
                  <a:lnTo>
                    <a:pt x="3057372" y="508000"/>
                  </a:lnTo>
                  <a:lnTo>
                    <a:pt x="3060382" y="495300"/>
                  </a:lnTo>
                  <a:close/>
                </a:path>
                <a:path w="3456940" h="2036445">
                  <a:moveTo>
                    <a:pt x="3060496" y="762000"/>
                  </a:moveTo>
                  <a:lnTo>
                    <a:pt x="3059519" y="749300"/>
                  </a:lnTo>
                  <a:lnTo>
                    <a:pt x="3047720" y="749300"/>
                  </a:lnTo>
                  <a:lnTo>
                    <a:pt x="3044431" y="762000"/>
                  </a:lnTo>
                  <a:lnTo>
                    <a:pt x="3060496" y="762000"/>
                  </a:lnTo>
                  <a:close/>
                </a:path>
                <a:path w="3456940" h="2036445">
                  <a:moveTo>
                    <a:pt x="3060738" y="469900"/>
                  </a:moveTo>
                  <a:lnTo>
                    <a:pt x="3057702" y="457200"/>
                  </a:lnTo>
                  <a:lnTo>
                    <a:pt x="3052508" y="457200"/>
                  </a:lnTo>
                  <a:lnTo>
                    <a:pt x="3047555" y="469900"/>
                  </a:lnTo>
                  <a:lnTo>
                    <a:pt x="3043986" y="469900"/>
                  </a:lnTo>
                  <a:lnTo>
                    <a:pt x="3045764" y="482600"/>
                  </a:lnTo>
                  <a:lnTo>
                    <a:pt x="3053804" y="482600"/>
                  </a:lnTo>
                  <a:lnTo>
                    <a:pt x="3059150" y="469900"/>
                  </a:lnTo>
                  <a:lnTo>
                    <a:pt x="3060738" y="469900"/>
                  </a:lnTo>
                  <a:close/>
                </a:path>
                <a:path w="3456940" h="2036445">
                  <a:moveTo>
                    <a:pt x="3060776" y="838200"/>
                  </a:moveTo>
                  <a:lnTo>
                    <a:pt x="3059607" y="825500"/>
                  </a:lnTo>
                  <a:lnTo>
                    <a:pt x="3046336" y="825500"/>
                  </a:lnTo>
                  <a:lnTo>
                    <a:pt x="3045879" y="838200"/>
                  </a:lnTo>
                  <a:lnTo>
                    <a:pt x="3044050" y="838200"/>
                  </a:lnTo>
                  <a:lnTo>
                    <a:pt x="3040405" y="850900"/>
                  </a:lnTo>
                  <a:lnTo>
                    <a:pt x="3043085" y="863600"/>
                  </a:lnTo>
                  <a:lnTo>
                    <a:pt x="3052013" y="863600"/>
                  </a:lnTo>
                  <a:lnTo>
                    <a:pt x="3056483" y="850900"/>
                  </a:lnTo>
                  <a:lnTo>
                    <a:pt x="3054350" y="838200"/>
                  </a:lnTo>
                  <a:lnTo>
                    <a:pt x="3060776" y="838200"/>
                  </a:lnTo>
                  <a:close/>
                </a:path>
                <a:path w="3456940" h="2036445">
                  <a:moveTo>
                    <a:pt x="3060839" y="609600"/>
                  </a:moveTo>
                  <a:lnTo>
                    <a:pt x="3058376" y="596900"/>
                  </a:lnTo>
                  <a:lnTo>
                    <a:pt x="3053397" y="596900"/>
                  </a:lnTo>
                  <a:lnTo>
                    <a:pt x="3046653" y="609600"/>
                  </a:lnTo>
                  <a:lnTo>
                    <a:pt x="3044875" y="622300"/>
                  </a:lnTo>
                  <a:lnTo>
                    <a:pt x="3051124" y="622300"/>
                  </a:lnTo>
                  <a:lnTo>
                    <a:pt x="3060052" y="609600"/>
                  </a:lnTo>
                  <a:lnTo>
                    <a:pt x="3060839" y="609600"/>
                  </a:lnTo>
                  <a:close/>
                </a:path>
                <a:path w="3456940" h="2036445">
                  <a:moveTo>
                    <a:pt x="3060839" y="50800"/>
                  </a:moveTo>
                  <a:lnTo>
                    <a:pt x="3048482" y="50800"/>
                  </a:lnTo>
                  <a:lnTo>
                    <a:pt x="3046653" y="63500"/>
                  </a:lnTo>
                  <a:lnTo>
                    <a:pt x="3059150" y="63500"/>
                  </a:lnTo>
                  <a:lnTo>
                    <a:pt x="3060839" y="50800"/>
                  </a:lnTo>
                  <a:close/>
                </a:path>
                <a:path w="3456940" h="2036445">
                  <a:moveTo>
                    <a:pt x="3060941" y="660400"/>
                  </a:moveTo>
                  <a:lnTo>
                    <a:pt x="3060268" y="660400"/>
                  </a:lnTo>
                  <a:lnTo>
                    <a:pt x="3054921" y="647700"/>
                  </a:lnTo>
                  <a:lnTo>
                    <a:pt x="3047555" y="660400"/>
                  </a:lnTo>
                  <a:lnTo>
                    <a:pt x="3046653" y="660400"/>
                  </a:lnTo>
                  <a:lnTo>
                    <a:pt x="3052013" y="673100"/>
                  </a:lnTo>
                  <a:lnTo>
                    <a:pt x="3055582" y="673100"/>
                  </a:lnTo>
                  <a:lnTo>
                    <a:pt x="3060941" y="660400"/>
                  </a:lnTo>
                  <a:close/>
                </a:path>
                <a:path w="3456940" h="2036445">
                  <a:moveTo>
                    <a:pt x="3060941" y="330200"/>
                  </a:moveTo>
                  <a:lnTo>
                    <a:pt x="3060052" y="336550"/>
                  </a:lnTo>
                  <a:lnTo>
                    <a:pt x="3060941" y="342900"/>
                  </a:lnTo>
                  <a:lnTo>
                    <a:pt x="3060941" y="330200"/>
                  </a:lnTo>
                  <a:close/>
                </a:path>
                <a:path w="3456940" h="2036445">
                  <a:moveTo>
                    <a:pt x="3061830" y="1562100"/>
                  </a:moveTo>
                  <a:lnTo>
                    <a:pt x="3044875" y="1562100"/>
                  </a:lnTo>
                  <a:lnTo>
                    <a:pt x="3045764" y="1574800"/>
                  </a:lnTo>
                  <a:lnTo>
                    <a:pt x="3037738" y="1574800"/>
                  </a:lnTo>
                  <a:lnTo>
                    <a:pt x="3037738" y="1587500"/>
                  </a:lnTo>
                  <a:lnTo>
                    <a:pt x="3035947" y="1587500"/>
                  </a:lnTo>
                  <a:lnTo>
                    <a:pt x="3043085" y="1600200"/>
                  </a:lnTo>
                  <a:lnTo>
                    <a:pt x="3043986" y="1600200"/>
                  </a:lnTo>
                  <a:lnTo>
                    <a:pt x="3050235" y="1587500"/>
                  </a:lnTo>
                  <a:lnTo>
                    <a:pt x="3049333" y="1587500"/>
                  </a:lnTo>
                  <a:lnTo>
                    <a:pt x="3046653" y="1574800"/>
                  </a:lnTo>
                  <a:lnTo>
                    <a:pt x="3060052" y="1574800"/>
                  </a:lnTo>
                  <a:lnTo>
                    <a:pt x="3061830" y="1562100"/>
                  </a:lnTo>
                  <a:close/>
                </a:path>
                <a:path w="3456940" h="2036445">
                  <a:moveTo>
                    <a:pt x="3061830" y="1473200"/>
                  </a:moveTo>
                  <a:lnTo>
                    <a:pt x="3060052" y="1473200"/>
                  </a:lnTo>
                  <a:lnTo>
                    <a:pt x="3055582" y="1460500"/>
                  </a:lnTo>
                  <a:lnTo>
                    <a:pt x="3050235" y="1460500"/>
                  </a:lnTo>
                  <a:lnTo>
                    <a:pt x="3050235" y="1447800"/>
                  </a:lnTo>
                  <a:lnTo>
                    <a:pt x="3035058" y="1447800"/>
                  </a:lnTo>
                  <a:lnTo>
                    <a:pt x="3037738" y="1460500"/>
                  </a:lnTo>
                  <a:lnTo>
                    <a:pt x="3045764" y="1460500"/>
                  </a:lnTo>
                  <a:lnTo>
                    <a:pt x="3044875" y="1473200"/>
                  </a:lnTo>
                  <a:lnTo>
                    <a:pt x="3043085" y="1473200"/>
                  </a:lnTo>
                  <a:lnTo>
                    <a:pt x="3052013" y="1485900"/>
                  </a:lnTo>
                  <a:lnTo>
                    <a:pt x="3060052" y="1485900"/>
                  </a:lnTo>
                  <a:lnTo>
                    <a:pt x="3061830" y="1473200"/>
                  </a:lnTo>
                  <a:close/>
                </a:path>
                <a:path w="3456940" h="2036445">
                  <a:moveTo>
                    <a:pt x="3062732" y="1168400"/>
                  </a:moveTo>
                  <a:lnTo>
                    <a:pt x="3059760" y="1155700"/>
                  </a:lnTo>
                  <a:lnTo>
                    <a:pt x="3052343" y="1155700"/>
                  </a:lnTo>
                  <a:lnTo>
                    <a:pt x="3046780" y="1168400"/>
                  </a:lnTo>
                  <a:lnTo>
                    <a:pt x="3049333" y="1168400"/>
                  </a:lnTo>
                  <a:lnTo>
                    <a:pt x="3054693" y="1181100"/>
                  </a:lnTo>
                  <a:lnTo>
                    <a:pt x="3058261" y="1168400"/>
                  </a:lnTo>
                  <a:lnTo>
                    <a:pt x="3062732" y="1168400"/>
                  </a:lnTo>
                  <a:close/>
                </a:path>
                <a:path w="3456940" h="2036445">
                  <a:moveTo>
                    <a:pt x="3062744" y="914400"/>
                  </a:moveTo>
                  <a:lnTo>
                    <a:pt x="3052051" y="914400"/>
                  </a:lnTo>
                  <a:lnTo>
                    <a:pt x="3047555" y="927100"/>
                  </a:lnTo>
                  <a:lnTo>
                    <a:pt x="3062732" y="927100"/>
                  </a:lnTo>
                  <a:lnTo>
                    <a:pt x="3062744" y="914400"/>
                  </a:lnTo>
                  <a:close/>
                </a:path>
                <a:path w="3456940" h="2036445">
                  <a:moveTo>
                    <a:pt x="3063621" y="406400"/>
                  </a:moveTo>
                  <a:lnTo>
                    <a:pt x="3060941" y="393700"/>
                  </a:lnTo>
                  <a:lnTo>
                    <a:pt x="3051124" y="393700"/>
                  </a:lnTo>
                  <a:lnTo>
                    <a:pt x="3046653" y="406400"/>
                  </a:lnTo>
                  <a:lnTo>
                    <a:pt x="3052902" y="419100"/>
                  </a:lnTo>
                  <a:lnTo>
                    <a:pt x="3056483" y="406400"/>
                  </a:lnTo>
                  <a:lnTo>
                    <a:pt x="3063621" y="406400"/>
                  </a:lnTo>
                  <a:close/>
                </a:path>
                <a:path w="3456940" h="2036445">
                  <a:moveTo>
                    <a:pt x="3064408" y="1701800"/>
                  </a:moveTo>
                  <a:lnTo>
                    <a:pt x="3062833" y="1689100"/>
                  </a:lnTo>
                  <a:lnTo>
                    <a:pt x="3050235" y="1689100"/>
                  </a:lnTo>
                  <a:lnTo>
                    <a:pt x="3048444" y="1701800"/>
                  </a:lnTo>
                  <a:lnTo>
                    <a:pt x="3050235" y="1701800"/>
                  </a:lnTo>
                  <a:lnTo>
                    <a:pt x="3056483" y="1714500"/>
                  </a:lnTo>
                  <a:lnTo>
                    <a:pt x="3056483" y="1701800"/>
                  </a:lnTo>
                  <a:lnTo>
                    <a:pt x="3064408" y="1701800"/>
                  </a:lnTo>
                  <a:close/>
                </a:path>
                <a:path w="3456940" h="2036445">
                  <a:moveTo>
                    <a:pt x="3064408" y="1333500"/>
                  </a:moveTo>
                  <a:lnTo>
                    <a:pt x="3048444" y="1333500"/>
                  </a:lnTo>
                  <a:lnTo>
                    <a:pt x="3050235" y="1346200"/>
                  </a:lnTo>
                  <a:lnTo>
                    <a:pt x="3062833" y="1346200"/>
                  </a:lnTo>
                  <a:lnTo>
                    <a:pt x="3064408" y="1333500"/>
                  </a:lnTo>
                  <a:close/>
                </a:path>
                <a:path w="3456940" h="2036445">
                  <a:moveTo>
                    <a:pt x="3065322" y="698500"/>
                  </a:moveTo>
                  <a:lnTo>
                    <a:pt x="3063621" y="685800"/>
                  </a:lnTo>
                  <a:lnTo>
                    <a:pt x="3052013" y="685800"/>
                  </a:lnTo>
                  <a:lnTo>
                    <a:pt x="3049282" y="698500"/>
                  </a:lnTo>
                  <a:lnTo>
                    <a:pt x="3065322" y="698500"/>
                  </a:lnTo>
                  <a:close/>
                </a:path>
                <a:path w="3456940" h="2036445">
                  <a:moveTo>
                    <a:pt x="3065462" y="1727200"/>
                  </a:moveTo>
                  <a:lnTo>
                    <a:pt x="3059607" y="1714500"/>
                  </a:lnTo>
                  <a:lnTo>
                    <a:pt x="3053740" y="1727200"/>
                  </a:lnTo>
                  <a:lnTo>
                    <a:pt x="3065462" y="1727200"/>
                  </a:lnTo>
                  <a:close/>
                </a:path>
                <a:path w="3456940" h="2036445">
                  <a:moveTo>
                    <a:pt x="3066300" y="1308100"/>
                  </a:moveTo>
                  <a:lnTo>
                    <a:pt x="3052902" y="1308100"/>
                  </a:lnTo>
                  <a:lnTo>
                    <a:pt x="3053740" y="1320800"/>
                  </a:lnTo>
                  <a:lnTo>
                    <a:pt x="3065462" y="1320800"/>
                  </a:lnTo>
                  <a:lnTo>
                    <a:pt x="3066300" y="1308100"/>
                  </a:lnTo>
                  <a:close/>
                </a:path>
                <a:path w="3456940" h="2036445">
                  <a:moveTo>
                    <a:pt x="3066821" y="635000"/>
                  </a:moveTo>
                  <a:lnTo>
                    <a:pt x="3050235" y="635000"/>
                  </a:lnTo>
                  <a:lnTo>
                    <a:pt x="3054693" y="647700"/>
                  </a:lnTo>
                  <a:lnTo>
                    <a:pt x="3054921" y="647700"/>
                  </a:lnTo>
                  <a:lnTo>
                    <a:pt x="3065399" y="647700"/>
                  </a:lnTo>
                  <a:lnTo>
                    <a:pt x="3066821" y="635000"/>
                  </a:lnTo>
                  <a:close/>
                </a:path>
                <a:path w="3456940" h="2036445">
                  <a:moveTo>
                    <a:pt x="3067189" y="266700"/>
                  </a:moveTo>
                  <a:lnTo>
                    <a:pt x="3066681" y="254000"/>
                  </a:lnTo>
                  <a:lnTo>
                    <a:pt x="3051124" y="254000"/>
                  </a:lnTo>
                  <a:lnTo>
                    <a:pt x="3052902" y="266700"/>
                  </a:lnTo>
                  <a:lnTo>
                    <a:pt x="3067189" y="266700"/>
                  </a:lnTo>
                  <a:close/>
                </a:path>
                <a:path w="3456940" h="2036445">
                  <a:moveTo>
                    <a:pt x="3067634" y="571500"/>
                  </a:moveTo>
                  <a:lnTo>
                    <a:pt x="3053359" y="571500"/>
                  </a:lnTo>
                  <a:lnTo>
                    <a:pt x="3058350" y="584200"/>
                  </a:lnTo>
                  <a:lnTo>
                    <a:pt x="3067189" y="584200"/>
                  </a:lnTo>
                  <a:lnTo>
                    <a:pt x="3067634" y="571500"/>
                  </a:lnTo>
                  <a:close/>
                </a:path>
                <a:path w="3456940" h="2036445">
                  <a:moveTo>
                    <a:pt x="3067735" y="1117600"/>
                  </a:moveTo>
                  <a:lnTo>
                    <a:pt x="3053804" y="1117600"/>
                  </a:lnTo>
                  <a:lnTo>
                    <a:pt x="3052902" y="1130300"/>
                  </a:lnTo>
                  <a:lnTo>
                    <a:pt x="3065399" y="1130300"/>
                  </a:lnTo>
                  <a:lnTo>
                    <a:pt x="3067735" y="1117600"/>
                  </a:lnTo>
                  <a:close/>
                </a:path>
                <a:path w="3456940" h="2036445">
                  <a:moveTo>
                    <a:pt x="3068980" y="127000"/>
                  </a:moveTo>
                  <a:lnTo>
                    <a:pt x="3065399" y="127000"/>
                  </a:lnTo>
                  <a:lnTo>
                    <a:pt x="3057055" y="114300"/>
                  </a:lnTo>
                  <a:lnTo>
                    <a:pt x="3052127" y="127000"/>
                  </a:lnTo>
                  <a:lnTo>
                    <a:pt x="3050717" y="127000"/>
                  </a:lnTo>
                  <a:lnTo>
                    <a:pt x="3052902" y="139700"/>
                  </a:lnTo>
                  <a:lnTo>
                    <a:pt x="3063621" y="139700"/>
                  </a:lnTo>
                  <a:lnTo>
                    <a:pt x="3068980" y="127000"/>
                  </a:lnTo>
                  <a:close/>
                </a:path>
                <a:path w="3456940" h="2036445">
                  <a:moveTo>
                    <a:pt x="3069869" y="292100"/>
                  </a:moveTo>
                  <a:lnTo>
                    <a:pt x="3051797" y="292100"/>
                  </a:lnTo>
                  <a:lnTo>
                    <a:pt x="3054972" y="304800"/>
                  </a:lnTo>
                  <a:lnTo>
                    <a:pt x="3064510" y="304800"/>
                  </a:lnTo>
                  <a:lnTo>
                    <a:pt x="3069869" y="292100"/>
                  </a:lnTo>
                  <a:close/>
                </a:path>
                <a:path w="3456940" h="2036445">
                  <a:moveTo>
                    <a:pt x="3069869" y="25400"/>
                  </a:moveTo>
                  <a:lnTo>
                    <a:pt x="3057372" y="25400"/>
                  </a:lnTo>
                  <a:lnTo>
                    <a:pt x="3053804" y="38100"/>
                  </a:lnTo>
                  <a:lnTo>
                    <a:pt x="3068980" y="38100"/>
                  </a:lnTo>
                  <a:lnTo>
                    <a:pt x="3069869" y="25400"/>
                  </a:lnTo>
                  <a:close/>
                </a:path>
                <a:path w="3456940" h="2036445">
                  <a:moveTo>
                    <a:pt x="3070758" y="736600"/>
                  </a:moveTo>
                  <a:lnTo>
                    <a:pt x="3068980" y="723900"/>
                  </a:lnTo>
                  <a:lnTo>
                    <a:pt x="3055366" y="723900"/>
                  </a:lnTo>
                  <a:lnTo>
                    <a:pt x="3053664" y="736600"/>
                  </a:lnTo>
                  <a:lnTo>
                    <a:pt x="3056483" y="736600"/>
                  </a:lnTo>
                  <a:lnTo>
                    <a:pt x="3068980" y="749300"/>
                  </a:lnTo>
                  <a:lnTo>
                    <a:pt x="3070758" y="736600"/>
                  </a:lnTo>
                  <a:close/>
                </a:path>
                <a:path w="3456940" h="2036445">
                  <a:moveTo>
                    <a:pt x="3071647" y="1003300"/>
                  </a:moveTo>
                  <a:lnTo>
                    <a:pt x="3068980" y="990600"/>
                  </a:lnTo>
                  <a:lnTo>
                    <a:pt x="3056483" y="990600"/>
                  </a:lnTo>
                  <a:lnTo>
                    <a:pt x="3055582" y="1003300"/>
                  </a:lnTo>
                  <a:lnTo>
                    <a:pt x="3071647" y="1003300"/>
                  </a:lnTo>
                  <a:close/>
                </a:path>
                <a:path w="3456940" h="2036445">
                  <a:moveTo>
                    <a:pt x="3071647" y="355600"/>
                  </a:moveTo>
                  <a:lnTo>
                    <a:pt x="3069869" y="342900"/>
                  </a:lnTo>
                  <a:lnTo>
                    <a:pt x="3068155" y="342900"/>
                  </a:lnTo>
                  <a:lnTo>
                    <a:pt x="3060941" y="342900"/>
                  </a:lnTo>
                  <a:lnTo>
                    <a:pt x="3059150" y="342900"/>
                  </a:lnTo>
                  <a:lnTo>
                    <a:pt x="3060052" y="336550"/>
                  </a:lnTo>
                  <a:lnTo>
                    <a:pt x="3059150" y="330200"/>
                  </a:lnTo>
                  <a:lnTo>
                    <a:pt x="3046095" y="330200"/>
                  </a:lnTo>
                  <a:lnTo>
                    <a:pt x="3045472" y="342900"/>
                  </a:lnTo>
                  <a:lnTo>
                    <a:pt x="3056483" y="342900"/>
                  </a:lnTo>
                  <a:lnTo>
                    <a:pt x="3056432" y="355600"/>
                  </a:lnTo>
                  <a:lnTo>
                    <a:pt x="3071647" y="355600"/>
                  </a:lnTo>
                  <a:close/>
                </a:path>
                <a:path w="3456940" h="2036445">
                  <a:moveTo>
                    <a:pt x="3071647" y="177800"/>
                  </a:moveTo>
                  <a:lnTo>
                    <a:pt x="3068078" y="165100"/>
                  </a:lnTo>
                  <a:lnTo>
                    <a:pt x="3057372" y="165100"/>
                  </a:lnTo>
                  <a:lnTo>
                    <a:pt x="3056483" y="177800"/>
                  </a:lnTo>
                  <a:lnTo>
                    <a:pt x="3071647" y="177800"/>
                  </a:lnTo>
                  <a:close/>
                </a:path>
                <a:path w="3456940" h="2036445">
                  <a:moveTo>
                    <a:pt x="3072549" y="1257300"/>
                  </a:moveTo>
                  <a:lnTo>
                    <a:pt x="3058490" y="1257300"/>
                  </a:lnTo>
                  <a:lnTo>
                    <a:pt x="3062732" y="1270000"/>
                  </a:lnTo>
                  <a:lnTo>
                    <a:pt x="3068307" y="1270000"/>
                  </a:lnTo>
                  <a:lnTo>
                    <a:pt x="3072549" y="1257300"/>
                  </a:lnTo>
                  <a:close/>
                </a:path>
                <a:path w="3456940" h="2036445">
                  <a:moveTo>
                    <a:pt x="3073438" y="1104900"/>
                  </a:moveTo>
                  <a:lnTo>
                    <a:pt x="3073374" y="1092200"/>
                  </a:lnTo>
                  <a:lnTo>
                    <a:pt x="3061512" y="1092200"/>
                  </a:lnTo>
                  <a:lnTo>
                    <a:pt x="3060941" y="1104900"/>
                  </a:lnTo>
                  <a:lnTo>
                    <a:pt x="3073438" y="1104900"/>
                  </a:lnTo>
                  <a:close/>
                </a:path>
                <a:path w="3456940" h="2036445">
                  <a:moveTo>
                    <a:pt x="3073476" y="889000"/>
                  </a:moveTo>
                  <a:lnTo>
                    <a:pt x="3070644" y="876300"/>
                  </a:lnTo>
                  <a:lnTo>
                    <a:pt x="3060052" y="876300"/>
                  </a:lnTo>
                  <a:lnTo>
                    <a:pt x="3057855" y="889000"/>
                  </a:lnTo>
                  <a:lnTo>
                    <a:pt x="3073476" y="889000"/>
                  </a:lnTo>
                  <a:close/>
                </a:path>
                <a:path w="3456940" h="2036445">
                  <a:moveTo>
                    <a:pt x="3073831" y="1778000"/>
                  </a:moveTo>
                  <a:lnTo>
                    <a:pt x="3058490" y="1778000"/>
                  </a:lnTo>
                  <a:lnTo>
                    <a:pt x="3058261" y="1790700"/>
                  </a:lnTo>
                  <a:lnTo>
                    <a:pt x="3070085" y="1790700"/>
                  </a:lnTo>
                  <a:lnTo>
                    <a:pt x="3073831" y="1778000"/>
                  </a:lnTo>
                  <a:close/>
                </a:path>
                <a:path w="3456940" h="2036445">
                  <a:moveTo>
                    <a:pt x="3074327" y="444500"/>
                  </a:moveTo>
                  <a:lnTo>
                    <a:pt x="3061906" y="444500"/>
                  </a:lnTo>
                  <a:lnTo>
                    <a:pt x="3064853" y="457200"/>
                  </a:lnTo>
                  <a:lnTo>
                    <a:pt x="3069628" y="457200"/>
                  </a:lnTo>
                  <a:lnTo>
                    <a:pt x="3074327" y="444500"/>
                  </a:lnTo>
                  <a:close/>
                </a:path>
                <a:path w="3456940" h="2036445">
                  <a:moveTo>
                    <a:pt x="3074327" y="190500"/>
                  </a:moveTo>
                  <a:lnTo>
                    <a:pt x="3057372" y="190500"/>
                  </a:lnTo>
                  <a:lnTo>
                    <a:pt x="3060052" y="203200"/>
                  </a:lnTo>
                  <a:lnTo>
                    <a:pt x="3073438" y="203200"/>
                  </a:lnTo>
                  <a:lnTo>
                    <a:pt x="3074327" y="190500"/>
                  </a:lnTo>
                  <a:close/>
                </a:path>
                <a:path w="3456940" h="2036445">
                  <a:moveTo>
                    <a:pt x="3076117" y="1028700"/>
                  </a:moveTo>
                  <a:lnTo>
                    <a:pt x="3071647" y="1016000"/>
                  </a:lnTo>
                  <a:lnTo>
                    <a:pt x="3064510" y="1016000"/>
                  </a:lnTo>
                  <a:lnTo>
                    <a:pt x="3060941" y="1028700"/>
                  </a:lnTo>
                  <a:lnTo>
                    <a:pt x="3064319" y="1028700"/>
                  </a:lnTo>
                  <a:lnTo>
                    <a:pt x="3069869" y="1041400"/>
                  </a:lnTo>
                  <a:lnTo>
                    <a:pt x="3074746" y="1028700"/>
                  </a:lnTo>
                  <a:lnTo>
                    <a:pt x="3076117" y="1028700"/>
                  </a:lnTo>
                  <a:close/>
                </a:path>
                <a:path w="3456940" h="2036445">
                  <a:moveTo>
                    <a:pt x="3077680" y="1181100"/>
                  </a:moveTo>
                  <a:lnTo>
                    <a:pt x="3075394" y="1168400"/>
                  </a:lnTo>
                  <a:lnTo>
                    <a:pt x="3062732" y="1168400"/>
                  </a:lnTo>
                  <a:lnTo>
                    <a:pt x="3061830" y="1181100"/>
                  </a:lnTo>
                  <a:lnTo>
                    <a:pt x="3077680" y="1181100"/>
                  </a:lnTo>
                  <a:close/>
                </a:path>
                <a:path w="3456940" h="2036445">
                  <a:moveTo>
                    <a:pt x="3078391" y="838200"/>
                  </a:moveTo>
                  <a:lnTo>
                    <a:pt x="3077006" y="838200"/>
                  </a:lnTo>
                  <a:lnTo>
                    <a:pt x="3070199" y="825500"/>
                  </a:lnTo>
                  <a:lnTo>
                    <a:pt x="3066745" y="838200"/>
                  </a:lnTo>
                  <a:lnTo>
                    <a:pt x="3065957" y="838200"/>
                  </a:lnTo>
                  <a:lnTo>
                    <a:pt x="3067189" y="850900"/>
                  </a:lnTo>
                  <a:lnTo>
                    <a:pt x="3069869" y="850900"/>
                  </a:lnTo>
                  <a:lnTo>
                    <a:pt x="3078391" y="838200"/>
                  </a:lnTo>
                  <a:close/>
                </a:path>
                <a:path w="3456940" h="2036445">
                  <a:moveTo>
                    <a:pt x="3078797" y="88900"/>
                  </a:moveTo>
                  <a:lnTo>
                    <a:pt x="3062948" y="88900"/>
                  </a:lnTo>
                  <a:lnTo>
                    <a:pt x="3065234" y="101600"/>
                  </a:lnTo>
                  <a:lnTo>
                    <a:pt x="3077895" y="101600"/>
                  </a:lnTo>
                  <a:lnTo>
                    <a:pt x="3078797" y="88900"/>
                  </a:lnTo>
                  <a:close/>
                </a:path>
                <a:path w="3456940" h="2036445">
                  <a:moveTo>
                    <a:pt x="3079686" y="1536700"/>
                  </a:moveTo>
                  <a:lnTo>
                    <a:pt x="3077006" y="1536700"/>
                  </a:lnTo>
                  <a:lnTo>
                    <a:pt x="3077006" y="1524000"/>
                  </a:lnTo>
                  <a:lnTo>
                    <a:pt x="3077895" y="1511300"/>
                  </a:lnTo>
                  <a:lnTo>
                    <a:pt x="3060941" y="1511300"/>
                  </a:lnTo>
                  <a:lnTo>
                    <a:pt x="3061830" y="1524000"/>
                  </a:lnTo>
                  <a:lnTo>
                    <a:pt x="3061830" y="1536700"/>
                  </a:lnTo>
                  <a:lnTo>
                    <a:pt x="3066300" y="1536700"/>
                  </a:lnTo>
                  <a:lnTo>
                    <a:pt x="3062732" y="1549400"/>
                  </a:lnTo>
                  <a:lnTo>
                    <a:pt x="3078797" y="1549400"/>
                  </a:lnTo>
                  <a:lnTo>
                    <a:pt x="3079686" y="1536700"/>
                  </a:lnTo>
                  <a:close/>
                </a:path>
                <a:path w="3456940" h="2036445">
                  <a:moveTo>
                    <a:pt x="3079686" y="1498600"/>
                  </a:moveTo>
                  <a:lnTo>
                    <a:pt x="3078797" y="1485900"/>
                  </a:lnTo>
                  <a:lnTo>
                    <a:pt x="3064510" y="1485900"/>
                  </a:lnTo>
                  <a:lnTo>
                    <a:pt x="3063621" y="1498600"/>
                  </a:lnTo>
                  <a:lnTo>
                    <a:pt x="3079686" y="1498600"/>
                  </a:lnTo>
                  <a:close/>
                </a:path>
                <a:path w="3456940" h="2036445">
                  <a:moveTo>
                    <a:pt x="3080359" y="508000"/>
                  </a:moveTo>
                  <a:lnTo>
                    <a:pt x="3064827" y="508000"/>
                  </a:lnTo>
                  <a:lnTo>
                    <a:pt x="3068980" y="520700"/>
                  </a:lnTo>
                  <a:lnTo>
                    <a:pt x="3076257" y="520700"/>
                  </a:lnTo>
                  <a:lnTo>
                    <a:pt x="3080359" y="508000"/>
                  </a:lnTo>
                  <a:close/>
                </a:path>
                <a:path w="3456940" h="2036445">
                  <a:moveTo>
                    <a:pt x="3080499" y="1752600"/>
                  </a:moveTo>
                  <a:lnTo>
                    <a:pt x="3064878" y="1752600"/>
                  </a:lnTo>
                  <a:lnTo>
                    <a:pt x="3067189" y="1765300"/>
                  </a:lnTo>
                  <a:lnTo>
                    <a:pt x="3077451" y="1765300"/>
                  </a:lnTo>
                  <a:lnTo>
                    <a:pt x="3080499" y="1752600"/>
                  </a:lnTo>
                  <a:close/>
                </a:path>
                <a:path w="3456940" h="2036445">
                  <a:moveTo>
                    <a:pt x="3080499" y="1282700"/>
                  </a:moveTo>
                  <a:lnTo>
                    <a:pt x="3077451" y="1270000"/>
                  </a:lnTo>
                  <a:lnTo>
                    <a:pt x="3072409" y="1270000"/>
                  </a:lnTo>
                  <a:lnTo>
                    <a:pt x="3067189" y="1282700"/>
                  </a:lnTo>
                  <a:lnTo>
                    <a:pt x="3066072" y="1282700"/>
                  </a:lnTo>
                  <a:lnTo>
                    <a:pt x="3070961" y="1295400"/>
                  </a:lnTo>
                  <a:lnTo>
                    <a:pt x="3079686" y="1295400"/>
                  </a:lnTo>
                  <a:lnTo>
                    <a:pt x="3080499" y="1282700"/>
                  </a:lnTo>
                  <a:close/>
                </a:path>
                <a:path w="3456940" h="2036445">
                  <a:moveTo>
                    <a:pt x="3080575" y="1384300"/>
                  </a:moveTo>
                  <a:lnTo>
                    <a:pt x="3064510" y="1384300"/>
                  </a:lnTo>
                  <a:lnTo>
                    <a:pt x="3068980" y="1397000"/>
                  </a:lnTo>
                  <a:lnTo>
                    <a:pt x="3068078" y="1397000"/>
                  </a:lnTo>
                  <a:lnTo>
                    <a:pt x="3065094" y="1409700"/>
                  </a:lnTo>
                  <a:lnTo>
                    <a:pt x="3079686" y="1409700"/>
                  </a:lnTo>
                  <a:lnTo>
                    <a:pt x="3074644" y="1397000"/>
                  </a:lnTo>
                  <a:lnTo>
                    <a:pt x="3076117" y="1397000"/>
                  </a:lnTo>
                  <a:lnTo>
                    <a:pt x="3080575" y="1384300"/>
                  </a:lnTo>
                  <a:close/>
                </a:path>
                <a:path w="3456940" h="2036445">
                  <a:moveTo>
                    <a:pt x="3080575" y="381000"/>
                  </a:moveTo>
                  <a:lnTo>
                    <a:pt x="3073590" y="368300"/>
                  </a:lnTo>
                  <a:lnTo>
                    <a:pt x="3068193" y="368300"/>
                  </a:lnTo>
                  <a:lnTo>
                    <a:pt x="3065640" y="381000"/>
                  </a:lnTo>
                  <a:lnTo>
                    <a:pt x="3080575" y="381000"/>
                  </a:lnTo>
                  <a:close/>
                </a:path>
                <a:path w="3456940" h="2036445">
                  <a:moveTo>
                    <a:pt x="3080575" y="330200"/>
                  </a:moveTo>
                  <a:lnTo>
                    <a:pt x="3064179" y="330200"/>
                  </a:lnTo>
                  <a:lnTo>
                    <a:pt x="3068155" y="342900"/>
                  </a:lnTo>
                  <a:lnTo>
                    <a:pt x="3080575" y="330200"/>
                  </a:lnTo>
                  <a:close/>
                </a:path>
                <a:path w="3456940" h="2036445">
                  <a:moveTo>
                    <a:pt x="3081020" y="558800"/>
                  </a:moveTo>
                  <a:lnTo>
                    <a:pt x="3065564" y="558800"/>
                  </a:lnTo>
                  <a:lnTo>
                    <a:pt x="3070758" y="571500"/>
                  </a:lnTo>
                  <a:lnTo>
                    <a:pt x="3077730" y="571500"/>
                  </a:lnTo>
                  <a:lnTo>
                    <a:pt x="3081020" y="558800"/>
                  </a:lnTo>
                  <a:close/>
                </a:path>
                <a:path w="3456940" h="2036445">
                  <a:moveTo>
                    <a:pt x="3081388" y="1625600"/>
                  </a:moveTo>
                  <a:lnTo>
                    <a:pt x="3065094" y="1625600"/>
                  </a:lnTo>
                  <a:lnTo>
                    <a:pt x="3068078" y="1638300"/>
                  </a:lnTo>
                  <a:lnTo>
                    <a:pt x="3068980" y="1638300"/>
                  </a:lnTo>
                  <a:lnTo>
                    <a:pt x="3064510" y="1651000"/>
                  </a:lnTo>
                  <a:lnTo>
                    <a:pt x="3067520" y="1663700"/>
                  </a:lnTo>
                  <a:lnTo>
                    <a:pt x="3077565" y="1663700"/>
                  </a:lnTo>
                  <a:lnTo>
                    <a:pt x="3080575" y="1651000"/>
                  </a:lnTo>
                  <a:lnTo>
                    <a:pt x="3076117" y="1638300"/>
                  </a:lnTo>
                  <a:lnTo>
                    <a:pt x="3079686" y="1638300"/>
                  </a:lnTo>
                  <a:lnTo>
                    <a:pt x="3081388" y="1625600"/>
                  </a:lnTo>
                  <a:close/>
                </a:path>
                <a:path w="3456940" h="2036445">
                  <a:moveTo>
                    <a:pt x="3081693" y="800100"/>
                  </a:moveTo>
                  <a:lnTo>
                    <a:pt x="3067507" y="800100"/>
                  </a:lnTo>
                  <a:lnTo>
                    <a:pt x="3071647" y="812800"/>
                  </a:lnTo>
                  <a:lnTo>
                    <a:pt x="3077426" y="812800"/>
                  </a:lnTo>
                  <a:lnTo>
                    <a:pt x="3081693" y="800100"/>
                  </a:lnTo>
                  <a:close/>
                </a:path>
                <a:path w="3456940" h="2036445">
                  <a:moveTo>
                    <a:pt x="3081782" y="533400"/>
                  </a:moveTo>
                  <a:lnTo>
                    <a:pt x="3067075" y="533400"/>
                  </a:lnTo>
                  <a:lnTo>
                    <a:pt x="3065894" y="546100"/>
                  </a:lnTo>
                  <a:lnTo>
                    <a:pt x="3080131" y="546100"/>
                  </a:lnTo>
                  <a:lnTo>
                    <a:pt x="3081782" y="533400"/>
                  </a:lnTo>
                  <a:close/>
                </a:path>
                <a:path w="3456940" h="2036445">
                  <a:moveTo>
                    <a:pt x="3082366" y="304800"/>
                  </a:moveTo>
                  <a:lnTo>
                    <a:pt x="3068421" y="304800"/>
                  </a:lnTo>
                  <a:lnTo>
                    <a:pt x="3072053" y="317500"/>
                  </a:lnTo>
                  <a:lnTo>
                    <a:pt x="3081477" y="317500"/>
                  </a:lnTo>
                  <a:lnTo>
                    <a:pt x="3082366" y="304800"/>
                  </a:lnTo>
                  <a:close/>
                </a:path>
                <a:path w="3456940" h="2036445">
                  <a:moveTo>
                    <a:pt x="3083369" y="1816100"/>
                  </a:moveTo>
                  <a:lnTo>
                    <a:pt x="3080651" y="1803400"/>
                  </a:lnTo>
                  <a:lnTo>
                    <a:pt x="3069094" y="1803400"/>
                  </a:lnTo>
                  <a:lnTo>
                    <a:pt x="3067304" y="1816100"/>
                  </a:lnTo>
                  <a:lnTo>
                    <a:pt x="3083369" y="1816100"/>
                  </a:lnTo>
                  <a:close/>
                </a:path>
                <a:path w="3456940" h="2036445">
                  <a:moveTo>
                    <a:pt x="3083369" y="1219200"/>
                  </a:moveTo>
                  <a:lnTo>
                    <a:pt x="3067304" y="1219200"/>
                  </a:lnTo>
                  <a:lnTo>
                    <a:pt x="3069094" y="1231900"/>
                  </a:lnTo>
                  <a:lnTo>
                    <a:pt x="3080651" y="1231900"/>
                  </a:lnTo>
                  <a:lnTo>
                    <a:pt x="3083369" y="1219200"/>
                  </a:lnTo>
                  <a:close/>
                </a:path>
                <a:path w="3456940" h="2036445">
                  <a:moveTo>
                    <a:pt x="3085046" y="1574800"/>
                  </a:moveTo>
                  <a:lnTo>
                    <a:pt x="3084157" y="1562100"/>
                  </a:lnTo>
                  <a:lnTo>
                    <a:pt x="3070758" y="1562100"/>
                  </a:lnTo>
                  <a:lnTo>
                    <a:pt x="3068078" y="1574800"/>
                  </a:lnTo>
                  <a:lnTo>
                    <a:pt x="3085046" y="1574800"/>
                  </a:lnTo>
                  <a:close/>
                </a:path>
                <a:path w="3456940" h="2036445">
                  <a:moveTo>
                    <a:pt x="3085046" y="647700"/>
                  </a:moveTo>
                  <a:lnTo>
                    <a:pt x="3068980" y="647700"/>
                  </a:lnTo>
                  <a:lnTo>
                    <a:pt x="3068078" y="660400"/>
                  </a:lnTo>
                  <a:lnTo>
                    <a:pt x="3071647" y="660400"/>
                  </a:lnTo>
                  <a:lnTo>
                    <a:pt x="3077895" y="673100"/>
                  </a:lnTo>
                  <a:lnTo>
                    <a:pt x="3081477" y="660400"/>
                  </a:lnTo>
                  <a:lnTo>
                    <a:pt x="3083255" y="660400"/>
                  </a:lnTo>
                  <a:lnTo>
                    <a:pt x="3085046" y="647700"/>
                  </a:lnTo>
                  <a:close/>
                </a:path>
                <a:path w="3456940" h="2036445">
                  <a:moveTo>
                    <a:pt x="3085046" y="241300"/>
                  </a:moveTo>
                  <a:lnTo>
                    <a:pt x="3082366" y="228600"/>
                  </a:lnTo>
                  <a:lnTo>
                    <a:pt x="3074771" y="228600"/>
                  </a:lnTo>
                  <a:lnTo>
                    <a:pt x="3077032" y="215900"/>
                  </a:lnTo>
                  <a:lnTo>
                    <a:pt x="3062732" y="215900"/>
                  </a:lnTo>
                  <a:lnTo>
                    <a:pt x="3062732" y="228600"/>
                  </a:lnTo>
                  <a:lnTo>
                    <a:pt x="3048444" y="228600"/>
                  </a:lnTo>
                  <a:lnTo>
                    <a:pt x="3048444" y="241300"/>
                  </a:lnTo>
                  <a:lnTo>
                    <a:pt x="3062732" y="241300"/>
                  </a:lnTo>
                  <a:lnTo>
                    <a:pt x="3067189" y="228600"/>
                  </a:lnTo>
                  <a:lnTo>
                    <a:pt x="3070758" y="228600"/>
                  </a:lnTo>
                  <a:lnTo>
                    <a:pt x="3067189" y="241300"/>
                  </a:lnTo>
                  <a:lnTo>
                    <a:pt x="3071647" y="241300"/>
                  </a:lnTo>
                  <a:lnTo>
                    <a:pt x="3085046" y="254000"/>
                  </a:lnTo>
                  <a:lnTo>
                    <a:pt x="3085046" y="241300"/>
                  </a:lnTo>
                  <a:close/>
                </a:path>
                <a:path w="3456940" h="2036445">
                  <a:moveTo>
                    <a:pt x="3085046" y="127000"/>
                  </a:moveTo>
                  <a:lnTo>
                    <a:pt x="3083674" y="114300"/>
                  </a:lnTo>
                  <a:lnTo>
                    <a:pt x="3069869" y="114300"/>
                  </a:lnTo>
                  <a:lnTo>
                    <a:pt x="3068980" y="127000"/>
                  </a:lnTo>
                  <a:lnTo>
                    <a:pt x="3085046" y="127000"/>
                  </a:lnTo>
                  <a:close/>
                </a:path>
                <a:path w="3456940" h="2036445">
                  <a:moveTo>
                    <a:pt x="3085719" y="1143000"/>
                  </a:moveTo>
                  <a:lnTo>
                    <a:pt x="3085515" y="1143000"/>
                  </a:lnTo>
                  <a:lnTo>
                    <a:pt x="3081477" y="1130300"/>
                  </a:lnTo>
                  <a:lnTo>
                    <a:pt x="3074466" y="1130300"/>
                  </a:lnTo>
                  <a:lnTo>
                    <a:pt x="3070987" y="1143000"/>
                  </a:lnTo>
                  <a:lnTo>
                    <a:pt x="3071177" y="1143000"/>
                  </a:lnTo>
                  <a:lnTo>
                    <a:pt x="3075228" y="1155700"/>
                  </a:lnTo>
                  <a:lnTo>
                    <a:pt x="3082226" y="1155700"/>
                  </a:lnTo>
                  <a:lnTo>
                    <a:pt x="3085719" y="1143000"/>
                  </a:lnTo>
                  <a:close/>
                </a:path>
                <a:path w="3456940" h="2036445">
                  <a:moveTo>
                    <a:pt x="3086341" y="1600200"/>
                  </a:moveTo>
                  <a:lnTo>
                    <a:pt x="3071647" y="1600200"/>
                  </a:lnTo>
                  <a:lnTo>
                    <a:pt x="3069869" y="1612900"/>
                  </a:lnTo>
                  <a:lnTo>
                    <a:pt x="3085935" y="1612900"/>
                  </a:lnTo>
                  <a:lnTo>
                    <a:pt x="3086341" y="1600200"/>
                  </a:lnTo>
                  <a:close/>
                </a:path>
                <a:path w="3456940" h="2036445">
                  <a:moveTo>
                    <a:pt x="3086341" y="1435100"/>
                  </a:moveTo>
                  <a:lnTo>
                    <a:pt x="3085935" y="1422400"/>
                  </a:lnTo>
                  <a:lnTo>
                    <a:pt x="3069869" y="1422400"/>
                  </a:lnTo>
                  <a:lnTo>
                    <a:pt x="3071647" y="1435100"/>
                  </a:lnTo>
                  <a:lnTo>
                    <a:pt x="3078784" y="1447800"/>
                  </a:lnTo>
                  <a:lnTo>
                    <a:pt x="3083814" y="1435100"/>
                  </a:lnTo>
                  <a:lnTo>
                    <a:pt x="3086341" y="1435100"/>
                  </a:lnTo>
                  <a:close/>
                </a:path>
                <a:path w="3456940" h="2036445">
                  <a:moveTo>
                    <a:pt x="3086468" y="1689100"/>
                  </a:moveTo>
                  <a:lnTo>
                    <a:pt x="3085935" y="1676400"/>
                  </a:lnTo>
                  <a:lnTo>
                    <a:pt x="3072498" y="1676400"/>
                  </a:lnTo>
                  <a:lnTo>
                    <a:pt x="3071647" y="1689100"/>
                  </a:lnTo>
                  <a:lnTo>
                    <a:pt x="3086468" y="1689100"/>
                  </a:lnTo>
                  <a:close/>
                </a:path>
                <a:path w="3456940" h="2036445">
                  <a:moveTo>
                    <a:pt x="3086468" y="1346200"/>
                  </a:moveTo>
                  <a:lnTo>
                    <a:pt x="3071647" y="1346200"/>
                  </a:lnTo>
                  <a:lnTo>
                    <a:pt x="3072498" y="1358900"/>
                  </a:lnTo>
                  <a:lnTo>
                    <a:pt x="3085935" y="1358900"/>
                  </a:lnTo>
                  <a:lnTo>
                    <a:pt x="3086468" y="1346200"/>
                  </a:lnTo>
                  <a:close/>
                </a:path>
                <a:path w="3456940" h="2036445">
                  <a:moveTo>
                    <a:pt x="3086824" y="1460500"/>
                  </a:moveTo>
                  <a:lnTo>
                    <a:pt x="3068078" y="1460500"/>
                  </a:lnTo>
                  <a:lnTo>
                    <a:pt x="3070758" y="1473200"/>
                  </a:lnTo>
                  <a:lnTo>
                    <a:pt x="3085046" y="1473200"/>
                  </a:lnTo>
                  <a:lnTo>
                    <a:pt x="3086824" y="1460500"/>
                  </a:lnTo>
                  <a:close/>
                </a:path>
                <a:path w="3456940" h="2036445">
                  <a:moveTo>
                    <a:pt x="3086824" y="469900"/>
                  </a:moveTo>
                  <a:lnTo>
                    <a:pt x="3085185" y="457200"/>
                  </a:lnTo>
                  <a:lnTo>
                    <a:pt x="3071101" y="457200"/>
                  </a:lnTo>
                  <a:lnTo>
                    <a:pt x="3072536" y="469900"/>
                  </a:lnTo>
                  <a:lnTo>
                    <a:pt x="3086824" y="469900"/>
                  </a:lnTo>
                  <a:close/>
                </a:path>
                <a:path w="3456940" h="2036445">
                  <a:moveTo>
                    <a:pt x="3087420" y="279400"/>
                  </a:moveTo>
                  <a:lnTo>
                    <a:pt x="3085046" y="266700"/>
                  </a:lnTo>
                  <a:lnTo>
                    <a:pt x="3075609" y="266700"/>
                  </a:lnTo>
                  <a:lnTo>
                    <a:pt x="3071876" y="279400"/>
                  </a:lnTo>
                  <a:lnTo>
                    <a:pt x="3072485" y="279400"/>
                  </a:lnTo>
                  <a:lnTo>
                    <a:pt x="3076117" y="292100"/>
                  </a:lnTo>
                  <a:lnTo>
                    <a:pt x="3082785" y="292100"/>
                  </a:lnTo>
                  <a:lnTo>
                    <a:pt x="3086608" y="279400"/>
                  </a:lnTo>
                  <a:lnTo>
                    <a:pt x="3087420" y="279400"/>
                  </a:lnTo>
                  <a:close/>
                </a:path>
                <a:path w="3456940" h="2036445">
                  <a:moveTo>
                    <a:pt x="3087725" y="1079500"/>
                  </a:moveTo>
                  <a:lnTo>
                    <a:pt x="3086824" y="1066800"/>
                  </a:lnTo>
                  <a:lnTo>
                    <a:pt x="3078797" y="1054100"/>
                  </a:lnTo>
                  <a:lnTo>
                    <a:pt x="3073438" y="1054100"/>
                  </a:lnTo>
                  <a:lnTo>
                    <a:pt x="3071647" y="1066800"/>
                  </a:lnTo>
                  <a:lnTo>
                    <a:pt x="3072549" y="1066800"/>
                  </a:lnTo>
                  <a:lnTo>
                    <a:pt x="3083255" y="1079500"/>
                  </a:lnTo>
                  <a:lnTo>
                    <a:pt x="3087725" y="1079500"/>
                  </a:lnTo>
                  <a:close/>
                </a:path>
                <a:path w="3456940" h="2036445">
                  <a:moveTo>
                    <a:pt x="3087725" y="406400"/>
                  </a:moveTo>
                  <a:lnTo>
                    <a:pt x="3072485" y="406400"/>
                  </a:lnTo>
                  <a:lnTo>
                    <a:pt x="3072993" y="419100"/>
                  </a:lnTo>
                  <a:lnTo>
                    <a:pt x="3085046" y="419100"/>
                  </a:lnTo>
                  <a:lnTo>
                    <a:pt x="3087725" y="406400"/>
                  </a:lnTo>
                  <a:close/>
                </a:path>
                <a:path w="3456940" h="2036445">
                  <a:moveTo>
                    <a:pt x="3087725" y="165100"/>
                  </a:moveTo>
                  <a:lnTo>
                    <a:pt x="3086824" y="152400"/>
                  </a:lnTo>
                  <a:lnTo>
                    <a:pt x="3079686" y="152400"/>
                  </a:lnTo>
                  <a:lnTo>
                    <a:pt x="3074327" y="165100"/>
                  </a:lnTo>
                  <a:lnTo>
                    <a:pt x="3077006" y="177800"/>
                  </a:lnTo>
                  <a:lnTo>
                    <a:pt x="3081477" y="177800"/>
                  </a:lnTo>
                  <a:lnTo>
                    <a:pt x="3085935" y="165100"/>
                  </a:lnTo>
                  <a:lnTo>
                    <a:pt x="3087725" y="165100"/>
                  </a:lnTo>
                  <a:close/>
                </a:path>
                <a:path w="3456940" h="2036445">
                  <a:moveTo>
                    <a:pt x="3089503" y="1244600"/>
                  </a:moveTo>
                  <a:lnTo>
                    <a:pt x="3077895" y="1244600"/>
                  </a:lnTo>
                  <a:lnTo>
                    <a:pt x="3079686" y="1257300"/>
                  </a:lnTo>
                  <a:lnTo>
                    <a:pt x="3087725" y="1257300"/>
                  </a:lnTo>
                  <a:lnTo>
                    <a:pt x="3089503" y="1244600"/>
                  </a:lnTo>
                  <a:close/>
                </a:path>
                <a:path w="3456940" h="2036445">
                  <a:moveTo>
                    <a:pt x="3089808" y="609600"/>
                  </a:moveTo>
                  <a:lnTo>
                    <a:pt x="3087941" y="596900"/>
                  </a:lnTo>
                  <a:lnTo>
                    <a:pt x="3077006" y="596900"/>
                  </a:lnTo>
                  <a:lnTo>
                    <a:pt x="3073654" y="609600"/>
                  </a:lnTo>
                  <a:lnTo>
                    <a:pt x="3089808" y="609600"/>
                  </a:lnTo>
                  <a:close/>
                </a:path>
                <a:path w="3456940" h="2036445">
                  <a:moveTo>
                    <a:pt x="3090837" y="914400"/>
                  </a:moveTo>
                  <a:lnTo>
                    <a:pt x="3075584" y="914400"/>
                  </a:lnTo>
                  <a:lnTo>
                    <a:pt x="3076791" y="927100"/>
                  </a:lnTo>
                  <a:lnTo>
                    <a:pt x="3090405" y="927100"/>
                  </a:lnTo>
                  <a:lnTo>
                    <a:pt x="3090837" y="914400"/>
                  </a:lnTo>
                  <a:close/>
                </a:path>
                <a:path w="3456940" h="2036445">
                  <a:moveTo>
                    <a:pt x="3091065" y="25400"/>
                  </a:moveTo>
                  <a:lnTo>
                    <a:pt x="3075228" y="25400"/>
                  </a:lnTo>
                  <a:lnTo>
                    <a:pt x="3080575" y="38100"/>
                  </a:lnTo>
                  <a:lnTo>
                    <a:pt x="3086824" y="38100"/>
                  </a:lnTo>
                  <a:lnTo>
                    <a:pt x="3091065" y="25400"/>
                  </a:lnTo>
                  <a:close/>
                </a:path>
                <a:path w="3456940" h="2036445">
                  <a:moveTo>
                    <a:pt x="3091586" y="1803400"/>
                  </a:moveTo>
                  <a:lnTo>
                    <a:pt x="3090405" y="1790700"/>
                  </a:lnTo>
                  <a:lnTo>
                    <a:pt x="3077222" y="1790700"/>
                  </a:lnTo>
                  <a:lnTo>
                    <a:pt x="3084487" y="1803400"/>
                  </a:lnTo>
                  <a:lnTo>
                    <a:pt x="3091586" y="1803400"/>
                  </a:lnTo>
                  <a:close/>
                </a:path>
                <a:path w="3456940" h="2036445">
                  <a:moveTo>
                    <a:pt x="3091624" y="762000"/>
                  </a:moveTo>
                  <a:lnTo>
                    <a:pt x="3088043" y="749300"/>
                  </a:lnTo>
                  <a:lnTo>
                    <a:pt x="3077006" y="749300"/>
                  </a:lnTo>
                  <a:lnTo>
                    <a:pt x="3076117" y="762000"/>
                  </a:lnTo>
                  <a:lnTo>
                    <a:pt x="3091624" y="762000"/>
                  </a:lnTo>
                  <a:close/>
                </a:path>
                <a:path w="3456940" h="2036445">
                  <a:moveTo>
                    <a:pt x="3092183" y="952500"/>
                  </a:moveTo>
                  <a:lnTo>
                    <a:pt x="3085046" y="939800"/>
                  </a:lnTo>
                  <a:lnTo>
                    <a:pt x="3077006" y="952500"/>
                  </a:lnTo>
                  <a:lnTo>
                    <a:pt x="3077895" y="952500"/>
                  </a:lnTo>
                  <a:lnTo>
                    <a:pt x="3078797" y="965200"/>
                  </a:lnTo>
                  <a:lnTo>
                    <a:pt x="3071647" y="965200"/>
                  </a:lnTo>
                  <a:lnTo>
                    <a:pt x="3072231" y="977900"/>
                  </a:lnTo>
                  <a:lnTo>
                    <a:pt x="3091294" y="977900"/>
                  </a:lnTo>
                  <a:lnTo>
                    <a:pt x="3085935" y="965200"/>
                  </a:lnTo>
                  <a:lnTo>
                    <a:pt x="3092183" y="965200"/>
                  </a:lnTo>
                  <a:lnTo>
                    <a:pt x="3092183" y="952500"/>
                  </a:lnTo>
                  <a:close/>
                </a:path>
                <a:path w="3456940" h="2036445">
                  <a:moveTo>
                    <a:pt x="3092856" y="1193800"/>
                  </a:moveTo>
                  <a:lnTo>
                    <a:pt x="3088944" y="1193800"/>
                  </a:lnTo>
                  <a:lnTo>
                    <a:pt x="3081134" y="1193800"/>
                  </a:lnTo>
                  <a:lnTo>
                    <a:pt x="3078797" y="1206500"/>
                  </a:lnTo>
                  <a:lnTo>
                    <a:pt x="3092183" y="1206500"/>
                  </a:lnTo>
                  <a:lnTo>
                    <a:pt x="3092856" y="1193800"/>
                  </a:lnTo>
                  <a:close/>
                </a:path>
                <a:path w="3456940" h="2036445">
                  <a:moveTo>
                    <a:pt x="3093072" y="685800"/>
                  </a:moveTo>
                  <a:lnTo>
                    <a:pt x="3089440" y="673100"/>
                  </a:lnTo>
                  <a:lnTo>
                    <a:pt x="3079140" y="673100"/>
                  </a:lnTo>
                  <a:lnTo>
                    <a:pt x="3077006" y="685800"/>
                  </a:lnTo>
                  <a:lnTo>
                    <a:pt x="3093072" y="685800"/>
                  </a:lnTo>
                  <a:close/>
                </a:path>
                <a:path w="3456940" h="2036445">
                  <a:moveTo>
                    <a:pt x="3095752" y="368300"/>
                  </a:moveTo>
                  <a:lnTo>
                    <a:pt x="3094863" y="355600"/>
                  </a:lnTo>
                  <a:lnTo>
                    <a:pt x="3079686" y="355600"/>
                  </a:lnTo>
                  <a:lnTo>
                    <a:pt x="3080575" y="368300"/>
                  </a:lnTo>
                  <a:lnTo>
                    <a:pt x="3095752" y="368300"/>
                  </a:lnTo>
                  <a:close/>
                </a:path>
                <a:path w="3456940" h="2036445">
                  <a:moveTo>
                    <a:pt x="3096603" y="1016000"/>
                  </a:moveTo>
                  <a:lnTo>
                    <a:pt x="3093974" y="1003300"/>
                  </a:lnTo>
                  <a:lnTo>
                    <a:pt x="3085681" y="1003300"/>
                  </a:lnTo>
                  <a:lnTo>
                    <a:pt x="3081248" y="1016000"/>
                  </a:lnTo>
                  <a:lnTo>
                    <a:pt x="3096603" y="1016000"/>
                  </a:lnTo>
                  <a:close/>
                </a:path>
                <a:path w="3456940" h="2036445">
                  <a:moveTo>
                    <a:pt x="3097199" y="101600"/>
                  </a:moveTo>
                  <a:lnTo>
                    <a:pt x="3092818" y="88900"/>
                  </a:lnTo>
                  <a:lnTo>
                    <a:pt x="3081477" y="88900"/>
                  </a:lnTo>
                  <a:lnTo>
                    <a:pt x="3079686" y="101600"/>
                  </a:lnTo>
                  <a:lnTo>
                    <a:pt x="3097199" y="101600"/>
                  </a:lnTo>
                  <a:close/>
                </a:path>
                <a:path w="3456940" h="2036445">
                  <a:moveTo>
                    <a:pt x="3097542" y="1701800"/>
                  </a:moveTo>
                  <a:lnTo>
                    <a:pt x="3084157" y="1701800"/>
                  </a:lnTo>
                  <a:lnTo>
                    <a:pt x="3084614" y="1714500"/>
                  </a:lnTo>
                  <a:lnTo>
                    <a:pt x="3096577" y="1714500"/>
                  </a:lnTo>
                  <a:lnTo>
                    <a:pt x="3097542" y="1701800"/>
                  </a:lnTo>
                  <a:close/>
                </a:path>
                <a:path w="3456940" h="2036445">
                  <a:moveTo>
                    <a:pt x="3097542" y="1333500"/>
                  </a:moveTo>
                  <a:lnTo>
                    <a:pt x="3096577" y="1320800"/>
                  </a:lnTo>
                  <a:lnTo>
                    <a:pt x="3084614" y="1320800"/>
                  </a:lnTo>
                  <a:lnTo>
                    <a:pt x="3084157" y="1333500"/>
                  </a:lnTo>
                  <a:lnTo>
                    <a:pt x="3097542" y="1333500"/>
                  </a:lnTo>
                  <a:close/>
                </a:path>
                <a:path w="3456940" h="2036445">
                  <a:moveTo>
                    <a:pt x="3097834" y="1536700"/>
                  </a:moveTo>
                  <a:lnTo>
                    <a:pt x="3095193" y="1524000"/>
                  </a:lnTo>
                  <a:lnTo>
                    <a:pt x="3090380" y="1524000"/>
                  </a:lnTo>
                  <a:lnTo>
                    <a:pt x="3084157" y="1536700"/>
                  </a:lnTo>
                  <a:lnTo>
                    <a:pt x="3081477" y="1549400"/>
                  </a:lnTo>
                  <a:lnTo>
                    <a:pt x="3097542" y="1549400"/>
                  </a:lnTo>
                  <a:lnTo>
                    <a:pt x="3097834" y="1536700"/>
                  </a:lnTo>
                  <a:close/>
                </a:path>
                <a:path w="3456940" h="2036445">
                  <a:moveTo>
                    <a:pt x="3097834" y="1498600"/>
                  </a:moveTo>
                  <a:lnTo>
                    <a:pt x="3081477" y="1498600"/>
                  </a:lnTo>
                  <a:lnTo>
                    <a:pt x="3084157" y="1511300"/>
                  </a:lnTo>
                  <a:lnTo>
                    <a:pt x="3095193" y="1511300"/>
                  </a:lnTo>
                  <a:lnTo>
                    <a:pt x="3097834" y="1498600"/>
                  </a:lnTo>
                  <a:close/>
                </a:path>
                <a:path w="3456940" h="2036445">
                  <a:moveTo>
                    <a:pt x="3099104" y="1117600"/>
                  </a:moveTo>
                  <a:lnTo>
                    <a:pt x="3097936" y="1104900"/>
                  </a:lnTo>
                  <a:lnTo>
                    <a:pt x="3083369" y="1104900"/>
                  </a:lnTo>
                  <a:lnTo>
                    <a:pt x="3084665" y="1117600"/>
                  </a:lnTo>
                  <a:lnTo>
                    <a:pt x="3099104" y="1117600"/>
                  </a:lnTo>
                  <a:close/>
                </a:path>
                <a:path w="3456940" h="2036445">
                  <a:moveTo>
                    <a:pt x="3102000" y="736600"/>
                  </a:moveTo>
                  <a:lnTo>
                    <a:pt x="3086824" y="736600"/>
                  </a:lnTo>
                  <a:lnTo>
                    <a:pt x="3089198" y="749300"/>
                  </a:lnTo>
                  <a:lnTo>
                    <a:pt x="3101111" y="749300"/>
                  </a:lnTo>
                  <a:lnTo>
                    <a:pt x="3102000" y="736600"/>
                  </a:lnTo>
                  <a:close/>
                </a:path>
                <a:path w="3456940" h="2036445">
                  <a:moveTo>
                    <a:pt x="3102000" y="254000"/>
                  </a:moveTo>
                  <a:lnTo>
                    <a:pt x="3086811" y="254000"/>
                  </a:lnTo>
                  <a:lnTo>
                    <a:pt x="3091180" y="266700"/>
                  </a:lnTo>
                  <a:lnTo>
                    <a:pt x="3097390" y="266700"/>
                  </a:lnTo>
                  <a:lnTo>
                    <a:pt x="3102000" y="254000"/>
                  </a:lnTo>
                  <a:close/>
                </a:path>
                <a:path w="3456940" h="2036445">
                  <a:moveTo>
                    <a:pt x="3102445" y="469900"/>
                  </a:moveTo>
                  <a:lnTo>
                    <a:pt x="3087382" y="469900"/>
                  </a:lnTo>
                  <a:lnTo>
                    <a:pt x="3086760" y="482600"/>
                  </a:lnTo>
                  <a:lnTo>
                    <a:pt x="3101784" y="482600"/>
                  </a:lnTo>
                  <a:lnTo>
                    <a:pt x="3102445" y="469900"/>
                  </a:lnTo>
                  <a:close/>
                </a:path>
                <a:path w="3456940" h="2036445">
                  <a:moveTo>
                    <a:pt x="3102902" y="876300"/>
                  </a:moveTo>
                  <a:lnTo>
                    <a:pt x="3095752" y="889000"/>
                  </a:lnTo>
                  <a:lnTo>
                    <a:pt x="3087725" y="889000"/>
                  </a:lnTo>
                  <a:lnTo>
                    <a:pt x="3088843" y="901700"/>
                  </a:lnTo>
                  <a:lnTo>
                    <a:pt x="3102902" y="901700"/>
                  </a:lnTo>
                  <a:lnTo>
                    <a:pt x="3102902" y="876300"/>
                  </a:lnTo>
                  <a:close/>
                </a:path>
                <a:path w="3456940" h="2036445">
                  <a:moveTo>
                    <a:pt x="3103791" y="1079500"/>
                  </a:moveTo>
                  <a:lnTo>
                    <a:pt x="3087725" y="1079500"/>
                  </a:lnTo>
                  <a:lnTo>
                    <a:pt x="3088208" y="1092200"/>
                  </a:lnTo>
                  <a:lnTo>
                    <a:pt x="3102902" y="1092200"/>
                  </a:lnTo>
                  <a:lnTo>
                    <a:pt x="3103791" y="1079500"/>
                  </a:lnTo>
                  <a:close/>
                </a:path>
                <a:path w="3456940" h="2036445">
                  <a:moveTo>
                    <a:pt x="3103791" y="812800"/>
                  </a:moveTo>
                  <a:lnTo>
                    <a:pt x="3090405" y="812800"/>
                  </a:lnTo>
                  <a:lnTo>
                    <a:pt x="3090989" y="825500"/>
                  </a:lnTo>
                  <a:lnTo>
                    <a:pt x="3103207" y="825500"/>
                  </a:lnTo>
                  <a:lnTo>
                    <a:pt x="3103791" y="812800"/>
                  </a:lnTo>
                  <a:close/>
                </a:path>
                <a:path w="3456940" h="2036445">
                  <a:moveTo>
                    <a:pt x="3103905" y="1168400"/>
                  </a:moveTo>
                  <a:lnTo>
                    <a:pt x="3103130" y="1155700"/>
                  </a:lnTo>
                  <a:lnTo>
                    <a:pt x="3087827" y="1155700"/>
                  </a:lnTo>
                  <a:lnTo>
                    <a:pt x="3088767" y="1168400"/>
                  </a:lnTo>
                  <a:lnTo>
                    <a:pt x="3084157" y="1168400"/>
                  </a:lnTo>
                  <a:lnTo>
                    <a:pt x="3085007" y="1181100"/>
                  </a:lnTo>
                  <a:lnTo>
                    <a:pt x="3088944" y="1193800"/>
                  </a:lnTo>
                  <a:lnTo>
                    <a:pt x="3094063" y="1181100"/>
                  </a:lnTo>
                  <a:lnTo>
                    <a:pt x="3099587" y="1181100"/>
                  </a:lnTo>
                  <a:lnTo>
                    <a:pt x="3096310" y="1168400"/>
                  </a:lnTo>
                  <a:lnTo>
                    <a:pt x="3103905" y="1168400"/>
                  </a:lnTo>
                  <a:close/>
                </a:path>
                <a:path w="3456940" h="2036445">
                  <a:moveTo>
                    <a:pt x="3104680" y="990600"/>
                  </a:moveTo>
                  <a:lnTo>
                    <a:pt x="3088741" y="990600"/>
                  </a:lnTo>
                  <a:lnTo>
                    <a:pt x="3096653" y="1003300"/>
                  </a:lnTo>
                  <a:lnTo>
                    <a:pt x="3103791" y="1003300"/>
                  </a:lnTo>
                  <a:lnTo>
                    <a:pt x="3104680" y="990600"/>
                  </a:lnTo>
                  <a:close/>
                </a:path>
                <a:path w="3456940" h="2036445">
                  <a:moveTo>
                    <a:pt x="3105061" y="622300"/>
                  </a:moveTo>
                  <a:lnTo>
                    <a:pt x="3100222" y="609600"/>
                  </a:lnTo>
                  <a:lnTo>
                    <a:pt x="3093389" y="609600"/>
                  </a:lnTo>
                  <a:lnTo>
                    <a:pt x="3090405" y="622300"/>
                  </a:lnTo>
                  <a:lnTo>
                    <a:pt x="3105061" y="622300"/>
                  </a:lnTo>
                  <a:close/>
                </a:path>
                <a:path w="3456940" h="2036445">
                  <a:moveTo>
                    <a:pt x="3105569" y="63500"/>
                  </a:moveTo>
                  <a:lnTo>
                    <a:pt x="3088614" y="63500"/>
                  </a:lnTo>
                  <a:lnTo>
                    <a:pt x="3086824" y="76200"/>
                  </a:lnTo>
                  <a:lnTo>
                    <a:pt x="3099320" y="76200"/>
                  </a:lnTo>
                  <a:lnTo>
                    <a:pt x="3105569" y="63500"/>
                  </a:lnTo>
                  <a:close/>
                </a:path>
                <a:path w="3456940" h="2036445">
                  <a:moveTo>
                    <a:pt x="3106470" y="1651000"/>
                  </a:moveTo>
                  <a:lnTo>
                    <a:pt x="3091027" y="1651000"/>
                  </a:lnTo>
                  <a:lnTo>
                    <a:pt x="3093974" y="1663700"/>
                  </a:lnTo>
                  <a:lnTo>
                    <a:pt x="3105569" y="1663700"/>
                  </a:lnTo>
                  <a:lnTo>
                    <a:pt x="3106470" y="1651000"/>
                  </a:lnTo>
                  <a:close/>
                </a:path>
                <a:path w="3456940" h="2036445">
                  <a:moveTo>
                    <a:pt x="3106470" y="1384300"/>
                  </a:moveTo>
                  <a:lnTo>
                    <a:pt x="3105569" y="1384300"/>
                  </a:lnTo>
                  <a:lnTo>
                    <a:pt x="3102902" y="1371600"/>
                  </a:lnTo>
                  <a:lnTo>
                    <a:pt x="3093974" y="1371600"/>
                  </a:lnTo>
                  <a:lnTo>
                    <a:pt x="3091027" y="1384300"/>
                  </a:lnTo>
                  <a:lnTo>
                    <a:pt x="3093859" y="1397000"/>
                  </a:lnTo>
                  <a:lnTo>
                    <a:pt x="3099866" y="1397000"/>
                  </a:lnTo>
                  <a:lnTo>
                    <a:pt x="3106470" y="1384300"/>
                  </a:lnTo>
                  <a:close/>
                </a:path>
                <a:path w="3456940" h="2036445">
                  <a:moveTo>
                    <a:pt x="3107359" y="1790700"/>
                  </a:moveTo>
                  <a:lnTo>
                    <a:pt x="3097542" y="1790700"/>
                  </a:lnTo>
                  <a:lnTo>
                    <a:pt x="3099320" y="1803400"/>
                  </a:lnTo>
                  <a:lnTo>
                    <a:pt x="3103791" y="1803400"/>
                  </a:lnTo>
                  <a:lnTo>
                    <a:pt x="3107359" y="1790700"/>
                  </a:lnTo>
                  <a:close/>
                </a:path>
                <a:path w="3456940" h="2036445">
                  <a:moveTo>
                    <a:pt x="3107359" y="342900"/>
                  </a:moveTo>
                  <a:lnTo>
                    <a:pt x="3106470" y="330200"/>
                  </a:lnTo>
                  <a:lnTo>
                    <a:pt x="3093974" y="330200"/>
                  </a:lnTo>
                  <a:lnTo>
                    <a:pt x="3091294" y="342900"/>
                  </a:lnTo>
                  <a:lnTo>
                    <a:pt x="3107359" y="342900"/>
                  </a:lnTo>
                  <a:close/>
                </a:path>
                <a:path w="3456940" h="2036445">
                  <a:moveTo>
                    <a:pt x="3107359" y="177800"/>
                  </a:moveTo>
                  <a:lnTo>
                    <a:pt x="3089503" y="177800"/>
                  </a:lnTo>
                  <a:lnTo>
                    <a:pt x="3092183" y="190500"/>
                  </a:lnTo>
                  <a:lnTo>
                    <a:pt x="3087725" y="190500"/>
                  </a:lnTo>
                  <a:lnTo>
                    <a:pt x="3086049" y="203200"/>
                  </a:lnTo>
                  <a:lnTo>
                    <a:pt x="3088386" y="203200"/>
                  </a:lnTo>
                  <a:lnTo>
                    <a:pt x="3093745" y="215900"/>
                  </a:lnTo>
                  <a:lnTo>
                    <a:pt x="3101111" y="203200"/>
                  </a:lnTo>
                  <a:lnTo>
                    <a:pt x="3103791" y="190500"/>
                  </a:lnTo>
                  <a:lnTo>
                    <a:pt x="3105569" y="190500"/>
                  </a:lnTo>
                  <a:lnTo>
                    <a:pt x="3107359" y="177800"/>
                  </a:lnTo>
                  <a:close/>
                </a:path>
                <a:path w="3456940" h="2036445">
                  <a:moveTo>
                    <a:pt x="3107474" y="558800"/>
                  </a:moveTo>
                  <a:lnTo>
                    <a:pt x="3092335" y="558800"/>
                  </a:lnTo>
                  <a:lnTo>
                    <a:pt x="3097542" y="571500"/>
                  </a:lnTo>
                  <a:lnTo>
                    <a:pt x="3104388" y="571500"/>
                  </a:lnTo>
                  <a:lnTo>
                    <a:pt x="3107474" y="558800"/>
                  </a:lnTo>
                  <a:close/>
                </a:path>
                <a:path w="3456940" h="2036445">
                  <a:moveTo>
                    <a:pt x="3108248" y="1587500"/>
                  </a:moveTo>
                  <a:lnTo>
                    <a:pt x="3107156" y="1574800"/>
                  </a:lnTo>
                  <a:lnTo>
                    <a:pt x="3093974" y="1574800"/>
                  </a:lnTo>
                  <a:lnTo>
                    <a:pt x="3092818" y="1587500"/>
                  </a:lnTo>
                  <a:lnTo>
                    <a:pt x="3108248" y="1587500"/>
                  </a:lnTo>
                  <a:close/>
                </a:path>
                <a:path w="3456940" h="2036445">
                  <a:moveTo>
                    <a:pt x="3108248" y="1460500"/>
                  </a:moveTo>
                  <a:lnTo>
                    <a:pt x="3101873" y="1447800"/>
                  </a:lnTo>
                  <a:lnTo>
                    <a:pt x="3096095" y="1447800"/>
                  </a:lnTo>
                  <a:lnTo>
                    <a:pt x="3092818" y="1460500"/>
                  </a:lnTo>
                  <a:lnTo>
                    <a:pt x="3108248" y="1460500"/>
                  </a:lnTo>
                  <a:close/>
                </a:path>
                <a:path w="3456940" h="2036445">
                  <a:moveTo>
                    <a:pt x="3108248" y="1041400"/>
                  </a:moveTo>
                  <a:lnTo>
                    <a:pt x="3096653" y="1041400"/>
                  </a:lnTo>
                  <a:lnTo>
                    <a:pt x="3093974" y="1028700"/>
                  </a:lnTo>
                  <a:lnTo>
                    <a:pt x="3092183" y="1054100"/>
                  </a:lnTo>
                  <a:lnTo>
                    <a:pt x="3107359" y="1054100"/>
                  </a:lnTo>
                  <a:lnTo>
                    <a:pt x="3108248" y="1041400"/>
                  </a:lnTo>
                  <a:close/>
                </a:path>
                <a:path w="3456940" h="2036445">
                  <a:moveTo>
                    <a:pt x="3108528" y="838200"/>
                  </a:moveTo>
                  <a:lnTo>
                    <a:pt x="3093974" y="838200"/>
                  </a:lnTo>
                  <a:lnTo>
                    <a:pt x="3093974" y="850900"/>
                  </a:lnTo>
                  <a:lnTo>
                    <a:pt x="3083039" y="850900"/>
                  </a:lnTo>
                  <a:lnTo>
                    <a:pt x="3081693" y="863600"/>
                  </a:lnTo>
                  <a:lnTo>
                    <a:pt x="3096806" y="863600"/>
                  </a:lnTo>
                  <a:lnTo>
                    <a:pt x="3095752" y="850900"/>
                  </a:lnTo>
                  <a:lnTo>
                    <a:pt x="3108248" y="850900"/>
                  </a:lnTo>
                  <a:lnTo>
                    <a:pt x="3108528" y="838200"/>
                  </a:lnTo>
                  <a:close/>
                </a:path>
                <a:path w="3456940" h="2036445">
                  <a:moveTo>
                    <a:pt x="3111373" y="923925"/>
                  </a:moveTo>
                  <a:lnTo>
                    <a:pt x="3110039" y="914400"/>
                  </a:lnTo>
                  <a:lnTo>
                    <a:pt x="3110039" y="927100"/>
                  </a:lnTo>
                  <a:lnTo>
                    <a:pt x="3111373" y="923925"/>
                  </a:lnTo>
                  <a:close/>
                </a:path>
                <a:path w="3456940" h="2036445">
                  <a:moveTo>
                    <a:pt x="3112046" y="444500"/>
                  </a:moveTo>
                  <a:lnTo>
                    <a:pt x="3111462" y="431800"/>
                  </a:lnTo>
                  <a:lnTo>
                    <a:pt x="3106470" y="431800"/>
                  </a:lnTo>
                  <a:lnTo>
                    <a:pt x="3107359" y="419100"/>
                  </a:lnTo>
                  <a:lnTo>
                    <a:pt x="3104680" y="431800"/>
                  </a:lnTo>
                  <a:lnTo>
                    <a:pt x="3102902" y="431800"/>
                  </a:lnTo>
                  <a:lnTo>
                    <a:pt x="3107359" y="419100"/>
                  </a:lnTo>
                  <a:lnTo>
                    <a:pt x="3102902" y="406400"/>
                  </a:lnTo>
                  <a:lnTo>
                    <a:pt x="3092183" y="419100"/>
                  </a:lnTo>
                  <a:lnTo>
                    <a:pt x="3089503" y="419100"/>
                  </a:lnTo>
                  <a:lnTo>
                    <a:pt x="3092183" y="431800"/>
                  </a:lnTo>
                  <a:lnTo>
                    <a:pt x="3094863" y="431800"/>
                  </a:lnTo>
                  <a:lnTo>
                    <a:pt x="3096653" y="444500"/>
                  </a:lnTo>
                  <a:lnTo>
                    <a:pt x="3112046" y="444500"/>
                  </a:lnTo>
                  <a:close/>
                </a:path>
                <a:path w="3456940" h="2036445">
                  <a:moveTo>
                    <a:pt x="3112719" y="1727200"/>
                  </a:moveTo>
                  <a:lnTo>
                    <a:pt x="3097542" y="1727200"/>
                  </a:lnTo>
                  <a:lnTo>
                    <a:pt x="3098431" y="1739900"/>
                  </a:lnTo>
                  <a:lnTo>
                    <a:pt x="3112719" y="1739900"/>
                  </a:lnTo>
                  <a:lnTo>
                    <a:pt x="3112719" y="1727200"/>
                  </a:lnTo>
                  <a:close/>
                </a:path>
                <a:path w="3456940" h="2036445">
                  <a:moveTo>
                    <a:pt x="3112719" y="1295400"/>
                  </a:moveTo>
                  <a:lnTo>
                    <a:pt x="3098431" y="1295400"/>
                  </a:lnTo>
                  <a:lnTo>
                    <a:pt x="3097542" y="1308100"/>
                  </a:lnTo>
                  <a:lnTo>
                    <a:pt x="3112719" y="1308100"/>
                  </a:lnTo>
                  <a:lnTo>
                    <a:pt x="3112719" y="1295400"/>
                  </a:lnTo>
                  <a:close/>
                </a:path>
                <a:path w="3456940" h="2036445">
                  <a:moveTo>
                    <a:pt x="3113798" y="393700"/>
                  </a:moveTo>
                  <a:lnTo>
                    <a:pt x="3112719" y="381000"/>
                  </a:lnTo>
                  <a:lnTo>
                    <a:pt x="3098660" y="381000"/>
                  </a:lnTo>
                  <a:lnTo>
                    <a:pt x="3098152" y="393700"/>
                  </a:lnTo>
                  <a:lnTo>
                    <a:pt x="3113798" y="393700"/>
                  </a:lnTo>
                  <a:close/>
                </a:path>
                <a:path w="3456940" h="2036445">
                  <a:moveTo>
                    <a:pt x="3114052" y="1638300"/>
                  </a:moveTo>
                  <a:lnTo>
                    <a:pt x="3113379" y="1625600"/>
                  </a:lnTo>
                  <a:lnTo>
                    <a:pt x="3098495" y="1625600"/>
                  </a:lnTo>
                  <a:lnTo>
                    <a:pt x="3098660" y="1638300"/>
                  </a:lnTo>
                  <a:lnTo>
                    <a:pt x="3114052" y="1638300"/>
                  </a:lnTo>
                  <a:close/>
                </a:path>
                <a:path w="3456940" h="2036445">
                  <a:moveTo>
                    <a:pt x="3114052" y="1409700"/>
                  </a:moveTo>
                  <a:lnTo>
                    <a:pt x="3110039" y="1397000"/>
                  </a:lnTo>
                  <a:lnTo>
                    <a:pt x="3102508" y="1397000"/>
                  </a:lnTo>
                  <a:lnTo>
                    <a:pt x="3098660" y="1409700"/>
                  </a:lnTo>
                  <a:lnTo>
                    <a:pt x="3102000" y="1409700"/>
                  </a:lnTo>
                  <a:lnTo>
                    <a:pt x="3109036" y="1422400"/>
                  </a:lnTo>
                  <a:lnTo>
                    <a:pt x="3113379" y="1409700"/>
                  </a:lnTo>
                  <a:lnTo>
                    <a:pt x="3114052" y="1409700"/>
                  </a:lnTo>
                  <a:close/>
                </a:path>
                <a:path w="3456940" h="2036445">
                  <a:moveTo>
                    <a:pt x="3114319" y="647700"/>
                  </a:moveTo>
                  <a:lnTo>
                    <a:pt x="3113049" y="635000"/>
                  </a:lnTo>
                  <a:lnTo>
                    <a:pt x="3099270" y="635000"/>
                  </a:lnTo>
                  <a:lnTo>
                    <a:pt x="3099320" y="647700"/>
                  </a:lnTo>
                  <a:lnTo>
                    <a:pt x="3089503" y="647700"/>
                  </a:lnTo>
                  <a:lnTo>
                    <a:pt x="3087725" y="660400"/>
                  </a:lnTo>
                  <a:lnTo>
                    <a:pt x="3089503" y="660400"/>
                  </a:lnTo>
                  <a:lnTo>
                    <a:pt x="3094863" y="673100"/>
                  </a:lnTo>
                  <a:lnTo>
                    <a:pt x="3095752" y="673100"/>
                  </a:lnTo>
                  <a:lnTo>
                    <a:pt x="3101111" y="660400"/>
                  </a:lnTo>
                  <a:lnTo>
                    <a:pt x="3104680" y="660400"/>
                  </a:lnTo>
                  <a:lnTo>
                    <a:pt x="3102000" y="647700"/>
                  </a:lnTo>
                  <a:lnTo>
                    <a:pt x="3114319" y="647700"/>
                  </a:lnTo>
                  <a:close/>
                </a:path>
                <a:path w="3456940" h="2036445">
                  <a:moveTo>
                    <a:pt x="3114510" y="584200"/>
                  </a:moveTo>
                  <a:lnTo>
                    <a:pt x="3098889" y="584200"/>
                  </a:lnTo>
                  <a:lnTo>
                    <a:pt x="3101886" y="596900"/>
                  </a:lnTo>
                  <a:lnTo>
                    <a:pt x="3111817" y="596900"/>
                  </a:lnTo>
                  <a:lnTo>
                    <a:pt x="3114510" y="584200"/>
                  </a:lnTo>
                  <a:close/>
                </a:path>
                <a:path w="3456940" h="2036445">
                  <a:moveTo>
                    <a:pt x="3115399" y="1130300"/>
                  </a:moveTo>
                  <a:lnTo>
                    <a:pt x="3102000" y="1130300"/>
                  </a:lnTo>
                  <a:lnTo>
                    <a:pt x="3102965" y="1143000"/>
                  </a:lnTo>
                  <a:lnTo>
                    <a:pt x="3114929" y="1143000"/>
                  </a:lnTo>
                  <a:lnTo>
                    <a:pt x="3115399" y="1130300"/>
                  </a:lnTo>
                  <a:close/>
                </a:path>
                <a:path w="3456940" h="2036445">
                  <a:moveTo>
                    <a:pt x="3116288" y="787400"/>
                  </a:moveTo>
                  <a:lnTo>
                    <a:pt x="3113608" y="774700"/>
                  </a:lnTo>
                  <a:lnTo>
                    <a:pt x="3101111" y="774700"/>
                  </a:lnTo>
                  <a:lnTo>
                    <a:pt x="3096653" y="787400"/>
                  </a:lnTo>
                  <a:lnTo>
                    <a:pt x="3116288" y="787400"/>
                  </a:lnTo>
                  <a:close/>
                </a:path>
                <a:path w="3456940" h="2036445">
                  <a:moveTo>
                    <a:pt x="3117177" y="304800"/>
                  </a:moveTo>
                  <a:lnTo>
                    <a:pt x="3110306" y="292100"/>
                  </a:lnTo>
                  <a:lnTo>
                    <a:pt x="3104350" y="292100"/>
                  </a:lnTo>
                  <a:lnTo>
                    <a:pt x="3101238" y="304800"/>
                  </a:lnTo>
                  <a:lnTo>
                    <a:pt x="3117177" y="304800"/>
                  </a:lnTo>
                  <a:close/>
                </a:path>
                <a:path w="3456940" h="2036445">
                  <a:moveTo>
                    <a:pt x="3117177" y="139700"/>
                  </a:moveTo>
                  <a:lnTo>
                    <a:pt x="3106470" y="127000"/>
                  </a:lnTo>
                  <a:lnTo>
                    <a:pt x="3107359" y="139700"/>
                  </a:lnTo>
                  <a:lnTo>
                    <a:pt x="3101111" y="139700"/>
                  </a:lnTo>
                  <a:lnTo>
                    <a:pt x="3099320" y="127000"/>
                  </a:lnTo>
                  <a:lnTo>
                    <a:pt x="3088614" y="127000"/>
                  </a:lnTo>
                  <a:lnTo>
                    <a:pt x="3085935" y="139700"/>
                  </a:lnTo>
                  <a:lnTo>
                    <a:pt x="3099320" y="139700"/>
                  </a:lnTo>
                  <a:lnTo>
                    <a:pt x="3103334" y="152400"/>
                  </a:lnTo>
                  <a:lnTo>
                    <a:pt x="3114497" y="152400"/>
                  </a:lnTo>
                  <a:lnTo>
                    <a:pt x="3117177" y="139700"/>
                  </a:lnTo>
                  <a:close/>
                </a:path>
                <a:path w="3456940" h="2036445">
                  <a:moveTo>
                    <a:pt x="3118967" y="241300"/>
                  </a:moveTo>
                  <a:lnTo>
                    <a:pt x="3114497" y="241300"/>
                  </a:lnTo>
                  <a:lnTo>
                    <a:pt x="3110928" y="228600"/>
                  </a:lnTo>
                  <a:lnTo>
                    <a:pt x="3109150" y="228600"/>
                  </a:lnTo>
                  <a:lnTo>
                    <a:pt x="3097542" y="215900"/>
                  </a:lnTo>
                  <a:lnTo>
                    <a:pt x="3094863" y="215900"/>
                  </a:lnTo>
                  <a:lnTo>
                    <a:pt x="3093974" y="228600"/>
                  </a:lnTo>
                  <a:lnTo>
                    <a:pt x="3099320" y="241300"/>
                  </a:lnTo>
                  <a:lnTo>
                    <a:pt x="3103638" y="241300"/>
                  </a:lnTo>
                  <a:lnTo>
                    <a:pt x="3105683" y="254000"/>
                  </a:lnTo>
                  <a:lnTo>
                    <a:pt x="3118066" y="254000"/>
                  </a:lnTo>
                  <a:lnTo>
                    <a:pt x="3118967" y="241300"/>
                  </a:lnTo>
                  <a:close/>
                </a:path>
                <a:path w="3456940" h="2036445">
                  <a:moveTo>
                    <a:pt x="3120745" y="444500"/>
                  </a:moveTo>
                  <a:lnTo>
                    <a:pt x="3119856" y="444500"/>
                  </a:lnTo>
                  <a:lnTo>
                    <a:pt x="3120225" y="445249"/>
                  </a:lnTo>
                  <a:lnTo>
                    <a:pt x="3120745" y="444500"/>
                  </a:lnTo>
                  <a:close/>
                </a:path>
                <a:path w="3456940" h="2036445">
                  <a:moveTo>
                    <a:pt x="3121647" y="1511300"/>
                  </a:moveTo>
                  <a:lnTo>
                    <a:pt x="3118066" y="1511300"/>
                  </a:lnTo>
                  <a:lnTo>
                    <a:pt x="3114497" y="1498600"/>
                  </a:lnTo>
                  <a:lnTo>
                    <a:pt x="3100413" y="1498600"/>
                  </a:lnTo>
                  <a:lnTo>
                    <a:pt x="3106470" y="1511300"/>
                  </a:lnTo>
                  <a:lnTo>
                    <a:pt x="3105569" y="1524000"/>
                  </a:lnTo>
                  <a:lnTo>
                    <a:pt x="3106470" y="1524000"/>
                  </a:lnTo>
                  <a:lnTo>
                    <a:pt x="3100413" y="1536700"/>
                  </a:lnTo>
                  <a:lnTo>
                    <a:pt x="3101556" y="1536700"/>
                  </a:lnTo>
                  <a:lnTo>
                    <a:pt x="3106712" y="1549400"/>
                  </a:lnTo>
                  <a:lnTo>
                    <a:pt x="3112719" y="1536700"/>
                  </a:lnTo>
                  <a:lnTo>
                    <a:pt x="3116288" y="1536700"/>
                  </a:lnTo>
                  <a:lnTo>
                    <a:pt x="3118066" y="1524000"/>
                  </a:lnTo>
                  <a:lnTo>
                    <a:pt x="3120745" y="1524000"/>
                  </a:lnTo>
                  <a:lnTo>
                    <a:pt x="3121647" y="1511300"/>
                  </a:lnTo>
                  <a:close/>
                </a:path>
                <a:path w="3456940" h="2036445">
                  <a:moveTo>
                    <a:pt x="3121647" y="685800"/>
                  </a:moveTo>
                  <a:lnTo>
                    <a:pt x="3117177" y="685800"/>
                  </a:lnTo>
                  <a:lnTo>
                    <a:pt x="3114497" y="673100"/>
                  </a:lnTo>
                  <a:lnTo>
                    <a:pt x="3108248" y="685800"/>
                  </a:lnTo>
                  <a:lnTo>
                    <a:pt x="3104908" y="685800"/>
                  </a:lnTo>
                  <a:lnTo>
                    <a:pt x="3107588" y="698500"/>
                  </a:lnTo>
                  <a:lnTo>
                    <a:pt x="3114967" y="698500"/>
                  </a:lnTo>
                  <a:lnTo>
                    <a:pt x="3118967" y="698500"/>
                  </a:lnTo>
                  <a:lnTo>
                    <a:pt x="3121647" y="685800"/>
                  </a:lnTo>
                  <a:close/>
                </a:path>
                <a:path w="3456940" h="2036445">
                  <a:moveTo>
                    <a:pt x="3121647" y="406400"/>
                  </a:moveTo>
                  <a:lnTo>
                    <a:pt x="3120275" y="406400"/>
                  </a:lnTo>
                  <a:lnTo>
                    <a:pt x="3115399" y="393700"/>
                  </a:lnTo>
                  <a:lnTo>
                    <a:pt x="3109836" y="406400"/>
                  </a:lnTo>
                  <a:lnTo>
                    <a:pt x="3107588" y="406400"/>
                  </a:lnTo>
                  <a:lnTo>
                    <a:pt x="3112046" y="419100"/>
                  </a:lnTo>
                  <a:lnTo>
                    <a:pt x="3117519" y="419100"/>
                  </a:lnTo>
                  <a:lnTo>
                    <a:pt x="3121647" y="406400"/>
                  </a:lnTo>
                  <a:close/>
                </a:path>
                <a:path w="3456940" h="2036445">
                  <a:moveTo>
                    <a:pt x="3121799" y="1612900"/>
                  </a:moveTo>
                  <a:lnTo>
                    <a:pt x="3121647" y="1600200"/>
                  </a:lnTo>
                  <a:lnTo>
                    <a:pt x="3106470" y="1600200"/>
                  </a:lnTo>
                  <a:lnTo>
                    <a:pt x="3107359" y="1612900"/>
                  </a:lnTo>
                  <a:lnTo>
                    <a:pt x="3121799" y="1612900"/>
                  </a:lnTo>
                  <a:close/>
                </a:path>
                <a:path w="3456940" h="2036445">
                  <a:moveTo>
                    <a:pt x="3121799" y="1422400"/>
                  </a:moveTo>
                  <a:lnTo>
                    <a:pt x="3109036" y="1422400"/>
                  </a:lnTo>
                  <a:lnTo>
                    <a:pt x="3107359" y="1422400"/>
                  </a:lnTo>
                  <a:lnTo>
                    <a:pt x="3106470" y="1435100"/>
                  </a:lnTo>
                  <a:lnTo>
                    <a:pt x="3111817" y="1435100"/>
                  </a:lnTo>
                  <a:lnTo>
                    <a:pt x="3118967" y="1447800"/>
                  </a:lnTo>
                  <a:lnTo>
                    <a:pt x="3121647" y="1435100"/>
                  </a:lnTo>
                  <a:lnTo>
                    <a:pt x="3121799" y="1422400"/>
                  </a:lnTo>
                  <a:close/>
                </a:path>
                <a:path w="3456940" h="2036445">
                  <a:moveTo>
                    <a:pt x="3123425" y="711200"/>
                  </a:moveTo>
                  <a:lnTo>
                    <a:pt x="3114967" y="698500"/>
                  </a:lnTo>
                  <a:lnTo>
                    <a:pt x="3109925" y="711200"/>
                  </a:lnTo>
                  <a:lnTo>
                    <a:pt x="3111817" y="711200"/>
                  </a:lnTo>
                  <a:lnTo>
                    <a:pt x="3122536" y="723900"/>
                  </a:lnTo>
                  <a:lnTo>
                    <a:pt x="3119856" y="711200"/>
                  </a:lnTo>
                  <a:lnTo>
                    <a:pt x="3123425" y="711200"/>
                  </a:lnTo>
                  <a:close/>
                </a:path>
                <a:path w="3456940" h="2036445">
                  <a:moveTo>
                    <a:pt x="3124492" y="952500"/>
                  </a:moveTo>
                  <a:lnTo>
                    <a:pt x="3122536" y="939800"/>
                  </a:lnTo>
                  <a:lnTo>
                    <a:pt x="3112719" y="939800"/>
                  </a:lnTo>
                  <a:lnTo>
                    <a:pt x="3108248" y="952500"/>
                  </a:lnTo>
                  <a:lnTo>
                    <a:pt x="3097542" y="952500"/>
                  </a:lnTo>
                  <a:lnTo>
                    <a:pt x="3095752" y="965200"/>
                  </a:lnTo>
                  <a:lnTo>
                    <a:pt x="3109150" y="965200"/>
                  </a:lnTo>
                  <a:lnTo>
                    <a:pt x="3110928" y="952500"/>
                  </a:lnTo>
                  <a:lnTo>
                    <a:pt x="3124492" y="952500"/>
                  </a:lnTo>
                  <a:close/>
                </a:path>
                <a:path w="3456940" h="2036445">
                  <a:moveTo>
                    <a:pt x="3124593" y="88900"/>
                  </a:moveTo>
                  <a:lnTo>
                    <a:pt x="3110039" y="88900"/>
                  </a:lnTo>
                  <a:lnTo>
                    <a:pt x="3110928" y="101600"/>
                  </a:lnTo>
                  <a:lnTo>
                    <a:pt x="3102902" y="101600"/>
                  </a:lnTo>
                  <a:lnTo>
                    <a:pt x="3101111" y="114300"/>
                  </a:lnTo>
                  <a:lnTo>
                    <a:pt x="3118066" y="114300"/>
                  </a:lnTo>
                  <a:lnTo>
                    <a:pt x="3117177" y="101600"/>
                  </a:lnTo>
                  <a:lnTo>
                    <a:pt x="3124314" y="101600"/>
                  </a:lnTo>
                  <a:lnTo>
                    <a:pt x="3124593" y="88900"/>
                  </a:lnTo>
                  <a:close/>
                </a:path>
                <a:path w="3456940" h="2036445">
                  <a:moveTo>
                    <a:pt x="3125216" y="1346200"/>
                  </a:moveTo>
                  <a:lnTo>
                    <a:pt x="3121952" y="1333500"/>
                  </a:lnTo>
                  <a:lnTo>
                    <a:pt x="3111411" y="1333500"/>
                  </a:lnTo>
                  <a:lnTo>
                    <a:pt x="3109150" y="1346200"/>
                  </a:lnTo>
                  <a:lnTo>
                    <a:pt x="3125216" y="1346200"/>
                  </a:lnTo>
                  <a:close/>
                </a:path>
                <a:path w="3456940" h="2036445">
                  <a:moveTo>
                    <a:pt x="3126003" y="1562100"/>
                  </a:moveTo>
                  <a:lnTo>
                    <a:pt x="3125216" y="1549400"/>
                  </a:lnTo>
                  <a:lnTo>
                    <a:pt x="3110039" y="1549400"/>
                  </a:lnTo>
                  <a:lnTo>
                    <a:pt x="3111817" y="1562100"/>
                  </a:lnTo>
                  <a:lnTo>
                    <a:pt x="3126003" y="1562100"/>
                  </a:lnTo>
                  <a:close/>
                </a:path>
                <a:path w="3456940" h="2036445">
                  <a:moveTo>
                    <a:pt x="3126003" y="1473200"/>
                  </a:moveTo>
                  <a:lnTo>
                    <a:pt x="3111817" y="1473200"/>
                  </a:lnTo>
                  <a:lnTo>
                    <a:pt x="3110039" y="1485900"/>
                  </a:lnTo>
                  <a:lnTo>
                    <a:pt x="3125216" y="1485900"/>
                  </a:lnTo>
                  <a:lnTo>
                    <a:pt x="3126003" y="1473200"/>
                  </a:lnTo>
                  <a:close/>
                </a:path>
                <a:path w="3456940" h="2036445">
                  <a:moveTo>
                    <a:pt x="3126003" y="368300"/>
                  </a:moveTo>
                  <a:lnTo>
                    <a:pt x="3123095" y="355600"/>
                  </a:lnTo>
                  <a:lnTo>
                    <a:pt x="3111817" y="355600"/>
                  </a:lnTo>
                  <a:lnTo>
                    <a:pt x="3109760" y="368300"/>
                  </a:lnTo>
                  <a:lnTo>
                    <a:pt x="3126003" y="368300"/>
                  </a:lnTo>
                  <a:close/>
                </a:path>
                <a:path w="3456940" h="2036445">
                  <a:moveTo>
                    <a:pt x="3126105" y="508000"/>
                  </a:moveTo>
                  <a:lnTo>
                    <a:pt x="3107563" y="508000"/>
                  </a:lnTo>
                  <a:lnTo>
                    <a:pt x="3110153" y="520700"/>
                  </a:lnTo>
                  <a:lnTo>
                    <a:pt x="3120745" y="520700"/>
                  </a:lnTo>
                  <a:lnTo>
                    <a:pt x="3126105" y="508000"/>
                  </a:lnTo>
                  <a:close/>
                </a:path>
                <a:path w="3456940" h="2036445">
                  <a:moveTo>
                    <a:pt x="3126105" y="177800"/>
                  </a:moveTo>
                  <a:lnTo>
                    <a:pt x="3123425" y="177800"/>
                  </a:lnTo>
                  <a:lnTo>
                    <a:pt x="3118066" y="165100"/>
                  </a:lnTo>
                  <a:lnTo>
                    <a:pt x="3114497" y="177800"/>
                  </a:lnTo>
                  <a:lnTo>
                    <a:pt x="3111817" y="177800"/>
                  </a:lnTo>
                  <a:lnTo>
                    <a:pt x="3117177" y="190500"/>
                  </a:lnTo>
                  <a:lnTo>
                    <a:pt x="3108248" y="190500"/>
                  </a:lnTo>
                  <a:lnTo>
                    <a:pt x="3107842" y="203200"/>
                  </a:lnTo>
                  <a:lnTo>
                    <a:pt x="3119424" y="203200"/>
                  </a:lnTo>
                  <a:lnTo>
                    <a:pt x="3122536" y="190500"/>
                  </a:lnTo>
                  <a:lnTo>
                    <a:pt x="3123425" y="190500"/>
                  </a:lnTo>
                  <a:lnTo>
                    <a:pt x="3126105" y="177800"/>
                  </a:lnTo>
                  <a:close/>
                </a:path>
                <a:path w="3456940" h="2036445">
                  <a:moveTo>
                    <a:pt x="3126105" y="50800"/>
                  </a:moveTo>
                  <a:lnTo>
                    <a:pt x="3113608" y="50800"/>
                  </a:lnTo>
                  <a:lnTo>
                    <a:pt x="3114497" y="38100"/>
                  </a:lnTo>
                  <a:lnTo>
                    <a:pt x="3113608" y="38100"/>
                  </a:lnTo>
                  <a:lnTo>
                    <a:pt x="3115399" y="25400"/>
                  </a:lnTo>
                  <a:lnTo>
                    <a:pt x="3110039" y="25400"/>
                  </a:lnTo>
                  <a:lnTo>
                    <a:pt x="3102902" y="38100"/>
                  </a:lnTo>
                  <a:lnTo>
                    <a:pt x="3098431" y="38100"/>
                  </a:lnTo>
                  <a:lnTo>
                    <a:pt x="3098431" y="50800"/>
                  </a:lnTo>
                  <a:lnTo>
                    <a:pt x="3112719" y="50800"/>
                  </a:lnTo>
                  <a:lnTo>
                    <a:pt x="3111042" y="63500"/>
                  </a:lnTo>
                  <a:lnTo>
                    <a:pt x="3123768" y="63500"/>
                  </a:lnTo>
                  <a:lnTo>
                    <a:pt x="3126105" y="50800"/>
                  </a:lnTo>
                  <a:close/>
                </a:path>
                <a:path w="3456940" h="2036445">
                  <a:moveTo>
                    <a:pt x="3126994" y="1104900"/>
                  </a:moveTo>
                  <a:lnTo>
                    <a:pt x="3126105" y="1092200"/>
                  </a:lnTo>
                  <a:lnTo>
                    <a:pt x="3110928" y="1092200"/>
                  </a:lnTo>
                  <a:lnTo>
                    <a:pt x="3110928" y="1104900"/>
                  </a:lnTo>
                  <a:lnTo>
                    <a:pt x="3126994" y="1104900"/>
                  </a:lnTo>
                  <a:close/>
                </a:path>
                <a:path w="3456940" h="2036445">
                  <a:moveTo>
                    <a:pt x="3126994" y="457200"/>
                  </a:moveTo>
                  <a:lnTo>
                    <a:pt x="3126105" y="457200"/>
                  </a:lnTo>
                  <a:lnTo>
                    <a:pt x="3120225" y="445249"/>
                  </a:lnTo>
                  <a:lnTo>
                    <a:pt x="3111817" y="457200"/>
                  </a:lnTo>
                  <a:lnTo>
                    <a:pt x="3110039" y="457200"/>
                  </a:lnTo>
                  <a:lnTo>
                    <a:pt x="3115399" y="469900"/>
                  </a:lnTo>
                  <a:lnTo>
                    <a:pt x="3110039" y="469900"/>
                  </a:lnTo>
                  <a:lnTo>
                    <a:pt x="3110039" y="482600"/>
                  </a:lnTo>
                  <a:lnTo>
                    <a:pt x="3126105" y="482600"/>
                  </a:lnTo>
                  <a:lnTo>
                    <a:pt x="3123425" y="469900"/>
                  </a:lnTo>
                  <a:lnTo>
                    <a:pt x="3126994" y="457200"/>
                  </a:lnTo>
                  <a:close/>
                </a:path>
                <a:path w="3456940" h="2036445">
                  <a:moveTo>
                    <a:pt x="3127895" y="825500"/>
                  </a:moveTo>
                  <a:lnTo>
                    <a:pt x="3124314" y="812800"/>
                  </a:lnTo>
                  <a:lnTo>
                    <a:pt x="3112719" y="812800"/>
                  </a:lnTo>
                  <a:lnTo>
                    <a:pt x="3111817" y="825500"/>
                  </a:lnTo>
                  <a:lnTo>
                    <a:pt x="3127895" y="825500"/>
                  </a:lnTo>
                  <a:close/>
                </a:path>
                <a:path w="3456940" h="2036445">
                  <a:moveTo>
                    <a:pt x="3127959" y="279400"/>
                  </a:moveTo>
                  <a:lnTo>
                    <a:pt x="3124314" y="266700"/>
                  </a:lnTo>
                  <a:lnTo>
                    <a:pt x="3116288" y="266700"/>
                  </a:lnTo>
                  <a:lnTo>
                    <a:pt x="3113151" y="279400"/>
                  </a:lnTo>
                  <a:lnTo>
                    <a:pt x="3127959" y="279400"/>
                  </a:lnTo>
                  <a:close/>
                </a:path>
                <a:path w="3456940" h="2036445">
                  <a:moveTo>
                    <a:pt x="3128784" y="927100"/>
                  </a:moveTo>
                  <a:lnTo>
                    <a:pt x="3124314" y="914400"/>
                  </a:lnTo>
                  <a:lnTo>
                    <a:pt x="3115399" y="914400"/>
                  </a:lnTo>
                  <a:lnTo>
                    <a:pt x="3111373" y="923925"/>
                  </a:lnTo>
                  <a:lnTo>
                    <a:pt x="3111817" y="927100"/>
                  </a:lnTo>
                  <a:lnTo>
                    <a:pt x="3128784" y="927100"/>
                  </a:lnTo>
                  <a:close/>
                </a:path>
                <a:path w="3456940" h="2036445">
                  <a:moveTo>
                    <a:pt x="3129673" y="622300"/>
                  </a:moveTo>
                  <a:lnTo>
                    <a:pt x="3127895" y="622300"/>
                  </a:lnTo>
                  <a:lnTo>
                    <a:pt x="3124314" y="609600"/>
                  </a:lnTo>
                  <a:lnTo>
                    <a:pt x="3116681" y="609600"/>
                  </a:lnTo>
                  <a:lnTo>
                    <a:pt x="3114052" y="622300"/>
                  </a:lnTo>
                  <a:lnTo>
                    <a:pt x="3114776" y="622300"/>
                  </a:lnTo>
                  <a:lnTo>
                    <a:pt x="3117177" y="635000"/>
                  </a:lnTo>
                  <a:lnTo>
                    <a:pt x="3126994" y="635000"/>
                  </a:lnTo>
                  <a:lnTo>
                    <a:pt x="3129673" y="622300"/>
                  </a:lnTo>
                  <a:close/>
                </a:path>
                <a:path w="3456940" h="2036445">
                  <a:moveTo>
                    <a:pt x="3131464" y="558800"/>
                  </a:moveTo>
                  <a:lnTo>
                    <a:pt x="3130575" y="546100"/>
                  </a:lnTo>
                  <a:lnTo>
                    <a:pt x="3116288" y="546100"/>
                  </a:lnTo>
                  <a:lnTo>
                    <a:pt x="3120390" y="533400"/>
                  </a:lnTo>
                  <a:lnTo>
                    <a:pt x="3105569" y="533400"/>
                  </a:lnTo>
                  <a:lnTo>
                    <a:pt x="3104680" y="546100"/>
                  </a:lnTo>
                  <a:lnTo>
                    <a:pt x="3115399" y="546100"/>
                  </a:lnTo>
                  <a:lnTo>
                    <a:pt x="3113608" y="558800"/>
                  </a:lnTo>
                  <a:lnTo>
                    <a:pt x="3131464" y="558800"/>
                  </a:lnTo>
                  <a:close/>
                </a:path>
                <a:path w="3456940" h="2036445">
                  <a:moveTo>
                    <a:pt x="3132353" y="152400"/>
                  </a:moveTo>
                  <a:lnTo>
                    <a:pt x="3115399" y="152400"/>
                  </a:lnTo>
                  <a:lnTo>
                    <a:pt x="3116288" y="165100"/>
                  </a:lnTo>
                  <a:lnTo>
                    <a:pt x="3118066" y="165100"/>
                  </a:lnTo>
                  <a:lnTo>
                    <a:pt x="3132353" y="165100"/>
                  </a:lnTo>
                  <a:lnTo>
                    <a:pt x="3132353" y="152400"/>
                  </a:lnTo>
                  <a:close/>
                </a:path>
                <a:path w="3456940" h="2036445">
                  <a:moveTo>
                    <a:pt x="3134144" y="1231900"/>
                  </a:moveTo>
                  <a:lnTo>
                    <a:pt x="3132353" y="1219200"/>
                  </a:lnTo>
                  <a:lnTo>
                    <a:pt x="3127895" y="1219200"/>
                  </a:lnTo>
                  <a:lnTo>
                    <a:pt x="3118967" y="1231900"/>
                  </a:lnTo>
                  <a:lnTo>
                    <a:pt x="3119323" y="1231900"/>
                  </a:lnTo>
                  <a:lnTo>
                    <a:pt x="3123209" y="1244600"/>
                  </a:lnTo>
                  <a:lnTo>
                    <a:pt x="3128759" y="1244600"/>
                  </a:lnTo>
                  <a:lnTo>
                    <a:pt x="3134144" y="1231900"/>
                  </a:lnTo>
                  <a:close/>
                </a:path>
                <a:path w="3456940" h="2036445">
                  <a:moveTo>
                    <a:pt x="3134550" y="1663700"/>
                  </a:moveTo>
                  <a:lnTo>
                    <a:pt x="3119170" y="1663700"/>
                  </a:lnTo>
                  <a:lnTo>
                    <a:pt x="3119856" y="1676400"/>
                  </a:lnTo>
                  <a:lnTo>
                    <a:pt x="3133140" y="1676400"/>
                  </a:lnTo>
                  <a:lnTo>
                    <a:pt x="3134550" y="1663700"/>
                  </a:lnTo>
                  <a:close/>
                </a:path>
                <a:path w="3456940" h="2036445">
                  <a:moveTo>
                    <a:pt x="3134550" y="1371600"/>
                  </a:moveTo>
                  <a:lnTo>
                    <a:pt x="3133140" y="1358900"/>
                  </a:lnTo>
                  <a:lnTo>
                    <a:pt x="3119856" y="1358900"/>
                  </a:lnTo>
                  <a:lnTo>
                    <a:pt x="3119170" y="1371600"/>
                  </a:lnTo>
                  <a:lnTo>
                    <a:pt x="3134550" y="1371600"/>
                  </a:lnTo>
                  <a:close/>
                </a:path>
                <a:path w="3456940" h="2036445">
                  <a:moveTo>
                    <a:pt x="3135261" y="1282700"/>
                  </a:moveTo>
                  <a:lnTo>
                    <a:pt x="3131464" y="1282700"/>
                  </a:lnTo>
                  <a:lnTo>
                    <a:pt x="3130842" y="1270000"/>
                  </a:lnTo>
                  <a:lnTo>
                    <a:pt x="3126105" y="1270000"/>
                  </a:lnTo>
                  <a:lnTo>
                    <a:pt x="3126282" y="1257300"/>
                  </a:lnTo>
                  <a:lnTo>
                    <a:pt x="3113608" y="1257300"/>
                  </a:lnTo>
                  <a:lnTo>
                    <a:pt x="3115399" y="1231900"/>
                  </a:lnTo>
                  <a:lnTo>
                    <a:pt x="3106470" y="1231900"/>
                  </a:lnTo>
                  <a:lnTo>
                    <a:pt x="3100222" y="1244600"/>
                  </a:lnTo>
                  <a:lnTo>
                    <a:pt x="3105569" y="1257300"/>
                  </a:lnTo>
                  <a:lnTo>
                    <a:pt x="3109150" y="1257300"/>
                  </a:lnTo>
                  <a:lnTo>
                    <a:pt x="3112719" y="1270000"/>
                  </a:lnTo>
                  <a:lnTo>
                    <a:pt x="3116288" y="1270000"/>
                  </a:lnTo>
                  <a:lnTo>
                    <a:pt x="3114497" y="1282700"/>
                  </a:lnTo>
                  <a:lnTo>
                    <a:pt x="3118967" y="1282700"/>
                  </a:lnTo>
                  <a:lnTo>
                    <a:pt x="3124314" y="1295400"/>
                  </a:lnTo>
                  <a:lnTo>
                    <a:pt x="3135223" y="1295400"/>
                  </a:lnTo>
                  <a:lnTo>
                    <a:pt x="3135261" y="1282700"/>
                  </a:lnTo>
                  <a:close/>
                </a:path>
                <a:path w="3456940" h="2036445">
                  <a:moveTo>
                    <a:pt x="3135922" y="1041400"/>
                  </a:moveTo>
                  <a:lnTo>
                    <a:pt x="3129673" y="1028700"/>
                  </a:lnTo>
                  <a:lnTo>
                    <a:pt x="3129673" y="1016000"/>
                  </a:lnTo>
                  <a:lnTo>
                    <a:pt x="3116288" y="1016000"/>
                  </a:lnTo>
                  <a:lnTo>
                    <a:pt x="3110928" y="1028700"/>
                  </a:lnTo>
                  <a:lnTo>
                    <a:pt x="3125216" y="1028700"/>
                  </a:lnTo>
                  <a:lnTo>
                    <a:pt x="3120745" y="1041400"/>
                  </a:lnTo>
                  <a:lnTo>
                    <a:pt x="3124758" y="1041400"/>
                  </a:lnTo>
                  <a:lnTo>
                    <a:pt x="3130677" y="1054100"/>
                  </a:lnTo>
                  <a:lnTo>
                    <a:pt x="3135439" y="1041400"/>
                  </a:lnTo>
                  <a:lnTo>
                    <a:pt x="3135922" y="1041400"/>
                  </a:lnTo>
                  <a:close/>
                </a:path>
                <a:path w="3456940" h="2036445">
                  <a:moveTo>
                    <a:pt x="3135922" y="850900"/>
                  </a:moveTo>
                  <a:lnTo>
                    <a:pt x="3135033" y="838200"/>
                  </a:lnTo>
                  <a:lnTo>
                    <a:pt x="3117354" y="838200"/>
                  </a:lnTo>
                  <a:lnTo>
                    <a:pt x="3123425" y="850900"/>
                  </a:lnTo>
                  <a:lnTo>
                    <a:pt x="3111817" y="850900"/>
                  </a:lnTo>
                  <a:lnTo>
                    <a:pt x="3112719" y="863600"/>
                  </a:lnTo>
                  <a:lnTo>
                    <a:pt x="3131464" y="863600"/>
                  </a:lnTo>
                  <a:lnTo>
                    <a:pt x="3126105" y="850900"/>
                  </a:lnTo>
                  <a:lnTo>
                    <a:pt x="3135922" y="850900"/>
                  </a:lnTo>
                  <a:close/>
                </a:path>
                <a:path w="3456940" h="2036445">
                  <a:moveTo>
                    <a:pt x="3135922" y="647700"/>
                  </a:moveTo>
                  <a:lnTo>
                    <a:pt x="3124860" y="647700"/>
                  </a:lnTo>
                  <a:lnTo>
                    <a:pt x="3119742" y="660400"/>
                  </a:lnTo>
                  <a:lnTo>
                    <a:pt x="3135033" y="660400"/>
                  </a:lnTo>
                  <a:lnTo>
                    <a:pt x="3135922" y="647700"/>
                  </a:lnTo>
                  <a:close/>
                </a:path>
                <a:path w="3456940" h="2036445">
                  <a:moveTo>
                    <a:pt x="3135922" y="596900"/>
                  </a:moveTo>
                  <a:lnTo>
                    <a:pt x="3135084" y="584200"/>
                  </a:lnTo>
                  <a:lnTo>
                    <a:pt x="3129229" y="571500"/>
                  </a:lnTo>
                  <a:lnTo>
                    <a:pt x="3123374" y="584200"/>
                  </a:lnTo>
                  <a:lnTo>
                    <a:pt x="3122536" y="584200"/>
                  </a:lnTo>
                  <a:lnTo>
                    <a:pt x="3126105" y="596900"/>
                  </a:lnTo>
                  <a:lnTo>
                    <a:pt x="3135922" y="596900"/>
                  </a:lnTo>
                  <a:close/>
                </a:path>
                <a:path w="3456940" h="2036445">
                  <a:moveTo>
                    <a:pt x="3136125" y="1752600"/>
                  </a:moveTo>
                  <a:lnTo>
                    <a:pt x="3133242" y="1739900"/>
                  </a:lnTo>
                  <a:lnTo>
                    <a:pt x="3124327" y="1739900"/>
                  </a:lnTo>
                  <a:lnTo>
                    <a:pt x="3118967" y="1752600"/>
                  </a:lnTo>
                  <a:lnTo>
                    <a:pt x="3116402" y="1752600"/>
                  </a:lnTo>
                  <a:lnTo>
                    <a:pt x="3115716" y="1765300"/>
                  </a:lnTo>
                  <a:lnTo>
                    <a:pt x="3116288" y="1765300"/>
                  </a:lnTo>
                  <a:lnTo>
                    <a:pt x="3113608" y="1778000"/>
                  </a:lnTo>
                  <a:lnTo>
                    <a:pt x="3111817" y="1778000"/>
                  </a:lnTo>
                  <a:lnTo>
                    <a:pt x="3115399" y="1790700"/>
                  </a:lnTo>
                  <a:lnTo>
                    <a:pt x="3116288" y="1790700"/>
                  </a:lnTo>
                  <a:lnTo>
                    <a:pt x="3119856" y="1778000"/>
                  </a:lnTo>
                  <a:lnTo>
                    <a:pt x="3126105" y="1778000"/>
                  </a:lnTo>
                  <a:lnTo>
                    <a:pt x="3121647" y="1765300"/>
                  </a:lnTo>
                  <a:lnTo>
                    <a:pt x="3132353" y="1765300"/>
                  </a:lnTo>
                  <a:lnTo>
                    <a:pt x="3134499" y="1752600"/>
                  </a:lnTo>
                  <a:lnTo>
                    <a:pt x="3136125" y="1752600"/>
                  </a:lnTo>
                  <a:close/>
                </a:path>
                <a:path w="3456940" h="2036445">
                  <a:moveTo>
                    <a:pt x="3136265" y="1714500"/>
                  </a:moveTo>
                  <a:lnTo>
                    <a:pt x="3131616" y="1701800"/>
                  </a:lnTo>
                  <a:lnTo>
                    <a:pt x="3125216" y="1701800"/>
                  </a:lnTo>
                  <a:lnTo>
                    <a:pt x="3124454" y="1689100"/>
                  </a:lnTo>
                  <a:lnTo>
                    <a:pt x="3109150" y="1689100"/>
                  </a:lnTo>
                  <a:lnTo>
                    <a:pt x="3111411" y="1701800"/>
                  </a:lnTo>
                  <a:lnTo>
                    <a:pt x="3122536" y="1701800"/>
                  </a:lnTo>
                  <a:lnTo>
                    <a:pt x="3121317" y="1714500"/>
                  </a:lnTo>
                  <a:lnTo>
                    <a:pt x="3136265" y="1714500"/>
                  </a:lnTo>
                  <a:close/>
                </a:path>
                <a:path w="3456940" h="2036445">
                  <a:moveTo>
                    <a:pt x="3136722" y="1320800"/>
                  </a:moveTo>
                  <a:lnTo>
                    <a:pt x="3121317" y="1320800"/>
                  </a:lnTo>
                  <a:lnTo>
                    <a:pt x="3122536" y="1333500"/>
                  </a:lnTo>
                  <a:lnTo>
                    <a:pt x="3136265" y="1333500"/>
                  </a:lnTo>
                  <a:lnTo>
                    <a:pt x="3136722" y="1320800"/>
                  </a:lnTo>
                  <a:close/>
                </a:path>
                <a:path w="3456940" h="2036445">
                  <a:moveTo>
                    <a:pt x="3137649" y="1625600"/>
                  </a:moveTo>
                  <a:lnTo>
                    <a:pt x="3122726" y="1625600"/>
                  </a:lnTo>
                  <a:lnTo>
                    <a:pt x="3122536" y="1638300"/>
                  </a:lnTo>
                  <a:lnTo>
                    <a:pt x="3135033" y="1638300"/>
                  </a:lnTo>
                  <a:lnTo>
                    <a:pt x="3137649" y="1625600"/>
                  </a:lnTo>
                  <a:close/>
                </a:path>
                <a:path w="3456940" h="2036445">
                  <a:moveTo>
                    <a:pt x="3139490" y="1206500"/>
                  </a:moveTo>
                  <a:lnTo>
                    <a:pt x="3136823" y="1193800"/>
                  </a:lnTo>
                  <a:lnTo>
                    <a:pt x="3126994" y="1193800"/>
                  </a:lnTo>
                  <a:lnTo>
                    <a:pt x="3122536" y="1181100"/>
                  </a:lnTo>
                  <a:lnTo>
                    <a:pt x="3111817" y="1181100"/>
                  </a:lnTo>
                  <a:lnTo>
                    <a:pt x="3108756" y="1193800"/>
                  </a:lnTo>
                  <a:lnTo>
                    <a:pt x="3119856" y="1193800"/>
                  </a:lnTo>
                  <a:lnTo>
                    <a:pt x="3121647" y="1206500"/>
                  </a:lnTo>
                  <a:lnTo>
                    <a:pt x="3139490" y="1206500"/>
                  </a:lnTo>
                  <a:close/>
                </a:path>
                <a:path w="3456940" h="2036445">
                  <a:moveTo>
                    <a:pt x="3140392" y="787400"/>
                  </a:moveTo>
                  <a:lnTo>
                    <a:pt x="3138601" y="774700"/>
                  </a:lnTo>
                  <a:lnTo>
                    <a:pt x="3133242" y="774700"/>
                  </a:lnTo>
                  <a:lnTo>
                    <a:pt x="3135033" y="762000"/>
                  </a:lnTo>
                  <a:lnTo>
                    <a:pt x="3124314" y="774700"/>
                  </a:lnTo>
                  <a:lnTo>
                    <a:pt x="3123425" y="774700"/>
                  </a:lnTo>
                  <a:lnTo>
                    <a:pt x="3127895" y="787400"/>
                  </a:lnTo>
                  <a:lnTo>
                    <a:pt x="3133318" y="787400"/>
                  </a:lnTo>
                  <a:lnTo>
                    <a:pt x="3140392" y="787400"/>
                  </a:lnTo>
                  <a:close/>
                </a:path>
                <a:path w="3456940" h="2036445">
                  <a:moveTo>
                    <a:pt x="3140392" y="139700"/>
                  </a:moveTo>
                  <a:lnTo>
                    <a:pt x="3135922" y="127000"/>
                  </a:lnTo>
                  <a:lnTo>
                    <a:pt x="3125190" y="127000"/>
                  </a:lnTo>
                  <a:lnTo>
                    <a:pt x="3121647" y="139700"/>
                  </a:lnTo>
                  <a:lnTo>
                    <a:pt x="3140392" y="139700"/>
                  </a:lnTo>
                  <a:close/>
                </a:path>
                <a:path w="3456940" h="2036445">
                  <a:moveTo>
                    <a:pt x="3140608" y="1079500"/>
                  </a:moveTo>
                  <a:lnTo>
                    <a:pt x="3135172" y="1066800"/>
                  </a:lnTo>
                  <a:lnTo>
                    <a:pt x="3128784" y="1066800"/>
                  </a:lnTo>
                  <a:lnTo>
                    <a:pt x="3134144" y="1054100"/>
                  </a:lnTo>
                  <a:lnTo>
                    <a:pt x="3130677" y="1054100"/>
                  </a:lnTo>
                  <a:lnTo>
                    <a:pt x="3117177" y="1054100"/>
                  </a:lnTo>
                  <a:lnTo>
                    <a:pt x="3117177" y="1066800"/>
                  </a:lnTo>
                  <a:lnTo>
                    <a:pt x="3125216" y="1066800"/>
                  </a:lnTo>
                  <a:lnTo>
                    <a:pt x="3124314" y="1079500"/>
                  </a:lnTo>
                  <a:lnTo>
                    <a:pt x="3140608" y="1079500"/>
                  </a:lnTo>
                  <a:close/>
                </a:path>
                <a:path w="3456940" h="2036445">
                  <a:moveTo>
                    <a:pt x="3140722" y="609600"/>
                  </a:moveTo>
                  <a:lnTo>
                    <a:pt x="3136493" y="596900"/>
                  </a:lnTo>
                  <a:lnTo>
                    <a:pt x="3124314" y="609600"/>
                  </a:lnTo>
                  <a:lnTo>
                    <a:pt x="3140722" y="609600"/>
                  </a:lnTo>
                  <a:close/>
                </a:path>
                <a:path w="3456940" h="2036445">
                  <a:moveTo>
                    <a:pt x="3141281" y="876300"/>
                  </a:moveTo>
                  <a:lnTo>
                    <a:pt x="3125216" y="876300"/>
                  </a:lnTo>
                  <a:lnTo>
                    <a:pt x="3126105" y="889000"/>
                  </a:lnTo>
                  <a:lnTo>
                    <a:pt x="3116402" y="889000"/>
                  </a:lnTo>
                  <a:lnTo>
                    <a:pt x="3115995" y="901700"/>
                  </a:lnTo>
                  <a:lnTo>
                    <a:pt x="3131464" y="901700"/>
                  </a:lnTo>
                  <a:lnTo>
                    <a:pt x="3131464" y="889000"/>
                  </a:lnTo>
                  <a:lnTo>
                    <a:pt x="3138601" y="889000"/>
                  </a:lnTo>
                  <a:lnTo>
                    <a:pt x="3141281" y="876300"/>
                  </a:lnTo>
                  <a:close/>
                </a:path>
                <a:path w="3456940" h="2036445">
                  <a:moveTo>
                    <a:pt x="3141281" y="406400"/>
                  </a:moveTo>
                  <a:lnTo>
                    <a:pt x="3139300" y="393700"/>
                  </a:lnTo>
                  <a:lnTo>
                    <a:pt x="3126968" y="393700"/>
                  </a:lnTo>
                  <a:lnTo>
                    <a:pt x="3126994" y="406400"/>
                  </a:lnTo>
                  <a:lnTo>
                    <a:pt x="3141281" y="406400"/>
                  </a:lnTo>
                  <a:close/>
                </a:path>
                <a:path w="3456940" h="2036445">
                  <a:moveTo>
                    <a:pt x="3142170" y="800100"/>
                  </a:moveTo>
                  <a:lnTo>
                    <a:pt x="3133318" y="787400"/>
                  </a:lnTo>
                  <a:lnTo>
                    <a:pt x="3128226" y="800100"/>
                  </a:lnTo>
                  <a:lnTo>
                    <a:pt x="3129673" y="800100"/>
                  </a:lnTo>
                  <a:lnTo>
                    <a:pt x="3132353" y="812800"/>
                  </a:lnTo>
                  <a:lnTo>
                    <a:pt x="3137712" y="812800"/>
                  </a:lnTo>
                  <a:lnTo>
                    <a:pt x="3140392" y="800100"/>
                  </a:lnTo>
                  <a:lnTo>
                    <a:pt x="3142170" y="800100"/>
                  </a:lnTo>
                  <a:close/>
                </a:path>
                <a:path w="3456940" h="2036445">
                  <a:moveTo>
                    <a:pt x="3142170" y="482600"/>
                  </a:moveTo>
                  <a:lnTo>
                    <a:pt x="3130575" y="482600"/>
                  </a:lnTo>
                  <a:lnTo>
                    <a:pt x="3124314" y="495300"/>
                  </a:lnTo>
                  <a:lnTo>
                    <a:pt x="3125051" y="495300"/>
                  </a:lnTo>
                  <a:lnTo>
                    <a:pt x="3129673" y="508000"/>
                  </a:lnTo>
                  <a:lnTo>
                    <a:pt x="3134982" y="508000"/>
                  </a:lnTo>
                  <a:lnTo>
                    <a:pt x="3138563" y="495452"/>
                  </a:lnTo>
                  <a:lnTo>
                    <a:pt x="3142170" y="482600"/>
                  </a:lnTo>
                  <a:close/>
                </a:path>
                <a:path w="3456940" h="2036445">
                  <a:moveTo>
                    <a:pt x="3143072" y="101600"/>
                  </a:moveTo>
                  <a:lnTo>
                    <a:pt x="3127895" y="101600"/>
                  </a:lnTo>
                  <a:lnTo>
                    <a:pt x="3129673" y="114300"/>
                  </a:lnTo>
                  <a:lnTo>
                    <a:pt x="3141281" y="114300"/>
                  </a:lnTo>
                  <a:lnTo>
                    <a:pt x="3143072" y="101600"/>
                  </a:lnTo>
                  <a:close/>
                </a:path>
                <a:path w="3456940" h="2036445">
                  <a:moveTo>
                    <a:pt x="3143961" y="914400"/>
                  </a:moveTo>
                  <a:lnTo>
                    <a:pt x="3128784" y="914400"/>
                  </a:lnTo>
                  <a:lnTo>
                    <a:pt x="3128784" y="927100"/>
                  </a:lnTo>
                  <a:lnTo>
                    <a:pt x="3143072" y="927100"/>
                  </a:lnTo>
                  <a:lnTo>
                    <a:pt x="3143961" y="914400"/>
                  </a:lnTo>
                  <a:close/>
                </a:path>
                <a:path w="3456940" h="2036445">
                  <a:moveTo>
                    <a:pt x="3144850" y="1117600"/>
                  </a:moveTo>
                  <a:lnTo>
                    <a:pt x="3128784" y="1117600"/>
                  </a:lnTo>
                  <a:lnTo>
                    <a:pt x="3133560" y="1130300"/>
                  </a:lnTo>
                  <a:lnTo>
                    <a:pt x="3143097" y="1130300"/>
                  </a:lnTo>
                  <a:lnTo>
                    <a:pt x="3144850" y="1117600"/>
                  </a:lnTo>
                  <a:close/>
                </a:path>
                <a:path w="3456940" h="2036445">
                  <a:moveTo>
                    <a:pt x="3145739" y="723900"/>
                  </a:moveTo>
                  <a:lnTo>
                    <a:pt x="3128784" y="723900"/>
                  </a:lnTo>
                  <a:lnTo>
                    <a:pt x="3129673" y="736600"/>
                  </a:lnTo>
                  <a:lnTo>
                    <a:pt x="3123425" y="736600"/>
                  </a:lnTo>
                  <a:lnTo>
                    <a:pt x="3120364" y="749300"/>
                  </a:lnTo>
                  <a:lnTo>
                    <a:pt x="3135922" y="749300"/>
                  </a:lnTo>
                  <a:lnTo>
                    <a:pt x="3133242" y="736600"/>
                  </a:lnTo>
                  <a:lnTo>
                    <a:pt x="3142170" y="736600"/>
                  </a:lnTo>
                  <a:lnTo>
                    <a:pt x="3145739" y="723900"/>
                  </a:lnTo>
                  <a:close/>
                </a:path>
                <a:path w="3456940" h="2036445">
                  <a:moveTo>
                    <a:pt x="3145739" y="698500"/>
                  </a:moveTo>
                  <a:lnTo>
                    <a:pt x="3140392" y="685800"/>
                  </a:lnTo>
                  <a:lnTo>
                    <a:pt x="3132353" y="685800"/>
                  </a:lnTo>
                  <a:lnTo>
                    <a:pt x="3128911" y="698500"/>
                  </a:lnTo>
                  <a:lnTo>
                    <a:pt x="3130905" y="698500"/>
                  </a:lnTo>
                  <a:lnTo>
                    <a:pt x="3136747" y="711200"/>
                  </a:lnTo>
                  <a:lnTo>
                    <a:pt x="3144850" y="698500"/>
                  </a:lnTo>
                  <a:lnTo>
                    <a:pt x="3145739" y="698500"/>
                  </a:lnTo>
                  <a:close/>
                </a:path>
                <a:path w="3456940" h="2036445">
                  <a:moveTo>
                    <a:pt x="3146539" y="12700"/>
                  </a:moveTo>
                  <a:lnTo>
                    <a:pt x="3144850" y="12700"/>
                  </a:lnTo>
                  <a:lnTo>
                    <a:pt x="3135922" y="25400"/>
                  </a:lnTo>
                  <a:lnTo>
                    <a:pt x="3144964" y="25400"/>
                  </a:lnTo>
                  <a:lnTo>
                    <a:pt x="3146539" y="12700"/>
                  </a:lnTo>
                  <a:close/>
                </a:path>
                <a:path w="3456940" h="2036445">
                  <a:moveTo>
                    <a:pt x="3147237" y="973658"/>
                  </a:moveTo>
                  <a:lnTo>
                    <a:pt x="3144850" y="965200"/>
                  </a:lnTo>
                  <a:lnTo>
                    <a:pt x="3131464" y="965200"/>
                  </a:lnTo>
                  <a:lnTo>
                    <a:pt x="3132353" y="977900"/>
                  </a:lnTo>
                  <a:lnTo>
                    <a:pt x="3114497" y="977900"/>
                  </a:lnTo>
                  <a:lnTo>
                    <a:pt x="3116288" y="990600"/>
                  </a:lnTo>
                  <a:lnTo>
                    <a:pt x="3131464" y="990600"/>
                  </a:lnTo>
                  <a:lnTo>
                    <a:pt x="3135922" y="977900"/>
                  </a:lnTo>
                  <a:lnTo>
                    <a:pt x="3146641" y="977900"/>
                  </a:lnTo>
                  <a:lnTo>
                    <a:pt x="3147237" y="973658"/>
                  </a:lnTo>
                  <a:close/>
                </a:path>
                <a:path w="3456940" h="2036445">
                  <a:moveTo>
                    <a:pt x="3147530" y="1638300"/>
                  </a:moveTo>
                  <a:lnTo>
                    <a:pt x="3134144" y="1651000"/>
                  </a:lnTo>
                  <a:lnTo>
                    <a:pt x="3134728" y="1651000"/>
                  </a:lnTo>
                  <a:lnTo>
                    <a:pt x="3140837" y="1663700"/>
                  </a:lnTo>
                  <a:lnTo>
                    <a:pt x="3146945" y="1651000"/>
                  </a:lnTo>
                  <a:lnTo>
                    <a:pt x="3147530" y="1638300"/>
                  </a:lnTo>
                  <a:close/>
                </a:path>
                <a:path w="3456940" h="2036445">
                  <a:moveTo>
                    <a:pt x="3147530" y="1397000"/>
                  </a:moveTo>
                  <a:lnTo>
                    <a:pt x="3146945" y="1384300"/>
                  </a:lnTo>
                  <a:lnTo>
                    <a:pt x="3134728" y="1384300"/>
                  </a:lnTo>
                  <a:lnTo>
                    <a:pt x="3134144" y="1397000"/>
                  </a:lnTo>
                  <a:lnTo>
                    <a:pt x="3126359" y="1397000"/>
                  </a:lnTo>
                  <a:lnTo>
                    <a:pt x="3122536" y="1409700"/>
                  </a:lnTo>
                  <a:lnTo>
                    <a:pt x="3137649" y="1409700"/>
                  </a:lnTo>
                  <a:lnTo>
                    <a:pt x="3135033" y="1397000"/>
                  </a:lnTo>
                  <a:lnTo>
                    <a:pt x="3147530" y="1397000"/>
                  </a:lnTo>
                  <a:close/>
                </a:path>
                <a:path w="3456940" h="2036445">
                  <a:moveTo>
                    <a:pt x="3147961" y="342900"/>
                  </a:moveTo>
                  <a:lnTo>
                    <a:pt x="3131464" y="342900"/>
                  </a:lnTo>
                  <a:lnTo>
                    <a:pt x="3137712" y="355600"/>
                  </a:lnTo>
                  <a:lnTo>
                    <a:pt x="3144609" y="355600"/>
                  </a:lnTo>
                  <a:lnTo>
                    <a:pt x="3145739" y="355600"/>
                  </a:lnTo>
                  <a:lnTo>
                    <a:pt x="3147961" y="342900"/>
                  </a:lnTo>
                  <a:close/>
                </a:path>
                <a:path w="3456940" h="2036445">
                  <a:moveTo>
                    <a:pt x="3148419" y="965200"/>
                  </a:moveTo>
                  <a:lnTo>
                    <a:pt x="3147237" y="973658"/>
                  </a:lnTo>
                  <a:lnTo>
                    <a:pt x="3148419" y="977900"/>
                  </a:lnTo>
                  <a:lnTo>
                    <a:pt x="3148419" y="965200"/>
                  </a:lnTo>
                  <a:close/>
                </a:path>
                <a:path w="3456940" h="2036445">
                  <a:moveTo>
                    <a:pt x="3148419" y="952500"/>
                  </a:moveTo>
                  <a:lnTo>
                    <a:pt x="3147530" y="939800"/>
                  </a:lnTo>
                  <a:lnTo>
                    <a:pt x="3132353" y="939800"/>
                  </a:lnTo>
                  <a:lnTo>
                    <a:pt x="3133991" y="952500"/>
                  </a:lnTo>
                  <a:lnTo>
                    <a:pt x="3148419" y="952500"/>
                  </a:lnTo>
                  <a:close/>
                </a:path>
                <a:path w="3456940" h="2036445">
                  <a:moveTo>
                    <a:pt x="3149320" y="1181100"/>
                  </a:moveTo>
                  <a:lnTo>
                    <a:pt x="3143072" y="1168400"/>
                  </a:lnTo>
                  <a:lnTo>
                    <a:pt x="3141726" y="1168400"/>
                  </a:lnTo>
                  <a:lnTo>
                    <a:pt x="3144126" y="1155700"/>
                  </a:lnTo>
                  <a:lnTo>
                    <a:pt x="3135033" y="1155700"/>
                  </a:lnTo>
                  <a:lnTo>
                    <a:pt x="3130575" y="1143000"/>
                  </a:lnTo>
                  <a:lnTo>
                    <a:pt x="3116288" y="1143000"/>
                  </a:lnTo>
                  <a:lnTo>
                    <a:pt x="3118066" y="1155700"/>
                  </a:lnTo>
                  <a:lnTo>
                    <a:pt x="3128784" y="1155700"/>
                  </a:lnTo>
                  <a:lnTo>
                    <a:pt x="3129673" y="1168400"/>
                  </a:lnTo>
                  <a:lnTo>
                    <a:pt x="3134144" y="1168400"/>
                  </a:lnTo>
                  <a:lnTo>
                    <a:pt x="3133242" y="1181100"/>
                  </a:lnTo>
                  <a:lnTo>
                    <a:pt x="3140392" y="1193800"/>
                  </a:lnTo>
                  <a:lnTo>
                    <a:pt x="3141281" y="1193800"/>
                  </a:lnTo>
                  <a:lnTo>
                    <a:pt x="3148419" y="1181100"/>
                  </a:lnTo>
                  <a:lnTo>
                    <a:pt x="3149320" y="1181100"/>
                  </a:lnTo>
                  <a:close/>
                </a:path>
                <a:path w="3456940" h="2036445">
                  <a:moveTo>
                    <a:pt x="3150209" y="1092200"/>
                  </a:moveTo>
                  <a:lnTo>
                    <a:pt x="3131464" y="1092200"/>
                  </a:lnTo>
                  <a:lnTo>
                    <a:pt x="3132353" y="1104900"/>
                  </a:lnTo>
                  <a:lnTo>
                    <a:pt x="3145739" y="1104900"/>
                  </a:lnTo>
                  <a:lnTo>
                    <a:pt x="3150209" y="1092200"/>
                  </a:lnTo>
                  <a:close/>
                </a:path>
                <a:path w="3456940" h="2036445">
                  <a:moveTo>
                    <a:pt x="3151098" y="1727200"/>
                  </a:moveTo>
                  <a:lnTo>
                    <a:pt x="3135922" y="1727200"/>
                  </a:lnTo>
                  <a:lnTo>
                    <a:pt x="3135871" y="1739900"/>
                  </a:lnTo>
                  <a:lnTo>
                    <a:pt x="3151098" y="1739900"/>
                  </a:lnTo>
                  <a:lnTo>
                    <a:pt x="3151098" y="1727200"/>
                  </a:lnTo>
                  <a:close/>
                </a:path>
                <a:path w="3456940" h="2036445">
                  <a:moveTo>
                    <a:pt x="3151098" y="1016000"/>
                  </a:moveTo>
                  <a:lnTo>
                    <a:pt x="3149320" y="1003300"/>
                  </a:lnTo>
                  <a:lnTo>
                    <a:pt x="3134144" y="1003300"/>
                  </a:lnTo>
                  <a:lnTo>
                    <a:pt x="3135033" y="1016000"/>
                  </a:lnTo>
                  <a:lnTo>
                    <a:pt x="3151098" y="1016000"/>
                  </a:lnTo>
                  <a:close/>
                </a:path>
                <a:path w="3456940" h="2036445">
                  <a:moveTo>
                    <a:pt x="3151886" y="368300"/>
                  </a:moveTo>
                  <a:lnTo>
                    <a:pt x="3149320" y="368300"/>
                  </a:lnTo>
                  <a:lnTo>
                    <a:pt x="3144609" y="355600"/>
                  </a:lnTo>
                  <a:lnTo>
                    <a:pt x="3139833" y="368300"/>
                  </a:lnTo>
                  <a:lnTo>
                    <a:pt x="3137712" y="368300"/>
                  </a:lnTo>
                  <a:lnTo>
                    <a:pt x="3146933" y="381000"/>
                  </a:lnTo>
                  <a:lnTo>
                    <a:pt x="3151886" y="368300"/>
                  </a:lnTo>
                  <a:close/>
                </a:path>
                <a:path w="3456940" h="2036445">
                  <a:moveTo>
                    <a:pt x="3151987" y="1460500"/>
                  </a:moveTo>
                  <a:lnTo>
                    <a:pt x="3150209" y="1447800"/>
                  </a:lnTo>
                  <a:lnTo>
                    <a:pt x="3136823" y="1447800"/>
                  </a:lnTo>
                  <a:lnTo>
                    <a:pt x="3134144" y="1460500"/>
                  </a:lnTo>
                  <a:lnTo>
                    <a:pt x="3122968" y="1460500"/>
                  </a:lnTo>
                  <a:lnTo>
                    <a:pt x="3126105" y="1473200"/>
                  </a:lnTo>
                  <a:lnTo>
                    <a:pt x="3138601" y="1473200"/>
                  </a:lnTo>
                  <a:lnTo>
                    <a:pt x="3138601" y="1460500"/>
                  </a:lnTo>
                  <a:lnTo>
                    <a:pt x="3151987" y="1460500"/>
                  </a:lnTo>
                  <a:close/>
                </a:path>
                <a:path w="3456940" h="2036445">
                  <a:moveTo>
                    <a:pt x="3151987" y="215900"/>
                  </a:moveTo>
                  <a:lnTo>
                    <a:pt x="3150209" y="203200"/>
                  </a:lnTo>
                  <a:lnTo>
                    <a:pt x="3143072" y="203200"/>
                  </a:lnTo>
                  <a:lnTo>
                    <a:pt x="3139490" y="190500"/>
                  </a:lnTo>
                  <a:lnTo>
                    <a:pt x="3135033" y="203200"/>
                  </a:lnTo>
                  <a:lnTo>
                    <a:pt x="3135033" y="215900"/>
                  </a:lnTo>
                  <a:lnTo>
                    <a:pt x="3151987" y="215900"/>
                  </a:lnTo>
                  <a:close/>
                </a:path>
                <a:path w="3456940" h="2036445">
                  <a:moveTo>
                    <a:pt x="3152889" y="558800"/>
                  </a:moveTo>
                  <a:lnTo>
                    <a:pt x="3152648" y="546100"/>
                  </a:lnTo>
                  <a:lnTo>
                    <a:pt x="3137712" y="546100"/>
                  </a:lnTo>
                  <a:lnTo>
                    <a:pt x="3138601" y="558800"/>
                  </a:lnTo>
                  <a:lnTo>
                    <a:pt x="3152889" y="558800"/>
                  </a:lnTo>
                  <a:close/>
                </a:path>
                <a:path w="3456940" h="2036445">
                  <a:moveTo>
                    <a:pt x="3153778" y="622300"/>
                  </a:moveTo>
                  <a:lnTo>
                    <a:pt x="3138601" y="622300"/>
                  </a:lnTo>
                  <a:lnTo>
                    <a:pt x="3138601" y="635000"/>
                  </a:lnTo>
                  <a:lnTo>
                    <a:pt x="3153778" y="635000"/>
                  </a:lnTo>
                  <a:lnTo>
                    <a:pt x="3153778" y="622300"/>
                  </a:lnTo>
                  <a:close/>
                </a:path>
                <a:path w="3456940" h="2036445">
                  <a:moveTo>
                    <a:pt x="3154083" y="520700"/>
                  </a:moveTo>
                  <a:lnTo>
                    <a:pt x="3139097" y="520700"/>
                  </a:lnTo>
                  <a:lnTo>
                    <a:pt x="3140494" y="533400"/>
                  </a:lnTo>
                  <a:lnTo>
                    <a:pt x="3153778" y="533400"/>
                  </a:lnTo>
                  <a:lnTo>
                    <a:pt x="3154083" y="520700"/>
                  </a:lnTo>
                  <a:close/>
                </a:path>
                <a:path w="3456940" h="2036445">
                  <a:moveTo>
                    <a:pt x="3154667" y="1270000"/>
                  </a:moveTo>
                  <a:lnTo>
                    <a:pt x="3153778" y="1257300"/>
                  </a:lnTo>
                  <a:lnTo>
                    <a:pt x="3138843" y="1257300"/>
                  </a:lnTo>
                  <a:lnTo>
                    <a:pt x="3139490" y="1270000"/>
                  </a:lnTo>
                  <a:lnTo>
                    <a:pt x="3154667" y="1270000"/>
                  </a:lnTo>
                  <a:close/>
                </a:path>
                <a:path w="3456940" h="2036445">
                  <a:moveTo>
                    <a:pt x="3154883" y="825500"/>
                  </a:moveTo>
                  <a:lnTo>
                    <a:pt x="3152889" y="812800"/>
                  </a:lnTo>
                  <a:lnTo>
                    <a:pt x="3140392" y="812800"/>
                  </a:lnTo>
                  <a:lnTo>
                    <a:pt x="3139833" y="825500"/>
                  </a:lnTo>
                  <a:lnTo>
                    <a:pt x="3154883" y="825500"/>
                  </a:lnTo>
                  <a:close/>
                </a:path>
                <a:path w="3456940" h="2036445">
                  <a:moveTo>
                    <a:pt x="3155569" y="1612900"/>
                  </a:moveTo>
                  <a:lnTo>
                    <a:pt x="3151098" y="1612900"/>
                  </a:lnTo>
                  <a:lnTo>
                    <a:pt x="3144850" y="1600200"/>
                  </a:lnTo>
                  <a:lnTo>
                    <a:pt x="3140392" y="1612900"/>
                  </a:lnTo>
                  <a:lnTo>
                    <a:pt x="3138601" y="1612900"/>
                  </a:lnTo>
                  <a:lnTo>
                    <a:pt x="3139490" y="1625600"/>
                  </a:lnTo>
                  <a:lnTo>
                    <a:pt x="3149320" y="1625600"/>
                  </a:lnTo>
                  <a:lnTo>
                    <a:pt x="3155569" y="1612900"/>
                  </a:lnTo>
                  <a:close/>
                </a:path>
                <a:path w="3456940" h="2036445">
                  <a:moveTo>
                    <a:pt x="3155569" y="1422400"/>
                  </a:moveTo>
                  <a:lnTo>
                    <a:pt x="3149320" y="1409700"/>
                  </a:lnTo>
                  <a:lnTo>
                    <a:pt x="3139490" y="1422400"/>
                  </a:lnTo>
                  <a:lnTo>
                    <a:pt x="3140392" y="1422400"/>
                  </a:lnTo>
                  <a:lnTo>
                    <a:pt x="3144850" y="1435100"/>
                  </a:lnTo>
                  <a:lnTo>
                    <a:pt x="3151098" y="1422400"/>
                  </a:lnTo>
                  <a:lnTo>
                    <a:pt x="3155569" y="1422400"/>
                  </a:lnTo>
                  <a:close/>
                </a:path>
                <a:path w="3456940" h="2036445">
                  <a:moveTo>
                    <a:pt x="3156458" y="1358900"/>
                  </a:moveTo>
                  <a:lnTo>
                    <a:pt x="3149320" y="1358900"/>
                  </a:lnTo>
                  <a:lnTo>
                    <a:pt x="3142170" y="1346200"/>
                  </a:lnTo>
                  <a:lnTo>
                    <a:pt x="3140392" y="1358900"/>
                  </a:lnTo>
                  <a:lnTo>
                    <a:pt x="3142170" y="1371600"/>
                  </a:lnTo>
                  <a:lnTo>
                    <a:pt x="3155569" y="1371600"/>
                  </a:lnTo>
                  <a:lnTo>
                    <a:pt x="3156458" y="1358900"/>
                  </a:lnTo>
                  <a:close/>
                </a:path>
                <a:path w="3456940" h="2036445">
                  <a:moveTo>
                    <a:pt x="3157359" y="228600"/>
                  </a:moveTo>
                  <a:lnTo>
                    <a:pt x="3142170" y="228600"/>
                  </a:lnTo>
                  <a:lnTo>
                    <a:pt x="3142157" y="241300"/>
                  </a:lnTo>
                  <a:lnTo>
                    <a:pt x="3157347" y="241300"/>
                  </a:lnTo>
                  <a:lnTo>
                    <a:pt x="3157359" y="228600"/>
                  </a:lnTo>
                  <a:close/>
                </a:path>
                <a:path w="3456940" h="2036445">
                  <a:moveTo>
                    <a:pt x="3157626" y="850900"/>
                  </a:moveTo>
                  <a:lnTo>
                    <a:pt x="3141510" y="850900"/>
                  </a:lnTo>
                  <a:lnTo>
                    <a:pt x="3145294" y="863600"/>
                  </a:lnTo>
                  <a:lnTo>
                    <a:pt x="3155569" y="863600"/>
                  </a:lnTo>
                  <a:lnTo>
                    <a:pt x="3157626" y="850900"/>
                  </a:lnTo>
                  <a:close/>
                </a:path>
                <a:path w="3456940" h="2036445">
                  <a:moveTo>
                    <a:pt x="3158236" y="1689100"/>
                  </a:moveTo>
                  <a:lnTo>
                    <a:pt x="3156458" y="1676400"/>
                  </a:lnTo>
                  <a:lnTo>
                    <a:pt x="3140392" y="1676400"/>
                  </a:lnTo>
                  <a:lnTo>
                    <a:pt x="3142170" y="1689100"/>
                  </a:lnTo>
                  <a:lnTo>
                    <a:pt x="3158236" y="1689100"/>
                  </a:lnTo>
                  <a:close/>
                </a:path>
                <a:path w="3456940" h="2036445">
                  <a:moveTo>
                    <a:pt x="3158236" y="152400"/>
                  </a:moveTo>
                  <a:lnTo>
                    <a:pt x="3156458" y="139700"/>
                  </a:lnTo>
                  <a:lnTo>
                    <a:pt x="3143961" y="139700"/>
                  </a:lnTo>
                  <a:lnTo>
                    <a:pt x="3143072" y="152400"/>
                  </a:lnTo>
                  <a:lnTo>
                    <a:pt x="3143072" y="165100"/>
                  </a:lnTo>
                  <a:lnTo>
                    <a:pt x="3152889" y="152400"/>
                  </a:lnTo>
                  <a:lnTo>
                    <a:pt x="3158236" y="152400"/>
                  </a:lnTo>
                  <a:close/>
                </a:path>
                <a:path w="3456940" h="2036445">
                  <a:moveTo>
                    <a:pt x="3158909" y="1282700"/>
                  </a:moveTo>
                  <a:lnTo>
                    <a:pt x="3143516" y="1282700"/>
                  </a:lnTo>
                  <a:lnTo>
                    <a:pt x="3144850" y="1295400"/>
                  </a:lnTo>
                  <a:lnTo>
                    <a:pt x="3139490" y="1295400"/>
                  </a:lnTo>
                  <a:lnTo>
                    <a:pt x="3135871" y="1308100"/>
                  </a:lnTo>
                  <a:lnTo>
                    <a:pt x="3150920" y="1308100"/>
                  </a:lnTo>
                  <a:lnTo>
                    <a:pt x="3149650" y="1295400"/>
                  </a:lnTo>
                  <a:lnTo>
                    <a:pt x="3156394" y="1295400"/>
                  </a:lnTo>
                  <a:lnTo>
                    <a:pt x="3158909" y="1282700"/>
                  </a:lnTo>
                  <a:close/>
                </a:path>
                <a:path w="3456940" h="2036445">
                  <a:moveTo>
                    <a:pt x="3159137" y="876300"/>
                  </a:moveTo>
                  <a:lnTo>
                    <a:pt x="3143961" y="876300"/>
                  </a:lnTo>
                  <a:lnTo>
                    <a:pt x="3144850" y="889000"/>
                  </a:lnTo>
                  <a:lnTo>
                    <a:pt x="3159137" y="889000"/>
                  </a:lnTo>
                  <a:lnTo>
                    <a:pt x="3159137" y="876300"/>
                  </a:lnTo>
                  <a:close/>
                </a:path>
                <a:path w="3456940" h="2036445">
                  <a:moveTo>
                    <a:pt x="3160915" y="1536700"/>
                  </a:moveTo>
                  <a:lnTo>
                    <a:pt x="3147530" y="1536700"/>
                  </a:lnTo>
                  <a:lnTo>
                    <a:pt x="3151098" y="1524000"/>
                  </a:lnTo>
                  <a:lnTo>
                    <a:pt x="3149320" y="1524000"/>
                  </a:lnTo>
                  <a:lnTo>
                    <a:pt x="3150209" y="1511300"/>
                  </a:lnTo>
                  <a:lnTo>
                    <a:pt x="3133242" y="1511300"/>
                  </a:lnTo>
                  <a:lnTo>
                    <a:pt x="3135033" y="1524000"/>
                  </a:lnTo>
                  <a:lnTo>
                    <a:pt x="3134144" y="1524000"/>
                  </a:lnTo>
                  <a:lnTo>
                    <a:pt x="3136823" y="1536700"/>
                  </a:lnTo>
                  <a:lnTo>
                    <a:pt x="3141281" y="1536700"/>
                  </a:lnTo>
                  <a:lnTo>
                    <a:pt x="3140392" y="1549400"/>
                  </a:lnTo>
                  <a:lnTo>
                    <a:pt x="3151098" y="1549400"/>
                  </a:lnTo>
                  <a:lnTo>
                    <a:pt x="3146641" y="1562100"/>
                  </a:lnTo>
                  <a:lnTo>
                    <a:pt x="3143072" y="1574800"/>
                  </a:lnTo>
                  <a:lnTo>
                    <a:pt x="3138601" y="1574800"/>
                  </a:lnTo>
                  <a:lnTo>
                    <a:pt x="3135033" y="1562100"/>
                  </a:lnTo>
                  <a:lnTo>
                    <a:pt x="3126105" y="1574800"/>
                  </a:lnTo>
                  <a:lnTo>
                    <a:pt x="3123095" y="1574800"/>
                  </a:lnTo>
                  <a:lnTo>
                    <a:pt x="3126727" y="1587500"/>
                  </a:lnTo>
                  <a:lnTo>
                    <a:pt x="3136823" y="1587500"/>
                  </a:lnTo>
                  <a:lnTo>
                    <a:pt x="3149320" y="1600200"/>
                  </a:lnTo>
                  <a:lnTo>
                    <a:pt x="3150209" y="1587500"/>
                  </a:lnTo>
                  <a:lnTo>
                    <a:pt x="3151987" y="1587500"/>
                  </a:lnTo>
                  <a:lnTo>
                    <a:pt x="3148419" y="1574800"/>
                  </a:lnTo>
                  <a:lnTo>
                    <a:pt x="3156458" y="1574800"/>
                  </a:lnTo>
                  <a:lnTo>
                    <a:pt x="3159137" y="1562100"/>
                  </a:lnTo>
                  <a:lnTo>
                    <a:pt x="3160915" y="1562100"/>
                  </a:lnTo>
                  <a:lnTo>
                    <a:pt x="3155569" y="1549400"/>
                  </a:lnTo>
                  <a:lnTo>
                    <a:pt x="3160915" y="1536700"/>
                  </a:lnTo>
                  <a:close/>
                </a:path>
                <a:path w="3456940" h="2036445">
                  <a:moveTo>
                    <a:pt x="3160915" y="1473200"/>
                  </a:moveTo>
                  <a:lnTo>
                    <a:pt x="3143072" y="1473200"/>
                  </a:lnTo>
                  <a:lnTo>
                    <a:pt x="3146641" y="1485900"/>
                  </a:lnTo>
                  <a:lnTo>
                    <a:pt x="3140392" y="1485900"/>
                  </a:lnTo>
                  <a:lnTo>
                    <a:pt x="3141281" y="1498600"/>
                  </a:lnTo>
                  <a:lnTo>
                    <a:pt x="3160915" y="1498600"/>
                  </a:lnTo>
                  <a:lnTo>
                    <a:pt x="3155569" y="1485900"/>
                  </a:lnTo>
                  <a:lnTo>
                    <a:pt x="3160915" y="1485900"/>
                  </a:lnTo>
                  <a:lnTo>
                    <a:pt x="3160915" y="1473200"/>
                  </a:lnTo>
                  <a:close/>
                </a:path>
                <a:path w="3456940" h="2036445">
                  <a:moveTo>
                    <a:pt x="3160915" y="673100"/>
                  </a:moveTo>
                  <a:lnTo>
                    <a:pt x="3157347" y="660400"/>
                  </a:lnTo>
                  <a:lnTo>
                    <a:pt x="3144850" y="660400"/>
                  </a:lnTo>
                  <a:lnTo>
                    <a:pt x="3143961" y="673100"/>
                  </a:lnTo>
                  <a:lnTo>
                    <a:pt x="3160915" y="673100"/>
                  </a:lnTo>
                  <a:close/>
                </a:path>
                <a:path w="3456940" h="2036445">
                  <a:moveTo>
                    <a:pt x="3161131" y="1028700"/>
                  </a:moveTo>
                  <a:lnTo>
                    <a:pt x="3145942" y="1028700"/>
                  </a:lnTo>
                  <a:lnTo>
                    <a:pt x="3150209" y="1041400"/>
                  </a:lnTo>
                  <a:lnTo>
                    <a:pt x="3159912" y="1041400"/>
                  </a:lnTo>
                  <a:lnTo>
                    <a:pt x="3161131" y="1028700"/>
                  </a:lnTo>
                  <a:close/>
                </a:path>
                <a:path w="3456940" h="2036445">
                  <a:moveTo>
                    <a:pt x="3161817" y="774700"/>
                  </a:moveTo>
                  <a:lnTo>
                    <a:pt x="3147530" y="774700"/>
                  </a:lnTo>
                  <a:lnTo>
                    <a:pt x="3146641" y="787400"/>
                  </a:lnTo>
                  <a:lnTo>
                    <a:pt x="3152889" y="800100"/>
                  </a:lnTo>
                  <a:lnTo>
                    <a:pt x="3155569" y="800100"/>
                  </a:lnTo>
                  <a:lnTo>
                    <a:pt x="3161817" y="787400"/>
                  </a:lnTo>
                  <a:lnTo>
                    <a:pt x="3161817" y="774700"/>
                  </a:lnTo>
                  <a:close/>
                </a:path>
                <a:path w="3456940" h="2036445">
                  <a:moveTo>
                    <a:pt x="3161817" y="431800"/>
                  </a:moveTo>
                  <a:lnTo>
                    <a:pt x="3145739" y="431800"/>
                  </a:lnTo>
                  <a:lnTo>
                    <a:pt x="3151098" y="419100"/>
                  </a:lnTo>
                  <a:lnTo>
                    <a:pt x="3150209" y="406400"/>
                  </a:lnTo>
                  <a:lnTo>
                    <a:pt x="3142170" y="406400"/>
                  </a:lnTo>
                  <a:lnTo>
                    <a:pt x="3134144" y="419100"/>
                  </a:lnTo>
                  <a:lnTo>
                    <a:pt x="3135922" y="431800"/>
                  </a:lnTo>
                  <a:lnTo>
                    <a:pt x="3132353" y="431800"/>
                  </a:lnTo>
                  <a:lnTo>
                    <a:pt x="3133242" y="444500"/>
                  </a:lnTo>
                  <a:lnTo>
                    <a:pt x="3142170" y="457200"/>
                  </a:lnTo>
                  <a:lnTo>
                    <a:pt x="3146641" y="457200"/>
                  </a:lnTo>
                  <a:lnTo>
                    <a:pt x="3148419" y="444500"/>
                  </a:lnTo>
                  <a:lnTo>
                    <a:pt x="3161817" y="444500"/>
                  </a:lnTo>
                  <a:lnTo>
                    <a:pt x="3161817" y="431800"/>
                  </a:lnTo>
                  <a:close/>
                </a:path>
                <a:path w="3456940" h="2036445">
                  <a:moveTo>
                    <a:pt x="3161817" y="393700"/>
                  </a:moveTo>
                  <a:lnTo>
                    <a:pt x="3160915" y="381000"/>
                  </a:lnTo>
                  <a:lnTo>
                    <a:pt x="3146933" y="381000"/>
                  </a:lnTo>
                  <a:lnTo>
                    <a:pt x="3145866" y="381000"/>
                  </a:lnTo>
                  <a:lnTo>
                    <a:pt x="3148304" y="393700"/>
                  </a:lnTo>
                  <a:lnTo>
                    <a:pt x="3161817" y="393700"/>
                  </a:lnTo>
                  <a:close/>
                </a:path>
                <a:path w="3456940" h="2036445">
                  <a:moveTo>
                    <a:pt x="3163011" y="685800"/>
                  </a:moveTo>
                  <a:lnTo>
                    <a:pt x="3149320" y="685800"/>
                  </a:lnTo>
                  <a:lnTo>
                    <a:pt x="3152889" y="698500"/>
                  </a:lnTo>
                  <a:lnTo>
                    <a:pt x="3163011" y="685800"/>
                  </a:lnTo>
                  <a:close/>
                </a:path>
                <a:path w="3456940" h="2036445">
                  <a:moveTo>
                    <a:pt x="3163595" y="749300"/>
                  </a:moveTo>
                  <a:lnTo>
                    <a:pt x="3158350" y="736600"/>
                  </a:lnTo>
                  <a:lnTo>
                    <a:pt x="3148419" y="749300"/>
                  </a:lnTo>
                  <a:lnTo>
                    <a:pt x="3163595" y="749300"/>
                  </a:lnTo>
                  <a:close/>
                </a:path>
                <a:path w="3456940" h="2036445">
                  <a:moveTo>
                    <a:pt x="3165386" y="711200"/>
                  </a:moveTo>
                  <a:lnTo>
                    <a:pt x="3161817" y="698500"/>
                  </a:lnTo>
                  <a:lnTo>
                    <a:pt x="3152889" y="698500"/>
                  </a:lnTo>
                  <a:lnTo>
                    <a:pt x="3151987" y="711200"/>
                  </a:lnTo>
                  <a:lnTo>
                    <a:pt x="3151987" y="698500"/>
                  </a:lnTo>
                  <a:lnTo>
                    <a:pt x="3150209" y="698500"/>
                  </a:lnTo>
                  <a:lnTo>
                    <a:pt x="3148419" y="711200"/>
                  </a:lnTo>
                  <a:lnTo>
                    <a:pt x="3151987" y="723900"/>
                  </a:lnTo>
                  <a:lnTo>
                    <a:pt x="3163595" y="711200"/>
                  </a:lnTo>
                  <a:lnTo>
                    <a:pt x="3165386" y="711200"/>
                  </a:lnTo>
                  <a:close/>
                </a:path>
                <a:path w="3456940" h="2036445">
                  <a:moveTo>
                    <a:pt x="3165386" y="50800"/>
                  </a:moveTo>
                  <a:lnTo>
                    <a:pt x="3164484" y="38100"/>
                  </a:lnTo>
                  <a:lnTo>
                    <a:pt x="3151098" y="38100"/>
                  </a:lnTo>
                  <a:lnTo>
                    <a:pt x="3149435" y="50800"/>
                  </a:lnTo>
                  <a:lnTo>
                    <a:pt x="3145777" y="50800"/>
                  </a:lnTo>
                  <a:lnTo>
                    <a:pt x="3142170" y="38100"/>
                  </a:lnTo>
                  <a:lnTo>
                    <a:pt x="3136569" y="38100"/>
                  </a:lnTo>
                  <a:lnTo>
                    <a:pt x="3131464" y="50800"/>
                  </a:lnTo>
                  <a:lnTo>
                    <a:pt x="3145739" y="50800"/>
                  </a:lnTo>
                  <a:lnTo>
                    <a:pt x="3141281" y="63500"/>
                  </a:lnTo>
                  <a:lnTo>
                    <a:pt x="3140875" y="63500"/>
                  </a:lnTo>
                  <a:lnTo>
                    <a:pt x="3144520" y="76200"/>
                  </a:lnTo>
                  <a:lnTo>
                    <a:pt x="3134144" y="76200"/>
                  </a:lnTo>
                  <a:lnTo>
                    <a:pt x="3132480" y="88900"/>
                  </a:lnTo>
                  <a:lnTo>
                    <a:pt x="3148419" y="88900"/>
                  </a:lnTo>
                  <a:lnTo>
                    <a:pt x="3147530" y="76200"/>
                  </a:lnTo>
                  <a:lnTo>
                    <a:pt x="3150336" y="76200"/>
                  </a:lnTo>
                  <a:lnTo>
                    <a:pt x="3155569" y="63500"/>
                  </a:lnTo>
                  <a:lnTo>
                    <a:pt x="3159137" y="63500"/>
                  </a:lnTo>
                  <a:lnTo>
                    <a:pt x="3152889" y="50800"/>
                  </a:lnTo>
                  <a:lnTo>
                    <a:pt x="3165386" y="50800"/>
                  </a:lnTo>
                  <a:close/>
                </a:path>
                <a:path w="3456940" h="2036445">
                  <a:moveTo>
                    <a:pt x="3166275" y="330200"/>
                  </a:moveTo>
                  <a:lnTo>
                    <a:pt x="3165386" y="317500"/>
                  </a:lnTo>
                  <a:lnTo>
                    <a:pt x="3163595" y="317500"/>
                  </a:lnTo>
                  <a:lnTo>
                    <a:pt x="3152889" y="317500"/>
                  </a:lnTo>
                  <a:lnTo>
                    <a:pt x="3149320" y="330200"/>
                  </a:lnTo>
                  <a:lnTo>
                    <a:pt x="3166275" y="330200"/>
                  </a:lnTo>
                  <a:close/>
                </a:path>
                <a:path w="3456940" h="2036445">
                  <a:moveTo>
                    <a:pt x="3167100" y="939800"/>
                  </a:moveTo>
                  <a:lnTo>
                    <a:pt x="3150209" y="939800"/>
                  </a:lnTo>
                  <a:lnTo>
                    <a:pt x="3152889" y="952500"/>
                  </a:lnTo>
                  <a:lnTo>
                    <a:pt x="3166275" y="952500"/>
                  </a:lnTo>
                  <a:lnTo>
                    <a:pt x="3167100" y="939800"/>
                  </a:lnTo>
                  <a:close/>
                </a:path>
                <a:path w="3456940" h="2036445">
                  <a:moveTo>
                    <a:pt x="3167951" y="1701800"/>
                  </a:moveTo>
                  <a:lnTo>
                    <a:pt x="3163024" y="1689100"/>
                  </a:lnTo>
                  <a:lnTo>
                    <a:pt x="3154667" y="1701800"/>
                  </a:lnTo>
                  <a:lnTo>
                    <a:pt x="3154108" y="1701800"/>
                  </a:lnTo>
                  <a:lnTo>
                    <a:pt x="3157575" y="1714500"/>
                  </a:lnTo>
                  <a:lnTo>
                    <a:pt x="3155569" y="1714500"/>
                  </a:lnTo>
                  <a:lnTo>
                    <a:pt x="3154667" y="1727200"/>
                  </a:lnTo>
                  <a:lnTo>
                    <a:pt x="3159137" y="1727200"/>
                  </a:lnTo>
                  <a:lnTo>
                    <a:pt x="3161817" y="1714500"/>
                  </a:lnTo>
                  <a:lnTo>
                    <a:pt x="3162706" y="1714500"/>
                  </a:lnTo>
                  <a:lnTo>
                    <a:pt x="3167164" y="1701800"/>
                  </a:lnTo>
                  <a:lnTo>
                    <a:pt x="3167951" y="1701800"/>
                  </a:lnTo>
                  <a:close/>
                </a:path>
                <a:path w="3456940" h="2036445">
                  <a:moveTo>
                    <a:pt x="3168065" y="1066800"/>
                  </a:moveTo>
                  <a:lnTo>
                    <a:pt x="3167862" y="1054100"/>
                  </a:lnTo>
                  <a:lnTo>
                    <a:pt x="3152940" y="1054100"/>
                  </a:lnTo>
                  <a:lnTo>
                    <a:pt x="3155569" y="1066800"/>
                  </a:lnTo>
                  <a:lnTo>
                    <a:pt x="3144850" y="1066800"/>
                  </a:lnTo>
                  <a:lnTo>
                    <a:pt x="3143072" y="1079500"/>
                  </a:lnTo>
                  <a:lnTo>
                    <a:pt x="3159137" y="1079500"/>
                  </a:lnTo>
                  <a:lnTo>
                    <a:pt x="3158236" y="1066800"/>
                  </a:lnTo>
                  <a:lnTo>
                    <a:pt x="3168065" y="1066800"/>
                  </a:lnTo>
                  <a:close/>
                </a:path>
                <a:path w="3456940" h="2036445">
                  <a:moveTo>
                    <a:pt x="3168065" y="279400"/>
                  </a:moveTo>
                  <a:lnTo>
                    <a:pt x="3167164" y="266700"/>
                  </a:lnTo>
                  <a:lnTo>
                    <a:pt x="3155569" y="266700"/>
                  </a:lnTo>
                  <a:lnTo>
                    <a:pt x="3153549" y="254000"/>
                  </a:lnTo>
                  <a:lnTo>
                    <a:pt x="3142564" y="254000"/>
                  </a:lnTo>
                  <a:lnTo>
                    <a:pt x="3141053" y="241300"/>
                  </a:lnTo>
                  <a:lnTo>
                    <a:pt x="3126994" y="241300"/>
                  </a:lnTo>
                  <a:lnTo>
                    <a:pt x="3127895" y="254000"/>
                  </a:lnTo>
                  <a:lnTo>
                    <a:pt x="3139490" y="254000"/>
                  </a:lnTo>
                  <a:lnTo>
                    <a:pt x="3140392" y="266700"/>
                  </a:lnTo>
                  <a:lnTo>
                    <a:pt x="3151987" y="266700"/>
                  </a:lnTo>
                  <a:lnTo>
                    <a:pt x="3153778" y="279400"/>
                  </a:lnTo>
                  <a:lnTo>
                    <a:pt x="3146082" y="279400"/>
                  </a:lnTo>
                  <a:lnTo>
                    <a:pt x="3146628" y="292100"/>
                  </a:lnTo>
                  <a:lnTo>
                    <a:pt x="3161817" y="292100"/>
                  </a:lnTo>
                  <a:lnTo>
                    <a:pt x="3161665" y="279400"/>
                  </a:lnTo>
                  <a:lnTo>
                    <a:pt x="3168065" y="279400"/>
                  </a:lnTo>
                  <a:close/>
                </a:path>
                <a:path w="3456940" h="2036445">
                  <a:moveTo>
                    <a:pt x="3168954" y="304800"/>
                  </a:moveTo>
                  <a:lnTo>
                    <a:pt x="3162706" y="292100"/>
                  </a:lnTo>
                  <a:lnTo>
                    <a:pt x="3152889" y="304800"/>
                  </a:lnTo>
                  <a:lnTo>
                    <a:pt x="3151098" y="304800"/>
                  </a:lnTo>
                  <a:lnTo>
                    <a:pt x="3163595" y="317500"/>
                  </a:lnTo>
                  <a:lnTo>
                    <a:pt x="3166275" y="304800"/>
                  </a:lnTo>
                  <a:lnTo>
                    <a:pt x="3168954" y="304800"/>
                  </a:lnTo>
                  <a:close/>
                </a:path>
                <a:path w="3456940" h="2036445">
                  <a:moveTo>
                    <a:pt x="3171380" y="1320800"/>
                  </a:moveTo>
                  <a:lnTo>
                    <a:pt x="3168954" y="1308100"/>
                  </a:lnTo>
                  <a:lnTo>
                    <a:pt x="3155645" y="1308100"/>
                  </a:lnTo>
                  <a:lnTo>
                    <a:pt x="3155569" y="1320800"/>
                  </a:lnTo>
                  <a:lnTo>
                    <a:pt x="3171380" y="1320800"/>
                  </a:lnTo>
                  <a:close/>
                </a:path>
                <a:path w="3456940" h="2036445">
                  <a:moveTo>
                    <a:pt x="3172269" y="1143000"/>
                  </a:moveTo>
                  <a:lnTo>
                    <a:pt x="3170732" y="1130300"/>
                  </a:lnTo>
                  <a:lnTo>
                    <a:pt x="3161817" y="1130300"/>
                  </a:lnTo>
                  <a:lnTo>
                    <a:pt x="3161436" y="1117600"/>
                  </a:lnTo>
                  <a:lnTo>
                    <a:pt x="3145739" y="1117600"/>
                  </a:lnTo>
                  <a:lnTo>
                    <a:pt x="3149320" y="1130300"/>
                  </a:lnTo>
                  <a:lnTo>
                    <a:pt x="3156458" y="1130300"/>
                  </a:lnTo>
                  <a:lnTo>
                    <a:pt x="3157651" y="1143000"/>
                  </a:lnTo>
                  <a:lnTo>
                    <a:pt x="3172269" y="1143000"/>
                  </a:lnTo>
                  <a:close/>
                </a:path>
                <a:path w="3456940" h="2036445">
                  <a:moveTo>
                    <a:pt x="3172523" y="12700"/>
                  </a:moveTo>
                  <a:lnTo>
                    <a:pt x="3153778" y="12700"/>
                  </a:lnTo>
                  <a:lnTo>
                    <a:pt x="3158236" y="25400"/>
                  </a:lnTo>
                  <a:lnTo>
                    <a:pt x="3169843" y="25400"/>
                  </a:lnTo>
                  <a:lnTo>
                    <a:pt x="3172523" y="12700"/>
                  </a:lnTo>
                  <a:close/>
                </a:path>
                <a:path w="3456940" h="2036445">
                  <a:moveTo>
                    <a:pt x="3173285" y="1244600"/>
                  </a:moveTo>
                  <a:lnTo>
                    <a:pt x="3159899" y="1244600"/>
                  </a:lnTo>
                  <a:lnTo>
                    <a:pt x="3163709" y="1231900"/>
                  </a:lnTo>
                  <a:lnTo>
                    <a:pt x="3146641" y="1231900"/>
                  </a:lnTo>
                  <a:lnTo>
                    <a:pt x="3149320" y="1244600"/>
                  </a:lnTo>
                  <a:lnTo>
                    <a:pt x="3157347" y="1244600"/>
                  </a:lnTo>
                  <a:lnTo>
                    <a:pt x="3155569" y="1257300"/>
                  </a:lnTo>
                  <a:lnTo>
                    <a:pt x="3170732" y="1257300"/>
                  </a:lnTo>
                  <a:lnTo>
                    <a:pt x="3173285" y="1244600"/>
                  </a:lnTo>
                  <a:close/>
                </a:path>
                <a:path w="3456940" h="2036445">
                  <a:moveTo>
                    <a:pt x="3174200" y="215900"/>
                  </a:moveTo>
                  <a:lnTo>
                    <a:pt x="3159137" y="215900"/>
                  </a:lnTo>
                  <a:lnTo>
                    <a:pt x="3169056" y="228600"/>
                  </a:lnTo>
                  <a:lnTo>
                    <a:pt x="3174200" y="215900"/>
                  </a:lnTo>
                  <a:close/>
                </a:path>
                <a:path w="3456940" h="2036445">
                  <a:moveTo>
                    <a:pt x="3174314" y="609600"/>
                  </a:moveTo>
                  <a:lnTo>
                    <a:pt x="3158236" y="609600"/>
                  </a:lnTo>
                  <a:lnTo>
                    <a:pt x="3159137" y="622300"/>
                  </a:lnTo>
                  <a:lnTo>
                    <a:pt x="3173412" y="622300"/>
                  </a:lnTo>
                  <a:lnTo>
                    <a:pt x="3174314" y="609600"/>
                  </a:lnTo>
                  <a:close/>
                </a:path>
                <a:path w="3456940" h="2036445">
                  <a:moveTo>
                    <a:pt x="3175203" y="1397000"/>
                  </a:moveTo>
                  <a:lnTo>
                    <a:pt x="3173412" y="1397000"/>
                  </a:lnTo>
                  <a:lnTo>
                    <a:pt x="3166275" y="1384300"/>
                  </a:lnTo>
                  <a:lnTo>
                    <a:pt x="3159137" y="1397000"/>
                  </a:lnTo>
                  <a:lnTo>
                    <a:pt x="3157347" y="1409700"/>
                  </a:lnTo>
                  <a:lnTo>
                    <a:pt x="3171634" y="1409700"/>
                  </a:lnTo>
                  <a:lnTo>
                    <a:pt x="3175203" y="1397000"/>
                  </a:lnTo>
                  <a:close/>
                </a:path>
                <a:path w="3456940" h="2036445">
                  <a:moveTo>
                    <a:pt x="3175203" y="584200"/>
                  </a:moveTo>
                  <a:lnTo>
                    <a:pt x="3171634" y="571500"/>
                  </a:lnTo>
                  <a:lnTo>
                    <a:pt x="3156458" y="571500"/>
                  </a:lnTo>
                  <a:lnTo>
                    <a:pt x="3160915" y="584200"/>
                  </a:lnTo>
                  <a:lnTo>
                    <a:pt x="3151987" y="584200"/>
                  </a:lnTo>
                  <a:lnTo>
                    <a:pt x="3153778" y="596900"/>
                  </a:lnTo>
                  <a:lnTo>
                    <a:pt x="3171634" y="596900"/>
                  </a:lnTo>
                  <a:lnTo>
                    <a:pt x="3165386" y="584200"/>
                  </a:lnTo>
                  <a:lnTo>
                    <a:pt x="3175203" y="584200"/>
                  </a:lnTo>
                  <a:close/>
                </a:path>
                <a:path w="3456940" h="2036445">
                  <a:moveTo>
                    <a:pt x="3175609" y="977900"/>
                  </a:moveTo>
                  <a:lnTo>
                    <a:pt x="3171634" y="965200"/>
                  </a:lnTo>
                  <a:lnTo>
                    <a:pt x="3160915" y="965200"/>
                  </a:lnTo>
                  <a:lnTo>
                    <a:pt x="3160915" y="977900"/>
                  </a:lnTo>
                  <a:lnTo>
                    <a:pt x="3175609" y="977900"/>
                  </a:lnTo>
                  <a:close/>
                </a:path>
                <a:path w="3456940" h="2036445">
                  <a:moveTo>
                    <a:pt x="3175838" y="546100"/>
                  </a:moveTo>
                  <a:lnTo>
                    <a:pt x="3161284" y="546100"/>
                  </a:lnTo>
                  <a:lnTo>
                    <a:pt x="3165386" y="558800"/>
                  </a:lnTo>
                  <a:lnTo>
                    <a:pt x="3170732" y="558800"/>
                  </a:lnTo>
                  <a:lnTo>
                    <a:pt x="3175838" y="546100"/>
                  </a:lnTo>
                  <a:close/>
                </a:path>
                <a:path w="3456940" h="2036445">
                  <a:moveTo>
                    <a:pt x="3176092" y="419100"/>
                  </a:moveTo>
                  <a:lnTo>
                    <a:pt x="3174314" y="406400"/>
                  </a:lnTo>
                  <a:lnTo>
                    <a:pt x="3159366" y="406400"/>
                  </a:lnTo>
                  <a:lnTo>
                    <a:pt x="3162706" y="419100"/>
                  </a:lnTo>
                  <a:lnTo>
                    <a:pt x="3176092" y="419100"/>
                  </a:lnTo>
                  <a:close/>
                </a:path>
                <a:path w="3456940" h="2036445">
                  <a:moveTo>
                    <a:pt x="3176994" y="1587500"/>
                  </a:moveTo>
                  <a:lnTo>
                    <a:pt x="3160026" y="1587500"/>
                  </a:lnTo>
                  <a:lnTo>
                    <a:pt x="3160026" y="1600200"/>
                  </a:lnTo>
                  <a:lnTo>
                    <a:pt x="3175203" y="1600200"/>
                  </a:lnTo>
                  <a:lnTo>
                    <a:pt x="3176994" y="1587500"/>
                  </a:lnTo>
                  <a:close/>
                </a:path>
                <a:path w="3456940" h="2036445">
                  <a:moveTo>
                    <a:pt x="3176994" y="1447800"/>
                  </a:moveTo>
                  <a:lnTo>
                    <a:pt x="3175203" y="1435100"/>
                  </a:lnTo>
                  <a:lnTo>
                    <a:pt x="3160915" y="1435100"/>
                  </a:lnTo>
                  <a:lnTo>
                    <a:pt x="3160026" y="1447800"/>
                  </a:lnTo>
                  <a:lnTo>
                    <a:pt x="3176994" y="1447800"/>
                  </a:lnTo>
                  <a:close/>
                </a:path>
                <a:path w="3456940" h="2036445">
                  <a:moveTo>
                    <a:pt x="3177032" y="1536700"/>
                  </a:moveTo>
                  <a:lnTo>
                    <a:pt x="3176879" y="1524000"/>
                  </a:lnTo>
                  <a:lnTo>
                    <a:pt x="3163595" y="1524000"/>
                  </a:lnTo>
                  <a:lnTo>
                    <a:pt x="3161360" y="1536700"/>
                  </a:lnTo>
                  <a:lnTo>
                    <a:pt x="3177032" y="1536700"/>
                  </a:lnTo>
                  <a:close/>
                </a:path>
                <a:path w="3456940" h="2036445">
                  <a:moveTo>
                    <a:pt x="3177032" y="1511300"/>
                  </a:moveTo>
                  <a:lnTo>
                    <a:pt x="3173412" y="1498600"/>
                  </a:lnTo>
                  <a:lnTo>
                    <a:pt x="3163151" y="1498600"/>
                  </a:lnTo>
                  <a:lnTo>
                    <a:pt x="3161360" y="1511300"/>
                  </a:lnTo>
                  <a:lnTo>
                    <a:pt x="3177032" y="1511300"/>
                  </a:lnTo>
                  <a:close/>
                </a:path>
                <a:path w="3456940" h="2036445">
                  <a:moveTo>
                    <a:pt x="3177883" y="76200"/>
                  </a:moveTo>
                  <a:lnTo>
                    <a:pt x="3177641" y="63500"/>
                  </a:lnTo>
                  <a:lnTo>
                    <a:pt x="3162706" y="63500"/>
                  </a:lnTo>
                  <a:lnTo>
                    <a:pt x="3162693" y="76200"/>
                  </a:lnTo>
                  <a:lnTo>
                    <a:pt x="3177883" y="76200"/>
                  </a:lnTo>
                  <a:close/>
                </a:path>
                <a:path w="3456940" h="2036445">
                  <a:moveTo>
                    <a:pt x="3179445" y="139700"/>
                  </a:moveTo>
                  <a:lnTo>
                    <a:pt x="3178772" y="127000"/>
                  </a:lnTo>
                  <a:lnTo>
                    <a:pt x="3176092" y="127000"/>
                  </a:lnTo>
                  <a:lnTo>
                    <a:pt x="3174314" y="114300"/>
                  </a:lnTo>
                  <a:lnTo>
                    <a:pt x="3160915" y="114300"/>
                  </a:lnTo>
                  <a:lnTo>
                    <a:pt x="3166402" y="101600"/>
                  </a:lnTo>
                  <a:lnTo>
                    <a:pt x="3150209" y="101600"/>
                  </a:lnTo>
                  <a:lnTo>
                    <a:pt x="3151987" y="114300"/>
                  </a:lnTo>
                  <a:lnTo>
                    <a:pt x="3156458" y="114300"/>
                  </a:lnTo>
                  <a:lnTo>
                    <a:pt x="3156458" y="127000"/>
                  </a:lnTo>
                  <a:lnTo>
                    <a:pt x="3165386" y="127000"/>
                  </a:lnTo>
                  <a:lnTo>
                    <a:pt x="3165386" y="139700"/>
                  </a:lnTo>
                  <a:lnTo>
                    <a:pt x="3171748" y="152400"/>
                  </a:lnTo>
                  <a:lnTo>
                    <a:pt x="3176765" y="139700"/>
                  </a:lnTo>
                  <a:lnTo>
                    <a:pt x="3179445" y="139700"/>
                  </a:lnTo>
                  <a:close/>
                </a:path>
                <a:path w="3456940" h="2036445">
                  <a:moveTo>
                    <a:pt x="3179661" y="1371600"/>
                  </a:moveTo>
                  <a:lnTo>
                    <a:pt x="3163595" y="1371600"/>
                  </a:lnTo>
                  <a:lnTo>
                    <a:pt x="3165386" y="1384300"/>
                  </a:lnTo>
                  <a:lnTo>
                    <a:pt x="3166275" y="1384300"/>
                  </a:lnTo>
                  <a:lnTo>
                    <a:pt x="3179661" y="1384300"/>
                  </a:lnTo>
                  <a:lnTo>
                    <a:pt x="3179661" y="1371600"/>
                  </a:lnTo>
                  <a:close/>
                </a:path>
                <a:path w="3456940" h="2036445">
                  <a:moveTo>
                    <a:pt x="3181235" y="787400"/>
                  </a:moveTo>
                  <a:lnTo>
                    <a:pt x="3164484" y="787400"/>
                  </a:lnTo>
                  <a:lnTo>
                    <a:pt x="3168065" y="800100"/>
                  </a:lnTo>
                  <a:lnTo>
                    <a:pt x="3170517" y="800100"/>
                  </a:lnTo>
                  <a:lnTo>
                    <a:pt x="3164319" y="812800"/>
                  </a:lnTo>
                  <a:lnTo>
                    <a:pt x="3177883" y="812800"/>
                  </a:lnTo>
                  <a:lnTo>
                    <a:pt x="3177717" y="800100"/>
                  </a:lnTo>
                  <a:lnTo>
                    <a:pt x="3180448" y="800100"/>
                  </a:lnTo>
                  <a:lnTo>
                    <a:pt x="3181235" y="787400"/>
                  </a:lnTo>
                  <a:close/>
                </a:path>
                <a:path w="3456940" h="2036445">
                  <a:moveTo>
                    <a:pt x="3181451" y="1689100"/>
                  </a:moveTo>
                  <a:lnTo>
                    <a:pt x="3177883" y="1689100"/>
                  </a:lnTo>
                  <a:lnTo>
                    <a:pt x="3180562" y="1676400"/>
                  </a:lnTo>
                  <a:lnTo>
                    <a:pt x="3179661" y="1676400"/>
                  </a:lnTo>
                  <a:lnTo>
                    <a:pt x="3179661" y="1663700"/>
                  </a:lnTo>
                  <a:lnTo>
                    <a:pt x="3173412" y="1651000"/>
                  </a:lnTo>
                  <a:lnTo>
                    <a:pt x="3174314" y="1638300"/>
                  </a:lnTo>
                  <a:lnTo>
                    <a:pt x="3171634" y="1638300"/>
                  </a:lnTo>
                  <a:lnTo>
                    <a:pt x="3159137" y="1625600"/>
                  </a:lnTo>
                  <a:lnTo>
                    <a:pt x="3157347" y="1638300"/>
                  </a:lnTo>
                  <a:lnTo>
                    <a:pt x="3159137" y="1651000"/>
                  </a:lnTo>
                  <a:lnTo>
                    <a:pt x="3171634" y="1651000"/>
                  </a:lnTo>
                  <a:lnTo>
                    <a:pt x="3165386" y="1663700"/>
                  </a:lnTo>
                  <a:lnTo>
                    <a:pt x="3163595" y="1676400"/>
                  </a:lnTo>
                  <a:lnTo>
                    <a:pt x="3164484" y="1676400"/>
                  </a:lnTo>
                  <a:lnTo>
                    <a:pt x="3163697" y="1689100"/>
                  </a:lnTo>
                  <a:lnTo>
                    <a:pt x="3176092" y="1689100"/>
                  </a:lnTo>
                  <a:lnTo>
                    <a:pt x="3176092" y="1701800"/>
                  </a:lnTo>
                  <a:lnTo>
                    <a:pt x="3181451" y="1689100"/>
                  </a:lnTo>
                  <a:close/>
                </a:path>
                <a:path w="3456940" h="2036445">
                  <a:moveTo>
                    <a:pt x="3181680" y="520700"/>
                  </a:moveTo>
                  <a:lnTo>
                    <a:pt x="3181121" y="508000"/>
                  </a:lnTo>
                  <a:lnTo>
                    <a:pt x="3172523" y="508000"/>
                  </a:lnTo>
                  <a:lnTo>
                    <a:pt x="3178772" y="495300"/>
                  </a:lnTo>
                  <a:lnTo>
                    <a:pt x="3174314" y="495300"/>
                  </a:lnTo>
                  <a:lnTo>
                    <a:pt x="3171634" y="482600"/>
                  </a:lnTo>
                  <a:lnTo>
                    <a:pt x="3168954" y="495300"/>
                  </a:lnTo>
                  <a:lnTo>
                    <a:pt x="3164484" y="482600"/>
                  </a:lnTo>
                  <a:lnTo>
                    <a:pt x="3156458" y="482600"/>
                  </a:lnTo>
                  <a:lnTo>
                    <a:pt x="3159137" y="469900"/>
                  </a:lnTo>
                  <a:lnTo>
                    <a:pt x="3142056" y="469900"/>
                  </a:lnTo>
                  <a:lnTo>
                    <a:pt x="3145701" y="482600"/>
                  </a:lnTo>
                  <a:lnTo>
                    <a:pt x="3146641" y="482600"/>
                  </a:lnTo>
                  <a:lnTo>
                    <a:pt x="3148419" y="495300"/>
                  </a:lnTo>
                  <a:lnTo>
                    <a:pt x="3163595" y="495300"/>
                  </a:lnTo>
                  <a:lnTo>
                    <a:pt x="3159137" y="508000"/>
                  </a:lnTo>
                  <a:lnTo>
                    <a:pt x="3166948" y="508000"/>
                  </a:lnTo>
                  <a:lnTo>
                    <a:pt x="3165830" y="520700"/>
                  </a:lnTo>
                  <a:lnTo>
                    <a:pt x="3181680" y="520700"/>
                  </a:lnTo>
                  <a:close/>
                </a:path>
                <a:path w="3456940" h="2036445">
                  <a:moveTo>
                    <a:pt x="3183242" y="177800"/>
                  </a:moveTo>
                  <a:lnTo>
                    <a:pt x="3182340" y="165100"/>
                  </a:lnTo>
                  <a:lnTo>
                    <a:pt x="3168954" y="165100"/>
                  </a:lnTo>
                  <a:lnTo>
                    <a:pt x="3167164" y="177800"/>
                  </a:lnTo>
                  <a:lnTo>
                    <a:pt x="3153778" y="177800"/>
                  </a:lnTo>
                  <a:lnTo>
                    <a:pt x="3152889" y="190500"/>
                  </a:lnTo>
                  <a:lnTo>
                    <a:pt x="3167164" y="190500"/>
                  </a:lnTo>
                  <a:lnTo>
                    <a:pt x="3169843" y="177800"/>
                  </a:lnTo>
                  <a:lnTo>
                    <a:pt x="3183242" y="177800"/>
                  </a:lnTo>
                  <a:close/>
                </a:path>
                <a:path w="3456940" h="2036445">
                  <a:moveTo>
                    <a:pt x="3183509" y="1104900"/>
                  </a:moveTo>
                  <a:lnTo>
                    <a:pt x="3168954" y="1104900"/>
                  </a:lnTo>
                  <a:lnTo>
                    <a:pt x="3168421" y="1117600"/>
                  </a:lnTo>
                  <a:lnTo>
                    <a:pt x="3183242" y="1117600"/>
                  </a:lnTo>
                  <a:lnTo>
                    <a:pt x="3183509" y="1104900"/>
                  </a:lnTo>
                  <a:close/>
                </a:path>
                <a:path w="3456940" h="2036445">
                  <a:moveTo>
                    <a:pt x="3184055" y="939800"/>
                  </a:moveTo>
                  <a:lnTo>
                    <a:pt x="3168421" y="939800"/>
                  </a:lnTo>
                  <a:lnTo>
                    <a:pt x="3171634" y="952500"/>
                  </a:lnTo>
                  <a:lnTo>
                    <a:pt x="3181121" y="952500"/>
                  </a:lnTo>
                  <a:lnTo>
                    <a:pt x="3184055" y="939800"/>
                  </a:lnTo>
                  <a:close/>
                </a:path>
                <a:path w="3456940" h="2036445">
                  <a:moveTo>
                    <a:pt x="3184410" y="482600"/>
                  </a:moveTo>
                  <a:lnTo>
                    <a:pt x="3184131" y="469900"/>
                  </a:lnTo>
                  <a:lnTo>
                    <a:pt x="3170326" y="469900"/>
                  </a:lnTo>
                  <a:lnTo>
                    <a:pt x="3169843" y="482600"/>
                  </a:lnTo>
                  <a:lnTo>
                    <a:pt x="3171634" y="482600"/>
                  </a:lnTo>
                  <a:lnTo>
                    <a:pt x="3184410" y="482600"/>
                  </a:lnTo>
                  <a:close/>
                </a:path>
                <a:path w="3456940" h="2036445">
                  <a:moveTo>
                    <a:pt x="3185020" y="444500"/>
                  </a:moveTo>
                  <a:lnTo>
                    <a:pt x="3170961" y="444500"/>
                  </a:lnTo>
                  <a:lnTo>
                    <a:pt x="3171634" y="457200"/>
                  </a:lnTo>
                  <a:lnTo>
                    <a:pt x="3183242" y="457200"/>
                  </a:lnTo>
                  <a:lnTo>
                    <a:pt x="3185020" y="444500"/>
                  </a:lnTo>
                  <a:close/>
                </a:path>
                <a:path w="3456940" h="2036445">
                  <a:moveTo>
                    <a:pt x="3185909" y="1219200"/>
                  </a:moveTo>
                  <a:lnTo>
                    <a:pt x="3173412" y="1219200"/>
                  </a:lnTo>
                  <a:lnTo>
                    <a:pt x="3170745" y="1206500"/>
                  </a:lnTo>
                  <a:lnTo>
                    <a:pt x="3168954" y="1193800"/>
                  </a:lnTo>
                  <a:lnTo>
                    <a:pt x="3157347" y="1193800"/>
                  </a:lnTo>
                  <a:lnTo>
                    <a:pt x="3155569" y="1206500"/>
                  </a:lnTo>
                  <a:lnTo>
                    <a:pt x="3141281" y="1206500"/>
                  </a:lnTo>
                  <a:lnTo>
                    <a:pt x="3141281" y="1219200"/>
                  </a:lnTo>
                  <a:lnTo>
                    <a:pt x="3156458" y="1219200"/>
                  </a:lnTo>
                  <a:lnTo>
                    <a:pt x="3157347" y="1206500"/>
                  </a:lnTo>
                  <a:lnTo>
                    <a:pt x="3158236" y="1219200"/>
                  </a:lnTo>
                  <a:lnTo>
                    <a:pt x="3170847" y="1219200"/>
                  </a:lnTo>
                  <a:lnTo>
                    <a:pt x="3170732" y="1231900"/>
                  </a:lnTo>
                  <a:lnTo>
                    <a:pt x="3185020" y="1231900"/>
                  </a:lnTo>
                  <a:lnTo>
                    <a:pt x="3185909" y="1219200"/>
                  </a:lnTo>
                  <a:close/>
                </a:path>
                <a:path w="3456940" h="2036445">
                  <a:moveTo>
                    <a:pt x="3185909" y="774700"/>
                  </a:moveTo>
                  <a:lnTo>
                    <a:pt x="3181451" y="762000"/>
                  </a:lnTo>
                  <a:lnTo>
                    <a:pt x="3166275" y="762000"/>
                  </a:lnTo>
                  <a:lnTo>
                    <a:pt x="3166275" y="774700"/>
                  </a:lnTo>
                  <a:lnTo>
                    <a:pt x="3185909" y="774700"/>
                  </a:lnTo>
                  <a:close/>
                </a:path>
                <a:path w="3456940" h="2036445">
                  <a:moveTo>
                    <a:pt x="3186125" y="673100"/>
                  </a:moveTo>
                  <a:lnTo>
                    <a:pt x="3171685" y="673100"/>
                  </a:lnTo>
                  <a:lnTo>
                    <a:pt x="3171190" y="685800"/>
                  </a:lnTo>
                  <a:lnTo>
                    <a:pt x="3183242" y="685800"/>
                  </a:lnTo>
                  <a:lnTo>
                    <a:pt x="3186125" y="673100"/>
                  </a:lnTo>
                  <a:close/>
                </a:path>
                <a:path w="3456940" h="2036445">
                  <a:moveTo>
                    <a:pt x="3188589" y="1193800"/>
                  </a:moveTo>
                  <a:lnTo>
                    <a:pt x="3185909" y="1181100"/>
                  </a:lnTo>
                  <a:lnTo>
                    <a:pt x="3175203" y="1181100"/>
                  </a:lnTo>
                  <a:lnTo>
                    <a:pt x="3171634" y="1193800"/>
                  </a:lnTo>
                  <a:lnTo>
                    <a:pt x="3188589" y="1193800"/>
                  </a:lnTo>
                  <a:close/>
                </a:path>
                <a:path w="3456940" h="2036445">
                  <a:moveTo>
                    <a:pt x="3189071" y="1295400"/>
                  </a:moveTo>
                  <a:lnTo>
                    <a:pt x="3185020" y="1282700"/>
                  </a:lnTo>
                  <a:lnTo>
                    <a:pt x="3184131" y="1282700"/>
                  </a:lnTo>
                  <a:lnTo>
                    <a:pt x="3185947" y="1270000"/>
                  </a:lnTo>
                  <a:lnTo>
                    <a:pt x="3168954" y="1270000"/>
                  </a:lnTo>
                  <a:lnTo>
                    <a:pt x="3172523" y="1282700"/>
                  </a:lnTo>
                  <a:lnTo>
                    <a:pt x="3178022" y="1282700"/>
                  </a:lnTo>
                  <a:lnTo>
                    <a:pt x="3174530" y="1295400"/>
                  </a:lnTo>
                  <a:lnTo>
                    <a:pt x="3189071" y="1295400"/>
                  </a:lnTo>
                  <a:close/>
                </a:path>
                <a:path w="3456940" h="2036445">
                  <a:moveTo>
                    <a:pt x="3189427" y="1485900"/>
                  </a:moveTo>
                  <a:lnTo>
                    <a:pt x="3174377" y="1485900"/>
                  </a:lnTo>
                  <a:lnTo>
                    <a:pt x="3176651" y="1498600"/>
                  </a:lnTo>
                  <a:lnTo>
                    <a:pt x="3186811" y="1498600"/>
                  </a:lnTo>
                  <a:lnTo>
                    <a:pt x="3189427" y="1485900"/>
                  </a:lnTo>
                  <a:close/>
                </a:path>
                <a:path w="3456940" h="2036445">
                  <a:moveTo>
                    <a:pt x="3190379" y="914400"/>
                  </a:moveTo>
                  <a:lnTo>
                    <a:pt x="3189490" y="901700"/>
                  </a:lnTo>
                  <a:lnTo>
                    <a:pt x="3174314" y="901700"/>
                  </a:lnTo>
                  <a:lnTo>
                    <a:pt x="3171634" y="914400"/>
                  </a:lnTo>
                  <a:lnTo>
                    <a:pt x="3159137" y="914400"/>
                  </a:lnTo>
                  <a:lnTo>
                    <a:pt x="3155569" y="927100"/>
                  </a:lnTo>
                  <a:lnTo>
                    <a:pt x="3172523" y="927100"/>
                  </a:lnTo>
                  <a:lnTo>
                    <a:pt x="3176092" y="914400"/>
                  </a:lnTo>
                  <a:lnTo>
                    <a:pt x="3190379" y="914400"/>
                  </a:lnTo>
                  <a:close/>
                </a:path>
                <a:path w="3456940" h="2036445">
                  <a:moveTo>
                    <a:pt x="3190837" y="647700"/>
                  </a:moveTo>
                  <a:lnTo>
                    <a:pt x="3184728" y="647700"/>
                  </a:lnTo>
                  <a:lnTo>
                    <a:pt x="3179661" y="635000"/>
                  </a:lnTo>
                  <a:lnTo>
                    <a:pt x="3160026" y="635000"/>
                  </a:lnTo>
                  <a:lnTo>
                    <a:pt x="3161817" y="647700"/>
                  </a:lnTo>
                  <a:lnTo>
                    <a:pt x="3174314" y="647700"/>
                  </a:lnTo>
                  <a:lnTo>
                    <a:pt x="3179661" y="660400"/>
                  </a:lnTo>
                  <a:lnTo>
                    <a:pt x="3190379" y="660400"/>
                  </a:lnTo>
                  <a:lnTo>
                    <a:pt x="3190837" y="647700"/>
                  </a:lnTo>
                  <a:close/>
                </a:path>
                <a:path w="3456940" h="2036445">
                  <a:moveTo>
                    <a:pt x="3191268" y="1333500"/>
                  </a:moveTo>
                  <a:lnTo>
                    <a:pt x="3176092" y="1333500"/>
                  </a:lnTo>
                  <a:lnTo>
                    <a:pt x="3175203" y="1346200"/>
                  </a:lnTo>
                  <a:lnTo>
                    <a:pt x="3167951" y="1346200"/>
                  </a:lnTo>
                  <a:lnTo>
                    <a:pt x="3169361" y="1333500"/>
                  </a:lnTo>
                  <a:lnTo>
                    <a:pt x="3154108" y="1333500"/>
                  </a:lnTo>
                  <a:lnTo>
                    <a:pt x="3154667" y="1346200"/>
                  </a:lnTo>
                  <a:lnTo>
                    <a:pt x="3163697" y="1346200"/>
                  </a:lnTo>
                  <a:lnTo>
                    <a:pt x="3164484" y="1358900"/>
                  </a:lnTo>
                  <a:lnTo>
                    <a:pt x="3180562" y="1358900"/>
                  </a:lnTo>
                  <a:lnTo>
                    <a:pt x="3177883" y="1346200"/>
                  </a:lnTo>
                  <a:lnTo>
                    <a:pt x="3191268" y="1346200"/>
                  </a:lnTo>
                  <a:lnTo>
                    <a:pt x="3191268" y="1333500"/>
                  </a:lnTo>
                  <a:close/>
                </a:path>
                <a:path w="3456940" h="2036445">
                  <a:moveTo>
                    <a:pt x="3191268" y="1143000"/>
                  </a:moveTo>
                  <a:lnTo>
                    <a:pt x="3176092" y="1143000"/>
                  </a:lnTo>
                  <a:lnTo>
                    <a:pt x="3175203" y="1155700"/>
                  </a:lnTo>
                  <a:lnTo>
                    <a:pt x="3165386" y="1155700"/>
                  </a:lnTo>
                  <a:lnTo>
                    <a:pt x="3164484" y="1168400"/>
                  </a:lnTo>
                  <a:lnTo>
                    <a:pt x="3181007" y="1168400"/>
                  </a:lnTo>
                  <a:lnTo>
                    <a:pt x="3177044" y="1155700"/>
                  </a:lnTo>
                  <a:lnTo>
                    <a:pt x="3191268" y="1155700"/>
                  </a:lnTo>
                  <a:lnTo>
                    <a:pt x="3191268" y="1143000"/>
                  </a:lnTo>
                  <a:close/>
                </a:path>
                <a:path w="3456940" h="2036445">
                  <a:moveTo>
                    <a:pt x="3191268" y="863600"/>
                  </a:moveTo>
                  <a:lnTo>
                    <a:pt x="3190379" y="850900"/>
                  </a:lnTo>
                  <a:lnTo>
                    <a:pt x="3176765" y="850900"/>
                  </a:lnTo>
                  <a:lnTo>
                    <a:pt x="3179191" y="838200"/>
                  </a:lnTo>
                  <a:lnTo>
                    <a:pt x="3165386" y="838200"/>
                  </a:lnTo>
                  <a:lnTo>
                    <a:pt x="3165386" y="850900"/>
                  </a:lnTo>
                  <a:lnTo>
                    <a:pt x="3176193" y="850900"/>
                  </a:lnTo>
                  <a:lnTo>
                    <a:pt x="3176981" y="863600"/>
                  </a:lnTo>
                  <a:lnTo>
                    <a:pt x="3162439" y="863600"/>
                  </a:lnTo>
                  <a:lnTo>
                    <a:pt x="3162706" y="876300"/>
                  </a:lnTo>
                  <a:lnTo>
                    <a:pt x="3176981" y="876300"/>
                  </a:lnTo>
                  <a:lnTo>
                    <a:pt x="3177883" y="863600"/>
                  </a:lnTo>
                  <a:lnTo>
                    <a:pt x="3191268" y="863600"/>
                  </a:lnTo>
                  <a:close/>
                </a:path>
                <a:path w="3456940" h="2036445">
                  <a:moveTo>
                    <a:pt x="3191268" y="241300"/>
                  </a:moveTo>
                  <a:lnTo>
                    <a:pt x="3187700" y="228600"/>
                  </a:lnTo>
                  <a:lnTo>
                    <a:pt x="3175203" y="241300"/>
                  </a:lnTo>
                  <a:lnTo>
                    <a:pt x="3171634" y="241300"/>
                  </a:lnTo>
                  <a:lnTo>
                    <a:pt x="3176981" y="254000"/>
                  </a:lnTo>
                  <a:lnTo>
                    <a:pt x="3171634" y="254000"/>
                  </a:lnTo>
                  <a:lnTo>
                    <a:pt x="3171634" y="266700"/>
                  </a:lnTo>
                  <a:lnTo>
                    <a:pt x="3185909" y="266700"/>
                  </a:lnTo>
                  <a:lnTo>
                    <a:pt x="3182340" y="254000"/>
                  </a:lnTo>
                  <a:lnTo>
                    <a:pt x="3189490" y="254000"/>
                  </a:lnTo>
                  <a:lnTo>
                    <a:pt x="3191268" y="241300"/>
                  </a:lnTo>
                  <a:close/>
                </a:path>
                <a:path w="3456940" h="2036445">
                  <a:moveTo>
                    <a:pt x="3191268" y="114300"/>
                  </a:moveTo>
                  <a:lnTo>
                    <a:pt x="3175317" y="114300"/>
                  </a:lnTo>
                  <a:lnTo>
                    <a:pt x="3179902" y="127000"/>
                  </a:lnTo>
                  <a:lnTo>
                    <a:pt x="3191268" y="127000"/>
                  </a:lnTo>
                  <a:lnTo>
                    <a:pt x="3191268" y="114300"/>
                  </a:lnTo>
                  <a:close/>
                </a:path>
                <a:path w="3456940" h="2036445">
                  <a:moveTo>
                    <a:pt x="3192157" y="0"/>
                  </a:moveTo>
                  <a:lnTo>
                    <a:pt x="3174314" y="0"/>
                  </a:lnTo>
                  <a:lnTo>
                    <a:pt x="3175203" y="12700"/>
                  </a:lnTo>
                  <a:lnTo>
                    <a:pt x="3192157" y="12700"/>
                  </a:lnTo>
                  <a:lnTo>
                    <a:pt x="3192157" y="0"/>
                  </a:lnTo>
                  <a:close/>
                </a:path>
                <a:path w="3456940" h="2036445">
                  <a:moveTo>
                    <a:pt x="3193059" y="38100"/>
                  </a:moveTo>
                  <a:lnTo>
                    <a:pt x="3177438" y="38100"/>
                  </a:lnTo>
                  <a:lnTo>
                    <a:pt x="3183826" y="50800"/>
                  </a:lnTo>
                  <a:lnTo>
                    <a:pt x="3193059" y="38100"/>
                  </a:lnTo>
                  <a:close/>
                </a:path>
                <a:path w="3456940" h="2036445">
                  <a:moveTo>
                    <a:pt x="3194278" y="1130300"/>
                  </a:moveTo>
                  <a:lnTo>
                    <a:pt x="3190417" y="1117600"/>
                  </a:lnTo>
                  <a:lnTo>
                    <a:pt x="3184131" y="1117600"/>
                  </a:lnTo>
                  <a:lnTo>
                    <a:pt x="3180499" y="1130300"/>
                  </a:lnTo>
                  <a:lnTo>
                    <a:pt x="3194278" y="1130300"/>
                  </a:lnTo>
                  <a:close/>
                </a:path>
                <a:path w="3456940" h="2036445">
                  <a:moveTo>
                    <a:pt x="3194837" y="1549400"/>
                  </a:moveTo>
                  <a:lnTo>
                    <a:pt x="3193948" y="1543050"/>
                  </a:lnTo>
                  <a:lnTo>
                    <a:pt x="3191268" y="1536700"/>
                  </a:lnTo>
                  <a:lnTo>
                    <a:pt x="3194837" y="1549400"/>
                  </a:lnTo>
                  <a:close/>
                </a:path>
                <a:path w="3456940" h="2036445">
                  <a:moveTo>
                    <a:pt x="3195739" y="1625600"/>
                  </a:moveTo>
                  <a:lnTo>
                    <a:pt x="3181451" y="1625600"/>
                  </a:lnTo>
                  <a:lnTo>
                    <a:pt x="3178772" y="1638300"/>
                  </a:lnTo>
                  <a:lnTo>
                    <a:pt x="3195739" y="1638300"/>
                  </a:lnTo>
                  <a:lnTo>
                    <a:pt x="3195739" y="1625600"/>
                  </a:lnTo>
                  <a:close/>
                </a:path>
                <a:path w="3456940" h="2036445">
                  <a:moveTo>
                    <a:pt x="3195739" y="1397000"/>
                  </a:moveTo>
                  <a:lnTo>
                    <a:pt x="3178772" y="1397000"/>
                  </a:lnTo>
                  <a:lnTo>
                    <a:pt x="3181451" y="1409700"/>
                  </a:lnTo>
                  <a:lnTo>
                    <a:pt x="3195739" y="1409700"/>
                  </a:lnTo>
                  <a:lnTo>
                    <a:pt x="3195739" y="1397000"/>
                  </a:lnTo>
                  <a:close/>
                </a:path>
                <a:path w="3456940" h="2036445">
                  <a:moveTo>
                    <a:pt x="3195739" y="977900"/>
                  </a:moveTo>
                  <a:lnTo>
                    <a:pt x="3192157" y="977900"/>
                  </a:lnTo>
                  <a:lnTo>
                    <a:pt x="3184131" y="965200"/>
                  </a:lnTo>
                  <a:lnTo>
                    <a:pt x="3180562" y="977900"/>
                  </a:lnTo>
                  <a:lnTo>
                    <a:pt x="3176092" y="990600"/>
                  </a:lnTo>
                  <a:lnTo>
                    <a:pt x="3192157" y="990600"/>
                  </a:lnTo>
                  <a:lnTo>
                    <a:pt x="3195739" y="977900"/>
                  </a:lnTo>
                  <a:close/>
                </a:path>
                <a:path w="3456940" h="2036445">
                  <a:moveTo>
                    <a:pt x="3196628" y="1562100"/>
                  </a:moveTo>
                  <a:lnTo>
                    <a:pt x="3185299" y="1562100"/>
                  </a:lnTo>
                  <a:lnTo>
                    <a:pt x="3189033" y="1549400"/>
                  </a:lnTo>
                  <a:lnTo>
                    <a:pt x="3186811" y="1549400"/>
                  </a:lnTo>
                  <a:lnTo>
                    <a:pt x="3181096" y="1536700"/>
                  </a:lnTo>
                  <a:lnTo>
                    <a:pt x="3176651" y="1549400"/>
                  </a:lnTo>
                  <a:lnTo>
                    <a:pt x="3174377" y="1549400"/>
                  </a:lnTo>
                  <a:lnTo>
                    <a:pt x="3175203" y="1562100"/>
                  </a:lnTo>
                  <a:lnTo>
                    <a:pt x="3181451" y="1562100"/>
                  </a:lnTo>
                  <a:lnTo>
                    <a:pt x="3181451" y="1574800"/>
                  </a:lnTo>
                  <a:lnTo>
                    <a:pt x="3196628" y="1574800"/>
                  </a:lnTo>
                  <a:lnTo>
                    <a:pt x="3196628" y="1562100"/>
                  </a:lnTo>
                  <a:close/>
                </a:path>
                <a:path w="3456940" h="2036445">
                  <a:moveTo>
                    <a:pt x="3196628" y="1460500"/>
                  </a:moveTo>
                  <a:lnTo>
                    <a:pt x="3181451" y="1460500"/>
                  </a:lnTo>
                  <a:lnTo>
                    <a:pt x="3181451" y="1473200"/>
                  </a:lnTo>
                  <a:lnTo>
                    <a:pt x="3196628" y="1473200"/>
                  </a:lnTo>
                  <a:lnTo>
                    <a:pt x="3196628" y="1460500"/>
                  </a:lnTo>
                  <a:close/>
                </a:path>
                <a:path w="3456940" h="2036445">
                  <a:moveTo>
                    <a:pt x="3196628" y="558800"/>
                  </a:moveTo>
                  <a:lnTo>
                    <a:pt x="3180562" y="558800"/>
                  </a:lnTo>
                  <a:lnTo>
                    <a:pt x="3184448" y="571500"/>
                  </a:lnTo>
                  <a:lnTo>
                    <a:pt x="3194240" y="571500"/>
                  </a:lnTo>
                  <a:lnTo>
                    <a:pt x="3196628" y="558800"/>
                  </a:lnTo>
                  <a:close/>
                </a:path>
                <a:path w="3456940" h="2036445">
                  <a:moveTo>
                    <a:pt x="3196628" y="393700"/>
                  </a:moveTo>
                  <a:lnTo>
                    <a:pt x="3194837" y="381000"/>
                  </a:lnTo>
                  <a:lnTo>
                    <a:pt x="3180283" y="381000"/>
                  </a:lnTo>
                  <a:lnTo>
                    <a:pt x="3180562" y="393700"/>
                  </a:lnTo>
                  <a:lnTo>
                    <a:pt x="3196628" y="393700"/>
                  </a:lnTo>
                  <a:close/>
                </a:path>
                <a:path w="3456940" h="2036445">
                  <a:moveTo>
                    <a:pt x="3197656" y="736600"/>
                  </a:moveTo>
                  <a:lnTo>
                    <a:pt x="3193275" y="723900"/>
                  </a:lnTo>
                  <a:lnTo>
                    <a:pt x="3187230" y="723900"/>
                  </a:lnTo>
                  <a:lnTo>
                    <a:pt x="3182340" y="736600"/>
                  </a:lnTo>
                  <a:lnTo>
                    <a:pt x="3197656" y="736600"/>
                  </a:lnTo>
                  <a:close/>
                </a:path>
                <a:path w="3456940" h="2036445">
                  <a:moveTo>
                    <a:pt x="3197669" y="101600"/>
                  </a:moveTo>
                  <a:lnTo>
                    <a:pt x="3194278" y="88900"/>
                  </a:lnTo>
                  <a:lnTo>
                    <a:pt x="3183242" y="88900"/>
                  </a:lnTo>
                  <a:lnTo>
                    <a:pt x="3182061" y="101600"/>
                  </a:lnTo>
                  <a:lnTo>
                    <a:pt x="3197669" y="101600"/>
                  </a:lnTo>
                  <a:close/>
                </a:path>
                <a:path w="3456940" h="2036445">
                  <a:moveTo>
                    <a:pt x="3199257" y="152400"/>
                  </a:moveTo>
                  <a:lnTo>
                    <a:pt x="3196628" y="139700"/>
                  </a:lnTo>
                  <a:lnTo>
                    <a:pt x="3183902" y="139700"/>
                  </a:lnTo>
                  <a:lnTo>
                    <a:pt x="3184321" y="152400"/>
                  </a:lnTo>
                  <a:lnTo>
                    <a:pt x="3199257" y="152400"/>
                  </a:lnTo>
                  <a:close/>
                </a:path>
                <a:path w="3456940" h="2036445">
                  <a:moveTo>
                    <a:pt x="3201873" y="533400"/>
                  </a:moveTo>
                  <a:lnTo>
                    <a:pt x="3186811" y="533400"/>
                  </a:lnTo>
                  <a:lnTo>
                    <a:pt x="3197225" y="546100"/>
                  </a:lnTo>
                  <a:lnTo>
                    <a:pt x="3201873" y="533400"/>
                  </a:lnTo>
                  <a:close/>
                </a:path>
                <a:path w="3456940" h="2036445">
                  <a:moveTo>
                    <a:pt x="3202876" y="800100"/>
                  </a:moveTo>
                  <a:lnTo>
                    <a:pt x="3197885" y="787400"/>
                  </a:lnTo>
                  <a:lnTo>
                    <a:pt x="3192386" y="787400"/>
                  </a:lnTo>
                  <a:lnTo>
                    <a:pt x="3188563" y="800100"/>
                  </a:lnTo>
                  <a:lnTo>
                    <a:pt x="3192335" y="800100"/>
                  </a:lnTo>
                  <a:lnTo>
                    <a:pt x="3197745" y="812800"/>
                  </a:lnTo>
                  <a:lnTo>
                    <a:pt x="3202152" y="800100"/>
                  </a:lnTo>
                  <a:lnTo>
                    <a:pt x="3202876" y="800100"/>
                  </a:lnTo>
                  <a:close/>
                </a:path>
                <a:path w="3456940" h="2036445">
                  <a:moveTo>
                    <a:pt x="3203321" y="762000"/>
                  </a:moveTo>
                  <a:lnTo>
                    <a:pt x="3200895" y="749300"/>
                  </a:lnTo>
                  <a:lnTo>
                    <a:pt x="3188589" y="749300"/>
                  </a:lnTo>
                  <a:lnTo>
                    <a:pt x="3188589" y="762000"/>
                  </a:lnTo>
                  <a:lnTo>
                    <a:pt x="3203321" y="762000"/>
                  </a:lnTo>
                  <a:close/>
                </a:path>
                <a:path w="3456940" h="2036445">
                  <a:moveTo>
                    <a:pt x="3203765" y="457200"/>
                  </a:moveTo>
                  <a:lnTo>
                    <a:pt x="3191268" y="457200"/>
                  </a:lnTo>
                  <a:lnTo>
                    <a:pt x="3189490" y="469900"/>
                  </a:lnTo>
                  <a:lnTo>
                    <a:pt x="3203422" y="469900"/>
                  </a:lnTo>
                  <a:lnTo>
                    <a:pt x="3203765" y="457200"/>
                  </a:lnTo>
                  <a:close/>
                </a:path>
                <a:path w="3456940" h="2036445">
                  <a:moveTo>
                    <a:pt x="3204438" y="1244600"/>
                  </a:moveTo>
                  <a:lnTo>
                    <a:pt x="3201530" y="1231900"/>
                  </a:lnTo>
                  <a:lnTo>
                    <a:pt x="3190379" y="1231900"/>
                  </a:lnTo>
                  <a:lnTo>
                    <a:pt x="3189490" y="1244600"/>
                  </a:lnTo>
                  <a:lnTo>
                    <a:pt x="3204438" y="1244600"/>
                  </a:lnTo>
                  <a:close/>
                </a:path>
                <a:path w="3456940" h="2036445">
                  <a:moveTo>
                    <a:pt x="3204654" y="76200"/>
                  </a:moveTo>
                  <a:lnTo>
                    <a:pt x="3204311" y="63500"/>
                  </a:lnTo>
                  <a:lnTo>
                    <a:pt x="3190379" y="63500"/>
                  </a:lnTo>
                  <a:lnTo>
                    <a:pt x="3189846" y="76200"/>
                  </a:lnTo>
                  <a:lnTo>
                    <a:pt x="3204654" y="76200"/>
                  </a:lnTo>
                  <a:close/>
                </a:path>
                <a:path w="3456940" h="2036445">
                  <a:moveTo>
                    <a:pt x="3205226" y="609600"/>
                  </a:moveTo>
                  <a:lnTo>
                    <a:pt x="3191205" y="609600"/>
                  </a:lnTo>
                  <a:lnTo>
                    <a:pt x="3193059" y="622300"/>
                  </a:lnTo>
                  <a:lnTo>
                    <a:pt x="3197517" y="622300"/>
                  </a:lnTo>
                  <a:lnTo>
                    <a:pt x="3202876" y="622300"/>
                  </a:lnTo>
                  <a:lnTo>
                    <a:pt x="3205226" y="609600"/>
                  </a:lnTo>
                  <a:close/>
                </a:path>
                <a:path w="3456940" h="2036445">
                  <a:moveTo>
                    <a:pt x="3205556" y="1028700"/>
                  </a:moveTo>
                  <a:lnTo>
                    <a:pt x="3205315" y="1016000"/>
                  </a:lnTo>
                  <a:lnTo>
                    <a:pt x="3204654" y="1016000"/>
                  </a:lnTo>
                  <a:lnTo>
                    <a:pt x="3204654" y="1003300"/>
                  </a:lnTo>
                  <a:lnTo>
                    <a:pt x="3190379" y="1003300"/>
                  </a:lnTo>
                  <a:lnTo>
                    <a:pt x="3192157" y="1016000"/>
                  </a:lnTo>
                  <a:lnTo>
                    <a:pt x="3190379" y="1016000"/>
                  </a:lnTo>
                  <a:lnTo>
                    <a:pt x="3190735" y="1028700"/>
                  </a:lnTo>
                  <a:lnTo>
                    <a:pt x="3180562" y="1028700"/>
                  </a:lnTo>
                  <a:lnTo>
                    <a:pt x="3178937" y="1016000"/>
                  </a:lnTo>
                  <a:lnTo>
                    <a:pt x="3185020" y="1016000"/>
                  </a:lnTo>
                  <a:lnTo>
                    <a:pt x="3185718" y="1003300"/>
                  </a:lnTo>
                  <a:lnTo>
                    <a:pt x="3171634" y="1003300"/>
                  </a:lnTo>
                  <a:lnTo>
                    <a:pt x="3170732" y="990600"/>
                  </a:lnTo>
                  <a:lnTo>
                    <a:pt x="3157347" y="990600"/>
                  </a:lnTo>
                  <a:lnTo>
                    <a:pt x="3156458" y="1003300"/>
                  </a:lnTo>
                  <a:lnTo>
                    <a:pt x="3170212" y="1003300"/>
                  </a:lnTo>
                  <a:lnTo>
                    <a:pt x="3171190" y="1016000"/>
                  </a:lnTo>
                  <a:lnTo>
                    <a:pt x="3165386" y="1016000"/>
                  </a:lnTo>
                  <a:lnTo>
                    <a:pt x="3163824" y="1028700"/>
                  </a:lnTo>
                  <a:lnTo>
                    <a:pt x="3177883" y="1028700"/>
                  </a:lnTo>
                  <a:lnTo>
                    <a:pt x="3182696" y="1041400"/>
                  </a:lnTo>
                  <a:lnTo>
                    <a:pt x="3190938" y="1041400"/>
                  </a:lnTo>
                  <a:lnTo>
                    <a:pt x="3193326" y="1028700"/>
                  </a:lnTo>
                  <a:lnTo>
                    <a:pt x="3205556" y="1028700"/>
                  </a:lnTo>
                  <a:close/>
                </a:path>
                <a:path w="3456940" h="2036445">
                  <a:moveTo>
                    <a:pt x="3205632" y="203200"/>
                  </a:moveTo>
                  <a:lnTo>
                    <a:pt x="3184131" y="203200"/>
                  </a:lnTo>
                  <a:lnTo>
                    <a:pt x="3192157" y="215900"/>
                  </a:lnTo>
                  <a:lnTo>
                    <a:pt x="3177883" y="215900"/>
                  </a:lnTo>
                  <a:lnTo>
                    <a:pt x="3177883" y="228600"/>
                  </a:lnTo>
                  <a:lnTo>
                    <a:pt x="3187700" y="228600"/>
                  </a:lnTo>
                  <a:lnTo>
                    <a:pt x="3193059" y="228600"/>
                  </a:lnTo>
                  <a:lnTo>
                    <a:pt x="3193059" y="215900"/>
                  </a:lnTo>
                  <a:lnTo>
                    <a:pt x="3204654" y="215900"/>
                  </a:lnTo>
                  <a:lnTo>
                    <a:pt x="3205632" y="203200"/>
                  </a:lnTo>
                  <a:close/>
                </a:path>
                <a:path w="3456940" h="2036445">
                  <a:moveTo>
                    <a:pt x="3206204" y="685800"/>
                  </a:moveTo>
                  <a:lnTo>
                    <a:pt x="3189490" y="685800"/>
                  </a:lnTo>
                  <a:lnTo>
                    <a:pt x="3191268" y="698500"/>
                  </a:lnTo>
                  <a:lnTo>
                    <a:pt x="3183242" y="698500"/>
                  </a:lnTo>
                  <a:lnTo>
                    <a:pt x="3181426" y="711200"/>
                  </a:lnTo>
                  <a:lnTo>
                    <a:pt x="3199307" y="711200"/>
                  </a:lnTo>
                  <a:lnTo>
                    <a:pt x="3193948" y="698500"/>
                  </a:lnTo>
                  <a:lnTo>
                    <a:pt x="3203435" y="698500"/>
                  </a:lnTo>
                  <a:lnTo>
                    <a:pt x="3206204" y="685800"/>
                  </a:lnTo>
                  <a:close/>
                </a:path>
                <a:path w="3456940" h="2036445">
                  <a:moveTo>
                    <a:pt x="3206623" y="1320800"/>
                  </a:moveTo>
                  <a:lnTo>
                    <a:pt x="3205442" y="1320800"/>
                  </a:lnTo>
                  <a:lnTo>
                    <a:pt x="3200743" y="1308100"/>
                  </a:lnTo>
                  <a:lnTo>
                    <a:pt x="3193948" y="1320800"/>
                  </a:lnTo>
                  <a:lnTo>
                    <a:pt x="3192386" y="1320800"/>
                  </a:lnTo>
                  <a:lnTo>
                    <a:pt x="3196958" y="1333500"/>
                  </a:lnTo>
                  <a:lnTo>
                    <a:pt x="3202876" y="1333500"/>
                  </a:lnTo>
                  <a:lnTo>
                    <a:pt x="3206623" y="1320800"/>
                  </a:lnTo>
                  <a:close/>
                </a:path>
                <a:path w="3456940" h="2036445">
                  <a:moveTo>
                    <a:pt x="3207232" y="1219200"/>
                  </a:moveTo>
                  <a:lnTo>
                    <a:pt x="3192157" y="1219200"/>
                  </a:lnTo>
                  <a:lnTo>
                    <a:pt x="3202076" y="1231900"/>
                  </a:lnTo>
                  <a:lnTo>
                    <a:pt x="3207232" y="1219200"/>
                  </a:lnTo>
                  <a:close/>
                </a:path>
                <a:path w="3456940" h="2036445">
                  <a:moveTo>
                    <a:pt x="3207334" y="1651000"/>
                  </a:moveTo>
                  <a:lnTo>
                    <a:pt x="3192996" y="1651000"/>
                  </a:lnTo>
                  <a:lnTo>
                    <a:pt x="3195739" y="1663700"/>
                  </a:lnTo>
                  <a:lnTo>
                    <a:pt x="3201987" y="1663700"/>
                  </a:lnTo>
                  <a:lnTo>
                    <a:pt x="3207334" y="1651000"/>
                  </a:lnTo>
                  <a:close/>
                </a:path>
                <a:path w="3456940" h="2036445">
                  <a:moveTo>
                    <a:pt x="3208236" y="1384300"/>
                  </a:moveTo>
                  <a:lnTo>
                    <a:pt x="3203181" y="1371600"/>
                  </a:lnTo>
                  <a:lnTo>
                    <a:pt x="3196628" y="1384300"/>
                  </a:lnTo>
                  <a:lnTo>
                    <a:pt x="3195180" y="1384300"/>
                  </a:lnTo>
                  <a:lnTo>
                    <a:pt x="3200019" y="1397000"/>
                  </a:lnTo>
                  <a:lnTo>
                    <a:pt x="3206445" y="1384300"/>
                  </a:lnTo>
                  <a:lnTo>
                    <a:pt x="3208236" y="1384300"/>
                  </a:lnTo>
                  <a:close/>
                </a:path>
                <a:path w="3456940" h="2036445">
                  <a:moveTo>
                    <a:pt x="3208236" y="1193800"/>
                  </a:moveTo>
                  <a:lnTo>
                    <a:pt x="3193059" y="1193800"/>
                  </a:lnTo>
                  <a:lnTo>
                    <a:pt x="3193948" y="1206500"/>
                  </a:lnTo>
                  <a:lnTo>
                    <a:pt x="3208236" y="1206500"/>
                  </a:lnTo>
                  <a:lnTo>
                    <a:pt x="3208236" y="1193800"/>
                  </a:lnTo>
                  <a:close/>
                </a:path>
                <a:path w="3456940" h="2036445">
                  <a:moveTo>
                    <a:pt x="3208883" y="952500"/>
                  </a:moveTo>
                  <a:lnTo>
                    <a:pt x="3208236" y="939800"/>
                  </a:lnTo>
                  <a:lnTo>
                    <a:pt x="3195739" y="939800"/>
                  </a:lnTo>
                  <a:lnTo>
                    <a:pt x="3193948" y="952500"/>
                  </a:lnTo>
                  <a:lnTo>
                    <a:pt x="3208883" y="952500"/>
                  </a:lnTo>
                  <a:close/>
                </a:path>
                <a:path w="3456940" h="2036445">
                  <a:moveTo>
                    <a:pt x="3209125" y="584200"/>
                  </a:moveTo>
                  <a:lnTo>
                    <a:pt x="3208286" y="571500"/>
                  </a:lnTo>
                  <a:lnTo>
                    <a:pt x="3202432" y="571500"/>
                  </a:lnTo>
                  <a:lnTo>
                    <a:pt x="3196564" y="584200"/>
                  </a:lnTo>
                  <a:lnTo>
                    <a:pt x="3209125" y="584200"/>
                  </a:lnTo>
                  <a:close/>
                </a:path>
                <a:path w="3456940" h="2036445">
                  <a:moveTo>
                    <a:pt x="3209772" y="1612900"/>
                  </a:moveTo>
                  <a:lnTo>
                    <a:pt x="3208337" y="1600200"/>
                  </a:lnTo>
                  <a:lnTo>
                    <a:pt x="3194837" y="1600200"/>
                  </a:lnTo>
                  <a:lnTo>
                    <a:pt x="3193948" y="1587500"/>
                  </a:lnTo>
                  <a:lnTo>
                    <a:pt x="3187700" y="1587500"/>
                  </a:lnTo>
                  <a:lnTo>
                    <a:pt x="3179661" y="1600200"/>
                  </a:lnTo>
                  <a:lnTo>
                    <a:pt x="3181337" y="1600200"/>
                  </a:lnTo>
                  <a:lnTo>
                    <a:pt x="3186315" y="1612900"/>
                  </a:lnTo>
                  <a:lnTo>
                    <a:pt x="3193059" y="1600200"/>
                  </a:lnTo>
                  <a:lnTo>
                    <a:pt x="3195739" y="1612900"/>
                  </a:lnTo>
                  <a:lnTo>
                    <a:pt x="3209772" y="1612900"/>
                  </a:lnTo>
                  <a:close/>
                </a:path>
                <a:path w="3456940" h="2036445">
                  <a:moveTo>
                    <a:pt x="3209772" y="1435100"/>
                  </a:moveTo>
                  <a:lnTo>
                    <a:pt x="3209125" y="1422400"/>
                  </a:lnTo>
                  <a:lnTo>
                    <a:pt x="3195739" y="1422400"/>
                  </a:lnTo>
                  <a:lnTo>
                    <a:pt x="3193059" y="1435100"/>
                  </a:lnTo>
                  <a:lnTo>
                    <a:pt x="3178873" y="1435100"/>
                  </a:lnTo>
                  <a:lnTo>
                    <a:pt x="3179661" y="1447800"/>
                  </a:lnTo>
                  <a:lnTo>
                    <a:pt x="3193948" y="1447800"/>
                  </a:lnTo>
                  <a:lnTo>
                    <a:pt x="3194837" y="1435100"/>
                  </a:lnTo>
                  <a:lnTo>
                    <a:pt x="3209772" y="1435100"/>
                  </a:lnTo>
                  <a:close/>
                </a:path>
                <a:path w="3456940" h="2036445">
                  <a:moveTo>
                    <a:pt x="3210014" y="1536700"/>
                  </a:moveTo>
                  <a:lnTo>
                    <a:pt x="3193059" y="1536700"/>
                  </a:lnTo>
                  <a:lnTo>
                    <a:pt x="3193948" y="1543050"/>
                  </a:lnTo>
                  <a:lnTo>
                    <a:pt x="3196628" y="1549400"/>
                  </a:lnTo>
                  <a:lnTo>
                    <a:pt x="3204654" y="1549400"/>
                  </a:lnTo>
                  <a:lnTo>
                    <a:pt x="3210014" y="1536700"/>
                  </a:lnTo>
                  <a:close/>
                </a:path>
                <a:path w="3456940" h="2036445">
                  <a:moveTo>
                    <a:pt x="3210014" y="1498600"/>
                  </a:moveTo>
                  <a:lnTo>
                    <a:pt x="3204654" y="1485900"/>
                  </a:lnTo>
                  <a:lnTo>
                    <a:pt x="3196628" y="1498600"/>
                  </a:lnTo>
                  <a:lnTo>
                    <a:pt x="3192399" y="1498600"/>
                  </a:lnTo>
                  <a:lnTo>
                    <a:pt x="3196513" y="1511300"/>
                  </a:lnTo>
                  <a:lnTo>
                    <a:pt x="3202470" y="1511300"/>
                  </a:lnTo>
                  <a:lnTo>
                    <a:pt x="3207334" y="1498600"/>
                  </a:lnTo>
                  <a:lnTo>
                    <a:pt x="3210014" y="1498600"/>
                  </a:lnTo>
                  <a:close/>
                </a:path>
                <a:path w="3456940" h="2036445">
                  <a:moveTo>
                    <a:pt x="3210014" y="1143000"/>
                  </a:moveTo>
                  <a:lnTo>
                    <a:pt x="3206445" y="1130300"/>
                  </a:lnTo>
                  <a:lnTo>
                    <a:pt x="3194837" y="1130300"/>
                  </a:lnTo>
                  <a:lnTo>
                    <a:pt x="3196628" y="1143000"/>
                  </a:lnTo>
                  <a:lnTo>
                    <a:pt x="3202876" y="1143000"/>
                  </a:lnTo>
                  <a:lnTo>
                    <a:pt x="3204654" y="1155700"/>
                  </a:lnTo>
                  <a:lnTo>
                    <a:pt x="3210014" y="1143000"/>
                  </a:lnTo>
                  <a:close/>
                </a:path>
                <a:path w="3456940" h="2036445">
                  <a:moveTo>
                    <a:pt x="3211804" y="889000"/>
                  </a:moveTo>
                  <a:lnTo>
                    <a:pt x="3195739" y="889000"/>
                  </a:lnTo>
                  <a:lnTo>
                    <a:pt x="3194837" y="901700"/>
                  </a:lnTo>
                  <a:lnTo>
                    <a:pt x="3210014" y="901700"/>
                  </a:lnTo>
                  <a:lnTo>
                    <a:pt x="3211804" y="889000"/>
                  </a:lnTo>
                  <a:close/>
                </a:path>
                <a:path w="3456940" h="2036445">
                  <a:moveTo>
                    <a:pt x="3212693" y="1181100"/>
                  </a:moveTo>
                  <a:lnTo>
                    <a:pt x="3211804" y="1168400"/>
                  </a:lnTo>
                  <a:lnTo>
                    <a:pt x="3196628" y="1168400"/>
                  </a:lnTo>
                  <a:lnTo>
                    <a:pt x="3195739" y="1181100"/>
                  </a:lnTo>
                  <a:lnTo>
                    <a:pt x="3212693" y="1181100"/>
                  </a:lnTo>
                  <a:close/>
                </a:path>
                <a:path w="3456940" h="2036445">
                  <a:moveTo>
                    <a:pt x="3212693" y="1092200"/>
                  </a:moveTo>
                  <a:lnTo>
                    <a:pt x="3211804" y="1079500"/>
                  </a:lnTo>
                  <a:lnTo>
                    <a:pt x="3186811" y="1079500"/>
                  </a:lnTo>
                  <a:lnTo>
                    <a:pt x="3185020" y="1066800"/>
                  </a:lnTo>
                  <a:lnTo>
                    <a:pt x="3171939" y="1066800"/>
                  </a:lnTo>
                  <a:lnTo>
                    <a:pt x="3169843" y="1079500"/>
                  </a:lnTo>
                  <a:lnTo>
                    <a:pt x="3183242" y="1079500"/>
                  </a:lnTo>
                  <a:lnTo>
                    <a:pt x="3187446" y="1092200"/>
                  </a:lnTo>
                  <a:lnTo>
                    <a:pt x="3212693" y="1092200"/>
                  </a:lnTo>
                  <a:close/>
                </a:path>
                <a:path w="3456940" h="2036445">
                  <a:moveTo>
                    <a:pt x="3213582" y="876300"/>
                  </a:moveTo>
                  <a:lnTo>
                    <a:pt x="3208236" y="863600"/>
                  </a:lnTo>
                  <a:lnTo>
                    <a:pt x="3193948" y="863600"/>
                  </a:lnTo>
                  <a:lnTo>
                    <a:pt x="3193059" y="876300"/>
                  </a:lnTo>
                  <a:lnTo>
                    <a:pt x="3213582" y="876300"/>
                  </a:lnTo>
                  <a:close/>
                </a:path>
                <a:path w="3456940" h="2036445">
                  <a:moveTo>
                    <a:pt x="3215144" y="1257300"/>
                  </a:moveTo>
                  <a:lnTo>
                    <a:pt x="3199409" y="1257300"/>
                  </a:lnTo>
                  <a:lnTo>
                    <a:pt x="3200349" y="1270000"/>
                  </a:lnTo>
                  <a:lnTo>
                    <a:pt x="3212274" y="1270000"/>
                  </a:lnTo>
                  <a:lnTo>
                    <a:pt x="3215144" y="1257300"/>
                  </a:lnTo>
                  <a:close/>
                </a:path>
                <a:path w="3456940" h="2036445">
                  <a:moveTo>
                    <a:pt x="3216008" y="520700"/>
                  </a:moveTo>
                  <a:lnTo>
                    <a:pt x="3204654" y="508000"/>
                  </a:lnTo>
                  <a:lnTo>
                    <a:pt x="3199307" y="495300"/>
                  </a:lnTo>
                  <a:lnTo>
                    <a:pt x="3201987" y="495300"/>
                  </a:lnTo>
                  <a:lnTo>
                    <a:pt x="3200196" y="482600"/>
                  </a:lnTo>
                  <a:lnTo>
                    <a:pt x="3187700" y="482600"/>
                  </a:lnTo>
                  <a:lnTo>
                    <a:pt x="3184131" y="495300"/>
                  </a:lnTo>
                  <a:lnTo>
                    <a:pt x="3188589" y="495300"/>
                  </a:lnTo>
                  <a:lnTo>
                    <a:pt x="3190303" y="504825"/>
                  </a:lnTo>
                  <a:lnTo>
                    <a:pt x="3190100" y="495300"/>
                  </a:lnTo>
                  <a:lnTo>
                    <a:pt x="3190798" y="507542"/>
                  </a:lnTo>
                  <a:lnTo>
                    <a:pt x="3190875" y="508000"/>
                  </a:lnTo>
                  <a:lnTo>
                    <a:pt x="3190798" y="507542"/>
                  </a:lnTo>
                  <a:lnTo>
                    <a:pt x="3190303" y="504825"/>
                  </a:lnTo>
                  <a:lnTo>
                    <a:pt x="3190379" y="508000"/>
                  </a:lnTo>
                  <a:lnTo>
                    <a:pt x="3188589" y="508000"/>
                  </a:lnTo>
                  <a:lnTo>
                    <a:pt x="3191268" y="520700"/>
                  </a:lnTo>
                  <a:lnTo>
                    <a:pt x="3200196" y="520700"/>
                  </a:lnTo>
                  <a:lnTo>
                    <a:pt x="3204908" y="533400"/>
                  </a:lnTo>
                  <a:lnTo>
                    <a:pt x="3213138" y="520700"/>
                  </a:lnTo>
                  <a:lnTo>
                    <a:pt x="3216008" y="520700"/>
                  </a:lnTo>
                  <a:close/>
                </a:path>
                <a:path w="3456940" h="2036445">
                  <a:moveTo>
                    <a:pt x="3216262" y="1562100"/>
                  </a:moveTo>
                  <a:lnTo>
                    <a:pt x="3215068" y="1566329"/>
                  </a:lnTo>
                  <a:lnTo>
                    <a:pt x="3216262" y="1574800"/>
                  </a:lnTo>
                  <a:lnTo>
                    <a:pt x="3216262" y="1562100"/>
                  </a:lnTo>
                  <a:close/>
                </a:path>
                <a:path w="3456940" h="2036445">
                  <a:moveTo>
                    <a:pt x="3216262" y="838200"/>
                  </a:moveTo>
                  <a:lnTo>
                    <a:pt x="3209264" y="838200"/>
                  </a:lnTo>
                  <a:lnTo>
                    <a:pt x="3207334" y="825500"/>
                  </a:lnTo>
                  <a:lnTo>
                    <a:pt x="3193948" y="825500"/>
                  </a:lnTo>
                  <a:lnTo>
                    <a:pt x="3193300" y="838200"/>
                  </a:lnTo>
                  <a:lnTo>
                    <a:pt x="3197720" y="838200"/>
                  </a:lnTo>
                  <a:lnTo>
                    <a:pt x="3201085" y="850900"/>
                  </a:lnTo>
                  <a:lnTo>
                    <a:pt x="3215373" y="850900"/>
                  </a:lnTo>
                  <a:lnTo>
                    <a:pt x="3216262" y="838200"/>
                  </a:lnTo>
                  <a:close/>
                </a:path>
                <a:path w="3456940" h="2036445">
                  <a:moveTo>
                    <a:pt x="3217151" y="787400"/>
                  </a:moveTo>
                  <a:lnTo>
                    <a:pt x="3216554" y="774700"/>
                  </a:lnTo>
                  <a:lnTo>
                    <a:pt x="3200196" y="774700"/>
                  </a:lnTo>
                  <a:lnTo>
                    <a:pt x="3202876" y="787400"/>
                  </a:lnTo>
                  <a:lnTo>
                    <a:pt x="3217151" y="787400"/>
                  </a:lnTo>
                  <a:close/>
                </a:path>
                <a:path w="3456940" h="2036445">
                  <a:moveTo>
                    <a:pt x="3218942" y="1574800"/>
                  </a:moveTo>
                  <a:lnTo>
                    <a:pt x="3216262" y="1574800"/>
                  </a:lnTo>
                  <a:lnTo>
                    <a:pt x="3212693" y="1574800"/>
                  </a:lnTo>
                  <a:lnTo>
                    <a:pt x="3215068" y="1566329"/>
                  </a:lnTo>
                  <a:lnTo>
                    <a:pt x="3214484" y="1562100"/>
                  </a:lnTo>
                  <a:lnTo>
                    <a:pt x="3199307" y="1562100"/>
                  </a:lnTo>
                  <a:lnTo>
                    <a:pt x="3200196" y="1574800"/>
                  </a:lnTo>
                  <a:lnTo>
                    <a:pt x="3203765" y="1574800"/>
                  </a:lnTo>
                  <a:lnTo>
                    <a:pt x="3202876" y="1587500"/>
                  </a:lnTo>
                  <a:lnTo>
                    <a:pt x="3217151" y="1587500"/>
                  </a:lnTo>
                  <a:lnTo>
                    <a:pt x="3218942" y="1574800"/>
                  </a:lnTo>
                  <a:close/>
                </a:path>
                <a:path w="3456940" h="2036445">
                  <a:moveTo>
                    <a:pt x="3218942" y="1460500"/>
                  </a:moveTo>
                  <a:lnTo>
                    <a:pt x="3217151" y="1447800"/>
                  </a:lnTo>
                  <a:lnTo>
                    <a:pt x="3204654" y="1447800"/>
                  </a:lnTo>
                  <a:lnTo>
                    <a:pt x="3202876" y="1460500"/>
                  </a:lnTo>
                  <a:lnTo>
                    <a:pt x="3200196" y="1460500"/>
                  </a:lnTo>
                  <a:lnTo>
                    <a:pt x="3199307" y="1473200"/>
                  </a:lnTo>
                  <a:lnTo>
                    <a:pt x="3216262" y="1473200"/>
                  </a:lnTo>
                  <a:lnTo>
                    <a:pt x="3212693" y="1460500"/>
                  </a:lnTo>
                  <a:lnTo>
                    <a:pt x="3218942" y="1460500"/>
                  </a:lnTo>
                  <a:close/>
                </a:path>
                <a:path w="3456940" h="2036445">
                  <a:moveTo>
                    <a:pt x="3218942" y="406400"/>
                  </a:moveTo>
                  <a:lnTo>
                    <a:pt x="3210014" y="406400"/>
                  </a:lnTo>
                  <a:lnTo>
                    <a:pt x="3214484" y="393700"/>
                  </a:lnTo>
                  <a:lnTo>
                    <a:pt x="3199396" y="393700"/>
                  </a:lnTo>
                  <a:lnTo>
                    <a:pt x="3205556" y="406400"/>
                  </a:lnTo>
                  <a:lnTo>
                    <a:pt x="3201085" y="406400"/>
                  </a:lnTo>
                  <a:lnTo>
                    <a:pt x="3202876" y="419100"/>
                  </a:lnTo>
                  <a:lnTo>
                    <a:pt x="3193948" y="419100"/>
                  </a:lnTo>
                  <a:lnTo>
                    <a:pt x="3193059" y="406400"/>
                  </a:lnTo>
                  <a:lnTo>
                    <a:pt x="3178772" y="406400"/>
                  </a:lnTo>
                  <a:lnTo>
                    <a:pt x="3177883" y="419100"/>
                  </a:lnTo>
                  <a:lnTo>
                    <a:pt x="3191268" y="419100"/>
                  </a:lnTo>
                  <a:lnTo>
                    <a:pt x="3192157" y="431800"/>
                  </a:lnTo>
                  <a:lnTo>
                    <a:pt x="3211804" y="431800"/>
                  </a:lnTo>
                  <a:lnTo>
                    <a:pt x="3207334" y="419100"/>
                  </a:lnTo>
                  <a:lnTo>
                    <a:pt x="3216262" y="419100"/>
                  </a:lnTo>
                  <a:lnTo>
                    <a:pt x="3218942" y="406400"/>
                  </a:lnTo>
                  <a:close/>
                </a:path>
                <a:path w="3456940" h="2036445">
                  <a:moveTo>
                    <a:pt x="3219488" y="1117600"/>
                  </a:moveTo>
                  <a:lnTo>
                    <a:pt x="3217265" y="1104900"/>
                  </a:lnTo>
                  <a:lnTo>
                    <a:pt x="3212541" y="1104900"/>
                  </a:lnTo>
                  <a:lnTo>
                    <a:pt x="3205556" y="1117600"/>
                  </a:lnTo>
                  <a:lnTo>
                    <a:pt x="3204654" y="1117600"/>
                  </a:lnTo>
                  <a:lnTo>
                    <a:pt x="3207334" y="1130300"/>
                  </a:lnTo>
                  <a:lnTo>
                    <a:pt x="3218942" y="1117600"/>
                  </a:lnTo>
                  <a:lnTo>
                    <a:pt x="3219488" y="1117600"/>
                  </a:lnTo>
                  <a:close/>
                </a:path>
                <a:path w="3456940" h="2036445">
                  <a:moveTo>
                    <a:pt x="3221621" y="1524000"/>
                  </a:moveTo>
                  <a:lnTo>
                    <a:pt x="3218053" y="1511300"/>
                  </a:lnTo>
                  <a:lnTo>
                    <a:pt x="3211804" y="1511300"/>
                  </a:lnTo>
                  <a:lnTo>
                    <a:pt x="3207334" y="1524000"/>
                  </a:lnTo>
                  <a:lnTo>
                    <a:pt x="3221621" y="1524000"/>
                  </a:lnTo>
                  <a:close/>
                </a:path>
                <a:path w="3456940" h="2036445">
                  <a:moveTo>
                    <a:pt x="3221901" y="635000"/>
                  </a:moveTo>
                  <a:lnTo>
                    <a:pt x="3220732" y="622300"/>
                  </a:lnTo>
                  <a:lnTo>
                    <a:pt x="3207296" y="622300"/>
                  </a:lnTo>
                  <a:lnTo>
                    <a:pt x="3205556" y="635000"/>
                  </a:lnTo>
                  <a:lnTo>
                    <a:pt x="3197517" y="622300"/>
                  </a:lnTo>
                  <a:lnTo>
                    <a:pt x="3197517" y="635000"/>
                  </a:lnTo>
                  <a:lnTo>
                    <a:pt x="3191268" y="635000"/>
                  </a:lnTo>
                  <a:lnTo>
                    <a:pt x="3193059" y="647700"/>
                  </a:lnTo>
                  <a:lnTo>
                    <a:pt x="3201060" y="647700"/>
                  </a:lnTo>
                  <a:lnTo>
                    <a:pt x="3200196" y="660400"/>
                  </a:lnTo>
                  <a:lnTo>
                    <a:pt x="3194266" y="673100"/>
                  </a:lnTo>
                  <a:lnTo>
                    <a:pt x="3210903" y="673100"/>
                  </a:lnTo>
                  <a:lnTo>
                    <a:pt x="3207334" y="660400"/>
                  </a:lnTo>
                  <a:lnTo>
                    <a:pt x="3214509" y="660400"/>
                  </a:lnTo>
                  <a:lnTo>
                    <a:pt x="3209125" y="647700"/>
                  </a:lnTo>
                  <a:lnTo>
                    <a:pt x="3207334" y="647700"/>
                  </a:lnTo>
                  <a:lnTo>
                    <a:pt x="3207334" y="635000"/>
                  </a:lnTo>
                  <a:lnTo>
                    <a:pt x="3221901" y="635000"/>
                  </a:lnTo>
                  <a:close/>
                </a:path>
                <a:path w="3456940" h="2036445">
                  <a:moveTo>
                    <a:pt x="3222028" y="114300"/>
                  </a:moveTo>
                  <a:lnTo>
                    <a:pt x="3206445" y="114300"/>
                  </a:lnTo>
                  <a:lnTo>
                    <a:pt x="3206445" y="127000"/>
                  </a:lnTo>
                  <a:lnTo>
                    <a:pt x="3210014" y="127000"/>
                  </a:lnTo>
                  <a:lnTo>
                    <a:pt x="3202800" y="139700"/>
                  </a:lnTo>
                  <a:lnTo>
                    <a:pt x="3202101" y="139700"/>
                  </a:lnTo>
                  <a:lnTo>
                    <a:pt x="3206445" y="152400"/>
                  </a:lnTo>
                  <a:lnTo>
                    <a:pt x="3212541" y="152400"/>
                  </a:lnTo>
                  <a:lnTo>
                    <a:pt x="3215703" y="139700"/>
                  </a:lnTo>
                  <a:lnTo>
                    <a:pt x="3215360" y="139700"/>
                  </a:lnTo>
                  <a:lnTo>
                    <a:pt x="3210903" y="127000"/>
                  </a:lnTo>
                  <a:lnTo>
                    <a:pt x="3221621" y="127000"/>
                  </a:lnTo>
                  <a:lnTo>
                    <a:pt x="3222028" y="114300"/>
                  </a:lnTo>
                  <a:close/>
                </a:path>
                <a:path w="3456940" h="2036445">
                  <a:moveTo>
                    <a:pt x="3222510" y="1346200"/>
                  </a:moveTo>
                  <a:lnTo>
                    <a:pt x="3219831" y="1346200"/>
                  </a:lnTo>
                  <a:lnTo>
                    <a:pt x="3218053" y="1333500"/>
                  </a:lnTo>
                  <a:lnTo>
                    <a:pt x="3203117" y="1333500"/>
                  </a:lnTo>
                  <a:lnTo>
                    <a:pt x="3210014" y="1346200"/>
                  </a:lnTo>
                  <a:lnTo>
                    <a:pt x="3204654" y="1346200"/>
                  </a:lnTo>
                  <a:lnTo>
                    <a:pt x="3202876" y="1358900"/>
                  </a:lnTo>
                  <a:lnTo>
                    <a:pt x="3207334" y="1358900"/>
                  </a:lnTo>
                  <a:lnTo>
                    <a:pt x="3200044" y="1371600"/>
                  </a:lnTo>
                  <a:lnTo>
                    <a:pt x="3203181" y="1371600"/>
                  </a:lnTo>
                  <a:lnTo>
                    <a:pt x="3215373" y="1371600"/>
                  </a:lnTo>
                  <a:lnTo>
                    <a:pt x="3215373" y="1358900"/>
                  </a:lnTo>
                  <a:lnTo>
                    <a:pt x="3218942" y="1358900"/>
                  </a:lnTo>
                  <a:lnTo>
                    <a:pt x="3222510" y="1346200"/>
                  </a:lnTo>
                  <a:close/>
                </a:path>
                <a:path w="3456940" h="2036445">
                  <a:moveTo>
                    <a:pt x="3222510" y="812800"/>
                  </a:moveTo>
                  <a:lnTo>
                    <a:pt x="3215373" y="800100"/>
                  </a:lnTo>
                  <a:lnTo>
                    <a:pt x="3209125" y="812800"/>
                  </a:lnTo>
                  <a:lnTo>
                    <a:pt x="3206445" y="812800"/>
                  </a:lnTo>
                  <a:lnTo>
                    <a:pt x="3209125" y="825500"/>
                  </a:lnTo>
                  <a:lnTo>
                    <a:pt x="3219831" y="825500"/>
                  </a:lnTo>
                  <a:lnTo>
                    <a:pt x="3222510" y="812800"/>
                  </a:lnTo>
                  <a:close/>
                </a:path>
                <a:path w="3456940" h="2036445">
                  <a:moveTo>
                    <a:pt x="3222510" y="254000"/>
                  </a:moveTo>
                  <a:lnTo>
                    <a:pt x="3221469" y="241300"/>
                  </a:lnTo>
                  <a:lnTo>
                    <a:pt x="3215373" y="241300"/>
                  </a:lnTo>
                  <a:lnTo>
                    <a:pt x="3217151" y="228600"/>
                  </a:lnTo>
                  <a:lnTo>
                    <a:pt x="3197517" y="228600"/>
                  </a:lnTo>
                  <a:lnTo>
                    <a:pt x="3199307" y="241300"/>
                  </a:lnTo>
                  <a:lnTo>
                    <a:pt x="3208236" y="241300"/>
                  </a:lnTo>
                  <a:lnTo>
                    <a:pt x="3207334" y="254000"/>
                  </a:lnTo>
                  <a:lnTo>
                    <a:pt x="3222510" y="254000"/>
                  </a:lnTo>
                  <a:close/>
                </a:path>
                <a:path w="3456940" h="2036445">
                  <a:moveTo>
                    <a:pt x="3223399" y="1308100"/>
                  </a:moveTo>
                  <a:lnTo>
                    <a:pt x="3218942" y="1308100"/>
                  </a:lnTo>
                  <a:lnTo>
                    <a:pt x="3211372" y="1295400"/>
                  </a:lnTo>
                  <a:lnTo>
                    <a:pt x="3206559" y="1308100"/>
                  </a:lnTo>
                  <a:lnTo>
                    <a:pt x="3205264" y="1308100"/>
                  </a:lnTo>
                  <a:lnTo>
                    <a:pt x="3208236" y="1320800"/>
                  </a:lnTo>
                  <a:lnTo>
                    <a:pt x="3218942" y="1320800"/>
                  </a:lnTo>
                  <a:lnTo>
                    <a:pt x="3223399" y="1308100"/>
                  </a:lnTo>
                  <a:close/>
                </a:path>
                <a:path w="3456940" h="2036445">
                  <a:moveTo>
                    <a:pt x="3223399" y="368300"/>
                  </a:moveTo>
                  <a:lnTo>
                    <a:pt x="3218942" y="368300"/>
                  </a:lnTo>
                  <a:lnTo>
                    <a:pt x="3222333" y="355600"/>
                  </a:lnTo>
                  <a:lnTo>
                    <a:pt x="3210903" y="355600"/>
                  </a:lnTo>
                  <a:lnTo>
                    <a:pt x="3210852" y="342900"/>
                  </a:lnTo>
                  <a:lnTo>
                    <a:pt x="3195967" y="342900"/>
                  </a:lnTo>
                  <a:lnTo>
                    <a:pt x="3197402" y="355600"/>
                  </a:lnTo>
                  <a:lnTo>
                    <a:pt x="3187509" y="355600"/>
                  </a:lnTo>
                  <a:lnTo>
                    <a:pt x="3189490" y="342900"/>
                  </a:lnTo>
                  <a:lnTo>
                    <a:pt x="3186811" y="330200"/>
                  </a:lnTo>
                  <a:lnTo>
                    <a:pt x="3181451" y="342900"/>
                  </a:lnTo>
                  <a:lnTo>
                    <a:pt x="3175203" y="342900"/>
                  </a:lnTo>
                  <a:lnTo>
                    <a:pt x="3175177" y="355600"/>
                  </a:lnTo>
                  <a:lnTo>
                    <a:pt x="3165386" y="355600"/>
                  </a:lnTo>
                  <a:lnTo>
                    <a:pt x="3162554" y="368300"/>
                  </a:lnTo>
                  <a:lnTo>
                    <a:pt x="3178441" y="368300"/>
                  </a:lnTo>
                  <a:lnTo>
                    <a:pt x="3176536" y="355600"/>
                  </a:lnTo>
                  <a:lnTo>
                    <a:pt x="3185020" y="355600"/>
                  </a:lnTo>
                  <a:lnTo>
                    <a:pt x="3185909" y="368300"/>
                  </a:lnTo>
                  <a:lnTo>
                    <a:pt x="3199307" y="368300"/>
                  </a:lnTo>
                  <a:lnTo>
                    <a:pt x="3200082" y="355600"/>
                  </a:lnTo>
                  <a:lnTo>
                    <a:pt x="3208020" y="355600"/>
                  </a:lnTo>
                  <a:lnTo>
                    <a:pt x="3210903" y="368300"/>
                  </a:lnTo>
                  <a:lnTo>
                    <a:pt x="3207550" y="368300"/>
                  </a:lnTo>
                  <a:lnTo>
                    <a:pt x="3208121" y="381000"/>
                  </a:lnTo>
                  <a:lnTo>
                    <a:pt x="3220732" y="381000"/>
                  </a:lnTo>
                  <a:lnTo>
                    <a:pt x="3223399" y="368300"/>
                  </a:lnTo>
                  <a:close/>
                </a:path>
                <a:path w="3456940" h="2036445">
                  <a:moveTo>
                    <a:pt x="3223412" y="317500"/>
                  </a:moveTo>
                  <a:lnTo>
                    <a:pt x="3206445" y="317500"/>
                  </a:lnTo>
                  <a:lnTo>
                    <a:pt x="3195739" y="304800"/>
                  </a:lnTo>
                  <a:lnTo>
                    <a:pt x="3185579" y="304800"/>
                  </a:lnTo>
                  <a:lnTo>
                    <a:pt x="3184563" y="317500"/>
                  </a:lnTo>
                  <a:lnTo>
                    <a:pt x="3194837" y="317500"/>
                  </a:lnTo>
                  <a:lnTo>
                    <a:pt x="3201085" y="330200"/>
                  </a:lnTo>
                  <a:lnTo>
                    <a:pt x="3211855" y="330200"/>
                  </a:lnTo>
                  <a:lnTo>
                    <a:pt x="3217608" y="342900"/>
                  </a:lnTo>
                  <a:lnTo>
                    <a:pt x="3222675" y="330200"/>
                  </a:lnTo>
                  <a:lnTo>
                    <a:pt x="3223412" y="317500"/>
                  </a:lnTo>
                  <a:close/>
                </a:path>
                <a:path w="3456940" h="2036445">
                  <a:moveTo>
                    <a:pt x="3225190" y="1612900"/>
                  </a:moveTo>
                  <a:lnTo>
                    <a:pt x="3215373" y="1612900"/>
                  </a:lnTo>
                  <a:lnTo>
                    <a:pt x="3218942" y="1625600"/>
                  </a:lnTo>
                  <a:lnTo>
                    <a:pt x="3223399" y="1625600"/>
                  </a:lnTo>
                  <a:lnTo>
                    <a:pt x="3225190" y="1612900"/>
                  </a:lnTo>
                  <a:close/>
                </a:path>
                <a:path w="3456940" h="2036445">
                  <a:moveTo>
                    <a:pt x="3225190" y="482600"/>
                  </a:moveTo>
                  <a:lnTo>
                    <a:pt x="3224301" y="469900"/>
                  </a:lnTo>
                  <a:lnTo>
                    <a:pt x="3216262" y="482600"/>
                  </a:lnTo>
                  <a:lnTo>
                    <a:pt x="3211131" y="482600"/>
                  </a:lnTo>
                  <a:lnTo>
                    <a:pt x="3216706" y="495300"/>
                  </a:lnTo>
                  <a:lnTo>
                    <a:pt x="3222955" y="495300"/>
                  </a:lnTo>
                  <a:lnTo>
                    <a:pt x="3225190" y="482600"/>
                  </a:lnTo>
                  <a:close/>
                </a:path>
                <a:path w="3456940" h="2036445">
                  <a:moveTo>
                    <a:pt x="3231324" y="952500"/>
                  </a:moveTo>
                  <a:lnTo>
                    <a:pt x="3215817" y="952500"/>
                  </a:lnTo>
                  <a:lnTo>
                    <a:pt x="3218053" y="965200"/>
                  </a:lnTo>
                  <a:lnTo>
                    <a:pt x="3209125" y="965200"/>
                  </a:lnTo>
                  <a:lnTo>
                    <a:pt x="3210903" y="977900"/>
                  </a:lnTo>
                  <a:lnTo>
                    <a:pt x="3225190" y="977900"/>
                  </a:lnTo>
                  <a:lnTo>
                    <a:pt x="3227870" y="965200"/>
                  </a:lnTo>
                  <a:lnTo>
                    <a:pt x="3227489" y="965200"/>
                  </a:lnTo>
                  <a:lnTo>
                    <a:pt x="3231324" y="952500"/>
                  </a:lnTo>
                  <a:close/>
                </a:path>
                <a:path w="3456940" h="2036445">
                  <a:moveTo>
                    <a:pt x="3231438" y="914400"/>
                  </a:moveTo>
                  <a:lnTo>
                    <a:pt x="3216503" y="914400"/>
                  </a:lnTo>
                  <a:lnTo>
                    <a:pt x="3218383" y="927100"/>
                  </a:lnTo>
                  <a:lnTo>
                    <a:pt x="3223450" y="927100"/>
                  </a:lnTo>
                  <a:lnTo>
                    <a:pt x="3231438" y="914400"/>
                  </a:lnTo>
                  <a:close/>
                </a:path>
                <a:path w="3456940" h="2036445">
                  <a:moveTo>
                    <a:pt x="3232327" y="1231900"/>
                  </a:moveTo>
                  <a:lnTo>
                    <a:pt x="3226841" y="1219200"/>
                  </a:lnTo>
                  <a:lnTo>
                    <a:pt x="3221837" y="1219200"/>
                  </a:lnTo>
                  <a:lnTo>
                    <a:pt x="3218523" y="1231900"/>
                  </a:lnTo>
                  <a:lnTo>
                    <a:pt x="3218053" y="1231900"/>
                  </a:lnTo>
                  <a:lnTo>
                    <a:pt x="3223399" y="1244600"/>
                  </a:lnTo>
                  <a:lnTo>
                    <a:pt x="3232327" y="1244600"/>
                  </a:lnTo>
                  <a:lnTo>
                    <a:pt x="3232327" y="1231900"/>
                  </a:lnTo>
                  <a:close/>
                </a:path>
                <a:path w="3456940" h="2036445">
                  <a:moveTo>
                    <a:pt x="3233229" y="1600200"/>
                  </a:moveTo>
                  <a:lnTo>
                    <a:pt x="3231438" y="1587500"/>
                  </a:lnTo>
                  <a:lnTo>
                    <a:pt x="3217151" y="1587500"/>
                  </a:lnTo>
                  <a:lnTo>
                    <a:pt x="3219920" y="1600200"/>
                  </a:lnTo>
                  <a:lnTo>
                    <a:pt x="3233229" y="1600200"/>
                  </a:lnTo>
                  <a:close/>
                </a:path>
                <a:path w="3456940" h="2036445">
                  <a:moveTo>
                    <a:pt x="3233229" y="1435100"/>
                  </a:moveTo>
                  <a:lnTo>
                    <a:pt x="3229660" y="1435100"/>
                  </a:lnTo>
                  <a:lnTo>
                    <a:pt x="3230549" y="1422400"/>
                  </a:lnTo>
                  <a:lnTo>
                    <a:pt x="3222510" y="1409700"/>
                  </a:lnTo>
                  <a:lnTo>
                    <a:pt x="3221621" y="1409700"/>
                  </a:lnTo>
                  <a:lnTo>
                    <a:pt x="3215373" y="1422400"/>
                  </a:lnTo>
                  <a:lnTo>
                    <a:pt x="3216262" y="1435100"/>
                  </a:lnTo>
                  <a:lnTo>
                    <a:pt x="3219920" y="1435100"/>
                  </a:lnTo>
                  <a:lnTo>
                    <a:pt x="3217151" y="1447800"/>
                  </a:lnTo>
                  <a:lnTo>
                    <a:pt x="3231438" y="1447800"/>
                  </a:lnTo>
                  <a:lnTo>
                    <a:pt x="3233229" y="1435100"/>
                  </a:lnTo>
                  <a:close/>
                </a:path>
                <a:path w="3456940" h="2036445">
                  <a:moveTo>
                    <a:pt x="3234118" y="1206500"/>
                  </a:moveTo>
                  <a:lnTo>
                    <a:pt x="3233229" y="1193800"/>
                  </a:lnTo>
                  <a:lnTo>
                    <a:pt x="3219043" y="1193800"/>
                  </a:lnTo>
                  <a:lnTo>
                    <a:pt x="3219831" y="1206500"/>
                  </a:lnTo>
                  <a:lnTo>
                    <a:pt x="3234118" y="1206500"/>
                  </a:lnTo>
                  <a:close/>
                </a:path>
                <a:path w="3456940" h="2036445">
                  <a:moveTo>
                    <a:pt x="3235007" y="596900"/>
                  </a:moveTo>
                  <a:lnTo>
                    <a:pt x="3234702" y="596163"/>
                  </a:lnTo>
                  <a:lnTo>
                    <a:pt x="3229648" y="584200"/>
                  </a:lnTo>
                  <a:lnTo>
                    <a:pt x="3221621" y="596900"/>
                  </a:lnTo>
                  <a:lnTo>
                    <a:pt x="3217253" y="596900"/>
                  </a:lnTo>
                  <a:lnTo>
                    <a:pt x="3221063" y="609600"/>
                  </a:lnTo>
                  <a:lnTo>
                    <a:pt x="3231438" y="609600"/>
                  </a:lnTo>
                  <a:lnTo>
                    <a:pt x="3235007" y="596900"/>
                  </a:lnTo>
                  <a:close/>
                </a:path>
                <a:path w="3456940" h="2036445">
                  <a:moveTo>
                    <a:pt x="3235033" y="1574800"/>
                  </a:moveTo>
                  <a:lnTo>
                    <a:pt x="3234118" y="1562100"/>
                  </a:lnTo>
                  <a:lnTo>
                    <a:pt x="3219932" y="1562100"/>
                  </a:lnTo>
                  <a:lnTo>
                    <a:pt x="3220732" y="1574800"/>
                  </a:lnTo>
                  <a:lnTo>
                    <a:pt x="3235033" y="1574800"/>
                  </a:lnTo>
                  <a:close/>
                </a:path>
                <a:path w="3456940" h="2036445">
                  <a:moveTo>
                    <a:pt x="3235033" y="1460500"/>
                  </a:moveTo>
                  <a:lnTo>
                    <a:pt x="3220732" y="1460500"/>
                  </a:lnTo>
                  <a:lnTo>
                    <a:pt x="3219932" y="1473200"/>
                  </a:lnTo>
                  <a:lnTo>
                    <a:pt x="3234118" y="1473200"/>
                  </a:lnTo>
                  <a:lnTo>
                    <a:pt x="3235033" y="1460500"/>
                  </a:lnTo>
                  <a:close/>
                </a:path>
                <a:path w="3456940" h="2036445">
                  <a:moveTo>
                    <a:pt x="3235909" y="520700"/>
                  </a:moveTo>
                  <a:lnTo>
                    <a:pt x="3224796" y="520700"/>
                  </a:lnTo>
                  <a:lnTo>
                    <a:pt x="3220504" y="533400"/>
                  </a:lnTo>
                  <a:lnTo>
                    <a:pt x="3235909" y="533400"/>
                  </a:lnTo>
                  <a:lnTo>
                    <a:pt x="3235909" y="520700"/>
                  </a:lnTo>
                  <a:close/>
                </a:path>
                <a:path w="3456940" h="2036445">
                  <a:moveTo>
                    <a:pt x="3236188" y="63500"/>
                  </a:moveTo>
                  <a:lnTo>
                    <a:pt x="3234118" y="50800"/>
                  </a:lnTo>
                  <a:lnTo>
                    <a:pt x="3222447" y="50800"/>
                  </a:lnTo>
                  <a:lnTo>
                    <a:pt x="3221291" y="38100"/>
                  </a:lnTo>
                  <a:lnTo>
                    <a:pt x="3207486" y="38100"/>
                  </a:lnTo>
                  <a:lnTo>
                    <a:pt x="3208236" y="25400"/>
                  </a:lnTo>
                  <a:lnTo>
                    <a:pt x="3194837" y="25400"/>
                  </a:lnTo>
                  <a:lnTo>
                    <a:pt x="3193059" y="38100"/>
                  </a:lnTo>
                  <a:lnTo>
                    <a:pt x="3206902" y="38100"/>
                  </a:lnTo>
                  <a:lnTo>
                    <a:pt x="3206559" y="50800"/>
                  </a:lnTo>
                  <a:lnTo>
                    <a:pt x="3222180" y="50800"/>
                  </a:lnTo>
                  <a:lnTo>
                    <a:pt x="3220440" y="63500"/>
                  </a:lnTo>
                  <a:lnTo>
                    <a:pt x="3236188" y="63500"/>
                  </a:lnTo>
                  <a:close/>
                </a:path>
                <a:path w="3456940" h="2036445">
                  <a:moveTo>
                    <a:pt x="3237446" y="508000"/>
                  </a:moveTo>
                  <a:lnTo>
                    <a:pt x="3236798" y="495300"/>
                  </a:lnTo>
                  <a:lnTo>
                    <a:pt x="3223234" y="495300"/>
                  </a:lnTo>
                  <a:lnTo>
                    <a:pt x="3222510" y="508000"/>
                  </a:lnTo>
                  <a:lnTo>
                    <a:pt x="3237446" y="508000"/>
                  </a:lnTo>
                  <a:close/>
                </a:path>
                <a:path w="3456940" h="2036445">
                  <a:moveTo>
                    <a:pt x="3237496" y="393700"/>
                  </a:moveTo>
                  <a:lnTo>
                    <a:pt x="3234118" y="381000"/>
                  </a:lnTo>
                  <a:lnTo>
                    <a:pt x="3227832" y="381000"/>
                  </a:lnTo>
                  <a:lnTo>
                    <a:pt x="3223298" y="393700"/>
                  </a:lnTo>
                  <a:lnTo>
                    <a:pt x="3221939" y="393700"/>
                  </a:lnTo>
                  <a:lnTo>
                    <a:pt x="3225190" y="406400"/>
                  </a:lnTo>
                  <a:lnTo>
                    <a:pt x="3232861" y="393700"/>
                  </a:lnTo>
                  <a:lnTo>
                    <a:pt x="3237496" y="393700"/>
                  </a:lnTo>
                  <a:close/>
                </a:path>
                <a:path w="3456940" h="2036445">
                  <a:moveTo>
                    <a:pt x="3239478" y="88900"/>
                  </a:moveTo>
                  <a:lnTo>
                    <a:pt x="3238512" y="76200"/>
                  </a:lnTo>
                  <a:lnTo>
                    <a:pt x="3226549" y="76200"/>
                  </a:lnTo>
                  <a:lnTo>
                    <a:pt x="3226079" y="88900"/>
                  </a:lnTo>
                  <a:lnTo>
                    <a:pt x="3239478" y="88900"/>
                  </a:lnTo>
                  <a:close/>
                </a:path>
                <a:path w="3456940" h="2036445">
                  <a:moveTo>
                    <a:pt x="3239693" y="1130300"/>
                  </a:moveTo>
                  <a:lnTo>
                    <a:pt x="3223399" y="1130300"/>
                  </a:lnTo>
                  <a:lnTo>
                    <a:pt x="3225190" y="1143000"/>
                  </a:lnTo>
                  <a:lnTo>
                    <a:pt x="3218942" y="1143000"/>
                  </a:lnTo>
                  <a:lnTo>
                    <a:pt x="3217151" y="1155700"/>
                  </a:lnTo>
                  <a:lnTo>
                    <a:pt x="3226079" y="1155700"/>
                  </a:lnTo>
                  <a:lnTo>
                    <a:pt x="3225190" y="1168400"/>
                  </a:lnTo>
                  <a:lnTo>
                    <a:pt x="3233229" y="1155700"/>
                  </a:lnTo>
                  <a:lnTo>
                    <a:pt x="3235007" y="1143000"/>
                  </a:lnTo>
                  <a:lnTo>
                    <a:pt x="3237471" y="1143000"/>
                  </a:lnTo>
                  <a:lnTo>
                    <a:pt x="3239693" y="1130300"/>
                  </a:lnTo>
                  <a:close/>
                </a:path>
                <a:path w="3456940" h="2036445">
                  <a:moveTo>
                    <a:pt x="3240367" y="1104900"/>
                  </a:moveTo>
                  <a:lnTo>
                    <a:pt x="3239630" y="1104900"/>
                  </a:lnTo>
                  <a:lnTo>
                    <a:pt x="3235795" y="1092200"/>
                  </a:lnTo>
                  <a:lnTo>
                    <a:pt x="3230956" y="1092200"/>
                  </a:lnTo>
                  <a:lnTo>
                    <a:pt x="3228759" y="1079500"/>
                  </a:lnTo>
                  <a:lnTo>
                    <a:pt x="3238576" y="1079500"/>
                  </a:lnTo>
                  <a:lnTo>
                    <a:pt x="3235909" y="1066800"/>
                  </a:lnTo>
                  <a:lnTo>
                    <a:pt x="3220732" y="1066800"/>
                  </a:lnTo>
                  <a:lnTo>
                    <a:pt x="3220732" y="1054100"/>
                  </a:lnTo>
                  <a:lnTo>
                    <a:pt x="3214255" y="1054100"/>
                  </a:lnTo>
                  <a:lnTo>
                    <a:pt x="3217329" y="1041400"/>
                  </a:lnTo>
                  <a:lnTo>
                    <a:pt x="3201809" y="1041400"/>
                  </a:lnTo>
                  <a:lnTo>
                    <a:pt x="3203765" y="1054100"/>
                  </a:lnTo>
                  <a:lnTo>
                    <a:pt x="3205873" y="1054100"/>
                  </a:lnTo>
                  <a:lnTo>
                    <a:pt x="3202990" y="1066800"/>
                  </a:lnTo>
                  <a:lnTo>
                    <a:pt x="3216262" y="1066800"/>
                  </a:lnTo>
                  <a:lnTo>
                    <a:pt x="3221621" y="1079500"/>
                  </a:lnTo>
                  <a:lnTo>
                    <a:pt x="3215373" y="1079500"/>
                  </a:lnTo>
                  <a:lnTo>
                    <a:pt x="3216262" y="1092200"/>
                  </a:lnTo>
                  <a:lnTo>
                    <a:pt x="3230448" y="1092200"/>
                  </a:lnTo>
                  <a:lnTo>
                    <a:pt x="3225190" y="1104900"/>
                  </a:lnTo>
                  <a:lnTo>
                    <a:pt x="3226562" y="1104900"/>
                  </a:lnTo>
                  <a:lnTo>
                    <a:pt x="3231438" y="1117600"/>
                  </a:lnTo>
                  <a:lnTo>
                    <a:pt x="3236988" y="1117600"/>
                  </a:lnTo>
                  <a:lnTo>
                    <a:pt x="3240367" y="1104900"/>
                  </a:lnTo>
                  <a:close/>
                </a:path>
                <a:path w="3456940" h="2036445">
                  <a:moveTo>
                    <a:pt x="3240709" y="202222"/>
                  </a:moveTo>
                  <a:lnTo>
                    <a:pt x="3234118" y="190500"/>
                  </a:lnTo>
                  <a:lnTo>
                    <a:pt x="3236798" y="190500"/>
                  </a:lnTo>
                  <a:lnTo>
                    <a:pt x="3240278" y="177800"/>
                  </a:lnTo>
                  <a:lnTo>
                    <a:pt x="3238576" y="177800"/>
                  </a:lnTo>
                  <a:lnTo>
                    <a:pt x="3233534" y="165100"/>
                  </a:lnTo>
                  <a:lnTo>
                    <a:pt x="3226981" y="177800"/>
                  </a:lnTo>
                  <a:lnTo>
                    <a:pt x="3224492" y="177800"/>
                  </a:lnTo>
                  <a:lnTo>
                    <a:pt x="3227197" y="190500"/>
                  </a:lnTo>
                  <a:lnTo>
                    <a:pt x="3218942" y="190500"/>
                  </a:lnTo>
                  <a:lnTo>
                    <a:pt x="3220732" y="177800"/>
                  </a:lnTo>
                  <a:lnTo>
                    <a:pt x="3205556" y="177800"/>
                  </a:lnTo>
                  <a:lnTo>
                    <a:pt x="3208121" y="165100"/>
                  </a:lnTo>
                  <a:lnTo>
                    <a:pt x="3192907" y="165100"/>
                  </a:lnTo>
                  <a:lnTo>
                    <a:pt x="3193059" y="177800"/>
                  </a:lnTo>
                  <a:lnTo>
                    <a:pt x="3183242" y="177800"/>
                  </a:lnTo>
                  <a:lnTo>
                    <a:pt x="3184131" y="190500"/>
                  </a:lnTo>
                  <a:lnTo>
                    <a:pt x="3198749" y="190500"/>
                  </a:lnTo>
                  <a:lnTo>
                    <a:pt x="3197314" y="177800"/>
                  </a:lnTo>
                  <a:lnTo>
                    <a:pt x="3202876" y="177800"/>
                  </a:lnTo>
                  <a:lnTo>
                    <a:pt x="3205556" y="190500"/>
                  </a:lnTo>
                  <a:lnTo>
                    <a:pt x="3216262" y="190500"/>
                  </a:lnTo>
                  <a:lnTo>
                    <a:pt x="3213582" y="203200"/>
                  </a:lnTo>
                  <a:lnTo>
                    <a:pt x="3229102" y="203200"/>
                  </a:lnTo>
                  <a:lnTo>
                    <a:pt x="3232175" y="215900"/>
                  </a:lnTo>
                  <a:lnTo>
                    <a:pt x="3240367" y="203200"/>
                  </a:lnTo>
                  <a:lnTo>
                    <a:pt x="3240709" y="202222"/>
                  </a:lnTo>
                  <a:close/>
                </a:path>
                <a:path w="3456940" h="2036445">
                  <a:moveTo>
                    <a:pt x="3241027" y="1536700"/>
                  </a:moveTo>
                  <a:lnTo>
                    <a:pt x="3239579" y="1524000"/>
                  </a:lnTo>
                  <a:lnTo>
                    <a:pt x="3226079" y="1524000"/>
                  </a:lnTo>
                  <a:lnTo>
                    <a:pt x="3225508" y="1536700"/>
                  </a:lnTo>
                  <a:lnTo>
                    <a:pt x="3238436" y="1536700"/>
                  </a:lnTo>
                  <a:lnTo>
                    <a:pt x="3241027" y="1536700"/>
                  </a:lnTo>
                  <a:close/>
                </a:path>
                <a:path w="3456940" h="2036445">
                  <a:moveTo>
                    <a:pt x="3242157" y="584200"/>
                  </a:moveTo>
                  <a:lnTo>
                    <a:pt x="3234182" y="571500"/>
                  </a:lnTo>
                  <a:lnTo>
                    <a:pt x="3228644" y="584200"/>
                  </a:lnTo>
                  <a:lnTo>
                    <a:pt x="3229648" y="584200"/>
                  </a:lnTo>
                  <a:lnTo>
                    <a:pt x="3230549" y="584200"/>
                  </a:lnTo>
                  <a:lnTo>
                    <a:pt x="3234702" y="596163"/>
                  </a:lnTo>
                  <a:lnTo>
                    <a:pt x="3234969" y="596811"/>
                  </a:lnTo>
                  <a:lnTo>
                    <a:pt x="3237687" y="584200"/>
                  </a:lnTo>
                  <a:lnTo>
                    <a:pt x="3242157" y="584200"/>
                  </a:lnTo>
                  <a:close/>
                </a:path>
                <a:path w="3456940" h="2036445">
                  <a:moveTo>
                    <a:pt x="3242792" y="838200"/>
                  </a:moveTo>
                  <a:lnTo>
                    <a:pt x="3228594" y="838200"/>
                  </a:lnTo>
                  <a:lnTo>
                    <a:pt x="3226981" y="850900"/>
                  </a:lnTo>
                  <a:lnTo>
                    <a:pt x="3238576" y="850900"/>
                  </a:lnTo>
                  <a:lnTo>
                    <a:pt x="3242792" y="838200"/>
                  </a:lnTo>
                  <a:close/>
                </a:path>
                <a:path w="3456940" h="2036445">
                  <a:moveTo>
                    <a:pt x="3243719" y="1181100"/>
                  </a:moveTo>
                  <a:lnTo>
                    <a:pt x="3242157" y="1168400"/>
                  </a:lnTo>
                  <a:lnTo>
                    <a:pt x="3229876" y="1168400"/>
                  </a:lnTo>
                  <a:lnTo>
                    <a:pt x="3227844" y="1181100"/>
                  </a:lnTo>
                  <a:lnTo>
                    <a:pt x="3243719" y="1181100"/>
                  </a:lnTo>
                  <a:close/>
                </a:path>
                <a:path w="3456940" h="2036445">
                  <a:moveTo>
                    <a:pt x="3243935" y="876300"/>
                  </a:moveTo>
                  <a:lnTo>
                    <a:pt x="3242157" y="863600"/>
                  </a:lnTo>
                  <a:lnTo>
                    <a:pt x="3226079" y="863600"/>
                  </a:lnTo>
                  <a:lnTo>
                    <a:pt x="3225190" y="876300"/>
                  </a:lnTo>
                  <a:lnTo>
                    <a:pt x="3218053" y="876300"/>
                  </a:lnTo>
                  <a:lnTo>
                    <a:pt x="3215373" y="889000"/>
                  </a:lnTo>
                  <a:lnTo>
                    <a:pt x="3218053" y="901700"/>
                  </a:lnTo>
                  <a:lnTo>
                    <a:pt x="3227870" y="901700"/>
                  </a:lnTo>
                  <a:lnTo>
                    <a:pt x="3233229" y="889000"/>
                  </a:lnTo>
                  <a:lnTo>
                    <a:pt x="3231438" y="889000"/>
                  </a:lnTo>
                  <a:lnTo>
                    <a:pt x="3226981" y="876300"/>
                  </a:lnTo>
                  <a:lnTo>
                    <a:pt x="3243935" y="876300"/>
                  </a:lnTo>
                  <a:close/>
                </a:path>
                <a:path w="3456940" h="2036445">
                  <a:moveTo>
                    <a:pt x="3243935" y="330200"/>
                  </a:moveTo>
                  <a:lnTo>
                    <a:pt x="3228759" y="330200"/>
                  </a:lnTo>
                  <a:lnTo>
                    <a:pt x="3228759" y="342900"/>
                  </a:lnTo>
                  <a:lnTo>
                    <a:pt x="3239312" y="342900"/>
                  </a:lnTo>
                  <a:lnTo>
                    <a:pt x="3243808" y="331114"/>
                  </a:lnTo>
                  <a:lnTo>
                    <a:pt x="3243935" y="330200"/>
                  </a:lnTo>
                  <a:close/>
                </a:path>
                <a:path w="3456940" h="2036445">
                  <a:moveTo>
                    <a:pt x="3244164" y="330200"/>
                  </a:moveTo>
                  <a:lnTo>
                    <a:pt x="3243935" y="330200"/>
                  </a:lnTo>
                  <a:lnTo>
                    <a:pt x="3244100" y="330365"/>
                  </a:lnTo>
                  <a:lnTo>
                    <a:pt x="3244164" y="330200"/>
                  </a:lnTo>
                  <a:close/>
                </a:path>
                <a:path w="3456940" h="2036445">
                  <a:moveTo>
                    <a:pt x="3244723" y="419100"/>
                  </a:moveTo>
                  <a:lnTo>
                    <a:pt x="3244113" y="406400"/>
                  </a:lnTo>
                  <a:lnTo>
                    <a:pt x="3230664" y="406400"/>
                  </a:lnTo>
                  <a:lnTo>
                    <a:pt x="3229584" y="419100"/>
                  </a:lnTo>
                  <a:lnTo>
                    <a:pt x="3244723" y="419100"/>
                  </a:lnTo>
                  <a:close/>
                </a:path>
                <a:path w="3456940" h="2036445">
                  <a:moveTo>
                    <a:pt x="3244824" y="266700"/>
                  </a:moveTo>
                  <a:lnTo>
                    <a:pt x="3243046" y="254000"/>
                  </a:lnTo>
                  <a:lnTo>
                    <a:pt x="3227870" y="254000"/>
                  </a:lnTo>
                  <a:lnTo>
                    <a:pt x="3226981" y="266700"/>
                  </a:lnTo>
                  <a:lnTo>
                    <a:pt x="3221507" y="266700"/>
                  </a:lnTo>
                  <a:lnTo>
                    <a:pt x="3221634" y="279400"/>
                  </a:lnTo>
                  <a:lnTo>
                    <a:pt x="3209163" y="279400"/>
                  </a:lnTo>
                  <a:lnTo>
                    <a:pt x="3206445" y="292100"/>
                  </a:lnTo>
                  <a:lnTo>
                    <a:pt x="3200196" y="279400"/>
                  </a:lnTo>
                  <a:lnTo>
                    <a:pt x="3203435" y="279400"/>
                  </a:lnTo>
                  <a:lnTo>
                    <a:pt x="3206381" y="266700"/>
                  </a:lnTo>
                  <a:lnTo>
                    <a:pt x="3190608" y="266700"/>
                  </a:lnTo>
                  <a:lnTo>
                    <a:pt x="3193948" y="279400"/>
                  </a:lnTo>
                  <a:lnTo>
                    <a:pt x="3176981" y="279400"/>
                  </a:lnTo>
                  <a:lnTo>
                    <a:pt x="3177883" y="292100"/>
                  </a:lnTo>
                  <a:lnTo>
                    <a:pt x="3192653" y="292100"/>
                  </a:lnTo>
                  <a:lnTo>
                    <a:pt x="3197187" y="304800"/>
                  </a:lnTo>
                  <a:lnTo>
                    <a:pt x="3201886" y="304800"/>
                  </a:lnTo>
                  <a:lnTo>
                    <a:pt x="3207334" y="292100"/>
                  </a:lnTo>
                  <a:lnTo>
                    <a:pt x="3214484" y="304800"/>
                  </a:lnTo>
                  <a:lnTo>
                    <a:pt x="3216262" y="292100"/>
                  </a:lnTo>
                  <a:lnTo>
                    <a:pt x="3231438" y="292100"/>
                  </a:lnTo>
                  <a:lnTo>
                    <a:pt x="3235007" y="279400"/>
                  </a:lnTo>
                  <a:lnTo>
                    <a:pt x="3240367" y="279400"/>
                  </a:lnTo>
                  <a:lnTo>
                    <a:pt x="3235007" y="266700"/>
                  </a:lnTo>
                  <a:lnTo>
                    <a:pt x="3244824" y="266700"/>
                  </a:lnTo>
                  <a:close/>
                </a:path>
                <a:path w="3456940" h="2036445">
                  <a:moveTo>
                    <a:pt x="3244824" y="190500"/>
                  </a:moveTo>
                  <a:lnTo>
                    <a:pt x="3240709" y="202222"/>
                  </a:lnTo>
                  <a:lnTo>
                    <a:pt x="3241256" y="203200"/>
                  </a:lnTo>
                  <a:lnTo>
                    <a:pt x="3244824" y="190500"/>
                  </a:lnTo>
                  <a:close/>
                </a:path>
                <a:path w="3456940" h="2036445">
                  <a:moveTo>
                    <a:pt x="3245726" y="1549400"/>
                  </a:moveTo>
                  <a:lnTo>
                    <a:pt x="3243935" y="1549400"/>
                  </a:lnTo>
                  <a:lnTo>
                    <a:pt x="3238436" y="1536700"/>
                  </a:lnTo>
                  <a:lnTo>
                    <a:pt x="3231438" y="1549400"/>
                  </a:lnTo>
                  <a:lnTo>
                    <a:pt x="3231794" y="1549400"/>
                  </a:lnTo>
                  <a:lnTo>
                    <a:pt x="3236239" y="1562100"/>
                  </a:lnTo>
                  <a:lnTo>
                    <a:pt x="3241852" y="1562100"/>
                  </a:lnTo>
                  <a:lnTo>
                    <a:pt x="3245726" y="1549400"/>
                  </a:lnTo>
                  <a:close/>
                </a:path>
                <a:path w="3456940" h="2036445">
                  <a:moveTo>
                    <a:pt x="3246615" y="1397000"/>
                  </a:moveTo>
                  <a:lnTo>
                    <a:pt x="3243046" y="1384300"/>
                  </a:lnTo>
                  <a:lnTo>
                    <a:pt x="3215373" y="1384300"/>
                  </a:lnTo>
                  <a:lnTo>
                    <a:pt x="3214484" y="1397000"/>
                  </a:lnTo>
                  <a:lnTo>
                    <a:pt x="3216262" y="1397000"/>
                  </a:lnTo>
                  <a:lnTo>
                    <a:pt x="3223399" y="1409700"/>
                  </a:lnTo>
                  <a:lnTo>
                    <a:pt x="3230549" y="1409700"/>
                  </a:lnTo>
                  <a:lnTo>
                    <a:pt x="3230549" y="1397000"/>
                  </a:lnTo>
                  <a:lnTo>
                    <a:pt x="3246615" y="1397000"/>
                  </a:lnTo>
                  <a:close/>
                </a:path>
                <a:path w="3456940" h="2036445">
                  <a:moveTo>
                    <a:pt x="3246755" y="1485900"/>
                  </a:moveTo>
                  <a:lnTo>
                    <a:pt x="3231794" y="1485900"/>
                  </a:lnTo>
                  <a:lnTo>
                    <a:pt x="3231438" y="1498600"/>
                  </a:lnTo>
                  <a:lnTo>
                    <a:pt x="3225508" y="1498600"/>
                  </a:lnTo>
                  <a:lnTo>
                    <a:pt x="3226079" y="1511300"/>
                  </a:lnTo>
                  <a:lnTo>
                    <a:pt x="3239579" y="1511300"/>
                  </a:lnTo>
                  <a:lnTo>
                    <a:pt x="3241027" y="1498600"/>
                  </a:lnTo>
                  <a:lnTo>
                    <a:pt x="3243935" y="1498600"/>
                  </a:lnTo>
                  <a:lnTo>
                    <a:pt x="3246755" y="1485900"/>
                  </a:lnTo>
                  <a:close/>
                </a:path>
                <a:path w="3456940" h="2036445">
                  <a:moveTo>
                    <a:pt x="3247504" y="38100"/>
                  </a:moveTo>
                  <a:lnTo>
                    <a:pt x="3244824" y="25400"/>
                  </a:lnTo>
                  <a:lnTo>
                    <a:pt x="3241256" y="25400"/>
                  </a:lnTo>
                  <a:lnTo>
                    <a:pt x="3233458" y="38100"/>
                  </a:lnTo>
                  <a:lnTo>
                    <a:pt x="3247504" y="38100"/>
                  </a:lnTo>
                  <a:close/>
                </a:path>
                <a:path w="3456940" h="2036445">
                  <a:moveTo>
                    <a:pt x="3247656" y="787400"/>
                  </a:moveTo>
                  <a:lnTo>
                    <a:pt x="3247504" y="774700"/>
                  </a:lnTo>
                  <a:lnTo>
                    <a:pt x="3232327" y="774700"/>
                  </a:lnTo>
                  <a:lnTo>
                    <a:pt x="3233229" y="787400"/>
                  </a:lnTo>
                  <a:lnTo>
                    <a:pt x="3220732" y="787400"/>
                  </a:lnTo>
                  <a:lnTo>
                    <a:pt x="3220732" y="800100"/>
                  </a:lnTo>
                  <a:lnTo>
                    <a:pt x="3235007" y="800100"/>
                  </a:lnTo>
                  <a:lnTo>
                    <a:pt x="3236798" y="787400"/>
                  </a:lnTo>
                  <a:lnTo>
                    <a:pt x="3247656" y="787400"/>
                  </a:lnTo>
                  <a:close/>
                </a:path>
                <a:path w="3456940" h="2036445">
                  <a:moveTo>
                    <a:pt x="3247847" y="215900"/>
                  </a:moveTo>
                  <a:lnTo>
                    <a:pt x="3232175" y="215900"/>
                  </a:lnTo>
                  <a:lnTo>
                    <a:pt x="3232975" y="228600"/>
                  </a:lnTo>
                  <a:lnTo>
                    <a:pt x="3244646" y="228600"/>
                  </a:lnTo>
                  <a:lnTo>
                    <a:pt x="3247847" y="215900"/>
                  </a:lnTo>
                  <a:close/>
                </a:path>
                <a:path w="3456940" h="2036445">
                  <a:moveTo>
                    <a:pt x="3248507" y="635000"/>
                  </a:moveTo>
                  <a:lnTo>
                    <a:pt x="3244431" y="622300"/>
                  </a:lnTo>
                  <a:lnTo>
                    <a:pt x="3233229" y="622300"/>
                  </a:lnTo>
                  <a:lnTo>
                    <a:pt x="3231438" y="635000"/>
                  </a:lnTo>
                  <a:lnTo>
                    <a:pt x="3248507" y="635000"/>
                  </a:lnTo>
                  <a:close/>
                </a:path>
                <a:path w="3456940" h="2036445">
                  <a:moveTo>
                    <a:pt x="3248964" y="812800"/>
                  </a:moveTo>
                  <a:lnTo>
                    <a:pt x="3245726" y="800100"/>
                  </a:lnTo>
                  <a:lnTo>
                    <a:pt x="3235121" y="800100"/>
                  </a:lnTo>
                  <a:lnTo>
                    <a:pt x="3234042" y="812800"/>
                  </a:lnTo>
                  <a:lnTo>
                    <a:pt x="3248964" y="812800"/>
                  </a:lnTo>
                  <a:close/>
                </a:path>
                <a:path w="3456940" h="2036445">
                  <a:moveTo>
                    <a:pt x="3249345" y="558800"/>
                  </a:moveTo>
                  <a:lnTo>
                    <a:pt x="3247504" y="546100"/>
                  </a:lnTo>
                  <a:lnTo>
                    <a:pt x="3234118" y="546100"/>
                  </a:lnTo>
                  <a:lnTo>
                    <a:pt x="3234118" y="558800"/>
                  </a:lnTo>
                  <a:lnTo>
                    <a:pt x="3219831" y="558800"/>
                  </a:lnTo>
                  <a:lnTo>
                    <a:pt x="3219831" y="546100"/>
                  </a:lnTo>
                  <a:lnTo>
                    <a:pt x="3206445" y="546100"/>
                  </a:lnTo>
                  <a:lnTo>
                    <a:pt x="3204654" y="558800"/>
                  </a:lnTo>
                  <a:lnTo>
                    <a:pt x="3219805" y="558800"/>
                  </a:lnTo>
                  <a:lnTo>
                    <a:pt x="3222510" y="571500"/>
                  </a:lnTo>
                  <a:lnTo>
                    <a:pt x="3230549" y="571500"/>
                  </a:lnTo>
                  <a:lnTo>
                    <a:pt x="3238576" y="558800"/>
                  </a:lnTo>
                  <a:lnTo>
                    <a:pt x="3249345" y="558800"/>
                  </a:lnTo>
                  <a:close/>
                </a:path>
                <a:path w="3456940" h="2036445">
                  <a:moveTo>
                    <a:pt x="3251974" y="901700"/>
                  </a:moveTo>
                  <a:lnTo>
                    <a:pt x="3244824" y="889000"/>
                  </a:lnTo>
                  <a:lnTo>
                    <a:pt x="3235909" y="889000"/>
                  </a:lnTo>
                  <a:lnTo>
                    <a:pt x="3234321" y="901700"/>
                  </a:lnTo>
                  <a:lnTo>
                    <a:pt x="3236010" y="901700"/>
                  </a:lnTo>
                  <a:lnTo>
                    <a:pt x="3240544" y="914400"/>
                  </a:lnTo>
                  <a:lnTo>
                    <a:pt x="3247504" y="901700"/>
                  </a:lnTo>
                  <a:lnTo>
                    <a:pt x="3251974" y="901700"/>
                  </a:lnTo>
                  <a:close/>
                </a:path>
                <a:path w="3456940" h="2036445">
                  <a:moveTo>
                    <a:pt x="3252863" y="1574800"/>
                  </a:moveTo>
                  <a:lnTo>
                    <a:pt x="3247072" y="1562100"/>
                  </a:lnTo>
                  <a:lnTo>
                    <a:pt x="3241370" y="1574800"/>
                  </a:lnTo>
                  <a:lnTo>
                    <a:pt x="3239185" y="1574800"/>
                  </a:lnTo>
                  <a:lnTo>
                    <a:pt x="3243935" y="1587500"/>
                  </a:lnTo>
                  <a:lnTo>
                    <a:pt x="3245726" y="1587500"/>
                  </a:lnTo>
                  <a:lnTo>
                    <a:pt x="3248406" y="1574800"/>
                  </a:lnTo>
                  <a:lnTo>
                    <a:pt x="3252863" y="1574800"/>
                  </a:lnTo>
                  <a:close/>
                </a:path>
                <a:path w="3456940" h="2036445">
                  <a:moveTo>
                    <a:pt x="3254095" y="1346200"/>
                  </a:moveTo>
                  <a:lnTo>
                    <a:pt x="3250285" y="1333500"/>
                  </a:lnTo>
                  <a:lnTo>
                    <a:pt x="3240367" y="1333500"/>
                  </a:lnTo>
                  <a:lnTo>
                    <a:pt x="3237687" y="1320800"/>
                  </a:lnTo>
                  <a:lnTo>
                    <a:pt x="3226536" y="1333500"/>
                  </a:lnTo>
                  <a:lnTo>
                    <a:pt x="3238576" y="1333500"/>
                  </a:lnTo>
                  <a:lnTo>
                    <a:pt x="3238576" y="1346200"/>
                  </a:lnTo>
                  <a:lnTo>
                    <a:pt x="3254095" y="1346200"/>
                  </a:lnTo>
                  <a:close/>
                </a:path>
                <a:path w="3456940" h="2036445">
                  <a:moveTo>
                    <a:pt x="3254654" y="1460500"/>
                  </a:moveTo>
                  <a:lnTo>
                    <a:pt x="3239084" y="1460500"/>
                  </a:lnTo>
                  <a:lnTo>
                    <a:pt x="3243262" y="1473200"/>
                  </a:lnTo>
                  <a:lnTo>
                    <a:pt x="3250463" y="1473200"/>
                  </a:lnTo>
                  <a:lnTo>
                    <a:pt x="3254654" y="1460500"/>
                  </a:lnTo>
                  <a:close/>
                </a:path>
                <a:path w="3456940" h="2036445">
                  <a:moveTo>
                    <a:pt x="3255543" y="736600"/>
                  </a:moveTo>
                  <a:lnTo>
                    <a:pt x="3254552" y="736600"/>
                  </a:lnTo>
                  <a:lnTo>
                    <a:pt x="3249625" y="723900"/>
                  </a:lnTo>
                  <a:lnTo>
                    <a:pt x="3243872" y="723900"/>
                  </a:lnTo>
                  <a:lnTo>
                    <a:pt x="3240367" y="736600"/>
                  </a:lnTo>
                  <a:lnTo>
                    <a:pt x="3235007" y="736600"/>
                  </a:lnTo>
                  <a:lnTo>
                    <a:pt x="3236569" y="723900"/>
                  </a:lnTo>
                  <a:lnTo>
                    <a:pt x="3222510" y="723900"/>
                  </a:lnTo>
                  <a:lnTo>
                    <a:pt x="3220580" y="736600"/>
                  </a:lnTo>
                  <a:lnTo>
                    <a:pt x="3231134" y="736600"/>
                  </a:lnTo>
                  <a:lnTo>
                    <a:pt x="3228098" y="749300"/>
                  </a:lnTo>
                  <a:lnTo>
                    <a:pt x="3216262" y="749300"/>
                  </a:lnTo>
                  <a:lnTo>
                    <a:pt x="3215589" y="762000"/>
                  </a:lnTo>
                  <a:lnTo>
                    <a:pt x="3229660" y="762000"/>
                  </a:lnTo>
                  <a:lnTo>
                    <a:pt x="3233229" y="749300"/>
                  </a:lnTo>
                  <a:lnTo>
                    <a:pt x="3251073" y="749300"/>
                  </a:lnTo>
                  <a:lnTo>
                    <a:pt x="3253752" y="736600"/>
                  </a:lnTo>
                  <a:lnTo>
                    <a:pt x="3252863" y="749300"/>
                  </a:lnTo>
                  <a:lnTo>
                    <a:pt x="3255543" y="736600"/>
                  </a:lnTo>
                  <a:close/>
                </a:path>
                <a:path w="3456940" h="2036445">
                  <a:moveTo>
                    <a:pt x="3255543" y="177800"/>
                  </a:moveTo>
                  <a:lnTo>
                    <a:pt x="3252863" y="190500"/>
                  </a:lnTo>
                  <a:lnTo>
                    <a:pt x="3253752" y="190500"/>
                  </a:lnTo>
                  <a:lnTo>
                    <a:pt x="3255543" y="177800"/>
                  </a:lnTo>
                  <a:close/>
                </a:path>
                <a:path w="3456940" h="2036445">
                  <a:moveTo>
                    <a:pt x="3256432" y="711200"/>
                  </a:moveTo>
                  <a:lnTo>
                    <a:pt x="3246386" y="698500"/>
                  </a:lnTo>
                  <a:lnTo>
                    <a:pt x="3241040" y="711200"/>
                  </a:lnTo>
                  <a:lnTo>
                    <a:pt x="3256432" y="711200"/>
                  </a:lnTo>
                  <a:close/>
                </a:path>
                <a:path w="3456940" h="2036445">
                  <a:moveTo>
                    <a:pt x="3257321" y="1193800"/>
                  </a:moveTo>
                  <a:lnTo>
                    <a:pt x="3251974" y="1193800"/>
                  </a:lnTo>
                  <a:lnTo>
                    <a:pt x="3248406" y="1181100"/>
                  </a:lnTo>
                  <a:lnTo>
                    <a:pt x="3242157" y="1193800"/>
                  </a:lnTo>
                  <a:lnTo>
                    <a:pt x="3237687" y="1193800"/>
                  </a:lnTo>
                  <a:lnTo>
                    <a:pt x="3241256" y="1206500"/>
                  </a:lnTo>
                  <a:lnTo>
                    <a:pt x="3234448" y="1206500"/>
                  </a:lnTo>
                  <a:lnTo>
                    <a:pt x="3236112" y="1219200"/>
                  </a:lnTo>
                  <a:lnTo>
                    <a:pt x="3237687" y="1219200"/>
                  </a:lnTo>
                  <a:lnTo>
                    <a:pt x="3242157" y="1231900"/>
                  </a:lnTo>
                  <a:lnTo>
                    <a:pt x="3235007" y="1219200"/>
                  </a:lnTo>
                  <a:lnTo>
                    <a:pt x="3240367" y="1231900"/>
                  </a:lnTo>
                  <a:lnTo>
                    <a:pt x="3238576" y="1231900"/>
                  </a:lnTo>
                  <a:lnTo>
                    <a:pt x="3238576" y="1244600"/>
                  </a:lnTo>
                  <a:lnTo>
                    <a:pt x="3253752" y="1244600"/>
                  </a:lnTo>
                  <a:lnTo>
                    <a:pt x="3247504" y="1231900"/>
                  </a:lnTo>
                  <a:lnTo>
                    <a:pt x="3250184" y="1231900"/>
                  </a:lnTo>
                  <a:lnTo>
                    <a:pt x="3252863" y="1219200"/>
                  </a:lnTo>
                  <a:lnTo>
                    <a:pt x="3251073" y="1206500"/>
                  </a:lnTo>
                  <a:lnTo>
                    <a:pt x="3257321" y="1193800"/>
                  </a:lnTo>
                  <a:close/>
                </a:path>
                <a:path w="3456940" h="2036445">
                  <a:moveTo>
                    <a:pt x="3258147" y="1143000"/>
                  </a:moveTo>
                  <a:lnTo>
                    <a:pt x="3242513" y="1143000"/>
                  </a:lnTo>
                  <a:lnTo>
                    <a:pt x="3243491" y="1155700"/>
                  </a:lnTo>
                  <a:lnTo>
                    <a:pt x="3257321" y="1155700"/>
                  </a:lnTo>
                  <a:lnTo>
                    <a:pt x="3258147" y="1143000"/>
                  </a:lnTo>
                  <a:close/>
                </a:path>
                <a:path w="3456940" h="2036445">
                  <a:moveTo>
                    <a:pt x="3259112" y="1066800"/>
                  </a:moveTo>
                  <a:lnTo>
                    <a:pt x="3245726" y="1066800"/>
                  </a:lnTo>
                  <a:lnTo>
                    <a:pt x="3245053" y="1079500"/>
                  </a:lnTo>
                  <a:lnTo>
                    <a:pt x="3258782" y="1079500"/>
                  </a:lnTo>
                  <a:lnTo>
                    <a:pt x="3259112" y="1066800"/>
                  </a:lnTo>
                  <a:close/>
                </a:path>
                <a:path w="3456940" h="2036445">
                  <a:moveTo>
                    <a:pt x="3259429" y="279400"/>
                  </a:moveTo>
                  <a:lnTo>
                    <a:pt x="3259112" y="266700"/>
                  </a:lnTo>
                  <a:lnTo>
                    <a:pt x="3251974" y="266700"/>
                  </a:lnTo>
                  <a:lnTo>
                    <a:pt x="3258223" y="254000"/>
                  </a:lnTo>
                  <a:lnTo>
                    <a:pt x="3252571" y="241300"/>
                  </a:lnTo>
                  <a:lnTo>
                    <a:pt x="3247174" y="241300"/>
                  </a:lnTo>
                  <a:lnTo>
                    <a:pt x="3243288" y="254000"/>
                  </a:lnTo>
                  <a:lnTo>
                    <a:pt x="3243046" y="254000"/>
                  </a:lnTo>
                  <a:lnTo>
                    <a:pt x="3250184" y="266700"/>
                  </a:lnTo>
                  <a:lnTo>
                    <a:pt x="3245281" y="266700"/>
                  </a:lnTo>
                  <a:lnTo>
                    <a:pt x="3244050" y="279400"/>
                  </a:lnTo>
                  <a:lnTo>
                    <a:pt x="3259429" y="279400"/>
                  </a:lnTo>
                  <a:close/>
                </a:path>
                <a:path w="3456940" h="2036445">
                  <a:moveTo>
                    <a:pt x="3260001" y="88900"/>
                  </a:moveTo>
                  <a:lnTo>
                    <a:pt x="3241256" y="88900"/>
                  </a:lnTo>
                  <a:lnTo>
                    <a:pt x="3245726" y="101600"/>
                  </a:lnTo>
                  <a:lnTo>
                    <a:pt x="3259112" y="101600"/>
                  </a:lnTo>
                  <a:lnTo>
                    <a:pt x="3260001" y="88900"/>
                  </a:lnTo>
                  <a:close/>
                </a:path>
                <a:path w="3456940" h="2036445">
                  <a:moveTo>
                    <a:pt x="3260902" y="508000"/>
                  </a:moveTo>
                  <a:lnTo>
                    <a:pt x="3246463" y="508000"/>
                  </a:lnTo>
                  <a:lnTo>
                    <a:pt x="3248406" y="520700"/>
                  </a:lnTo>
                  <a:lnTo>
                    <a:pt x="3259112" y="520700"/>
                  </a:lnTo>
                  <a:lnTo>
                    <a:pt x="3260902" y="520700"/>
                  </a:lnTo>
                  <a:lnTo>
                    <a:pt x="3260902" y="508000"/>
                  </a:lnTo>
                  <a:close/>
                </a:path>
                <a:path w="3456940" h="2036445">
                  <a:moveTo>
                    <a:pt x="3261791" y="876300"/>
                  </a:moveTo>
                  <a:lnTo>
                    <a:pt x="3260902" y="863600"/>
                  </a:lnTo>
                  <a:lnTo>
                    <a:pt x="3254540" y="863600"/>
                  </a:lnTo>
                  <a:lnTo>
                    <a:pt x="3260001" y="850900"/>
                  </a:lnTo>
                  <a:lnTo>
                    <a:pt x="3257321" y="850900"/>
                  </a:lnTo>
                  <a:lnTo>
                    <a:pt x="3251073" y="838200"/>
                  </a:lnTo>
                  <a:lnTo>
                    <a:pt x="3249295" y="850900"/>
                  </a:lnTo>
                  <a:lnTo>
                    <a:pt x="3244939" y="850900"/>
                  </a:lnTo>
                  <a:lnTo>
                    <a:pt x="3248406" y="863600"/>
                  </a:lnTo>
                  <a:lnTo>
                    <a:pt x="3246285" y="876300"/>
                  </a:lnTo>
                  <a:lnTo>
                    <a:pt x="3261791" y="876300"/>
                  </a:lnTo>
                  <a:close/>
                </a:path>
                <a:path w="3456940" h="2036445">
                  <a:moveTo>
                    <a:pt x="3262452" y="647700"/>
                  </a:moveTo>
                  <a:lnTo>
                    <a:pt x="3247504" y="647700"/>
                  </a:lnTo>
                  <a:lnTo>
                    <a:pt x="3246069" y="660400"/>
                  </a:lnTo>
                  <a:lnTo>
                    <a:pt x="3260001" y="660400"/>
                  </a:lnTo>
                  <a:lnTo>
                    <a:pt x="3262452" y="647700"/>
                  </a:lnTo>
                  <a:close/>
                </a:path>
                <a:path w="3456940" h="2036445">
                  <a:moveTo>
                    <a:pt x="3262579" y="431800"/>
                  </a:moveTo>
                  <a:lnTo>
                    <a:pt x="3248406" y="431800"/>
                  </a:lnTo>
                  <a:lnTo>
                    <a:pt x="3247098" y="444500"/>
                  </a:lnTo>
                  <a:lnTo>
                    <a:pt x="3252863" y="444500"/>
                  </a:lnTo>
                  <a:lnTo>
                    <a:pt x="3261791" y="444500"/>
                  </a:lnTo>
                  <a:lnTo>
                    <a:pt x="3262579" y="431800"/>
                  </a:lnTo>
                  <a:close/>
                </a:path>
                <a:path w="3456940" h="2036445">
                  <a:moveTo>
                    <a:pt x="3262680" y="1498600"/>
                  </a:moveTo>
                  <a:lnTo>
                    <a:pt x="3245726" y="1498600"/>
                  </a:lnTo>
                  <a:lnTo>
                    <a:pt x="3247504" y="1511300"/>
                  </a:lnTo>
                  <a:lnTo>
                    <a:pt x="3261791" y="1511300"/>
                  </a:lnTo>
                  <a:lnTo>
                    <a:pt x="3262680" y="1498600"/>
                  </a:lnTo>
                  <a:close/>
                </a:path>
                <a:path w="3456940" h="2036445">
                  <a:moveTo>
                    <a:pt x="3262680" y="139700"/>
                  </a:moveTo>
                  <a:lnTo>
                    <a:pt x="3261791" y="127000"/>
                  </a:lnTo>
                  <a:lnTo>
                    <a:pt x="3257321" y="127000"/>
                  </a:lnTo>
                  <a:lnTo>
                    <a:pt x="3253752" y="114300"/>
                  </a:lnTo>
                  <a:lnTo>
                    <a:pt x="3248406" y="127000"/>
                  </a:lnTo>
                  <a:lnTo>
                    <a:pt x="3246615" y="127000"/>
                  </a:lnTo>
                  <a:lnTo>
                    <a:pt x="3244824" y="114300"/>
                  </a:lnTo>
                  <a:lnTo>
                    <a:pt x="3241256" y="114300"/>
                  </a:lnTo>
                  <a:lnTo>
                    <a:pt x="3243961" y="101600"/>
                  </a:lnTo>
                  <a:lnTo>
                    <a:pt x="3227451" y="101600"/>
                  </a:lnTo>
                  <a:lnTo>
                    <a:pt x="3230105" y="114300"/>
                  </a:lnTo>
                  <a:lnTo>
                    <a:pt x="3234512" y="114300"/>
                  </a:lnTo>
                  <a:lnTo>
                    <a:pt x="3231438" y="127000"/>
                  </a:lnTo>
                  <a:lnTo>
                    <a:pt x="3224301" y="139700"/>
                  </a:lnTo>
                  <a:lnTo>
                    <a:pt x="3222510" y="139700"/>
                  </a:lnTo>
                  <a:lnTo>
                    <a:pt x="3227870" y="152400"/>
                  </a:lnTo>
                  <a:lnTo>
                    <a:pt x="3229660" y="152400"/>
                  </a:lnTo>
                  <a:lnTo>
                    <a:pt x="3229660" y="165100"/>
                  </a:lnTo>
                  <a:lnTo>
                    <a:pt x="3233534" y="165100"/>
                  </a:lnTo>
                  <a:lnTo>
                    <a:pt x="3244519" y="165100"/>
                  </a:lnTo>
                  <a:lnTo>
                    <a:pt x="3247504" y="152400"/>
                  </a:lnTo>
                  <a:lnTo>
                    <a:pt x="3234550" y="152400"/>
                  </a:lnTo>
                  <a:lnTo>
                    <a:pt x="3239135" y="139700"/>
                  </a:lnTo>
                  <a:lnTo>
                    <a:pt x="3239478" y="139700"/>
                  </a:lnTo>
                  <a:lnTo>
                    <a:pt x="3242157" y="127000"/>
                  </a:lnTo>
                  <a:lnTo>
                    <a:pt x="3244824" y="127000"/>
                  </a:lnTo>
                  <a:lnTo>
                    <a:pt x="3251974" y="139700"/>
                  </a:lnTo>
                  <a:lnTo>
                    <a:pt x="3262680" y="139700"/>
                  </a:lnTo>
                  <a:close/>
                </a:path>
                <a:path w="3456940" h="2036445">
                  <a:moveTo>
                    <a:pt x="3264357" y="393700"/>
                  </a:moveTo>
                  <a:lnTo>
                    <a:pt x="3261131" y="381000"/>
                  </a:lnTo>
                  <a:lnTo>
                    <a:pt x="3257321" y="381000"/>
                  </a:lnTo>
                  <a:lnTo>
                    <a:pt x="3255543" y="368300"/>
                  </a:lnTo>
                  <a:lnTo>
                    <a:pt x="3246615" y="368300"/>
                  </a:lnTo>
                  <a:lnTo>
                    <a:pt x="3246615" y="355600"/>
                  </a:lnTo>
                  <a:lnTo>
                    <a:pt x="3258223" y="355600"/>
                  </a:lnTo>
                  <a:lnTo>
                    <a:pt x="3259112" y="342900"/>
                  </a:lnTo>
                  <a:lnTo>
                    <a:pt x="3256432" y="342900"/>
                  </a:lnTo>
                  <a:lnTo>
                    <a:pt x="3244100" y="330365"/>
                  </a:lnTo>
                  <a:lnTo>
                    <a:pt x="3243808" y="331114"/>
                  </a:lnTo>
                  <a:lnTo>
                    <a:pt x="3242157" y="342900"/>
                  </a:lnTo>
                  <a:lnTo>
                    <a:pt x="3243935" y="355600"/>
                  </a:lnTo>
                  <a:lnTo>
                    <a:pt x="3231680" y="355600"/>
                  </a:lnTo>
                  <a:lnTo>
                    <a:pt x="3232327" y="368300"/>
                  </a:lnTo>
                  <a:lnTo>
                    <a:pt x="3242157" y="368300"/>
                  </a:lnTo>
                  <a:lnTo>
                    <a:pt x="3237687" y="381000"/>
                  </a:lnTo>
                  <a:lnTo>
                    <a:pt x="3250184" y="381000"/>
                  </a:lnTo>
                  <a:lnTo>
                    <a:pt x="3248583" y="393700"/>
                  </a:lnTo>
                  <a:lnTo>
                    <a:pt x="3250069" y="393700"/>
                  </a:lnTo>
                  <a:lnTo>
                    <a:pt x="3254083" y="406400"/>
                  </a:lnTo>
                  <a:lnTo>
                    <a:pt x="3260001" y="393700"/>
                  </a:lnTo>
                  <a:lnTo>
                    <a:pt x="3264357" y="393700"/>
                  </a:lnTo>
                  <a:close/>
                </a:path>
                <a:path w="3456940" h="2036445">
                  <a:moveTo>
                    <a:pt x="3266186" y="762000"/>
                  </a:moveTo>
                  <a:lnTo>
                    <a:pt x="3264128" y="762000"/>
                  </a:lnTo>
                  <a:lnTo>
                    <a:pt x="3259569" y="749300"/>
                  </a:lnTo>
                  <a:lnTo>
                    <a:pt x="3253752" y="762000"/>
                  </a:lnTo>
                  <a:lnTo>
                    <a:pt x="3251746" y="762000"/>
                  </a:lnTo>
                  <a:lnTo>
                    <a:pt x="3256013" y="774700"/>
                  </a:lnTo>
                  <a:lnTo>
                    <a:pt x="3264471" y="774700"/>
                  </a:lnTo>
                  <a:lnTo>
                    <a:pt x="3266186" y="762000"/>
                  </a:lnTo>
                  <a:close/>
                </a:path>
                <a:path w="3456940" h="2036445">
                  <a:moveTo>
                    <a:pt x="3266249" y="1384300"/>
                  </a:moveTo>
                  <a:lnTo>
                    <a:pt x="3262680" y="1371600"/>
                  </a:lnTo>
                  <a:lnTo>
                    <a:pt x="3259112" y="1371600"/>
                  </a:lnTo>
                  <a:lnTo>
                    <a:pt x="3259112" y="1346200"/>
                  </a:lnTo>
                  <a:lnTo>
                    <a:pt x="3249295" y="1358900"/>
                  </a:lnTo>
                  <a:lnTo>
                    <a:pt x="3244824" y="1358900"/>
                  </a:lnTo>
                  <a:lnTo>
                    <a:pt x="3244824" y="1371600"/>
                  </a:lnTo>
                  <a:lnTo>
                    <a:pt x="3252863" y="1371600"/>
                  </a:lnTo>
                  <a:lnTo>
                    <a:pt x="3249295" y="1384300"/>
                  </a:lnTo>
                  <a:lnTo>
                    <a:pt x="3252863" y="1397000"/>
                  </a:lnTo>
                  <a:lnTo>
                    <a:pt x="3249625" y="1397000"/>
                  </a:lnTo>
                  <a:lnTo>
                    <a:pt x="3246793" y="1409700"/>
                  </a:lnTo>
                  <a:lnTo>
                    <a:pt x="3233153" y="1409700"/>
                  </a:lnTo>
                  <a:lnTo>
                    <a:pt x="3233559" y="1422400"/>
                  </a:lnTo>
                  <a:lnTo>
                    <a:pt x="3241167" y="1422400"/>
                  </a:lnTo>
                  <a:lnTo>
                    <a:pt x="3245726" y="1435100"/>
                  </a:lnTo>
                  <a:lnTo>
                    <a:pt x="3251073" y="1447800"/>
                  </a:lnTo>
                  <a:lnTo>
                    <a:pt x="3263125" y="1447800"/>
                  </a:lnTo>
                  <a:lnTo>
                    <a:pt x="3264052" y="1435100"/>
                  </a:lnTo>
                  <a:lnTo>
                    <a:pt x="3259112" y="1435100"/>
                  </a:lnTo>
                  <a:lnTo>
                    <a:pt x="3255543" y="1422400"/>
                  </a:lnTo>
                  <a:lnTo>
                    <a:pt x="3250184" y="1422400"/>
                  </a:lnTo>
                  <a:lnTo>
                    <a:pt x="3247504" y="1409700"/>
                  </a:lnTo>
                  <a:lnTo>
                    <a:pt x="3261791" y="1409700"/>
                  </a:lnTo>
                  <a:lnTo>
                    <a:pt x="3258223" y="1397000"/>
                  </a:lnTo>
                  <a:lnTo>
                    <a:pt x="3259112" y="1397000"/>
                  </a:lnTo>
                  <a:lnTo>
                    <a:pt x="3264471" y="1384300"/>
                  </a:lnTo>
                  <a:lnTo>
                    <a:pt x="3266249" y="1384300"/>
                  </a:lnTo>
                  <a:close/>
                </a:path>
                <a:path w="3456940" h="2036445">
                  <a:moveTo>
                    <a:pt x="3267151" y="1117600"/>
                  </a:moveTo>
                  <a:lnTo>
                    <a:pt x="3262680" y="1117600"/>
                  </a:lnTo>
                  <a:lnTo>
                    <a:pt x="3260001" y="1104900"/>
                  </a:lnTo>
                  <a:lnTo>
                    <a:pt x="3258223" y="1104900"/>
                  </a:lnTo>
                  <a:lnTo>
                    <a:pt x="3251974" y="1092200"/>
                  </a:lnTo>
                  <a:lnTo>
                    <a:pt x="3248406" y="1104900"/>
                  </a:lnTo>
                  <a:lnTo>
                    <a:pt x="3247504" y="1104900"/>
                  </a:lnTo>
                  <a:lnTo>
                    <a:pt x="3249295" y="1117600"/>
                  </a:lnTo>
                  <a:lnTo>
                    <a:pt x="3248406" y="1130300"/>
                  </a:lnTo>
                  <a:lnTo>
                    <a:pt x="3260001" y="1130300"/>
                  </a:lnTo>
                  <a:lnTo>
                    <a:pt x="3267151" y="1117600"/>
                  </a:lnTo>
                  <a:close/>
                </a:path>
                <a:path w="3456940" h="2036445">
                  <a:moveTo>
                    <a:pt x="3267151" y="25400"/>
                  </a:moveTo>
                  <a:lnTo>
                    <a:pt x="3254654" y="25400"/>
                  </a:lnTo>
                  <a:lnTo>
                    <a:pt x="3247504" y="38100"/>
                  </a:lnTo>
                  <a:lnTo>
                    <a:pt x="3263569" y="38100"/>
                  </a:lnTo>
                  <a:lnTo>
                    <a:pt x="3267151" y="25400"/>
                  </a:lnTo>
                  <a:close/>
                </a:path>
                <a:path w="3456940" h="2036445">
                  <a:moveTo>
                    <a:pt x="3268040" y="1333500"/>
                  </a:moveTo>
                  <a:lnTo>
                    <a:pt x="3266808" y="1320800"/>
                  </a:lnTo>
                  <a:lnTo>
                    <a:pt x="3254984" y="1320800"/>
                  </a:lnTo>
                  <a:lnTo>
                    <a:pt x="3253752" y="1333500"/>
                  </a:lnTo>
                  <a:lnTo>
                    <a:pt x="3268040" y="1333500"/>
                  </a:lnTo>
                  <a:close/>
                </a:path>
                <a:path w="3456940" h="2036445">
                  <a:moveTo>
                    <a:pt x="3268815" y="63500"/>
                  </a:moveTo>
                  <a:lnTo>
                    <a:pt x="3267151" y="50800"/>
                  </a:lnTo>
                  <a:lnTo>
                    <a:pt x="3253752" y="63500"/>
                  </a:lnTo>
                  <a:lnTo>
                    <a:pt x="3253752" y="76200"/>
                  </a:lnTo>
                  <a:lnTo>
                    <a:pt x="3262122" y="76200"/>
                  </a:lnTo>
                  <a:lnTo>
                    <a:pt x="3267151" y="63500"/>
                  </a:lnTo>
                  <a:lnTo>
                    <a:pt x="3268815" y="63500"/>
                  </a:lnTo>
                  <a:close/>
                </a:path>
                <a:path w="3456940" h="2036445">
                  <a:moveTo>
                    <a:pt x="3268929" y="952500"/>
                  </a:moveTo>
                  <a:lnTo>
                    <a:pt x="3268370" y="952500"/>
                  </a:lnTo>
                  <a:lnTo>
                    <a:pt x="3264039" y="939800"/>
                  </a:lnTo>
                  <a:lnTo>
                    <a:pt x="3261791" y="939800"/>
                  </a:lnTo>
                  <a:lnTo>
                    <a:pt x="3257321" y="927100"/>
                  </a:lnTo>
                  <a:lnTo>
                    <a:pt x="3254654" y="914400"/>
                  </a:lnTo>
                  <a:lnTo>
                    <a:pt x="3247504" y="927100"/>
                  </a:lnTo>
                  <a:lnTo>
                    <a:pt x="3241256" y="927100"/>
                  </a:lnTo>
                  <a:lnTo>
                    <a:pt x="3246615" y="939800"/>
                  </a:lnTo>
                  <a:lnTo>
                    <a:pt x="3253752" y="939800"/>
                  </a:lnTo>
                  <a:lnTo>
                    <a:pt x="3254654" y="952500"/>
                  </a:lnTo>
                  <a:lnTo>
                    <a:pt x="3260001" y="965200"/>
                  </a:lnTo>
                  <a:lnTo>
                    <a:pt x="3249295" y="965200"/>
                  </a:lnTo>
                  <a:lnTo>
                    <a:pt x="3249599" y="952500"/>
                  </a:lnTo>
                  <a:lnTo>
                    <a:pt x="3235236" y="952500"/>
                  </a:lnTo>
                  <a:lnTo>
                    <a:pt x="3237014" y="965200"/>
                  </a:lnTo>
                  <a:lnTo>
                    <a:pt x="3247504" y="965200"/>
                  </a:lnTo>
                  <a:lnTo>
                    <a:pt x="3243935" y="977900"/>
                  </a:lnTo>
                  <a:lnTo>
                    <a:pt x="3242157" y="977900"/>
                  </a:lnTo>
                  <a:lnTo>
                    <a:pt x="3239478" y="990600"/>
                  </a:lnTo>
                  <a:lnTo>
                    <a:pt x="3247504" y="990600"/>
                  </a:lnTo>
                  <a:lnTo>
                    <a:pt x="3243935" y="1003300"/>
                  </a:lnTo>
                  <a:lnTo>
                    <a:pt x="3227870" y="1003300"/>
                  </a:lnTo>
                  <a:lnTo>
                    <a:pt x="3231438" y="1016000"/>
                  </a:lnTo>
                  <a:lnTo>
                    <a:pt x="3223857" y="1016000"/>
                  </a:lnTo>
                  <a:lnTo>
                    <a:pt x="3220478" y="1003300"/>
                  </a:lnTo>
                  <a:lnTo>
                    <a:pt x="3218383" y="1003300"/>
                  </a:lnTo>
                  <a:lnTo>
                    <a:pt x="3221024" y="990600"/>
                  </a:lnTo>
                  <a:lnTo>
                    <a:pt x="3206445" y="990600"/>
                  </a:lnTo>
                  <a:lnTo>
                    <a:pt x="3207334" y="1003300"/>
                  </a:lnTo>
                  <a:lnTo>
                    <a:pt x="3210903" y="1003300"/>
                  </a:lnTo>
                  <a:lnTo>
                    <a:pt x="3208236" y="1016000"/>
                  </a:lnTo>
                  <a:lnTo>
                    <a:pt x="3214484" y="1016000"/>
                  </a:lnTo>
                  <a:lnTo>
                    <a:pt x="3223399" y="1028700"/>
                  </a:lnTo>
                  <a:lnTo>
                    <a:pt x="3236798" y="1028700"/>
                  </a:lnTo>
                  <a:lnTo>
                    <a:pt x="3240367" y="1016000"/>
                  </a:lnTo>
                  <a:lnTo>
                    <a:pt x="3245726" y="1016000"/>
                  </a:lnTo>
                  <a:lnTo>
                    <a:pt x="3245726" y="1003300"/>
                  </a:lnTo>
                  <a:lnTo>
                    <a:pt x="3260001" y="1003300"/>
                  </a:lnTo>
                  <a:lnTo>
                    <a:pt x="3259112" y="990600"/>
                  </a:lnTo>
                  <a:lnTo>
                    <a:pt x="3257461" y="990600"/>
                  </a:lnTo>
                  <a:lnTo>
                    <a:pt x="3255988" y="977900"/>
                  </a:lnTo>
                  <a:lnTo>
                    <a:pt x="3259112" y="977900"/>
                  </a:lnTo>
                  <a:lnTo>
                    <a:pt x="3263569" y="965200"/>
                  </a:lnTo>
                  <a:lnTo>
                    <a:pt x="3268929" y="965200"/>
                  </a:lnTo>
                  <a:lnTo>
                    <a:pt x="3268929" y="952500"/>
                  </a:lnTo>
                  <a:close/>
                </a:path>
                <a:path w="3456940" h="2036445">
                  <a:moveTo>
                    <a:pt x="3269818" y="1282700"/>
                  </a:moveTo>
                  <a:lnTo>
                    <a:pt x="3268040" y="1270000"/>
                  </a:lnTo>
                  <a:lnTo>
                    <a:pt x="3257321" y="1270000"/>
                  </a:lnTo>
                  <a:lnTo>
                    <a:pt x="3258223" y="1257300"/>
                  </a:lnTo>
                  <a:lnTo>
                    <a:pt x="3243046" y="1257300"/>
                  </a:lnTo>
                  <a:lnTo>
                    <a:pt x="3243046" y="1270000"/>
                  </a:lnTo>
                  <a:lnTo>
                    <a:pt x="3253752" y="1270000"/>
                  </a:lnTo>
                  <a:lnTo>
                    <a:pt x="3251974" y="1282700"/>
                  </a:lnTo>
                  <a:lnTo>
                    <a:pt x="3255543" y="1282700"/>
                  </a:lnTo>
                  <a:lnTo>
                    <a:pt x="3269818" y="1282700"/>
                  </a:lnTo>
                  <a:close/>
                </a:path>
                <a:path w="3456940" h="2036445">
                  <a:moveTo>
                    <a:pt x="3269818" y="165100"/>
                  </a:moveTo>
                  <a:lnTo>
                    <a:pt x="3268002" y="152400"/>
                  </a:lnTo>
                  <a:lnTo>
                    <a:pt x="3255645" y="152400"/>
                  </a:lnTo>
                  <a:lnTo>
                    <a:pt x="3257321" y="165100"/>
                  </a:lnTo>
                  <a:lnTo>
                    <a:pt x="3269818" y="165100"/>
                  </a:lnTo>
                  <a:close/>
                </a:path>
                <a:path w="3456940" h="2036445">
                  <a:moveTo>
                    <a:pt x="3270720" y="952500"/>
                  </a:moveTo>
                  <a:lnTo>
                    <a:pt x="3268929" y="965200"/>
                  </a:lnTo>
                  <a:lnTo>
                    <a:pt x="3269818" y="965200"/>
                  </a:lnTo>
                  <a:lnTo>
                    <a:pt x="3270720" y="952500"/>
                  </a:lnTo>
                  <a:close/>
                </a:path>
                <a:path w="3456940" h="2036445">
                  <a:moveTo>
                    <a:pt x="3270720" y="190500"/>
                  </a:moveTo>
                  <a:lnTo>
                    <a:pt x="3264471" y="177800"/>
                  </a:lnTo>
                  <a:lnTo>
                    <a:pt x="3256432" y="177800"/>
                  </a:lnTo>
                  <a:lnTo>
                    <a:pt x="3253752" y="190500"/>
                  </a:lnTo>
                  <a:lnTo>
                    <a:pt x="3256432" y="190500"/>
                  </a:lnTo>
                  <a:lnTo>
                    <a:pt x="3263569" y="203200"/>
                  </a:lnTo>
                  <a:lnTo>
                    <a:pt x="3268040" y="190500"/>
                  </a:lnTo>
                  <a:lnTo>
                    <a:pt x="3270720" y="190500"/>
                  </a:lnTo>
                  <a:close/>
                </a:path>
                <a:path w="3456940" h="2036445">
                  <a:moveTo>
                    <a:pt x="3271126" y="546100"/>
                  </a:moveTo>
                  <a:lnTo>
                    <a:pt x="3264814" y="546100"/>
                  </a:lnTo>
                  <a:lnTo>
                    <a:pt x="3269818" y="533400"/>
                  </a:lnTo>
                  <a:lnTo>
                    <a:pt x="3268929" y="533400"/>
                  </a:lnTo>
                  <a:lnTo>
                    <a:pt x="3259112" y="520700"/>
                  </a:lnTo>
                  <a:lnTo>
                    <a:pt x="3253752" y="533400"/>
                  </a:lnTo>
                  <a:lnTo>
                    <a:pt x="3254654" y="533400"/>
                  </a:lnTo>
                  <a:lnTo>
                    <a:pt x="3261156" y="546100"/>
                  </a:lnTo>
                  <a:lnTo>
                    <a:pt x="3256432" y="546100"/>
                  </a:lnTo>
                  <a:lnTo>
                    <a:pt x="3256775" y="558800"/>
                  </a:lnTo>
                  <a:lnTo>
                    <a:pt x="3269818" y="558800"/>
                  </a:lnTo>
                  <a:lnTo>
                    <a:pt x="3271126" y="546100"/>
                  </a:lnTo>
                  <a:close/>
                </a:path>
                <a:path w="3456940" h="2036445">
                  <a:moveTo>
                    <a:pt x="3271609" y="1308100"/>
                  </a:moveTo>
                  <a:lnTo>
                    <a:pt x="3265360" y="1295400"/>
                  </a:lnTo>
                  <a:lnTo>
                    <a:pt x="3257321" y="1295400"/>
                  </a:lnTo>
                  <a:lnTo>
                    <a:pt x="3255543" y="1282700"/>
                  </a:lnTo>
                  <a:lnTo>
                    <a:pt x="3247504" y="1295400"/>
                  </a:lnTo>
                  <a:lnTo>
                    <a:pt x="3241256" y="1295400"/>
                  </a:lnTo>
                  <a:lnTo>
                    <a:pt x="3242157" y="1308100"/>
                  </a:lnTo>
                  <a:lnTo>
                    <a:pt x="3237687" y="1308100"/>
                  </a:lnTo>
                  <a:lnTo>
                    <a:pt x="3238576" y="1295400"/>
                  </a:lnTo>
                  <a:lnTo>
                    <a:pt x="3226079" y="1295400"/>
                  </a:lnTo>
                  <a:lnTo>
                    <a:pt x="3221621" y="1282700"/>
                  </a:lnTo>
                  <a:lnTo>
                    <a:pt x="3227870" y="1282700"/>
                  </a:lnTo>
                  <a:lnTo>
                    <a:pt x="3227781" y="1270000"/>
                  </a:lnTo>
                  <a:lnTo>
                    <a:pt x="3214484" y="1270000"/>
                  </a:lnTo>
                  <a:lnTo>
                    <a:pt x="3213582" y="1282700"/>
                  </a:lnTo>
                  <a:lnTo>
                    <a:pt x="3209125" y="1282700"/>
                  </a:lnTo>
                  <a:lnTo>
                    <a:pt x="3206445" y="1295400"/>
                  </a:lnTo>
                  <a:lnTo>
                    <a:pt x="3211372" y="1295400"/>
                  </a:lnTo>
                  <a:lnTo>
                    <a:pt x="3225635" y="1295400"/>
                  </a:lnTo>
                  <a:lnTo>
                    <a:pt x="3223399" y="1308100"/>
                  </a:lnTo>
                  <a:lnTo>
                    <a:pt x="3234118" y="1308100"/>
                  </a:lnTo>
                  <a:lnTo>
                    <a:pt x="3234118" y="1320800"/>
                  </a:lnTo>
                  <a:lnTo>
                    <a:pt x="3237687" y="1320800"/>
                  </a:lnTo>
                  <a:lnTo>
                    <a:pt x="3249295" y="1320800"/>
                  </a:lnTo>
                  <a:lnTo>
                    <a:pt x="3249295" y="1308100"/>
                  </a:lnTo>
                  <a:lnTo>
                    <a:pt x="3271609" y="1308100"/>
                  </a:lnTo>
                  <a:close/>
                </a:path>
                <a:path w="3456940" h="2036445">
                  <a:moveTo>
                    <a:pt x="3271609" y="596900"/>
                  </a:moveTo>
                  <a:lnTo>
                    <a:pt x="3267151" y="584200"/>
                  </a:lnTo>
                  <a:lnTo>
                    <a:pt x="3259112" y="584200"/>
                  </a:lnTo>
                  <a:lnTo>
                    <a:pt x="3259112" y="571500"/>
                  </a:lnTo>
                  <a:lnTo>
                    <a:pt x="3244824" y="571500"/>
                  </a:lnTo>
                  <a:lnTo>
                    <a:pt x="3242157" y="584200"/>
                  </a:lnTo>
                  <a:lnTo>
                    <a:pt x="3254654" y="584200"/>
                  </a:lnTo>
                  <a:lnTo>
                    <a:pt x="3255530" y="596900"/>
                  </a:lnTo>
                  <a:lnTo>
                    <a:pt x="3271609" y="596900"/>
                  </a:lnTo>
                  <a:close/>
                </a:path>
                <a:path w="3456940" h="2036445">
                  <a:moveTo>
                    <a:pt x="3272409" y="901700"/>
                  </a:moveTo>
                  <a:lnTo>
                    <a:pt x="3258223" y="901700"/>
                  </a:lnTo>
                  <a:lnTo>
                    <a:pt x="3257296" y="914400"/>
                  </a:lnTo>
                  <a:lnTo>
                    <a:pt x="3271609" y="914400"/>
                  </a:lnTo>
                  <a:lnTo>
                    <a:pt x="3272409" y="901700"/>
                  </a:lnTo>
                  <a:close/>
                </a:path>
                <a:path w="3456940" h="2036445">
                  <a:moveTo>
                    <a:pt x="3273399" y="355600"/>
                  </a:moveTo>
                  <a:lnTo>
                    <a:pt x="3258832" y="355600"/>
                  </a:lnTo>
                  <a:lnTo>
                    <a:pt x="3259112" y="368300"/>
                  </a:lnTo>
                  <a:lnTo>
                    <a:pt x="3273399" y="368300"/>
                  </a:lnTo>
                  <a:lnTo>
                    <a:pt x="3273399" y="355600"/>
                  </a:lnTo>
                  <a:close/>
                </a:path>
                <a:path w="3456940" h="2036445">
                  <a:moveTo>
                    <a:pt x="3274060" y="812800"/>
                  </a:moveTo>
                  <a:lnTo>
                    <a:pt x="3269018" y="800100"/>
                  </a:lnTo>
                  <a:lnTo>
                    <a:pt x="3268243" y="800100"/>
                  </a:lnTo>
                  <a:lnTo>
                    <a:pt x="3271609" y="787400"/>
                  </a:lnTo>
                  <a:lnTo>
                    <a:pt x="3258172" y="787400"/>
                  </a:lnTo>
                  <a:lnTo>
                    <a:pt x="3262795" y="800100"/>
                  </a:lnTo>
                  <a:lnTo>
                    <a:pt x="3259112" y="800100"/>
                  </a:lnTo>
                  <a:lnTo>
                    <a:pt x="3257321" y="812800"/>
                  </a:lnTo>
                  <a:lnTo>
                    <a:pt x="3254654" y="812800"/>
                  </a:lnTo>
                  <a:lnTo>
                    <a:pt x="3253752" y="825500"/>
                  </a:lnTo>
                  <a:lnTo>
                    <a:pt x="3254489" y="825500"/>
                  </a:lnTo>
                  <a:lnTo>
                    <a:pt x="3258997" y="838200"/>
                  </a:lnTo>
                  <a:lnTo>
                    <a:pt x="3264674" y="838200"/>
                  </a:lnTo>
                  <a:lnTo>
                    <a:pt x="3268929" y="825500"/>
                  </a:lnTo>
                  <a:lnTo>
                    <a:pt x="3268040" y="825500"/>
                  </a:lnTo>
                  <a:lnTo>
                    <a:pt x="3266249" y="812800"/>
                  </a:lnTo>
                  <a:lnTo>
                    <a:pt x="3274060" y="812800"/>
                  </a:lnTo>
                  <a:close/>
                </a:path>
                <a:path w="3456940" h="2036445">
                  <a:moveTo>
                    <a:pt x="3275063" y="1155700"/>
                  </a:moveTo>
                  <a:lnTo>
                    <a:pt x="3273450" y="1155700"/>
                  </a:lnTo>
                  <a:lnTo>
                    <a:pt x="3261004" y="1155700"/>
                  </a:lnTo>
                  <a:lnTo>
                    <a:pt x="3260001" y="1168400"/>
                  </a:lnTo>
                  <a:lnTo>
                    <a:pt x="3252863" y="1168400"/>
                  </a:lnTo>
                  <a:lnTo>
                    <a:pt x="3254654" y="1181100"/>
                  </a:lnTo>
                  <a:lnTo>
                    <a:pt x="3268929" y="1181100"/>
                  </a:lnTo>
                  <a:lnTo>
                    <a:pt x="3268929" y="1168400"/>
                  </a:lnTo>
                  <a:lnTo>
                    <a:pt x="3268040" y="1168400"/>
                  </a:lnTo>
                  <a:lnTo>
                    <a:pt x="3275063" y="1155700"/>
                  </a:lnTo>
                  <a:close/>
                </a:path>
                <a:path w="3456940" h="2036445">
                  <a:moveTo>
                    <a:pt x="3276079" y="1219200"/>
                  </a:moveTo>
                  <a:lnTo>
                    <a:pt x="3274288" y="1219200"/>
                  </a:lnTo>
                  <a:lnTo>
                    <a:pt x="3263569" y="1206500"/>
                  </a:lnTo>
                  <a:lnTo>
                    <a:pt x="3259112" y="1219200"/>
                  </a:lnTo>
                  <a:lnTo>
                    <a:pt x="3260001" y="1231900"/>
                  </a:lnTo>
                  <a:lnTo>
                    <a:pt x="3259112" y="1231900"/>
                  </a:lnTo>
                  <a:lnTo>
                    <a:pt x="3263798" y="1244600"/>
                  </a:lnTo>
                  <a:lnTo>
                    <a:pt x="3271837" y="1244600"/>
                  </a:lnTo>
                  <a:lnTo>
                    <a:pt x="3274174" y="1231900"/>
                  </a:lnTo>
                  <a:lnTo>
                    <a:pt x="3275177" y="1231900"/>
                  </a:lnTo>
                  <a:lnTo>
                    <a:pt x="3276079" y="1219200"/>
                  </a:lnTo>
                  <a:close/>
                </a:path>
                <a:path w="3456940" h="2036445">
                  <a:moveTo>
                    <a:pt x="3276968" y="1524000"/>
                  </a:moveTo>
                  <a:lnTo>
                    <a:pt x="3273577" y="1511300"/>
                  </a:lnTo>
                  <a:lnTo>
                    <a:pt x="3263785" y="1511300"/>
                  </a:lnTo>
                  <a:lnTo>
                    <a:pt x="3260902" y="1524000"/>
                  </a:lnTo>
                  <a:lnTo>
                    <a:pt x="3247504" y="1524000"/>
                  </a:lnTo>
                  <a:lnTo>
                    <a:pt x="3245726" y="1536700"/>
                  </a:lnTo>
                  <a:lnTo>
                    <a:pt x="3247504" y="1549400"/>
                  </a:lnTo>
                  <a:lnTo>
                    <a:pt x="3260001" y="1536700"/>
                  </a:lnTo>
                  <a:lnTo>
                    <a:pt x="3262680" y="1536700"/>
                  </a:lnTo>
                  <a:lnTo>
                    <a:pt x="3261791" y="1524000"/>
                  </a:lnTo>
                  <a:lnTo>
                    <a:pt x="3276968" y="1524000"/>
                  </a:lnTo>
                  <a:close/>
                </a:path>
                <a:path w="3456940" h="2036445">
                  <a:moveTo>
                    <a:pt x="3277133" y="0"/>
                  </a:moveTo>
                  <a:lnTo>
                    <a:pt x="3268929" y="0"/>
                  </a:lnTo>
                  <a:lnTo>
                    <a:pt x="3263569" y="12700"/>
                  </a:lnTo>
                  <a:lnTo>
                    <a:pt x="3275406" y="12700"/>
                  </a:lnTo>
                  <a:lnTo>
                    <a:pt x="3277133" y="0"/>
                  </a:lnTo>
                  <a:close/>
                </a:path>
                <a:path w="3456940" h="2036445">
                  <a:moveTo>
                    <a:pt x="3277743" y="1485900"/>
                  </a:moveTo>
                  <a:lnTo>
                    <a:pt x="3274288" y="1473200"/>
                  </a:lnTo>
                  <a:lnTo>
                    <a:pt x="3262680" y="1473200"/>
                  </a:lnTo>
                  <a:lnTo>
                    <a:pt x="3261753" y="1485900"/>
                  </a:lnTo>
                  <a:lnTo>
                    <a:pt x="3277743" y="1485900"/>
                  </a:lnTo>
                  <a:close/>
                </a:path>
                <a:path w="3456940" h="2036445">
                  <a:moveTo>
                    <a:pt x="3277857" y="1320800"/>
                  </a:moveTo>
                  <a:lnTo>
                    <a:pt x="3275177" y="1320800"/>
                  </a:lnTo>
                  <a:lnTo>
                    <a:pt x="3276968" y="1333500"/>
                  </a:lnTo>
                  <a:lnTo>
                    <a:pt x="3277857" y="1320800"/>
                  </a:lnTo>
                  <a:close/>
                </a:path>
                <a:path w="3456940" h="2036445">
                  <a:moveTo>
                    <a:pt x="3277933" y="1041400"/>
                  </a:moveTo>
                  <a:lnTo>
                    <a:pt x="3263569" y="1041400"/>
                  </a:lnTo>
                  <a:lnTo>
                    <a:pt x="3262680" y="1028700"/>
                  </a:lnTo>
                  <a:lnTo>
                    <a:pt x="3276968" y="1028700"/>
                  </a:lnTo>
                  <a:lnTo>
                    <a:pt x="3277882" y="1016000"/>
                  </a:lnTo>
                  <a:lnTo>
                    <a:pt x="3263569" y="1016000"/>
                  </a:lnTo>
                  <a:lnTo>
                    <a:pt x="3262401" y="1028700"/>
                  </a:lnTo>
                  <a:lnTo>
                    <a:pt x="3249130" y="1028700"/>
                  </a:lnTo>
                  <a:lnTo>
                    <a:pt x="3248406" y="1041400"/>
                  </a:lnTo>
                  <a:lnTo>
                    <a:pt x="3238576" y="1041400"/>
                  </a:lnTo>
                  <a:lnTo>
                    <a:pt x="3237687" y="1054100"/>
                  </a:lnTo>
                  <a:lnTo>
                    <a:pt x="3252863" y="1054100"/>
                  </a:lnTo>
                  <a:lnTo>
                    <a:pt x="3254654" y="1041400"/>
                  </a:lnTo>
                  <a:lnTo>
                    <a:pt x="3262007" y="1041400"/>
                  </a:lnTo>
                  <a:lnTo>
                    <a:pt x="3262376" y="1054100"/>
                  </a:lnTo>
                  <a:lnTo>
                    <a:pt x="3277082" y="1054100"/>
                  </a:lnTo>
                  <a:lnTo>
                    <a:pt x="3277933" y="1041400"/>
                  </a:lnTo>
                  <a:close/>
                </a:path>
                <a:path w="3456940" h="2036445">
                  <a:moveTo>
                    <a:pt x="3278746" y="101600"/>
                  </a:moveTo>
                  <a:lnTo>
                    <a:pt x="3276079" y="88900"/>
                  </a:lnTo>
                  <a:lnTo>
                    <a:pt x="3265360" y="88900"/>
                  </a:lnTo>
                  <a:lnTo>
                    <a:pt x="3260001" y="101600"/>
                  </a:lnTo>
                  <a:lnTo>
                    <a:pt x="3278746" y="101600"/>
                  </a:lnTo>
                  <a:close/>
                </a:path>
                <a:path w="3456940" h="2036445">
                  <a:moveTo>
                    <a:pt x="3279025" y="177800"/>
                  </a:moveTo>
                  <a:lnTo>
                    <a:pt x="3276079" y="165100"/>
                  </a:lnTo>
                  <a:lnTo>
                    <a:pt x="3269818" y="165100"/>
                  </a:lnTo>
                  <a:lnTo>
                    <a:pt x="3264471" y="177800"/>
                  </a:lnTo>
                  <a:lnTo>
                    <a:pt x="3279025" y="177800"/>
                  </a:lnTo>
                  <a:close/>
                </a:path>
                <a:path w="3456940" h="2036445">
                  <a:moveTo>
                    <a:pt x="3279648" y="1422400"/>
                  </a:moveTo>
                  <a:lnTo>
                    <a:pt x="3276079" y="1409700"/>
                  </a:lnTo>
                  <a:lnTo>
                    <a:pt x="3263138" y="1409700"/>
                  </a:lnTo>
                  <a:lnTo>
                    <a:pt x="3261791" y="1422400"/>
                  </a:lnTo>
                  <a:lnTo>
                    <a:pt x="3279648" y="1422400"/>
                  </a:lnTo>
                  <a:close/>
                </a:path>
                <a:path w="3456940" h="2036445">
                  <a:moveTo>
                    <a:pt x="3279648" y="304800"/>
                  </a:moveTo>
                  <a:lnTo>
                    <a:pt x="3273399" y="292100"/>
                  </a:lnTo>
                  <a:lnTo>
                    <a:pt x="3265474" y="292100"/>
                  </a:lnTo>
                  <a:lnTo>
                    <a:pt x="3260712" y="304800"/>
                  </a:lnTo>
                  <a:lnTo>
                    <a:pt x="3249295" y="304800"/>
                  </a:lnTo>
                  <a:lnTo>
                    <a:pt x="3251365" y="292100"/>
                  </a:lnTo>
                  <a:lnTo>
                    <a:pt x="3237687" y="292100"/>
                  </a:lnTo>
                  <a:lnTo>
                    <a:pt x="3233229" y="304800"/>
                  </a:lnTo>
                  <a:lnTo>
                    <a:pt x="3235909" y="317500"/>
                  </a:lnTo>
                  <a:lnTo>
                    <a:pt x="3258223" y="317500"/>
                  </a:lnTo>
                  <a:lnTo>
                    <a:pt x="3260001" y="330200"/>
                  </a:lnTo>
                  <a:lnTo>
                    <a:pt x="3274288" y="330200"/>
                  </a:lnTo>
                  <a:lnTo>
                    <a:pt x="3275177" y="317500"/>
                  </a:lnTo>
                  <a:lnTo>
                    <a:pt x="3268040" y="317500"/>
                  </a:lnTo>
                  <a:lnTo>
                    <a:pt x="3263569" y="317500"/>
                  </a:lnTo>
                  <a:lnTo>
                    <a:pt x="3268929" y="304800"/>
                  </a:lnTo>
                  <a:lnTo>
                    <a:pt x="3272498" y="304800"/>
                  </a:lnTo>
                  <a:lnTo>
                    <a:pt x="3268040" y="317500"/>
                  </a:lnTo>
                  <a:lnTo>
                    <a:pt x="3275177" y="304800"/>
                  </a:lnTo>
                  <a:lnTo>
                    <a:pt x="3279648" y="304800"/>
                  </a:lnTo>
                  <a:close/>
                </a:path>
                <a:path w="3456940" h="2036445">
                  <a:moveTo>
                    <a:pt x="3280537" y="1181100"/>
                  </a:moveTo>
                  <a:lnTo>
                    <a:pt x="3272498" y="1181100"/>
                  </a:lnTo>
                  <a:lnTo>
                    <a:pt x="3264890" y="1193800"/>
                  </a:lnTo>
                  <a:lnTo>
                    <a:pt x="3273399" y="1193800"/>
                  </a:lnTo>
                  <a:lnTo>
                    <a:pt x="3280537" y="1181100"/>
                  </a:lnTo>
                  <a:close/>
                </a:path>
                <a:path w="3456940" h="2036445">
                  <a:moveTo>
                    <a:pt x="3280537" y="1143000"/>
                  </a:moveTo>
                  <a:lnTo>
                    <a:pt x="3279089" y="1143000"/>
                  </a:lnTo>
                  <a:lnTo>
                    <a:pt x="3273628" y="1130300"/>
                  </a:lnTo>
                  <a:lnTo>
                    <a:pt x="3268929" y="1143000"/>
                  </a:lnTo>
                  <a:lnTo>
                    <a:pt x="3268713" y="1143000"/>
                  </a:lnTo>
                  <a:lnTo>
                    <a:pt x="3273450" y="1155700"/>
                  </a:lnTo>
                  <a:lnTo>
                    <a:pt x="3280537" y="1143000"/>
                  </a:lnTo>
                  <a:close/>
                </a:path>
                <a:path w="3456940" h="2036445">
                  <a:moveTo>
                    <a:pt x="3283216" y="1079500"/>
                  </a:moveTo>
                  <a:lnTo>
                    <a:pt x="3282137" y="1084580"/>
                  </a:lnTo>
                  <a:lnTo>
                    <a:pt x="3283216" y="1092200"/>
                  </a:lnTo>
                  <a:lnTo>
                    <a:pt x="3283216" y="1079500"/>
                  </a:lnTo>
                  <a:close/>
                </a:path>
                <a:path w="3456940" h="2036445">
                  <a:moveTo>
                    <a:pt x="3283216" y="127000"/>
                  </a:moveTo>
                  <a:lnTo>
                    <a:pt x="3277857" y="114300"/>
                  </a:lnTo>
                  <a:lnTo>
                    <a:pt x="3273399" y="127000"/>
                  </a:lnTo>
                  <a:lnTo>
                    <a:pt x="3268040" y="127000"/>
                  </a:lnTo>
                  <a:lnTo>
                    <a:pt x="3268040" y="139700"/>
                  </a:lnTo>
                  <a:lnTo>
                    <a:pt x="3282327" y="139700"/>
                  </a:lnTo>
                  <a:lnTo>
                    <a:pt x="3283216" y="127000"/>
                  </a:lnTo>
                  <a:close/>
                </a:path>
                <a:path w="3456940" h="2036445">
                  <a:moveTo>
                    <a:pt x="3283216" y="5359"/>
                  </a:moveTo>
                  <a:lnTo>
                    <a:pt x="3282327" y="4470"/>
                  </a:lnTo>
                  <a:lnTo>
                    <a:pt x="3280537" y="889"/>
                  </a:lnTo>
                  <a:lnTo>
                    <a:pt x="3280537" y="3568"/>
                  </a:lnTo>
                  <a:lnTo>
                    <a:pt x="3282327" y="5359"/>
                  </a:lnTo>
                  <a:lnTo>
                    <a:pt x="3283216" y="5359"/>
                  </a:lnTo>
                  <a:close/>
                </a:path>
                <a:path w="3456940" h="2036445">
                  <a:moveTo>
                    <a:pt x="3284994" y="850900"/>
                  </a:moveTo>
                  <a:lnTo>
                    <a:pt x="3279368" y="838200"/>
                  </a:lnTo>
                  <a:lnTo>
                    <a:pt x="3270440" y="838200"/>
                  </a:lnTo>
                  <a:lnTo>
                    <a:pt x="3269818" y="850900"/>
                  </a:lnTo>
                  <a:lnTo>
                    <a:pt x="3284994" y="850900"/>
                  </a:lnTo>
                  <a:close/>
                </a:path>
                <a:path w="3456940" h="2036445">
                  <a:moveTo>
                    <a:pt x="3285896" y="1498600"/>
                  </a:moveTo>
                  <a:lnTo>
                    <a:pt x="3282327" y="1498600"/>
                  </a:lnTo>
                  <a:lnTo>
                    <a:pt x="3283216" y="1511300"/>
                  </a:lnTo>
                  <a:lnTo>
                    <a:pt x="3284105" y="1511300"/>
                  </a:lnTo>
                  <a:lnTo>
                    <a:pt x="3285896" y="1498600"/>
                  </a:lnTo>
                  <a:close/>
                </a:path>
                <a:path w="3456940" h="2036445">
                  <a:moveTo>
                    <a:pt x="3286709" y="558800"/>
                  </a:moveTo>
                  <a:lnTo>
                    <a:pt x="3271075" y="558800"/>
                  </a:lnTo>
                  <a:lnTo>
                    <a:pt x="3274288" y="571500"/>
                  </a:lnTo>
                  <a:lnTo>
                    <a:pt x="3283216" y="571500"/>
                  </a:lnTo>
                  <a:lnTo>
                    <a:pt x="3285109" y="571500"/>
                  </a:lnTo>
                  <a:lnTo>
                    <a:pt x="3286709" y="558800"/>
                  </a:lnTo>
                  <a:close/>
                </a:path>
                <a:path w="3456940" h="2036445">
                  <a:moveTo>
                    <a:pt x="3286785" y="1117600"/>
                  </a:moveTo>
                  <a:lnTo>
                    <a:pt x="3269513" y="1117600"/>
                  </a:lnTo>
                  <a:lnTo>
                    <a:pt x="3271837" y="1130300"/>
                  </a:lnTo>
                  <a:lnTo>
                    <a:pt x="3273628" y="1130300"/>
                  </a:lnTo>
                  <a:lnTo>
                    <a:pt x="3284994" y="1130300"/>
                  </a:lnTo>
                  <a:lnTo>
                    <a:pt x="3286785" y="1117600"/>
                  </a:lnTo>
                  <a:close/>
                </a:path>
                <a:path w="3456940" h="2036445">
                  <a:moveTo>
                    <a:pt x="3287623" y="977900"/>
                  </a:moveTo>
                  <a:lnTo>
                    <a:pt x="3272167" y="977900"/>
                  </a:lnTo>
                  <a:lnTo>
                    <a:pt x="3272320" y="990600"/>
                  </a:lnTo>
                  <a:lnTo>
                    <a:pt x="3286556" y="990600"/>
                  </a:lnTo>
                  <a:lnTo>
                    <a:pt x="3287623" y="977900"/>
                  </a:lnTo>
                  <a:close/>
                </a:path>
                <a:path w="3456940" h="2036445">
                  <a:moveTo>
                    <a:pt x="3288576" y="1003300"/>
                  </a:moveTo>
                  <a:lnTo>
                    <a:pt x="3274136" y="1003300"/>
                  </a:lnTo>
                  <a:lnTo>
                    <a:pt x="3278416" y="1016000"/>
                  </a:lnTo>
                  <a:lnTo>
                    <a:pt x="3284207" y="1016000"/>
                  </a:lnTo>
                  <a:lnTo>
                    <a:pt x="3288576" y="1003300"/>
                  </a:lnTo>
                  <a:close/>
                </a:path>
                <a:path w="3456940" h="2036445">
                  <a:moveTo>
                    <a:pt x="3288576" y="495300"/>
                  </a:moveTo>
                  <a:lnTo>
                    <a:pt x="3279648" y="495300"/>
                  </a:lnTo>
                  <a:lnTo>
                    <a:pt x="3285896" y="482600"/>
                  </a:lnTo>
                  <a:lnTo>
                    <a:pt x="3271609" y="482600"/>
                  </a:lnTo>
                  <a:lnTo>
                    <a:pt x="3272498" y="469900"/>
                  </a:lnTo>
                  <a:lnTo>
                    <a:pt x="3265360" y="469900"/>
                  </a:lnTo>
                  <a:lnTo>
                    <a:pt x="3268929" y="457200"/>
                  </a:lnTo>
                  <a:lnTo>
                    <a:pt x="3258223" y="457200"/>
                  </a:lnTo>
                  <a:lnTo>
                    <a:pt x="3252863" y="444500"/>
                  </a:lnTo>
                  <a:lnTo>
                    <a:pt x="3251073" y="469900"/>
                  </a:lnTo>
                  <a:lnTo>
                    <a:pt x="3247796" y="469900"/>
                  </a:lnTo>
                  <a:lnTo>
                    <a:pt x="3247174" y="457200"/>
                  </a:lnTo>
                  <a:lnTo>
                    <a:pt x="3234118" y="457200"/>
                  </a:lnTo>
                  <a:lnTo>
                    <a:pt x="3235909" y="444500"/>
                  </a:lnTo>
                  <a:lnTo>
                    <a:pt x="3243046" y="444500"/>
                  </a:lnTo>
                  <a:lnTo>
                    <a:pt x="3244824" y="431800"/>
                  </a:lnTo>
                  <a:lnTo>
                    <a:pt x="3227870" y="431800"/>
                  </a:lnTo>
                  <a:lnTo>
                    <a:pt x="3228759" y="444500"/>
                  </a:lnTo>
                  <a:lnTo>
                    <a:pt x="3225190" y="444500"/>
                  </a:lnTo>
                  <a:lnTo>
                    <a:pt x="3221342" y="431800"/>
                  </a:lnTo>
                  <a:lnTo>
                    <a:pt x="3212465" y="431800"/>
                  </a:lnTo>
                  <a:lnTo>
                    <a:pt x="3208617" y="444500"/>
                  </a:lnTo>
                  <a:lnTo>
                    <a:pt x="3219831" y="444500"/>
                  </a:lnTo>
                  <a:lnTo>
                    <a:pt x="3218942" y="457200"/>
                  </a:lnTo>
                  <a:lnTo>
                    <a:pt x="3233229" y="457200"/>
                  </a:lnTo>
                  <a:lnTo>
                    <a:pt x="3230549" y="469900"/>
                  </a:lnTo>
                  <a:lnTo>
                    <a:pt x="3235909" y="469900"/>
                  </a:lnTo>
                  <a:lnTo>
                    <a:pt x="3239478" y="482600"/>
                  </a:lnTo>
                  <a:lnTo>
                    <a:pt x="3240367" y="482600"/>
                  </a:lnTo>
                  <a:lnTo>
                    <a:pt x="3249295" y="482600"/>
                  </a:lnTo>
                  <a:lnTo>
                    <a:pt x="3257321" y="469900"/>
                  </a:lnTo>
                  <a:lnTo>
                    <a:pt x="3258223" y="469900"/>
                  </a:lnTo>
                  <a:lnTo>
                    <a:pt x="3253752" y="482600"/>
                  </a:lnTo>
                  <a:lnTo>
                    <a:pt x="3268040" y="482600"/>
                  </a:lnTo>
                  <a:lnTo>
                    <a:pt x="3272498" y="495300"/>
                  </a:lnTo>
                  <a:lnTo>
                    <a:pt x="3268040" y="495300"/>
                  </a:lnTo>
                  <a:lnTo>
                    <a:pt x="3271609" y="508000"/>
                  </a:lnTo>
                  <a:lnTo>
                    <a:pt x="3282327" y="508000"/>
                  </a:lnTo>
                  <a:lnTo>
                    <a:pt x="3288576" y="495300"/>
                  </a:lnTo>
                  <a:close/>
                </a:path>
                <a:path w="3456940" h="2036445">
                  <a:moveTo>
                    <a:pt x="3289465" y="876300"/>
                  </a:moveTo>
                  <a:lnTo>
                    <a:pt x="3276968" y="876300"/>
                  </a:lnTo>
                  <a:lnTo>
                    <a:pt x="3279648" y="863600"/>
                  </a:lnTo>
                  <a:lnTo>
                    <a:pt x="3262909" y="863600"/>
                  </a:lnTo>
                  <a:lnTo>
                    <a:pt x="3266427" y="876300"/>
                  </a:lnTo>
                  <a:lnTo>
                    <a:pt x="3274149" y="876300"/>
                  </a:lnTo>
                  <a:lnTo>
                    <a:pt x="3276968" y="889000"/>
                  </a:lnTo>
                  <a:lnTo>
                    <a:pt x="3282467" y="889000"/>
                  </a:lnTo>
                  <a:lnTo>
                    <a:pt x="3289465" y="876300"/>
                  </a:lnTo>
                  <a:close/>
                </a:path>
                <a:path w="3456940" h="2036445">
                  <a:moveTo>
                    <a:pt x="3290112" y="711200"/>
                  </a:moveTo>
                  <a:lnTo>
                    <a:pt x="3277819" y="711200"/>
                  </a:lnTo>
                  <a:lnTo>
                    <a:pt x="3277857" y="698500"/>
                  </a:lnTo>
                  <a:lnTo>
                    <a:pt x="3269818" y="685800"/>
                  </a:lnTo>
                  <a:lnTo>
                    <a:pt x="3269818" y="698500"/>
                  </a:lnTo>
                  <a:lnTo>
                    <a:pt x="3266249" y="685800"/>
                  </a:lnTo>
                  <a:lnTo>
                    <a:pt x="3269818" y="685800"/>
                  </a:lnTo>
                  <a:lnTo>
                    <a:pt x="3280092" y="685800"/>
                  </a:lnTo>
                  <a:lnTo>
                    <a:pt x="3275546" y="673100"/>
                  </a:lnTo>
                  <a:lnTo>
                    <a:pt x="3264471" y="685800"/>
                  </a:lnTo>
                  <a:lnTo>
                    <a:pt x="3254654" y="685800"/>
                  </a:lnTo>
                  <a:lnTo>
                    <a:pt x="3253752" y="673100"/>
                  </a:lnTo>
                  <a:lnTo>
                    <a:pt x="3242157" y="673100"/>
                  </a:lnTo>
                  <a:lnTo>
                    <a:pt x="3239478" y="660400"/>
                  </a:lnTo>
                  <a:lnTo>
                    <a:pt x="3225190" y="660400"/>
                  </a:lnTo>
                  <a:lnTo>
                    <a:pt x="3228759" y="685800"/>
                  </a:lnTo>
                  <a:lnTo>
                    <a:pt x="3234118" y="673100"/>
                  </a:lnTo>
                  <a:lnTo>
                    <a:pt x="3238576" y="685800"/>
                  </a:lnTo>
                  <a:lnTo>
                    <a:pt x="3236798" y="685800"/>
                  </a:lnTo>
                  <a:lnTo>
                    <a:pt x="3217151" y="698500"/>
                  </a:lnTo>
                  <a:lnTo>
                    <a:pt x="3213887" y="698500"/>
                  </a:lnTo>
                  <a:lnTo>
                    <a:pt x="3209125" y="711200"/>
                  </a:lnTo>
                  <a:lnTo>
                    <a:pt x="3206445" y="711200"/>
                  </a:lnTo>
                  <a:lnTo>
                    <a:pt x="3208236" y="723900"/>
                  </a:lnTo>
                  <a:lnTo>
                    <a:pt x="3219170" y="723900"/>
                  </a:lnTo>
                  <a:lnTo>
                    <a:pt x="3220783" y="711200"/>
                  </a:lnTo>
                  <a:lnTo>
                    <a:pt x="3238576" y="711200"/>
                  </a:lnTo>
                  <a:lnTo>
                    <a:pt x="3245726" y="698500"/>
                  </a:lnTo>
                  <a:lnTo>
                    <a:pt x="3245726" y="685800"/>
                  </a:lnTo>
                  <a:lnTo>
                    <a:pt x="3252863" y="685800"/>
                  </a:lnTo>
                  <a:lnTo>
                    <a:pt x="3248406" y="698500"/>
                  </a:lnTo>
                  <a:lnTo>
                    <a:pt x="3263671" y="698500"/>
                  </a:lnTo>
                  <a:lnTo>
                    <a:pt x="3271494" y="711200"/>
                  </a:lnTo>
                  <a:lnTo>
                    <a:pt x="3275901" y="711200"/>
                  </a:lnTo>
                  <a:lnTo>
                    <a:pt x="3275177" y="723900"/>
                  </a:lnTo>
                  <a:lnTo>
                    <a:pt x="3264471" y="723900"/>
                  </a:lnTo>
                  <a:lnTo>
                    <a:pt x="3265360" y="736600"/>
                  </a:lnTo>
                  <a:lnTo>
                    <a:pt x="3266249" y="736600"/>
                  </a:lnTo>
                  <a:lnTo>
                    <a:pt x="3271609" y="749300"/>
                  </a:lnTo>
                  <a:lnTo>
                    <a:pt x="3276079" y="749300"/>
                  </a:lnTo>
                  <a:lnTo>
                    <a:pt x="3280537" y="736600"/>
                  </a:lnTo>
                  <a:lnTo>
                    <a:pt x="3281426" y="736600"/>
                  </a:lnTo>
                  <a:lnTo>
                    <a:pt x="3282327" y="723900"/>
                  </a:lnTo>
                  <a:lnTo>
                    <a:pt x="3287344" y="723900"/>
                  </a:lnTo>
                  <a:lnTo>
                    <a:pt x="3290112" y="711200"/>
                  </a:lnTo>
                  <a:close/>
                </a:path>
                <a:path w="3456940" h="2036445">
                  <a:moveTo>
                    <a:pt x="3290887" y="266700"/>
                  </a:moveTo>
                  <a:lnTo>
                    <a:pt x="3288576" y="254000"/>
                  </a:lnTo>
                  <a:lnTo>
                    <a:pt x="3277857" y="254000"/>
                  </a:lnTo>
                  <a:lnTo>
                    <a:pt x="3276079" y="241300"/>
                  </a:lnTo>
                  <a:lnTo>
                    <a:pt x="3270720" y="241300"/>
                  </a:lnTo>
                  <a:lnTo>
                    <a:pt x="3269818" y="228600"/>
                  </a:lnTo>
                  <a:lnTo>
                    <a:pt x="3252863" y="228600"/>
                  </a:lnTo>
                  <a:lnTo>
                    <a:pt x="3253752" y="241300"/>
                  </a:lnTo>
                  <a:lnTo>
                    <a:pt x="3261791" y="241300"/>
                  </a:lnTo>
                  <a:lnTo>
                    <a:pt x="3261512" y="254000"/>
                  </a:lnTo>
                  <a:lnTo>
                    <a:pt x="3276079" y="254000"/>
                  </a:lnTo>
                  <a:lnTo>
                    <a:pt x="3279787" y="266700"/>
                  </a:lnTo>
                  <a:lnTo>
                    <a:pt x="3275177" y="266700"/>
                  </a:lnTo>
                  <a:lnTo>
                    <a:pt x="3274491" y="279400"/>
                  </a:lnTo>
                  <a:lnTo>
                    <a:pt x="3277743" y="279400"/>
                  </a:lnTo>
                  <a:lnTo>
                    <a:pt x="3282835" y="292100"/>
                  </a:lnTo>
                  <a:lnTo>
                    <a:pt x="3287674" y="279400"/>
                  </a:lnTo>
                  <a:lnTo>
                    <a:pt x="3288461" y="279400"/>
                  </a:lnTo>
                  <a:lnTo>
                    <a:pt x="3283534" y="266700"/>
                  </a:lnTo>
                  <a:lnTo>
                    <a:pt x="3290887" y="266700"/>
                  </a:lnTo>
                  <a:close/>
                </a:path>
                <a:path w="3456940" h="2036445">
                  <a:moveTo>
                    <a:pt x="3290900" y="457200"/>
                  </a:moveTo>
                  <a:lnTo>
                    <a:pt x="3290354" y="457200"/>
                  </a:lnTo>
                  <a:lnTo>
                    <a:pt x="3279648" y="444500"/>
                  </a:lnTo>
                  <a:lnTo>
                    <a:pt x="3276079" y="457200"/>
                  </a:lnTo>
                  <a:lnTo>
                    <a:pt x="3276968" y="457200"/>
                  </a:lnTo>
                  <a:lnTo>
                    <a:pt x="3283953" y="469900"/>
                  </a:lnTo>
                  <a:lnTo>
                    <a:pt x="3288677" y="469900"/>
                  </a:lnTo>
                  <a:lnTo>
                    <a:pt x="3290900" y="457200"/>
                  </a:lnTo>
                  <a:close/>
                </a:path>
                <a:path w="3456940" h="2036445">
                  <a:moveTo>
                    <a:pt x="3291040" y="635000"/>
                  </a:moveTo>
                  <a:lnTo>
                    <a:pt x="3290354" y="622300"/>
                  </a:lnTo>
                  <a:lnTo>
                    <a:pt x="3288766" y="622300"/>
                  </a:lnTo>
                  <a:lnTo>
                    <a:pt x="3287014" y="609600"/>
                  </a:lnTo>
                  <a:lnTo>
                    <a:pt x="3273247" y="609600"/>
                  </a:lnTo>
                  <a:lnTo>
                    <a:pt x="3273958" y="622300"/>
                  </a:lnTo>
                  <a:lnTo>
                    <a:pt x="3266922" y="622300"/>
                  </a:lnTo>
                  <a:lnTo>
                    <a:pt x="3263798" y="609600"/>
                  </a:lnTo>
                  <a:lnTo>
                    <a:pt x="3252863" y="609600"/>
                  </a:lnTo>
                  <a:lnTo>
                    <a:pt x="3248406" y="622300"/>
                  </a:lnTo>
                  <a:lnTo>
                    <a:pt x="3257321" y="622300"/>
                  </a:lnTo>
                  <a:lnTo>
                    <a:pt x="3259112" y="635000"/>
                  </a:lnTo>
                  <a:lnTo>
                    <a:pt x="3271609" y="635000"/>
                  </a:lnTo>
                  <a:lnTo>
                    <a:pt x="3276968" y="622300"/>
                  </a:lnTo>
                  <a:lnTo>
                    <a:pt x="3277857" y="622300"/>
                  </a:lnTo>
                  <a:lnTo>
                    <a:pt x="3276079" y="635000"/>
                  </a:lnTo>
                  <a:lnTo>
                    <a:pt x="3275177" y="635000"/>
                  </a:lnTo>
                  <a:lnTo>
                    <a:pt x="3274288" y="647700"/>
                  </a:lnTo>
                  <a:lnTo>
                    <a:pt x="3270935" y="647700"/>
                  </a:lnTo>
                  <a:lnTo>
                    <a:pt x="3266922" y="660400"/>
                  </a:lnTo>
                  <a:lnTo>
                    <a:pt x="3265919" y="660400"/>
                  </a:lnTo>
                  <a:lnTo>
                    <a:pt x="3268929" y="673100"/>
                  </a:lnTo>
                  <a:lnTo>
                    <a:pt x="3275546" y="673100"/>
                  </a:lnTo>
                  <a:lnTo>
                    <a:pt x="3277463" y="673100"/>
                  </a:lnTo>
                  <a:lnTo>
                    <a:pt x="3280981" y="660400"/>
                  </a:lnTo>
                  <a:lnTo>
                    <a:pt x="3280486" y="660400"/>
                  </a:lnTo>
                  <a:lnTo>
                    <a:pt x="3276968" y="647700"/>
                  </a:lnTo>
                  <a:lnTo>
                    <a:pt x="3289795" y="647700"/>
                  </a:lnTo>
                  <a:lnTo>
                    <a:pt x="3291040" y="635000"/>
                  </a:lnTo>
                  <a:close/>
                </a:path>
                <a:path w="3456940" h="2036445">
                  <a:moveTo>
                    <a:pt x="3291243" y="76200"/>
                  </a:moveTo>
                  <a:lnTo>
                    <a:pt x="3288576" y="63500"/>
                  </a:lnTo>
                  <a:lnTo>
                    <a:pt x="3278746" y="76200"/>
                  </a:lnTo>
                  <a:lnTo>
                    <a:pt x="3275177" y="76200"/>
                  </a:lnTo>
                  <a:lnTo>
                    <a:pt x="3276968" y="88900"/>
                  </a:lnTo>
                  <a:lnTo>
                    <a:pt x="3289465" y="88900"/>
                  </a:lnTo>
                  <a:lnTo>
                    <a:pt x="3291243" y="76200"/>
                  </a:lnTo>
                  <a:close/>
                </a:path>
                <a:path w="3456940" h="2036445">
                  <a:moveTo>
                    <a:pt x="3291243" y="25400"/>
                  </a:moveTo>
                  <a:lnTo>
                    <a:pt x="3276968" y="25400"/>
                  </a:lnTo>
                  <a:lnTo>
                    <a:pt x="3275177" y="38100"/>
                  </a:lnTo>
                  <a:lnTo>
                    <a:pt x="3273869" y="38100"/>
                  </a:lnTo>
                  <a:lnTo>
                    <a:pt x="3272498" y="50800"/>
                  </a:lnTo>
                  <a:lnTo>
                    <a:pt x="3287064" y="50800"/>
                  </a:lnTo>
                  <a:lnTo>
                    <a:pt x="3287674" y="38100"/>
                  </a:lnTo>
                  <a:lnTo>
                    <a:pt x="3291243" y="38100"/>
                  </a:lnTo>
                  <a:lnTo>
                    <a:pt x="3291243" y="25400"/>
                  </a:lnTo>
                  <a:close/>
                </a:path>
                <a:path w="3456940" h="2036445">
                  <a:moveTo>
                    <a:pt x="3291522" y="330200"/>
                  </a:moveTo>
                  <a:lnTo>
                    <a:pt x="3275800" y="330200"/>
                  </a:lnTo>
                  <a:lnTo>
                    <a:pt x="3279648" y="342900"/>
                  </a:lnTo>
                  <a:lnTo>
                    <a:pt x="3290354" y="342900"/>
                  </a:lnTo>
                  <a:lnTo>
                    <a:pt x="3291522" y="330200"/>
                  </a:lnTo>
                  <a:close/>
                </a:path>
                <a:path w="3456940" h="2036445">
                  <a:moveTo>
                    <a:pt x="3292589" y="203200"/>
                  </a:moveTo>
                  <a:lnTo>
                    <a:pt x="3289160" y="190500"/>
                  </a:lnTo>
                  <a:lnTo>
                    <a:pt x="3275177" y="190500"/>
                  </a:lnTo>
                  <a:lnTo>
                    <a:pt x="3276968" y="203200"/>
                  </a:lnTo>
                  <a:lnTo>
                    <a:pt x="3273399" y="203200"/>
                  </a:lnTo>
                  <a:lnTo>
                    <a:pt x="3267151" y="215900"/>
                  </a:lnTo>
                  <a:lnTo>
                    <a:pt x="3268040" y="215900"/>
                  </a:lnTo>
                  <a:lnTo>
                    <a:pt x="3271609" y="228600"/>
                  </a:lnTo>
                  <a:lnTo>
                    <a:pt x="3280537" y="228600"/>
                  </a:lnTo>
                  <a:lnTo>
                    <a:pt x="3284105" y="215900"/>
                  </a:lnTo>
                  <a:lnTo>
                    <a:pt x="3287674" y="215900"/>
                  </a:lnTo>
                  <a:lnTo>
                    <a:pt x="3279648" y="203200"/>
                  </a:lnTo>
                  <a:lnTo>
                    <a:pt x="3292589" y="203200"/>
                  </a:lnTo>
                  <a:close/>
                </a:path>
                <a:path w="3456940" h="2036445">
                  <a:moveTo>
                    <a:pt x="3292754" y="1193800"/>
                  </a:moveTo>
                  <a:lnTo>
                    <a:pt x="3292144" y="1181100"/>
                  </a:lnTo>
                  <a:lnTo>
                    <a:pt x="3281426" y="1181100"/>
                  </a:lnTo>
                  <a:lnTo>
                    <a:pt x="3273399" y="1193800"/>
                  </a:lnTo>
                  <a:lnTo>
                    <a:pt x="3292754" y="1193800"/>
                  </a:lnTo>
                  <a:close/>
                </a:path>
                <a:path w="3456940" h="2036445">
                  <a:moveTo>
                    <a:pt x="3293033" y="368300"/>
                  </a:moveTo>
                  <a:lnTo>
                    <a:pt x="3283115" y="368300"/>
                  </a:lnTo>
                  <a:lnTo>
                    <a:pt x="3277971" y="381000"/>
                  </a:lnTo>
                  <a:lnTo>
                    <a:pt x="3293033" y="381000"/>
                  </a:lnTo>
                  <a:lnTo>
                    <a:pt x="3293033" y="368300"/>
                  </a:lnTo>
                  <a:close/>
                </a:path>
                <a:path w="3456940" h="2036445">
                  <a:moveTo>
                    <a:pt x="3293922" y="1460500"/>
                  </a:moveTo>
                  <a:lnTo>
                    <a:pt x="3293033" y="1460500"/>
                  </a:lnTo>
                  <a:lnTo>
                    <a:pt x="3287674" y="1447800"/>
                  </a:lnTo>
                  <a:lnTo>
                    <a:pt x="3286785" y="1447800"/>
                  </a:lnTo>
                  <a:lnTo>
                    <a:pt x="3279648" y="1460500"/>
                  </a:lnTo>
                  <a:lnTo>
                    <a:pt x="3285286" y="1473200"/>
                  </a:lnTo>
                  <a:lnTo>
                    <a:pt x="3293922" y="1460500"/>
                  </a:lnTo>
                  <a:close/>
                </a:path>
                <a:path w="3456940" h="2036445">
                  <a:moveTo>
                    <a:pt x="3294824" y="304800"/>
                  </a:moveTo>
                  <a:lnTo>
                    <a:pt x="3280511" y="304800"/>
                  </a:lnTo>
                  <a:lnTo>
                    <a:pt x="3283889" y="317500"/>
                  </a:lnTo>
                  <a:lnTo>
                    <a:pt x="3289604" y="317500"/>
                  </a:lnTo>
                  <a:lnTo>
                    <a:pt x="3294824" y="304800"/>
                  </a:lnTo>
                  <a:close/>
                </a:path>
                <a:path w="3456940" h="2036445">
                  <a:moveTo>
                    <a:pt x="3295015" y="825500"/>
                  </a:moveTo>
                  <a:lnTo>
                    <a:pt x="3280206" y="825500"/>
                  </a:lnTo>
                  <a:lnTo>
                    <a:pt x="3279737" y="838200"/>
                  </a:lnTo>
                  <a:lnTo>
                    <a:pt x="3293262" y="838200"/>
                  </a:lnTo>
                  <a:lnTo>
                    <a:pt x="3295015" y="825500"/>
                  </a:lnTo>
                  <a:close/>
                </a:path>
                <a:path w="3456940" h="2036445">
                  <a:moveTo>
                    <a:pt x="3297491" y="1473200"/>
                  </a:moveTo>
                  <a:lnTo>
                    <a:pt x="3293148" y="1473200"/>
                  </a:lnTo>
                  <a:lnTo>
                    <a:pt x="3292792" y="1485900"/>
                  </a:lnTo>
                  <a:lnTo>
                    <a:pt x="3295713" y="1485900"/>
                  </a:lnTo>
                  <a:lnTo>
                    <a:pt x="3297491" y="1473200"/>
                  </a:lnTo>
                  <a:close/>
                </a:path>
                <a:path w="3456940" h="2036445">
                  <a:moveTo>
                    <a:pt x="3297491" y="241300"/>
                  </a:moveTo>
                  <a:lnTo>
                    <a:pt x="3297402" y="228600"/>
                  </a:lnTo>
                  <a:lnTo>
                    <a:pt x="3283216" y="228600"/>
                  </a:lnTo>
                  <a:lnTo>
                    <a:pt x="3283064" y="241300"/>
                  </a:lnTo>
                  <a:lnTo>
                    <a:pt x="3297491" y="241300"/>
                  </a:lnTo>
                  <a:close/>
                </a:path>
                <a:path w="3456940" h="2036445">
                  <a:moveTo>
                    <a:pt x="3299193" y="1155700"/>
                  </a:moveTo>
                  <a:lnTo>
                    <a:pt x="3282924" y="1155700"/>
                  </a:lnTo>
                  <a:lnTo>
                    <a:pt x="3285553" y="1168400"/>
                  </a:lnTo>
                  <a:lnTo>
                    <a:pt x="3296602" y="1168400"/>
                  </a:lnTo>
                  <a:lnTo>
                    <a:pt x="3299193" y="1155700"/>
                  </a:lnTo>
                  <a:close/>
                </a:path>
                <a:path w="3456940" h="2036445">
                  <a:moveTo>
                    <a:pt x="3301987" y="165100"/>
                  </a:moveTo>
                  <a:lnTo>
                    <a:pt x="3290024" y="165100"/>
                  </a:lnTo>
                  <a:lnTo>
                    <a:pt x="3292144" y="152400"/>
                  </a:lnTo>
                  <a:lnTo>
                    <a:pt x="3276968" y="152400"/>
                  </a:lnTo>
                  <a:lnTo>
                    <a:pt x="3277857" y="165100"/>
                  </a:lnTo>
                  <a:lnTo>
                    <a:pt x="3285985" y="165100"/>
                  </a:lnTo>
                  <a:lnTo>
                    <a:pt x="3289579" y="177800"/>
                  </a:lnTo>
                  <a:lnTo>
                    <a:pt x="3300171" y="177800"/>
                  </a:lnTo>
                  <a:lnTo>
                    <a:pt x="3301987" y="165100"/>
                  </a:lnTo>
                  <a:close/>
                </a:path>
                <a:path w="3456940" h="2036445">
                  <a:moveTo>
                    <a:pt x="3302851" y="685800"/>
                  </a:moveTo>
                  <a:lnTo>
                    <a:pt x="3300171" y="673100"/>
                  </a:lnTo>
                  <a:lnTo>
                    <a:pt x="3286785" y="673100"/>
                  </a:lnTo>
                  <a:lnTo>
                    <a:pt x="3285604" y="685800"/>
                  </a:lnTo>
                  <a:lnTo>
                    <a:pt x="3302851" y="685800"/>
                  </a:lnTo>
                  <a:close/>
                </a:path>
                <a:path w="3456940" h="2036445">
                  <a:moveTo>
                    <a:pt x="3303511" y="1358900"/>
                  </a:moveTo>
                  <a:lnTo>
                    <a:pt x="3282327" y="1358900"/>
                  </a:lnTo>
                  <a:lnTo>
                    <a:pt x="3279648" y="1346200"/>
                  </a:lnTo>
                  <a:lnTo>
                    <a:pt x="3272891" y="1333500"/>
                  </a:lnTo>
                  <a:lnTo>
                    <a:pt x="3267811" y="1346200"/>
                  </a:lnTo>
                  <a:lnTo>
                    <a:pt x="3265081" y="1346200"/>
                  </a:lnTo>
                  <a:lnTo>
                    <a:pt x="3265360" y="1358900"/>
                  </a:lnTo>
                  <a:lnTo>
                    <a:pt x="3273260" y="1358900"/>
                  </a:lnTo>
                  <a:lnTo>
                    <a:pt x="3276079" y="1371600"/>
                  </a:lnTo>
                  <a:lnTo>
                    <a:pt x="3280537" y="1371600"/>
                  </a:lnTo>
                  <a:lnTo>
                    <a:pt x="3278263" y="1384300"/>
                  </a:lnTo>
                  <a:lnTo>
                    <a:pt x="3271609" y="1384300"/>
                  </a:lnTo>
                  <a:lnTo>
                    <a:pt x="3267151" y="1397000"/>
                  </a:lnTo>
                  <a:lnTo>
                    <a:pt x="3283216" y="1397000"/>
                  </a:lnTo>
                  <a:lnTo>
                    <a:pt x="3282327" y="1409700"/>
                  </a:lnTo>
                  <a:lnTo>
                    <a:pt x="3298393" y="1409700"/>
                  </a:lnTo>
                  <a:lnTo>
                    <a:pt x="3297491" y="1397000"/>
                  </a:lnTo>
                  <a:lnTo>
                    <a:pt x="3285998" y="1397000"/>
                  </a:lnTo>
                  <a:lnTo>
                    <a:pt x="3289363" y="1384300"/>
                  </a:lnTo>
                  <a:lnTo>
                    <a:pt x="3294469" y="1384300"/>
                  </a:lnTo>
                  <a:lnTo>
                    <a:pt x="3292030" y="1371600"/>
                  </a:lnTo>
                  <a:lnTo>
                    <a:pt x="3302851" y="1371600"/>
                  </a:lnTo>
                  <a:lnTo>
                    <a:pt x="3303511" y="1358900"/>
                  </a:lnTo>
                  <a:close/>
                </a:path>
                <a:path w="3456940" h="2036445">
                  <a:moveTo>
                    <a:pt x="3303638" y="393700"/>
                  </a:moveTo>
                  <a:lnTo>
                    <a:pt x="3288576" y="393700"/>
                  </a:lnTo>
                  <a:lnTo>
                    <a:pt x="3288512" y="406400"/>
                  </a:lnTo>
                  <a:lnTo>
                    <a:pt x="3284105" y="406400"/>
                  </a:lnTo>
                  <a:lnTo>
                    <a:pt x="3282327" y="419100"/>
                  </a:lnTo>
                  <a:lnTo>
                    <a:pt x="3275177" y="419100"/>
                  </a:lnTo>
                  <a:lnTo>
                    <a:pt x="3278746" y="406400"/>
                  </a:lnTo>
                  <a:lnTo>
                    <a:pt x="3261791" y="406400"/>
                  </a:lnTo>
                  <a:lnTo>
                    <a:pt x="3261791" y="419100"/>
                  </a:lnTo>
                  <a:lnTo>
                    <a:pt x="3272574" y="419100"/>
                  </a:lnTo>
                  <a:lnTo>
                    <a:pt x="3271278" y="431800"/>
                  </a:lnTo>
                  <a:lnTo>
                    <a:pt x="3287674" y="431800"/>
                  </a:lnTo>
                  <a:lnTo>
                    <a:pt x="3292144" y="419100"/>
                  </a:lnTo>
                  <a:lnTo>
                    <a:pt x="3291243" y="431800"/>
                  </a:lnTo>
                  <a:lnTo>
                    <a:pt x="3299282" y="419100"/>
                  </a:lnTo>
                  <a:lnTo>
                    <a:pt x="3297491" y="406400"/>
                  </a:lnTo>
                  <a:lnTo>
                    <a:pt x="3301073" y="406400"/>
                  </a:lnTo>
                  <a:lnTo>
                    <a:pt x="3303638" y="393700"/>
                  </a:lnTo>
                  <a:close/>
                </a:path>
                <a:path w="3456940" h="2036445">
                  <a:moveTo>
                    <a:pt x="3304641" y="1079500"/>
                  </a:moveTo>
                  <a:lnTo>
                    <a:pt x="3303740" y="1066800"/>
                  </a:lnTo>
                  <a:lnTo>
                    <a:pt x="3294824" y="1066800"/>
                  </a:lnTo>
                  <a:lnTo>
                    <a:pt x="3294329" y="1054100"/>
                  </a:lnTo>
                  <a:lnTo>
                    <a:pt x="3283648" y="1054100"/>
                  </a:lnTo>
                  <a:lnTo>
                    <a:pt x="3279648" y="1066800"/>
                  </a:lnTo>
                  <a:lnTo>
                    <a:pt x="3268040" y="1066800"/>
                  </a:lnTo>
                  <a:lnTo>
                    <a:pt x="3271418" y="1079500"/>
                  </a:lnTo>
                  <a:lnTo>
                    <a:pt x="3268040" y="1079500"/>
                  </a:lnTo>
                  <a:lnTo>
                    <a:pt x="3267151" y="1092200"/>
                  </a:lnTo>
                  <a:lnTo>
                    <a:pt x="3265957" y="1092200"/>
                  </a:lnTo>
                  <a:lnTo>
                    <a:pt x="3265690" y="1104900"/>
                  </a:lnTo>
                  <a:lnTo>
                    <a:pt x="3280537" y="1104900"/>
                  </a:lnTo>
                  <a:lnTo>
                    <a:pt x="3280537" y="1092200"/>
                  </a:lnTo>
                  <a:lnTo>
                    <a:pt x="3282137" y="1084580"/>
                  </a:lnTo>
                  <a:lnTo>
                    <a:pt x="3281426" y="1079500"/>
                  </a:lnTo>
                  <a:lnTo>
                    <a:pt x="3280841" y="1079500"/>
                  </a:lnTo>
                  <a:lnTo>
                    <a:pt x="3283216" y="1066800"/>
                  </a:lnTo>
                  <a:lnTo>
                    <a:pt x="3290354" y="1066800"/>
                  </a:lnTo>
                  <a:lnTo>
                    <a:pt x="3289465" y="1079500"/>
                  </a:lnTo>
                  <a:lnTo>
                    <a:pt x="3304641" y="1079500"/>
                  </a:lnTo>
                  <a:close/>
                </a:path>
                <a:path w="3456940" h="2036445">
                  <a:moveTo>
                    <a:pt x="3304857" y="355600"/>
                  </a:moveTo>
                  <a:lnTo>
                    <a:pt x="3304298" y="342900"/>
                  </a:lnTo>
                  <a:lnTo>
                    <a:pt x="3290468" y="342900"/>
                  </a:lnTo>
                  <a:lnTo>
                    <a:pt x="3289389" y="355600"/>
                  </a:lnTo>
                  <a:lnTo>
                    <a:pt x="3304857" y="355600"/>
                  </a:lnTo>
                  <a:close/>
                </a:path>
                <a:path w="3456940" h="2036445">
                  <a:moveTo>
                    <a:pt x="3305302" y="1092200"/>
                  </a:moveTo>
                  <a:lnTo>
                    <a:pt x="3291243" y="1092200"/>
                  </a:lnTo>
                  <a:lnTo>
                    <a:pt x="3289566" y="1104900"/>
                  </a:lnTo>
                  <a:lnTo>
                    <a:pt x="3303740" y="1104900"/>
                  </a:lnTo>
                  <a:lnTo>
                    <a:pt x="3305302" y="1092200"/>
                  </a:lnTo>
                  <a:close/>
                </a:path>
                <a:path w="3456940" h="2036445">
                  <a:moveTo>
                    <a:pt x="3306419" y="787400"/>
                  </a:moveTo>
                  <a:lnTo>
                    <a:pt x="3303740" y="787400"/>
                  </a:lnTo>
                  <a:lnTo>
                    <a:pt x="3295713" y="774700"/>
                  </a:lnTo>
                  <a:lnTo>
                    <a:pt x="3276079" y="774700"/>
                  </a:lnTo>
                  <a:lnTo>
                    <a:pt x="3279648" y="787400"/>
                  </a:lnTo>
                  <a:lnTo>
                    <a:pt x="3290354" y="787400"/>
                  </a:lnTo>
                  <a:lnTo>
                    <a:pt x="3287674" y="800100"/>
                  </a:lnTo>
                  <a:lnTo>
                    <a:pt x="3291522" y="800100"/>
                  </a:lnTo>
                  <a:lnTo>
                    <a:pt x="3288347" y="812800"/>
                  </a:lnTo>
                  <a:lnTo>
                    <a:pt x="3306419" y="812800"/>
                  </a:lnTo>
                  <a:lnTo>
                    <a:pt x="3301073" y="800100"/>
                  </a:lnTo>
                  <a:lnTo>
                    <a:pt x="3304641" y="800100"/>
                  </a:lnTo>
                  <a:lnTo>
                    <a:pt x="3306419" y="787400"/>
                  </a:lnTo>
                  <a:close/>
                </a:path>
                <a:path w="3456940" h="2036445">
                  <a:moveTo>
                    <a:pt x="3306711" y="977900"/>
                  </a:moveTo>
                  <a:lnTo>
                    <a:pt x="3293033" y="977900"/>
                  </a:lnTo>
                  <a:lnTo>
                    <a:pt x="3290582" y="990600"/>
                  </a:lnTo>
                  <a:lnTo>
                    <a:pt x="3304641" y="990600"/>
                  </a:lnTo>
                  <a:lnTo>
                    <a:pt x="3306711" y="977900"/>
                  </a:lnTo>
                  <a:close/>
                </a:path>
                <a:path w="3456940" h="2036445">
                  <a:moveTo>
                    <a:pt x="3307321" y="59016"/>
                  </a:moveTo>
                  <a:lnTo>
                    <a:pt x="3305530" y="54546"/>
                  </a:lnTo>
                  <a:lnTo>
                    <a:pt x="3302851" y="50076"/>
                  </a:lnTo>
                  <a:lnTo>
                    <a:pt x="3301073" y="45605"/>
                  </a:lnTo>
                  <a:lnTo>
                    <a:pt x="3298393" y="45605"/>
                  </a:lnTo>
                  <a:lnTo>
                    <a:pt x="3293033" y="54546"/>
                  </a:lnTo>
                  <a:lnTo>
                    <a:pt x="3298393" y="59905"/>
                  </a:lnTo>
                  <a:lnTo>
                    <a:pt x="3307321" y="59016"/>
                  </a:lnTo>
                  <a:close/>
                </a:path>
                <a:path w="3456940" h="2036445">
                  <a:moveTo>
                    <a:pt x="3307473" y="952500"/>
                  </a:moveTo>
                  <a:lnTo>
                    <a:pt x="3305530" y="939800"/>
                  </a:lnTo>
                  <a:lnTo>
                    <a:pt x="3293262" y="939800"/>
                  </a:lnTo>
                  <a:lnTo>
                    <a:pt x="3291217" y="952500"/>
                  </a:lnTo>
                  <a:lnTo>
                    <a:pt x="3288576" y="952500"/>
                  </a:lnTo>
                  <a:lnTo>
                    <a:pt x="3290354" y="939800"/>
                  </a:lnTo>
                  <a:lnTo>
                    <a:pt x="3284994" y="939800"/>
                  </a:lnTo>
                  <a:lnTo>
                    <a:pt x="3287115" y="927100"/>
                  </a:lnTo>
                  <a:lnTo>
                    <a:pt x="3266249" y="927100"/>
                  </a:lnTo>
                  <a:lnTo>
                    <a:pt x="3276079" y="939800"/>
                  </a:lnTo>
                  <a:lnTo>
                    <a:pt x="3274136" y="939800"/>
                  </a:lnTo>
                  <a:lnTo>
                    <a:pt x="3275965" y="952500"/>
                  </a:lnTo>
                  <a:lnTo>
                    <a:pt x="3282099" y="952500"/>
                  </a:lnTo>
                  <a:lnTo>
                    <a:pt x="3280397" y="965200"/>
                  </a:lnTo>
                  <a:lnTo>
                    <a:pt x="3297491" y="965200"/>
                  </a:lnTo>
                  <a:lnTo>
                    <a:pt x="3295713" y="952500"/>
                  </a:lnTo>
                  <a:lnTo>
                    <a:pt x="3307473" y="952500"/>
                  </a:lnTo>
                  <a:close/>
                </a:path>
                <a:path w="3456940" h="2036445">
                  <a:moveTo>
                    <a:pt x="3308210" y="1181100"/>
                  </a:moveTo>
                  <a:lnTo>
                    <a:pt x="3302851" y="1181100"/>
                  </a:lnTo>
                  <a:lnTo>
                    <a:pt x="3301962" y="1168400"/>
                  </a:lnTo>
                  <a:lnTo>
                    <a:pt x="3293922" y="1181100"/>
                  </a:lnTo>
                  <a:lnTo>
                    <a:pt x="3293033" y="1181100"/>
                  </a:lnTo>
                  <a:lnTo>
                    <a:pt x="3297491" y="1193800"/>
                  </a:lnTo>
                  <a:lnTo>
                    <a:pt x="3304641" y="1193800"/>
                  </a:lnTo>
                  <a:lnTo>
                    <a:pt x="3308210" y="1181100"/>
                  </a:lnTo>
                  <a:close/>
                </a:path>
                <a:path w="3456940" h="2036445">
                  <a:moveTo>
                    <a:pt x="3308362" y="1130300"/>
                  </a:moveTo>
                  <a:lnTo>
                    <a:pt x="3305645" y="1117600"/>
                  </a:lnTo>
                  <a:lnTo>
                    <a:pt x="3300412" y="1117600"/>
                  </a:lnTo>
                  <a:lnTo>
                    <a:pt x="3293922" y="1130300"/>
                  </a:lnTo>
                  <a:lnTo>
                    <a:pt x="3308362" y="1130300"/>
                  </a:lnTo>
                  <a:close/>
                </a:path>
                <a:path w="3456940" h="2036445">
                  <a:moveTo>
                    <a:pt x="3309099" y="1219200"/>
                  </a:moveTo>
                  <a:lnTo>
                    <a:pt x="3303740" y="1206500"/>
                  </a:lnTo>
                  <a:lnTo>
                    <a:pt x="3290354" y="1206500"/>
                  </a:lnTo>
                  <a:lnTo>
                    <a:pt x="3292144" y="1219200"/>
                  </a:lnTo>
                  <a:lnTo>
                    <a:pt x="3309099" y="1219200"/>
                  </a:lnTo>
                  <a:close/>
                </a:path>
                <a:path w="3456940" h="2036445">
                  <a:moveTo>
                    <a:pt x="3309988" y="88900"/>
                  </a:moveTo>
                  <a:lnTo>
                    <a:pt x="3309391" y="76200"/>
                  </a:lnTo>
                  <a:lnTo>
                    <a:pt x="3304527" y="63500"/>
                  </a:lnTo>
                  <a:lnTo>
                    <a:pt x="3298825" y="76200"/>
                  </a:lnTo>
                  <a:lnTo>
                    <a:pt x="3295713" y="76200"/>
                  </a:lnTo>
                  <a:lnTo>
                    <a:pt x="3301962" y="88900"/>
                  </a:lnTo>
                  <a:lnTo>
                    <a:pt x="3309988" y="88900"/>
                  </a:lnTo>
                  <a:close/>
                </a:path>
                <a:path w="3456940" h="2036445">
                  <a:moveTo>
                    <a:pt x="3310128" y="203200"/>
                  </a:moveTo>
                  <a:lnTo>
                    <a:pt x="3294824" y="203200"/>
                  </a:lnTo>
                  <a:lnTo>
                    <a:pt x="3296170" y="215900"/>
                  </a:lnTo>
                  <a:lnTo>
                    <a:pt x="3309099" y="215900"/>
                  </a:lnTo>
                  <a:lnTo>
                    <a:pt x="3310128" y="203200"/>
                  </a:lnTo>
                  <a:close/>
                </a:path>
                <a:path w="3456940" h="2036445">
                  <a:moveTo>
                    <a:pt x="3310801" y="1244600"/>
                  </a:moveTo>
                  <a:lnTo>
                    <a:pt x="3308210" y="1231900"/>
                  </a:lnTo>
                  <a:lnTo>
                    <a:pt x="3297491" y="1231900"/>
                  </a:lnTo>
                  <a:lnTo>
                    <a:pt x="3293745" y="1239520"/>
                  </a:lnTo>
                  <a:lnTo>
                    <a:pt x="3293033" y="1244600"/>
                  </a:lnTo>
                  <a:lnTo>
                    <a:pt x="3291243" y="1244600"/>
                  </a:lnTo>
                  <a:lnTo>
                    <a:pt x="3293745" y="1239520"/>
                  </a:lnTo>
                  <a:lnTo>
                    <a:pt x="3294824" y="1231900"/>
                  </a:lnTo>
                  <a:lnTo>
                    <a:pt x="3296602" y="1231900"/>
                  </a:lnTo>
                  <a:lnTo>
                    <a:pt x="3291243" y="1219200"/>
                  </a:lnTo>
                  <a:lnTo>
                    <a:pt x="3282327" y="1219200"/>
                  </a:lnTo>
                  <a:lnTo>
                    <a:pt x="3282327" y="1231900"/>
                  </a:lnTo>
                  <a:lnTo>
                    <a:pt x="3287674" y="1244600"/>
                  </a:lnTo>
                  <a:lnTo>
                    <a:pt x="3285896" y="1244600"/>
                  </a:lnTo>
                  <a:lnTo>
                    <a:pt x="3284105" y="1257300"/>
                  </a:lnTo>
                  <a:lnTo>
                    <a:pt x="3282238" y="1270000"/>
                  </a:lnTo>
                  <a:lnTo>
                    <a:pt x="3276968" y="1270000"/>
                  </a:lnTo>
                  <a:lnTo>
                    <a:pt x="3281426" y="1282700"/>
                  </a:lnTo>
                  <a:lnTo>
                    <a:pt x="3305530" y="1282700"/>
                  </a:lnTo>
                  <a:lnTo>
                    <a:pt x="3305530" y="1270000"/>
                  </a:lnTo>
                  <a:lnTo>
                    <a:pt x="3297047" y="1270000"/>
                  </a:lnTo>
                  <a:lnTo>
                    <a:pt x="3298914" y="1257300"/>
                  </a:lnTo>
                  <a:lnTo>
                    <a:pt x="3296602" y="1244600"/>
                  </a:lnTo>
                  <a:lnTo>
                    <a:pt x="3297491" y="1244600"/>
                  </a:lnTo>
                  <a:lnTo>
                    <a:pt x="3305949" y="1257300"/>
                  </a:lnTo>
                  <a:lnTo>
                    <a:pt x="3310217" y="1244600"/>
                  </a:lnTo>
                  <a:lnTo>
                    <a:pt x="3310801" y="1244600"/>
                  </a:lnTo>
                  <a:close/>
                </a:path>
                <a:path w="3456940" h="2036445">
                  <a:moveTo>
                    <a:pt x="3311067" y="330200"/>
                  </a:moveTo>
                  <a:lnTo>
                    <a:pt x="3308210" y="317500"/>
                  </a:lnTo>
                  <a:lnTo>
                    <a:pt x="3297605" y="317500"/>
                  </a:lnTo>
                  <a:lnTo>
                    <a:pt x="3296539" y="330200"/>
                  </a:lnTo>
                  <a:lnTo>
                    <a:pt x="3311067" y="330200"/>
                  </a:lnTo>
                  <a:close/>
                </a:path>
                <a:path w="3456940" h="2036445">
                  <a:moveTo>
                    <a:pt x="3311779" y="1435100"/>
                  </a:moveTo>
                  <a:lnTo>
                    <a:pt x="3306419" y="1435100"/>
                  </a:lnTo>
                  <a:lnTo>
                    <a:pt x="3306419" y="1422400"/>
                  </a:lnTo>
                  <a:lnTo>
                    <a:pt x="3292144" y="1422400"/>
                  </a:lnTo>
                  <a:lnTo>
                    <a:pt x="3287674" y="1435100"/>
                  </a:lnTo>
                  <a:lnTo>
                    <a:pt x="3298393" y="1435100"/>
                  </a:lnTo>
                  <a:lnTo>
                    <a:pt x="3294824" y="1447800"/>
                  </a:lnTo>
                  <a:lnTo>
                    <a:pt x="3309988" y="1447800"/>
                  </a:lnTo>
                  <a:lnTo>
                    <a:pt x="3311779" y="1435100"/>
                  </a:lnTo>
                  <a:close/>
                </a:path>
                <a:path w="3456940" h="2036445">
                  <a:moveTo>
                    <a:pt x="3316236" y="292100"/>
                  </a:moveTo>
                  <a:lnTo>
                    <a:pt x="3315893" y="279400"/>
                  </a:lnTo>
                  <a:lnTo>
                    <a:pt x="3301962" y="279400"/>
                  </a:lnTo>
                  <a:lnTo>
                    <a:pt x="3301428" y="292100"/>
                  </a:lnTo>
                  <a:lnTo>
                    <a:pt x="3316236" y="292100"/>
                  </a:lnTo>
                  <a:close/>
                </a:path>
                <a:path w="3456940" h="2036445">
                  <a:moveTo>
                    <a:pt x="3316643" y="622300"/>
                  </a:moveTo>
                  <a:lnTo>
                    <a:pt x="3316236" y="609600"/>
                  </a:lnTo>
                  <a:lnTo>
                    <a:pt x="3308870" y="609600"/>
                  </a:lnTo>
                  <a:lnTo>
                    <a:pt x="3308324" y="596900"/>
                  </a:lnTo>
                  <a:lnTo>
                    <a:pt x="3293922" y="596900"/>
                  </a:lnTo>
                  <a:lnTo>
                    <a:pt x="3293922" y="609600"/>
                  </a:lnTo>
                  <a:lnTo>
                    <a:pt x="3304641" y="609600"/>
                  </a:lnTo>
                  <a:lnTo>
                    <a:pt x="3301962" y="622300"/>
                  </a:lnTo>
                  <a:lnTo>
                    <a:pt x="3316643" y="622300"/>
                  </a:lnTo>
                  <a:close/>
                </a:path>
                <a:path w="3456940" h="2036445">
                  <a:moveTo>
                    <a:pt x="3317138" y="520700"/>
                  </a:moveTo>
                  <a:lnTo>
                    <a:pt x="3302851" y="520700"/>
                  </a:lnTo>
                  <a:lnTo>
                    <a:pt x="3296602" y="508000"/>
                  </a:lnTo>
                  <a:lnTo>
                    <a:pt x="3283216" y="508000"/>
                  </a:lnTo>
                  <a:lnTo>
                    <a:pt x="3285896" y="520700"/>
                  </a:lnTo>
                  <a:lnTo>
                    <a:pt x="3301073" y="520700"/>
                  </a:lnTo>
                  <a:lnTo>
                    <a:pt x="3305530" y="533400"/>
                  </a:lnTo>
                  <a:lnTo>
                    <a:pt x="3312668" y="533400"/>
                  </a:lnTo>
                  <a:lnTo>
                    <a:pt x="3317138" y="520700"/>
                  </a:lnTo>
                  <a:close/>
                </a:path>
                <a:path w="3456940" h="2036445">
                  <a:moveTo>
                    <a:pt x="3318027" y="660400"/>
                  </a:moveTo>
                  <a:lnTo>
                    <a:pt x="3314458" y="660400"/>
                  </a:lnTo>
                  <a:lnTo>
                    <a:pt x="3313569" y="647700"/>
                  </a:lnTo>
                  <a:lnTo>
                    <a:pt x="3296158" y="647700"/>
                  </a:lnTo>
                  <a:lnTo>
                    <a:pt x="3297440" y="660400"/>
                  </a:lnTo>
                  <a:lnTo>
                    <a:pt x="3300387" y="660400"/>
                  </a:lnTo>
                  <a:lnTo>
                    <a:pt x="3300958" y="673100"/>
                  </a:lnTo>
                  <a:lnTo>
                    <a:pt x="3313569" y="673100"/>
                  </a:lnTo>
                  <a:lnTo>
                    <a:pt x="3318027" y="660400"/>
                  </a:lnTo>
                  <a:close/>
                </a:path>
                <a:path w="3456940" h="2036445">
                  <a:moveTo>
                    <a:pt x="3318916" y="84950"/>
                  </a:moveTo>
                  <a:lnTo>
                    <a:pt x="3318027" y="81368"/>
                  </a:lnTo>
                  <a:lnTo>
                    <a:pt x="3314458" y="74218"/>
                  </a:lnTo>
                  <a:lnTo>
                    <a:pt x="3313569" y="76009"/>
                  </a:lnTo>
                  <a:lnTo>
                    <a:pt x="3312668" y="79578"/>
                  </a:lnTo>
                  <a:lnTo>
                    <a:pt x="3314458" y="84048"/>
                  </a:lnTo>
                  <a:lnTo>
                    <a:pt x="3316236" y="84048"/>
                  </a:lnTo>
                  <a:lnTo>
                    <a:pt x="3317138" y="84950"/>
                  </a:lnTo>
                  <a:lnTo>
                    <a:pt x="3318916" y="84950"/>
                  </a:lnTo>
                  <a:close/>
                </a:path>
                <a:path w="3456940" h="2036445">
                  <a:moveTo>
                    <a:pt x="3319818" y="1003300"/>
                  </a:moveTo>
                  <a:lnTo>
                    <a:pt x="3311779" y="1003300"/>
                  </a:lnTo>
                  <a:lnTo>
                    <a:pt x="3304641" y="1016000"/>
                  </a:lnTo>
                  <a:lnTo>
                    <a:pt x="3286785" y="1016000"/>
                  </a:lnTo>
                  <a:lnTo>
                    <a:pt x="3285718" y="1028700"/>
                  </a:lnTo>
                  <a:lnTo>
                    <a:pt x="3291306" y="1028700"/>
                  </a:lnTo>
                  <a:lnTo>
                    <a:pt x="3299282" y="1041400"/>
                  </a:lnTo>
                  <a:lnTo>
                    <a:pt x="3316236" y="1041400"/>
                  </a:lnTo>
                  <a:lnTo>
                    <a:pt x="3313569" y="1028700"/>
                  </a:lnTo>
                  <a:lnTo>
                    <a:pt x="3302851" y="1028700"/>
                  </a:lnTo>
                  <a:lnTo>
                    <a:pt x="3307321" y="1016000"/>
                  </a:lnTo>
                  <a:lnTo>
                    <a:pt x="3316236" y="1028700"/>
                  </a:lnTo>
                  <a:lnTo>
                    <a:pt x="3319818" y="1003300"/>
                  </a:lnTo>
                  <a:close/>
                </a:path>
                <a:path w="3456940" h="2036445">
                  <a:moveTo>
                    <a:pt x="3321901" y="419100"/>
                  </a:moveTo>
                  <a:lnTo>
                    <a:pt x="3314344" y="419100"/>
                  </a:lnTo>
                  <a:lnTo>
                    <a:pt x="3306915" y="419100"/>
                  </a:lnTo>
                  <a:lnTo>
                    <a:pt x="3309099" y="431800"/>
                  </a:lnTo>
                  <a:lnTo>
                    <a:pt x="3318700" y="431800"/>
                  </a:lnTo>
                  <a:lnTo>
                    <a:pt x="3321901" y="419100"/>
                  </a:lnTo>
                  <a:close/>
                </a:path>
                <a:path w="3456940" h="2036445">
                  <a:moveTo>
                    <a:pt x="3322269" y="711200"/>
                  </a:moveTo>
                  <a:lnTo>
                    <a:pt x="3311334" y="711200"/>
                  </a:lnTo>
                  <a:lnTo>
                    <a:pt x="3312312" y="698500"/>
                  </a:lnTo>
                  <a:lnTo>
                    <a:pt x="3296551" y="698500"/>
                  </a:lnTo>
                  <a:lnTo>
                    <a:pt x="3297491" y="711200"/>
                  </a:lnTo>
                  <a:lnTo>
                    <a:pt x="3308210" y="711200"/>
                  </a:lnTo>
                  <a:lnTo>
                    <a:pt x="3306140" y="723900"/>
                  </a:lnTo>
                  <a:lnTo>
                    <a:pt x="3289465" y="723900"/>
                  </a:lnTo>
                  <a:lnTo>
                    <a:pt x="3292144" y="736600"/>
                  </a:lnTo>
                  <a:lnTo>
                    <a:pt x="3287674" y="736600"/>
                  </a:lnTo>
                  <a:lnTo>
                    <a:pt x="3287674" y="749300"/>
                  </a:lnTo>
                  <a:lnTo>
                    <a:pt x="3293033" y="749300"/>
                  </a:lnTo>
                  <a:lnTo>
                    <a:pt x="3288715" y="762000"/>
                  </a:lnTo>
                  <a:lnTo>
                    <a:pt x="3304641" y="762000"/>
                  </a:lnTo>
                  <a:lnTo>
                    <a:pt x="3298393" y="749300"/>
                  </a:lnTo>
                  <a:lnTo>
                    <a:pt x="3302851" y="749300"/>
                  </a:lnTo>
                  <a:lnTo>
                    <a:pt x="3300171" y="736600"/>
                  </a:lnTo>
                  <a:lnTo>
                    <a:pt x="3305530" y="736600"/>
                  </a:lnTo>
                  <a:lnTo>
                    <a:pt x="3305530" y="749300"/>
                  </a:lnTo>
                  <a:lnTo>
                    <a:pt x="3321596" y="749300"/>
                  </a:lnTo>
                  <a:lnTo>
                    <a:pt x="3320707" y="736600"/>
                  </a:lnTo>
                  <a:lnTo>
                    <a:pt x="3306711" y="736600"/>
                  </a:lnTo>
                  <a:lnTo>
                    <a:pt x="3308324" y="723900"/>
                  </a:lnTo>
                  <a:lnTo>
                    <a:pt x="3320707" y="723900"/>
                  </a:lnTo>
                  <a:lnTo>
                    <a:pt x="3322269" y="711200"/>
                  </a:lnTo>
                  <a:close/>
                </a:path>
                <a:path w="3456940" h="2036445">
                  <a:moveTo>
                    <a:pt x="3322751" y="1193800"/>
                  </a:moveTo>
                  <a:lnTo>
                    <a:pt x="3307321" y="1193800"/>
                  </a:lnTo>
                  <a:lnTo>
                    <a:pt x="3307321" y="1206500"/>
                  </a:lnTo>
                  <a:lnTo>
                    <a:pt x="3322497" y="1206500"/>
                  </a:lnTo>
                  <a:lnTo>
                    <a:pt x="3322751" y="1193800"/>
                  </a:lnTo>
                  <a:close/>
                </a:path>
                <a:path w="3456940" h="2036445">
                  <a:moveTo>
                    <a:pt x="3323386" y="1130300"/>
                  </a:moveTo>
                  <a:lnTo>
                    <a:pt x="3311829" y="1130300"/>
                  </a:lnTo>
                  <a:lnTo>
                    <a:pt x="3307981" y="1143000"/>
                  </a:lnTo>
                  <a:lnTo>
                    <a:pt x="3316236" y="1143000"/>
                  </a:lnTo>
                  <a:lnTo>
                    <a:pt x="3323386" y="1143000"/>
                  </a:lnTo>
                  <a:lnTo>
                    <a:pt x="3323386" y="1130300"/>
                  </a:lnTo>
                  <a:close/>
                </a:path>
                <a:path w="3456940" h="2036445">
                  <a:moveTo>
                    <a:pt x="3324275" y="1270000"/>
                  </a:moveTo>
                  <a:lnTo>
                    <a:pt x="3322497" y="1257300"/>
                  </a:lnTo>
                  <a:lnTo>
                    <a:pt x="3307181" y="1257300"/>
                  </a:lnTo>
                  <a:lnTo>
                    <a:pt x="3309988" y="1270000"/>
                  </a:lnTo>
                  <a:lnTo>
                    <a:pt x="3321964" y="1270000"/>
                  </a:lnTo>
                  <a:lnTo>
                    <a:pt x="3324275" y="1270000"/>
                  </a:lnTo>
                  <a:close/>
                </a:path>
                <a:path w="3456940" h="2036445">
                  <a:moveTo>
                    <a:pt x="3325037" y="1231900"/>
                  </a:moveTo>
                  <a:lnTo>
                    <a:pt x="3320821" y="1219200"/>
                  </a:lnTo>
                  <a:lnTo>
                    <a:pt x="3313417" y="1219200"/>
                  </a:lnTo>
                  <a:lnTo>
                    <a:pt x="3309099" y="1231900"/>
                  </a:lnTo>
                  <a:lnTo>
                    <a:pt x="3312668" y="1231900"/>
                  </a:lnTo>
                  <a:lnTo>
                    <a:pt x="3316236" y="1244600"/>
                  </a:lnTo>
                  <a:lnTo>
                    <a:pt x="3319818" y="1231900"/>
                  </a:lnTo>
                  <a:lnTo>
                    <a:pt x="3325037" y="1231900"/>
                  </a:lnTo>
                  <a:close/>
                </a:path>
                <a:path w="3456940" h="2036445">
                  <a:moveTo>
                    <a:pt x="3326066" y="558800"/>
                  </a:moveTo>
                  <a:lnTo>
                    <a:pt x="3325164" y="546100"/>
                  </a:lnTo>
                  <a:lnTo>
                    <a:pt x="3313011" y="546100"/>
                  </a:lnTo>
                  <a:lnTo>
                    <a:pt x="3310979" y="558800"/>
                  </a:lnTo>
                  <a:lnTo>
                    <a:pt x="3303638" y="558800"/>
                  </a:lnTo>
                  <a:lnTo>
                    <a:pt x="3300806" y="546100"/>
                  </a:lnTo>
                  <a:lnTo>
                    <a:pt x="3294710" y="546100"/>
                  </a:lnTo>
                  <a:lnTo>
                    <a:pt x="3293707" y="533400"/>
                  </a:lnTo>
                  <a:lnTo>
                    <a:pt x="3287674" y="533400"/>
                  </a:lnTo>
                  <a:lnTo>
                    <a:pt x="3284156" y="520700"/>
                  </a:lnTo>
                  <a:lnTo>
                    <a:pt x="3274123" y="520700"/>
                  </a:lnTo>
                  <a:lnTo>
                    <a:pt x="3271609" y="533400"/>
                  </a:lnTo>
                  <a:lnTo>
                    <a:pt x="3279648" y="533400"/>
                  </a:lnTo>
                  <a:lnTo>
                    <a:pt x="3276968" y="546100"/>
                  </a:lnTo>
                  <a:lnTo>
                    <a:pt x="3293033" y="546100"/>
                  </a:lnTo>
                  <a:lnTo>
                    <a:pt x="3289147" y="558800"/>
                  </a:lnTo>
                  <a:lnTo>
                    <a:pt x="3296424" y="558800"/>
                  </a:lnTo>
                  <a:lnTo>
                    <a:pt x="3301073" y="571500"/>
                  </a:lnTo>
                  <a:lnTo>
                    <a:pt x="3296043" y="571500"/>
                  </a:lnTo>
                  <a:lnTo>
                    <a:pt x="3294824" y="584200"/>
                  </a:lnTo>
                  <a:lnTo>
                    <a:pt x="3283216" y="571500"/>
                  </a:lnTo>
                  <a:lnTo>
                    <a:pt x="3287674" y="584200"/>
                  </a:lnTo>
                  <a:lnTo>
                    <a:pt x="3276968" y="584200"/>
                  </a:lnTo>
                  <a:lnTo>
                    <a:pt x="3271609" y="596900"/>
                  </a:lnTo>
                  <a:lnTo>
                    <a:pt x="3293033" y="596900"/>
                  </a:lnTo>
                  <a:lnTo>
                    <a:pt x="3297491" y="584200"/>
                  </a:lnTo>
                  <a:lnTo>
                    <a:pt x="3306419" y="584200"/>
                  </a:lnTo>
                  <a:lnTo>
                    <a:pt x="3309099" y="571500"/>
                  </a:lnTo>
                  <a:lnTo>
                    <a:pt x="3316236" y="571500"/>
                  </a:lnTo>
                  <a:lnTo>
                    <a:pt x="3320656" y="558800"/>
                  </a:lnTo>
                  <a:lnTo>
                    <a:pt x="3326066" y="558800"/>
                  </a:lnTo>
                  <a:close/>
                </a:path>
                <a:path w="3456940" h="2036445">
                  <a:moveTo>
                    <a:pt x="3326117" y="304800"/>
                  </a:moveTo>
                  <a:lnTo>
                    <a:pt x="3323386" y="292100"/>
                  </a:lnTo>
                  <a:lnTo>
                    <a:pt x="3318637" y="292100"/>
                  </a:lnTo>
                  <a:lnTo>
                    <a:pt x="3313569" y="304800"/>
                  </a:lnTo>
                  <a:lnTo>
                    <a:pt x="3311334" y="304800"/>
                  </a:lnTo>
                  <a:lnTo>
                    <a:pt x="3316579" y="317500"/>
                  </a:lnTo>
                  <a:lnTo>
                    <a:pt x="3325164" y="304800"/>
                  </a:lnTo>
                  <a:lnTo>
                    <a:pt x="3326117" y="304800"/>
                  </a:lnTo>
                  <a:close/>
                </a:path>
                <a:path w="3456940" h="2036445">
                  <a:moveTo>
                    <a:pt x="3327844" y="1409700"/>
                  </a:moveTo>
                  <a:lnTo>
                    <a:pt x="3314458" y="1409700"/>
                  </a:lnTo>
                  <a:lnTo>
                    <a:pt x="3314458" y="1422400"/>
                  </a:lnTo>
                  <a:lnTo>
                    <a:pt x="3316236" y="1422400"/>
                  </a:lnTo>
                  <a:lnTo>
                    <a:pt x="3312668" y="1435100"/>
                  </a:lnTo>
                  <a:lnTo>
                    <a:pt x="3316236" y="1435100"/>
                  </a:lnTo>
                  <a:lnTo>
                    <a:pt x="3321596" y="1422400"/>
                  </a:lnTo>
                  <a:lnTo>
                    <a:pt x="3322497" y="1422400"/>
                  </a:lnTo>
                  <a:lnTo>
                    <a:pt x="3327844" y="1409700"/>
                  </a:lnTo>
                  <a:close/>
                </a:path>
                <a:path w="3456940" h="2036445">
                  <a:moveTo>
                    <a:pt x="3327844" y="495300"/>
                  </a:moveTo>
                  <a:lnTo>
                    <a:pt x="3312337" y="495300"/>
                  </a:lnTo>
                  <a:lnTo>
                    <a:pt x="3317544" y="508000"/>
                  </a:lnTo>
                  <a:lnTo>
                    <a:pt x="3327844" y="495300"/>
                  </a:lnTo>
                  <a:close/>
                </a:path>
                <a:path w="3456940" h="2036445">
                  <a:moveTo>
                    <a:pt x="3327844" y="101600"/>
                  </a:moveTo>
                  <a:lnTo>
                    <a:pt x="3322497" y="88900"/>
                  </a:lnTo>
                  <a:lnTo>
                    <a:pt x="3315347" y="88900"/>
                  </a:lnTo>
                  <a:lnTo>
                    <a:pt x="3315347" y="101600"/>
                  </a:lnTo>
                  <a:lnTo>
                    <a:pt x="3294964" y="101600"/>
                  </a:lnTo>
                  <a:lnTo>
                    <a:pt x="3291027" y="114300"/>
                  </a:lnTo>
                  <a:lnTo>
                    <a:pt x="3287674" y="114300"/>
                  </a:lnTo>
                  <a:lnTo>
                    <a:pt x="3293033" y="127000"/>
                  </a:lnTo>
                  <a:lnTo>
                    <a:pt x="3285896" y="127000"/>
                  </a:lnTo>
                  <a:lnTo>
                    <a:pt x="3284105" y="139700"/>
                  </a:lnTo>
                  <a:lnTo>
                    <a:pt x="3301847" y="139700"/>
                  </a:lnTo>
                  <a:lnTo>
                    <a:pt x="3299955" y="127000"/>
                  </a:lnTo>
                  <a:lnTo>
                    <a:pt x="3295713" y="127000"/>
                  </a:lnTo>
                  <a:lnTo>
                    <a:pt x="3301073" y="114300"/>
                  </a:lnTo>
                  <a:lnTo>
                    <a:pt x="3319818" y="114300"/>
                  </a:lnTo>
                  <a:lnTo>
                    <a:pt x="3317138" y="101600"/>
                  </a:lnTo>
                  <a:lnTo>
                    <a:pt x="3327844" y="101600"/>
                  </a:lnTo>
                  <a:close/>
                </a:path>
                <a:path w="3456940" h="2036445">
                  <a:moveTo>
                    <a:pt x="3329533" y="469900"/>
                  </a:moveTo>
                  <a:lnTo>
                    <a:pt x="3323386" y="469900"/>
                  </a:lnTo>
                  <a:lnTo>
                    <a:pt x="3321596" y="457200"/>
                  </a:lnTo>
                  <a:lnTo>
                    <a:pt x="3307321" y="457200"/>
                  </a:lnTo>
                  <a:lnTo>
                    <a:pt x="3308210" y="444500"/>
                  </a:lnTo>
                  <a:lnTo>
                    <a:pt x="3292144" y="444500"/>
                  </a:lnTo>
                  <a:lnTo>
                    <a:pt x="3293922" y="457200"/>
                  </a:lnTo>
                  <a:lnTo>
                    <a:pt x="3305530" y="457200"/>
                  </a:lnTo>
                  <a:lnTo>
                    <a:pt x="3301073" y="469900"/>
                  </a:lnTo>
                  <a:lnTo>
                    <a:pt x="3297491" y="469900"/>
                  </a:lnTo>
                  <a:lnTo>
                    <a:pt x="3298393" y="482600"/>
                  </a:lnTo>
                  <a:lnTo>
                    <a:pt x="3296488" y="482600"/>
                  </a:lnTo>
                  <a:lnTo>
                    <a:pt x="3294913" y="495300"/>
                  </a:lnTo>
                  <a:lnTo>
                    <a:pt x="3311779" y="495300"/>
                  </a:lnTo>
                  <a:lnTo>
                    <a:pt x="3309099" y="482600"/>
                  </a:lnTo>
                  <a:lnTo>
                    <a:pt x="3312668" y="482600"/>
                  </a:lnTo>
                  <a:lnTo>
                    <a:pt x="3313569" y="469900"/>
                  </a:lnTo>
                  <a:lnTo>
                    <a:pt x="3315347" y="469900"/>
                  </a:lnTo>
                  <a:lnTo>
                    <a:pt x="3320084" y="482600"/>
                  </a:lnTo>
                  <a:lnTo>
                    <a:pt x="3325723" y="482600"/>
                  </a:lnTo>
                  <a:lnTo>
                    <a:pt x="3329533" y="469900"/>
                  </a:lnTo>
                  <a:close/>
                </a:path>
                <a:path w="3456940" h="2036445">
                  <a:moveTo>
                    <a:pt x="3330346" y="876300"/>
                  </a:moveTo>
                  <a:lnTo>
                    <a:pt x="3323044" y="863600"/>
                  </a:lnTo>
                  <a:lnTo>
                    <a:pt x="3315919" y="876300"/>
                  </a:lnTo>
                  <a:lnTo>
                    <a:pt x="3330346" y="876300"/>
                  </a:lnTo>
                  <a:close/>
                </a:path>
                <a:path w="3456940" h="2036445">
                  <a:moveTo>
                    <a:pt x="3330524" y="850900"/>
                  </a:moveTo>
                  <a:lnTo>
                    <a:pt x="3326066" y="838200"/>
                  </a:lnTo>
                  <a:lnTo>
                    <a:pt x="3318916" y="838200"/>
                  </a:lnTo>
                  <a:lnTo>
                    <a:pt x="3321596" y="825500"/>
                  </a:lnTo>
                  <a:lnTo>
                    <a:pt x="3304413" y="825500"/>
                  </a:lnTo>
                  <a:lnTo>
                    <a:pt x="3307981" y="838200"/>
                  </a:lnTo>
                  <a:lnTo>
                    <a:pt x="3305530" y="838200"/>
                  </a:lnTo>
                  <a:lnTo>
                    <a:pt x="3300171" y="850900"/>
                  </a:lnTo>
                  <a:lnTo>
                    <a:pt x="3289465" y="850900"/>
                  </a:lnTo>
                  <a:lnTo>
                    <a:pt x="3288169" y="863600"/>
                  </a:lnTo>
                  <a:lnTo>
                    <a:pt x="3307321" y="863600"/>
                  </a:lnTo>
                  <a:lnTo>
                    <a:pt x="3301962" y="850900"/>
                  </a:lnTo>
                  <a:lnTo>
                    <a:pt x="3313569" y="850900"/>
                  </a:lnTo>
                  <a:lnTo>
                    <a:pt x="3320707" y="863600"/>
                  </a:lnTo>
                  <a:lnTo>
                    <a:pt x="3323044" y="863600"/>
                  </a:lnTo>
                  <a:lnTo>
                    <a:pt x="3325164" y="863600"/>
                  </a:lnTo>
                  <a:lnTo>
                    <a:pt x="3330524" y="850900"/>
                  </a:lnTo>
                  <a:close/>
                </a:path>
                <a:path w="3456940" h="2036445">
                  <a:moveTo>
                    <a:pt x="3332086" y="889000"/>
                  </a:moveTo>
                  <a:lnTo>
                    <a:pt x="3316236" y="889000"/>
                  </a:lnTo>
                  <a:lnTo>
                    <a:pt x="3317138" y="901700"/>
                  </a:lnTo>
                  <a:lnTo>
                    <a:pt x="3304641" y="901700"/>
                  </a:lnTo>
                  <a:lnTo>
                    <a:pt x="3306419" y="914400"/>
                  </a:lnTo>
                  <a:lnTo>
                    <a:pt x="3305530" y="914400"/>
                  </a:lnTo>
                  <a:lnTo>
                    <a:pt x="3301962" y="901700"/>
                  </a:lnTo>
                  <a:lnTo>
                    <a:pt x="3302851" y="901700"/>
                  </a:lnTo>
                  <a:lnTo>
                    <a:pt x="3302774" y="889000"/>
                  </a:lnTo>
                  <a:lnTo>
                    <a:pt x="3287788" y="889000"/>
                  </a:lnTo>
                  <a:lnTo>
                    <a:pt x="3290798" y="901700"/>
                  </a:lnTo>
                  <a:lnTo>
                    <a:pt x="3287674" y="901700"/>
                  </a:lnTo>
                  <a:lnTo>
                    <a:pt x="3289465" y="914400"/>
                  </a:lnTo>
                  <a:lnTo>
                    <a:pt x="3300171" y="914400"/>
                  </a:lnTo>
                  <a:lnTo>
                    <a:pt x="3297491" y="927100"/>
                  </a:lnTo>
                  <a:lnTo>
                    <a:pt x="3312845" y="927100"/>
                  </a:lnTo>
                  <a:lnTo>
                    <a:pt x="3311779" y="914400"/>
                  </a:lnTo>
                  <a:lnTo>
                    <a:pt x="3321481" y="914400"/>
                  </a:lnTo>
                  <a:lnTo>
                    <a:pt x="3322510" y="901700"/>
                  </a:lnTo>
                  <a:lnTo>
                    <a:pt x="3329800" y="901700"/>
                  </a:lnTo>
                  <a:lnTo>
                    <a:pt x="3332086" y="889000"/>
                  </a:lnTo>
                  <a:close/>
                </a:path>
                <a:path w="3456940" h="2036445">
                  <a:moveTo>
                    <a:pt x="3332315" y="787400"/>
                  </a:moveTo>
                  <a:lnTo>
                    <a:pt x="3322497" y="787400"/>
                  </a:lnTo>
                  <a:lnTo>
                    <a:pt x="3322015" y="774700"/>
                  </a:lnTo>
                  <a:lnTo>
                    <a:pt x="3310686" y="774700"/>
                  </a:lnTo>
                  <a:lnTo>
                    <a:pt x="3308210" y="787400"/>
                  </a:lnTo>
                  <a:lnTo>
                    <a:pt x="3318027" y="787400"/>
                  </a:lnTo>
                  <a:lnTo>
                    <a:pt x="3319500" y="800100"/>
                  </a:lnTo>
                  <a:lnTo>
                    <a:pt x="3309099" y="800100"/>
                  </a:lnTo>
                  <a:lnTo>
                    <a:pt x="3309099" y="812800"/>
                  </a:lnTo>
                  <a:lnTo>
                    <a:pt x="3325164" y="812800"/>
                  </a:lnTo>
                  <a:lnTo>
                    <a:pt x="3321596" y="800100"/>
                  </a:lnTo>
                  <a:lnTo>
                    <a:pt x="3330829" y="800100"/>
                  </a:lnTo>
                  <a:lnTo>
                    <a:pt x="3332315" y="787400"/>
                  </a:lnTo>
                  <a:close/>
                </a:path>
                <a:path w="3456940" h="2036445">
                  <a:moveTo>
                    <a:pt x="3333204" y="520700"/>
                  </a:moveTo>
                  <a:lnTo>
                    <a:pt x="3317138" y="520700"/>
                  </a:lnTo>
                  <a:lnTo>
                    <a:pt x="3321659" y="533400"/>
                  </a:lnTo>
                  <a:lnTo>
                    <a:pt x="3331692" y="533400"/>
                  </a:lnTo>
                  <a:lnTo>
                    <a:pt x="3333204" y="520700"/>
                  </a:lnTo>
                  <a:close/>
                </a:path>
                <a:path w="3456940" h="2036445">
                  <a:moveTo>
                    <a:pt x="3334093" y="1295400"/>
                  </a:moveTo>
                  <a:lnTo>
                    <a:pt x="3333204" y="1282700"/>
                  </a:lnTo>
                  <a:lnTo>
                    <a:pt x="3331413" y="1295400"/>
                  </a:lnTo>
                  <a:lnTo>
                    <a:pt x="3328746" y="1282700"/>
                  </a:lnTo>
                  <a:lnTo>
                    <a:pt x="3325838" y="1282700"/>
                  </a:lnTo>
                  <a:lnTo>
                    <a:pt x="3321964" y="1270000"/>
                  </a:lnTo>
                  <a:lnTo>
                    <a:pt x="3313569" y="1282700"/>
                  </a:lnTo>
                  <a:lnTo>
                    <a:pt x="3317011" y="1282700"/>
                  </a:lnTo>
                  <a:lnTo>
                    <a:pt x="3319030" y="1295400"/>
                  </a:lnTo>
                  <a:lnTo>
                    <a:pt x="3302076" y="1295400"/>
                  </a:lnTo>
                  <a:lnTo>
                    <a:pt x="3301962" y="1308100"/>
                  </a:lnTo>
                  <a:lnTo>
                    <a:pt x="3303740" y="1320800"/>
                  </a:lnTo>
                  <a:lnTo>
                    <a:pt x="3287674" y="1320800"/>
                  </a:lnTo>
                  <a:lnTo>
                    <a:pt x="3289465" y="1308100"/>
                  </a:lnTo>
                  <a:lnTo>
                    <a:pt x="3290112" y="1308100"/>
                  </a:lnTo>
                  <a:lnTo>
                    <a:pt x="3288017" y="1295400"/>
                  </a:lnTo>
                  <a:lnTo>
                    <a:pt x="3283064" y="1295400"/>
                  </a:lnTo>
                  <a:lnTo>
                    <a:pt x="3275177" y="1308100"/>
                  </a:lnTo>
                  <a:lnTo>
                    <a:pt x="3276968" y="1308100"/>
                  </a:lnTo>
                  <a:lnTo>
                    <a:pt x="3277857" y="1320800"/>
                  </a:lnTo>
                  <a:lnTo>
                    <a:pt x="3284105" y="1333500"/>
                  </a:lnTo>
                  <a:lnTo>
                    <a:pt x="3291243" y="1346200"/>
                  </a:lnTo>
                  <a:lnTo>
                    <a:pt x="3290354" y="1333500"/>
                  </a:lnTo>
                  <a:lnTo>
                    <a:pt x="3312109" y="1333500"/>
                  </a:lnTo>
                  <a:lnTo>
                    <a:pt x="3309099" y="1320800"/>
                  </a:lnTo>
                  <a:lnTo>
                    <a:pt x="3316579" y="1320800"/>
                  </a:lnTo>
                  <a:lnTo>
                    <a:pt x="3316427" y="1308100"/>
                  </a:lnTo>
                  <a:lnTo>
                    <a:pt x="3318027" y="1308100"/>
                  </a:lnTo>
                  <a:lnTo>
                    <a:pt x="3325164" y="1295400"/>
                  </a:lnTo>
                  <a:lnTo>
                    <a:pt x="3326066" y="1308100"/>
                  </a:lnTo>
                  <a:lnTo>
                    <a:pt x="3334093" y="1295400"/>
                  </a:lnTo>
                  <a:close/>
                </a:path>
                <a:path w="3456940" h="2036445">
                  <a:moveTo>
                    <a:pt x="3334372" y="1320800"/>
                  </a:moveTo>
                  <a:lnTo>
                    <a:pt x="3334093" y="1308100"/>
                  </a:lnTo>
                  <a:lnTo>
                    <a:pt x="3326066" y="1308100"/>
                  </a:lnTo>
                  <a:lnTo>
                    <a:pt x="3319818" y="1308100"/>
                  </a:lnTo>
                  <a:lnTo>
                    <a:pt x="3319818" y="1320800"/>
                  </a:lnTo>
                  <a:lnTo>
                    <a:pt x="3334372" y="1320800"/>
                  </a:lnTo>
                  <a:close/>
                </a:path>
                <a:path w="3456940" h="2036445">
                  <a:moveTo>
                    <a:pt x="3337661" y="622300"/>
                  </a:moveTo>
                  <a:lnTo>
                    <a:pt x="3331641" y="631825"/>
                  </a:lnTo>
                  <a:lnTo>
                    <a:pt x="3330524" y="635000"/>
                  </a:lnTo>
                  <a:lnTo>
                    <a:pt x="3337661" y="622300"/>
                  </a:lnTo>
                  <a:close/>
                </a:path>
                <a:path w="3456940" h="2036445">
                  <a:moveTo>
                    <a:pt x="3338576" y="1003300"/>
                  </a:moveTo>
                  <a:lnTo>
                    <a:pt x="3337661" y="990600"/>
                  </a:lnTo>
                  <a:lnTo>
                    <a:pt x="3328746" y="990600"/>
                  </a:lnTo>
                  <a:lnTo>
                    <a:pt x="3325164" y="977900"/>
                  </a:lnTo>
                  <a:lnTo>
                    <a:pt x="3331413" y="977900"/>
                  </a:lnTo>
                  <a:lnTo>
                    <a:pt x="3329635" y="965200"/>
                  </a:lnTo>
                  <a:lnTo>
                    <a:pt x="3322497" y="952500"/>
                  </a:lnTo>
                  <a:lnTo>
                    <a:pt x="3334093" y="952500"/>
                  </a:lnTo>
                  <a:lnTo>
                    <a:pt x="3331413" y="939800"/>
                  </a:lnTo>
                  <a:lnTo>
                    <a:pt x="3317138" y="939800"/>
                  </a:lnTo>
                  <a:lnTo>
                    <a:pt x="3318027" y="952500"/>
                  </a:lnTo>
                  <a:lnTo>
                    <a:pt x="3321596" y="952500"/>
                  </a:lnTo>
                  <a:lnTo>
                    <a:pt x="3314458" y="965200"/>
                  </a:lnTo>
                  <a:lnTo>
                    <a:pt x="3315347" y="977900"/>
                  </a:lnTo>
                  <a:lnTo>
                    <a:pt x="3313341" y="977900"/>
                  </a:lnTo>
                  <a:lnTo>
                    <a:pt x="3312109" y="990600"/>
                  </a:lnTo>
                  <a:lnTo>
                    <a:pt x="3323386" y="990600"/>
                  </a:lnTo>
                  <a:lnTo>
                    <a:pt x="3323386" y="1003300"/>
                  </a:lnTo>
                  <a:lnTo>
                    <a:pt x="3331019" y="1016000"/>
                  </a:lnTo>
                  <a:lnTo>
                    <a:pt x="3336213" y="1003300"/>
                  </a:lnTo>
                  <a:lnTo>
                    <a:pt x="3338576" y="1003300"/>
                  </a:lnTo>
                  <a:close/>
                </a:path>
                <a:path w="3456940" h="2036445">
                  <a:moveTo>
                    <a:pt x="3339503" y="203200"/>
                  </a:moveTo>
                  <a:lnTo>
                    <a:pt x="3336772" y="203200"/>
                  </a:lnTo>
                  <a:lnTo>
                    <a:pt x="3332035" y="190500"/>
                  </a:lnTo>
                  <a:lnTo>
                    <a:pt x="3326955" y="203200"/>
                  </a:lnTo>
                  <a:lnTo>
                    <a:pt x="3325063" y="203200"/>
                  </a:lnTo>
                  <a:lnTo>
                    <a:pt x="3330346" y="215900"/>
                  </a:lnTo>
                  <a:lnTo>
                    <a:pt x="3318637" y="215900"/>
                  </a:lnTo>
                  <a:lnTo>
                    <a:pt x="3318027" y="228600"/>
                  </a:lnTo>
                  <a:lnTo>
                    <a:pt x="3308769" y="228600"/>
                  </a:lnTo>
                  <a:lnTo>
                    <a:pt x="3307410" y="241300"/>
                  </a:lnTo>
                  <a:lnTo>
                    <a:pt x="3304641" y="241300"/>
                  </a:lnTo>
                  <a:lnTo>
                    <a:pt x="3299282" y="254000"/>
                  </a:lnTo>
                  <a:lnTo>
                    <a:pt x="3304641" y="266700"/>
                  </a:lnTo>
                  <a:lnTo>
                    <a:pt x="3308210" y="266700"/>
                  </a:lnTo>
                  <a:lnTo>
                    <a:pt x="3314458" y="254000"/>
                  </a:lnTo>
                  <a:lnTo>
                    <a:pt x="3313569" y="254000"/>
                  </a:lnTo>
                  <a:lnTo>
                    <a:pt x="3309099" y="241300"/>
                  </a:lnTo>
                  <a:lnTo>
                    <a:pt x="3319818" y="241300"/>
                  </a:lnTo>
                  <a:lnTo>
                    <a:pt x="3320707" y="254000"/>
                  </a:lnTo>
                  <a:lnTo>
                    <a:pt x="3334093" y="254000"/>
                  </a:lnTo>
                  <a:lnTo>
                    <a:pt x="3335883" y="241300"/>
                  </a:lnTo>
                  <a:lnTo>
                    <a:pt x="3325164" y="241300"/>
                  </a:lnTo>
                  <a:lnTo>
                    <a:pt x="3321596" y="228600"/>
                  </a:lnTo>
                  <a:lnTo>
                    <a:pt x="3331413" y="228600"/>
                  </a:lnTo>
                  <a:lnTo>
                    <a:pt x="3333204" y="215900"/>
                  </a:lnTo>
                  <a:lnTo>
                    <a:pt x="3338563" y="215900"/>
                  </a:lnTo>
                  <a:lnTo>
                    <a:pt x="3339503" y="203200"/>
                  </a:lnTo>
                  <a:close/>
                </a:path>
                <a:path w="3456940" h="2036445">
                  <a:moveTo>
                    <a:pt x="3340341" y="635000"/>
                  </a:moveTo>
                  <a:lnTo>
                    <a:pt x="3330524" y="635000"/>
                  </a:lnTo>
                  <a:lnTo>
                    <a:pt x="3329635" y="635000"/>
                  </a:lnTo>
                  <a:lnTo>
                    <a:pt x="3331641" y="631825"/>
                  </a:lnTo>
                  <a:lnTo>
                    <a:pt x="3334994" y="622300"/>
                  </a:lnTo>
                  <a:lnTo>
                    <a:pt x="3339795" y="609600"/>
                  </a:lnTo>
                  <a:lnTo>
                    <a:pt x="3324275" y="609600"/>
                  </a:lnTo>
                  <a:lnTo>
                    <a:pt x="3321672" y="622300"/>
                  </a:lnTo>
                  <a:lnTo>
                    <a:pt x="3317125" y="622300"/>
                  </a:lnTo>
                  <a:lnTo>
                    <a:pt x="3318027" y="635000"/>
                  </a:lnTo>
                  <a:lnTo>
                    <a:pt x="3319818" y="635000"/>
                  </a:lnTo>
                  <a:lnTo>
                    <a:pt x="3321596" y="647700"/>
                  </a:lnTo>
                  <a:lnTo>
                    <a:pt x="3335883" y="647700"/>
                  </a:lnTo>
                  <a:lnTo>
                    <a:pt x="3340341" y="635000"/>
                  </a:lnTo>
                  <a:close/>
                </a:path>
                <a:path w="3456940" h="2036445">
                  <a:moveTo>
                    <a:pt x="3340900" y="292100"/>
                  </a:moveTo>
                  <a:lnTo>
                    <a:pt x="3340341" y="279400"/>
                  </a:lnTo>
                  <a:lnTo>
                    <a:pt x="3329038" y="279400"/>
                  </a:lnTo>
                  <a:lnTo>
                    <a:pt x="3333089" y="266700"/>
                  </a:lnTo>
                  <a:lnTo>
                    <a:pt x="3319488" y="266700"/>
                  </a:lnTo>
                  <a:lnTo>
                    <a:pt x="3323386" y="279400"/>
                  </a:lnTo>
                  <a:lnTo>
                    <a:pt x="3324275" y="279400"/>
                  </a:lnTo>
                  <a:lnTo>
                    <a:pt x="3325164" y="292100"/>
                  </a:lnTo>
                  <a:lnTo>
                    <a:pt x="3340900" y="292100"/>
                  </a:lnTo>
                  <a:close/>
                </a:path>
                <a:path w="3456940" h="2036445">
                  <a:moveTo>
                    <a:pt x="3341243" y="317500"/>
                  </a:moveTo>
                  <a:lnTo>
                    <a:pt x="3325164" y="317500"/>
                  </a:lnTo>
                  <a:lnTo>
                    <a:pt x="3324250" y="330200"/>
                  </a:lnTo>
                  <a:lnTo>
                    <a:pt x="3324720" y="330200"/>
                  </a:lnTo>
                  <a:lnTo>
                    <a:pt x="3317583" y="342900"/>
                  </a:lnTo>
                  <a:lnTo>
                    <a:pt x="3329635" y="342900"/>
                  </a:lnTo>
                  <a:lnTo>
                    <a:pt x="3331870" y="330200"/>
                  </a:lnTo>
                  <a:lnTo>
                    <a:pt x="3338563" y="330200"/>
                  </a:lnTo>
                  <a:lnTo>
                    <a:pt x="3341243" y="317500"/>
                  </a:lnTo>
                  <a:close/>
                </a:path>
                <a:path w="3456940" h="2036445">
                  <a:moveTo>
                    <a:pt x="3341268" y="1066800"/>
                  </a:moveTo>
                  <a:lnTo>
                    <a:pt x="3326955" y="1066800"/>
                  </a:lnTo>
                  <a:lnTo>
                    <a:pt x="3327844" y="1079500"/>
                  </a:lnTo>
                  <a:lnTo>
                    <a:pt x="3341243" y="1079500"/>
                  </a:lnTo>
                  <a:lnTo>
                    <a:pt x="3341268" y="1066800"/>
                  </a:lnTo>
                  <a:close/>
                </a:path>
                <a:path w="3456940" h="2036445">
                  <a:moveTo>
                    <a:pt x="3342348" y="1130300"/>
                  </a:moveTo>
                  <a:lnTo>
                    <a:pt x="3326066" y="1130300"/>
                  </a:lnTo>
                  <a:lnTo>
                    <a:pt x="3329635" y="1143000"/>
                  </a:lnTo>
                  <a:lnTo>
                    <a:pt x="3337839" y="1143000"/>
                  </a:lnTo>
                  <a:lnTo>
                    <a:pt x="3342348" y="1130300"/>
                  </a:lnTo>
                  <a:close/>
                </a:path>
                <a:path w="3456940" h="2036445">
                  <a:moveTo>
                    <a:pt x="3343021" y="1219200"/>
                  </a:moveTo>
                  <a:lnTo>
                    <a:pt x="3342132" y="1206500"/>
                  </a:lnTo>
                  <a:lnTo>
                    <a:pt x="3327844" y="1206500"/>
                  </a:lnTo>
                  <a:lnTo>
                    <a:pt x="3326536" y="1219200"/>
                  </a:lnTo>
                  <a:lnTo>
                    <a:pt x="3343021" y="1219200"/>
                  </a:lnTo>
                  <a:close/>
                </a:path>
                <a:path w="3456940" h="2036445">
                  <a:moveTo>
                    <a:pt x="3343021" y="825500"/>
                  </a:moveTo>
                  <a:lnTo>
                    <a:pt x="3337661" y="825500"/>
                  </a:lnTo>
                  <a:lnTo>
                    <a:pt x="3326930" y="825500"/>
                  </a:lnTo>
                  <a:lnTo>
                    <a:pt x="3328962" y="838200"/>
                  </a:lnTo>
                  <a:lnTo>
                    <a:pt x="3341243" y="838200"/>
                  </a:lnTo>
                  <a:lnTo>
                    <a:pt x="3343021" y="825500"/>
                  </a:lnTo>
                  <a:close/>
                </a:path>
                <a:path w="3456940" h="2036445">
                  <a:moveTo>
                    <a:pt x="3343021" y="546100"/>
                  </a:moveTo>
                  <a:lnTo>
                    <a:pt x="3328746" y="546100"/>
                  </a:lnTo>
                  <a:lnTo>
                    <a:pt x="3329635" y="558800"/>
                  </a:lnTo>
                  <a:lnTo>
                    <a:pt x="3343021" y="558800"/>
                  </a:lnTo>
                  <a:lnTo>
                    <a:pt x="3343021" y="546100"/>
                  </a:lnTo>
                  <a:close/>
                </a:path>
                <a:path w="3456940" h="2036445">
                  <a:moveTo>
                    <a:pt x="3343414" y="355600"/>
                  </a:moveTo>
                  <a:lnTo>
                    <a:pt x="3330803" y="355600"/>
                  </a:lnTo>
                  <a:lnTo>
                    <a:pt x="3327844" y="368300"/>
                  </a:lnTo>
                  <a:lnTo>
                    <a:pt x="3315347" y="368300"/>
                  </a:lnTo>
                  <a:lnTo>
                    <a:pt x="3319818" y="381000"/>
                  </a:lnTo>
                  <a:lnTo>
                    <a:pt x="3305530" y="381000"/>
                  </a:lnTo>
                  <a:lnTo>
                    <a:pt x="3307321" y="393700"/>
                  </a:lnTo>
                  <a:lnTo>
                    <a:pt x="3307651" y="393700"/>
                  </a:lnTo>
                  <a:lnTo>
                    <a:pt x="3304375" y="406400"/>
                  </a:lnTo>
                  <a:lnTo>
                    <a:pt x="3308896" y="406400"/>
                  </a:lnTo>
                  <a:lnTo>
                    <a:pt x="3314344" y="419100"/>
                  </a:lnTo>
                  <a:lnTo>
                    <a:pt x="3318967" y="406400"/>
                  </a:lnTo>
                  <a:lnTo>
                    <a:pt x="3319818" y="406400"/>
                  </a:lnTo>
                  <a:lnTo>
                    <a:pt x="3313442" y="393700"/>
                  </a:lnTo>
                  <a:lnTo>
                    <a:pt x="3337661" y="393700"/>
                  </a:lnTo>
                  <a:lnTo>
                    <a:pt x="3337179" y="381000"/>
                  </a:lnTo>
                  <a:lnTo>
                    <a:pt x="3334994" y="381000"/>
                  </a:lnTo>
                  <a:lnTo>
                    <a:pt x="3332315" y="368300"/>
                  </a:lnTo>
                  <a:lnTo>
                    <a:pt x="3343414" y="355600"/>
                  </a:lnTo>
                  <a:close/>
                </a:path>
                <a:path w="3456940" h="2036445">
                  <a:moveTo>
                    <a:pt x="3343910" y="1282700"/>
                  </a:moveTo>
                  <a:lnTo>
                    <a:pt x="3343325" y="1270000"/>
                  </a:lnTo>
                  <a:lnTo>
                    <a:pt x="3337217" y="1257300"/>
                  </a:lnTo>
                  <a:lnTo>
                    <a:pt x="3331108" y="1270000"/>
                  </a:lnTo>
                  <a:lnTo>
                    <a:pt x="3330524" y="1282700"/>
                  </a:lnTo>
                  <a:lnTo>
                    <a:pt x="3333204" y="1282700"/>
                  </a:lnTo>
                  <a:lnTo>
                    <a:pt x="3343910" y="1282700"/>
                  </a:lnTo>
                  <a:close/>
                </a:path>
                <a:path w="3456940" h="2036445">
                  <a:moveTo>
                    <a:pt x="3343910" y="1244600"/>
                  </a:moveTo>
                  <a:lnTo>
                    <a:pt x="3339452" y="1231900"/>
                  </a:lnTo>
                  <a:lnTo>
                    <a:pt x="3330524" y="1231900"/>
                  </a:lnTo>
                  <a:lnTo>
                    <a:pt x="3324275" y="1244600"/>
                  </a:lnTo>
                  <a:lnTo>
                    <a:pt x="3328746" y="1244600"/>
                  </a:lnTo>
                  <a:lnTo>
                    <a:pt x="3334601" y="1257300"/>
                  </a:lnTo>
                  <a:lnTo>
                    <a:pt x="3339452" y="1244600"/>
                  </a:lnTo>
                  <a:lnTo>
                    <a:pt x="3343910" y="1244600"/>
                  </a:lnTo>
                  <a:close/>
                </a:path>
                <a:path w="3456940" h="2036445">
                  <a:moveTo>
                    <a:pt x="3344811" y="1092200"/>
                  </a:moveTo>
                  <a:lnTo>
                    <a:pt x="3324275" y="1092200"/>
                  </a:lnTo>
                  <a:lnTo>
                    <a:pt x="3323818" y="1079500"/>
                  </a:lnTo>
                  <a:lnTo>
                    <a:pt x="3311855" y="1079500"/>
                  </a:lnTo>
                  <a:lnTo>
                    <a:pt x="3310890" y="1092200"/>
                  </a:lnTo>
                  <a:lnTo>
                    <a:pt x="3321596" y="1092200"/>
                  </a:lnTo>
                  <a:lnTo>
                    <a:pt x="3317138" y="1104900"/>
                  </a:lnTo>
                  <a:lnTo>
                    <a:pt x="3329000" y="1104900"/>
                  </a:lnTo>
                  <a:lnTo>
                    <a:pt x="3333204" y="1117600"/>
                  </a:lnTo>
                  <a:lnTo>
                    <a:pt x="3344811" y="1104900"/>
                  </a:lnTo>
                  <a:lnTo>
                    <a:pt x="3341243" y="1104900"/>
                  </a:lnTo>
                  <a:lnTo>
                    <a:pt x="3344811" y="1092200"/>
                  </a:lnTo>
                  <a:close/>
                </a:path>
                <a:path w="3456940" h="2036445">
                  <a:moveTo>
                    <a:pt x="3344811" y="139700"/>
                  </a:moveTo>
                  <a:lnTo>
                    <a:pt x="3339452" y="127000"/>
                  </a:lnTo>
                  <a:lnTo>
                    <a:pt x="3335883" y="127000"/>
                  </a:lnTo>
                  <a:lnTo>
                    <a:pt x="3334994" y="114300"/>
                  </a:lnTo>
                  <a:lnTo>
                    <a:pt x="3320707" y="114300"/>
                  </a:lnTo>
                  <a:lnTo>
                    <a:pt x="3318916" y="127000"/>
                  </a:lnTo>
                  <a:lnTo>
                    <a:pt x="3331413" y="127000"/>
                  </a:lnTo>
                  <a:lnTo>
                    <a:pt x="3331413" y="139700"/>
                  </a:lnTo>
                  <a:lnTo>
                    <a:pt x="3326066" y="139700"/>
                  </a:lnTo>
                  <a:lnTo>
                    <a:pt x="3326066" y="152400"/>
                  </a:lnTo>
                  <a:lnTo>
                    <a:pt x="3343554" y="152400"/>
                  </a:lnTo>
                  <a:lnTo>
                    <a:pt x="3339452" y="139700"/>
                  </a:lnTo>
                  <a:lnTo>
                    <a:pt x="3344811" y="139700"/>
                  </a:lnTo>
                  <a:close/>
                </a:path>
                <a:path w="3456940" h="2036445">
                  <a:moveTo>
                    <a:pt x="3346589" y="152400"/>
                  </a:moveTo>
                  <a:lnTo>
                    <a:pt x="3344811" y="139700"/>
                  </a:lnTo>
                  <a:lnTo>
                    <a:pt x="3345700" y="152400"/>
                  </a:lnTo>
                  <a:lnTo>
                    <a:pt x="3346589" y="152400"/>
                  </a:lnTo>
                  <a:close/>
                </a:path>
                <a:path w="3456940" h="2036445">
                  <a:moveTo>
                    <a:pt x="3348380" y="914400"/>
                  </a:moveTo>
                  <a:lnTo>
                    <a:pt x="3344811" y="901700"/>
                  </a:lnTo>
                  <a:lnTo>
                    <a:pt x="3332315" y="901700"/>
                  </a:lnTo>
                  <a:lnTo>
                    <a:pt x="3329698" y="914400"/>
                  </a:lnTo>
                  <a:lnTo>
                    <a:pt x="3348380" y="914400"/>
                  </a:lnTo>
                  <a:close/>
                </a:path>
                <a:path w="3456940" h="2036445">
                  <a:moveTo>
                    <a:pt x="3348380" y="762000"/>
                  </a:moveTo>
                  <a:lnTo>
                    <a:pt x="3335883" y="762000"/>
                  </a:lnTo>
                  <a:lnTo>
                    <a:pt x="3337293" y="749300"/>
                  </a:lnTo>
                  <a:lnTo>
                    <a:pt x="3321596" y="749300"/>
                  </a:lnTo>
                  <a:lnTo>
                    <a:pt x="3323386" y="762000"/>
                  </a:lnTo>
                  <a:lnTo>
                    <a:pt x="3332518" y="762000"/>
                  </a:lnTo>
                  <a:lnTo>
                    <a:pt x="3333204" y="774700"/>
                  </a:lnTo>
                  <a:lnTo>
                    <a:pt x="3342132" y="774700"/>
                  </a:lnTo>
                  <a:lnTo>
                    <a:pt x="3347491" y="774700"/>
                  </a:lnTo>
                  <a:lnTo>
                    <a:pt x="3348380" y="762000"/>
                  </a:lnTo>
                  <a:close/>
                </a:path>
                <a:path w="3456940" h="2036445">
                  <a:moveTo>
                    <a:pt x="3349218" y="495452"/>
                  </a:moveTo>
                  <a:lnTo>
                    <a:pt x="3349155" y="495300"/>
                  </a:lnTo>
                  <a:lnTo>
                    <a:pt x="3348799" y="495300"/>
                  </a:lnTo>
                  <a:lnTo>
                    <a:pt x="3331413" y="495300"/>
                  </a:lnTo>
                  <a:lnTo>
                    <a:pt x="3329749" y="508000"/>
                  </a:lnTo>
                  <a:lnTo>
                    <a:pt x="3344811" y="508000"/>
                  </a:lnTo>
                  <a:lnTo>
                    <a:pt x="3349218" y="495452"/>
                  </a:lnTo>
                  <a:close/>
                </a:path>
                <a:path w="3456940" h="2036445">
                  <a:moveTo>
                    <a:pt x="3349282" y="1346200"/>
                  </a:moveTo>
                  <a:lnTo>
                    <a:pt x="3349269" y="1333500"/>
                  </a:lnTo>
                  <a:lnTo>
                    <a:pt x="3319297" y="1333500"/>
                  </a:lnTo>
                  <a:lnTo>
                    <a:pt x="3322497" y="1346200"/>
                  </a:lnTo>
                  <a:lnTo>
                    <a:pt x="3317849" y="1358900"/>
                  </a:lnTo>
                  <a:lnTo>
                    <a:pt x="3323386" y="1358900"/>
                  </a:lnTo>
                  <a:lnTo>
                    <a:pt x="3322497" y="1371600"/>
                  </a:lnTo>
                  <a:lnTo>
                    <a:pt x="3307207" y="1371600"/>
                  </a:lnTo>
                  <a:lnTo>
                    <a:pt x="3308807" y="1384300"/>
                  </a:lnTo>
                  <a:lnTo>
                    <a:pt x="3305530" y="1384300"/>
                  </a:lnTo>
                  <a:lnTo>
                    <a:pt x="3304641" y="1397000"/>
                  </a:lnTo>
                  <a:lnTo>
                    <a:pt x="3307321" y="1409700"/>
                  </a:lnTo>
                  <a:lnTo>
                    <a:pt x="3316236" y="1397000"/>
                  </a:lnTo>
                  <a:lnTo>
                    <a:pt x="3321596" y="1397000"/>
                  </a:lnTo>
                  <a:lnTo>
                    <a:pt x="3318916" y="1384300"/>
                  </a:lnTo>
                  <a:lnTo>
                    <a:pt x="3321596" y="1384300"/>
                  </a:lnTo>
                  <a:lnTo>
                    <a:pt x="3326066" y="1371600"/>
                  </a:lnTo>
                  <a:lnTo>
                    <a:pt x="3332315" y="1371600"/>
                  </a:lnTo>
                  <a:lnTo>
                    <a:pt x="3328746" y="1384300"/>
                  </a:lnTo>
                  <a:lnTo>
                    <a:pt x="3340341" y="1384300"/>
                  </a:lnTo>
                  <a:lnTo>
                    <a:pt x="3342132" y="1371600"/>
                  </a:lnTo>
                  <a:lnTo>
                    <a:pt x="3334994" y="1371600"/>
                  </a:lnTo>
                  <a:lnTo>
                    <a:pt x="3328746" y="1358900"/>
                  </a:lnTo>
                  <a:lnTo>
                    <a:pt x="3334664" y="1358900"/>
                  </a:lnTo>
                  <a:lnTo>
                    <a:pt x="3330524" y="1346200"/>
                  </a:lnTo>
                  <a:lnTo>
                    <a:pt x="3349282" y="1346200"/>
                  </a:lnTo>
                  <a:close/>
                </a:path>
                <a:path w="3456940" h="2036445">
                  <a:moveTo>
                    <a:pt x="3350158" y="1016000"/>
                  </a:moveTo>
                  <a:lnTo>
                    <a:pt x="3332315" y="1016000"/>
                  </a:lnTo>
                  <a:lnTo>
                    <a:pt x="3334093" y="1028700"/>
                  </a:lnTo>
                  <a:lnTo>
                    <a:pt x="3346589" y="1028700"/>
                  </a:lnTo>
                  <a:lnTo>
                    <a:pt x="3350158" y="1016000"/>
                  </a:lnTo>
                  <a:close/>
                </a:path>
                <a:path w="3456940" h="2036445">
                  <a:moveTo>
                    <a:pt x="3350564" y="584200"/>
                  </a:moveTo>
                  <a:lnTo>
                    <a:pt x="3334880" y="584200"/>
                  </a:lnTo>
                  <a:lnTo>
                    <a:pt x="3334524" y="571500"/>
                  </a:lnTo>
                  <a:lnTo>
                    <a:pt x="3319742" y="571500"/>
                  </a:lnTo>
                  <a:lnTo>
                    <a:pt x="3321596" y="584200"/>
                  </a:lnTo>
                  <a:lnTo>
                    <a:pt x="3317138" y="584200"/>
                  </a:lnTo>
                  <a:lnTo>
                    <a:pt x="3312960" y="596900"/>
                  </a:lnTo>
                  <a:lnTo>
                    <a:pt x="3326955" y="596900"/>
                  </a:lnTo>
                  <a:lnTo>
                    <a:pt x="3323640" y="584200"/>
                  </a:lnTo>
                  <a:lnTo>
                    <a:pt x="3333826" y="584200"/>
                  </a:lnTo>
                  <a:lnTo>
                    <a:pt x="3337560" y="596900"/>
                  </a:lnTo>
                  <a:lnTo>
                    <a:pt x="3349269" y="596900"/>
                  </a:lnTo>
                  <a:lnTo>
                    <a:pt x="3350564" y="584200"/>
                  </a:lnTo>
                  <a:close/>
                </a:path>
                <a:path w="3456940" h="2036445">
                  <a:moveTo>
                    <a:pt x="3351060" y="812800"/>
                  </a:moveTo>
                  <a:lnTo>
                    <a:pt x="3350476" y="812800"/>
                  </a:lnTo>
                  <a:lnTo>
                    <a:pt x="3344367" y="800100"/>
                  </a:lnTo>
                  <a:lnTo>
                    <a:pt x="3338258" y="812800"/>
                  </a:lnTo>
                  <a:lnTo>
                    <a:pt x="3337661" y="825500"/>
                  </a:lnTo>
                  <a:lnTo>
                    <a:pt x="3351060" y="812800"/>
                  </a:lnTo>
                  <a:close/>
                </a:path>
                <a:path w="3456940" h="2036445">
                  <a:moveTo>
                    <a:pt x="3352838" y="927100"/>
                  </a:moveTo>
                  <a:lnTo>
                    <a:pt x="3334994" y="927100"/>
                  </a:lnTo>
                  <a:lnTo>
                    <a:pt x="3333813" y="939800"/>
                  </a:lnTo>
                  <a:lnTo>
                    <a:pt x="3344253" y="939800"/>
                  </a:lnTo>
                  <a:lnTo>
                    <a:pt x="3348380" y="939800"/>
                  </a:lnTo>
                  <a:lnTo>
                    <a:pt x="3352838" y="927100"/>
                  </a:lnTo>
                  <a:close/>
                </a:path>
                <a:path w="3456940" h="2036445">
                  <a:moveTo>
                    <a:pt x="3353282" y="381000"/>
                  </a:moveTo>
                  <a:lnTo>
                    <a:pt x="3348050" y="368300"/>
                  </a:lnTo>
                  <a:lnTo>
                    <a:pt x="3339452" y="368300"/>
                  </a:lnTo>
                  <a:lnTo>
                    <a:pt x="3338004" y="381000"/>
                  </a:lnTo>
                  <a:lnTo>
                    <a:pt x="3340570" y="381000"/>
                  </a:lnTo>
                  <a:lnTo>
                    <a:pt x="3345472" y="393700"/>
                  </a:lnTo>
                  <a:lnTo>
                    <a:pt x="3351060" y="381000"/>
                  </a:lnTo>
                  <a:lnTo>
                    <a:pt x="3353282" y="381000"/>
                  </a:lnTo>
                  <a:close/>
                </a:path>
                <a:path w="3456940" h="2036445">
                  <a:moveTo>
                    <a:pt x="3353739" y="1155700"/>
                  </a:moveTo>
                  <a:lnTo>
                    <a:pt x="3352838" y="1143000"/>
                  </a:lnTo>
                  <a:lnTo>
                    <a:pt x="3339452" y="1143000"/>
                  </a:lnTo>
                  <a:lnTo>
                    <a:pt x="3337661" y="1155700"/>
                  </a:lnTo>
                  <a:lnTo>
                    <a:pt x="3353739" y="1155700"/>
                  </a:lnTo>
                  <a:close/>
                </a:path>
                <a:path w="3456940" h="2036445">
                  <a:moveTo>
                    <a:pt x="3353752" y="647700"/>
                  </a:moveTo>
                  <a:lnTo>
                    <a:pt x="3337483" y="647700"/>
                  </a:lnTo>
                  <a:lnTo>
                    <a:pt x="3338563" y="660400"/>
                  </a:lnTo>
                  <a:lnTo>
                    <a:pt x="3352736" y="660400"/>
                  </a:lnTo>
                  <a:lnTo>
                    <a:pt x="3353752" y="647700"/>
                  </a:lnTo>
                  <a:close/>
                </a:path>
                <a:path w="3456940" h="2036445">
                  <a:moveTo>
                    <a:pt x="3354679" y="787400"/>
                  </a:moveTo>
                  <a:lnTo>
                    <a:pt x="3342132" y="774700"/>
                  </a:lnTo>
                  <a:lnTo>
                    <a:pt x="3342132" y="787400"/>
                  </a:lnTo>
                  <a:lnTo>
                    <a:pt x="3354679" y="787400"/>
                  </a:lnTo>
                  <a:close/>
                </a:path>
                <a:path w="3456940" h="2036445">
                  <a:moveTo>
                    <a:pt x="3355517" y="241300"/>
                  </a:moveTo>
                  <a:lnTo>
                    <a:pt x="3353739" y="254000"/>
                  </a:lnTo>
                  <a:lnTo>
                    <a:pt x="3354628" y="254000"/>
                  </a:lnTo>
                  <a:lnTo>
                    <a:pt x="3355517" y="241300"/>
                  </a:lnTo>
                  <a:close/>
                </a:path>
                <a:path w="3456940" h="2036445">
                  <a:moveTo>
                    <a:pt x="3356406" y="736600"/>
                  </a:moveTo>
                  <a:lnTo>
                    <a:pt x="3354628" y="736600"/>
                  </a:lnTo>
                  <a:lnTo>
                    <a:pt x="3351949" y="723900"/>
                  </a:lnTo>
                  <a:lnTo>
                    <a:pt x="3338563" y="723900"/>
                  </a:lnTo>
                  <a:lnTo>
                    <a:pt x="3334093" y="736600"/>
                  </a:lnTo>
                  <a:lnTo>
                    <a:pt x="3343910" y="736600"/>
                  </a:lnTo>
                  <a:lnTo>
                    <a:pt x="3340341" y="749300"/>
                  </a:lnTo>
                  <a:lnTo>
                    <a:pt x="3356406" y="749300"/>
                  </a:lnTo>
                  <a:lnTo>
                    <a:pt x="3356406" y="736600"/>
                  </a:lnTo>
                  <a:close/>
                </a:path>
                <a:path w="3456940" h="2036445">
                  <a:moveTo>
                    <a:pt x="3356406" y="177800"/>
                  </a:moveTo>
                  <a:lnTo>
                    <a:pt x="3355517" y="165100"/>
                  </a:lnTo>
                  <a:lnTo>
                    <a:pt x="3352838" y="165100"/>
                  </a:lnTo>
                  <a:lnTo>
                    <a:pt x="3352838" y="177800"/>
                  </a:lnTo>
                  <a:lnTo>
                    <a:pt x="3356406" y="177800"/>
                  </a:lnTo>
                  <a:close/>
                </a:path>
                <a:path w="3456940" h="2036445">
                  <a:moveTo>
                    <a:pt x="3359848" y="965200"/>
                  </a:moveTo>
                  <a:lnTo>
                    <a:pt x="3356775" y="965200"/>
                  </a:lnTo>
                  <a:lnTo>
                    <a:pt x="3351060" y="952500"/>
                  </a:lnTo>
                  <a:lnTo>
                    <a:pt x="3350463" y="952500"/>
                  </a:lnTo>
                  <a:lnTo>
                    <a:pt x="3344253" y="939800"/>
                  </a:lnTo>
                  <a:lnTo>
                    <a:pt x="3337877" y="952500"/>
                  </a:lnTo>
                  <a:lnTo>
                    <a:pt x="3336772" y="952500"/>
                  </a:lnTo>
                  <a:lnTo>
                    <a:pt x="3338563" y="965200"/>
                  </a:lnTo>
                  <a:lnTo>
                    <a:pt x="3343021" y="965200"/>
                  </a:lnTo>
                  <a:lnTo>
                    <a:pt x="3345700" y="977900"/>
                  </a:lnTo>
                  <a:lnTo>
                    <a:pt x="3339452" y="977900"/>
                  </a:lnTo>
                  <a:lnTo>
                    <a:pt x="3338525" y="990600"/>
                  </a:lnTo>
                  <a:lnTo>
                    <a:pt x="3350158" y="990600"/>
                  </a:lnTo>
                  <a:lnTo>
                    <a:pt x="3354832" y="990600"/>
                  </a:lnTo>
                  <a:lnTo>
                    <a:pt x="3353397" y="977900"/>
                  </a:lnTo>
                  <a:lnTo>
                    <a:pt x="3355517" y="977900"/>
                  </a:lnTo>
                  <a:lnTo>
                    <a:pt x="3359848" y="965200"/>
                  </a:lnTo>
                  <a:close/>
                </a:path>
                <a:path w="3456940" h="2036445">
                  <a:moveTo>
                    <a:pt x="3359988" y="1320800"/>
                  </a:moveTo>
                  <a:lnTo>
                    <a:pt x="3352838" y="1320800"/>
                  </a:lnTo>
                  <a:lnTo>
                    <a:pt x="3358197" y="1333500"/>
                  </a:lnTo>
                  <a:lnTo>
                    <a:pt x="3359988" y="1320800"/>
                  </a:lnTo>
                  <a:close/>
                </a:path>
                <a:path w="3456940" h="2036445">
                  <a:moveTo>
                    <a:pt x="3363557" y="1231900"/>
                  </a:moveTo>
                  <a:lnTo>
                    <a:pt x="3362655" y="1219200"/>
                  </a:lnTo>
                  <a:lnTo>
                    <a:pt x="3361944" y="1224280"/>
                  </a:lnTo>
                  <a:lnTo>
                    <a:pt x="3363557" y="1231900"/>
                  </a:lnTo>
                  <a:close/>
                </a:path>
                <a:path w="3456940" h="2036445">
                  <a:moveTo>
                    <a:pt x="3364446" y="533400"/>
                  </a:moveTo>
                  <a:lnTo>
                    <a:pt x="3356406" y="533400"/>
                  </a:lnTo>
                  <a:lnTo>
                    <a:pt x="3351060" y="520700"/>
                  </a:lnTo>
                  <a:lnTo>
                    <a:pt x="3348380" y="508000"/>
                  </a:lnTo>
                  <a:lnTo>
                    <a:pt x="3342132" y="520700"/>
                  </a:lnTo>
                  <a:lnTo>
                    <a:pt x="3334093" y="520700"/>
                  </a:lnTo>
                  <a:lnTo>
                    <a:pt x="3341243" y="533400"/>
                  </a:lnTo>
                  <a:lnTo>
                    <a:pt x="3348380" y="533400"/>
                  </a:lnTo>
                  <a:lnTo>
                    <a:pt x="3348380" y="546100"/>
                  </a:lnTo>
                  <a:lnTo>
                    <a:pt x="3347402" y="546100"/>
                  </a:lnTo>
                  <a:lnTo>
                    <a:pt x="3346589" y="558800"/>
                  </a:lnTo>
                  <a:lnTo>
                    <a:pt x="3360407" y="558800"/>
                  </a:lnTo>
                  <a:lnTo>
                    <a:pt x="3354400" y="546100"/>
                  </a:lnTo>
                  <a:lnTo>
                    <a:pt x="3362655" y="546100"/>
                  </a:lnTo>
                  <a:lnTo>
                    <a:pt x="3364446" y="533400"/>
                  </a:lnTo>
                  <a:close/>
                </a:path>
                <a:path w="3456940" h="2036445">
                  <a:moveTo>
                    <a:pt x="3365335" y="939800"/>
                  </a:moveTo>
                  <a:lnTo>
                    <a:pt x="3361601" y="927100"/>
                  </a:lnTo>
                  <a:lnTo>
                    <a:pt x="3356191" y="927100"/>
                  </a:lnTo>
                  <a:lnTo>
                    <a:pt x="3351784" y="939800"/>
                  </a:lnTo>
                  <a:lnTo>
                    <a:pt x="3365335" y="939800"/>
                  </a:lnTo>
                  <a:close/>
                </a:path>
                <a:path w="3456940" h="2036445">
                  <a:moveTo>
                    <a:pt x="3365335" y="622300"/>
                  </a:moveTo>
                  <a:lnTo>
                    <a:pt x="3364446" y="609600"/>
                  </a:lnTo>
                  <a:lnTo>
                    <a:pt x="3353790" y="609600"/>
                  </a:lnTo>
                  <a:lnTo>
                    <a:pt x="3350158" y="622300"/>
                  </a:lnTo>
                  <a:lnTo>
                    <a:pt x="3361867" y="622300"/>
                  </a:lnTo>
                  <a:lnTo>
                    <a:pt x="3365335" y="622300"/>
                  </a:lnTo>
                  <a:close/>
                </a:path>
                <a:path w="3456940" h="2036445">
                  <a:moveTo>
                    <a:pt x="3366236" y="457200"/>
                  </a:moveTo>
                  <a:lnTo>
                    <a:pt x="3350158" y="457200"/>
                  </a:lnTo>
                  <a:lnTo>
                    <a:pt x="3347986" y="469900"/>
                  </a:lnTo>
                  <a:lnTo>
                    <a:pt x="3346259" y="469900"/>
                  </a:lnTo>
                  <a:lnTo>
                    <a:pt x="3345078" y="457200"/>
                  </a:lnTo>
                  <a:lnTo>
                    <a:pt x="3336772" y="457200"/>
                  </a:lnTo>
                  <a:lnTo>
                    <a:pt x="3338563" y="444500"/>
                  </a:lnTo>
                  <a:lnTo>
                    <a:pt x="3322370" y="444500"/>
                  </a:lnTo>
                  <a:lnTo>
                    <a:pt x="3332315" y="457200"/>
                  </a:lnTo>
                  <a:lnTo>
                    <a:pt x="3329635" y="469900"/>
                  </a:lnTo>
                  <a:lnTo>
                    <a:pt x="3342767" y="469900"/>
                  </a:lnTo>
                  <a:lnTo>
                    <a:pt x="3339007" y="482600"/>
                  </a:lnTo>
                  <a:lnTo>
                    <a:pt x="3343021" y="482600"/>
                  </a:lnTo>
                  <a:lnTo>
                    <a:pt x="3348799" y="495300"/>
                  </a:lnTo>
                  <a:lnTo>
                    <a:pt x="3353066" y="482600"/>
                  </a:lnTo>
                  <a:lnTo>
                    <a:pt x="3354324" y="482600"/>
                  </a:lnTo>
                  <a:lnTo>
                    <a:pt x="3351060" y="469900"/>
                  </a:lnTo>
                  <a:lnTo>
                    <a:pt x="3364446" y="469900"/>
                  </a:lnTo>
                  <a:lnTo>
                    <a:pt x="3366236" y="457200"/>
                  </a:lnTo>
                  <a:close/>
                </a:path>
                <a:path w="3456940" h="2036445">
                  <a:moveTo>
                    <a:pt x="3367125" y="698500"/>
                  </a:moveTo>
                  <a:lnTo>
                    <a:pt x="3360877" y="698500"/>
                  </a:lnTo>
                  <a:lnTo>
                    <a:pt x="3363633" y="685800"/>
                  </a:lnTo>
                  <a:lnTo>
                    <a:pt x="3350196" y="685800"/>
                  </a:lnTo>
                  <a:lnTo>
                    <a:pt x="3349269" y="673100"/>
                  </a:lnTo>
                  <a:lnTo>
                    <a:pt x="3337839" y="673100"/>
                  </a:lnTo>
                  <a:lnTo>
                    <a:pt x="3335655" y="660400"/>
                  </a:lnTo>
                  <a:lnTo>
                    <a:pt x="3324275" y="660400"/>
                  </a:lnTo>
                  <a:lnTo>
                    <a:pt x="3325164" y="673100"/>
                  </a:lnTo>
                  <a:lnTo>
                    <a:pt x="3317138" y="685800"/>
                  </a:lnTo>
                  <a:lnTo>
                    <a:pt x="3315347" y="685800"/>
                  </a:lnTo>
                  <a:lnTo>
                    <a:pt x="3317138" y="698500"/>
                  </a:lnTo>
                  <a:lnTo>
                    <a:pt x="3322942" y="711200"/>
                  </a:lnTo>
                  <a:lnTo>
                    <a:pt x="3326955" y="711200"/>
                  </a:lnTo>
                  <a:lnTo>
                    <a:pt x="3332315" y="723900"/>
                  </a:lnTo>
                  <a:lnTo>
                    <a:pt x="3339452" y="711200"/>
                  </a:lnTo>
                  <a:lnTo>
                    <a:pt x="3338830" y="698500"/>
                  </a:lnTo>
                  <a:lnTo>
                    <a:pt x="3334562" y="698500"/>
                  </a:lnTo>
                  <a:lnTo>
                    <a:pt x="3329635" y="685800"/>
                  </a:lnTo>
                  <a:lnTo>
                    <a:pt x="3335883" y="685800"/>
                  </a:lnTo>
                  <a:lnTo>
                    <a:pt x="3330524" y="673100"/>
                  </a:lnTo>
                  <a:lnTo>
                    <a:pt x="3337661" y="685800"/>
                  </a:lnTo>
                  <a:lnTo>
                    <a:pt x="3348075" y="685800"/>
                  </a:lnTo>
                  <a:lnTo>
                    <a:pt x="3352838" y="698500"/>
                  </a:lnTo>
                  <a:lnTo>
                    <a:pt x="3349269" y="698500"/>
                  </a:lnTo>
                  <a:lnTo>
                    <a:pt x="3351060" y="711200"/>
                  </a:lnTo>
                  <a:lnTo>
                    <a:pt x="3365335" y="711200"/>
                  </a:lnTo>
                  <a:lnTo>
                    <a:pt x="3367125" y="698500"/>
                  </a:lnTo>
                  <a:close/>
                </a:path>
                <a:path w="3456940" h="2036445">
                  <a:moveTo>
                    <a:pt x="3367125" y="190500"/>
                  </a:moveTo>
                  <a:lnTo>
                    <a:pt x="3356406" y="190500"/>
                  </a:lnTo>
                  <a:lnTo>
                    <a:pt x="3352838" y="177800"/>
                  </a:lnTo>
                  <a:lnTo>
                    <a:pt x="3341141" y="177800"/>
                  </a:lnTo>
                  <a:lnTo>
                    <a:pt x="3341573" y="165100"/>
                  </a:lnTo>
                  <a:lnTo>
                    <a:pt x="3327844" y="165100"/>
                  </a:lnTo>
                  <a:lnTo>
                    <a:pt x="3326955" y="177800"/>
                  </a:lnTo>
                  <a:lnTo>
                    <a:pt x="3326066" y="177800"/>
                  </a:lnTo>
                  <a:lnTo>
                    <a:pt x="3326066" y="173558"/>
                  </a:lnTo>
                  <a:lnTo>
                    <a:pt x="3325164" y="177800"/>
                  </a:lnTo>
                  <a:lnTo>
                    <a:pt x="3324275" y="171450"/>
                  </a:lnTo>
                  <a:lnTo>
                    <a:pt x="3323386" y="177800"/>
                  </a:lnTo>
                  <a:lnTo>
                    <a:pt x="3323386" y="165100"/>
                  </a:lnTo>
                  <a:lnTo>
                    <a:pt x="3324275" y="171450"/>
                  </a:lnTo>
                  <a:lnTo>
                    <a:pt x="3325164" y="165100"/>
                  </a:lnTo>
                  <a:lnTo>
                    <a:pt x="3326066" y="165100"/>
                  </a:lnTo>
                  <a:lnTo>
                    <a:pt x="3326066" y="173558"/>
                  </a:lnTo>
                  <a:lnTo>
                    <a:pt x="3327844" y="165100"/>
                  </a:lnTo>
                  <a:lnTo>
                    <a:pt x="3326955" y="165100"/>
                  </a:lnTo>
                  <a:lnTo>
                    <a:pt x="3326066" y="152400"/>
                  </a:lnTo>
                  <a:lnTo>
                    <a:pt x="3320707" y="152400"/>
                  </a:lnTo>
                  <a:lnTo>
                    <a:pt x="3321151" y="139700"/>
                  </a:lnTo>
                  <a:lnTo>
                    <a:pt x="3305645" y="139700"/>
                  </a:lnTo>
                  <a:lnTo>
                    <a:pt x="3306864" y="152400"/>
                  </a:lnTo>
                  <a:lnTo>
                    <a:pt x="3312668" y="152400"/>
                  </a:lnTo>
                  <a:lnTo>
                    <a:pt x="3309099" y="165100"/>
                  </a:lnTo>
                  <a:lnTo>
                    <a:pt x="3316236" y="177800"/>
                  </a:lnTo>
                  <a:lnTo>
                    <a:pt x="3305124" y="177800"/>
                  </a:lnTo>
                  <a:lnTo>
                    <a:pt x="3301174" y="190500"/>
                  </a:lnTo>
                  <a:lnTo>
                    <a:pt x="3326955" y="190500"/>
                  </a:lnTo>
                  <a:lnTo>
                    <a:pt x="3328746" y="177800"/>
                  </a:lnTo>
                  <a:lnTo>
                    <a:pt x="3337661" y="177800"/>
                  </a:lnTo>
                  <a:lnTo>
                    <a:pt x="3334994" y="190500"/>
                  </a:lnTo>
                  <a:lnTo>
                    <a:pt x="3351034" y="190500"/>
                  </a:lnTo>
                  <a:lnTo>
                    <a:pt x="3353511" y="203200"/>
                  </a:lnTo>
                  <a:lnTo>
                    <a:pt x="3365335" y="203200"/>
                  </a:lnTo>
                  <a:lnTo>
                    <a:pt x="3367125" y="190500"/>
                  </a:lnTo>
                  <a:close/>
                </a:path>
                <a:path w="3456940" h="2036445">
                  <a:moveTo>
                    <a:pt x="3367798" y="774700"/>
                  </a:moveTo>
                  <a:lnTo>
                    <a:pt x="3365258" y="762000"/>
                  </a:lnTo>
                  <a:lnTo>
                    <a:pt x="3352838" y="762000"/>
                  </a:lnTo>
                  <a:lnTo>
                    <a:pt x="3351949" y="774700"/>
                  </a:lnTo>
                  <a:lnTo>
                    <a:pt x="3367798" y="774700"/>
                  </a:lnTo>
                  <a:close/>
                </a:path>
                <a:path w="3456940" h="2036445">
                  <a:moveTo>
                    <a:pt x="3368014" y="635000"/>
                  </a:moveTo>
                  <a:lnTo>
                    <a:pt x="3366566" y="635000"/>
                  </a:lnTo>
                  <a:lnTo>
                    <a:pt x="3361867" y="622300"/>
                  </a:lnTo>
                  <a:lnTo>
                    <a:pt x="3356406" y="635000"/>
                  </a:lnTo>
                  <a:lnTo>
                    <a:pt x="3353841" y="635000"/>
                  </a:lnTo>
                  <a:lnTo>
                    <a:pt x="3358794" y="647700"/>
                  </a:lnTo>
                  <a:lnTo>
                    <a:pt x="3368014" y="635000"/>
                  </a:lnTo>
                  <a:close/>
                </a:path>
                <a:path w="3456940" h="2036445">
                  <a:moveTo>
                    <a:pt x="3368014" y="393700"/>
                  </a:moveTo>
                  <a:lnTo>
                    <a:pt x="3361766" y="381000"/>
                  </a:lnTo>
                  <a:lnTo>
                    <a:pt x="3357308" y="381000"/>
                  </a:lnTo>
                  <a:lnTo>
                    <a:pt x="3352838" y="393700"/>
                  </a:lnTo>
                  <a:lnTo>
                    <a:pt x="3356216" y="393700"/>
                  </a:lnTo>
                  <a:lnTo>
                    <a:pt x="3361766" y="406400"/>
                  </a:lnTo>
                  <a:lnTo>
                    <a:pt x="3366655" y="393700"/>
                  </a:lnTo>
                  <a:lnTo>
                    <a:pt x="3368014" y="393700"/>
                  </a:lnTo>
                  <a:close/>
                </a:path>
                <a:path w="3456940" h="2036445">
                  <a:moveTo>
                    <a:pt x="3370580" y="1041400"/>
                  </a:moveTo>
                  <a:lnTo>
                    <a:pt x="3370402" y="1028700"/>
                  </a:lnTo>
                  <a:lnTo>
                    <a:pt x="3369805" y="1028700"/>
                  </a:lnTo>
                  <a:lnTo>
                    <a:pt x="3369805" y="1016000"/>
                  </a:lnTo>
                  <a:lnTo>
                    <a:pt x="3359988" y="1016000"/>
                  </a:lnTo>
                  <a:lnTo>
                    <a:pt x="3363442" y="1003300"/>
                  </a:lnTo>
                  <a:lnTo>
                    <a:pt x="3353739" y="1003300"/>
                  </a:lnTo>
                  <a:lnTo>
                    <a:pt x="3350158" y="990600"/>
                  </a:lnTo>
                  <a:lnTo>
                    <a:pt x="3348380" y="1003300"/>
                  </a:lnTo>
                  <a:lnTo>
                    <a:pt x="3354514" y="1016000"/>
                  </a:lnTo>
                  <a:lnTo>
                    <a:pt x="3355632" y="1016000"/>
                  </a:lnTo>
                  <a:lnTo>
                    <a:pt x="3355479" y="1028700"/>
                  </a:lnTo>
                  <a:lnTo>
                    <a:pt x="3356406" y="1028700"/>
                  </a:lnTo>
                  <a:lnTo>
                    <a:pt x="3357308" y="1041400"/>
                  </a:lnTo>
                  <a:lnTo>
                    <a:pt x="3326066" y="1041400"/>
                  </a:lnTo>
                  <a:lnTo>
                    <a:pt x="3323386" y="1054100"/>
                  </a:lnTo>
                  <a:lnTo>
                    <a:pt x="3309099" y="1054100"/>
                  </a:lnTo>
                  <a:lnTo>
                    <a:pt x="3309340" y="1066800"/>
                  </a:lnTo>
                  <a:lnTo>
                    <a:pt x="3324275" y="1066800"/>
                  </a:lnTo>
                  <a:lnTo>
                    <a:pt x="3324275" y="1054100"/>
                  </a:lnTo>
                  <a:lnTo>
                    <a:pt x="3343021" y="1054100"/>
                  </a:lnTo>
                  <a:lnTo>
                    <a:pt x="3344811" y="1066800"/>
                  </a:lnTo>
                  <a:lnTo>
                    <a:pt x="3352838" y="1054100"/>
                  </a:lnTo>
                  <a:lnTo>
                    <a:pt x="3369716" y="1054100"/>
                  </a:lnTo>
                  <a:lnTo>
                    <a:pt x="3367125" y="1041400"/>
                  </a:lnTo>
                  <a:lnTo>
                    <a:pt x="3370580" y="1041400"/>
                  </a:lnTo>
                  <a:close/>
                </a:path>
                <a:path w="3456940" h="2036445">
                  <a:moveTo>
                    <a:pt x="3370592" y="596900"/>
                  </a:moveTo>
                  <a:lnTo>
                    <a:pt x="3366566" y="584200"/>
                  </a:lnTo>
                  <a:lnTo>
                    <a:pt x="3361029" y="584200"/>
                  </a:lnTo>
                  <a:lnTo>
                    <a:pt x="3356406" y="596900"/>
                  </a:lnTo>
                  <a:lnTo>
                    <a:pt x="3370592" y="596900"/>
                  </a:lnTo>
                  <a:close/>
                </a:path>
                <a:path w="3456940" h="2036445">
                  <a:moveTo>
                    <a:pt x="3371253" y="1066800"/>
                  </a:moveTo>
                  <a:lnTo>
                    <a:pt x="3357308" y="1066800"/>
                  </a:lnTo>
                  <a:lnTo>
                    <a:pt x="3366833" y="1079500"/>
                  </a:lnTo>
                  <a:lnTo>
                    <a:pt x="3371253" y="1066800"/>
                  </a:lnTo>
                  <a:close/>
                </a:path>
                <a:path w="3456940" h="2036445">
                  <a:moveTo>
                    <a:pt x="3371507" y="355600"/>
                  </a:moveTo>
                  <a:lnTo>
                    <a:pt x="3369360" y="355600"/>
                  </a:lnTo>
                  <a:lnTo>
                    <a:pt x="3364534" y="342900"/>
                  </a:lnTo>
                  <a:lnTo>
                    <a:pt x="3358197" y="355600"/>
                  </a:lnTo>
                  <a:lnTo>
                    <a:pt x="3355492" y="355600"/>
                  </a:lnTo>
                  <a:lnTo>
                    <a:pt x="3358642" y="368300"/>
                  </a:lnTo>
                  <a:lnTo>
                    <a:pt x="3369805" y="368300"/>
                  </a:lnTo>
                  <a:lnTo>
                    <a:pt x="3371507" y="355600"/>
                  </a:lnTo>
                  <a:close/>
                </a:path>
                <a:path w="3456940" h="2036445">
                  <a:moveTo>
                    <a:pt x="3373374" y="901700"/>
                  </a:moveTo>
                  <a:lnTo>
                    <a:pt x="3372485" y="889000"/>
                  </a:lnTo>
                  <a:lnTo>
                    <a:pt x="3367455" y="889000"/>
                  </a:lnTo>
                  <a:lnTo>
                    <a:pt x="3369818" y="876300"/>
                  </a:lnTo>
                  <a:lnTo>
                    <a:pt x="3354628" y="876300"/>
                  </a:lnTo>
                  <a:lnTo>
                    <a:pt x="3353739" y="863600"/>
                  </a:lnTo>
                  <a:lnTo>
                    <a:pt x="3360877" y="863600"/>
                  </a:lnTo>
                  <a:lnTo>
                    <a:pt x="3360877" y="850900"/>
                  </a:lnTo>
                  <a:lnTo>
                    <a:pt x="3343605" y="850900"/>
                  </a:lnTo>
                  <a:lnTo>
                    <a:pt x="3345700" y="863600"/>
                  </a:lnTo>
                  <a:lnTo>
                    <a:pt x="3337102" y="863600"/>
                  </a:lnTo>
                  <a:lnTo>
                    <a:pt x="3339046" y="876300"/>
                  </a:lnTo>
                  <a:lnTo>
                    <a:pt x="3341459" y="876300"/>
                  </a:lnTo>
                  <a:lnTo>
                    <a:pt x="3339058" y="889000"/>
                  </a:lnTo>
                  <a:lnTo>
                    <a:pt x="3358197" y="889000"/>
                  </a:lnTo>
                  <a:lnTo>
                    <a:pt x="3358438" y="901700"/>
                  </a:lnTo>
                  <a:lnTo>
                    <a:pt x="3373374" y="901700"/>
                  </a:lnTo>
                  <a:close/>
                </a:path>
                <a:path w="3456940" h="2036445">
                  <a:moveTo>
                    <a:pt x="3374186" y="660400"/>
                  </a:moveTo>
                  <a:lnTo>
                    <a:pt x="3358438" y="660400"/>
                  </a:lnTo>
                  <a:lnTo>
                    <a:pt x="3360877" y="673100"/>
                  </a:lnTo>
                  <a:lnTo>
                    <a:pt x="3371138" y="673100"/>
                  </a:lnTo>
                  <a:lnTo>
                    <a:pt x="3374186" y="660400"/>
                  </a:lnTo>
                  <a:close/>
                </a:path>
                <a:path w="3456940" h="2036445">
                  <a:moveTo>
                    <a:pt x="3376053" y="431800"/>
                  </a:moveTo>
                  <a:lnTo>
                    <a:pt x="3366338" y="431800"/>
                  </a:lnTo>
                  <a:lnTo>
                    <a:pt x="3366363" y="419100"/>
                  </a:lnTo>
                  <a:lnTo>
                    <a:pt x="3343910" y="419100"/>
                  </a:lnTo>
                  <a:lnTo>
                    <a:pt x="3345700" y="393700"/>
                  </a:lnTo>
                  <a:lnTo>
                    <a:pt x="3345472" y="393700"/>
                  </a:lnTo>
                  <a:lnTo>
                    <a:pt x="3339452" y="393700"/>
                  </a:lnTo>
                  <a:lnTo>
                    <a:pt x="3329635" y="406400"/>
                  </a:lnTo>
                  <a:lnTo>
                    <a:pt x="3327717" y="406400"/>
                  </a:lnTo>
                  <a:lnTo>
                    <a:pt x="3329749" y="419100"/>
                  </a:lnTo>
                  <a:lnTo>
                    <a:pt x="3334994" y="419100"/>
                  </a:lnTo>
                  <a:lnTo>
                    <a:pt x="3333204" y="431800"/>
                  </a:lnTo>
                  <a:lnTo>
                    <a:pt x="3344811" y="431800"/>
                  </a:lnTo>
                  <a:lnTo>
                    <a:pt x="3340341" y="444500"/>
                  </a:lnTo>
                  <a:lnTo>
                    <a:pt x="3338563" y="444500"/>
                  </a:lnTo>
                  <a:lnTo>
                    <a:pt x="3347123" y="457200"/>
                  </a:lnTo>
                  <a:lnTo>
                    <a:pt x="3353511" y="444500"/>
                  </a:lnTo>
                  <a:lnTo>
                    <a:pt x="3354882" y="444500"/>
                  </a:lnTo>
                  <a:lnTo>
                    <a:pt x="3348380" y="431800"/>
                  </a:lnTo>
                  <a:lnTo>
                    <a:pt x="3362655" y="431800"/>
                  </a:lnTo>
                  <a:lnTo>
                    <a:pt x="3361867" y="444500"/>
                  </a:lnTo>
                  <a:lnTo>
                    <a:pt x="3375342" y="444500"/>
                  </a:lnTo>
                  <a:lnTo>
                    <a:pt x="3376053" y="431800"/>
                  </a:lnTo>
                  <a:close/>
                </a:path>
                <a:path w="3456940" h="2036445">
                  <a:moveTo>
                    <a:pt x="3377831" y="749300"/>
                  </a:moveTo>
                  <a:lnTo>
                    <a:pt x="3366808" y="736600"/>
                  </a:lnTo>
                  <a:lnTo>
                    <a:pt x="3363214" y="749300"/>
                  </a:lnTo>
                  <a:lnTo>
                    <a:pt x="3377831" y="749300"/>
                  </a:lnTo>
                  <a:close/>
                </a:path>
                <a:path w="3456940" h="2036445">
                  <a:moveTo>
                    <a:pt x="3377831" y="495300"/>
                  </a:moveTo>
                  <a:lnTo>
                    <a:pt x="3375164" y="482600"/>
                  </a:lnTo>
                  <a:lnTo>
                    <a:pt x="3359086" y="482600"/>
                  </a:lnTo>
                  <a:lnTo>
                    <a:pt x="3360877" y="495300"/>
                  </a:lnTo>
                  <a:lnTo>
                    <a:pt x="3349269" y="495300"/>
                  </a:lnTo>
                  <a:lnTo>
                    <a:pt x="3349218" y="495452"/>
                  </a:lnTo>
                  <a:lnTo>
                    <a:pt x="3353714" y="508000"/>
                  </a:lnTo>
                  <a:lnTo>
                    <a:pt x="3365335" y="508000"/>
                  </a:lnTo>
                  <a:lnTo>
                    <a:pt x="3366236" y="495300"/>
                  </a:lnTo>
                  <a:lnTo>
                    <a:pt x="3377831" y="495300"/>
                  </a:lnTo>
                  <a:close/>
                </a:path>
                <a:path w="3456940" h="2036445">
                  <a:moveTo>
                    <a:pt x="3379622" y="1257300"/>
                  </a:moveTo>
                  <a:lnTo>
                    <a:pt x="3367303" y="1257300"/>
                  </a:lnTo>
                  <a:lnTo>
                    <a:pt x="3369462" y="1270000"/>
                  </a:lnTo>
                  <a:lnTo>
                    <a:pt x="3359086" y="1270000"/>
                  </a:lnTo>
                  <a:lnTo>
                    <a:pt x="3361029" y="1257300"/>
                  </a:lnTo>
                  <a:lnTo>
                    <a:pt x="3344532" y="1257300"/>
                  </a:lnTo>
                  <a:lnTo>
                    <a:pt x="3348151" y="1270000"/>
                  </a:lnTo>
                  <a:lnTo>
                    <a:pt x="3358197" y="1270000"/>
                  </a:lnTo>
                  <a:lnTo>
                    <a:pt x="3351060" y="1282700"/>
                  </a:lnTo>
                  <a:lnTo>
                    <a:pt x="3343910" y="1282700"/>
                  </a:lnTo>
                  <a:lnTo>
                    <a:pt x="3339452" y="1295400"/>
                  </a:lnTo>
                  <a:lnTo>
                    <a:pt x="3346183" y="1308100"/>
                  </a:lnTo>
                  <a:lnTo>
                    <a:pt x="3351834" y="1308100"/>
                  </a:lnTo>
                  <a:lnTo>
                    <a:pt x="3354641" y="1295400"/>
                  </a:lnTo>
                  <a:lnTo>
                    <a:pt x="3359086" y="1295400"/>
                  </a:lnTo>
                  <a:lnTo>
                    <a:pt x="3365335" y="1308100"/>
                  </a:lnTo>
                  <a:lnTo>
                    <a:pt x="3365563" y="1308100"/>
                  </a:lnTo>
                  <a:lnTo>
                    <a:pt x="3369576" y="1295400"/>
                  </a:lnTo>
                  <a:lnTo>
                    <a:pt x="3371583" y="1282700"/>
                  </a:lnTo>
                  <a:lnTo>
                    <a:pt x="3374263" y="1282700"/>
                  </a:lnTo>
                  <a:lnTo>
                    <a:pt x="3374263" y="1270000"/>
                  </a:lnTo>
                  <a:lnTo>
                    <a:pt x="3378733" y="1270000"/>
                  </a:lnTo>
                  <a:lnTo>
                    <a:pt x="3379622" y="1257300"/>
                  </a:lnTo>
                  <a:close/>
                </a:path>
                <a:path w="3456940" h="2036445">
                  <a:moveTo>
                    <a:pt x="3379622" y="571500"/>
                  </a:moveTo>
                  <a:lnTo>
                    <a:pt x="3378733" y="558800"/>
                  </a:lnTo>
                  <a:lnTo>
                    <a:pt x="3365335" y="558800"/>
                  </a:lnTo>
                  <a:lnTo>
                    <a:pt x="3364446" y="571500"/>
                  </a:lnTo>
                  <a:lnTo>
                    <a:pt x="3379622" y="571500"/>
                  </a:lnTo>
                  <a:close/>
                </a:path>
                <a:path w="3456940" h="2036445">
                  <a:moveTo>
                    <a:pt x="3380511" y="723900"/>
                  </a:moveTo>
                  <a:lnTo>
                    <a:pt x="3375164" y="711200"/>
                  </a:lnTo>
                  <a:lnTo>
                    <a:pt x="3364446" y="723900"/>
                  </a:lnTo>
                  <a:lnTo>
                    <a:pt x="3362541" y="723900"/>
                  </a:lnTo>
                  <a:lnTo>
                    <a:pt x="3365233" y="736600"/>
                  </a:lnTo>
                  <a:lnTo>
                    <a:pt x="3366808" y="736600"/>
                  </a:lnTo>
                  <a:lnTo>
                    <a:pt x="3378733" y="736600"/>
                  </a:lnTo>
                  <a:lnTo>
                    <a:pt x="3380511" y="723900"/>
                  </a:lnTo>
                  <a:close/>
                </a:path>
                <a:path w="3456940" h="2036445">
                  <a:moveTo>
                    <a:pt x="3381413" y="609600"/>
                  </a:moveTo>
                  <a:lnTo>
                    <a:pt x="3379393" y="609600"/>
                  </a:lnTo>
                  <a:lnTo>
                    <a:pt x="3373628" y="596900"/>
                  </a:lnTo>
                  <a:lnTo>
                    <a:pt x="3368014" y="609600"/>
                  </a:lnTo>
                  <a:lnTo>
                    <a:pt x="3366338" y="609600"/>
                  </a:lnTo>
                  <a:lnTo>
                    <a:pt x="3370021" y="622300"/>
                  </a:lnTo>
                  <a:lnTo>
                    <a:pt x="3376053" y="622300"/>
                  </a:lnTo>
                  <a:lnTo>
                    <a:pt x="3381413" y="609600"/>
                  </a:lnTo>
                  <a:close/>
                </a:path>
                <a:path w="3456940" h="2036445">
                  <a:moveTo>
                    <a:pt x="3382073" y="927100"/>
                  </a:moveTo>
                  <a:lnTo>
                    <a:pt x="3367125" y="927100"/>
                  </a:lnTo>
                  <a:lnTo>
                    <a:pt x="3378289" y="939800"/>
                  </a:lnTo>
                  <a:lnTo>
                    <a:pt x="3382073" y="927100"/>
                  </a:lnTo>
                  <a:close/>
                </a:path>
                <a:path w="3456940" h="2036445">
                  <a:moveTo>
                    <a:pt x="3384080" y="190500"/>
                  </a:moveTo>
                  <a:lnTo>
                    <a:pt x="3383191" y="177800"/>
                  </a:lnTo>
                  <a:lnTo>
                    <a:pt x="3368014" y="177800"/>
                  </a:lnTo>
                  <a:lnTo>
                    <a:pt x="3368916" y="190500"/>
                  </a:lnTo>
                  <a:lnTo>
                    <a:pt x="3376053" y="190500"/>
                  </a:lnTo>
                  <a:lnTo>
                    <a:pt x="3384080" y="190500"/>
                  </a:lnTo>
                  <a:close/>
                </a:path>
                <a:path w="3456940" h="2036445">
                  <a:moveTo>
                    <a:pt x="3384981" y="850900"/>
                  </a:moveTo>
                  <a:lnTo>
                    <a:pt x="3369830" y="850900"/>
                  </a:lnTo>
                  <a:lnTo>
                    <a:pt x="3374263" y="838200"/>
                  </a:lnTo>
                  <a:lnTo>
                    <a:pt x="3371583" y="838200"/>
                  </a:lnTo>
                  <a:lnTo>
                    <a:pt x="3367608" y="830110"/>
                  </a:lnTo>
                  <a:lnTo>
                    <a:pt x="3366528" y="833958"/>
                  </a:lnTo>
                  <a:lnTo>
                    <a:pt x="3367125" y="838200"/>
                  </a:lnTo>
                  <a:lnTo>
                    <a:pt x="3366135" y="835367"/>
                  </a:lnTo>
                  <a:lnTo>
                    <a:pt x="3365335" y="838200"/>
                  </a:lnTo>
                  <a:lnTo>
                    <a:pt x="3364153" y="829729"/>
                  </a:lnTo>
                  <a:lnTo>
                    <a:pt x="3362655" y="825500"/>
                  </a:lnTo>
                  <a:lnTo>
                    <a:pt x="3363557" y="825500"/>
                  </a:lnTo>
                  <a:lnTo>
                    <a:pt x="3364153" y="829729"/>
                  </a:lnTo>
                  <a:lnTo>
                    <a:pt x="3366135" y="835367"/>
                  </a:lnTo>
                  <a:lnTo>
                    <a:pt x="3366528" y="833958"/>
                  </a:lnTo>
                  <a:lnTo>
                    <a:pt x="3365335" y="825500"/>
                  </a:lnTo>
                  <a:lnTo>
                    <a:pt x="3367608" y="830110"/>
                  </a:lnTo>
                  <a:lnTo>
                    <a:pt x="3368916" y="825500"/>
                  </a:lnTo>
                  <a:lnTo>
                    <a:pt x="3369081" y="812800"/>
                  </a:lnTo>
                  <a:lnTo>
                    <a:pt x="3376053" y="812800"/>
                  </a:lnTo>
                  <a:lnTo>
                    <a:pt x="3376942" y="800100"/>
                  </a:lnTo>
                  <a:lnTo>
                    <a:pt x="3359315" y="800100"/>
                  </a:lnTo>
                  <a:lnTo>
                    <a:pt x="3362439" y="812800"/>
                  </a:lnTo>
                  <a:lnTo>
                    <a:pt x="3355517" y="812800"/>
                  </a:lnTo>
                  <a:lnTo>
                    <a:pt x="3351060" y="825500"/>
                  </a:lnTo>
                  <a:lnTo>
                    <a:pt x="3347491" y="825500"/>
                  </a:lnTo>
                  <a:lnTo>
                    <a:pt x="3347491" y="838200"/>
                  </a:lnTo>
                  <a:lnTo>
                    <a:pt x="3359988" y="838200"/>
                  </a:lnTo>
                  <a:lnTo>
                    <a:pt x="3363557" y="850900"/>
                  </a:lnTo>
                  <a:lnTo>
                    <a:pt x="3368903" y="850900"/>
                  </a:lnTo>
                  <a:lnTo>
                    <a:pt x="3368903" y="863600"/>
                  </a:lnTo>
                  <a:lnTo>
                    <a:pt x="3369805" y="863600"/>
                  </a:lnTo>
                  <a:lnTo>
                    <a:pt x="3376942" y="876300"/>
                  </a:lnTo>
                  <a:lnTo>
                    <a:pt x="3384080" y="863600"/>
                  </a:lnTo>
                  <a:lnTo>
                    <a:pt x="3384981" y="863600"/>
                  </a:lnTo>
                  <a:lnTo>
                    <a:pt x="3384981" y="850900"/>
                  </a:lnTo>
                  <a:close/>
                </a:path>
                <a:path w="3456940" h="2036445">
                  <a:moveTo>
                    <a:pt x="3385870" y="1003300"/>
                  </a:moveTo>
                  <a:lnTo>
                    <a:pt x="3384080" y="990600"/>
                  </a:lnTo>
                  <a:lnTo>
                    <a:pt x="3372485" y="990600"/>
                  </a:lnTo>
                  <a:lnTo>
                    <a:pt x="3369919" y="1003300"/>
                  </a:lnTo>
                  <a:lnTo>
                    <a:pt x="3385870" y="1003300"/>
                  </a:lnTo>
                  <a:close/>
                </a:path>
                <a:path w="3456940" h="2036445">
                  <a:moveTo>
                    <a:pt x="3385870" y="749300"/>
                  </a:moveTo>
                  <a:lnTo>
                    <a:pt x="3384994" y="749300"/>
                  </a:lnTo>
                  <a:lnTo>
                    <a:pt x="3385121" y="750189"/>
                  </a:lnTo>
                  <a:lnTo>
                    <a:pt x="3385870" y="749300"/>
                  </a:lnTo>
                  <a:close/>
                </a:path>
                <a:path w="3456940" h="2036445">
                  <a:moveTo>
                    <a:pt x="3389198" y="711200"/>
                  </a:moveTo>
                  <a:lnTo>
                    <a:pt x="3384867" y="698500"/>
                  </a:lnTo>
                  <a:lnTo>
                    <a:pt x="3379025" y="698500"/>
                  </a:lnTo>
                  <a:lnTo>
                    <a:pt x="3374263" y="711200"/>
                  </a:lnTo>
                  <a:lnTo>
                    <a:pt x="3375164" y="711200"/>
                  </a:lnTo>
                  <a:lnTo>
                    <a:pt x="3389198" y="711200"/>
                  </a:lnTo>
                  <a:close/>
                </a:path>
                <a:path w="3456940" h="2036445">
                  <a:moveTo>
                    <a:pt x="3392119" y="1028700"/>
                  </a:moveTo>
                  <a:lnTo>
                    <a:pt x="3390328" y="1016000"/>
                  </a:lnTo>
                  <a:lnTo>
                    <a:pt x="3378784" y="1016000"/>
                  </a:lnTo>
                  <a:lnTo>
                    <a:pt x="3374936" y="1028700"/>
                  </a:lnTo>
                  <a:lnTo>
                    <a:pt x="3392119" y="1028700"/>
                  </a:lnTo>
                  <a:close/>
                </a:path>
                <a:path w="3456940" h="2036445">
                  <a:moveTo>
                    <a:pt x="3392627" y="533400"/>
                  </a:moveTo>
                  <a:lnTo>
                    <a:pt x="3384588" y="533400"/>
                  </a:lnTo>
                  <a:lnTo>
                    <a:pt x="3376053" y="520700"/>
                  </a:lnTo>
                  <a:lnTo>
                    <a:pt x="3376942" y="520700"/>
                  </a:lnTo>
                  <a:lnTo>
                    <a:pt x="3372485" y="508000"/>
                  </a:lnTo>
                  <a:lnTo>
                    <a:pt x="3368014" y="508000"/>
                  </a:lnTo>
                  <a:lnTo>
                    <a:pt x="3361766" y="520700"/>
                  </a:lnTo>
                  <a:lnTo>
                    <a:pt x="3366236" y="533400"/>
                  </a:lnTo>
                  <a:lnTo>
                    <a:pt x="3367125" y="533400"/>
                  </a:lnTo>
                  <a:lnTo>
                    <a:pt x="3370694" y="546100"/>
                  </a:lnTo>
                  <a:lnTo>
                    <a:pt x="3392119" y="546100"/>
                  </a:lnTo>
                  <a:lnTo>
                    <a:pt x="3392627" y="533400"/>
                  </a:lnTo>
                  <a:close/>
                </a:path>
                <a:path w="3456940" h="2036445">
                  <a:moveTo>
                    <a:pt x="3393910" y="266700"/>
                  </a:moveTo>
                  <a:lnTo>
                    <a:pt x="3383191" y="266700"/>
                  </a:lnTo>
                  <a:lnTo>
                    <a:pt x="3383191" y="254000"/>
                  </a:lnTo>
                  <a:lnTo>
                    <a:pt x="3381946" y="254000"/>
                  </a:lnTo>
                  <a:lnTo>
                    <a:pt x="3383191" y="241300"/>
                  </a:lnTo>
                  <a:lnTo>
                    <a:pt x="3375533" y="241300"/>
                  </a:lnTo>
                  <a:lnTo>
                    <a:pt x="3372485" y="228600"/>
                  </a:lnTo>
                  <a:lnTo>
                    <a:pt x="3384981" y="228600"/>
                  </a:lnTo>
                  <a:lnTo>
                    <a:pt x="3384143" y="215900"/>
                  </a:lnTo>
                  <a:lnTo>
                    <a:pt x="3384080" y="203200"/>
                  </a:lnTo>
                  <a:lnTo>
                    <a:pt x="3376053" y="190500"/>
                  </a:lnTo>
                  <a:lnTo>
                    <a:pt x="3369805" y="203200"/>
                  </a:lnTo>
                  <a:lnTo>
                    <a:pt x="3368903" y="215900"/>
                  </a:lnTo>
                  <a:lnTo>
                    <a:pt x="3372421" y="215900"/>
                  </a:lnTo>
                  <a:lnTo>
                    <a:pt x="3371583" y="228600"/>
                  </a:lnTo>
                  <a:lnTo>
                    <a:pt x="3359988" y="228600"/>
                  </a:lnTo>
                  <a:lnTo>
                    <a:pt x="3360877" y="215900"/>
                  </a:lnTo>
                  <a:lnTo>
                    <a:pt x="3345700" y="215900"/>
                  </a:lnTo>
                  <a:lnTo>
                    <a:pt x="3345700" y="228600"/>
                  </a:lnTo>
                  <a:lnTo>
                    <a:pt x="3339452" y="228600"/>
                  </a:lnTo>
                  <a:lnTo>
                    <a:pt x="3336772" y="241300"/>
                  </a:lnTo>
                  <a:lnTo>
                    <a:pt x="3340341" y="241300"/>
                  </a:lnTo>
                  <a:lnTo>
                    <a:pt x="3342132" y="254000"/>
                  </a:lnTo>
                  <a:lnTo>
                    <a:pt x="3353739" y="254000"/>
                  </a:lnTo>
                  <a:lnTo>
                    <a:pt x="3352838" y="241300"/>
                  </a:lnTo>
                  <a:lnTo>
                    <a:pt x="3349333" y="228600"/>
                  </a:lnTo>
                  <a:lnTo>
                    <a:pt x="3354628" y="228600"/>
                  </a:lnTo>
                  <a:lnTo>
                    <a:pt x="3358197" y="241300"/>
                  </a:lnTo>
                  <a:lnTo>
                    <a:pt x="3368014" y="241300"/>
                  </a:lnTo>
                  <a:lnTo>
                    <a:pt x="3373780" y="254000"/>
                  </a:lnTo>
                  <a:lnTo>
                    <a:pt x="3367125" y="254000"/>
                  </a:lnTo>
                  <a:lnTo>
                    <a:pt x="3368014" y="266700"/>
                  </a:lnTo>
                  <a:lnTo>
                    <a:pt x="3377831" y="266700"/>
                  </a:lnTo>
                  <a:lnTo>
                    <a:pt x="3379622" y="279400"/>
                  </a:lnTo>
                  <a:lnTo>
                    <a:pt x="3377831" y="292100"/>
                  </a:lnTo>
                  <a:lnTo>
                    <a:pt x="3368014" y="292100"/>
                  </a:lnTo>
                  <a:lnTo>
                    <a:pt x="3370694" y="279400"/>
                  </a:lnTo>
                  <a:lnTo>
                    <a:pt x="3362655" y="279400"/>
                  </a:lnTo>
                  <a:lnTo>
                    <a:pt x="3360877" y="266700"/>
                  </a:lnTo>
                  <a:lnTo>
                    <a:pt x="3345561" y="266700"/>
                  </a:lnTo>
                  <a:lnTo>
                    <a:pt x="3348380" y="279400"/>
                  </a:lnTo>
                  <a:lnTo>
                    <a:pt x="3355517" y="279400"/>
                  </a:lnTo>
                  <a:lnTo>
                    <a:pt x="3354628" y="292100"/>
                  </a:lnTo>
                  <a:lnTo>
                    <a:pt x="3346526" y="292100"/>
                  </a:lnTo>
                  <a:lnTo>
                    <a:pt x="3343579" y="304800"/>
                  </a:lnTo>
                  <a:lnTo>
                    <a:pt x="3359988" y="304800"/>
                  </a:lnTo>
                  <a:lnTo>
                    <a:pt x="3360877" y="292100"/>
                  </a:lnTo>
                  <a:lnTo>
                    <a:pt x="3365042" y="304800"/>
                  </a:lnTo>
                  <a:lnTo>
                    <a:pt x="3378733" y="304800"/>
                  </a:lnTo>
                  <a:lnTo>
                    <a:pt x="3379622" y="292100"/>
                  </a:lnTo>
                  <a:lnTo>
                    <a:pt x="3392170" y="292100"/>
                  </a:lnTo>
                  <a:lnTo>
                    <a:pt x="3388550" y="279400"/>
                  </a:lnTo>
                  <a:lnTo>
                    <a:pt x="3392728" y="279400"/>
                  </a:lnTo>
                  <a:lnTo>
                    <a:pt x="3393910" y="266700"/>
                  </a:lnTo>
                  <a:close/>
                </a:path>
                <a:path w="3456940" h="2036445">
                  <a:moveTo>
                    <a:pt x="3395243" y="635000"/>
                  </a:moveTo>
                  <a:lnTo>
                    <a:pt x="3393236" y="622300"/>
                  </a:lnTo>
                  <a:lnTo>
                    <a:pt x="3383191" y="622300"/>
                  </a:lnTo>
                  <a:lnTo>
                    <a:pt x="3379851" y="635000"/>
                  </a:lnTo>
                  <a:lnTo>
                    <a:pt x="3395243" y="635000"/>
                  </a:lnTo>
                  <a:close/>
                </a:path>
                <a:path w="3456940" h="2036445">
                  <a:moveTo>
                    <a:pt x="3395688" y="660400"/>
                  </a:moveTo>
                  <a:lnTo>
                    <a:pt x="3394799" y="647700"/>
                  </a:lnTo>
                  <a:lnTo>
                    <a:pt x="3380511" y="647700"/>
                  </a:lnTo>
                  <a:lnTo>
                    <a:pt x="3381413" y="660400"/>
                  </a:lnTo>
                  <a:lnTo>
                    <a:pt x="3395688" y="660400"/>
                  </a:lnTo>
                  <a:close/>
                </a:path>
                <a:path w="3456940" h="2036445">
                  <a:moveTo>
                    <a:pt x="3395688" y="431800"/>
                  </a:moveTo>
                  <a:lnTo>
                    <a:pt x="3393681" y="431800"/>
                  </a:lnTo>
                  <a:lnTo>
                    <a:pt x="3387661" y="419100"/>
                  </a:lnTo>
                  <a:lnTo>
                    <a:pt x="3382302" y="431800"/>
                  </a:lnTo>
                  <a:lnTo>
                    <a:pt x="3384308" y="431800"/>
                  </a:lnTo>
                  <a:lnTo>
                    <a:pt x="3390328" y="444500"/>
                  </a:lnTo>
                  <a:lnTo>
                    <a:pt x="3395688" y="431800"/>
                  </a:lnTo>
                  <a:close/>
                </a:path>
                <a:path w="3456940" h="2036445">
                  <a:moveTo>
                    <a:pt x="3396653" y="825500"/>
                  </a:moveTo>
                  <a:lnTo>
                    <a:pt x="3395573" y="812800"/>
                  </a:lnTo>
                  <a:lnTo>
                    <a:pt x="3381870" y="812800"/>
                  </a:lnTo>
                  <a:lnTo>
                    <a:pt x="3381514" y="825500"/>
                  </a:lnTo>
                  <a:lnTo>
                    <a:pt x="3387941" y="825500"/>
                  </a:lnTo>
                  <a:lnTo>
                    <a:pt x="3396653" y="825500"/>
                  </a:lnTo>
                  <a:close/>
                </a:path>
                <a:path w="3456940" h="2036445">
                  <a:moveTo>
                    <a:pt x="3397478" y="838200"/>
                  </a:moveTo>
                  <a:lnTo>
                    <a:pt x="3387941" y="825500"/>
                  </a:lnTo>
                  <a:lnTo>
                    <a:pt x="3382746" y="838200"/>
                  </a:lnTo>
                  <a:lnTo>
                    <a:pt x="3397478" y="838200"/>
                  </a:lnTo>
                  <a:close/>
                </a:path>
                <a:path w="3456940" h="2036445">
                  <a:moveTo>
                    <a:pt x="3398367" y="1193800"/>
                  </a:moveTo>
                  <a:lnTo>
                    <a:pt x="3392119" y="1193800"/>
                  </a:lnTo>
                  <a:lnTo>
                    <a:pt x="3384918" y="1181100"/>
                  </a:lnTo>
                  <a:lnTo>
                    <a:pt x="3378733" y="1181100"/>
                  </a:lnTo>
                  <a:lnTo>
                    <a:pt x="3381413" y="1168400"/>
                  </a:lnTo>
                  <a:lnTo>
                    <a:pt x="3385870" y="1168400"/>
                  </a:lnTo>
                  <a:lnTo>
                    <a:pt x="3386759" y="1155700"/>
                  </a:lnTo>
                  <a:lnTo>
                    <a:pt x="3370669" y="1155700"/>
                  </a:lnTo>
                  <a:lnTo>
                    <a:pt x="3373374" y="1168400"/>
                  </a:lnTo>
                  <a:lnTo>
                    <a:pt x="3360877" y="1168400"/>
                  </a:lnTo>
                  <a:lnTo>
                    <a:pt x="3363557" y="1181100"/>
                  </a:lnTo>
                  <a:lnTo>
                    <a:pt x="3355302" y="1181100"/>
                  </a:lnTo>
                  <a:lnTo>
                    <a:pt x="3357029" y="1193800"/>
                  </a:lnTo>
                  <a:lnTo>
                    <a:pt x="3371583" y="1193800"/>
                  </a:lnTo>
                  <a:lnTo>
                    <a:pt x="3373374" y="1181100"/>
                  </a:lnTo>
                  <a:lnTo>
                    <a:pt x="3378060" y="1181100"/>
                  </a:lnTo>
                  <a:lnTo>
                    <a:pt x="3377552" y="1193800"/>
                  </a:lnTo>
                  <a:lnTo>
                    <a:pt x="3374491" y="1193800"/>
                  </a:lnTo>
                  <a:lnTo>
                    <a:pt x="3367125" y="1206500"/>
                  </a:lnTo>
                  <a:lnTo>
                    <a:pt x="3354273" y="1206500"/>
                  </a:lnTo>
                  <a:lnTo>
                    <a:pt x="3356406" y="1193800"/>
                  </a:lnTo>
                  <a:lnTo>
                    <a:pt x="3343732" y="1193800"/>
                  </a:lnTo>
                  <a:lnTo>
                    <a:pt x="3343770" y="1190866"/>
                  </a:lnTo>
                  <a:lnTo>
                    <a:pt x="3342132" y="1193800"/>
                  </a:lnTo>
                  <a:lnTo>
                    <a:pt x="3343795" y="1189037"/>
                  </a:lnTo>
                  <a:lnTo>
                    <a:pt x="3343910" y="1181100"/>
                  </a:lnTo>
                  <a:lnTo>
                    <a:pt x="3346589" y="1181100"/>
                  </a:lnTo>
                  <a:lnTo>
                    <a:pt x="3343795" y="1189037"/>
                  </a:lnTo>
                  <a:lnTo>
                    <a:pt x="3343770" y="1190866"/>
                  </a:lnTo>
                  <a:lnTo>
                    <a:pt x="3349269" y="1181100"/>
                  </a:lnTo>
                  <a:lnTo>
                    <a:pt x="3354540" y="1181100"/>
                  </a:lnTo>
                  <a:lnTo>
                    <a:pt x="3353282" y="1168400"/>
                  </a:lnTo>
                  <a:lnTo>
                    <a:pt x="3339109" y="1168400"/>
                  </a:lnTo>
                  <a:lnTo>
                    <a:pt x="3338893" y="1181100"/>
                  </a:lnTo>
                  <a:lnTo>
                    <a:pt x="3330054" y="1181100"/>
                  </a:lnTo>
                  <a:lnTo>
                    <a:pt x="3330524" y="1168400"/>
                  </a:lnTo>
                  <a:lnTo>
                    <a:pt x="3326066" y="1168400"/>
                  </a:lnTo>
                  <a:lnTo>
                    <a:pt x="3326955" y="1155700"/>
                  </a:lnTo>
                  <a:lnTo>
                    <a:pt x="3325164" y="1155700"/>
                  </a:lnTo>
                  <a:lnTo>
                    <a:pt x="3316236" y="1143000"/>
                  </a:lnTo>
                  <a:lnTo>
                    <a:pt x="3311779" y="1155700"/>
                  </a:lnTo>
                  <a:lnTo>
                    <a:pt x="3309988" y="1155700"/>
                  </a:lnTo>
                  <a:lnTo>
                    <a:pt x="3313569" y="1168400"/>
                  </a:lnTo>
                  <a:lnTo>
                    <a:pt x="3316236" y="1168400"/>
                  </a:lnTo>
                  <a:lnTo>
                    <a:pt x="3316236" y="1181100"/>
                  </a:lnTo>
                  <a:lnTo>
                    <a:pt x="3328746" y="1181100"/>
                  </a:lnTo>
                  <a:lnTo>
                    <a:pt x="3326955" y="1193800"/>
                  </a:lnTo>
                  <a:lnTo>
                    <a:pt x="3340341" y="1193800"/>
                  </a:lnTo>
                  <a:lnTo>
                    <a:pt x="3342983" y="1206500"/>
                  </a:lnTo>
                  <a:lnTo>
                    <a:pt x="3353562" y="1206500"/>
                  </a:lnTo>
                  <a:lnTo>
                    <a:pt x="3354628" y="1219200"/>
                  </a:lnTo>
                  <a:lnTo>
                    <a:pt x="3344811" y="1219200"/>
                  </a:lnTo>
                  <a:lnTo>
                    <a:pt x="3348380" y="1231900"/>
                  </a:lnTo>
                  <a:lnTo>
                    <a:pt x="3357308" y="1231900"/>
                  </a:lnTo>
                  <a:lnTo>
                    <a:pt x="3355644" y="1244600"/>
                  </a:lnTo>
                  <a:lnTo>
                    <a:pt x="3371583" y="1244600"/>
                  </a:lnTo>
                  <a:lnTo>
                    <a:pt x="3370694" y="1231900"/>
                  </a:lnTo>
                  <a:lnTo>
                    <a:pt x="3363557" y="1231900"/>
                  </a:lnTo>
                  <a:lnTo>
                    <a:pt x="3360877" y="1231900"/>
                  </a:lnTo>
                  <a:lnTo>
                    <a:pt x="3361944" y="1224280"/>
                  </a:lnTo>
                  <a:lnTo>
                    <a:pt x="3360877" y="1219200"/>
                  </a:lnTo>
                  <a:lnTo>
                    <a:pt x="3362655" y="1219200"/>
                  </a:lnTo>
                  <a:lnTo>
                    <a:pt x="3369589" y="1219200"/>
                  </a:lnTo>
                  <a:lnTo>
                    <a:pt x="3371024" y="1206500"/>
                  </a:lnTo>
                  <a:lnTo>
                    <a:pt x="3381184" y="1206500"/>
                  </a:lnTo>
                  <a:lnTo>
                    <a:pt x="3379178" y="1193800"/>
                  </a:lnTo>
                  <a:lnTo>
                    <a:pt x="3389439" y="1193800"/>
                  </a:lnTo>
                  <a:lnTo>
                    <a:pt x="3393008" y="1206500"/>
                  </a:lnTo>
                  <a:lnTo>
                    <a:pt x="3383191" y="1206500"/>
                  </a:lnTo>
                  <a:lnTo>
                    <a:pt x="3384080" y="1219200"/>
                  </a:lnTo>
                  <a:lnTo>
                    <a:pt x="3377831" y="1219200"/>
                  </a:lnTo>
                  <a:lnTo>
                    <a:pt x="3372485" y="1231900"/>
                  </a:lnTo>
                  <a:lnTo>
                    <a:pt x="3378733" y="1231900"/>
                  </a:lnTo>
                  <a:lnTo>
                    <a:pt x="3383191" y="1244600"/>
                  </a:lnTo>
                  <a:lnTo>
                    <a:pt x="3386759" y="1244600"/>
                  </a:lnTo>
                  <a:lnTo>
                    <a:pt x="3388550" y="1231900"/>
                  </a:lnTo>
                  <a:lnTo>
                    <a:pt x="3391230" y="1231900"/>
                  </a:lnTo>
                  <a:lnTo>
                    <a:pt x="3390328" y="1219200"/>
                  </a:lnTo>
                  <a:lnTo>
                    <a:pt x="3393910" y="1219200"/>
                  </a:lnTo>
                  <a:lnTo>
                    <a:pt x="3395688" y="1206500"/>
                  </a:lnTo>
                  <a:lnTo>
                    <a:pt x="3397478" y="1206500"/>
                  </a:lnTo>
                  <a:lnTo>
                    <a:pt x="3398367" y="1193800"/>
                  </a:lnTo>
                  <a:close/>
                </a:path>
                <a:path w="3456940" h="2036445">
                  <a:moveTo>
                    <a:pt x="3398367" y="381000"/>
                  </a:moveTo>
                  <a:lnTo>
                    <a:pt x="3398037" y="380326"/>
                  </a:lnTo>
                  <a:lnTo>
                    <a:pt x="3397478" y="381000"/>
                  </a:lnTo>
                  <a:lnTo>
                    <a:pt x="3398367" y="381000"/>
                  </a:lnTo>
                  <a:close/>
                </a:path>
                <a:path w="3456940" h="2036445">
                  <a:moveTo>
                    <a:pt x="3401936" y="901700"/>
                  </a:moveTo>
                  <a:lnTo>
                    <a:pt x="3391230" y="901700"/>
                  </a:lnTo>
                  <a:lnTo>
                    <a:pt x="3384981" y="901700"/>
                  </a:lnTo>
                  <a:lnTo>
                    <a:pt x="3384080" y="914400"/>
                  </a:lnTo>
                  <a:lnTo>
                    <a:pt x="3384943" y="914400"/>
                  </a:lnTo>
                  <a:lnTo>
                    <a:pt x="3383864" y="927100"/>
                  </a:lnTo>
                  <a:lnTo>
                    <a:pt x="3400488" y="927100"/>
                  </a:lnTo>
                  <a:lnTo>
                    <a:pt x="3399891" y="914400"/>
                  </a:lnTo>
                  <a:lnTo>
                    <a:pt x="3401936" y="914400"/>
                  </a:lnTo>
                  <a:lnTo>
                    <a:pt x="3401936" y="901700"/>
                  </a:lnTo>
                  <a:close/>
                </a:path>
                <a:path w="3456940" h="2036445">
                  <a:moveTo>
                    <a:pt x="3402825" y="558800"/>
                  </a:moveTo>
                  <a:lnTo>
                    <a:pt x="3398367" y="546100"/>
                  </a:lnTo>
                  <a:lnTo>
                    <a:pt x="3388728" y="558800"/>
                  </a:lnTo>
                  <a:lnTo>
                    <a:pt x="3402825" y="558800"/>
                  </a:lnTo>
                  <a:close/>
                </a:path>
                <a:path w="3456940" h="2036445">
                  <a:moveTo>
                    <a:pt x="3404616" y="596900"/>
                  </a:moveTo>
                  <a:lnTo>
                    <a:pt x="3395688" y="596900"/>
                  </a:lnTo>
                  <a:lnTo>
                    <a:pt x="3397224" y="584200"/>
                  </a:lnTo>
                  <a:lnTo>
                    <a:pt x="3382886" y="584200"/>
                  </a:lnTo>
                  <a:lnTo>
                    <a:pt x="3389439" y="596900"/>
                  </a:lnTo>
                  <a:lnTo>
                    <a:pt x="3387306" y="609600"/>
                  </a:lnTo>
                  <a:lnTo>
                    <a:pt x="3404616" y="609600"/>
                  </a:lnTo>
                  <a:lnTo>
                    <a:pt x="3404616" y="596900"/>
                  </a:lnTo>
                  <a:close/>
                </a:path>
                <a:path w="3456940" h="2036445">
                  <a:moveTo>
                    <a:pt x="3406851" y="1139825"/>
                  </a:moveTo>
                  <a:lnTo>
                    <a:pt x="3402825" y="1130300"/>
                  </a:lnTo>
                  <a:lnTo>
                    <a:pt x="3395688" y="1130300"/>
                  </a:lnTo>
                  <a:lnTo>
                    <a:pt x="3388550" y="1117600"/>
                  </a:lnTo>
                  <a:lnTo>
                    <a:pt x="3389439" y="1130300"/>
                  </a:lnTo>
                  <a:lnTo>
                    <a:pt x="3386759" y="1130300"/>
                  </a:lnTo>
                  <a:lnTo>
                    <a:pt x="3383191" y="1117600"/>
                  </a:lnTo>
                  <a:lnTo>
                    <a:pt x="3378504" y="1117600"/>
                  </a:lnTo>
                  <a:lnTo>
                    <a:pt x="3363557" y="1117600"/>
                  </a:lnTo>
                  <a:lnTo>
                    <a:pt x="3359670" y="1104900"/>
                  </a:lnTo>
                  <a:lnTo>
                    <a:pt x="3361296" y="1104900"/>
                  </a:lnTo>
                  <a:lnTo>
                    <a:pt x="3356406" y="1092200"/>
                  </a:lnTo>
                  <a:lnTo>
                    <a:pt x="3352838" y="1092200"/>
                  </a:lnTo>
                  <a:lnTo>
                    <a:pt x="3356406" y="1079500"/>
                  </a:lnTo>
                  <a:lnTo>
                    <a:pt x="3355517" y="1066800"/>
                  </a:lnTo>
                  <a:lnTo>
                    <a:pt x="3348380" y="1066800"/>
                  </a:lnTo>
                  <a:lnTo>
                    <a:pt x="3341243" y="1079500"/>
                  </a:lnTo>
                  <a:lnTo>
                    <a:pt x="3343021" y="1079500"/>
                  </a:lnTo>
                  <a:lnTo>
                    <a:pt x="3348380" y="1092200"/>
                  </a:lnTo>
                  <a:lnTo>
                    <a:pt x="3350158" y="1092200"/>
                  </a:lnTo>
                  <a:lnTo>
                    <a:pt x="3350158" y="1104900"/>
                  </a:lnTo>
                  <a:lnTo>
                    <a:pt x="3344811" y="1104900"/>
                  </a:lnTo>
                  <a:lnTo>
                    <a:pt x="3344811" y="1117600"/>
                  </a:lnTo>
                  <a:lnTo>
                    <a:pt x="3347491" y="1130300"/>
                  </a:lnTo>
                  <a:lnTo>
                    <a:pt x="3362655" y="1130300"/>
                  </a:lnTo>
                  <a:lnTo>
                    <a:pt x="3365004" y="1143000"/>
                  </a:lnTo>
                  <a:lnTo>
                    <a:pt x="3376726" y="1143000"/>
                  </a:lnTo>
                  <a:lnTo>
                    <a:pt x="3376053" y="1130300"/>
                  </a:lnTo>
                  <a:lnTo>
                    <a:pt x="3385820" y="1130300"/>
                  </a:lnTo>
                  <a:lnTo>
                    <a:pt x="3386988" y="1143000"/>
                  </a:lnTo>
                  <a:lnTo>
                    <a:pt x="3406406" y="1143000"/>
                  </a:lnTo>
                  <a:lnTo>
                    <a:pt x="3406851" y="1139825"/>
                  </a:lnTo>
                  <a:close/>
                </a:path>
                <a:path w="3456940" h="2036445">
                  <a:moveTo>
                    <a:pt x="3407079" y="673100"/>
                  </a:moveTo>
                  <a:lnTo>
                    <a:pt x="3404501" y="660400"/>
                  </a:lnTo>
                  <a:lnTo>
                    <a:pt x="3399752" y="660400"/>
                  </a:lnTo>
                  <a:lnTo>
                    <a:pt x="3393910" y="673100"/>
                  </a:lnTo>
                  <a:lnTo>
                    <a:pt x="3407079" y="673100"/>
                  </a:lnTo>
                  <a:close/>
                </a:path>
                <a:path w="3456940" h="2036445">
                  <a:moveTo>
                    <a:pt x="3407295" y="736600"/>
                  </a:moveTo>
                  <a:lnTo>
                    <a:pt x="3404616" y="723900"/>
                  </a:lnTo>
                  <a:lnTo>
                    <a:pt x="3400158" y="723900"/>
                  </a:lnTo>
                  <a:lnTo>
                    <a:pt x="3407295" y="736600"/>
                  </a:lnTo>
                  <a:close/>
                </a:path>
                <a:path w="3456940" h="2036445">
                  <a:moveTo>
                    <a:pt x="3407575" y="850900"/>
                  </a:moveTo>
                  <a:lnTo>
                    <a:pt x="3392309" y="850900"/>
                  </a:lnTo>
                  <a:lnTo>
                    <a:pt x="3393008" y="863600"/>
                  </a:lnTo>
                  <a:lnTo>
                    <a:pt x="3406851" y="863600"/>
                  </a:lnTo>
                  <a:lnTo>
                    <a:pt x="3407575" y="850900"/>
                  </a:lnTo>
                  <a:close/>
                </a:path>
                <a:path w="3456940" h="2036445">
                  <a:moveTo>
                    <a:pt x="3408184" y="1130300"/>
                  </a:moveTo>
                  <a:lnTo>
                    <a:pt x="3406851" y="1139825"/>
                  </a:lnTo>
                  <a:lnTo>
                    <a:pt x="3408184" y="1143000"/>
                  </a:lnTo>
                  <a:lnTo>
                    <a:pt x="3408184" y="1130300"/>
                  </a:lnTo>
                  <a:close/>
                </a:path>
                <a:path w="3456940" h="2036445">
                  <a:moveTo>
                    <a:pt x="3408184" y="368300"/>
                  </a:moveTo>
                  <a:lnTo>
                    <a:pt x="3400907" y="355600"/>
                  </a:lnTo>
                  <a:lnTo>
                    <a:pt x="3399256" y="355600"/>
                  </a:lnTo>
                  <a:lnTo>
                    <a:pt x="3400158" y="342900"/>
                  </a:lnTo>
                  <a:lnTo>
                    <a:pt x="3397478" y="342900"/>
                  </a:lnTo>
                  <a:lnTo>
                    <a:pt x="3397478" y="355600"/>
                  </a:lnTo>
                  <a:lnTo>
                    <a:pt x="3395383" y="368300"/>
                  </a:lnTo>
                  <a:lnTo>
                    <a:pt x="3392119" y="355600"/>
                  </a:lnTo>
                  <a:lnTo>
                    <a:pt x="3397478" y="355600"/>
                  </a:lnTo>
                  <a:lnTo>
                    <a:pt x="3397478" y="342900"/>
                  </a:lnTo>
                  <a:lnTo>
                    <a:pt x="3390328" y="342900"/>
                  </a:lnTo>
                  <a:lnTo>
                    <a:pt x="3385870" y="330200"/>
                  </a:lnTo>
                  <a:lnTo>
                    <a:pt x="3393910" y="330200"/>
                  </a:lnTo>
                  <a:lnTo>
                    <a:pt x="3389553" y="317500"/>
                  </a:lnTo>
                  <a:lnTo>
                    <a:pt x="3362007" y="317500"/>
                  </a:lnTo>
                  <a:lnTo>
                    <a:pt x="3363442" y="330200"/>
                  </a:lnTo>
                  <a:lnTo>
                    <a:pt x="3358197" y="330200"/>
                  </a:lnTo>
                  <a:lnTo>
                    <a:pt x="3360013" y="317500"/>
                  </a:lnTo>
                  <a:lnTo>
                    <a:pt x="3344011" y="317500"/>
                  </a:lnTo>
                  <a:lnTo>
                    <a:pt x="3347593" y="330200"/>
                  </a:lnTo>
                  <a:lnTo>
                    <a:pt x="3353739" y="330200"/>
                  </a:lnTo>
                  <a:lnTo>
                    <a:pt x="3351263" y="342900"/>
                  </a:lnTo>
                  <a:lnTo>
                    <a:pt x="3364534" y="342900"/>
                  </a:lnTo>
                  <a:lnTo>
                    <a:pt x="3368014" y="342900"/>
                  </a:lnTo>
                  <a:lnTo>
                    <a:pt x="3366236" y="330200"/>
                  </a:lnTo>
                  <a:lnTo>
                    <a:pt x="3377831" y="330200"/>
                  </a:lnTo>
                  <a:lnTo>
                    <a:pt x="3371583" y="342900"/>
                  </a:lnTo>
                  <a:lnTo>
                    <a:pt x="3379622" y="342900"/>
                  </a:lnTo>
                  <a:lnTo>
                    <a:pt x="3381413" y="355600"/>
                  </a:lnTo>
                  <a:lnTo>
                    <a:pt x="3381921" y="355600"/>
                  </a:lnTo>
                  <a:lnTo>
                    <a:pt x="3377501" y="368300"/>
                  </a:lnTo>
                  <a:lnTo>
                    <a:pt x="3382302" y="368300"/>
                  </a:lnTo>
                  <a:lnTo>
                    <a:pt x="3376942" y="381000"/>
                  </a:lnTo>
                  <a:lnTo>
                    <a:pt x="3377831" y="381000"/>
                  </a:lnTo>
                  <a:lnTo>
                    <a:pt x="3371583" y="393700"/>
                  </a:lnTo>
                  <a:lnTo>
                    <a:pt x="3371583" y="406400"/>
                  </a:lnTo>
                  <a:lnTo>
                    <a:pt x="3375164" y="406400"/>
                  </a:lnTo>
                  <a:lnTo>
                    <a:pt x="3375164" y="419100"/>
                  </a:lnTo>
                  <a:lnTo>
                    <a:pt x="3387661" y="419100"/>
                  </a:lnTo>
                  <a:lnTo>
                    <a:pt x="3389439" y="419100"/>
                  </a:lnTo>
                  <a:lnTo>
                    <a:pt x="3388550" y="406400"/>
                  </a:lnTo>
                  <a:lnTo>
                    <a:pt x="3384080" y="393700"/>
                  </a:lnTo>
                  <a:lnTo>
                    <a:pt x="3385870" y="393700"/>
                  </a:lnTo>
                  <a:lnTo>
                    <a:pt x="3386759" y="381000"/>
                  </a:lnTo>
                  <a:lnTo>
                    <a:pt x="3388550" y="393700"/>
                  </a:lnTo>
                  <a:lnTo>
                    <a:pt x="3390328" y="381000"/>
                  </a:lnTo>
                  <a:lnTo>
                    <a:pt x="3387661" y="368300"/>
                  </a:lnTo>
                  <a:lnTo>
                    <a:pt x="3392119" y="368300"/>
                  </a:lnTo>
                  <a:lnTo>
                    <a:pt x="3398037" y="380326"/>
                  </a:lnTo>
                  <a:lnTo>
                    <a:pt x="3408184" y="368300"/>
                  </a:lnTo>
                  <a:close/>
                </a:path>
                <a:path w="3456940" h="2036445">
                  <a:moveTo>
                    <a:pt x="3409073" y="1155700"/>
                  </a:moveTo>
                  <a:lnTo>
                    <a:pt x="3394799" y="1155700"/>
                  </a:lnTo>
                  <a:lnTo>
                    <a:pt x="3393846" y="1168400"/>
                  </a:lnTo>
                  <a:lnTo>
                    <a:pt x="3404616" y="1168400"/>
                  </a:lnTo>
                  <a:lnTo>
                    <a:pt x="3401047" y="1181100"/>
                  </a:lnTo>
                  <a:lnTo>
                    <a:pt x="3402825" y="1181100"/>
                  </a:lnTo>
                  <a:lnTo>
                    <a:pt x="3405505" y="1168400"/>
                  </a:lnTo>
                  <a:lnTo>
                    <a:pt x="3406406" y="1168400"/>
                  </a:lnTo>
                  <a:lnTo>
                    <a:pt x="3409073" y="1155700"/>
                  </a:lnTo>
                  <a:close/>
                </a:path>
                <a:path w="3456940" h="2036445">
                  <a:moveTo>
                    <a:pt x="3411093" y="419100"/>
                  </a:moveTo>
                  <a:lnTo>
                    <a:pt x="3410674" y="406400"/>
                  </a:lnTo>
                  <a:lnTo>
                    <a:pt x="3396361" y="406400"/>
                  </a:lnTo>
                  <a:lnTo>
                    <a:pt x="3395611" y="419100"/>
                  </a:lnTo>
                  <a:lnTo>
                    <a:pt x="3406406" y="419100"/>
                  </a:lnTo>
                  <a:lnTo>
                    <a:pt x="3411093" y="419100"/>
                  </a:lnTo>
                  <a:close/>
                </a:path>
                <a:path w="3456940" h="2036445">
                  <a:moveTo>
                    <a:pt x="3411524" y="1016000"/>
                  </a:moveTo>
                  <a:lnTo>
                    <a:pt x="3395789" y="1016000"/>
                  </a:lnTo>
                  <a:lnTo>
                    <a:pt x="3399599" y="1028700"/>
                  </a:lnTo>
                  <a:lnTo>
                    <a:pt x="3409975" y="1028700"/>
                  </a:lnTo>
                  <a:lnTo>
                    <a:pt x="3411524" y="1016000"/>
                  </a:lnTo>
                  <a:close/>
                </a:path>
                <a:path w="3456940" h="2036445">
                  <a:moveTo>
                    <a:pt x="3411651" y="482600"/>
                  </a:moveTo>
                  <a:lnTo>
                    <a:pt x="3395688" y="482600"/>
                  </a:lnTo>
                  <a:lnTo>
                    <a:pt x="3397478" y="495300"/>
                  </a:lnTo>
                  <a:lnTo>
                    <a:pt x="3408121" y="495300"/>
                  </a:lnTo>
                  <a:lnTo>
                    <a:pt x="3411651" y="482600"/>
                  </a:lnTo>
                  <a:close/>
                </a:path>
                <a:path w="3456940" h="2036445">
                  <a:moveTo>
                    <a:pt x="3412655" y="1143000"/>
                  </a:moveTo>
                  <a:lnTo>
                    <a:pt x="3409975" y="1143000"/>
                  </a:lnTo>
                  <a:lnTo>
                    <a:pt x="3409073" y="1155700"/>
                  </a:lnTo>
                  <a:lnTo>
                    <a:pt x="3409975" y="1155700"/>
                  </a:lnTo>
                  <a:lnTo>
                    <a:pt x="3412655" y="1143000"/>
                  </a:lnTo>
                  <a:close/>
                </a:path>
                <a:path w="3456940" h="2036445">
                  <a:moveTo>
                    <a:pt x="3413544" y="927100"/>
                  </a:moveTo>
                  <a:lnTo>
                    <a:pt x="3411753" y="927100"/>
                  </a:lnTo>
                  <a:lnTo>
                    <a:pt x="3412693" y="928433"/>
                  </a:lnTo>
                  <a:lnTo>
                    <a:pt x="3413544" y="927100"/>
                  </a:lnTo>
                  <a:close/>
                </a:path>
                <a:path w="3456940" h="2036445">
                  <a:moveTo>
                    <a:pt x="3413607" y="381000"/>
                  </a:moveTo>
                  <a:lnTo>
                    <a:pt x="3399586" y="381000"/>
                  </a:lnTo>
                  <a:lnTo>
                    <a:pt x="3401936" y="393700"/>
                  </a:lnTo>
                  <a:lnTo>
                    <a:pt x="3411753" y="393700"/>
                  </a:lnTo>
                  <a:lnTo>
                    <a:pt x="3413607" y="381000"/>
                  </a:lnTo>
                  <a:close/>
                </a:path>
                <a:path w="3456940" h="2036445">
                  <a:moveTo>
                    <a:pt x="3418903" y="774700"/>
                  </a:moveTo>
                  <a:lnTo>
                    <a:pt x="3417112" y="762000"/>
                  </a:lnTo>
                  <a:lnTo>
                    <a:pt x="3414433" y="762000"/>
                  </a:lnTo>
                  <a:lnTo>
                    <a:pt x="3411753" y="749300"/>
                  </a:lnTo>
                  <a:lnTo>
                    <a:pt x="3409975" y="749300"/>
                  </a:lnTo>
                  <a:lnTo>
                    <a:pt x="3415322" y="736600"/>
                  </a:lnTo>
                  <a:lnTo>
                    <a:pt x="3407295" y="736600"/>
                  </a:lnTo>
                  <a:lnTo>
                    <a:pt x="3403638" y="736600"/>
                  </a:lnTo>
                  <a:lnTo>
                    <a:pt x="3403638" y="774700"/>
                  </a:lnTo>
                  <a:lnTo>
                    <a:pt x="3400158" y="774700"/>
                  </a:lnTo>
                  <a:lnTo>
                    <a:pt x="3393910" y="787400"/>
                  </a:lnTo>
                  <a:lnTo>
                    <a:pt x="3389439" y="787400"/>
                  </a:lnTo>
                  <a:lnTo>
                    <a:pt x="3393008" y="774700"/>
                  </a:lnTo>
                  <a:lnTo>
                    <a:pt x="3393910" y="774700"/>
                  </a:lnTo>
                  <a:lnTo>
                    <a:pt x="3393008" y="762000"/>
                  </a:lnTo>
                  <a:lnTo>
                    <a:pt x="3393910" y="762000"/>
                  </a:lnTo>
                  <a:lnTo>
                    <a:pt x="3398367" y="749300"/>
                  </a:lnTo>
                  <a:lnTo>
                    <a:pt x="3400907" y="762000"/>
                  </a:lnTo>
                  <a:lnTo>
                    <a:pt x="3403282" y="762000"/>
                  </a:lnTo>
                  <a:lnTo>
                    <a:pt x="3403638" y="774700"/>
                  </a:lnTo>
                  <a:lnTo>
                    <a:pt x="3403638" y="736600"/>
                  </a:lnTo>
                  <a:lnTo>
                    <a:pt x="3399256" y="736600"/>
                  </a:lnTo>
                  <a:lnTo>
                    <a:pt x="3400158" y="723900"/>
                  </a:lnTo>
                  <a:lnTo>
                    <a:pt x="3386759" y="723900"/>
                  </a:lnTo>
                  <a:lnTo>
                    <a:pt x="3380511" y="736600"/>
                  </a:lnTo>
                  <a:lnTo>
                    <a:pt x="3385870" y="736600"/>
                  </a:lnTo>
                  <a:lnTo>
                    <a:pt x="3386137" y="749300"/>
                  </a:lnTo>
                  <a:lnTo>
                    <a:pt x="3385870" y="749300"/>
                  </a:lnTo>
                  <a:lnTo>
                    <a:pt x="3390328" y="762000"/>
                  </a:lnTo>
                  <a:lnTo>
                    <a:pt x="3386759" y="762000"/>
                  </a:lnTo>
                  <a:lnTo>
                    <a:pt x="3385121" y="750189"/>
                  </a:lnTo>
                  <a:lnTo>
                    <a:pt x="3375164" y="762000"/>
                  </a:lnTo>
                  <a:lnTo>
                    <a:pt x="3378733" y="762000"/>
                  </a:lnTo>
                  <a:lnTo>
                    <a:pt x="3378733" y="774700"/>
                  </a:lnTo>
                  <a:lnTo>
                    <a:pt x="3372485" y="774700"/>
                  </a:lnTo>
                  <a:lnTo>
                    <a:pt x="3376942" y="787400"/>
                  </a:lnTo>
                  <a:lnTo>
                    <a:pt x="3385870" y="787400"/>
                  </a:lnTo>
                  <a:lnTo>
                    <a:pt x="3384816" y="800100"/>
                  </a:lnTo>
                  <a:lnTo>
                    <a:pt x="3398367" y="800100"/>
                  </a:lnTo>
                  <a:lnTo>
                    <a:pt x="3400310" y="787400"/>
                  </a:lnTo>
                  <a:lnTo>
                    <a:pt x="3411753" y="787400"/>
                  </a:lnTo>
                  <a:lnTo>
                    <a:pt x="3414433" y="774700"/>
                  </a:lnTo>
                  <a:lnTo>
                    <a:pt x="3418903" y="774700"/>
                  </a:lnTo>
                  <a:close/>
                </a:path>
                <a:path w="3456940" h="2036445">
                  <a:moveTo>
                    <a:pt x="3418903" y="190500"/>
                  </a:moveTo>
                  <a:lnTo>
                    <a:pt x="3418001" y="177800"/>
                  </a:lnTo>
                  <a:lnTo>
                    <a:pt x="3406851" y="177800"/>
                  </a:lnTo>
                  <a:lnTo>
                    <a:pt x="3403054" y="190500"/>
                  </a:lnTo>
                  <a:lnTo>
                    <a:pt x="3400463" y="190500"/>
                  </a:lnTo>
                  <a:lnTo>
                    <a:pt x="3396361" y="203200"/>
                  </a:lnTo>
                  <a:lnTo>
                    <a:pt x="3410254" y="203200"/>
                  </a:lnTo>
                  <a:lnTo>
                    <a:pt x="3406406" y="190500"/>
                  </a:lnTo>
                  <a:lnTo>
                    <a:pt x="3418903" y="190500"/>
                  </a:lnTo>
                  <a:close/>
                </a:path>
                <a:path w="3456940" h="2036445">
                  <a:moveTo>
                    <a:pt x="3420084" y="215900"/>
                  </a:moveTo>
                  <a:lnTo>
                    <a:pt x="3406838" y="215900"/>
                  </a:lnTo>
                  <a:lnTo>
                    <a:pt x="3406406" y="228600"/>
                  </a:lnTo>
                  <a:lnTo>
                    <a:pt x="3400158" y="215900"/>
                  </a:lnTo>
                  <a:lnTo>
                    <a:pt x="3393910" y="215900"/>
                  </a:lnTo>
                  <a:lnTo>
                    <a:pt x="3392119" y="228600"/>
                  </a:lnTo>
                  <a:lnTo>
                    <a:pt x="3394799" y="228600"/>
                  </a:lnTo>
                  <a:lnTo>
                    <a:pt x="3388550" y="241300"/>
                  </a:lnTo>
                  <a:lnTo>
                    <a:pt x="3386759" y="241300"/>
                  </a:lnTo>
                  <a:lnTo>
                    <a:pt x="3390328" y="254000"/>
                  </a:lnTo>
                  <a:lnTo>
                    <a:pt x="3402380" y="254000"/>
                  </a:lnTo>
                  <a:lnTo>
                    <a:pt x="3404146" y="241300"/>
                  </a:lnTo>
                  <a:lnTo>
                    <a:pt x="3401047" y="241300"/>
                  </a:lnTo>
                  <a:lnTo>
                    <a:pt x="3407295" y="228600"/>
                  </a:lnTo>
                  <a:lnTo>
                    <a:pt x="3418001" y="228600"/>
                  </a:lnTo>
                  <a:lnTo>
                    <a:pt x="3420084" y="215900"/>
                  </a:lnTo>
                  <a:close/>
                </a:path>
                <a:path w="3456940" h="2036445">
                  <a:moveTo>
                    <a:pt x="3420681" y="1104900"/>
                  </a:moveTo>
                  <a:lnTo>
                    <a:pt x="3409975" y="1104900"/>
                  </a:lnTo>
                  <a:lnTo>
                    <a:pt x="3407295" y="1117600"/>
                  </a:lnTo>
                  <a:lnTo>
                    <a:pt x="3418903" y="1117600"/>
                  </a:lnTo>
                  <a:lnTo>
                    <a:pt x="3420681" y="1104900"/>
                  </a:lnTo>
                  <a:close/>
                </a:path>
                <a:path w="3456940" h="2036445">
                  <a:moveTo>
                    <a:pt x="3423107" y="1079500"/>
                  </a:moveTo>
                  <a:lnTo>
                    <a:pt x="3409086" y="1079500"/>
                  </a:lnTo>
                  <a:lnTo>
                    <a:pt x="3409975" y="1066800"/>
                  </a:lnTo>
                  <a:lnTo>
                    <a:pt x="3393910" y="1066800"/>
                  </a:lnTo>
                  <a:lnTo>
                    <a:pt x="3400158" y="1079500"/>
                  </a:lnTo>
                  <a:lnTo>
                    <a:pt x="3392119" y="1079500"/>
                  </a:lnTo>
                  <a:lnTo>
                    <a:pt x="3390328" y="1092200"/>
                  </a:lnTo>
                  <a:lnTo>
                    <a:pt x="3393910" y="1104900"/>
                  </a:lnTo>
                  <a:lnTo>
                    <a:pt x="3387661" y="1104900"/>
                  </a:lnTo>
                  <a:lnTo>
                    <a:pt x="3378733" y="1092200"/>
                  </a:lnTo>
                  <a:lnTo>
                    <a:pt x="3381413" y="1092200"/>
                  </a:lnTo>
                  <a:lnTo>
                    <a:pt x="3381413" y="1079500"/>
                  </a:lnTo>
                  <a:lnTo>
                    <a:pt x="3392119" y="1079500"/>
                  </a:lnTo>
                  <a:lnTo>
                    <a:pt x="3393910" y="1066800"/>
                  </a:lnTo>
                  <a:lnTo>
                    <a:pt x="3389668" y="1066800"/>
                  </a:lnTo>
                  <a:lnTo>
                    <a:pt x="3394456" y="1054100"/>
                  </a:lnTo>
                  <a:lnTo>
                    <a:pt x="3381413" y="1054100"/>
                  </a:lnTo>
                  <a:lnTo>
                    <a:pt x="3384537" y="1066800"/>
                  </a:lnTo>
                  <a:lnTo>
                    <a:pt x="3378733" y="1066800"/>
                  </a:lnTo>
                  <a:lnTo>
                    <a:pt x="3376942" y="1079500"/>
                  </a:lnTo>
                  <a:lnTo>
                    <a:pt x="3366833" y="1079500"/>
                  </a:lnTo>
                  <a:lnTo>
                    <a:pt x="3364446" y="1079500"/>
                  </a:lnTo>
                  <a:lnTo>
                    <a:pt x="3365335" y="1092200"/>
                  </a:lnTo>
                  <a:lnTo>
                    <a:pt x="3372485" y="1104900"/>
                  </a:lnTo>
                  <a:lnTo>
                    <a:pt x="3372929" y="1104900"/>
                  </a:lnTo>
                  <a:lnTo>
                    <a:pt x="3378504" y="1117600"/>
                  </a:lnTo>
                  <a:lnTo>
                    <a:pt x="3384080" y="1104900"/>
                  </a:lnTo>
                  <a:lnTo>
                    <a:pt x="3388550" y="1117600"/>
                  </a:lnTo>
                  <a:lnTo>
                    <a:pt x="3401047" y="1117600"/>
                  </a:lnTo>
                  <a:lnTo>
                    <a:pt x="3400958" y="1104900"/>
                  </a:lnTo>
                  <a:lnTo>
                    <a:pt x="3402825" y="1104900"/>
                  </a:lnTo>
                  <a:lnTo>
                    <a:pt x="3404616" y="1092200"/>
                  </a:lnTo>
                  <a:lnTo>
                    <a:pt x="3407626" y="1081481"/>
                  </a:lnTo>
                  <a:lnTo>
                    <a:pt x="3407295" y="1079500"/>
                  </a:lnTo>
                  <a:lnTo>
                    <a:pt x="3408184" y="1079500"/>
                  </a:lnTo>
                  <a:lnTo>
                    <a:pt x="3407626" y="1081481"/>
                  </a:lnTo>
                  <a:lnTo>
                    <a:pt x="3409442" y="1092200"/>
                  </a:lnTo>
                  <a:lnTo>
                    <a:pt x="3417786" y="1092200"/>
                  </a:lnTo>
                  <a:lnTo>
                    <a:pt x="3423107" y="1079500"/>
                  </a:lnTo>
                  <a:close/>
                </a:path>
                <a:path w="3456940" h="2036445">
                  <a:moveTo>
                    <a:pt x="3423805" y="609600"/>
                  </a:moveTo>
                  <a:lnTo>
                    <a:pt x="3422827" y="596900"/>
                  </a:lnTo>
                  <a:lnTo>
                    <a:pt x="3411029" y="596900"/>
                  </a:lnTo>
                  <a:lnTo>
                    <a:pt x="3407740" y="609600"/>
                  </a:lnTo>
                  <a:lnTo>
                    <a:pt x="3423805" y="609600"/>
                  </a:lnTo>
                  <a:close/>
                </a:path>
                <a:path w="3456940" h="2036445">
                  <a:moveTo>
                    <a:pt x="3424491" y="647700"/>
                  </a:moveTo>
                  <a:lnTo>
                    <a:pt x="3424364" y="635000"/>
                  </a:lnTo>
                  <a:lnTo>
                    <a:pt x="3415322" y="635000"/>
                  </a:lnTo>
                  <a:lnTo>
                    <a:pt x="3418001" y="622300"/>
                  </a:lnTo>
                  <a:lnTo>
                    <a:pt x="3402825" y="622300"/>
                  </a:lnTo>
                  <a:lnTo>
                    <a:pt x="3401047" y="635000"/>
                  </a:lnTo>
                  <a:lnTo>
                    <a:pt x="3409975" y="635000"/>
                  </a:lnTo>
                  <a:lnTo>
                    <a:pt x="3407295" y="647700"/>
                  </a:lnTo>
                  <a:lnTo>
                    <a:pt x="3424491" y="647700"/>
                  </a:lnTo>
                  <a:close/>
                </a:path>
                <a:path w="3456940" h="2036445">
                  <a:moveTo>
                    <a:pt x="3427501" y="508000"/>
                  </a:moveTo>
                  <a:lnTo>
                    <a:pt x="3412121" y="508000"/>
                  </a:lnTo>
                  <a:lnTo>
                    <a:pt x="3415322" y="520700"/>
                  </a:lnTo>
                  <a:lnTo>
                    <a:pt x="3424809" y="520700"/>
                  </a:lnTo>
                  <a:lnTo>
                    <a:pt x="3427501" y="508000"/>
                  </a:lnTo>
                  <a:close/>
                </a:path>
                <a:path w="3456940" h="2036445">
                  <a:moveTo>
                    <a:pt x="3428720" y="1054100"/>
                  </a:moveTo>
                  <a:lnTo>
                    <a:pt x="3421583" y="1054100"/>
                  </a:lnTo>
                  <a:lnTo>
                    <a:pt x="3425152" y="1041400"/>
                  </a:lnTo>
                  <a:lnTo>
                    <a:pt x="3415322" y="1028700"/>
                  </a:lnTo>
                  <a:lnTo>
                    <a:pt x="3411753" y="1028700"/>
                  </a:lnTo>
                  <a:lnTo>
                    <a:pt x="3410864" y="1041400"/>
                  </a:lnTo>
                  <a:lnTo>
                    <a:pt x="3397478" y="1041400"/>
                  </a:lnTo>
                  <a:lnTo>
                    <a:pt x="3398367" y="1054100"/>
                  </a:lnTo>
                  <a:lnTo>
                    <a:pt x="3418903" y="1054100"/>
                  </a:lnTo>
                  <a:lnTo>
                    <a:pt x="3414433" y="1066800"/>
                  </a:lnTo>
                  <a:lnTo>
                    <a:pt x="3427831" y="1066800"/>
                  </a:lnTo>
                  <a:lnTo>
                    <a:pt x="3428720" y="1054100"/>
                  </a:lnTo>
                  <a:close/>
                </a:path>
                <a:path w="3456940" h="2036445">
                  <a:moveTo>
                    <a:pt x="3430498" y="177800"/>
                  </a:moveTo>
                  <a:lnTo>
                    <a:pt x="3419792" y="177800"/>
                  </a:lnTo>
                  <a:lnTo>
                    <a:pt x="3429609" y="190500"/>
                  </a:lnTo>
                  <a:lnTo>
                    <a:pt x="3430498" y="177800"/>
                  </a:lnTo>
                  <a:close/>
                </a:path>
                <a:path w="3456940" h="2036445">
                  <a:moveTo>
                    <a:pt x="3433178" y="584200"/>
                  </a:moveTo>
                  <a:lnTo>
                    <a:pt x="3432289" y="571500"/>
                  </a:lnTo>
                  <a:lnTo>
                    <a:pt x="3424250" y="571500"/>
                  </a:lnTo>
                  <a:lnTo>
                    <a:pt x="3423361" y="558800"/>
                  </a:lnTo>
                  <a:lnTo>
                    <a:pt x="3428720" y="558800"/>
                  </a:lnTo>
                  <a:lnTo>
                    <a:pt x="3429368" y="546100"/>
                  </a:lnTo>
                  <a:lnTo>
                    <a:pt x="3426599" y="546100"/>
                  </a:lnTo>
                  <a:lnTo>
                    <a:pt x="3421316" y="533400"/>
                  </a:lnTo>
                  <a:lnTo>
                    <a:pt x="3414433" y="546100"/>
                  </a:lnTo>
                  <a:lnTo>
                    <a:pt x="3415322" y="546100"/>
                  </a:lnTo>
                  <a:lnTo>
                    <a:pt x="3419792" y="558800"/>
                  </a:lnTo>
                  <a:lnTo>
                    <a:pt x="3410864" y="558800"/>
                  </a:lnTo>
                  <a:lnTo>
                    <a:pt x="3408210" y="571500"/>
                  </a:lnTo>
                  <a:lnTo>
                    <a:pt x="3395916" y="571500"/>
                  </a:lnTo>
                  <a:lnTo>
                    <a:pt x="3397250" y="584200"/>
                  </a:lnTo>
                  <a:lnTo>
                    <a:pt x="3409975" y="584200"/>
                  </a:lnTo>
                  <a:lnTo>
                    <a:pt x="3412464" y="571500"/>
                  </a:lnTo>
                  <a:lnTo>
                    <a:pt x="3417112" y="571500"/>
                  </a:lnTo>
                  <a:lnTo>
                    <a:pt x="3417417" y="584200"/>
                  </a:lnTo>
                  <a:lnTo>
                    <a:pt x="3431400" y="584200"/>
                  </a:lnTo>
                  <a:lnTo>
                    <a:pt x="3433178" y="584200"/>
                  </a:lnTo>
                  <a:close/>
                </a:path>
                <a:path w="3456940" h="2036445">
                  <a:moveTo>
                    <a:pt x="3434969" y="774700"/>
                  </a:moveTo>
                  <a:lnTo>
                    <a:pt x="3418903" y="774700"/>
                  </a:lnTo>
                  <a:lnTo>
                    <a:pt x="3419792" y="787400"/>
                  </a:lnTo>
                  <a:lnTo>
                    <a:pt x="3434080" y="787400"/>
                  </a:lnTo>
                  <a:lnTo>
                    <a:pt x="3434969" y="774700"/>
                  </a:lnTo>
                  <a:close/>
                </a:path>
                <a:path w="3456940" h="2036445">
                  <a:moveTo>
                    <a:pt x="3434969" y="596900"/>
                  </a:moveTo>
                  <a:lnTo>
                    <a:pt x="3431400" y="584200"/>
                  </a:lnTo>
                  <a:lnTo>
                    <a:pt x="3432289" y="596900"/>
                  </a:lnTo>
                  <a:lnTo>
                    <a:pt x="3434969" y="596900"/>
                  </a:lnTo>
                  <a:close/>
                </a:path>
                <a:path w="3456940" h="2036445">
                  <a:moveTo>
                    <a:pt x="3437318" y="203200"/>
                  </a:moveTo>
                  <a:lnTo>
                    <a:pt x="3434626" y="190500"/>
                  </a:lnTo>
                  <a:lnTo>
                    <a:pt x="3430105" y="190500"/>
                  </a:lnTo>
                  <a:lnTo>
                    <a:pt x="3425152" y="203200"/>
                  </a:lnTo>
                  <a:lnTo>
                    <a:pt x="3422916" y="203200"/>
                  </a:lnTo>
                  <a:lnTo>
                    <a:pt x="3427907" y="215900"/>
                  </a:lnTo>
                  <a:lnTo>
                    <a:pt x="3436747" y="203200"/>
                  </a:lnTo>
                  <a:lnTo>
                    <a:pt x="3437318" y="203200"/>
                  </a:lnTo>
                  <a:close/>
                </a:path>
                <a:path w="3456940" h="2036445">
                  <a:moveTo>
                    <a:pt x="3438537" y="990600"/>
                  </a:moveTo>
                  <a:lnTo>
                    <a:pt x="3434969" y="990600"/>
                  </a:lnTo>
                  <a:lnTo>
                    <a:pt x="3435858" y="1003300"/>
                  </a:lnTo>
                  <a:lnTo>
                    <a:pt x="3429609" y="1003300"/>
                  </a:lnTo>
                  <a:lnTo>
                    <a:pt x="3425152" y="1016000"/>
                  </a:lnTo>
                  <a:lnTo>
                    <a:pt x="3419005" y="1016000"/>
                  </a:lnTo>
                  <a:lnTo>
                    <a:pt x="3417874" y="1028700"/>
                  </a:lnTo>
                  <a:lnTo>
                    <a:pt x="3434080" y="1028700"/>
                  </a:lnTo>
                  <a:lnTo>
                    <a:pt x="3434080" y="1016000"/>
                  </a:lnTo>
                  <a:lnTo>
                    <a:pt x="3436747" y="1016000"/>
                  </a:lnTo>
                  <a:lnTo>
                    <a:pt x="3437648" y="1003300"/>
                  </a:lnTo>
                  <a:lnTo>
                    <a:pt x="3438537" y="1003300"/>
                  </a:lnTo>
                  <a:lnTo>
                    <a:pt x="3438537" y="990600"/>
                  </a:lnTo>
                  <a:close/>
                </a:path>
                <a:path w="3456940" h="2036445">
                  <a:moveTo>
                    <a:pt x="3439426" y="317500"/>
                  </a:moveTo>
                  <a:lnTo>
                    <a:pt x="3438537" y="304800"/>
                  </a:lnTo>
                  <a:lnTo>
                    <a:pt x="3432289" y="304800"/>
                  </a:lnTo>
                  <a:lnTo>
                    <a:pt x="3433178" y="292100"/>
                  </a:lnTo>
                  <a:lnTo>
                    <a:pt x="3418001" y="292100"/>
                  </a:lnTo>
                  <a:lnTo>
                    <a:pt x="3417112" y="279400"/>
                  </a:lnTo>
                  <a:lnTo>
                    <a:pt x="3410864" y="279400"/>
                  </a:lnTo>
                  <a:lnTo>
                    <a:pt x="3410864" y="266700"/>
                  </a:lnTo>
                  <a:lnTo>
                    <a:pt x="3420516" y="266700"/>
                  </a:lnTo>
                  <a:lnTo>
                    <a:pt x="3421799" y="254000"/>
                  </a:lnTo>
                  <a:lnTo>
                    <a:pt x="3406584" y="254000"/>
                  </a:lnTo>
                  <a:lnTo>
                    <a:pt x="3400158" y="266700"/>
                  </a:lnTo>
                  <a:lnTo>
                    <a:pt x="3394799" y="266700"/>
                  </a:lnTo>
                  <a:lnTo>
                    <a:pt x="3396577" y="279400"/>
                  </a:lnTo>
                  <a:lnTo>
                    <a:pt x="3402825" y="279400"/>
                  </a:lnTo>
                  <a:lnTo>
                    <a:pt x="3402901" y="292100"/>
                  </a:lnTo>
                  <a:lnTo>
                    <a:pt x="3415322" y="292100"/>
                  </a:lnTo>
                  <a:lnTo>
                    <a:pt x="3417671" y="304800"/>
                  </a:lnTo>
                  <a:lnTo>
                    <a:pt x="3422472" y="304800"/>
                  </a:lnTo>
                  <a:lnTo>
                    <a:pt x="3425152" y="317500"/>
                  </a:lnTo>
                  <a:lnTo>
                    <a:pt x="3420681" y="317500"/>
                  </a:lnTo>
                  <a:lnTo>
                    <a:pt x="3422472" y="330200"/>
                  </a:lnTo>
                  <a:lnTo>
                    <a:pt x="3418001" y="330200"/>
                  </a:lnTo>
                  <a:lnTo>
                    <a:pt x="3418001" y="317500"/>
                  </a:lnTo>
                  <a:lnTo>
                    <a:pt x="3406406" y="317500"/>
                  </a:lnTo>
                  <a:lnTo>
                    <a:pt x="3405505" y="304800"/>
                  </a:lnTo>
                  <a:lnTo>
                    <a:pt x="3393008" y="292100"/>
                  </a:lnTo>
                  <a:lnTo>
                    <a:pt x="3390328" y="304800"/>
                  </a:lnTo>
                  <a:lnTo>
                    <a:pt x="3391230" y="317500"/>
                  </a:lnTo>
                  <a:lnTo>
                    <a:pt x="3402825" y="317500"/>
                  </a:lnTo>
                  <a:lnTo>
                    <a:pt x="3403727" y="330200"/>
                  </a:lnTo>
                  <a:lnTo>
                    <a:pt x="3417112" y="330200"/>
                  </a:lnTo>
                  <a:lnTo>
                    <a:pt x="3415322" y="342900"/>
                  </a:lnTo>
                  <a:lnTo>
                    <a:pt x="3430689" y="342900"/>
                  </a:lnTo>
                  <a:lnTo>
                    <a:pt x="3428720" y="330200"/>
                  </a:lnTo>
                  <a:lnTo>
                    <a:pt x="3435858" y="330200"/>
                  </a:lnTo>
                  <a:lnTo>
                    <a:pt x="3435858" y="317500"/>
                  </a:lnTo>
                  <a:lnTo>
                    <a:pt x="3439426" y="317500"/>
                  </a:lnTo>
                  <a:close/>
                </a:path>
                <a:path w="3456940" h="2036445">
                  <a:moveTo>
                    <a:pt x="3442106" y="965200"/>
                  </a:moveTo>
                  <a:lnTo>
                    <a:pt x="3427692" y="965200"/>
                  </a:lnTo>
                  <a:lnTo>
                    <a:pt x="3425152" y="977900"/>
                  </a:lnTo>
                  <a:lnTo>
                    <a:pt x="3419792" y="977900"/>
                  </a:lnTo>
                  <a:lnTo>
                    <a:pt x="3426041" y="990600"/>
                  </a:lnTo>
                  <a:lnTo>
                    <a:pt x="3406406" y="990600"/>
                  </a:lnTo>
                  <a:lnTo>
                    <a:pt x="3404616" y="977900"/>
                  </a:lnTo>
                  <a:lnTo>
                    <a:pt x="3402304" y="977900"/>
                  </a:lnTo>
                  <a:lnTo>
                    <a:pt x="3405060" y="965200"/>
                  </a:lnTo>
                  <a:lnTo>
                    <a:pt x="3417112" y="965200"/>
                  </a:lnTo>
                  <a:lnTo>
                    <a:pt x="3419221" y="952500"/>
                  </a:lnTo>
                  <a:lnTo>
                    <a:pt x="3427488" y="952500"/>
                  </a:lnTo>
                  <a:lnTo>
                    <a:pt x="3424745" y="939800"/>
                  </a:lnTo>
                  <a:lnTo>
                    <a:pt x="3420681" y="939800"/>
                  </a:lnTo>
                  <a:lnTo>
                    <a:pt x="3412693" y="928433"/>
                  </a:lnTo>
                  <a:lnTo>
                    <a:pt x="3405505" y="939800"/>
                  </a:lnTo>
                  <a:lnTo>
                    <a:pt x="3411753" y="952500"/>
                  </a:lnTo>
                  <a:lnTo>
                    <a:pt x="3393008" y="952500"/>
                  </a:lnTo>
                  <a:lnTo>
                    <a:pt x="3392119" y="939800"/>
                  </a:lnTo>
                  <a:lnTo>
                    <a:pt x="3380333" y="939800"/>
                  </a:lnTo>
                  <a:lnTo>
                    <a:pt x="3378174" y="952500"/>
                  </a:lnTo>
                  <a:lnTo>
                    <a:pt x="3362655" y="952500"/>
                  </a:lnTo>
                  <a:lnTo>
                    <a:pt x="3365335" y="965200"/>
                  </a:lnTo>
                  <a:lnTo>
                    <a:pt x="3379520" y="965200"/>
                  </a:lnTo>
                  <a:lnTo>
                    <a:pt x="3378733" y="952500"/>
                  </a:lnTo>
                  <a:lnTo>
                    <a:pt x="3387661" y="952500"/>
                  </a:lnTo>
                  <a:lnTo>
                    <a:pt x="3393008" y="977900"/>
                  </a:lnTo>
                  <a:lnTo>
                    <a:pt x="3393656" y="977900"/>
                  </a:lnTo>
                  <a:lnTo>
                    <a:pt x="3389884" y="990600"/>
                  </a:lnTo>
                  <a:lnTo>
                    <a:pt x="3391230" y="990600"/>
                  </a:lnTo>
                  <a:lnTo>
                    <a:pt x="3385870" y="1003300"/>
                  </a:lnTo>
                  <a:lnTo>
                    <a:pt x="3386874" y="1003300"/>
                  </a:lnTo>
                  <a:lnTo>
                    <a:pt x="3390785" y="1016000"/>
                  </a:lnTo>
                  <a:lnTo>
                    <a:pt x="3396030" y="1003300"/>
                  </a:lnTo>
                  <a:lnTo>
                    <a:pt x="3401047" y="1003300"/>
                  </a:lnTo>
                  <a:lnTo>
                    <a:pt x="3395688" y="990600"/>
                  </a:lnTo>
                  <a:lnTo>
                    <a:pt x="3404616" y="990600"/>
                  </a:lnTo>
                  <a:lnTo>
                    <a:pt x="3401047" y="1003300"/>
                  </a:lnTo>
                  <a:lnTo>
                    <a:pt x="3429495" y="1003300"/>
                  </a:lnTo>
                  <a:lnTo>
                    <a:pt x="3429901" y="990600"/>
                  </a:lnTo>
                  <a:lnTo>
                    <a:pt x="3434054" y="990600"/>
                  </a:lnTo>
                  <a:lnTo>
                    <a:pt x="3436645" y="977900"/>
                  </a:lnTo>
                  <a:lnTo>
                    <a:pt x="3442106" y="977900"/>
                  </a:lnTo>
                  <a:lnTo>
                    <a:pt x="3442106" y="965200"/>
                  </a:lnTo>
                  <a:close/>
                </a:path>
                <a:path w="3456940" h="2036445">
                  <a:moveTo>
                    <a:pt x="3442106" y="685800"/>
                  </a:moveTo>
                  <a:lnTo>
                    <a:pt x="3439426" y="673100"/>
                  </a:lnTo>
                  <a:lnTo>
                    <a:pt x="3440328" y="685800"/>
                  </a:lnTo>
                  <a:lnTo>
                    <a:pt x="3442106" y="685800"/>
                  </a:lnTo>
                  <a:close/>
                </a:path>
                <a:path w="3456940" h="2036445">
                  <a:moveTo>
                    <a:pt x="3442995" y="622300"/>
                  </a:moveTo>
                  <a:lnTo>
                    <a:pt x="3440328" y="635000"/>
                  </a:lnTo>
                  <a:lnTo>
                    <a:pt x="3441217" y="635000"/>
                  </a:lnTo>
                  <a:lnTo>
                    <a:pt x="3442995" y="622300"/>
                  </a:lnTo>
                  <a:close/>
                </a:path>
                <a:path w="3456940" h="2036445">
                  <a:moveTo>
                    <a:pt x="3445459" y="546100"/>
                  </a:moveTo>
                  <a:lnTo>
                    <a:pt x="3445256" y="533400"/>
                  </a:lnTo>
                  <a:lnTo>
                    <a:pt x="3430397" y="533400"/>
                  </a:lnTo>
                  <a:lnTo>
                    <a:pt x="3430790" y="546100"/>
                  </a:lnTo>
                  <a:lnTo>
                    <a:pt x="3445459" y="546100"/>
                  </a:lnTo>
                  <a:close/>
                </a:path>
                <a:path w="3456940" h="2036445">
                  <a:moveTo>
                    <a:pt x="3445827" y="381000"/>
                  </a:moveTo>
                  <a:lnTo>
                    <a:pt x="3431400" y="381000"/>
                  </a:lnTo>
                  <a:lnTo>
                    <a:pt x="3426930" y="393700"/>
                  </a:lnTo>
                  <a:lnTo>
                    <a:pt x="3427831" y="381000"/>
                  </a:lnTo>
                  <a:lnTo>
                    <a:pt x="3418903" y="393700"/>
                  </a:lnTo>
                  <a:lnTo>
                    <a:pt x="3417112" y="393700"/>
                  </a:lnTo>
                  <a:lnTo>
                    <a:pt x="3424250" y="406400"/>
                  </a:lnTo>
                  <a:lnTo>
                    <a:pt x="3421583" y="406400"/>
                  </a:lnTo>
                  <a:lnTo>
                    <a:pt x="3422472" y="419100"/>
                  </a:lnTo>
                  <a:lnTo>
                    <a:pt x="3421583" y="419100"/>
                  </a:lnTo>
                  <a:lnTo>
                    <a:pt x="3427831" y="431800"/>
                  </a:lnTo>
                  <a:lnTo>
                    <a:pt x="3432289" y="431800"/>
                  </a:lnTo>
                  <a:lnTo>
                    <a:pt x="3436747" y="419100"/>
                  </a:lnTo>
                  <a:lnTo>
                    <a:pt x="3434588" y="419100"/>
                  </a:lnTo>
                  <a:lnTo>
                    <a:pt x="3435743" y="406400"/>
                  </a:lnTo>
                  <a:lnTo>
                    <a:pt x="3432822" y="406400"/>
                  </a:lnTo>
                  <a:lnTo>
                    <a:pt x="3431844" y="393700"/>
                  </a:lnTo>
                  <a:lnTo>
                    <a:pt x="3445675" y="393700"/>
                  </a:lnTo>
                  <a:lnTo>
                    <a:pt x="3445827" y="381000"/>
                  </a:lnTo>
                  <a:close/>
                </a:path>
                <a:path w="3456940" h="2036445">
                  <a:moveTo>
                    <a:pt x="3445941" y="368300"/>
                  </a:moveTo>
                  <a:lnTo>
                    <a:pt x="3436747" y="355600"/>
                  </a:lnTo>
                  <a:lnTo>
                    <a:pt x="3428517" y="355600"/>
                  </a:lnTo>
                  <a:lnTo>
                    <a:pt x="3415322" y="342900"/>
                  </a:lnTo>
                  <a:lnTo>
                    <a:pt x="3407295" y="342900"/>
                  </a:lnTo>
                  <a:lnTo>
                    <a:pt x="3406406" y="355600"/>
                  </a:lnTo>
                  <a:lnTo>
                    <a:pt x="3408184" y="368300"/>
                  </a:lnTo>
                  <a:lnTo>
                    <a:pt x="3445941" y="368300"/>
                  </a:lnTo>
                  <a:close/>
                </a:path>
                <a:path w="3456940" h="2036445">
                  <a:moveTo>
                    <a:pt x="3447021" y="549910"/>
                  </a:moveTo>
                  <a:lnTo>
                    <a:pt x="3445675" y="546100"/>
                  </a:lnTo>
                  <a:lnTo>
                    <a:pt x="3443897" y="558800"/>
                  </a:lnTo>
                  <a:lnTo>
                    <a:pt x="3447021" y="549910"/>
                  </a:lnTo>
                  <a:close/>
                </a:path>
                <a:path w="3456940" h="2036445">
                  <a:moveTo>
                    <a:pt x="3448354" y="292100"/>
                  </a:moveTo>
                  <a:lnTo>
                    <a:pt x="3441103" y="279400"/>
                  </a:lnTo>
                  <a:lnTo>
                    <a:pt x="3435858" y="279400"/>
                  </a:lnTo>
                  <a:lnTo>
                    <a:pt x="3433292" y="292100"/>
                  </a:lnTo>
                  <a:lnTo>
                    <a:pt x="3448354" y="292100"/>
                  </a:lnTo>
                  <a:close/>
                </a:path>
                <a:path w="3456940" h="2036445">
                  <a:moveTo>
                    <a:pt x="3452825" y="850900"/>
                  </a:moveTo>
                  <a:lnTo>
                    <a:pt x="3447465" y="850900"/>
                  </a:lnTo>
                  <a:lnTo>
                    <a:pt x="3445675" y="863600"/>
                  </a:lnTo>
                  <a:lnTo>
                    <a:pt x="3451923" y="863600"/>
                  </a:lnTo>
                  <a:lnTo>
                    <a:pt x="3452825" y="850900"/>
                  </a:lnTo>
                  <a:close/>
                </a:path>
                <a:path w="3456940" h="2036445">
                  <a:moveTo>
                    <a:pt x="3453714" y="431800"/>
                  </a:moveTo>
                  <a:lnTo>
                    <a:pt x="3451034" y="419100"/>
                  </a:lnTo>
                  <a:lnTo>
                    <a:pt x="3436747" y="419100"/>
                  </a:lnTo>
                  <a:lnTo>
                    <a:pt x="3438537" y="431800"/>
                  </a:lnTo>
                  <a:lnTo>
                    <a:pt x="3435858" y="431800"/>
                  </a:lnTo>
                  <a:lnTo>
                    <a:pt x="3434969" y="444500"/>
                  </a:lnTo>
                  <a:lnTo>
                    <a:pt x="3423361" y="444500"/>
                  </a:lnTo>
                  <a:lnTo>
                    <a:pt x="3418001" y="431800"/>
                  </a:lnTo>
                  <a:lnTo>
                    <a:pt x="3419792" y="444500"/>
                  </a:lnTo>
                  <a:lnTo>
                    <a:pt x="3416223" y="431800"/>
                  </a:lnTo>
                  <a:lnTo>
                    <a:pt x="3414992" y="431800"/>
                  </a:lnTo>
                  <a:lnTo>
                    <a:pt x="3406406" y="419100"/>
                  </a:lnTo>
                  <a:lnTo>
                    <a:pt x="3401161" y="431800"/>
                  </a:lnTo>
                  <a:lnTo>
                    <a:pt x="3409975" y="444500"/>
                  </a:lnTo>
                  <a:lnTo>
                    <a:pt x="3399256" y="444500"/>
                  </a:lnTo>
                  <a:lnTo>
                    <a:pt x="3398367" y="457200"/>
                  </a:lnTo>
                  <a:lnTo>
                    <a:pt x="3383800" y="457200"/>
                  </a:lnTo>
                  <a:lnTo>
                    <a:pt x="3384080" y="469900"/>
                  </a:lnTo>
                  <a:lnTo>
                    <a:pt x="3383254" y="469900"/>
                  </a:lnTo>
                  <a:lnTo>
                    <a:pt x="3379622" y="482600"/>
                  </a:lnTo>
                  <a:lnTo>
                    <a:pt x="3378733" y="482600"/>
                  </a:lnTo>
                  <a:lnTo>
                    <a:pt x="3382518" y="495300"/>
                  </a:lnTo>
                  <a:lnTo>
                    <a:pt x="3383750" y="495300"/>
                  </a:lnTo>
                  <a:lnTo>
                    <a:pt x="3381387" y="508000"/>
                  </a:lnTo>
                  <a:lnTo>
                    <a:pt x="3391382" y="508000"/>
                  </a:lnTo>
                  <a:lnTo>
                    <a:pt x="3393008" y="520700"/>
                  </a:lnTo>
                  <a:lnTo>
                    <a:pt x="3401936" y="520700"/>
                  </a:lnTo>
                  <a:lnTo>
                    <a:pt x="3401047" y="533400"/>
                  </a:lnTo>
                  <a:lnTo>
                    <a:pt x="3416363" y="533400"/>
                  </a:lnTo>
                  <a:lnTo>
                    <a:pt x="3415322" y="520700"/>
                  </a:lnTo>
                  <a:lnTo>
                    <a:pt x="3408184" y="520700"/>
                  </a:lnTo>
                  <a:lnTo>
                    <a:pt x="3407295" y="508000"/>
                  </a:lnTo>
                  <a:lnTo>
                    <a:pt x="3400158" y="508000"/>
                  </a:lnTo>
                  <a:lnTo>
                    <a:pt x="3396577" y="495300"/>
                  </a:lnTo>
                  <a:lnTo>
                    <a:pt x="3388664" y="495300"/>
                  </a:lnTo>
                  <a:lnTo>
                    <a:pt x="3394799" y="482600"/>
                  </a:lnTo>
                  <a:lnTo>
                    <a:pt x="3393173" y="482600"/>
                  </a:lnTo>
                  <a:lnTo>
                    <a:pt x="3388550" y="469900"/>
                  </a:lnTo>
                  <a:lnTo>
                    <a:pt x="3396577" y="469900"/>
                  </a:lnTo>
                  <a:lnTo>
                    <a:pt x="3400158" y="457200"/>
                  </a:lnTo>
                  <a:lnTo>
                    <a:pt x="3404616" y="469900"/>
                  </a:lnTo>
                  <a:lnTo>
                    <a:pt x="3405505" y="469900"/>
                  </a:lnTo>
                  <a:lnTo>
                    <a:pt x="3411753" y="457200"/>
                  </a:lnTo>
                  <a:lnTo>
                    <a:pt x="3435858" y="457200"/>
                  </a:lnTo>
                  <a:lnTo>
                    <a:pt x="3437420" y="444500"/>
                  </a:lnTo>
                  <a:lnTo>
                    <a:pt x="3450145" y="444500"/>
                  </a:lnTo>
                  <a:lnTo>
                    <a:pt x="3451923" y="431800"/>
                  </a:lnTo>
                  <a:lnTo>
                    <a:pt x="3453714" y="431800"/>
                  </a:lnTo>
                  <a:close/>
                </a:path>
                <a:path w="3456940" h="2036445">
                  <a:moveTo>
                    <a:pt x="3453714" y="177800"/>
                  </a:moveTo>
                  <a:lnTo>
                    <a:pt x="3440328" y="177800"/>
                  </a:lnTo>
                  <a:lnTo>
                    <a:pt x="3440328" y="190500"/>
                  </a:lnTo>
                  <a:lnTo>
                    <a:pt x="3446576" y="203200"/>
                  </a:lnTo>
                  <a:lnTo>
                    <a:pt x="3446576" y="190500"/>
                  </a:lnTo>
                  <a:lnTo>
                    <a:pt x="3452825" y="190500"/>
                  </a:lnTo>
                  <a:lnTo>
                    <a:pt x="3453714" y="177800"/>
                  </a:lnTo>
                  <a:close/>
                </a:path>
                <a:path w="3456940" h="2036445">
                  <a:moveTo>
                    <a:pt x="3453854" y="825500"/>
                  </a:moveTo>
                  <a:lnTo>
                    <a:pt x="3446576" y="825500"/>
                  </a:lnTo>
                  <a:lnTo>
                    <a:pt x="3451034" y="812800"/>
                  </a:lnTo>
                  <a:lnTo>
                    <a:pt x="3447465" y="812800"/>
                  </a:lnTo>
                  <a:lnTo>
                    <a:pt x="3444786" y="812800"/>
                  </a:lnTo>
                  <a:lnTo>
                    <a:pt x="3444786" y="825500"/>
                  </a:lnTo>
                  <a:lnTo>
                    <a:pt x="3439426" y="838200"/>
                  </a:lnTo>
                  <a:lnTo>
                    <a:pt x="3437293" y="830580"/>
                  </a:lnTo>
                  <a:lnTo>
                    <a:pt x="3436747" y="838200"/>
                  </a:lnTo>
                  <a:lnTo>
                    <a:pt x="3435858" y="825500"/>
                  </a:lnTo>
                  <a:lnTo>
                    <a:pt x="3437293" y="830580"/>
                  </a:lnTo>
                  <a:lnTo>
                    <a:pt x="3437648" y="825500"/>
                  </a:lnTo>
                  <a:lnTo>
                    <a:pt x="3444786" y="825500"/>
                  </a:lnTo>
                  <a:lnTo>
                    <a:pt x="3444786" y="812800"/>
                  </a:lnTo>
                  <a:lnTo>
                    <a:pt x="3431959" y="812800"/>
                  </a:lnTo>
                  <a:lnTo>
                    <a:pt x="3434727" y="800100"/>
                  </a:lnTo>
                  <a:lnTo>
                    <a:pt x="3420681" y="800100"/>
                  </a:lnTo>
                  <a:lnTo>
                    <a:pt x="3419792" y="812800"/>
                  </a:lnTo>
                  <a:lnTo>
                    <a:pt x="3427831" y="812800"/>
                  </a:lnTo>
                  <a:lnTo>
                    <a:pt x="3425164" y="816254"/>
                  </a:lnTo>
                  <a:lnTo>
                    <a:pt x="3425164" y="838200"/>
                  </a:lnTo>
                  <a:lnTo>
                    <a:pt x="3416223" y="838200"/>
                  </a:lnTo>
                  <a:lnTo>
                    <a:pt x="3419144" y="825500"/>
                  </a:lnTo>
                  <a:lnTo>
                    <a:pt x="3423361" y="825500"/>
                  </a:lnTo>
                  <a:lnTo>
                    <a:pt x="3425164" y="838200"/>
                  </a:lnTo>
                  <a:lnTo>
                    <a:pt x="3425164" y="816254"/>
                  </a:lnTo>
                  <a:lnTo>
                    <a:pt x="3418001" y="825500"/>
                  </a:lnTo>
                  <a:lnTo>
                    <a:pt x="3418903" y="812800"/>
                  </a:lnTo>
                  <a:lnTo>
                    <a:pt x="3404616" y="812800"/>
                  </a:lnTo>
                  <a:lnTo>
                    <a:pt x="3404895" y="825500"/>
                  </a:lnTo>
                  <a:lnTo>
                    <a:pt x="3404171" y="838200"/>
                  </a:lnTo>
                  <a:lnTo>
                    <a:pt x="3410978" y="838200"/>
                  </a:lnTo>
                  <a:lnTo>
                    <a:pt x="3412807" y="850900"/>
                  </a:lnTo>
                  <a:lnTo>
                    <a:pt x="3413544" y="863600"/>
                  </a:lnTo>
                  <a:lnTo>
                    <a:pt x="3423361" y="863600"/>
                  </a:lnTo>
                  <a:lnTo>
                    <a:pt x="3423793" y="876300"/>
                  </a:lnTo>
                  <a:lnTo>
                    <a:pt x="3394799" y="876300"/>
                  </a:lnTo>
                  <a:lnTo>
                    <a:pt x="3393910" y="889000"/>
                  </a:lnTo>
                  <a:lnTo>
                    <a:pt x="3382226" y="889000"/>
                  </a:lnTo>
                  <a:lnTo>
                    <a:pt x="3391230" y="901700"/>
                  </a:lnTo>
                  <a:lnTo>
                    <a:pt x="3397478" y="889000"/>
                  </a:lnTo>
                  <a:lnTo>
                    <a:pt x="3410864" y="889000"/>
                  </a:lnTo>
                  <a:lnTo>
                    <a:pt x="3402825" y="901700"/>
                  </a:lnTo>
                  <a:lnTo>
                    <a:pt x="3403727" y="901700"/>
                  </a:lnTo>
                  <a:lnTo>
                    <a:pt x="3410864" y="914400"/>
                  </a:lnTo>
                  <a:lnTo>
                    <a:pt x="3426041" y="914400"/>
                  </a:lnTo>
                  <a:lnTo>
                    <a:pt x="3429609" y="927100"/>
                  </a:lnTo>
                  <a:lnTo>
                    <a:pt x="3427831" y="927100"/>
                  </a:lnTo>
                  <a:lnTo>
                    <a:pt x="3426930" y="939800"/>
                  </a:lnTo>
                  <a:lnTo>
                    <a:pt x="3442106" y="939800"/>
                  </a:lnTo>
                  <a:lnTo>
                    <a:pt x="3442106" y="927100"/>
                  </a:lnTo>
                  <a:lnTo>
                    <a:pt x="3447465" y="927100"/>
                  </a:lnTo>
                  <a:lnTo>
                    <a:pt x="3443897" y="914400"/>
                  </a:lnTo>
                  <a:lnTo>
                    <a:pt x="3430498" y="914400"/>
                  </a:lnTo>
                  <a:lnTo>
                    <a:pt x="3426930" y="901700"/>
                  </a:lnTo>
                  <a:lnTo>
                    <a:pt x="3445675" y="901700"/>
                  </a:lnTo>
                  <a:lnTo>
                    <a:pt x="3446043" y="889000"/>
                  </a:lnTo>
                  <a:lnTo>
                    <a:pt x="3436747" y="889000"/>
                  </a:lnTo>
                  <a:lnTo>
                    <a:pt x="3421583" y="889000"/>
                  </a:lnTo>
                  <a:lnTo>
                    <a:pt x="3424707" y="876300"/>
                  </a:lnTo>
                  <a:lnTo>
                    <a:pt x="3437648" y="876300"/>
                  </a:lnTo>
                  <a:lnTo>
                    <a:pt x="3436747" y="889000"/>
                  </a:lnTo>
                  <a:lnTo>
                    <a:pt x="3444786" y="876300"/>
                  </a:lnTo>
                  <a:lnTo>
                    <a:pt x="3450145" y="876300"/>
                  </a:lnTo>
                  <a:lnTo>
                    <a:pt x="3445256" y="863600"/>
                  </a:lnTo>
                  <a:lnTo>
                    <a:pt x="3436531" y="863600"/>
                  </a:lnTo>
                  <a:lnTo>
                    <a:pt x="3428796" y="850900"/>
                  </a:lnTo>
                  <a:lnTo>
                    <a:pt x="3426930" y="838200"/>
                  </a:lnTo>
                  <a:lnTo>
                    <a:pt x="3435235" y="850900"/>
                  </a:lnTo>
                  <a:lnTo>
                    <a:pt x="3439096" y="850900"/>
                  </a:lnTo>
                  <a:lnTo>
                    <a:pt x="3441115" y="838200"/>
                  </a:lnTo>
                  <a:lnTo>
                    <a:pt x="3453714" y="838200"/>
                  </a:lnTo>
                  <a:lnTo>
                    <a:pt x="3453854" y="825500"/>
                  </a:lnTo>
                  <a:close/>
                </a:path>
                <a:path w="3456940" h="2036445">
                  <a:moveTo>
                    <a:pt x="3454387" y="825500"/>
                  </a:moveTo>
                  <a:lnTo>
                    <a:pt x="3454006" y="822363"/>
                  </a:lnTo>
                  <a:lnTo>
                    <a:pt x="3453854" y="825500"/>
                  </a:lnTo>
                  <a:lnTo>
                    <a:pt x="3454387" y="825500"/>
                  </a:lnTo>
                  <a:close/>
                </a:path>
                <a:path w="3456940" h="2036445">
                  <a:moveTo>
                    <a:pt x="3454463" y="812800"/>
                  </a:moveTo>
                  <a:lnTo>
                    <a:pt x="3452850" y="812800"/>
                  </a:lnTo>
                  <a:lnTo>
                    <a:pt x="3454006" y="822363"/>
                  </a:lnTo>
                  <a:lnTo>
                    <a:pt x="3454463" y="812800"/>
                  </a:lnTo>
                  <a:close/>
                </a:path>
                <a:path w="3456940" h="2036445">
                  <a:moveTo>
                    <a:pt x="3455492" y="787400"/>
                  </a:moveTo>
                  <a:lnTo>
                    <a:pt x="3454603" y="787400"/>
                  </a:lnTo>
                  <a:lnTo>
                    <a:pt x="3454603" y="796467"/>
                  </a:lnTo>
                  <a:lnTo>
                    <a:pt x="3455492" y="798283"/>
                  </a:lnTo>
                  <a:lnTo>
                    <a:pt x="3455492" y="787400"/>
                  </a:lnTo>
                  <a:close/>
                </a:path>
                <a:path w="3456940" h="2036445">
                  <a:moveTo>
                    <a:pt x="3455492" y="762000"/>
                  </a:moveTo>
                  <a:lnTo>
                    <a:pt x="3453714" y="762000"/>
                  </a:lnTo>
                  <a:lnTo>
                    <a:pt x="3455492" y="774700"/>
                  </a:lnTo>
                  <a:lnTo>
                    <a:pt x="3455492" y="762000"/>
                  </a:lnTo>
                  <a:close/>
                </a:path>
                <a:path w="3456940" h="2036445">
                  <a:moveTo>
                    <a:pt x="3455492" y="647700"/>
                  </a:moveTo>
                  <a:lnTo>
                    <a:pt x="3452825" y="647700"/>
                  </a:lnTo>
                  <a:lnTo>
                    <a:pt x="3448354" y="647700"/>
                  </a:lnTo>
                  <a:lnTo>
                    <a:pt x="3451034" y="660400"/>
                  </a:lnTo>
                  <a:lnTo>
                    <a:pt x="3445675" y="660400"/>
                  </a:lnTo>
                  <a:lnTo>
                    <a:pt x="3448354" y="647700"/>
                  </a:lnTo>
                  <a:lnTo>
                    <a:pt x="3444786" y="647700"/>
                  </a:lnTo>
                  <a:lnTo>
                    <a:pt x="3430498" y="647700"/>
                  </a:lnTo>
                  <a:lnTo>
                    <a:pt x="3433178" y="660400"/>
                  </a:lnTo>
                  <a:lnTo>
                    <a:pt x="3406406" y="660400"/>
                  </a:lnTo>
                  <a:lnTo>
                    <a:pt x="3410724" y="673100"/>
                  </a:lnTo>
                  <a:lnTo>
                    <a:pt x="3434080" y="673100"/>
                  </a:lnTo>
                  <a:lnTo>
                    <a:pt x="3437178" y="673100"/>
                  </a:lnTo>
                  <a:lnTo>
                    <a:pt x="3435527" y="660400"/>
                  </a:lnTo>
                  <a:lnTo>
                    <a:pt x="3443897" y="660400"/>
                  </a:lnTo>
                  <a:lnTo>
                    <a:pt x="3444786" y="673100"/>
                  </a:lnTo>
                  <a:lnTo>
                    <a:pt x="3448354" y="673100"/>
                  </a:lnTo>
                  <a:lnTo>
                    <a:pt x="3442106" y="685800"/>
                  </a:lnTo>
                  <a:lnTo>
                    <a:pt x="3445675" y="685800"/>
                  </a:lnTo>
                  <a:lnTo>
                    <a:pt x="3454501" y="685800"/>
                  </a:lnTo>
                  <a:lnTo>
                    <a:pt x="3452825" y="673100"/>
                  </a:lnTo>
                  <a:lnTo>
                    <a:pt x="3455492" y="673100"/>
                  </a:lnTo>
                  <a:lnTo>
                    <a:pt x="3455492" y="647700"/>
                  </a:lnTo>
                  <a:close/>
                </a:path>
                <a:path w="3456940" h="2036445">
                  <a:moveTo>
                    <a:pt x="3455492" y="622300"/>
                  </a:moveTo>
                  <a:lnTo>
                    <a:pt x="3446678" y="622300"/>
                  </a:lnTo>
                  <a:lnTo>
                    <a:pt x="3445548" y="609600"/>
                  </a:lnTo>
                  <a:lnTo>
                    <a:pt x="3438537" y="609600"/>
                  </a:lnTo>
                  <a:lnTo>
                    <a:pt x="3430613" y="609600"/>
                  </a:lnTo>
                  <a:lnTo>
                    <a:pt x="3431908" y="622300"/>
                  </a:lnTo>
                  <a:lnTo>
                    <a:pt x="3425152" y="622300"/>
                  </a:lnTo>
                  <a:lnTo>
                    <a:pt x="3425025" y="635000"/>
                  </a:lnTo>
                  <a:lnTo>
                    <a:pt x="3440328" y="635000"/>
                  </a:lnTo>
                  <a:lnTo>
                    <a:pt x="3434969" y="622300"/>
                  </a:lnTo>
                  <a:lnTo>
                    <a:pt x="3442995" y="622300"/>
                  </a:lnTo>
                  <a:lnTo>
                    <a:pt x="3444786" y="622300"/>
                  </a:lnTo>
                  <a:lnTo>
                    <a:pt x="3441217" y="635000"/>
                  </a:lnTo>
                  <a:lnTo>
                    <a:pt x="3444786" y="647700"/>
                  </a:lnTo>
                  <a:lnTo>
                    <a:pt x="3444786" y="635000"/>
                  </a:lnTo>
                  <a:lnTo>
                    <a:pt x="3452825" y="647700"/>
                  </a:lnTo>
                  <a:lnTo>
                    <a:pt x="3453714" y="635000"/>
                  </a:lnTo>
                  <a:lnTo>
                    <a:pt x="3455492" y="635000"/>
                  </a:lnTo>
                  <a:lnTo>
                    <a:pt x="3455492" y="622300"/>
                  </a:lnTo>
                  <a:close/>
                </a:path>
                <a:path w="3456940" h="2036445">
                  <a:moveTo>
                    <a:pt x="3455492" y="546100"/>
                  </a:moveTo>
                  <a:lnTo>
                    <a:pt x="3448354" y="546100"/>
                  </a:lnTo>
                  <a:lnTo>
                    <a:pt x="3447021" y="549910"/>
                  </a:lnTo>
                  <a:lnTo>
                    <a:pt x="3450145" y="558800"/>
                  </a:lnTo>
                  <a:lnTo>
                    <a:pt x="3451923" y="558800"/>
                  </a:lnTo>
                  <a:lnTo>
                    <a:pt x="3452825" y="571500"/>
                  </a:lnTo>
                  <a:lnTo>
                    <a:pt x="3435159" y="571500"/>
                  </a:lnTo>
                  <a:lnTo>
                    <a:pt x="3437648" y="584200"/>
                  </a:lnTo>
                  <a:lnTo>
                    <a:pt x="3441217" y="584200"/>
                  </a:lnTo>
                  <a:lnTo>
                    <a:pt x="3434969" y="596900"/>
                  </a:lnTo>
                  <a:lnTo>
                    <a:pt x="3439426" y="596900"/>
                  </a:lnTo>
                  <a:lnTo>
                    <a:pt x="3438537" y="609600"/>
                  </a:lnTo>
                  <a:lnTo>
                    <a:pt x="3445675" y="596900"/>
                  </a:lnTo>
                  <a:lnTo>
                    <a:pt x="3449243" y="609600"/>
                  </a:lnTo>
                  <a:lnTo>
                    <a:pt x="3455492" y="609600"/>
                  </a:lnTo>
                  <a:lnTo>
                    <a:pt x="3455492" y="546100"/>
                  </a:lnTo>
                  <a:close/>
                </a:path>
                <a:path w="3456940" h="2036445">
                  <a:moveTo>
                    <a:pt x="3455492" y="508000"/>
                  </a:moveTo>
                  <a:lnTo>
                    <a:pt x="3450729" y="508000"/>
                  </a:lnTo>
                  <a:lnTo>
                    <a:pt x="3451034" y="495300"/>
                  </a:lnTo>
                  <a:lnTo>
                    <a:pt x="3436848" y="495300"/>
                  </a:lnTo>
                  <a:lnTo>
                    <a:pt x="3436747" y="508000"/>
                  </a:lnTo>
                  <a:lnTo>
                    <a:pt x="3441217" y="508000"/>
                  </a:lnTo>
                  <a:lnTo>
                    <a:pt x="3441433" y="520700"/>
                  </a:lnTo>
                  <a:lnTo>
                    <a:pt x="3453714" y="520700"/>
                  </a:lnTo>
                  <a:lnTo>
                    <a:pt x="3451923" y="533400"/>
                  </a:lnTo>
                  <a:lnTo>
                    <a:pt x="3455492" y="533400"/>
                  </a:lnTo>
                  <a:lnTo>
                    <a:pt x="3455492" y="508000"/>
                  </a:lnTo>
                  <a:close/>
                </a:path>
                <a:path w="3456940" h="2036445">
                  <a:moveTo>
                    <a:pt x="3455492" y="495300"/>
                  </a:moveTo>
                  <a:lnTo>
                    <a:pt x="3451339" y="495300"/>
                  </a:lnTo>
                  <a:lnTo>
                    <a:pt x="3455492" y="508000"/>
                  </a:lnTo>
                  <a:lnTo>
                    <a:pt x="3455492" y="495300"/>
                  </a:lnTo>
                  <a:close/>
                </a:path>
                <a:path w="3456940" h="2036445">
                  <a:moveTo>
                    <a:pt x="3455492" y="457200"/>
                  </a:moveTo>
                  <a:lnTo>
                    <a:pt x="3442995" y="457200"/>
                  </a:lnTo>
                  <a:lnTo>
                    <a:pt x="3443897" y="469900"/>
                  </a:lnTo>
                  <a:lnTo>
                    <a:pt x="3419792" y="469900"/>
                  </a:lnTo>
                  <a:lnTo>
                    <a:pt x="3418001" y="482600"/>
                  </a:lnTo>
                  <a:lnTo>
                    <a:pt x="3414433" y="482600"/>
                  </a:lnTo>
                  <a:lnTo>
                    <a:pt x="3415322" y="495300"/>
                  </a:lnTo>
                  <a:lnTo>
                    <a:pt x="3428720" y="495300"/>
                  </a:lnTo>
                  <a:lnTo>
                    <a:pt x="3433178" y="482600"/>
                  </a:lnTo>
                  <a:lnTo>
                    <a:pt x="3450145" y="482600"/>
                  </a:lnTo>
                  <a:lnTo>
                    <a:pt x="3450831" y="480631"/>
                  </a:lnTo>
                  <a:lnTo>
                    <a:pt x="3448354" y="469900"/>
                  </a:lnTo>
                  <a:lnTo>
                    <a:pt x="3454603" y="469900"/>
                  </a:lnTo>
                  <a:lnTo>
                    <a:pt x="3450831" y="480631"/>
                  </a:lnTo>
                  <a:lnTo>
                    <a:pt x="3451288" y="482600"/>
                  </a:lnTo>
                  <a:lnTo>
                    <a:pt x="3455492" y="482600"/>
                  </a:lnTo>
                  <a:lnTo>
                    <a:pt x="3455492" y="457200"/>
                  </a:lnTo>
                  <a:close/>
                </a:path>
                <a:path w="3456940" h="2036445">
                  <a:moveTo>
                    <a:pt x="3455492" y="406400"/>
                  </a:moveTo>
                  <a:lnTo>
                    <a:pt x="3453714" y="406400"/>
                  </a:lnTo>
                  <a:lnTo>
                    <a:pt x="3453714" y="419100"/>
                  </a:lnTo>
                  <a:lnTo>
                    <a:pt x="3455492" y="419100"/>
                  </a:lnTo>
                  <a:lnTo>
                    <a:pt x="3455492" y="406400"/>
                  </a:lnTo>
                  <a:close/>
                </a:path>
                <a:path w="3456940" h="2036445">
                  <a:moveTo>
                    <a:pt x="3455492" y="381000"/>
                  </a:moveTo>
                  <a:lnTo>
                    <a:pt x="3453714" y="393700"/>
                  </a:lnTo>
                  <a:lnTo>
                    <a:pt x="3455492" y="393700"/>
                  </a:lnTo>
                  <a:lnTo>
                    <a:pt x="3455492" y="381000"/>
                  </a:lnTo>
                  <a:close/>
                </a:path>
                <a:path w="3456940" h="2036445">
                  <a:moveTo>
                    <a:pt x="3455492" y="368300"/>
                  </a:moveTo>
                  <a:lnTo>
                    <a:pt x="3451923" y="368300"/>
                  </a:lnTo>
                  <a:lnTo>
                    <a:pt x="3451923" y="381000"/>
                  </a:lnTo>
                  <a:lnTo>
                    <a:pt x="3455492" y="381000"/>
                  </a:lnTo>
                  <a:lnTo>
                    <a:pt x="3455492" y="368300"/>
                  </a:lnTo>
                  <a:close/>
                </a:path>
                <a:path w="3456940" h="2036445">
                  <a:moveTo>
                    <a:pt x="3455492" y="330200"/>
                  </a:moveTo>
                  <a:lnTo>
                    <a:pt x="3446576" y="330200"/>
                  </a:lnTo>
                  <a:lnTo>
                    <a:pt x="3450145" y="342900"/>
                  </a:lnTo>
                  <a:lnTo>
                    <a:pt x="3444456" y="342900"/>
                  </a:lnTo>
                  <a:lnTo>
                    <a:pt x="3443452" y="355600"/>
                  </a:lnTo>
                  <a:lnTo>
                    <a:pt x="3455492" y="355600"/>
                  </a:lnTo>
                  <a:lnTo>
                    <a:pt x="3455492" y="330200"/>
                  </a:lnTo>
                  <a:close/>
                </a:path>
                <a:path w="3456940" h="2036445">
                  <a:moveTo>
                    <a:pt x="3455492" y="292100"/>
                  </a:moveTo>
                  <a:lnTo>
                    <a:pt x="3451034" y="292100"/>
                  </a:lnTo>
                  <a:lnTo>
                    <a:pt x="3450145" y="304800"/>
                  </a:lnTo>
                  <a:lnTo>
                    <a:pt x="3446513" y="304800"/>
                  </a:lnTo>
                  <a:lnTo>
                    <a:pt x="3443897" y="317500"/>
                  </a:lnTo>
                  <a:lnTo>
                    <a:pt x="3455492" y="317500"/>
                  </a:lnTo>
                  <a:lnTo>
                    <a:pt x="3455492" y="292100"/>
                  </a:lnTo>
                  <a:close/>
                </a:path>
                <a:path w="3456940" h="2036445">
                  <a:moveTo>
                    <a:pt x="3455492" y="215900"/>
                  </a:moveTo>
                  <a:lnTo>
                    <a:pt x="3431400" y="215900"/>
                  </a:lnTo>
                  <a:lnTo>
                    <a:pt x="3434080" y="228600"/>
                  </a:lnTo>
                  <a:lnTo>
                    <a:pt x="3420681" y="228600"/>
                  </a:lnTo>
                  <a:lnTo>
                    <a:pt x="3419373" y="241300"/>
                  </a:lnTo>
                  <a:lnTo>
                    <a:pt x="3433178" y="241300"/>
                  </a:lnTo>
                  <a:lnTo>
                    <a:pt x="3436747" y="228600"/>
                  </a:lnTo>
                  <a:lnTo>
                    <a:pt x="3448088" y="228600"/>
                  </a:lnTo>
                  <a:lnTo>
                    <a:pt x="3449586" y="241300"/>
                  </a:lnTo>
                  <a:lnTo>
                    <a:pt x="3433178" y="241300"/>
                  </a:lnTo>
                  <a:lnTo>
                    <a:pt x="3433178" y="254000"/>
                  </a:lnTo>
                  <a:lnTo>
                    <a:pt x="3427463" y="254000"/>
                  </a:lnTo>
                  <a:lnTo>
                    <a:pt x="3423805" y="266700"/>
                  </a:lnTo>
                  <a:lnTo>
                    <a:pt x="3439134" y="266700"/>
                  </a:lnTo>
                  <a:lnTo>
                    <a:pt x="3434969" y="254000"/>
                  </a:lnTo>
                  <a:lnTo>
                    <a:pt x="3446576" y="254000"/>
                  </a:lnTo>
                  <a:lnTo>
                    <a:pt x="3446576" y="266700"/>
                  </a:lnTo>
                  <a:lnTo>
                    <a:pt x="3445662" y="266700"/>
                  </a:lnTo>
                  <a:lnTo>
                    <a:pt x="3444900" y="279400"/>
                  </a:lnTo>
                  <a:lnTo>
                    <a:pt x="3455492" y="279400"/>
                  </a:lnTo>
                  <a:lnTo>
                    <a:pt x="3455492" y="254000"/>
                  </a:lnTo>
                  <a:lnTo>
                    <a:pt x="3451923" y="254000"/>
                  </a:lnTo>
                  <a:lnTo>
                    <a:pt x="3452825" y="241300"/>
                  </a:lnTo>
                  <a:lnTo>
                    <a:pt x="3455492" y="241300"/>
                  </a:lnTo>
                  <a:lnTo>
                    <a:pt x="3455492" y="215900"/>
                  </a:lnTo>
                  <a:close/>
                </a:path>
                <a:path w="3456940" h="2036445">
                  <a:moveTo>
                    <a:pt x="3456394" y="800100"/>
                  </a:moveTo>
                  <a:lnTo>
                    <a:pt x="3455492" y="798283"/>
                  </a:lnTo>
                  <a:lnTo>
                    <a:pt x="3455492" y="800100"/>
                  </a:lnTo>
                  <a:lnTo>
                    <a:pt x="3456394" y="800100"/>
                  </a:lnTo>
                  <a:close/>
                </a:path>
                <a:path w="3456940" h="2036445">
                  <a:moveTo>
                    <a:pt x="3456394" y="774700"/>
                  </a:moveTo>
                  <a:lnTo>
                    <a:pt x="3455492" y="774700"/>
                  </a:lnTo>
                  <a:lnTo>
                    <a:pt x="3451923" y="774700"/>
                  </a:lnTo>
                  <a:lnTo>
                    <a:pt x="3450145" y="762000"/>
                  </a:lnTo>
                  <a:lnTo>
                    <a:pt x="3438537" y="762000"/>
                  </a:lnTo>
                  <a:lnTo>
                    <a:pt x="3438537" y="749300"/>
                  </a:lnTo>
                  <a:lnTo>
                    <a:pt x="3431400" y="749300"/>
                  </a:lnTo>
                  <a:lnTo>
                    <a:pt x="3433178" y="736600"/>
                  </a:lnTo>
                  <a:lnTo>
                    <a:pt x="3433178" y="723900"/>
                  </a:lnTo>
                  <a:lnTo>
                    <a:pt x="3444786" y="736600"/>
                  </a:lnTo>
                  <a:lnTo>
                    <a:pt x="3445675" y="736600"/>
                  </a:lnTo>
                  <a:lnTo>
                    <a:pt x="3447465" y="749300"/>
                  </a:lnTo>
                  <a:lnTo>
                    <a:pt x="3455492" y="749300"/>
                  </a:lnTo>
                  <a:lnTo>
                    <a:pt x="3455492" y="723900"/>
                  </a:lnTo>
                  <a:lnTo>
                    <a:pt x="3451923" y="723900"/>
                  </a:lnTo>
                  <a:lnTo>
                    <a:pt x="3449243" y="736600"/>
                  </a:lnTo>
                  <a:lnTo>
                    <a:pt x="3451618" y="723900"/>
                  </a:lnTo>
                  <a:lnTo>
                    <a:pt x="3448799" y="723900"/>
                  </a:lnTo>
                  <a:lnTo>
                    <a:pt x="3441966" y="711200"/>
                  </a:lnTo>
                  <a:lnTo>
                    <a:pt x="3440341" y="711200"/>
                  </a:lnTo>
                  <a:lnTo>
                    <a:pt x="3446576" y="698500"/>
                  </a:lnTo>
                  <a:lnTo>
                    <a:pt x="3450145" y="711200"/>
                  </a:lnTo>
                  <a:lnTo>
                    <a:pt x="3455492" y="711200"/>
                  </a:lnTo>
                  <a:lnTo>
                    <a:pt x="3455492" y="698500"/>
                  </a:lnTo>
                  <a:lnTo>
                    <a:pt x="3447465" y="698500"/>
                  </a:lnTo>
                  <a:lnTo>
                    <a:pt x="3445675" y="685800"/>
                  </a:lnTo>
                  <a:lnTo>
                    <a:pt x="3444786" y="698500"/>
                  </a:lnTo>
                  <a:lnTo>
                    <a:pt x="3436747" y="698500"/>
                  </a:lnTo>
                  <a:lnTo>
                    <a:pt x="3438537" y="685800"/>
                  </a:lnTo>
                  <a:lnTo>
                    <a:pt x="3435858" y="685800"/>
                  </a:lnTo>
                  <a:lnTo>
                    <a:pt x="3434080" y="673100"/>
                  </a:lnTo>
                  <a:lnTo>
                    <a:pt x="3422472" y="685800"/>
                  </a:lnTo>
                  <a:lnTo>
                    <a:pt x="3421583" y="685800"/>
                  </a:lnTo>
                  <a:lnTo>
                    <a:pt x="3422472" y="698500"/>
                  </a:lnTo>
                  <a:lnTo>
                    <a:pt x="3432886" y="698500"/>
                  </a:lnTo>
                  <a:lnTo>
                    <a:pt x="3435527" y="711200"/>
                  </a:lnTo>
                  <a:lnTo>
                    <a:pt x="3425152" y="711200"/>
                  </a:lnTo>
                  <a:lnTo>
                    <a:pt x="3418446" y="700608"/>
                  </a:lnTo>
                  <a:lnTo>
                    <a:pt x="3420681" y="711200"/>
                  </a:lnTo>
                  <a:lnTo>
                    <a:pt x="3417112" y="698500"/>
                  </a:lnTo>
                  <a:lnTo>
                    <a:pt x="3418446" y="700608"/>
                  </a:lnTo>
                  <a:lnTo>
                    <a:pt x="3418001" y="698500"/>
                  </a:lnTo>
                  <a:lnTo>
                    <a:pt x="3417379" y="698500"/>
                  </a:lnTo>
                  <a:lnTo>
                    <a:pt x="3418903" y="685800"/>
                  </a:lnTo>
                  <a:lnTo>
                    <a:pt x="3405975" y="685800"/>
                  </a:lnTo>
                  <a:lnTo>
                    <a:pt x="3406406" y="698500"/>
                  </a:lnTo>
                  <a:lnTo>
                    <a:pt x="3403727" y="698500"/>
                  </a:lnTo>
                  <a:lnTo>
                    <a:pt x="3393656" y="685800"/>
                  </a:lnTo>
                  <a:lnTo>
                    <a:pt x="3387661" y="685800"/>
                  </a:lnTo>
                  <a:lnTo>
                    <a:pt x="3387915" y="673100"/>
                  </a:lnTo>
                  <a:lnTo>
                    <a:pt x="3372485" y="673100"/>
                  </a:lnTo>
                  <a:lnTo>
                    <a:pt x="3373374" y="685800"/>
                  </a:lnTo>
                  <a:lnTo>
                    <a:pt x="3387433" y="685800"/>
                  </a:lnTo>
                  <a:lnTo>
                    <a:pt x="3388906" y="698500"/>
                  </a:lnTo>
                  <a:lnTo>
                    <a:pt x="3401936" y="698500"/>
                  </a:lnTo>
                  <a:lnTo>
                    <a:pt x="3401936" y="711200"/>
                  </a:lnTo>
                  <a:lnTo>
                    <a:pt x="3412655" y="711200"/>
                  </a:lnTo>
                  <a:lnTo>
                    <a:pt x="3413544" y="723900"/>
                  </a:lnTo>
                  <a:lnTo>
                    <a:pt x="3422472" y="723900"/>
                  </a:lnTo>
                  <a:lnTo>
                    <a:pt x="3421583" y="736600"/>
                  </a:lnTo>
                  <a:lnTo>
                    <a:pt x="3416223" y="736600"/>
                  </a:lnTo>
                  <a:lnTo>
                    <a:pt x="3416223" y="749300"/>
                  </a:lnTo>
                  <a:lnTo>
                    <a:pt x="3422472" y="736600"/>
                  </a:lnTo>
                  <a:lnTo>
                    <a:pt x="3424250" y="762000"/>
                  </a:lnTo>
                  <a:lnTo>
                    <a:pt x="3436302" y="762000"/>
                  </a:lnTo>
                  <a:lnTo>
                    <a:pt x="3438537" y="774700"/>
                  </a:lnTo>
                  <a:lnTo>
                    <a:pt x="3440671" y="787400"/>
                  </a:lnTo>
                  <a:lnTo>
                    <a:pt x="3437648" y="787400"/>
                  </a:lnTo>
                  <a:lnTo>
                    <a:pt x="3437648" y="800100"/>
                  </a:lnTo>
                  <a:lnTo>
                    <a:pt x="3441217" y="800100"/>
                  </a:lnTo>
                  <a:lnTo>
                    <a:pt x="3447465" y="812800"/>
                  </a:lnTo>
                  <a:lnTo>
                    <a:pt x="3448354" y="800100"/>
                  </a:lnTo>
                  <a:lnTo>
                    <a:pt x="3454603" y="800100"/>
                  </a:lnTo>
                  <a:lnTo>
                    <a:pt x="3454603" y="796467"/>
                  </a:lnTo>
                  <a:lnTo>
                    <a:pt x="3450145" y="787400"/>
                  </a:lnTo>
                  <a:lnTo>
                    <a:pt x="3454603" y="787400"/>
                  </a:lnTo>
                  <a:lnTo>
                    <a:pt x="3456394" y="774700"/>
                  </a:lnTo>
                  <a:close/>
                </a:path>
              </a:pathLst>
            </a:custGeom>
            <a:solidFill>
              <a:srgbClr val="EF9045">
                <a:alpha val="50979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34948" y="6705710"/>
              <a:ext cx="3454602" cy="3460694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21991" y="1838555"/>
            <a:ext cx="3854450" cy="8448675"/>
            <a:chOff x="0" y="1838554"/>
            <a:chExt cx="3854450" cy="8448675"/>
          </a:xfrm>
        </p:grpSpPr>
        <p:sp>
          <p:nvSpPr>
            <p:cNvPr id="7" name="object 7"/>
            <p:cNvSpPr/>
            <p:nvPr/>
          </p:nvSpPr>
          <p:spPr>
            <a:xfrm>
              <a:off x="296761" y="5744031"/>
              <a:ext cx="429259" cy="2665095"/>
            </a:xfrm>
            <a:custGeom>
              <a:avLst/>
              <a:gdLst/>
              <a:ahLst/>
              <a:cxnLst/>
              <a:rect l="l" t="t" r="r" b="b"/>
              <a:pathLst>
                <a:path w="429259" h="2665095">
                  <a:moveTo>
                    <a:pt x="429139" y="2665070"/>
                  </a:moveTo>
                  <a:lnTo>
                    <a:pt x="138383" y="2665070"/>
                  </a:lnTo>
                  <a:lnTo>
                    <a:pt x="163097" y="2494088"/>
                  </a:lnTo>
                  <a:lnTo>
                    <a:pt x="192755" y="1987028"/>
                  </a:lnTo>
                  <a:lnTo>
                    <a:pt x="160631" y="1152722"/>
                  </a:lnTo>
                  <a:lnTo>
                    <a:pt x="0" y="0"/>
                  </a:lnTo>
                  <a:lnTo>
                    <a:pt x="143918" y="0"/>
                  </a:lnTo>
                  <a:lnTo>
                    <a:pt x="175606" y="139679"/>
                  </a:lnTo>
                  <a:lnTo>
                    <a:pt x="246466" y="492987"/>
                  </a:lnTo>
                  <a:lnTo>
                    <a:pt x="320195" y="961331"/>
                  </a:lnTo>
                  <a:lnTo>
                    <a:pt x="360488" y="1446119"/>
                  </a:lnTo>
                  <a:lnTo>
                    <a:pt x="378092" y="1912402"/>
                  </a:lnTo>
                  <a:lnTo>
                    <a:pt x="400927" y="2300770"/>
                  </a:lnTo>
                  <a:lnTo>
                    <a:pt x="420705" y="2566550"/>
                  </a:lnTo>
                  <a:lnTo>
                    <a:pt x="429139" y="2665070"/>
                  </a:lnTo>
                  <a:close/>
                </a:path>
              </a:pathLst>
            </a:custGeom>
            <a:solidFill>
              <a:srgbClr val="007832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744031"/>
              <a:ext cx="1424607" cy="4542968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396735" y="6804617"/>
              <a:ext cx="924560" cy="2032635"/>
            </a:xfrm>
            <a:custGeom>
              <a:avLst/>
              <a:gdLst/>
              <a:ahLst/>
              <a:cxnLst/>
              <a:rect l="l" t="t" r="r" b="b"/>
              <a:pathLst>
                <a:path w="924560" h="2032634">
                  <a:moveTo>
                    <a:pt x="270036" y="916158"/>
                  </a:moveTo>
                  <a:lnTo>
                    <a:pt x="260519" y="915721"/>
                  </a:lnTo>
                  <a:lnTo>
                    <a:pt x="259316" y="911567"/>
                  </a:lnTo>
                  <a:lnTo>
                    <a:pt x="259167" y="907583"/>
                  </a:lnTo>
                  <a:lnTo>
                    <a:pt x="259113" y="903557"/>
                  </a:lnTo>
                  <a:lnTo>
                    <a:pt x="260117" y="900368"/>
                  </a:lnTo>
                  <a:lnTo>
                    <a:pt x="265441" y="900112"/>
                  </a:lnTo>
                  <a:lnTo>
                    <a:pt x="269465" y="901049"/>
                  </a:lnTo>
                  <a:lnTo>
                    <a:pt x="272526" y="903557"/>
                  </a:lnTo>
                  <a:lnTo>
                    <a:pt x="272333" y="912884"/>
                  </a:lnTo>
                  <a:lnTo>
                    <a:pt x="270036" y="916158"/>
                  </a:lnTo>
                  <a:close/>
                </a:path>
                <a:path w="924560" h="2032634">
                  <a:moveTo>
                    <a:pt x="389560" y="655535"/>
                  </a:moveTo>
                  <a:lnTo>
                    <a:pt x="386045" y="653940"/>
                  </a:lnTo>
                  <a:lnTo>
                    <a:pt x="385149" y="645061"/>
                  </a:lnTo>
                  <a:lnTo>
                    <a:pt x="388954" y="643342"/>
                  </a:lnTo>
                  <a:lnTo>
                    <a:pt x="397038" y="642370"/>
                  </a:lnTo>
                  <a:lnTo>
                    <a:pt x="399953" y="643911"/>
                  </a:lnTo>
                  <a:lnTo>
                    <a:pt x="401064" y="648217"/>
                  </a:lnTo>
                  <a:lnTo>
                    <a:pt x="400289" y="652388"/>
                  </a:lnTo>
                  <a:lnTo>
                    <a:pt x="397940" y="655097"/>
                  </a:lnTo>
                  <a:lnTo>
                    <a:pt x="389560" y="655535"/>
                  </a:lnTo>
                  <a:close/>
                </a:path>
                <a:path w="924560" h="2032634">
                  <a:moveTo>
                    <a:pt x="151554" y="1032434"/>
                  </a:moveTo>
                  <a:lnTo>
                    <a:pt x="143809" y="1031742"/>
                  </a:lnTo>
                  <a:lnTo>
                    <a:pt x="140363" y="1023506"/>
                  </a:lnTo>
                  <a:lnTo>
                    <a:pt x="142718" y="1020590"/>
                  </a:lnTo>
                  <a:lnTo>
                    <a:pt x="151974" y="1021618"/>
                  </a:lnTo>
                  <a:lnTo>
                    <a:pt x="154234" y="1029025"/>
                  </a:lnTo>
                  <a:lnTo>
                    <a:pt x="151554" y="1032434"/>
                  </a:lnTo>
                  <a:close/>
                </a:path>
                <a:path w="924560" h="2032634">
                  <a:moveTo>
                    <a:pt x="124046" y="1020816"/>
                  </a:moveTo>
                  <a:lnTo>
                    <a:pt x="122654" y="1020258"/>
                  </a:lnTo>
                  <a:lnTo>
                    <a:pt x="121180" y="1019837"/>
                  </a:lnTo>
                  <a:lnTo>
                    <a:pt x="119744" y="1019393"/>
                  </a:lnTo>
                  <a:lnTo>
                    <a:pt x="120393" y="1017642"/>
                  </a:lnTo>
                  <a:lnTo>
                    <a:pt x="121100" y="1015913"/>
                  </a:lnTo>
                  <a:lnTo>
                    <a:pt x="121755" y="1014164"/>
                  </a:lnTo>
                  <a:lnTo>
                    <a:pt x="122017" y="1015913"/>
                  </a:lnTo>
                  <a:lnTo>
                    <a:pt x="122134" y="1017642"/>
                  </a:lnTo>
                  <a:lnTo>
                    <a:pt x="122162" y="1019154"/>
                  </a:lnTo>
                  <a:lnTo>
                    <a:pt x="124046" y="1020816"/>
                  </a:lnTo>
                  <a:close/>
                </a:path>
                <a:path w="924560" h="2032634">
                  <a:moveTo>
                    <a:pt x="367249" y="752303"/>
                  </a:moveTo>
                  <a:lnTo>
                    <a:pt x="355981" y="751127"/>
                  </a:lnTo>
                  <a:lnTo>
                    <a:pt x="351940" y="747486"/>
                  </a:lnTo>
                  <a:lnTo>
                    <a:pt x="352342" y="737814"/>
                  </a:lnTo>
                  <a:lnTo>
                    <a:pt x="354720" y="732167"/>
                  </a:lnTo>
                  <a:lnTo>
                    <a:pt x="365664" y="733557"/>
                  </a:lnTo>
                  <a:lnTo>
                    <a:pt x="369527" y="737325"/>
                  </a:lnTo>
                  <a:lnTo>
                    <a:pt x="371049" y="742745"/>
                  </a:lnTo>
                  <a:lnTo>
                    <a:pt x="368763" y="747100"/>
                  </a:lnTo>
                  <a:lnTo>
                    <a:pt x="367249" y="752303"/>
                  </a:lnTo>
                  <a:close/>
                </a:path>
                <a:path w="924560" h="2032634">
                  <a:moveTo>
                    <a:pt x="427541" y="825398"/>
                  </a:moveTo>
                  <a:lnTo>
                    <a:pt x="422849" y="824941"/>
                  </a:lnTo>
                  <a:lnTo>
                    <a:pt x="420945" y="824154"/>
                  </a:lnTo>
                  <a:lnTo>
                    <a:pt x="422028" y="819273"/>
                  </a:lnTo>
                  <a:lnTo>
                    <a:pt x="423107" y="817617"/>
                  </a:lnTo>
                  <a:lnTo>
                    <a:pt x="428452" y="817689"/>
                  </a:lnTo>
                  <a:lnTo>
                    <a:pt x="429039" y="819273"/>
                  </a:lnTo>
                  <a:lnTo>
                    <a:pt x="428940" y="824274"/>
                  </a:lnTo>
                  <a:lnTo>
                    <a:pt x="427541" y="825398"/>
                  </a:lnTo>
                  <a:close/>
                </a:path>
                <a:path w="924560" h="2032634">
                  <a:moveTo>
                    <a:pt x="344718" y="907553"/>
                  </a:moveTo>
                  <a:lnTo>
                    <a:pt x="342446" y="904325"/>
                  </a:lnTo>
                  <a:lnTo>
                    <a:pt x="344968" y="900679"/>
                  </a:lnTo>
                  <a:lnTo>
                    <a:pt x="347449" y="898194"/>
                  </a:lnTo>
                  <a:lnTo>
                    <a:pt x="349603" y="904588"/>
                  </a:lnTo>
                  <a:lnTo>
                    <a:pt x="347116" y="907303"/>
                  </a:lnTo>
                  <a:lnTo>
                    <a:pt x="344718" y="907553"/>
                  </a:lnTo>
                  <a:close/>
                </a:path>
                <a:path w="924560" h="2032634">
                  <a:moveTo>
                    <a:pt x="410510" y="1126119"/>
                  </a:moveTo>
                  <a:lnTo>
                    <a:pt x="403962" y="1126119"/>
                  </a:lnTo>
                  <a:lnTo>
                    <a:pt x="410701" y="1122753"/>
                  </a:lnTo>
                  <a:lnTo>
                    <a:pt x="410510" y="1126119"/>
                  </a:lnTo>
                  <a:close/>
                </a:path>
                <a:path w="924560" h="2032634">
                  <a:moveTo>
                    <a:pt x="406038" y="1139757"/>
                  </a:moveTo>
                  <a:lnTo>
                    <a:pt x="393302" y="1139691"/>
                  </a:lnTo>
                  <a:lnTo>
                    <a:pt x="393310" y="1134489"/>
                  </a:lnTo>
                  <a:lnTo>
                    <a:pt x="392219" y="1124574"/>
                  </a:lnTo>
                  <a:lnTo>
                    <a:pt x="396320" y="1124401"/>
                  </a:lnTo>
                  <a:lnTo>
                    <a:pt x="400415" y="1124464"/>
                  </a:lnTo>
                  <a:lnTo>
                    <a:pt x="403962" y="1126119"/>
                  </a:lnTo>
                  <a:lnTo>
                    <a:pt x="410510" y="1126119"/>
                  </a:lnTo>
                  <a:lnTo>
                    <a:pt x="409943" y="1136072"/>
                  </a:lnTo>
                  <a:lnTo>
                    <a:pt x="406038" y="1139757"/>
                  </a:lnTo>
                  <a:close/>
                </a:path>
                <a:path w="924560" h="2032634">
                  <a:moveTo>
                    <a:pt x="451727" y="907739"/>
                  </a:moveTo>
                  <a:lnTo>
                    <a:pt x="448631" y="904372"/>
                  </a:lnTo>
                  <a:lnTo>
                    <a:pt x="449915" y="901232"/>
                  </a:lnTo>
                  <a:lnTo>
                    <a:pt x="454257" y="896491"/>
                  </a:lnTo>
                  <a:lnTo>
                    <a:pt x="456876" y="896393"/>
                  </a:lnTo>
                  <a:lnTo>
                    <a:pt x="461261" y="897678"/>
                  </a:lnTo>
                  <a:lnTo>
                    <a:pt x="462237" y="899770"/>
                  </a:lnTo>
                  <a:lnTo>
                    <a:pt x="462438" y="904967"/>
                  </a:lnTo>
                  <a:lnTo>
                    <a:pt x="460198" y="905928"/>
                  </a:lnTo>
                  <a:lnTo>
                    <a:pt x="455796" y="907005"/>
                  </a:lnTo>
                  <a:lnTo>
                    <a:pt x="453754" y="907336"/>
                  </a:lnTo>
                  <a:lnTo>
                    <a:pt x="451727" y="907739"/>
                  </a:lnTo>
                  <a:close/>
                </a:path>
                <a:path w="924560" h="2032634">
                  <a:moveTo>
                    <a:pt x="415006" y="861950"/>
                  </a:moveTo>
                  <a:lnTo>
                    <a:pt x="408841" y="861943"/>
                  </a:lnTo>
                  <a:lnTo>
                    <a:pt x="407003" y="860000"/>
                  </a:lnTo>
                  <a:lnTo>
                    <a:pt x="406784" y="854011"/>
                  </a:lnTo>
                  <a:lnTo>
                    <a:pt x="409283" y="853058"/>
                  </a:lnTo>
                  <a:lnTo>
                    <a:pt x="414403" y="853080"/>
                  </a:lnTo>
                  <a:lnTo>
                    <a:pt x="416221" y="854477"/>
                  </a:lnTo>
                  <a:lnTo>
                    <a:pt x="416362" y="857403"/>
                  </a:lnTo>
                  <a:lnTo>
                    <a:pt x="416189" y="860125"/>
                  </a:lnTo>
                  <a:lnTo>
                    <a:pt x="415006" y="861950"/>
                  </a:lnTo>
                  <a:close/>
                </a:path>
                <a:path w="924560" h="2032634">
                  <a:moveTo>
                    <a:pt x="445231" y="986712"/>
                  </a:moveTo>
                  <a:lnTo>
                    <a:pt x="443103" y="985557"/>
                  </a:lnTo>
                  <a:lnTo>
                    <a:pt x="443336" y="979871"/>
                  </a:lnTo>
                  <a:lnTo>
                    <a:pt x="445142" y="977353"/>
                  </a:lnTo>
                  <a:lnTo>
                    <a:pt x="450371" y="977222"/>
                  </a:lnTo>
                  <a:lnTo>
                    <a:pt x="452649" y="977825"/>
                  </a:lnTo>
                  <a:lnTo>
                    <a:pt x="453071" y="980179"/>
                  </a:lnTo>
                  <a:lnTo>
                    <a:pt x="452456" y="983714"/>
                  </a:lnTo>
                  <a:lnTo>
                    <a:pt x="450558" y="985864"/>
                  </a:lnTo>
                  <a:lnTo>
                    <a:pt x="445231" y="986712"/>
                  </a:lnTo>
                  <a:close/>
                </a:path>
                <a:path w="924560" h="2032634">
                  <a:moveTo>
                    <a:pt x="200885" y="935076"/>
                  </a:moveTo>
                  <a:lnTo>
                    <a:pt x="200233" y="932928"/>
                  </a:lnTo>
                  <a:lnTo>
                    <a:pt x="196893" y="931752"/>
                  </a:lnTo>
                  <a:lnTo>
                    <a:pt x="199199" y="926817"/>
                  </a:lnTo>
                  <a:lnTo>
                    <a:pt x="201749" y="928051"/>
                  </a:lnTo>
                  <a:lnTo>
                    <a:pt x="203830" y="928051"/>
                  </a:lnTo>
                  <a:lnTo>
                    <a:pt x="207912" y="932305"/>
                  </a:lnTo>
                  <a:lnTo>
                    <a:pt x="205333" y="934056"/>
                  </a:lnTo>
                  <a:lnTo>
                    <a:pt x="200885" y="935076"/>
                  </a:lnTo>
                  <a:close/>
                </a:path>
                <a:path w="924560" h="2032634">
                  <a:moveTo>
                    <a:pt x="203830" y="928051"/>
                  </a:moveTo>
                  <a:lnTo>
                    <a:pt x="201749" y="928051"/>
                  </a:lnTo>
                  <a:lnTo>
                    <a:pt x="203679" y="927894"/>
                  </a:lnTo>
                  <a:lnTo>
                    <a:pt x="203830" y="928051"/>
                  </a:lnTo>
                  <a:close/>
                </a:path>
                <a:path w="924560" h="2032634">
                  <a:moveTo>
                    <a:pt x="684652" y="331355"/>
                  </a:moveTo>
                  <a:lnTo>
                    <a:pt x="681818" y="331156"/>
                  </a:lnTo>
                  <a:lnTo>
                    <a:pt x="679371" y="330024"/>
                  </a:lnTo>
                  <a:lnTo>
                    <a:pt x="679210" y="323326"/>
                  </a:lnTo>
                  <a:lnTo>
                    <a:pt x="681238" y="321191"/>
                  </a:lnTo>
                  <a:lnTo>
                    <a:pt x="687998" y="321113"/>
                  </a:lnTo>
                  <a:lnTo>
                    <a:pt x="689482" y="323121"/>
                  </a:lnTo>
                  <a:lnTo>
                    <a:pt x="689959" y="329784"/>
                  </a:lnTo>
                  <a:lnTo>
                    <a:pt x="687495" y="330671"/>
                  </a:lnTo>
                  <a:lnTo>
                    <a:pt x="684652" y="331355"/>
                  </a:lnTo>
                  <a:close/>
                </a:path>
                <a:path w="924560" h="2032634">
                  <a:moveTo>
                    <a:pt x="528856" y="578177"/>
                  </a:moveTo>
                  <a:lnTo>
                    <a:pt x="526851" y="576330"/>
                  </a:lnTo>
                  <a:lnTo>
                    <a:pt x="526438" y="568810"/>
                  </a:lnTo>
                  <a:lnTo>
                    <a:pt x="527394" y="566512"/>
                  </a:lnTo>
                  <a:lnTo>
                    <a:pt x="534840" y="566695"/>
                  </a:lnTo>
                  <a:lnTo>
                    <a:pt x="537660" y="567800"/>
                  </a:lnTo>
                  <a:lnTo>
                    <a:pt x="537691" y="568810"/>
                  </a:lnTo>
                  <a:lnTo>
                    <a:pt x="537689" y="575371"/>
                  </a:lnTo>
                  <a:lnTo>
                    <a:pt x="536454" y="577777"/>
                  </a:lnTo>
                  <a:lnTo>
                    <a:pt x="528856" y="578177"/>
                  </a:lnTo>
                  <a:close/>
                </a:path>
                <a:path w="924560" h="2032634">
                  <a:moveTo>
                    <a:pt x="288513" y="1053404"/>
                  </a:moveTo>
                  <a:lnTo>
                    <a:pt x="279452" y="1053404"/>
                  </a:lnTo>
                  <a:lnTo>
                    <a:pt x="281250" y="1052567"/>
                  </a:lnTo>
                  <a:lnTo>
                    <a:pt x="281595" y="1049931"/>
                  </a:lnTo>
                  <a:lnTo>
                    <a:pt x="285942" y="1047320"/>
                  </a:lnTo>
                  <a:lnTo>
                    <a:pt x="287505" y="1050268"/>
                  </a:lnTo>
                  <a:lnTo>
                    <a:pt x="288513" y="1053404"/>
                  </a:lnTo>
                  <a:close/>
                </a:path>
                <a:path w="924560" h="2032634">
                  <a:moveTo>
                    <a:pt x="275053" y="1065687"/>
                  </a:moveTo>
                  <a:lnTo>
                    <a:pt x="273683" y="1063304"/>
                  </a:lnTo>
                  <a:lnTo>
                    <a:pt x="272414" y="1060599"/>
                  </a:lnTo>
                  <a:lnTo>
                    <a:pt x="270958" y="1056172"/>
                  </a:lnTo>
                  <a:lnTo>
                    <a:pt x="270375" y="1052366"/>
                  </a:lnTo>
                  <a:lnTo>
                    <a:pt x="279452" y="1053404"/>
                  </a:lnTo>
                  <a:lnTo>
                    <a:pt x="288513" y="1053404"/>
                  </a:lnTo>
                  <a:lnTo>
                    <a:pt x="289555" y="1056643"/>
                  </a:lnTo>
                  <a:lnTo>
                    <a:pt x="287723" y="1058014"/>
                  </a:lnTo>
                  <a:lnTo>
                    <a:pt x="282364" y="1059128"/>
                  </a:lnTo>
                  <a:lnTo>
                    <a:pt x="280012" y="1060271"/>
                  </a:lnTo>
                  <a:lnTo>
                    <a:pt x="275053" y="1065687"/>
                  </a:lnTo>
                  <a:close/>
                </a:path>
                <a:path w="924560" h="2032634">
                  <a:moveTo>
                    <a:pt x="295304" y="954130"/>
                  </a:moveTo>
                  <a:lnTo>
                    <a:pt x="292163" y="953114"/>
                  </a:lnTo>
                  <a:lnTo>
                    <a:pt x="289411" y="951848"/>
                  </a:lnTo>
                  <a:lnTo>
                    <a:pt x="290672" y="943874"/>
                  </a:lnTo>
                  <a:lnTo>
                    <a:pt x="293329" y="940578"/>
                  </a:lnTo>
                  <a:lnTo>
                    <a:pt x="300740" y="940870"/>
                  </a:lnTo>
                  <a:lnTo>
                    <a:pt x="301346" y="944771"/>
                  </a:lnTo>
                  <a:lnTo>
                    <a:pt x="300775" y="951155"/>
                  </a:lnTo>
                  <a:lnTo>
                    <a:pt x="299015" y="953774"/>
                  </a:lnTo>
                  <a:lnTo>
                    <a:pt x="295304" y="954130"/>
                  </a:lnTo>
                  <a:close/>
                </a:path>
                <a:path w="924560" h="2032634">
                  <a:moveTo>
                    <a:pt x="334041" y="811635"/>
                  </a:moveTo>
                  <a:lnTo>
                    <a:pt x="331686" y="809775"/>
                  </a:lnTo>
                  <a:lnTo>
                    <a:pt x="331844" y="802680"/>
                  </a:lnTo>
                  <a:lnTo>
                    <a:pt x="333696" y="800649"/>
                  </a:lnTo>
                  <a:lnTo>
                    <a:pt x="340407" y="800449"/>
                  </a:lnTo>
                  <a:lnTo>
                    <a:pt x="342090" y="802152"/>
                  </a:lnTo>
                  <a:lnTo>
                    <a:pt x="342538" y="805392"/>
                  </a:lnTo>
                  <a:lnTo>
                    <a:pt x="342243" y="808505"/>
                  </a:lnTo>
                  <a:lnTo>
                    <a:pt x="340683" y="811075"/>
                  </a:lnTo>
                  <a:lnTo>
                    <a:pt x="334041" y="811635"/>
                  </a:lnTo>
                  <a:close/>
                </a:path>
                <a:path w="924560" h="2032634">
                  <a:moveTo>
                    <a:pt x="309818" y="895624"/>
                  </a:moveTo>
                  <a:lnTo>
                    <a:pt x="304255" y="894668"/>
                  </a:lnTo>
                  <a:lnTo>
                    <a:pt x="300063" y="893469"/>
                  </a:lnTo>
                  <a:lnTo>
                    <a:pt x="301490" y="884540"/>
                  </a:lnTo>
                  <a:lnTo>
                    <a:pt x="303739" y="882739"/>
                  </a:lnTo>
                  <a:lnTo>
                    <a:pt x="313008" y="885665"/>
                  </a:lnTo>
                  <a:lnTo>
                    <a:pt x="308264" y="891236"/>
                  </a:lnTo>
                  <a:lnTo>
                    <a:pt x="309818" y="895624"/>
                  </a:lnTo>
                  <a:close/>
                </a:path>
                <a:path w="924560" h="2032634">
                  <a:moveTo>
                    <a:pt x="295092" y="1031872"/>
                  </a:moveTo>
                  <a:lnTo>
                    <a:pt x="294230" y="1029485"/>
                  </a:lnTo>
                  <a:lnTo>
                    <a:pt x="293897" y="1026609"/>
                  </a:lnTo>
                  <a:lnTo>
                    <a:pt x="292186" y="1021187"/>
                  </a:lnTo>
                  <a:lnTo>
                    <a:pt x="295232" y="1020522"/>
                  </a:lnTo>
                  <a:lnTo>
                    <a:pt x="299451" y="1021027"/>
                  </a:lnTo>
                  <a:lnTo>
                    <a:pt x="302053" y="1023132"/>
                  </a:lnTo>
                  <a:lnTo>
                    <a:pt x="304342" y="1025498"/>
                  </a:lnTo>
                  <a:lnTo>
                    <a:pt x="302294" y="1030885"/>
                  </a:lnTo>
                  <a:lnTo>
                    <a:pt x="300585" y="1031737"/>
                  </a:lnTo>
                  <a:lnTo>
                    <a:pt x="295092" y="1031872"/>
                  </a:lnTo>
                  <a:close/>
                </a:path>
                <a:path w="924560" h="2032634">
                  <a:moveTo>
                    <a:pt x="233295" y="849921"/>
                  </a:moveTo>
                  <a:lnTo>
                    <a:pt x="229731" y="849349"/>
                  </a:lnTo>
                  <a:lnTo>
                    <a:pt x="226081" y="848515"/>
                  </a:lnTo>
                  <a:lnTo>
                    <a:pt x="226081" y="847969"/>
                  </a:lnTo>
                  <a:lnTo>
                    <a:pt x="225901" y="847492"/>
                  </a:lnTo>
                  <a:lnTo>
                    <a:pt x="225547" y="847079"/>
                  </a:lnTo>
                  <a:lnTo>
                    <a:pt x="225596" y="840044"/>
                  </a:lnTo>
                  <a:lnTo>
                    <a:pt x="228752" y="838529"/>
                  </a:lnTo>
                  <a:lnTo>
                    <a:pt x="234674" y="841918"/>
                  </a:lnTo>
                  <a:lnTo>
                    <a:pt x="235952" y="842950"/>
                  </a:lnTo>
                  <a:lnTo>
                    <a:pt x="235954" y="844186"/>
                  </a:lnTo>
                  <a:lnTo>
                    <a:pt x="235257" y="845537"/>
                  </a:lnTo>
                  <a:lnTo>
                    <a:pt x="233295" y="849921"/>
                  </a:lnTo>
                  <a:close/>
                </a:path>
                <a:path w="924560" h="2032634">
                  <a:moveTo>
                    <a:pt x="335908" y="840744"/>
                  </a:moveTo>
                  <a:lnTo>
                    <a:pt x="330736" y="840659"/>
                  </a:lnTo>
                  <a:lnTo>
                    <a:pt x="329575" y="838771"/>
                  </a:lnTo>
                  <a:lnTo>
                    <a:pt x="329340" y="833568"/>
                  </a:lnTo>
                  <a:lnTo>
                    <a:pt x="330290" y="832153"/>
                  </a:lnTo>
                  <a:lnTo>
                    <a:pt x="331436" y="832274"/>
                  </a:lnTo>
                  <a:lnTo>
                    <a:pt x="335873" y="832461"/>
                  </a:lnTo>
                  <a:lnTo>
                    <a:pt x="337091" y="834163"/>
                  </a:lnTo>
                  <a:lnTo>
                    <a:pt x="337312" y="839361"/>
                  </a:lnTo>
                  <a:lnTo>
                    <a:pt x="335908" y="840744"/>
                  </a:lnTo>
                  <a:close/>
                </a:path>
                <a:path w="924560" h="2032634">
                  <a:moveTo>
                    <a:pt x="290198" y="775784"/>
                  </a:moveTo>
                  <a:lnTo>
                    <a:pt x="286195" y="775720"/>
                  </a:lnTo>
                  <a:lnTo>
                    <a:pt x="284940" y="774724"/>
                  </a:lnTo>
                  <a:lnTo>
                    <a:pt x="285377" y="769866"/>
                  </a:lnTo>
                  <a:lnTo>
                    <a:pt x="287252" y="769185"/>
                  </a:lnTo>
                  <a:lnTo>
                    <a:pt x="291404" y="769218"/>
                  </a:lnTo>
                  <a:lnTo>
                    <a:pt x="292398" y="770557"/>
                  </a:lnTo>
                  <a:lnTo>
                    <a:pt x="292266" y="775468"/>
                  </a:lnTo>
                  <a:lnTo>
                    <a:pt x="290198" y="775784"/>
                  </a:lnTo>
                  <a:close/>
                </a:path>
                <a:path w="924560" h="2032634">
                  <a:moveTo>
                    <a:pt x="375494" y="678072"/>
                  </a:moveTo>
                  <a:lnTo>
                    <a:pt x="369587" y="677442"/>
                  </a:lnTo>
                  <a:lnTo>
                    <a:pt x="367163" y="676140"/>
                  </a:lnTo>
                  <a:lnTo>
                    <a:pt x="367930" y="669215"/>
                  </a:lnTo>
                  <a:lnTo>
                    <a:pt x="370368" y="667686"/>
                  </a:lnTo>
                  <a:lnTo>
                    <a:pt x="377033" y="668453"/>
                  </a:lnTo>
                  <a:lnTo>
                    <a:pt x="378811" y="670650"/>
                  </a:lnTo>
                  <a:lnTo>
                    <a:pt x="379426" y="673935"/>
                  </a:lnTo>
                  <a:lnTo>
                    <a:pt x="378199" y="677241"/>
                  </a:lnTo>
                  <a:lnTo>
                    <a:pt x="375494" y="678072"/>
                  </a:lnTo>
                  <a:close/>
                </a:path>
                <a:path w="924560" h="2032634">
                  <a:moveTo>
                    <a:pt x="434037" y="1076460"/>
                  </a:moveTo>
                  <a:lnTo>
                    <a:pt x="431923" y="1074060"/>
                  </a:lnTo>
                  <a:lnTo>
                    <a:pt x="430192" y="1071413"/>
                  </a:lnTo>
                  <a:lnTo>
                    <a:pt x="430250" y="1067797"/>
                  </a:lnTo>
                  <a:lnTo>
                    <a:pt x="432707" y="1066356"/>
                  </a:lnTo>
                  <a:lnTo>
                    <a:pt x="434721" y="1066161"/>
                  </a:lnTo>
                  <a:lnTo>
                    <a:pt x="436467" y="1066618"/>
                  </a:lnTo>
                  <a:lnTo>
                    <a:pt x="435662" y="1069901"/>
                  </a:lnTo>
                  <a:lnTo>
                    <a:pt x="434821" y="1073173"/>
                  </a:lnTo>
                  <a:lnTo>
                    <a:pt x="434037" y="1076460"/>
                  </a:lnTo>
                  <a:close/>
                </a:path>
                <a:path w="924560" h="2032634">
                  <a:moveTo>
                    <a:pt x="133635" y="1144824"/>
                  </a:moveTo>
                  <a:lnTo>
                    <a:pt x="131441" y="1143479"/>
                  </a:lnTo>
                  <a:lnTo>
                    <a:pt x="129893" y="1138620"/>
                  </a:lnTo>
                  <a:lnTo>
                    <a:pt x="129930" y="1136516"/>
                  </a:lnTo>
                  <a:lnTo>
                    <a:pt x="129686" y="1134502"/>
                  </a:lnTo>
                  <a:lnTo>
                    <a:pt x="131702" y="1134105"/>
                  </a:lnTo>
                  <a:lnTo>
                    <a:pt x="133770" y="1133235"/>
                  </a:lnTo>
                  <a:lnTo>
                    <a:pt x="139045" y="1133842"/>
                  </a:lnTo>
                  <a:lnTo>
                    <a:pt x="140912" y="1136658"/>
                  </a:lnTo>
                  <a:lnTo>
                    <a:pt x="142092" y="1142677"/>
                  </a:lnTo>
                  <a:lnTo>
                    <a:pt x="138899" y="1143005"/>
                  </a:lnTo>
                  <a:lnTo>
                    <a:pt x="133635" y="1144824"/>
                  </a:lnTo>
                  <a:close/>
                </a:path>
                <a:path w="924560" h="2032634">
                  <a:moveTo>
                    <a:pt x="129626" y="1134516"/>
                  </a:moveTo>
                  <a:lnTo>
                    <a:pt x="129325" y="1134146"/>
                  </a:lnTo>
                  <a:lnTo>
                    <a:pt x="129681" y="1134462"/>
                  </a:lnTo>
                  <a:close/>
                </a:path>
                <a:path w="924560" h="2032634">
                  <a:moveTo>
                    <a:pt x="475904" y="629117"/>
                  </a:moveTo>
                  <a:lnTo>
                    <a:pt x="468727" y="623581"/>
                  </a:lnTo>
                  <a:lnTo>
                    <a:pt x="469063" y="620787"/>
                  </a:lnTo>
                  <a:lnTo>
                    <a:pt x="476085" y="618739"/>
                  </a:lnTo>
                  <a:lnTo>
                    <a:pt x="480688" y="615008"/>
                  </a:lnTo>
                  <a:lnTo>
                    <a:pt x="485507" y="619248"/>
                  </a:lnTo>
                  <a:lnTo>
                    <a:pt x="484154" y="625431"/>
                  </a:lnTo>
                  <a:lnTo>
                    <a:pt x="475904" y="629117"/>
                  </a:lnTo>
                  <a:close/>
                </a:path>
                <a:path w="924560" h="2032634">
                  <a:moveTo>
                    <a:pt x="518664" y="432563"/>
                  </a:moveTo>
                  <a:lnTo>
                    <a:pt x="514336" y="431911"/>
                  </a:lnTo>
                  <a:lnTo>
                    <a:pt x="510946" y="431911"/>
                  </a:lnTo>
                  <a:lnTo>
                    <a:pt x="510637" y="429199"/>
                  </a:lnTo>
                  <a:lnTo>
                    <a:pt x="507217" y="425123"/>
                  </a:lnTo>
                  <a:lnTo>
                    <a:pt x="515772" y="423905"/>
                  </a:lnTo>
                  <a:lnTo>
                    <a:pt x="518753" y="425005"/>
                  </a:lnTo>
                  <a:lnTo>
                    <a:pt x="518671" y="431911"/>
                  </a:lnTo>
                  <a:lnTo>
                    <a:pt x="514336" y="431911"/>
                  </a:lnTo>
                  <a:lnTo>
                    <a:pt x="510982" y="432223"/>
                  </a:lnTo>
                  <a:lnTo>
                    <a:pt x="518668" y="432223"/>
                  </a:lnTo>
                  <a:lnTo>
                    <a:pt x="518664" y="432563"/>
                  </a:lnTo>
                  <a:close/>
                </a:path>
                <a:path w="924560" h="2032634">
                  <a:moveTo>
                    <a:pt x="510603" y="432540"/>
                  </a:moveTo>
                  <a:lnTo>
                    <a:pt x="510970" y="432224"/>
                  </a:lnTo>
                  <a:lnTo>
                    <a:pt x="510603" y="432540"/>
                  </a:lnTo>
                  <a:close/>
                </a:path>
                <a:path w="924560" h="2032634">
                  <a:moveTo>
                    <a:pt x="418808" y="836714"/>
                  </a:moveTo>
                  <a:lnTo>
                    <a:pt x="415388" y="836695"/>
                  </a:lnTo>
                  <a:lnTo>
                    <a:pt x="412743" y="836623"/>
                  </a:lnTo>
                  <a:lnTo>
                    <a:pt x="410526" y="835639"/>
                  </a:lnTo>
                  <a:lnTo>
                    <a:pt x="410641" y="829624"/>
                  </a:lnTo>
                  <a:lnTo>
                    <a:pt x="413033" y="828023"/>
                  </a:lnTo>
                  <a:lnTo>
                    <a:pt x="418495" y="827241"/>
                  </a:lnTo>
                  <a:lnTo>
                    <a:pt x="420577" y="828547"/>
                  </a:lnTo>
                  <a:lnTo>
                    <a:pt x="420109" y="834447"/>
                  </a:lnTo>
                  <a:lnTo>
                    <a:pt x="418808" y="836714"/>
                  </a:lnTo>
                  <a:close/>
                </a:path>
                <a:path w="924560" h="2032634">
                  <a:moveTo>
                    <a:pt x="922494" y="6040"/>
                  </a:moveTo>
                  <a:lnTo>
                    <a:pt x="920446" y="5731"/>
                  </a:lnTo>
                  <a:lnTo>
                    <a:pt x="918695" y="5731"/>
                  </a:lnTo>
                  <a:lnTo>
                    <a:pt x="916707" y="4239"/>
                  </a:lnTo>
                  <a:lnTo>
                    <a:pt x="917135" y="2089"/>
                  </a:lnTo>
                  <a:lnTo>
                    <a:pt x="917290" y="0"/>
                  </a:lnTo>
                  <a:lnTo>
                    <a:pt x="924030" y="5691"/>
                  </a:lnTo>
                  <a:lnTo>
                    <a:pt x="923853" y="5731"/>
                  </a:lnTo>
                  <a:lnTo>
                    <a:pt x="920446" y="5731"/>
                  </a:lnTo>
                  <a:lnTo>
                    <a:pt x="918829" y="5832"/>
                  </a:lnTo>
                  <a:lnTo>
                    <a:pt x="923411" y="5832"/>
                  </a:lnTo>
                  <a:lnTo>
                    <a:pt x="922494" y="6040"/>
                  </a:lnTo>
                  <a:close/>
                </a:path>
                <a:path w="924560" h="2032634">
                  <a:moveTo>
                    <a:pt x="899150" y="59519"/>
                  </a:moveTo>
                  <a:lnTo>
                    <a:pt x="884825" y="59519"/>
                  </a:lnTo>
                  <a:lnTo>
                    <a:pt x="884923" y="57679"/>
                  </a:lnTo>
                  <a:lnTo>
                    <a:pt x="889590" y="54408"/>
                  </a:lnTo>
                  <a:lnTo>
                    <a:pt x="894265" y="54299"/>
                  </a:lnTo>
                  <a:lnTo>
                    <a:pt x="898948" y="57642"/>
                  </a:lnTo>
                  <a:lnTo>
                    <a:pt x="899150" y="59519"/>
                  </a:lnTo>
                  <a:close/>
                </a:path>
                <a:path w="924560" h="2032634">
                  <a:moveTo>
                    <a:pt x="244946" y="1376516"/>
                  </a:moveTo>
                  <a:lnTo>
                    <a:pt x="241807" y="1374727"/>
                  </a:lnTo>
                  <a:lnTo>
                    <a:pt x="238792" y="1372557"/>
                  </a:lnTo>
                  <a:lnTo>
                    <a:pt x="236038" y="1369830"/>
                  </a:lnTo>
                  <a:lnTo>
                    <a:pt x="235018" y="1366793"/>
                  </a:lnTo>
                  <a:lnTo>
                    <a:pt x="237901" y="1359984"/>
                  </a:lnTo>
                  <a:lnTo>
                    <a:pt x="238838" y="1356672"/>
                  </a:lnTo>
                  <a:lnTo>
                    <a:pt x="246519" y="1354801"/>
                  </a:lnTo>
                  <a:lnTo>
                    <a:pt x="249098" y="1357029"/>
                  </a:lnTo>
                  <a:lnTo>
                    <a:pt x="250816" y="1360521"/>
                  </a:lnTo>
                  <a:lnTo>
                    <a:pt x="250747" y="1361050"/>
                  </a:lnTo>
                  <a:lnTo>
                    <a:pt x="250887" y="1361516"/>
                  </a:lnTo>
                  <a:lnTo>
                    <a:pt x="251241" y="1361916"/>
                  </a:lnTo>
                  <a:lnTo>
                    <a:pt x="253552" y="1367087"/>
                  </a:lnTo>
                  <a:lnTo>
                    <a:pt x="252068" y="1371614"/>
                  </a:lnTo>
                  <a:lnTo>
                    <a:pt x="248883" y="1375854"/>
                  </a:lnTo>
                  <a:lnTo>
                    <a:pt x="244946" y="1376516"/>
                  </a:lnTo>
                  <a:close/>
                </a:path>
                <a:path w="924560" h="2032634">
                  <a:moveTo>
                    <a:pt x="199087" y="1358110"/>
                  </a:moveTo>
                  <a:lnTo>
                    <a:pt x="193889" y="1356559"/>
                  </a:lnTo>
                  <a:lnTo>
                    <a:pt x="193163" y="1352887"/>
                  </a:lnTo>
                  <a:lnTo>
                    <a:pt x="194426" y="1348265"/>
                  </a:lnTo>
                  <a:lnTo>
                    <a:pt x="195156" y="1346968"/>
                  </a:lnTo>
                  <a:lnTo>
                    <a:pt x="196454" y="1346497"/>
                  </a:lnTo>
                  <a:lnTo>
                    <a:pt x="197729" y="1345991"/>
                  </a:lnTo>
                  <a:lnTo>
                    <a:pt x="202427" y="1344982"/>
                  </a:lnTo>
                  <a:lnTo>
                    <a:pt x="204713" y="1347550"/>
                  </a:lnTo>
                  <a:lnTo>
                    <a:pt x="206005" y="1351593"/>
                  </a:lnTo>
                  <a:lnTo>
                    <a:pt x="205178" y="1355342"/>
                  </a:lnTo>
                  <a:lnTo>
                    <a:pt x="203332" y="1358003"/>
                  </a:lnTo>
                  <a:lnTo>
                    <a:pt x="199087" y="1358110"/>
                  </a:lnTo>
                  <a:close/>
                </a:path>
                <a:path w="924560" h="2032634">
                  <a:moveTo>
                    <a:pt x="64435" y="1238274"/>
                  </a:moveTo>
                  <a:lnTo>
                    <a:pt x="58120" y="1238249"/>
                  </a:lnTo>
                  <a:lnTo>
                    <a:pt x="56219" y="1236451"/>
                  </a:lnTo>
                  <a:lnTo>
                    <a:pt x="56483" y="1230890"/>
                  </a:lnTo>
                  <a:lnTo>
                    <a:pt x="58158" y="1228588"/>
                  </a:lnTo>
                  <a:lnTo>
                    <a:pt x="65032" y="1228753"/>
                  </a:lnTo>
                  <a:lnTo>
                    <a:pt x="65816" y="1231448"/>
                  </a:lnTo>
                  <a:lnTo>
                    <a:pt x="65946" y="1236669"/>
                  </a:lnTo>
                  <a:lnTo>
                    <a:pt x="64435" y="1238274"/>
                  </a:lnTo>
                  <a:close/>
                </a:path>
                <a:path w="924560" h="2032634">
                  <a:moveTo>
                    <a:pt x="38897" y="1772851"/>
                  </a:moveTo>
                  <a:lnTo>
                    <a:pt x="33759" y="1772851"/>
                  </a:lnTo>
                  <a:lnTo>
                    <a:pt x="38397" y="1772469"/>
                  </a:lnTo>
                  <a:lnTo>
                    <a:pt x="38897" y="1772851"/>
                  </a:lnTo>
                  <a:close/>
                </a:path>
                <a:path w="924560" h="2032634">
                  <a:moveTo>
                    <a:pt x="19688" y="1784776"/>
                  </a:moveTo>
                  <a:lnTo>
                    <a:pt x="17994" y="1781900"/>
                  </a:lnTo>
                  <a:lnTo>
                    <a:pt x="16162" y="1775835"/>
                  </a:lnTo>
                  <a:lnTo>
                    <a:pt x="19094" y="1774358"/>
                  </a:lnTo>
                  <a:lnTo>
                    <a:pt x="24142" y="1772658"/>
                  </a:lnTo>
                  <a:lnTo>
                    <a:pt x="27232" y="1772808"/>
                  </a:lnTo>
                  <a:lnTo>
                    <a:pt x="33104" y="1772808"/>
                  </a:lnTo>
                  <a:lnTo>
                    <a:pt x="33759" y="1772851"/>
                  </a:lnTo>
                  <a:lnTo>
                    <a:pt x="38897" y="1772851"/>
                  </a:lnTo>
                  <a:lnTo>
                    <a:pt x="40117" y="1773786"/>
                  </a:lnTo>
                  <a:lnTo>
                    <a:pt x="40959" y="1779098"/>
                  </a:lnTo>
                  <a:lnTo>
                    <a:pt x="39997" y="1781291"/>
                  </a:lnTo>
                  <a:lnTo>
                    <a:pt x="32367" y="1782971"/>
                  </a:lnTo>
                  <a:lnTo>
                    <a:pt x="27485" y="1784223"/>
                  </a:lnTo>
                  <a:lnTo>
                    <a:pt x="19688" y="1784776"/>
                  </a:lnTo>
                  <a:close/>
                </a:path>
                <a:path w="924560" h="2032634">
                  <a:moveTo>
                    <a:pt x="33104" y="1772808"/>
                  </a:moveTo>
                  <a:lnTo>
                    <a:pt x="27232" y="1772808"/>
                  </a:lnTo>
                  <a:lnTo>
                    <a:pt x="27930" y="1772734"/>
                  </a:lnTo>
                  <a:lnTo>
                    <a:pt x="31970" y="1772734"/>
                  </a:lnTo>
                  <a:lnTo>
                    <a:pt x="33104" y="1772808"/>
                  </a:lnTo>
                  <a:close/>
                </a:path>
                <a:path w="924560" h="2032634">
                  <a:moveTo>
                    <a:pt x="105455" y="1937974"/>
                  </a:moveTo>
                  <a:lnTo>
                    <a:pt x="94577" y="1937638"/>
                  </a:lnTo>
                  <a:lnTo>
                    <a:pt x="92612" y="1933484"/>
                  </a:lnTo>
                  <a:lnTo>
                    <a:pt x="92050" y="1924594"/>
                  </a:lnTo>
                  <a:lnTo>
                    <a:pt x="93773" y="1920365"/>
                  </a:lnTo>
                  <a:lnTo>
                    <a:pt x="103290" y="1921265"/>
                  </a:lnTo>
                  <a:lnTo>
                    <a:pt x="106501" y="1924594"/>
                  </a:lnTo>
                  <a:lnTo>
                    <a:pt x="106592" y="1928678"/>
                  </a:lnTo>
                  <a:lnTo>
                    <a:pt x="106365" y="1934159"/>
                  </a:lnTo>
                  <a:lnTo>
                    <a:pt x="105455" y="1937974"/>
                  </a:lnTo>
                  <a:close/>
                </a:path>
                <a:path w="924560" h="2032634">
                  <a:moveTo>
                    <a:pt x="78110" y="2016330"/>
                  </a:moveTo>
                  <a:lnTo>
                    <a:pt x="73889" y="2016109"/>
                  </a:lnTo>
                  <a:lnTo>
                    <a:pt x="72246" y="2014879"/>
                  </a:lnTo>
                  <a:lnTo>
                    <a:pt x="72137" y="2010561"/>
                  </a:lnTo>
                  <a:lnTo>
                    <a:pt x="73653" y="2009245"/>
                  </a:lnTo>
                  <a:lnTo>
                    <a:pt x="77915" y="2009190"/>
                  </a:lnTo>
                  <a:lnTo>
                    <a:pt x="79434" y="2009833"/>
                  </a:lnTo>
                  <a:lnTo>
                    <a:pt x="79288" y="2012329"/>
                  </a:lnTo>
                  <a:lnTo>
                    <a:pt x="78673" y="2014100"/>
                  </a:lnTo>
                  <a:lnTo>
                    <a:pt x="78110" y="2016330"/>
                  </a:lnTo>
                  <a:close/>
                </a:path>
                <a:path w="924560" h="2032634">
                  <a:moveTo>
                    <a:pt x="193206" y="1438791"/>
                  </a:moveTo>
                  <a:lnTo>
                    <a:pt x="192836" y="1436322"/>
                  </a:lnTo>
                  <a:lnTo>
                    <a:pt x="191905" y="1430892"/>
                  </a:lnTo>
                  <a:lnTo>
                    <a:pt x="194277" y="1430415"/>
                  </a:lnTo>
                  <a:lnTo>
                    <a:pt x="199231" y="1430244"/>
                  </a:lnTo>
                  <a:lnTo>
                    <a:pt x="201192" y="1430967"/>
                  </a:lnTo>
                  <a:lnTo>
                    <a:pt x="200980" y="1436776"/>
                  </a:lnTo>
                  <a:lnTo>
                    <a:pt x="199056" y="1438656"/>
                  </a:lnTo>
                  <a:lnTo>
                    <a:pt x="193206" y="1438791"/>
                  </a:lnTo>
                  <a:close/>
                </a:path>
                <a:path w="924560" h="2032634">
                  <a:moveTo>
                    <a:pt x="121401" y="1431550"/>
                  </a:moveTo>
                  <a:lnTo>
                    <a:pt x="113300" y="1429739"/>
                  </a:lnTo>
                  <a:lnTo>
                    <a:pt x="112637" y="1427595"/>
                  </a:lnTo>
                  <a:lnTo>
                    <a:pt x="111428" y="1425439"/>
                  </a:lnTo>
                  <a:lnTo>
                    <a:pt x="111503" y="1421090"/>
                  </a:lnTo>
                  <a:lnTo>
                    <a:pt x="112864" y="1418811"/>
                  </a:lnTo>
                  <a:lnTo>
                    <a:pt x="118389" y="1416241"/>
                  </a:lnTo>
                  <a:lnTo>
                    <a:pt x="118538" y="1419779"/>
                  </a:lnTo>
                  <a:lnTo>
                    <a:pt x="119968" y="1421257"/>
                  </a:lnTo>
                  <a:lnTo>
                    <a:pt x="123093" y="1428304"/>
                  </a:lnTo>
                  <a:lnTo>
                    <a:pt x="121401" y="1431550"/>
                  </a:lnTo>
                  <a:close/>
                </a:path>
                <a:path w="924560" h="2032634">
                  <a:moveTo>
                    <a:pt x="192359" y="1250632"/>
                  </a:moveTo>
                  <a:lnTo>
                    <a:pt x="187374" y="1246907"/>
                  </a:lnTo>
                  <a:lnTo>
                    <a:pt x="187181" y="1244374"/>
                  </a:lnTo>
                  <a:lnTo>
                    <a:pt x="190317" y="1238246"/>
                  </a:lnTo>
                  <a:lnTo>
                    <a:pt x="193783" y="1240123"/>
                  </a:lnTo>
                  <a:lnTo>
                    <a:pt x="196778" y="1240249"/>
                  </a:lnTo>
                  <a:lnTo>
                    <a:pt x="197672" y="1242382"/>
                  </a:lnTo>
                  <a:lnTo>
                    <a:pt x="197614" y="1244555"/>
                  </a:lnTo>
                  <a:lnTo>
                    <a:pt x="197045" y="1246747"/>
                  </a:lnTo>
                  <a:lnTo>
                    <a:pt x="194811" y="1248742"/>
                  </a:lnTo>
                  <a:lnTo>
                    <a:pt x="192359" y="1250632"/>
                  </a:lnTo>
                  <a:close/>
                </a:path>
                <a:path w="924560" h="2032634">
                  <a:moveTo>
                    <a:pt x="61741" y="1604133"/>
                  </a:moveTo>
                  <a:lnTo>
                    <a:pt x="51033" y="1602060"/>
                  </a:lnTo>
                  <a:lnTo>
                    <a:pt x="50651" y="1598182"/>
                  </a:lnTo>
                  <a:lnTo>
                    <a:pt x="49092" y="1594052"/>
                  </a:lnTo>
                  <a:lnTo>
                    <a:pt x="53345" y="1591161"/>
                  </a:lnTo>
                  <a:lnTo>
                    <a:pt x="52486" y="1588998"/>
                  </a:lnTo>
                  <a:lnTo>
                    <a:pt x="51036" y="1586870"/>
                  </a:lnTo>
                  <a:lnTo>
                    <a:pt x="50674" y="1580773"/>
                  </a:lnTo>
                  <a:lnTo>
                    <a:pt x="52983" y="1578549"/>
                  </a:lnTo>
                  <a:lnTo>
                    <a:pt x="60667" y="1579374"/>
                  </a:lnTo>
                  <a:lnTo>
                    <a:pt x="61724" y="1581775"/>
                  </a:lnTo>
                  <a:lnTo>
                    <a:pt x="61293" y="1587282"/>
                  </a:lnTo>
                  <a:lnTo>
                    <a:pt x="57727" y="1589270"/>
                  </a:lnTo>
                  <a:lnTo>
                    <a:pt x="61293" y="1591327"/>
                  </a:lnTo>
                  <a:lnTo>
                    <a:pt x="61124" y="1593393"/>
                  </a:lnTo>
                  <a:lnTo>
                    <a:pt x="61796" y="1604087"/>
                  </a:lnTo>
                  <a:close/>
                </a:path>
                <a:path w="924560" h="2032634">
                  <a:moveTo>
                    <a:pt x="209546" y="1682195"/>
                  </a:moveTo>
                  <a:lnTo>
                    <a:pt x="208544" y="1681112"/>
                  </a:lnTo>
                  <a:lnTo>
                    <a:pt x="208257" y="1677797"/>
                  </a:lnTo>
                  <a:lnTo>
                    <a:pt x="209457" y="1676855"/>
                  </a:lnTo>
                  <a:lnTo>
                    <a:pt x="210890" y="1676304"/>
                  </a:lnTo>
                  <a:lnTo>
                    <a:pt x="212237" y="1676304"/>
                  </a:lnTo>
                  <a:lnTo>
                    <a:pt x="213162" y="1676855"/>
                  </a:lnTo>
                  <a:lnTo>
                    <a:pt x="213506" y="1679812"/>
                  </a:lnTo>
                  <a:lnTo>
                    <a:pt x="212989" y="1681195"/>
                  </a:lnTo>
                  <a:lnTo>
                    <a:pt x="209546" y="1682195"/>
                  </a:lnTo>
                  <a:close/>
                </a:path>
                <a:path w="924560" h="2032634">
                  <a:moveTo>
                    <a:pt x="18235" y="1466142"/>
                  </a:moveTo>
                  <a:lnTo>
                    <a:pt x="17738" y="1465832"/>
                  </a:lnTo>
                  <a:lnTo>
                    <a:pt x="17195" y="1465645"/>
                  </a:lnTo>
                  <a:lnTo>
                    <a:pt x="16612" y="1465581"/>
                  </a:lnTo>
                  <a:lnTo>
                    <a:pt x="16518" y="1462871"/>
                  </a:lnTo>
                  <a:lnTo>
                    <a:pt x="14783" y="1459445"/>
                  </a:lnTo>
                  <a:lnTo>
                    <a:pt x="20877" y="1458214"/>
                  </a:lnTo>
                  <a:lnTo>
                    <a:pt x="22904" y="1458493"/>
                  </a:lnTo>
                  <a:lnTo>
                    <a:pt x="24332" y="1464872"/>
                  </a:lnTo>
                  <a:lnTo>
                    <a:pt x="20934" y="1465228"/>
                  </a:lnTo>
                  <a:lnTo>
                    <a:pt x="18235" y="1466142"/>
                  </a:lnTo>
                  <a:close/>
                </a:path>
                <a:path w="924560" h="2032634">
                  <a:moveTo>
                    <a:pt x="300646" y="1274575"/>
                  </a:moveTo>
                  <a:lnTo>
                    <a:pt x="301470" y="1261446"/>
                  </a:lnTo>
                  <a:lnTo>
                    <a:pt x="305568" y="1258954"/>
                  </a:lnTo>
                  <a:lnTo>
                    <a:pt x="311848" y="1259762"/>
                  </a:lnTo>
                  <a:lnTo>
                    <a:pt x="315266" y="1264992"/>
                  </a:lnTo>
                  <a:lnTo>
                    <a:pt x="312945" y="1269483"/>
                  </a:lnTo>
                  <a:lnTo>
                    <a:pt x="310042" y="1273901"/>
                  </a:lnTo>
                  <a:lnTo>
                    <a:pt x="305447" y="1274322"/>
                  </a:lnTo>
                  <a:lnTo>
                    <a:pt x="300646" y="1274575"/>
                  </a:lnTo>
                  <a:close/>
                </a:path>
                <a:path w="924560" h="2032634">
                  <a:moveTo>
                    <a:pt x="283777" y="1184021"/>
                  </a:moveTo>
                  <a:lnTo>
                    <a:pt x="281652" y="1180678"/>
                  </a:lnTo>
                  <a:lnTo>
                    <a:pt x="279320" y="1176683"/>
                  </a:lnTo>
                  <a:lnTo>
                    <a:pt x="280699" y="1173205"/>
                  </a:lnTo>
                  <a:lnTo>
                    <a:pt x="283855" y="1170330"/>
                  </a:lnTo>
                  <a:lnTo>
                    <a:pt x="287131" y="1171166"/>
                  </a:lnTo>
                  <a:lnTo>
                    <a:pt x="290623" y="1171641"/>
                  </a:lnTo>
                  <a:lnTo>
                    <a:pt x="292148" y="1175368"/>
                  </a:lnTo>
                  <a:lnTo>
                    <a:pt x="293822" y="1177620"/>
                  </a:lnTo>
                  <a:lnTo>
                    <a:pt x="293142" y="1179265"/>
                  </a:lnTo>
                  <a:lnTo>
                    <a:pt x="291422" y="1181357"/>
                  </a:lnTo>
                  <a:lnTo>
                    <a:pt x="290316" y="1182498"/>
                  </a:lnTo>
                  <a:lnTo>
                    <a:pt x="287272" y="1182676"/>
                  </a:lnTo>
                  <a:lnTo>
                    <a:pt x="283777" y="1184021"/>
                  </a:lnTo>
                  <a:close/>
                </a:path>
                <a:path w="924560" h="2032634">
                  <a:moveTo>
                    <a:pt x="115509" y="1833570"/>
                  </a:moveTo>
                  <a:lnTo>
                    <a:pt x="112192" y="1830390"/>
                  </a:lnTo>
                  <a:lnTo>
                    <a:pt x="111546" y="1820146"/>
                  </a:lnTo>
                  <a:lnTo>
                    <a:pt x="114262" y="1816633"/>
                  </a:lnTo>
                  <a:lnTo>
                    <a:pt x="125540" y="1814987"/>
                  </a:lnTo>
                  <a:lnTo>
                    <a:pt x="125040" y="1820459"/>
                  </a:lnTo>
                  <a:lnTo>
                    <a:pt x="128144" y="1822485"/>
                  </a:lnTo>
                  <a:lnTo>
                    <a:pt x="125617" y="1826987"/>
                  </a:lnTo>
                  <a:lnTo>
                    <a:pt x="125379" y="1832558"/>
                  </a:lnTo>
                  <a:lnTo>
                    <a:pt x="115509" y="1833570"/>
                  </a:lnTo>
                  <a:close/>
                </a:path>
                <a:path w="924560" h="2032634">
                  <a:moveTo>
                    <a:pt x="278763" y="1685803"/>
                  </a:moveTo>
                  <a:lnTo>
                    <a:pt x="268247" y="1685219"/>
                  </a:lnTo>
                  <a:lnTo>
                    <a:pt x="265499" y="1682299"/>
                  </a:lnTo>
                  <a:lnTo>
                    <a:pt x="265562" y="1671931"/>
                  </a:lnTo>
                  <a:lnTo>
                    <a:pt x="269999" y="1670973"/>
                  </a:lnTo>
                  <a:lnTo>
                    <a:pt x="274705" y="1670667"/>
                  </a:lnTo>
                  <a:lnTo>
                    <a:pt x="278327" y="1670752"/>
                  </a:lnTo>
                  <a:lnTo>
                    <a:pt x="281239" y="1671692"/>
                  </a:lnTo>
                  <a:lnTo>
                    <a:pt x="280383" y="1681324"/>
                  </a:lnTo>
                  <a:lnTo>
                    <a:pt x="278763" y="1685803"/>
                  </a:lnTo>
                  <a:close/>
                </a:path>
                <a:path w="924560" h="2032634">
                  <a:moveTo>
                    <a:pt x="152304" y="1969213"/>
                  </a:moveTo>
                  <a:lnTo>
                    <a:pt x="150704" y="1967556"/>
                  </a:lnTo>
                  <a:lnTo>
                    <a:pt x="150696" y="1958983"/>
                  </a:lnTo>
                  <a:lnTo>
                    <a:pt x="150730" y="1955768"/>
                  </a:lnTo>
                  <a:lnTo>
                    <a:pt x="152560" y="1954054"/>
                  </a:lnTo>
                  <a:lnTo>
                    <a:pt x="156882" y="1953752"/>
                  </a:lnTo>
                  <a:lnTo>
                    <a:pt x="161850" y="1952515"/>
                  </a:lnTo>
                  <a:lnTo>
                    <a:pt x="164010" y="1964615"/>
                  </a:lnTo>
                  <a:lnTo>
                    <a:pt x="156902" y="1964615"/>
                  </a:lnTo>
                  <a:lnTo>
                    <a:pt x="152304" y="1969213"/>
                  </a:lnTo>
                  <a:close/>
                </a:path>
                <a:path w="924560" h="2032634">
                  <a:moveTo>
                    <a:pt x="164199" y="1965670"/>
                  </a:moveTo>
                  <a:lnTo>
                    <a:pt x="156902" y="1964615"/>
                  </a:lnTo>
                  <a:lnTo>
                    <a:pt x="164010" y="1964615"/>
                  </a:lnTo>
                  <a:lnTo>
                    <a:pt x="164199" y="1965670"/>
                  </a:lnTo>
                  <a:close/>
                </a:path>
                <a:path w="924560" h="2032634">
                  <a:moveTo>
                    <a:pt x="304511" y="1791958"/>
                  </a:moveTo>
                  <a:lnTo>
                    <a:pt x="299971" y="1791677"/>
                  </a:lnTo>
                  <a:lnTo>
                    <a:pt x="295790" y="1790798"/>
                  </a:lnTo>
                  <a:lnTo>
                    <a:pt x="297820" y="1781429"/>
                  </a:lnTo>
                  <a:lnTo>
                    <a:pt x="300772" y="1780845"/>
                  </a:lnTo>
                  <a:lnTo>
                    <a:pt x="308618" y="1783165"/>
                  </a:lnTo>
                  <a:lnTo>
                    <a:pt x="306487" y="1787290"/>
                  </a:lnTo>
                  <a:lnTo>
                    <a:pt x="306309" y="1790650"/>
                  </a:lnTo>
                  <a:lnTo>
                    <a:pt x="304511" y="1791958"/>
                  </a:lnTo>
                  <a:close/>
                </a:path>
                <a:path w="924560" h="2032634">
                  <a:moveTo>
                    <a:pt x="132868" y="1951456"/>
                  </a:moveTo>
                  <a:lnTo>
                    <a:pt x="127274" y="1951444"/>
                  </a:lnTo>
                  <a:lnTo>
                    <a:pt x="124713" y="1949911"/>
                  </a:lnTo>
                  <a:lnTo>
                    <a:pt x="125074" y="1944820"/>
                  </a:lnTo>
                  <a:lnTo>
                    <a:pt x="126757" y="1942213"/>
                  </a:lnTo>
                  <a:lnTo>
                    <a:pt x="132733" y="1941763"/>
                  </a:lnTo>
                  <a:lnTo>
                    <a:pt x="134178" y="1943478"/>
                  </a:lnTo>
                  <a:lnTo>
                    <a:pt x="134302" y="1944820"/>
                  </a:lnTo>
                  <a:lnTo>
                    <a:pt x="134422" y="1949406"/>
                  </a:lnTo>
                  <a:lnTo>
                    <a:pt x="132868" y="1951456"/>
                  </a:lnTo>
                  <a:close/>
                </a:path>
                <a:path w="924560" h="2032634">
                  <a:moveTo>
                    <a:pt x="261719" y="1701081"/>
                  </a:moveTo>
                  <a:lnTo>
                    <a:pt x="258592" y="1699747"/>
                  </a:lnTo>
                  <a:lnTo>
                    <a:pt x="259106" y="1691516"/>
                  </a:lnTo>
                  <a:lnTo>
                    <a:pt x="262862" y="1689974"/>
                  </a:lnTo>
                  <a:lnTo>
                    <a:pt x="267101" y="1690276"/>
                  </a:lnTo>
                  <a:lnTo>
                    <a:pt x="268468" y="1693719"/>
                  </a:lnTo>
                  <a:lnTo>
                    <a:pt x="268491" y="1696934"/>
                  </a:lnTo>
                  <a:lnTo>
                    <a:pt x="265504" y="1699635"/>
                  </a:lnTo>
                  <a:lnTo>
                    <a:pt x="261719" y="1701081"/>
                  </a:lnTo>
                  <a:close/>
                </a:path>
                <a:path w="924560" h="2032634">
                  <a:moveTo>
                    <a:pt x="64751" y="1919971"/>
                  </a:moveTo>
                  <a:lnTo>
                    <a:pt x="62471" y="1919145"/>
                  </a:lnTo>
                  <a:lnTo>
                    <a:pt x="62764" y="1913073"/>
                  </a:lnTo>
                  <a:lnTo>
                    <a:pt x="65449" y="1912500"/>
                  </a:lnTo>
                  <a:lnTo>
                    <a:pt x="70319" y="1911730"/>
                  </a:lnTo>
                  <a:lnTo>
                    <a:pt x="71767" y="1912978"/>
                  </a:lnTo>
                  <a:lnTo>
                    <a:pt x="72080" y="1918679"/>
                  </a:lnTo>
                  <a:lnTo>
                    <a:pt x="70081" y="1919635"/>
                  </a:lnTo>
                  <a:lnTo>
                    <a:pt x="68082" y="1919895"/>
                  </a:lnTo>
                  <a:lnTo>
                    <a:pt x="64751" y="1919971"/>
                  </a:lnTo>
                  <a:close/>
                </a:path>
                <a:path w="924560" h="2032634">
                  <a:moveTo>
                    <a:pt x="332281" y="1379784"/>
                  </a:moveTo>
                  <a:lnTo>
                    <a:pt x="327203" y="1373107"/>
                  </a:lnTo>
                  <a:lnTo>
                    <a:pt x="326221" y="1369671"/>
                  </a:lnTo>
                  <a:lnTo>
                    <a:pt x="331310" y="1362496"/>
                  </a:lnTo>
                  <a:lnTo>
                    <a:pt x="335560" y="1360754"/>
                  </a:lnTo>
                  <a:lnTo>
                    <a:pt x="340672" y="1363656"/>
                  </a:lnTo>
                  <a:lnTo>
                    <a:pt x="343653" y="1368429"/>
                  </a:lnTo>
                  <a:lnTo>
                    <a:pt x="342808" y="1372609"/>
                  </a:lnTo>
                  <a:lnTo>
                    <a:pt x="338722" y="1376285"/>
                  </a:lnTo>
                  <a:lnTo>
                    <a:pt x="335508" y="1378447"/>
                  </a:lnTo>
                  <a:lnTo>
                    <a:pt x="332281" y="1379784"/>
                  </a:lnTo>
                  <a:close/>
                </a:path>
                <a:path w="924560" h="2032634">
                  <a:moveTo>
                    <a:pt x="41525" y="1358455"/>
                  </a:moveTo>
                  <a:lnTo>
                    <a:pt x="40916" y="1358067"/>
                  </a:lnTo>
                  <a:lnTo>
                    <a:pt x="40171" y="1358067"/>
                  </a:lnTo>
                  <a:lnTo>
                    <a:pt x="36907" y="1355193"/>
                  </a:lnTo>
                  <a:lnTo>
                    <a:pt x="34937" y="1351722"/>
                  </a:lnTo>
                  <a:lnTo>
                    <a:pt x="37157" y="1343424"/>
                  </a:lnTo>
                  <a:lnTo>
                    <a:pt x="40376" y="1343864"/>
                  </a:lnTo>
                  <a:lnTo>
                    <a:pt x="43322" y="1343979"/>
                  </a:lnTo>
                  <a:lnTo>
                    <a:pt x="46395" y="1346189"/>
                  </a:lnTo>
                  <a:lnTo>
                    <a:pt x="49534" y="1348308"/>
                  </a:lnTo>
                  <a:lnTo>
                    <a:pt x="46585" y="1352786"/>
                  </a:lnTo>
                  <a:lnTo>
                    <a:pt x="44701" y="1354499"/>
                  </a:lnTo>
                  <a:lnTo>
                    <a:pt x="44767" y="1357960"/>
                  </a:lnTo>
                  <a:lnTo>
                    <a:pt x="44069" y="1358067"/>
                  </a:lnTo>
                  <a:lnTo>
                    <a:pt x="40916" y="1358067"/>
                  </a:lnTo>
                  <a:lnTo>
                    <a:pt x="40192" y="1358085"/>
                  </a:lnTo>
                  <a:lnTo>
                    <a:pt x="43947" y="1358085"/>
                  </a:lnTo>
                  <a:lnTo>
                    <a:pt x="41525" y="1358455"/>
                  </a:lnTo>
                  <a:close/>
                </a:path>
                <a:path w="924560" h="2032634">
                  <a:moveTo>
                    <a:pt x="128535" y="1199519"/>
                  </a:moveTo>
                  <a:lnTo>
                    <a:pt x="121964" y="1197790"/>
                  </a:lnTo>
                  <a:lnTo>
                    <a:pt x="124184" y="1194505"/>
                  </a:lnTo>
                  <a:lnTo>
                    <a:pt x="124276" y="1191895"/>
                  </a:lnTo>
                  <a:lnTo>
                    <a:pt x="127311" y="1191130"/>
                  </a:lnTo>
                  <a:lnTo>
                    <a:pt x="130548" y="1189642"/>
                  </a:lnTo>
                  <a:lnTo>
                    <a:pt x="133959" y="1194611"/>
                  </a:lnTo>
                  <a:lnTo>
                    <a:pt x="133489" y="1196479"/>
                  </a:lnTo>
                  <a:lnTo>
                    <a:pt x="130551" y="1199354"/>
                  </a:lnTo>
                  <a:lnTo>
                    <a:pt x="128535" y="1199519"/>
                  </a:lnTo>
                  <a:close/>
                </a:path>
                <a:path w="924560" h="2032634">
                  <a:moveTo>
                    <a:pt x="124239" y="1191895"/>
                  </a:moveTo>
                  <a:lnTo>
                    <a:pt x="123931" y="1191529"/>
                  </a:lnTo>
                  <a:lnTo>
                    <a:pt x="124282" y="1191866"/>
                  </a:lnTo>
                  <a:close/>
                </a:path>
                <a:path w="924560" h="2032634">
                  <a:moveTo>
                    <a:pt x="0" y="1654827"/>
                  </a:moveTo>
                  <a:lnTo>
                    <a:pt x="54" y="1650582"/>
                  </a:lnTo>
                  <a:lnTo>
                    <a:pt x="206" y="1651188"/>
                  </a:lnTo>
                  <a:lnTo>
                    <a:pt x="436" y="1651723"/>
                  </a:lnTo>
                  <a:lnTo>
                    <a:pt x="459" y="1653404"/>
                  </a:lnTo>
                  <a:lnTo>
                    <a:pt x="203" y="1654091"/>
                  </a:lnTo>
                  <a:lnTo>
                    <a:pt x="0" y="1654827"/>
                  </a:lnTo>
                  <a:close/>
                </a:path>
                <a:path w="924560" h="2032634">
                  <a:moveTo>
                    <a:pt x="59963" y="1560431"/>
                  </a:moveTo>
                  <a:lnTo>
                    <a:pt x="53939" y="1560431"/>
                  </a:lnTo>
                  <a:lnTo>
                    <a:pt x="60033" y="1558993"/>
                  </a:lnTo>
                  <a:lnTo>
                    <a:pt x="59963" y="1560431"/>
                  </a:lnTo>
                  <a:close/>
                </a:path>
                <a:path w="924560" h="2032634">
                  <a:moveTo>
                    <a:pt x="51903" y="1559614"/>
                  </a:moveTo>
                  <a:lnTo>
                    <a:pt x="49686" y="1559614"/>
                  </a:lnTo>
                  <a:lnTo>
                    <a:pt x="50117" y="1559451"/>
                  </a:lnTo>
                  <a:lnTo>
                    <a:pt x="50447" y="1559029"/>
                  </a:lnTo>
                  <a:lnTo>
                    <a:pt x="51903" y="1559614"/>
                  </a:lnTo>
                  <a:close/>
                </a:path>
                <a:path w="924560" h="2032634">
                  <a:moveTo>
                    <a:pt x="54482" y="1572000"/>
                  </a:moveTo>
                  <a:lnTo>
                    <a:pt x="49152" y="1571334"/>
                  </a:lnTo>
                  <a:lnTo>
                    <a:pt x="44738" y="1567394"/>
                  </a:lnTo>
                  <a:lnTo>
                    <a:pt x="44962" y="1563453"/>
                  </a:lnTo>
                  <a:lnTo>
                    <a:pt x="49158" y="1559516"/>
                  </a:lnTo>
                  <a:lnTo>
                    <a:pt x="49686" y="1559614"/>
                  </a:lnTo>
                  <a:lnTo>
                    <a:pt x="51903" y="1559614"/>
                  </a:lnTo>
                  <a:lnTo>
                    <a:pt x="53939" y="1560431"/>
                  </a:lnTo>
                  <a:lnTo>
                    <a:pt x="59963" y="1560431"/>
                  </a:lnTo>
                  <a:lnTo>
                    <a:pt x="59467" y="1570739"/>
                  </a:lnTo>
                  <a:lnTo>
                    <a:pt x="54482" y="1572000"/>
                  </a:lnTo>
                  <a:close/>
                </a:path>
                <a:path w="924560" h="2032634">
                  <a:moveTo>
                    <a:pt x="292634" y="1729445"/>
                  </a:moveTo>
                  <a:lnTo>
                    <a:pt x="288053" y="1728906"/>
                  </a:lnTo>
                  <a:lnTo>
                    <a:pt x="286115" y="1726034"/>
                  </a:lnTo>
                  <a:lnTo>
                    <a:pt x="286264" y="1716666"/>
                  </a:lnTo>
                  <a:lnTo>
                    <a:pt x="289429" y="1712816"/>
                  </a:lnTo>
                  <a:lnTo>
                    <a:pt x="299015" y="1712070"/>
                  </a:lnTo>
                  <a:lnTo>
                    <a:pt x="301889" y="1715037"/>
                  </a:lnTo>
                  <a:lnTo>
                    <a:pt x="300812" y="1725221"/>
                  </a:lnTo>
                  <a:lnTo>
                    <a:pt x="297596" y="1728301"/>
                  </a:lnTo>
                  <a:lnTo>
                    <a:pt x="292634" y="1729445"/>
                  </a:lnTo>
                  <a:close/>
                </a:path>
                <a:path w="924560" h="2032634">
                  <a:moveTo>
                    <a:pt x="373047" y="1586411"/>
                  </a:moveTo>
                  <a:lnTo>
                    <a:pt x="364438" y="1585011"/>
                  </a:lnTo>
                  <a:lnTo>
                    <a:pt x="362939" y="1580976"/>
                  </a:lnTo>
                  <a:lnTo>
                    <a:pt x="362724" y="1573628"/>
                  </a:lnTo>
                  <a:lnTo>
                    <a:pt x="363999" y="1570305"/>
                  </a:lnTo>
                  <a:lnTo>
                    <a:pt x="373274" y="1571691"/>
                  </a:lnTo>
                  <a:lnTo>
                    <a:pt x="375356" y="1575102"/>
                  </a:lnTo>
                  <a:lnTo>
                    <a:pt x="376224" y="1579412"/>
                  </a:lnTo>
                  <a:lnTo>
                    <a:pt x="375181" y="1583341"/>
                  </a:lnTo>
                  <a:lnTo>
                    <a:pt x="373047" y="1586411"/>
                  </a:lnTo>
                  <a:close/>
                </a:path>
                <a:path w="924560" h="2032634">
                  <a:moveTo>
                    <a:pt x="326773" y="2032502"/>
                  </a:moveTo>
                  <a:lnTo>
                    <a:pt x="317560" y="2032502"/>
                  </a:lnTo>
                  <a:lnTo>
                    <a:pt x="320547" y="2030875"/>
                  </a:lnTo>
                  <a:lnTo>
                    <a:pt x="323734" y="2030910"/>
                  </a:lnTo>
                  <a:lnTo>
                    <a:pt x="326773" y="2032502"/>
                  </a:lnTo>
                  <a:close/>
                </a:path>
                <a:path w="924560" h="2032634">
                  <a:moveTo>
                    <a:pt x="146948" y="1427872"/>
                  </a:moveTo>
                  <a:lnTo>
                    <a:pt x="144258" y="1426771"/>
                  </a:lnTo>
                  <a:lnTo>
                    <a:pt x="142227" y="1422776"/>
                  </a:lnTo>
                  <a:lnTo>
                    <a:pt x="141808" y="1419886"/>
                  </a:lnTo>
                  <a:lnTo>
                    <a:pt x="140886" y="1416853"/>
                  </a:lnTo>
                  <a:lnTo>
                    <a:pt x="146851" y="1413971"/>
                  </a:lnTo>
                  <a:lnTo>
                    <a:pt x="149200" y="1414377"/>
                  </a:lnTo>
                  <a:lnTo>
                    <a:pt x="154010" y="1418931"/>
                  </a:lnTo>
                  <a:lnTo>
                    <a:pt x="152542" y="1421889"/>
                  </a:lnTo>
                  <a:lnTo>
                    <a:pt x="150613" y="1424690"/>
                  </a:lnTo>
                  <a:lnTo>
                    <a:pt x="146948" y="1427872"/>
                  </a:lnTo>
                  <a:close/>
                </a:path>
                <a:path w="924560" h="2032634">
                  <a:moveTo>
                    <a:pt x="233691" y="1494634"/>
                  </a:moveTo>
                  <a:lnTo>
                    <a:pt x="233212" y="1492796"/>
                  </a:lnTo>
                  <a:lnTo>
                    <a:pt x="234576" y="1491035"/>
                  </a:lnTo>
                  <a:lnTo>
                    <a:pt x="234995" y="1488046"/>
                  </a:lnTo>
                  <a:lnTo>
                    <a:pt x="238714" y="1488865"/>
                  </a:lnTo>
                  <a:lnTo>
                    <a:pt x="239383" y="1489592"/>
                  </a:lnTo>
                  <a:lnTo>
                    <a:pt x="239119" y="1493490"/>
                  </a:lnTo>
                  <a:lnTo>
                    <a:pt x="236098" y="1493706"/>
                  </a:lnTo>
                  <a:lnTo>
                    <a:pt x="233691" y="1494634"/>
                  </a:lnTo>
                  <a:close/>
                </a:path>
                <a:path w="924560" h="2032634">
                  <a:moveTo>
                    <a:pt x="363396" y="1655037"/>
                  </a:moveTo>
                  <a:lnTo>
                    <a:pt x="359375" y="1655005"/>
                  </a:lnTo>
                  <a:lnTo>
                    <a:pt x="358528" y="1653792"/>
                  </a:lnTo>
                  <a:lnTo>
                    <a:pt x="359504" y="1649775"/>
                  </a:lnTo>
                  <a:lnTo>
                    <a:pt x="362014" y="1651200"/>
                  </a:lnTo>
                  <a:lnTo>
                    <a:pt x="363702" y="1651200"/>
                  </a:lnTo>
                  <a:lnTo>
                    <a:pt x="363462" y="1652640"/>
                  </a:lnTo>
                  <a:lnTo>
                    <a:pt x="363396" y="1655037"/>
                  </a:lnTo>
                  <a:close/>
                </a:path>
                <a:path w="924560" h="2032634">
                  <a:moveTo>
                    <a:pt x="363702" y="1651200"/>
                  </a:moveTo>
                  <a:lnTo>
                    <a:pt x="362014" y="1651200"/>
                  </a:lnTo>
                  <a:lnTo>
                    <a:pt x="363766" y="1650814"/>
                  </a:lnTo>
                  <a:lnTo>
                    <a:pt x="363702" y="1651200"/>
                  </a:lnTo>
                  <a:close/>
                </a:path>
                <a:path w="924560" h="2032634">
                  <a:moveTo>
                    <a:pt x="79127" y="1804408"/>
                  </a:moveTo>
                  <a:lnTo>
                    <a:pt x="75994" y="1802640"/>
                  </a:lnTo>
                  <a:lnTo>
                    <a:pt x="73507" y="1794057"/>
                  </a:lnTo>
                  <a:lnTo>
                    <a:pt x="77616" y="1788101"/>
                  </a:lnTo>
                  <a:lnTo>
                    <a:pt x="85410" y="1787825"/>
                  </a:lnTo>
                  <a:lnTo>
                    <a:pt x="92371" y="1781179"/>
                  </a:lnTo>
                  <a:lnTo>
                    <a:pt x="96486" y="1783970"/>
                  </a:lnTo>
                  <a:lnTo>
                    <a:pt x="92707" y="1791066"/>
                  </a:lnTo>
                  <a:lnTo>
                    <a:pt x="98146" y="1799523"/>
                  </a:lnTo>
                  <a:lnTo>
                    <a:pt x="89890" y="1803301"/>
                  </a:lnTo>
                  <a:lnTo>
                    <a:pt x="79127" y="1804408"/>
                  </a:lnTo>
                  <a:close/>
                </a:path>
                <a:path w="924560" h="2032634">
                  <a:moveTo>
                    <a:pt x="201456" y="1918195"/>
                  </a:moveTo>
                  <a:lnTo>
                    <a:pt x="196961" y="1917836"/>
                  </a:lnTo>
                  <a:lnTo>
                    <a:pt x="193579" y="1915769"/>
                  </a:lnTo>
                  <a:lnTo>
                    <a:pt x="194360" y="1905781"/>
                  </a:lnTo>
                  <a:lnTo>
                    <a:pt x="198875" y="1904139"/>
                  </a:lnTo>
                  <a:lnTo>
                    <a:pt x="207455" y="1904167"/>
                  </a:lnTo>
                  <a:lnTo>
                    <a:pt x="210775" y="1906125"/>
                  </a:lnTo>
                  <a:lnTo>
                    <a:pt x="210201" y="1915921"/>
                  </a:lnTo>
                  <a:lnTo>
                    <a:pt x="206287" y="1917836"/>
                  </a:lnTo>
                  <a:lnTo>
                    <a:pt x="201456" y="1918195"/>
                  </a:lnTo>
                  <a:close/>
                </a:path>
                <a:path w="924560" h="2032634">
                  <a:moveTo>
                    <a:pt x="235305" y="1830606"/>
                  </a:moveTo>
                  <a:lnTo>
                    <a:pt x="231793" y="1826883"/>
                  </a:lnTo>
                  <a:lnTo>
                    <a:pt x="229355" y="1823256"/>
                  </a:lnTo>
                  <a:lnTo>
                    <a:pt x="223261" y="1818553"/>
                  </a:lnTo>
                  <a:lnTo>
                    <a:pt x="226633" y="1814825"/>
                  </a:lnTo>
                  <a:lnTo>
                    <a:pt x="235432" y="1806456"/>
                  </a:lnTo>
                  <a:lnTo>
                    <a:pt x="238303" y="1809355"/>
                  </a:lnTo>
                  <a:lnTo>
                    <a:pt x="240822" y="1813744"/>
                  </a:lnTo>
                  <a:lnTo>
                    <a:pt x="245259" y="1818907"/>
                  </a:lnTo>
                  <a:lnTo>
                    <a:pt x="243786" y="1824303"/>
                  </a:lnTo>
                  <a:lnTo>
                    <a:pt x="235305" y="1830606"/>
                  </a:lnTo>
                  <a:close/>
                </a:path>
                <a:path w="924560" h="2032634">
                  <a:moveTo>
                    <a:pt x="138574" y="1983577"/>
                  </a:moveTo>
                  <a:lnTo>
                    <a:pt x="138408" y="1978953"/>
                  </a:lnTo>
                  <a:lnTo>
                    <a:pt x="139973" y="1973673"/>
                  </a:lnTo>
                  <a:lnTo>
                    <a:pt x="143069" y="1972313"/>
                  </a:lnTo>
                  <a:lnTo>
                    <a:pt x="146170" y="1970177"/>
                  </a:lnTo>
                  <a:lnTo>
                    <a:pt x="149220" y="1973759"/>
                  </a:lnTo>
                  <a:lnTo>
                    <a:pt x="147738" y="1976720"/>
                  </a:lnTo>
                  <a:lnTo>
                    <a:pt x="152023" y="1982288"/>
                  </a:lnTo>
                  <a:lnTo>
                    <a:pt x="138574" y="1983577"/>
                  </a:lnTo>
                  <a:close/>
                </a:path>
                <a:path w="924560" h="2032634">
                  <a:moveTo>
                    <a:pt x="262641" y="1713964"/>
                  </a:moveTo>
                  <a:lnTo>
                    <a:pt x="256117" y="1710067"/>
                  </a:lnTo>
                  <a:lnTo>
                    <a:pt x="257380" y="1706574"/>
                  </a:lnTo>
                  <a:lnTo>
                    <a:pt x="258474" y="1703133"/>
                  </a:lnTo>
                  <a:lnTo>
                    <a:pt x="265323" y="1702814"/>
                  </a:lnTo>
                  <a:lnTo>
                    <a:pt x="267538" y="1705400"/>
                  </a:lnTo>
                  <a:lnTo>
                    <a:pt x="269513" y="1708147"/>
                  </a:lnTo>
                  <a:lnTo>
                    <a:pt x="264927" y="1713229"/>
                  </a:lnTo>
                  <a:lnTo>
                    <a:pt x="262641" y="1713964"/>
                  </a:lnTo>
                  <a:close/>
                </a:path>
                <a:path w="924560" h="2032634">
                  <a:moveTo>
                    <a:pt x="31830" y="1989566"/>
                  </a:moveTo>
                  <a:lnTo>
                    <a:pt x="28722" y="1989152"/>
                  </a:lnTo>
                  <a:lnTo>
                    <a:pt x="27131" y="1987374"/>
                  </a:lnTo>
                  <a:lnTo>
                    <a:pt x="27229" y="1981570"/>
                  </a:lnTo>
                  <a:lnTo>
                    <a:pt x="28128" y="1979422"/>
                  </a:lnTo>
                  <a:lnTo>
                    <a:pt x="34368" y="1978950"/>
                  </a:lnTo>
                  <a:lnTo>
                    <a:pt x="36028" y="1980993"/>
                  </a:lnTo>
                  <a:lnTo>
                    <a:pt x="36453" y="1986982"/>
                  </a:lnTo>
                  <a:lnTo>
                    <a:pt x="35212" y="1989198"/>
                  </a:lnTo>
                  <a:lnTo>
                    <a:pt x="31830" y="1989566"/>
                  </a:lnTo>
                  <a:close/>
                </a:path>
                <a:path w="924560" h="2032634">
                  <a:moveTo>
                    <a:pt x="323786" y="1564335"/>
                  </a:moveTo>
                  <a:lnTo>
                    <a:pt x="320768" y="1561108"/>
                  </a:lnTo>
                  <a:lnTo>
                    <a:pt x="320894" y="1557359"/>
                  </a:lnTo>
                  <a:lnTo>
                    <a:pt x="321282" y="1553607"/>
                  </a:lnTo>
                  <a:lnTo>
                    <a:pt x="331425" y="1554125"/>
                  </a:lnTo>
                  <a:lnTo>
                    <a:pt x="330184" y="1557936"/>
                  </a:lnTo>
                  <a:lnTo>
                    <a:pt x="329865" y="1561108"/>
                  </a:lnTo>
                  <a:lnTo>
                    <a:pt x="326824" y="1562843"/>
                  </a:lnTo>
                  <a:lnTo>
                    <a:pt x="323786" y="1564335"/>
                  </a:lnTo>
                  <a:close/>
                </a:path>
                <a:path w="924560" h="2032634">
                  <a:moveTo>
                    <a:pt x="123320" y="1742523"/>
                  </a:moveTo>
                  <a:lnTo>
                    <a:pt x="124066" y="1740038"/>
                  </a:lnTo>
                  <a:lnTo>
                    <a:pt x="121387" y="1736475"/>
                  </a:lnTo>
                  <a:lnTo>
                    <a:pt x="125646" y="1735096"/>
                  </a:lnTo>
                  <a:lnTo>
                    <a:pt x="127334" y="1733091"/>
                  </a:lnTo>
                  <a:lnTo>
                    <a:pt x="127171" y="1731016"/>
                  </a:lnTo>
                  <a:lnTo>
                    <a:pt x="136222" y="1723697"/>
                  </a:lnTo>
                  <a:lnTo>
                    <a:pt x="138313" y="1733101"/>
                  </a:lnTo>
                  <a:lnTo>
                    <a:pt x="137492" y="1736082"/>
                  </a:lnTo>
                  <a:lnTo>
                    <a:pt x="139712" y="1739732"/>
                  </a:lnTo>
                  <a:lnTo>
                    <a:pt x="136734" y="1741876"/>
                  </a:lnTo>
                  <a:lnTo>
                    <a:pt x="127639" y="1741876"/>
                  </a:lnTo>
                  <a:lnTo>
                    <a:pt x="123320" y="1742523"/>
                  </a:lnTo>
                  <a:close/>
                </a:path>
                <a:path w="924560" h="2032634">
                  <a:moveTo>
                    <a:pt x="132073" y="1745332"/>
                  </a:moveTo>
                  <a:lnTo>
                    <a:pt x="127639" y="1741876"/>
                  </a:lnTo>
                  <a:lnTo>
                    <a:pt x="136734" y="1741876"/>
                  </a:lnTo>
                  <a:lnTo>
                    <a:pt x="132073" y="1745332"/>
                  </a:lnTo>
                  <a:close/>
                </a:path>
                <a:path w="924560" h="2032634">
                  <a:moveTo>
                    <a:pt x="138359" y="1851745"/>
                  </a:moveTo>
                  <a:lnTo>
                    <a:pt x="137816" y="1849806"/>
                  </a:lnTo>
                  <a:lnTo>
                    <a:pt x="138149" y="1844402"/>
                  </a:lnTo>
                  <a:lnTo>
                    <a:pt x="140593" y="1843921"/>
                  </a:lnTo>
                  <a:lnTo>
                    <a:pt x="145033" y="1843788"/>
                  </a:lnTo>
                  <a:lnTo>
                    <a:pt x="147009" y="1844504"/>
                  </a:lnTo>
                  <a:lnTo>
                    <a:pt x="146957" y="1847430"/>
                  </a:lnTo>
                  <a:lnTo>
                    <a:pt x="146110" y="1850201"/>
                  </a:lnTo>
                  <a:lnTo>
                    <a:pt x="143973" y="1851492"/>
                  </a:lnTo>
                  <a:lnTo>
                    <a:pt x="138359" y="1851745"/>
                  </a:lnTo>
                  <a:close/>
                </a:path>
                <a:path w="924560" h="2032634">
                  <a:moveTo>
                    <a:pt x="66270" y="1937999"/>
                  </a:moveTo>
                  <a:lnTo>
                    <a:pt x="61095" y="1937207"/>
                  </a:lnTo>
                  <a:lnTo>
                    <a:pt x="59137" y="1935663"/>
                  </a:lnTo>
                  <a:lnTo>
                    <a:pt x="59378" y="1930399"/>
                  </a:lnTo>
                  <a:lnTo>
                    <a:pt x="60768" y="1928999"/>
                  </a:lnTo>
                  <a:lnTo>
                    <a:pt x="63246" y="1928770"/>
                  </a:lnTo>
                  <a:lnTo>
                    <a:pt x="65722" y="1929469"/>
                  </a:lnTo>
                  <a:lnTo>
                    <a:pt x="67715" y="1931101"/>
                  </a:lnTo>
                  <a:lnTo>
                    <a:pt x="67405" y="1935448"/>
                  </a:lnTo>
                  <a:lnTo>
                    <a:pt x="66270" y="1937999"/>
                  </a:lnTo>
                  <a:close/>
                </a:path>
                <a:path w="924560" h="2032634">
                  <a:moveTo>
                    <a:pt x="203894" y="1730625"/>
                  </a:moveTo>
                  <a:lnTo>
                    <a:pt x="202542" y="1729114"/>
                  </a:lnTo>
                  <a:lnTo>
                    <a:pt x="202542" y="1724180"/>
                  </a:lnTo>
                  <a:lnTo>
                    <a:pt x="203889" y="1722733"/>
                  </a:lnTo>
                  <a:lnTo>
                    <a:pt x="209020" y="1722463"/>
                  </a:lnTo>
                  <a:lnTo>
                    <a:pt x="209882" y="1724252"/>
                  </a:lnTo>
                  <a:lnTo>
                    <a:pt x="210080" y="1726068"/>
                  </a:lnTo>
                  <a:lnTo>
                    <a:pt x="210110" y="1729114"/>
                  </a:lnTo>
                  <a:lnTo>
                    <a:pt x="208794" y="1730530"/>
                  </a:lnTo>
                  <a:lnTo>
                    <a:pt x="203894" y="1730625"/>
                  </a:lnTo>
                  <a:close/>
                </a:path>
                <a:path w="924560" h="2032634">
                  <a:moveTo>
                    <a:pt x="334113" y="1445875"/>
                  </a:moveTo>
                  <a:lnTo>
                    <a:pt x="331184" y="1445443"/>
                  </a:lnTo>
                  <a:lnTo>
                    <a:pt x="329346" y="1444040"/>
                  </a:lnTo>
                  <a:lnTo>
                    <a:pt x="329271" y="1437465"/>
                  </a:lnTo>
                  <a:lnTo>
                    <a:pt x="331103" y="1435836"/>
                  </a:lnTo>
                  <a:lnTo>
                    <a:pt x="337019" y="1436088"/>
                  </a:lnTo>
                  <a:lnTo>
                    <a:pt x="338802" y="1437662"/>
                  </a:lnTo>
                  <a:lnTo>
                    <a:pt x="338949" y="1444480"/>
                  </a:lnTo>
                  <a:lnTo>
                    <a:pt x="337019" y="1445536"/>
                  </a:lnTo>
                  <a:lnTo>
                    <a:pt x="334113" y="1445875"/>
                  </a:lnTo>
                  <a:close/>
                </a:path>
                <a:path w="924560" h="2032634">
                  <a:moveTo>
                    <a:pt x="264014" y="1245185"/>
                  </a:moveTo>
                  <a:lnTo>
                    <a:pt x="261725" y="1244866"/>
                  </a:lnTo>
                  <a:lnTo>
                    <a:pt x="260536" y="1244604"/>
                  </a:lnTo>
                  <a:lnTo>
                    <a:pt x="259804" y="1243505"/>
                  </a:lnTo>
                  <a:lnTo>
                    <a:pt x="259916" y="1239971"/>
                  </a:lnTo>
                  <a:lnTo>
                    <a:pt x="261168" y="1239104"/>
                  </a:lnTo>
                  <a:lnTo>
                    <a:pt x="264907" y="1239123"/>
                  </a:lnTo>
                  <a:lnTo>
                    <a:pt x="265906" y="1240669"/>
                  </a:lnTo>
                  <a:lnTo>
                    <a:pt x="265209" y="1244233"/>
                  </a:lnTo>
                  <a:lnTo>
                    <a:pt x="264014" y="1245185"/>
                  </a:lnTo>
                  <a:close/>
                </a:path>
                <a:path w="924560" h="2032634">
                  <a:moveTo>
                    <a:pt x="349218" y="1206087"/>
                  </a:moveTo>
                  <a:lnTo>
                    <a:pt x="347452" y="1205304"/>
                  </a:lnTo>
                  <a:lnTo>
                    <a:pt x="344956" y="1200162"/>
                  </a:lnTo>
                  <a:lnTo>
                    <a:pt x="348379" y="1199147"/>
                  </a:lnTo>
                  <a:lnTo>
                    <a:pt x="349944" y="1197264"/>
                  </a:lnTo>
                  <a:lnTo>
                    <a:pt x="354574" y="1198829"/>
                  </a:lnTo>
                  <a:lnTo>
                    <a:pt x="355111" y="1201977"/>
                  </a:lnTo>
                  <a:lnTo>
                    <a:pt x="355065" y="1204897"/>
                  </a:lnTo>
                  <a:lnTo>
                    <a:pt x="349218" y="1206087"/>
                  </a:lnTo>
                  <a:close/>
                </a:path>
                <a:path w="924560" h="2032634">
                  <a:moveTo>
                    <a:pt x="152112" y="1241783"/>
                  </a:moveTo>
                  <a:lnTo>
                    <a:pt x="144935" y="1238149"/>
                  </a:lnTo>
                  <a:lnTo>
                    <a:pt x="145062" y="1232681"/>
                  </a:lnTo>
                  <a:lnTo>
                    <a:pt x="145245" y="1227984"/>
                  </a:lnTo>
                  <a:lnTo>
                    <a:pt x="146917" y="1224491"/>
                  </a:lnTo>
                  <a:lnTo>
                    <a:pt x="157824" y="1224439"/>
                  </a:lnTo>
                  <a:lnTo>
                    <a:pt x="158875" y="1228223"/>
                  </a:lnTo>
                  <a:lnTo>
                    <a:pt x="158361" y="1234061"/>
                  </a:lnTo>
                  <a:lnTo>
                    <a:pt x="158085" y="1235423"/>
                  </a:lnTo>
                  <a:lnTo>
                    <a:pt x="157936" y="1236382"/>
                  </a:lnTo>
                  <a:lnTo>
                    <a:pt x="154889" y="1238582"/>
                  </a:lnTo>
                  <a:lnTo>
                    <a:pt x="152112" y="1241783"/>
                  </a:lnTo>
                  <a:close/>
                </a:path>
                <a:path w="924560" h="2032634">
                  <a:moveTo>
                    <a:pt x="333113" y="1477483"/>
                  </a:moveTo>
                  <a:lnTo>
                    <a:pt x="326230" y="1472601"/>
                  </a:lnTo>
                  <a:lnTo>
                    <a:pt x="324286" y="1467309"/>
                  </a:lnTo>
                  <a:lnTo>
                    <a:pt x="327525" y="1462017"/>
                  </a:lnTo>
                  <a:lnTo>
                    <a:pt x="330064" y="1458412"/>
                  </a:lnTo>
                  <a:lnTo>
                    <a:pt x="334233" y="1456938"/>
                  </a:lnTo>
                  <a:lnTo>
                    <a:pt x="340761" y="1462017"/>
                  </a:lnTo>
                  <a:lnTo>
                    <a:pt x="338814" y="1466389"/>
                  </a:lnTo>
                  <a:lnTo>
                    <a:pt x="337151" y="1469912"/>
                  </a:lnTo>
                  <a:lnTo>
                    <a:pt x="336183" y="1473719"/>
                  </a:lnTo>
                  <a:lnTo>
                    <a:pt x="333113" y="1477483"/>
                  </a:lnTo>
                  <a:close/>
                </a:path>
                <a:path w="924560" h="2032634">
                  <a:moveTo>
                    <a:pt x="37424" y="1668665"/>
                  </a:moveTo>
                  <a:lnTo>
                    <a:pt x="34245" y="1667711"/>
                  </a:lnTo>
                  <a:lnTo>
                    <a:pt x="31907" y="1660106"/>
                  </a:lnTo>
                  <a:lnTo>
                    <a:pt x="29977" y="1655920"/>
                  </a:lnTo>
                  <a:lnTo>
                    <a:pt x="30836" y="1650239"/>
                  </a:lnTo>
                  <a:lnTo>
                    <a:pt x="31258" y="1648489"/>
                  </a:lnTo>
                  <a:lnTo>
                    <a:pt x="29699" y="1644904"/>
                  </a:lnTo>
                  <a:lnTo>
                    <a:pt x="34787" y="1641754"/>
                  </a:lnTo>
                  <a:lnTo>
                    <a:pt x="36493" y="1644019"/>
                  </a:lnTo>
                  <a:lnTo>
                    <a:pt x="40333" y="1646146"/>
                  </a:lnTo>
                  <a:lnTo>
                    <a:pt x="41209" y="1647480"/>
                  </a:lnTo>
                  <a:lnTo>
                    <a:pt x="37240" y="1653640"/>
                  </a:lnTo>
                  <a:lnTo>
                    <a:pt x="37171" y="1656986"/>
                  </a:lnTo>
                  <a:lnTo>
                    <a:pt x="45120" y="1662449"/>
                  </a:lnTo>
                  <a:lnTo>
                    <a:pt x="43138" y="1665313"/>
                  </a:lnTo>
                  <a:lnTo>
                    <a:pt x="37424" y="1668665"/>
                  </a:lnTo>
                  <a:close/>
                </a:path>
                <a:path w="924560" h="2032634">
                  <a:moveTo>
                    <a:pt x="388853" y="1989971"/>
                  </a:moveTo>
                  <a:lnTo>
                    <a:pt x="385921" y="1986298"/>
                  </a:lnTo>
                  <a:lnTo>
                    <a:pt x="383322" y="1982622"/>
                  </a:lnTo>
                  <a:lnTo>
                    <a:pt x="388793" y="1978904"/>
                  </a:lnTo>
                  <a:lnTo>
                    <a:pt x="389454" y="1979005"/>
                  </a:lnTo>
                  <a:lnTo>
                    <a:pt x="389833" y="1979267"/>
                  </a:lnTo>
                  <a:lnTo>
                    <a:pt x="390358" y="1979448"/>
                  </a:lnTo>
                  <a:lnTo>
                    <a:pt x="390358" y="1989354"/>
                  </a:lnTo>
                  <a:lnTo>
                    <a:pt x="388853" y="1989971"/>
                  </a:lnTo>
                  <a:close/>
                </a:path>
                <a:path w="924560" h="2032634">
                  <a:moveTo>
                    <a:pt x="273057" y="1950359"/>
                  </a:moveTo>
                  <a:lnTo>
                    <a:pt x="265295" y="1950359"/>
                  </a:lnTo>
                  <a:lnTo>
                    <a:pt x="263368" y="1944704"/>
                  </a:lnTo>
                  <a:lnTo>
                    <a:pt x="267868" y="1940827"/>
                  </a:lnTo>
                  <a:lnTo>
                    <a:pt x="271389" y="1942988"/>
                  </a:lnTo>
                  <a:lnTo>
                    <a:pt x="274685" y="1946548"/>
                  </a:lnTo>
                  <a:lnTo>
                    <a:pt x="273057" y="1950359"/>
                  </a:lnTo>
                  <a:close/>
                </a:path>
                <a:path w="924560" h="2032634">
                  <a:moveTo>
                    <a:pt x="265099" y="1957311"/>
                  </a:moveTo>
                  <a:lnTo>
                    <a:pt x="260083" y="1957280"/>
                  </a:lnTo>
                  <a:lnTo>
                    <a:pt x="259977" y="1956363"/>
                  </a:lnTo>
                  <a:lnTo>
                    <a:pt x="259543" y="1951809"/>
                  </a:lnTo>
                  <a:lnTo>
                    <a:pt x="261286" y="1949965"/>
                  </a:lnTo>
                  <a:lnTo>
                    <a:pt x="265295" y="1950359"/>
                  </a:lnTo>
                  <a:lnTo>
                    <a:pt x="273057" y="1950359"/>
                  </a:lnTo>
                  <a:lnTo>
                    <a:pt x="272310" y="1952108"/>
                  </a:lnTo>
                  <a:lnTo>
                    <a:pt x="271789" y="1952528"/>
                  </a:lnTo>
                  <a:lnTo>
                    <a:pt x="267650" y="1952528"/>
                  </a:lnTo>
                  <a:lnTo>
                    <a:pt x="267713" y="1954199"/>
                  </a:lnTo>
                  <a:lnTo>
                    <a:pt x="266320" y="1954902"/>
                  </a:lnTo>
                  <a:lnTo>
                    <a:pt x="265375" y="1955905"/>
                  </a:lnTo>
                  <a:lnTo>
                    <a:pt x="265247" y="1956283"/>
                  </a:lnTo>
                  <a:lnTo>
                    <a:pt x="265128" y="1956831"/>
                  </a:lnTo>
                  <a:lnTo>
                    <a:pt x="265099" y="1957311"/>
                  </a:lnTo>
                  <a:close/>
                </a:path>
                <a:path w="924560" h="2032634">
                  <a:moveTo>
                    <a:pt x="269223" y="1953615"/>
                  </a:moveTo>
                  <a:lnTo>
                    <a:pt x="267650" y="1952528"/>
                  </a:lnTo>
                  <a:lnTo>
                    <a:pt x="271789" y="1952528"/>
                  </a:lnTo>
                  <a:lnTo>
                    <a:pt x="270774" y="1953346"/>
                  </a:lnTo>
                  <a:lnTo>
                    <a:pt x="269223" y="1953615"/>
                  </a:lnTo>
                  <a:close/>
                </a:path>
                <a:path w="924560" h="2032634">
                  <a:moveTo>
                    <a:pt x="362554" y="1638977"/>
                  </a:moveTo>
                  <a:lnTo>
                    <a:pt x="360642" y="1638011"/>
                  </a:lnTo>
                  <a:lnTo>
                    <a:pt x="360668" y="1632959"/>
                  </a:lnTo>
                  <a:lnTo>
                    <a:pt x="361859" y="1630719"/>
                  </a:lnTo>
                  <a:lnTo>
                    <a:pt x="366931" y="1629733"/>
                  </a:lnTo>
                  <a:lnTo>
                    <a:pt x="368501" y="1630897"/>
                  </a:lnTo>
                  <a:lnTo>
                    <a:pt x="368947" y="1633432"/>
                  </a:lnTo>
                  <a:lnTo>
                    <a:pt x="368751" y="1635998"/>
                  </a:lnTo>
                  <a:lnTo>
                    <a:pt x="367620" y="1637951"/>
                  </a:lnTo>
                  <a:lnTo>
                    <a:pt x="362554" y="1638977"/>
                  </a:lnTo>
                  <a:close/>
                </a:path>
                <a:path w="924560" h="2032634">
                  <a:moveTo>
                    <a:pt x="305418" y="2032502"/>
                  </a:moveTo>
                  <a:lnTo>
                    <a:pt x="300772" y="2032502"/>
                  </a:lnTo>
                  <a:lnTo>
                    <a:pt x="302185" y="2031015"/>
                  </a:lnTo>
                  <a:lnTo>
                    <a:pt x="303790" y="2031452"/>
                  </a:lnTo>
                  <a:lnTo>
                    <a:pt x="305418" y="2032502"/>
                  </a:lnTo>
                  <a:close/>
                </a:path>
                <a:path w="924560" h="2032634">
                  <a:moveTo>
                    <a:pt x="77530" y="1540615"/>
                  </a:moveTo>
                  <a:lnTo>
                    <a:pt x="75152" y="1540235"/>
                  </a:lnTo>
                  <a:lnTo>
                    <a:pt x="73742" y="1539530"/>
                  </a:lnTo>
                  <a:lnTo>
                    <a:pt x="73935" y="1534706"/>
                  </a:lnTo>
                  <a:lnTo>
                    <a:pt x="75382" y="1533725"/>
                  </a:lnTo>
                  <a:lnTo>
                    <a:pt x="79704" y="1533874"/>
                  </a:lnTo>
                  <a:lnTo>
                    <a:pt x="81071" y="1534509"/>
                  </a:lnTo>
                  <a:lnTo>
                    <a:pt x="80790" y="1539380"/>
                  </a:lnTo>
                  <a:lnTo>
                    <a:pt x="79196" y="1540235"/>
                  </a:lnTo>
                  <a:lnTo>
                    <a:pt x="77530" y="1540615"/>
                  </a:lnTo>
                  <a:close/>
                </a:path>
                <a:path w="924560" h="2032634">
                  <a:moveTo>
                    <a:pt x="168636" y="1451614"/>
                  </a:moveTo>
                  <a:lnTo>
                    <a:pt x="165945" y="1449594"/>
                  </a:lnTo>
                  <a:lnTo>
                    <a:pt x="162097" y="1448005"/>
                  </a:lnTo>
                  <a:lnTo>
                    <a:pt x="165465" y="1439838"/>
                  </a:lnTo>
                  <a:lnTo>
                    <a:pt x="168949" y="1440549"/>
                  </a:lnTo>
                  <a:lnTo>
                    <a:pt x="172128" y="1441125"/>
                  </a:lnTo>
                  <a:lnTo>
                    <a:pt x="173629" y="1443816"/>
                  </a:lnTo>
                  <a:lnTo>
                    <a:pt x="175082" y="1446515"/>
                  </a:lnTo>
                  <a:lnTo>
                    <a:pt x="173721" y="1449737"/>
                  </a:lnTo>
                  <a:lnTo>
                    <a:pt x="168636" y="1451614"/>
                  </a:lnTo>
                  <a:close/>
                </a:path>
                <a:path w="924560" h="2032634">
                  <a:moveTo>
                    <a:pt x="101745" y="1418851"/>
                  </a:moveTo>
                  <a:lnTo>
                    <a:pt x="96374" y="1414109"/>
                  </a:lnTo>
                  <a:lnTo>
                    <a:pt x="92661" y="1412901"/>
                  </a:lnTo>
                  <a:lnTo>
                    <a:pt x="95926" y="1406526"/>
                  </a:lnTo>
                  <a:lnTo>
                    <a:pt x="99459" y="1408781"/>
                  </a:lnTo>
                  <a:lnTo>
                    <a:pt x="102207" y="1408783"/>
                  </a:lnTo>
                  <a:lnTo>
                    <a:pt x="102373" y="1411548"/>
                  </a:lnTo>
                  <a:lnTo>
                    <a:pt x="105966" y="1414007"/>
                  </a:lnTo>
                  <a:lnTo>
                    <a:pt x="101745" y="1418851"/>
                  </a:lnTo>
                  <a:close/>
                </a:path>
                <a:path w="924560" h="2032634">
                  <a:moveTo>
                    <a:pt x="73602" y="1573433"/>
                  </a:moveTo>
                  <a:lnTo>
                    <a:pt x="63361" y="1571396"/>
                  </a:lnTo>
                  <a:lnTo>
                    <a:pt x="61400" y="1566995"/>
                  </a:lnTo>
                  <a:lnTo>
                    <a:pt x="66270" y="1556979"/>
                  </a:lnTo>
                  <a:lnTo>
                    <a:pt x="73415" y="1551705"/>
                  </a:lnTo>
                  <a:lnTo>
                    <a:pt x="76307" y="1552538"/>
                  </a:lnTo>
                  <a:lnTo>
                    <a:pt x="79328" y="1560749"/>
                  </a:lnTo>
                  <a:lnTo>
                    <a:pt x="84810" y="1568338"/>
                  </a:lnTo>
                  <a:lnTo>
                    <a:pt x="75890" y="1569378"/>
                  </a:lnTo>
                  <a:lnTo>
                    <a:pt x="73602" y="1573433"/>
                  </a:lnTo>
                  <a:close/>
                </a:path>
                <a:path w="924560" h="2032634">
                  <a:moveTo>
                    <a:pt x="337464" y="1932113"/>
                  </a:moveTo>
                  <a:lnTo>
                    <a:pt x="335408" y="1930958"/>
                  </a:lnTo>
                  <a:lnTo>
                    <a:pt x="334833" y="1925259"/>
                  </a:lnTo>
                  <a:lnTo>
                    <a:pt x="336706" y="1923469"/>
                  </a:lnTo>
                  <a:lnTo>
                    <a:pt x="342518" y="1922613"/>
                  </a:lnTo>
                  <a:lnTo>
                    <a:pt x="344284" y="1923822"/>
                  </a:lnTo>
                  <a:lnTo>
                    <a:pt x="344413" y="1924795"/>
                  </a:lnTo>
                  <a:lnTo>
                    <a:pt x="344896" y="1930374"/>
                  </a:lnTo>
                  <a:lnTo>
                    <a:pt x="342320" y="1931484"/>
                  </a:lnTo>
                  <a:lnTo>
                    <a:pt x="337464" y="1932113"/>
                  </a:lnTo>
                  <a:close/>
                </a:path>
              </a:pathLst>
            </a:custGeom>
            <a:solidFill>
              <a:srgbClr val="007832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2041" y="5746461"/>
              <a:ext cx="719633" cy="1780961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19813" y="4561151"/>
              <a:ext cx="3034226" cy="2100972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1838554"/>
              <a:ext cx="1650668" cy="3041377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80670" y="3598102"/>
              <a:ext cx="104774" cy="104774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636237" y="4375324"/>
              <a:ext cx="114300" cy="114299"/>
            </a:xfrm>
            <a:prstGeom prst="rect">
              <a:avLst/>
            </a:prstGeom>
          </p:spPr>
        </p:pic>
      </p:grp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737504" y="194464"/>
            <a:ext cx="16812991" cy="2431109"/>
          </a:xfrm>
          <a:prstGeom prst="rect">
            <a:avLst/>
          </a:prstGeom>
        </p:spPr>
        <p:txBody>
          <a:bodyPr vert="horz" wrap="square" lIns="0" tIns="1358069" rIns="0" bIns="0" rtlCol="0">
            <a:spAutoFit/>
          </a:bodyPr>
          <a:lstStyle/>
          <a:p>
            <a:pPr marL="12065" marR="5080" indent="-7207884" algn="ctr">
              <a:lnSpc>
                <a:spcPct val="115900"/>
              </a:lnSpc>
              <a:spcBef>
                <a:spcPts val="95"/>
              </a:spcBef>
            </a:pPr>
            <a:r>
              <a:rPr sz="6000" spc="330" dirty="0">
                <a:latin typeface="Georgia"/>
              </a:rPr>
              <a:t>CONCLUSION</a:t>
            </a:r>
          </a:p>
        </p:txBody>
      </p:sp>
      <p:grpSp>
        <p:nvGrpSpPr>
          <p:cNvPr id="16" name="object 16"/>
          <p:cNvGrpSpPr/>
          <p:nvPr/>
        </p:nvGrpSpPr>
        <p:grpSpPr>
          <a:xfrm>
            <a:off x="4523728" y="9586950"/>
            <a:ext cx="4261485" cy="700405"/>
            <a:chOff x="4523728" y="9586950"/>
            <a:chExt cx="4261485" cy="700405"/>
          </a:xfrm>
        </p:grpSpPr>
        <p:sp>
          <p:nvSpPr>
            <p:cNvPr id="17" name="object 17"/>
            <p:cNvSpPr/>
            <p:nvPr/>
          </p:nvSpPr>
          <p:spPr>
            <a:xfrm>
              <a:off x="4647430" y="10033220"/>
              <a:ext cx="4137660" cy="254000"/>
            </a:xfrm>
            <a:custGeom>
              <a:avLst/>
              <a:gdLst/>
              <a:ahLst/>
              <a:cxnLst/>
              <a:rect l="l" t="t" r="r" b="b"/>
              <a:pathLst>
                <a:path w="4137659" h="254000">
                  <a:moveTo>
                    <a:pt x="1804416" y="253779"/>
                  </a:moveTo>
                  <a:lnTo>
                    <a:pt x="5917" y="253779"/>
                  </a:lnTo>
                  <a:lnTo>
                    <a:pt x="0" y="93706"/>
                  </a:lnTo>
                  <a:lnTo>
                    <a:pt x="4067441" y="0"/>
                  </a:lnTo>
                  <a:lnTo>
                    <a:pt x="4093572" y="4421"/>
                  </a:lnTo>
                  <a:lnTo>
                    <a:pt x="4115375" y="17804"/>
                  </a:lnTo>
                  <a:lnTo>
                    <a:pt x="4130641" y="38214"/>
                  </a:lnTo>
                  <a:lnTo>
                    <a:pt x="4137163" y="63720"/>
                  </a:lnTo>
                  <a:lnTo>
                    <a:pt x="4132569" y="90251"/>
                  </a:lnTo>
                  <a:lnTo>
                    <a:pt x="4118790" y="112213"/>
                  </a:lnTo>
                  <a:lnTo>
                    <a:pt x="4097944" y="127499"/>
                  </a:lnTo>
                  <a:lnTo>
                    <a:pt x="4072151" y="134000"/>
                  </a:lnTo>
                  <a:lnTo>
                    <a:pt x="1804416" y="253779"/>
                  </a:lnTo>
                  <a:close/>
                </a:path>
              </a:pathLst>
            </a:custGeom>
            <a:solidFill>
              <a:srgbClr val="EF9045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8" name="object 18"/>
            <p:cNvSpPr/>
            <p:nvPr/>
          </p:nvSpPr>
          <p:spPr>
            <a:xfrm>
              <a:off x="4647430" y="10084759"/>
              <a:ext cx="1865630" cy="202565"/>
            </a:xfrm>
            <a:custGeom>
              <a:avLst/>
              <a:gdLst/>
              <a:ahLst/>
              <a:cxnLst/>
              <a:rect l="l" t="t" r="r" b="b"/>
              <a:pathLst>
                <a:path w="1865629" h="202565">
                  <a:moveTo>
                    <a:pt x="1770219" y="202240"/>
                  </a:moveTo>
                  <a:lnTo>
                    <a:pt x="5917" y="202240"/>
                  </a:lnTo>
                  <a:lnTo>
                    <a:pt x="0" y="42167"/>
                  </a:lnTo>
                  <a:lnTo>
                    <a:pt x="1761898" y="1874"/>
                  </a:lnTo>
                  <a:lnTo>
                    <a:pt x="1781625" y="46414"/>
                  </a:lnTo>
                  <a:lnTo>
                    <a:pt x="1789692" y="104482"/>
                  </a:lnTo>
                  <a:lnTo>
                    <a:pt x="1785747" y="161848"/>
                  </a:lnTo>
                  <a:lnTo>
                    <a:pt x="1770219" y="202240"/>
                  </a:lnTo>
                  <a:close/>
                </a:path>
                <a:path w="1865629" h="202565">
                  <a:moveTo>
                    <a:pt x="1816545" y="201469"/>
                  </a:moveTo>
                  <a:lnTo>
                    <a:pt x="1824347" y="177764"/>
                  </a:lnTo>
                  <a:lnTo>
                    <a:pt x="1829500" y="153093"/>
                  </a:lnTo>
                  <a:lnTo>
                    <a:pt x="1832179" y="127543"/>
                  </a:lnTo>
                  <a:lnTo>
                    <a:pt x="1832562" y="101203"/>
                  </a:lnTo>
                  <a:lnTo>
                    <a:pt x="1830472" y="75785"/>
                  </a:lnTo>
                  <a:lnTo>
                    <a:pt x="1825731" y="50367"/>
                  </a:lnTo>
                  <a:lnTo>
                    <a:pt x="1818518" y="25300"/>
                  </a:lnTo>
                  <a:lnTo>
                    <a:pt x="1809007" y="937"/>
                  </a:lnTo>
                  <a:lnTo>
                    <a:pt x="1844811" y="0"/>
                  </a:lnTo>
                  <a:lnTo>
                    <a:pt x="1853084" y="24217"/>
                  </a:lnTo>
                  <a:lnTo>
                    <a:pt x="1859414" y="48961"/>
                  </a:lnTo>
                  <a:lnTo>
                    <a:pt x="1863625" y="74057"/>
                  </a:lnTo>
                  <a:lnTo>
                    <a:pt x="1865539" y="99329"/>
                  </a:lnTo>
                  <a:lnTo>
                    <a:pt x="1865333" y="125142"/>
                  </a:lnTo>
                  <a:lnTo>
                    <a:pt x="1863183" y="150516"/>
                  </a:lnTo>
                  <a:lnTo>
                    <a:pt x="1858914" y="175363"/>
                  </a:lnTo>
                  <a:lnTo>
                    <a:pt x="1852348" y="199595"/>
                  </a:lnTo>
                  <a:lnTo>
                    <a:pt x="1816545" y="201469"/>
                  </a:lnTo>
                  <a:close/>
                </a:path>
              </a:pathLst>
            </a:custGeom>
            <a:solidFill>
              <a:srgbClr val="002E15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19" name="object 1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7160255" y="10034157"/>
              <a:ext cx="1621510" cy="212596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4647430" y="9587177"/>
              <a:ext cx="4137660" cy="348615"/>
            </a:xfrm>
            <a:custGeom>
              <a:avLst/>
              <a:gdLst/>
              <a:ahLst/>
              <a:cxnLst/>
              <a:rect l="l" t="t" r="r" b="b"/>
              <a:pathLst>
                <a:path w="4137659" h="348615">
                  <a:moveTo>
                    <a:pt x="4067441" y="348588"/>
                  </a:moveTo>
                  <a:lnTo>
                    <a:pt x="0" y="254881"/>
                  </a:lnTo>
                  <a:lnTo>
                    <a:pt x="9421" y="0"/>
                  </a:lnTo>
                  <a:lnTo>
                    <a:pt x="4072151" y="214588"/>
                  </a:lnTo>
                  <a:lnTo>
                    <a:pt x="4097944" y="221088"/>
                  </a:lnTo>
                  <a:lnTo>
                    <a:pt x="4118790" y="236374"/>
                  </a:lnTo>
                  <a:lnTo>
                    <a:pt x="4132569" y="258337"/>
                  </a:lnTo>
                  <a:lnTo>
                    <a:pt x="4137163" y="284868"/>
                  </a:lnTo>
                  <a:lnTo>
                    <a:pt x="4130641" y="310373"/>
                  </a:lnTo>
                  <a:lnTo>
                    <a:pt x="4115375" y="330784"/>
                  </a:lnTo>
                  <a:lnTo>
                    <a:pt x="4093572" y="344166"/>
                  </a:lnTo>
                  <a:lnTo>
                    <a:pt x="4067441" y="348588"/>
                  </a:lnTo>
                  <a:close/>
                </a:path>
              </a:pathLst>
            </a:custGeom>
            <a:solidFill>
              <a:srgbClr val="EF9045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21" name="object 21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289335" y="9744604"/>
              <a:ext cx="1494315" cy="190857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4523728" y="9586950"/>
              <a:ext cx="1989240" cy="700049"/>
            </a:xfrm>
            <a:prstGeom prst="rect">
              <a:avLst/>
            </a:prstGeom>
          </p:spPr>
        </p:pic>
      </p:grpSp>
      <p:sp>
        <p:nvSpPr>
          <p:cNvPr id="23" name="object 23"/>
          <p:cNvSpPr txBox="1">
            <a:spLocks noGrp="1"/>
          </p:cNvSpPr>
          <p:nvPr>
            <p:ph type="body" idx="1"/>
          </p:nvPr>
        </p:nvSpPr>
        <p:spPr>
          <a:xfrm>
            <a:off x="4472344" y="3263696"/>
            <a:ext cx="12223196" cy="3154069"/>
          </a:xfrm>
          <a:prstGeom prst="rect">
            <a:avLst/>
          </a:prstGeom>
        </p:spPr>
        <p:txBody>
          <a:bodyPr vert="horz" wrap="square" lIns="0" tIns="2279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95"/>
              </a:spcBef>
            </a:pPr>
            <a:r>
              <a:rPr lang="en-US" spc="140" dirty="0"/>
              <a:t>We appreciate your time spent exploring our NutriZen platform!</a:t>
            </a:r>
          </a:p>
          <a:p>
            <a:pPr marL="12700">
              <a:lnSpc>
                <a:spcPct val="100000"/>
              </a:lnSpc>
              <a:spcBef>
                <a:spcPts val="1795"/>
              </a:spcBef>
            </a:pPr>
            <a:r>
              <a:rPr lang="en-US" spc="140" dirty="0"/>
              <a:t>We hope you've gained insights into the advantages of our tailored wellness solutions and the adaptability NutriZen brings to the table.</a:t>
            </a:r>
            <a:endParaRPr sz="3700" dirty="0"/>
          </a:p>
        </p:txBody>
      </p:sp>
      <p:pic>
        <p:nvPicPr>
          <p:cNvPr id="24" name="object 24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9144000" y="6771452"/>
            <a:ext cx="4190999" cy="346487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 rot="21060000">
            <a:off x="3097854" y="2564723"/>
            <a:ext cx="8280851" cy="28517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2455"/>
              </a:lnSpc>
            </a:pPr>
            <a:r>
              <a:rPr sz="33675" i="1" spc="-3120" baseline="-1855" dirty="0">
                <a:solidFill>
                  <a:srgbClr val="F5F2E3"/>
                </a:solidFill>
                <a:latin typeface="Verdana"/>
                <a:cs typeface="Verdana"/>
              </a:rPr>
              <a:t>T</a:t>
            </a:r>
            <a:r>
              <a:rPr sz="33675" i="1" spc="-3217" baseline="-1361" dirty="0">
                <a:solidFill>
                  <a:srgbClr val="F5F2E3"/>
                </a:solidFill>
                <a:latin typeface="Verdana"/>
                <a:cs typeface="Verdana"/>
              </a:rPr>
              <a:t>h</a:t>
            </a:r>
            <a:r>
              <a:rPr sz="22450" i="1" spc="-2130" dirty="0">
                <a:solidFill>
                  <a:srgbClr val="F5F2E3"/>
                </a:solidFill>
                <a:latin typeface="Verdana"/>
                <a:cs typeface="Verdana"/>
              </a:rPr>
              <a:t>a</a:t>
            </a:r>
            <a:r>
              <a:rPr sz="22450" i="1" spc="-2160" dirty="0">
                <a:solidFill>
                  <a:srgbClr val="F5F2E3"/>
                </a:solidFill>
                <a:latin typeface="Verdana"/>
                <a:cs typeface="Verdana"/>
              </a:rPr>
              <a:t>n</a:t>
            </a:r>
            <a:r>
              <a:rPr sz="22450" i="1" spc="-1650" dirty="0">
                <a:solidFill>
                  <a:srgbClr val="F5F2E3"/>
                </a:solidFill>
                <a:latin typeface="Verdana"/>
                <a:cs typeface="Verdana"/>
              </a:rPr>
              <a:t>k</a:t>
            </a:r>
            <a:endParaRPr sz="22450" dirty="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 rot="21120000">
            <a:off x="4913411" y="5202233"/>
            <a:ext cx="6016860" cy="25666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0210"/>
              </a:lnSpc>
            </a:pPr>
            <a:r>
              <a:rPr sz="20200" i="1" spc="-819" dirty="0">
                <a:solidFill>
                  <a:srgbClr val="F5F2E3"/>
                </a:solidFill>
                <a:latin typeface="Verdana"/>
                <a:cs typeface="Verdana"/>
              </a:rPr>
              <a:t>you!</a:t>
            </a:r>
            <a:endParaRPr sz="202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772517" y="2510173"/>
            <a:ext cx="5210683" cy="7019952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753100" y="-112317"/>
            <a:ext cx="6781800" cy="1738384"/>
          </a:xfrm>
          <a:prstGeom prst="rect">
            <a:avLst/>
          </a:prstGeom>
        </p:spPr>
        <p:txBody>
          <a:bodyPr vert="horz" wrap="square" lIns="0" tIns="712430" rIns="0" bIns="0" rtlCol="0">
            <a:spAutoFit/>
          </a:bodyPr>
          <a:lstStyle/>
          <a:p>
            <a:pPr marL="12065" marR="5080" algn="ctr">
              <a:lnSpc>
                <a:spcPct val="115900"/>
              </a:lnSpc>
              <a:spcBef>
                <a:spcPts val="95"/>
              </a:spcBef>
            </a:pPr>
            <a:r>
              <a:rPr sz="6000" spc="330" dirty="0">
                <a:latin typeface="Georgia"/>
              </a:rPr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8E1B90-115D-2FEF-176C-441F285493B6}"/>
              </a:ext>
            </a:extLst>
          </p:cNvPr>
          <p:cNvSpPr txBox="1"/>
          <p:nvPr/>
        </p:nvSpPr>
        <p:spPr>
          <a:xfrm>
            <a:off x="304800" y="2171700"/>
            <a:ext cx="12467717" cy="7925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5080" indent="179070">
              <a:lnSpc>
                <a:spcPct val="100400"/>
              </a:lnSpc>
              <a:spcBef>
                <a:spcPts val="115"/>
              </a:spcBef>
            </a:pPr>
            <a:r>
              <a:rPr lang="en-US" sz="3600" b="1" u="sng" spc="75" dirty="0">
                <a:solidFill>
                  <a:srgbClr val="002E15"/>
                </a:solidFill>
                <a:latin typeface="Times New Roman"/>
                <a:cs typeface="Times New Roman"/>
              </a:rPr>
              <a:t>Introducing NutriZen: Embark on Your Wellness Journey</a:t>
            </a:r>
          </a:p>
          <a:p>
            <a:pPr marL="584200" marR="5080" indent="-571500">
              <a:lnSpc>
                <a:spcPct val="100400"/>
              </a:lnSpc>
              <a:spcBef>
                <a:spcPts val="115"/>
              </a:spcBef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endParaRPr lang="en-US" sz="3600" spc="75" dirty="0">
              <a:solidFill>
                <a:srgbClr val="002E15"/>
              </a:solidFill>
              <a:latin typeface="Times New Roman"/>
              <a:cs typeface="Times New Roman"/>
            </a:endParaRPr>
          </a:p>
          <a:p>
            <a:pPr marL="584200" marR="5080" indent="-571500">
              <a:lnSpc>
                <a:spcPct val="100400"/>
              </a:lnSpc>
              <a:spcBef>
                <a:spcPts val="115"/>
              </a:spcBef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US" sz="3600" spc="75" dirty="0">
                <a:solidFill>
                  <a:srgbClr val="002E15"/>
                </a:solidFill>
                <a:latin typeface="Times New Roman"/>
                <a:cs typeface="Times New Roman"/>
              </a:rPr>
              <a:t>Unlock a healthier, happier lifestyle with NutriZen. </a:t>
            </a:r>
          </a:p>
          <a:p>
            <a:pPr marL="584200" marR="5080" indent="-571500">
              <a:lnSpc>
                <a:spcPct val="100400"/>
              </a:lnSpc>
              <a:spcBef>
                <a:spcPts val="115"/>
              </a:spcBef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US" sz="3600" spc="75" dirty="0">
                <a:solidFill>
                  <a:srgbClr val="002E15"/>
                </a:solidFill>
                <a:latin typeface="Times New Roman"/>
                <a:cs typeface="Times New Roman"/>
              </a:rPr>
              <a:t>Our mission is to empower you with expert knowledge and personalized plans, guiding you towards optimal well-being. </a:t>
            </a:r>
          </a:p>
          <a:p>
            <a:pPr marL="584200" marR="5080" indent="-571500">
              <a:lnSpc>
                <a:spcPct val="100400"/>
              </a:lnSpc>
              <a:spcBef>
                <a:spcPts val="115"/>
              </a:spcBef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US" sz="3600" spc="75" dirty="0">
                <a:solidFill>
                  <a:srgbClr val="002E15"/>
                </a:solidFill>
                <a:latin typeface="Times New Roman"/>
                <a:cs typeface="Times New Roman"/>
              </a:rPr>
              <a:t>Our team of experienced nutritionists, fitness experts, and health enthusiasts is dedicated to providing evidence-based insights on health, diet, and nutrition.</a:t>
            </a:r>
          </a:p>
          <a:p>
            <a:pPr marL="584200" marR="5080" indent="-571500">
              <a:lnSpc>
                <a:spcPct val="100400"/>
              </a:lnSpc>
              <a:spcBef>
                <a:spcPts val="115"/>
              </a:spcBef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US" sz="3600" spc="75" dirty="0">
                <a:solidFill>
                  <a:srgbClr val="002E15"/>
                </a:solidFill>
                <a:latin typeface="Times New Roman"/>
                <a:cs typeface="Times New Roman"/>
              </a:rPr>
              <a:t>From tailored diet plans to effective workout programs and expert counseling, we're here for every step of your transformation. </a:t>
            </a:r>
          </a:p>
          <a:p>
            <a:pPr marL="584200" marR="5080" indent="-571500">
              <a:lnSpc>
                <a:spcPct val="100400"/>
              </a:lnSpc>
              <a:spcBef>
                <a:spcPts val="115"/>
              </a:spcBef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US" sz="3600" spc="75" dirty="0">
                <a:solidFill>
                  <a:srgbClr val="002E15"/>
                </a:solidFill>
                <a:latin typeface="Times New Roman"/>
                <a:cs typeface="Times New Roman"/>
              </a:rPr>
              <a:t>Join us in nurturing your body, mind, and soul for resilience and vibrancy. Discover the joy of living your best life with NutriZen.</a:t>
            </a:r>
            <a:endParaRPr lang="en-US" sz="36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B5C3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793450" y="3711080"/>
            <a:ext cx="7042784" cy="5337175"/>
          </a:xfrm>
          <a:custGeom>
            <a:avLst/>
            <a:gdLst/>
            <a:ahLst/>
            <a:cxnLst/>
            <a:rect l="l" t="t" r="r" b="b"/>
            <a:pathLst>
              <a:path w="7042784" h="5337175">
                <a:moveTo>
                  <a:pt x="6729602" y="5336737"/>
                </a:moveTo>
                <a:lnTo>
                  <a:pt x="312992" y="5336737"/>
                </a:lnTo>
                <a:lnTo>
                  <a:pt x="266839" y="5333335"/>
                </a:lnTo>
                <a:lnTo>
                  <a:pt x="222748" y="5323453"/>
                </a:lnTo>
                <a:lnTo>
                  <a:pt x="181220" y="5307582"/>
                </a:lnTo>
                <a:lnTo>
                  <a:pt x="142744" y="5286211"/>
                </a:lnTo>
                <a:lnTo>
                  <a:pt x="107810" y="5259829"/>
                </a:lnTo>
                <a:lnTo>
                  <a:pt x="76908" y="5228926"/>
                </a:lnTo>
                <a:lnTo>
                  <a:pt x="50526" y="5193992"/>
                </a:lnTo>
                <a:lnTo>
                  <a:pt x="29155" y="5155516"/>
                </a:lnTo>
                <a:lnTo>
                  <a:pt x="13283" y="5113988"/>
                </a:lnTo>
                <a:lnTo>
                  <a:pt x="3402" y="5069897"/>
                </a:lnTo>
                <a:lnTo>
                  <a:pt x="0" y="5023739"/>
                </a:lnTo>
                <a:lnTo>
                  <a:pt x="0" y="312998"/>
                </a:lnTo>
                <a:lnTo>
                  <a:pt x="3402" y="266840"/>
                </a:lnTo>
                <a:lnTo>
                  <a:pt x="13283" y="222749"/>
                </a:lnTo>
                <a:lnTo>
                  <a:pt x="29155" y="181221"/>
                </a:lnTo>
                <a:lnTo>
                  <a:pt x="50526" y="142745"/>
                </a:lnTo>
                <a:lnTo>
                  <a:pt x="76908" y="107811"/>
                </a:lnTo>
                <a:lnTo>
                  <a:pt x="107810" y="76908"/>
                </a:lnTo>
                <a:lnTo>
                  <a:pt x="142744" y="50526"/>
                </a:lnTo>
                <a:lnTo>
                  <a:pt x="181220" y="29155"/>
                </a:lnTo>
                <a:lnTo>
                  <a:pt x="222748" y="13284"/>
                </a:lnTo>
                <a:lnTo>
                  <a:pt x="266839" y="3402"/>
                </a:lnTo>
                <a:lnTo>
                  <a:pt x="313004" y="0"/>
                </a:lnTo>
                <a:lnTo>
                  <a:pt x="6729590" y="0"/>
                </a:lnTo>
                <a:lnTo>
                  <a:pt x="6775754" y="3402"/>
                </a:lnTo>
                <a:lnTo>
                  <a:pt x="6819846" y="13284"/>
                </a:lnTo>
                <a:lnTo>
                  <a:pt x="6861374" y="29155"/>
                </a:lnTo>
                <a:lnTo>
                  <a:pt x="6899850" y="50526"/>
                </a:lnTo>
                <a:lnTo>
                  <a:pt x="6934784" y="76908"/>
                </a:lnTo>
                <a:lnTo>
                  <a:pt x="6965686" y="107811"/>
                </a:lnTo>
                <a:lnTo>
                  <a:pt x="6992068" y="142745"/>
                </a:lnTo>
                <a:lnTo>
                  <a:pt x="7013439" y="181221"/>
                </a:lnTo>
                <a:lnTo>
                  <a:pt x="7029311" y="222749"/>
                </a:lnTo>
                <a:lnTo>
                  <a:pt x="7039192" y="266840"/>
                </a:lnTo>
                <a:lnTo>
                  <a:pt x="7042594" y="312998"/>
                </a:lnTo>
                <a:lnTo>
                  <a:pt x="7042594" y="5023739"/>
                </a:lnTo>
                <a:lnTo>
                  <a:pt x="7039192" y="5069897"/>
                </a:lnTo>
                <a:lnTo>
                  <a:pt x="7029311" y="5113988"/>
                </a:lnTo>
                <a:lnTo>
                  <a:pt x="7013439" y="5155516"/>
                </a:lnTo>
                <a:lnTo>
                  <a:pt x="6992068" y="5193992"/>
                </a:lnTo>
                <a:lnTo>
                  <a:pt x="6965686" y="5228926"/>
                </a:lnTo>
                <a:lnTo>
                  <a:pt x="6934784" y="5259829"/>
                </a:lnTo>
                <a:lnTo>
                  <a:pt x="6899850" y="5286211"/>
                </a:lnTo>
                <a:lnTo>
                  <a:pt x="6861374" y="5307582"/>
                </a:lnTo>
                <a:lnTo>
                  <a:pt x="6819846" y="5323453"/>
                </a:lnTo>
                <a:lnTo>
                  <a:pt x="6775754" y="5333335"/>
                </a:lnTo>
                <a:lnTo>
                  <a:pt x="6729602" y="5336737"/>
                </a:lnTo>
                <a:close/>
              </a:path>
            </a:pathLst>
          </a:custGeom>
          <a:solidFill>
            <a:srgbClr val="FFF0D4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9451954" y="3704580"/>
            <a:ext cx="7042784" cy="5337175"/>
          </a:xfrm>
          <a:custGeom>
            <a:avLst/>
            <a:gdLst/>
            <a:ahLst/>
            <a:cxnLst/>
            <a:rect l="l" t="t" r="r" b="b"/>
            <a:pathLst>
              <a:path w="7042784" h="5337175">
                <a:moveTo>
                  <a:pt x="6729600" y="5336737"/>
                </a:moveTo>
                <a:lnTo>
                  <a:pt x="312993" y="5336737"/>
                </a:lnTo>
                <a:lnTo>
                  <a:pt x="266839" y="5333335"/>
                </a:lnTo>
                <a:lnTo>
                  <a:pt x="222748" y="5323453"/>
                </a:lnTo>
                <a:lnTo>
                  <a:pt x="181219" y="5307582"/>
                </a:lnTo>
                <a:lnTo>
                  <a:pt x="142743" y="5286211"/>
                </a:lnTo>
                <a:lnTo>
                  <a:pt x="107809" y="5259829"/>
                </a:lnTo>
                <a:lnTo>
                  <a:pt x="76907" y="5228926"/>
                </a:lnTo>
                <a:lnTo>
                  <a:pt x="50525" y="5193992"/>
                </a:lnTo>
                <a:lnTo>
                  <a:pt x="29154" y="5155516"/>
                </a:lnTo>
                <a:lnTo>
                  <a:pt x="13283" y="5113988"/>
                </a:lnTo>
                <a:lnTo>
                  <a:pt x="3401" y="5069897"/>
                </a:lnTo>
                <a:lnTo>
                  <a:pt x="0" y="5023748"/>
                </a:lnTo>
                <a:lnTo>
                  <a:pt x="0" y="312989"/>
                </a:lnTo>
                <a:lnTo>
                  <a:pt x="3401" y="266840"/>
                </a:lnTo>
                <a:lnTo>
                  <a:pt x="13283" y="222749"/>
                </a:lnTo>
                <a:lnTo>
                  <a:pt x="29154" y="181221"/>
                </a:lnTo>
                <a:lnTo>
                  <a:pt x="50525" y="142745"/>
                </a:lnTo>
                <a:lnTo>
                  <a:pt x="76907" y="107811"/>
                </a:lnTo>
                <a:lnTo>
                  <a:pt x="107809" y="76908"/>
                </a:lnTo>
                <a:lnTo>
                  <a:pt x="142743" y="50526"/>
                </a:lnTo>
                <a:lnTo>
                  <a:pt x="181219" y="29155"/>
                </a:lnTo>
                <a:lnTo>
                  <a:pt x="222748" y="13284"/>
                </a:lnTo>
                <a:lnTo>
                  <a:pt x="266839" y="3402"/>
                </a:lnTo>
                <a:lnTo>
                  <a:pt x="313003" y="0"/>
                </a:lnTo>
                <a:lnTo>
                  <a:pt x="6729589" y="0"/>
                </a:lnTo>
                <a:lnTo>
                  <a:pt x="6775754" y="3402"/>
                </a:lnTo>
                <a:lnTo>
                  <a:pt x="6819845" y="13284"/>
                </a:lnTo>
                <a:lnTo>
                  <a:pt x="6861373" y="29155"/>
                </a:lnTo>
                <a:lnTo>
                  <a:pt x="6899849" y="50526"/>
                </a:lnTo>
                <a:lnTo>
                  <a:pt x="6934783" y="76908"/>
                </a:lnTo>
                <a:lnTo>
                  <a:pt x="6965686" y="107811"/>
                </a:lnTo>
                <a:lnTo>
                  <a:pt x="6992067" y="142745"/>
                </a:lnTo>
                <a:lnTo>
                  <a:pt x="7013439" y="181221"/>
                </a:lnTo>
                <a:lnTo>
                  <a:pt x="7029310" y="222749"/>
                </a:lnTo>
                <a:lnTo>
                  <a:pt x="7039192" y="266840"/>
                </a:lnTo>
                <a:lnTo>
                  <a:pt x="7042593" y="312989"/>
                </a:lnTo>
                <a:lnTo>
                  <a:pt x="7042593" y="5023748"/>
                </a:lnTo>
                <a:lnTo>
                  <a:pt x="7039192" y="5069897"/>
                </a:lnTo>
                <a:lnTo>
                  <a:pt x="7029310" y="5113988"/>
                </a:lnTo>
                <a:lnTo>
                  <a:pt x="7013439" y="5155516"/>
                </a:lnTo>
                <a:lnTo>
                  <a:pt x="6992067" y="5193992"/>
                </a:lnTo>
                <a:lnTo>
                  <a:pt x="6965686" y="5228926"/>
                </a:lnTo>
                <a:lnTo>
                  <a:pt x="6934783" y="5259829"/>
                </a:lnTo>
                <a:lnTo>
                  <a:pt x="6899849" y="5286211"/>
                </a:lnTo>
                <a:lnTo>
                  <a:pt x="6861373" y="5307582"/>
                </a:lnTo>
                <a:lnTo>
                  <a:pt x="6819845" y="5323453"/>
                </a:lnTo>
                <a:lnTo>
                  <a:pt x="6775754" y="5333335"/>
                </a:lnTo>
                <a:lnTo>
                  <a:pt x="6729600" y="5336737"/>
                </a:lnTo>
                <a:close/>
              </a:path>
            </a:pathLst>
          </a:custGeom>
          <a:solidFill>
            <a:srgbClr val="FFF0D4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678804" y="-9018"/>
            <a:ext cx="14314859" cy="1779052"/>
          </a:xfrm>
          <a:prstGeom prst="rect">
            <a:avLst/>
          </a:prstGeom>
        </p:spPr>
        <p:txBody>
          <a:bodyPr vert="horz" wrap="square" lIns="0" tIns="789851" rIns="0" bIns="0" rtlCol="0">
            <a:spAutoFit/>
          </a:bodyPr>
          <a:lstStyle/>
          <a:p>
            <a:pPr marL="12065" marR="5080" algn="ctr">
              <a:lnSpc>
                <a:spcPct val="115900"/>
              </a:lnSpc>
              <a:spcBef>
                <a:spcPts val="95"/>
              </a:spcBef>
            </a:pPr>
            <a:r>
              <a:rPr sz="6000" spc="330" dirty="0">
                <a:latin typeface="Georgia"/>
              </a:rPr>
              <a:t>NUTRIZEN PROVIDES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0905906" y="5340564"/>
            <a:ext cx="4361180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5400" b="1" spc="55" dirty="0">
                <a:solidFill>
                  <a:srgbClr val="002E15"/>
                </a:solidFill>
                <a:latin typeface="Times New Roman"/>
                <a:cs typeface="Times New Roman"/>
              </a:rPr>
              <a:t>WORKOUT</a:t>
            </a:r>
            <a:r>
              <a:rPr sz="2900" b="1" spc="85" dirty="0">
                <a:solidFill>
                  <a:srgbClr val="002E15"/>
                </a:solidFill>
                <a:latin typeface="Times New Roman"/>
                <a:cs typeface="Times New Roman"/>
              </a:rPr>
              <a:t> </a:t>
            </a:r>
            <a:r>
              <a:rPr sz="5400" b="1" spc="55" dirty="0">
                <a:solidFill>
                  <a:srgbClr val="002E15"/>
                </a:solidFill>
                <a:latin typeface="Times New Roman"/>
                <a:cs typeface="Times New Roman"/>
              </a:rPr>
              <a:t>PROGRAMS</a:t>
            </a:r>
          </a:p>
        </p:txBody>
      </p:sp>
      <p:grpSp>
        <p:nvGrpSpPr>
          <p:cNvPr id="11" name="object 11"/>
          <p:cNvGrpSpPr/>
          <p:nvPr/>
        </p:nvGrpSpPr>
        <p:grpSpPr>
          <a:xfrm>
            <a:off x="-155421" y="-94826"/>
            <a:ext cx="3191510" cy="5308600"/>
            <a:chOff x="-2801" y="2"/>
            <a:chExt cx="3191510" cy="5308600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2"/>
              <a:ext cx="1919740" cy="2849286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513836" y="2"/>
              <a:ext cx="43180" cy="3192780"/>
            </a:xfrm>
            <a:custGeom>
              <a:avLst/>
              <a:gdLst/>
              <a:ahLst/>
              <a:cxnLst/>
              <a:rect l="l" t="t" r="r" b="b"/>
              <a:pathLst>
                <a:path w="43179" h="3192780">
                  <a:moveTo>
                    <a:pt x="42668" y="3192575"/>
                  </a:moveTo>
                  <a:lnTo>
                    <a:pt x="0" y="3192575"/>
                  </a:lnTo>
                  <a:lnTo>
                    <a:pt x="16217" y="0"/>
                  </a:lnTo>
                  <a:lnTo>
                    <a:pt x="26450" y="0"/>
                  </a:lnTo>
                  <a:lnTo>
                    <a:pt x="42668" y="3192575"/>
                  </a:lnTo>
                  <a:close/>
                </a:path>
              </a:pathLst>
            </a:custGeom>
            <a:solidFill>
              <a:srgbClr val="B5C37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2801" y="171024"/>
              <a:ext cx="3191028" cy="5137351"/>
            </a:xfrm>
            <a:prstGeom prst="rect">
              <a:avLst/>
            </a:prstGeom>
          </p:spPr>
        </p:pic>
      </p:grpSp>
      <p:grpSp>
        <p:nvGrpSpPr>
          <p:cNvPr id="15" name="object 15"/>
          <p:cNvGrpSpPr/>
          <p:nvPr/>
        </p:nvGrpSpPr>
        <p:grpSpPr>
          <a:xfrm>
            <a:off x="10785105" y="6069118"/>
            <a:ext cx="7503159" cy="4218305"/>
            <a:chOff x="10785105" y="6069118"/>
            <a:chExt cx="7503159" cy="4218305"/>
          </a:xfrm>
        </p:grpSpPr>
        <p:pic>
          <p:nvPicPr>
            <p:cNvPr id="16" name="object 1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806072" y="8078094"/>
              <a:ext cx="3179065" cy="2208905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039246" y="8882095"/>
              <a:ext cx="2945891" cy="1404904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806072" y="8080256"/>
              <a:ext cx="2899188" cy="2206742"/>
            </a:xfrm>
            <a:prstGeom prst="rect">
              <a:avLst/>
            </a:prstGeom>
          </p:spPr>
        </p:pic>
        <p:sp>
          <p:nvSpPr>
            <p:cNvPr id="19" name="object 19"/>
            <p:cNvSpPr/>
            <p:nvPr/>
          </p:nvSpPr>
          <p:spPr>
            <a:xfrm>
              <a:off x="10877891" y="8038208"/>
              <a:ext cx="3050540" cy="2249170"/>
            </a:xfrm>
            <a:custGeom>
              <a:avLst/>
              <a:gdLst/>
              <a:ahLst/>
              <a:cxnLst/>
              <a:rect l="l" t="t" r="r" b="b"/>
              <a:pathLst>
                <a:path w="3050540" h="2249170">
                  <a:moveTo>
                    <a:pt x="1412247" y="836348"/>
                  </a:moveTo>
                  <a:lnTo>
                    <a:pt x="1398656" y="833609"/>
                  </a:lnTo>
                  <a:lnTo>
                    <a:pt x="1387568" y="826136"/>
                  </a:lnTo>
                  <a:lnTo>
                    <a:pt x="1380098" y="815044"/>
                  </a:lnTo>
                  <a:lnTo>
                    <a:pt x="1377361" y="801448"/>
                  </a:lnTo>
                  <a:lnTo>
                    <a:pt x="1380098" y="781881"/>
                  </a:lnTo>
                  <a:lnTo>
                    <a:pt x="1387568" y="757654"/>
                  </a:lnTo>
                  <a:lnTo>
                    <a:pt x="1398656" y="737045"/>
                  </a:lnTo>
                  <a:lnTo>
                    <a:pt x="1412247" y="728335"/>
                  </a:lnTo>
                  <a:lnTo>
                    <a:pt x="1425837" y="737045"/>
                  </a:lnTo>
                  <a:lnTo>
                    <a:pt x="1436925" y="757654"/>
                  </a:lnTo>
                  <a:lnTo>
                    <a:pt x="1444321" y="781640"/>
                  </a:lnTo>
                  <a:lnTo>
                    <a:pt x="1429527" y="793195"/>
                  </a:lnTo>
                  <a:lnTo>
                    <a:pt x="1422068" y="804859"/>
                  </a:lnTo>
                  <a:lnTo>
                    <a:pt x="1419742" y="818029"/>
                  </a:lnTo>
                  <a:lnTo>
                    <a:pt x="1422520" y="831113"/>
                  </a:lnTo>
                  <a:lnTo>
                    <a:pt x="1424433" y="833892"/>
                  </a:lnTo>
                  <a:lnTo>
                    <a:pt x="1412247" y="836348"/>
                  </a:lnTo>
                  <a:close/>
                </a:path>
                <a:path w="3050540" h="2249170">
                  <a:moveTo>
                    <a:pt x="1455196" y="852311"/>
                  </a:moveTo>
                  <a:lnTo>
                    <a:pt x="1442032" y="849984"/>
                  </a:lnTo>
                  <a:lnTo>
                    <a:pt x="1430372" y="842522"/>
                  </a:lnTo>
                  <a:lnTo>
                    <a:pt x="1424433" y="833892"/>
                  </a:lnTo>
                  <a:lnTo>
                    <a:pt x="1425837" y="833609"/>
                  </a:lnTo>
                  <a:lnTo>
                    <a:pt x="1436925" y="826136"/>
                  </a:lnTo>
                  <a:lnTo>
                    <a:pt x="1444395" y="815044"/>
                  </a:lnTo>
                  <a:lnTo>
                    <a:pt x="1447133" y="801448"/>
                  </a:lnTo>
                  <a:lnTo>
                    <a:pt x="1444395" y="781881"/>
                  </a:lnTo>
                  <a:lnTo>
                    <a:pt x="1444321" y="781640"/>
                  </a:lnTo>
                  <a:lnTo>
                    <a:pt x="1445083" y="781045"/>
                  </a:lnTo>
                  <a:lnTo>
                    <a:pt x="1467296" y="768816"/>
                  </a:lnTo>
                  <a:lnTo>
                    <a:pt x="1489594" y="761692"/>
                  </a:lnTo>
                  <a:lnTo>
                    <a:pt x="1505406" y="764859"/>
                  </a:lnTo>
                  <a:lnTo>
                    <a:pt x="1509106" y="780563"/>
                  </a:lnTo>
                  <a:lnTo>
                    <a:pt x="1502750" y="803097"/>
                  </a:lnTo>
                  <a:lnTo>
                    <a:pt x="1491291" y="825717"/>
                  </a:lnTo>
                  <a:lnTo>
                    <a:pt x="1479680" y="841677"/>
                  </a:lnTo>
                  <a:lnTo>
                    <a:pt x="1468276" y="849531"/>
                  </a:lnTo>
                  <a:lnTo>
                    <a:pt x="1455196" y="852311"/>
                  </a:lnTo>
                  <a:close/>
                </a:path>
                <a:path w="3050540" h="2249170">
                  <a:moveTo>
                    <a:pt x="2039934" y="296034"/>
                  </a:moveTo>
                  <a:lnTo>
                    <a:pt x="2007846" y="264726"/>
                  </a:lnTo>
                  <a:lnTo>
                    <a:pt x="1996412" y="217560"/>
                  </a:lnTo>
                  <a:lnTo>
                    <a:pt x="2002255" y="202507"/>
                  </a:lnTo>
                  <a:lnTo>
                    <a:pt x="2018340" y="201527"/>
                  </a:lnTo>
                  <a:lnTo>
                    <a:pt x="2039439" y="211629"/>
                  </a:lnTo>
                  <a:lnTo>
                    <a:pt x="2059745" y="226789"/>
                  </a:lnTo>
                  <a:lnTo>
                    <a:pt x="2073456" y="240980"/>
                  </a:lnTo>
                  <a:lnTo>
                    <a:pt x="2079257" y="253550"/>
                  </a:lnTo>
                  <a:lnTo>
                    <a:pt x="2079765" y="266911"/>
                  </a:lnTo>
                  <a:lnTo>
                    <a:pt x="2075219" y="279493"/>
                  </a:lnTo>
                  <a:lnTo>
                    <a:pt x="2065855" y="289722"/>
                  </a:lnTo>
                  <a:lnTo>
                    <a:pt x="2053290" y="295526"/>
                  </a:lnTo>
                  <a:lnTo>
                    <a:pt x="2039934" y="296034"/>
                  </a:lnTo>
                  <a:close/>
                </a:path>
                <a:path w="3050540" h="2249170">
                  <a:moveTo>
                    <a:pt x="1743566" y="534667"/>
                  </a:moveTo>
                  <a:lnTo>
                    <a:pt x="1730462" y="530162"/>
                  </a:lnTo>
                  <a:lnTo>
                    <a:pt x="1720447" y="521287"/>
                  </a:lnTo>
                  <a:lnTo>
                    <a:pt x="1714487" y="509306"/>
                  </a:lnTo>
                  <a:lnTo>
                    <a:pt x="1713552" y="495479"/>
                  </a:lnTo>
                  <a:lnTo>
                    <a:pt x="1718056" y="482370"/>
                  </a:lnTo>
                  <a:lnTo>
                    <a:pt x="1726927" y="472350"/>
                  </a:lnTo>
                  <a:lnTo>
                    <a:pt x="1738904" y="466389"/>
                  </a:lnTo>
                  <a:lnTo>
                    <a:pt x="1752726" y="465453"/>
                  </a:lnTo>
                  <a:lnTo>
                    <a:pt x="1771737" y="470751"/>
                  </a:lnTo>
                  <a:lnTo>
                    <a:pt x="1794750" y="481368"/>
                  </a:lnTo>
                  <a:lnTo>
                    <a:pt x="1813706" y="495092"/>
                  </a:lnTo>
                  <a:lnTo>
                    <a:pt x="1820549" y="509711"/>
                  </a:lnTo>
                  <a:lnTo>
                    <a:pt x="1810128" y="522028"/>
                  </a:lnTo>
                  <a:lnTo>
                    <a:pt x="1788245" y="530305"/>
                  </a:lnTo>
                  <a:lnTo>
                    <a:pt x="1763268" y="534524"/>
                  </a:lnTo>
                  <a:lnTo>
                    <a:pt x="1743566" y="534667"/>
                  </a:lnTo>
                  <a:close/>
                </a:path>
                <a:path w="3050540" h="2249170">
                  <a:moveTo>
                    <a:pt x="1766313" y="786746"/>
                  </a:moveTo>
                  <a:lnTo>
                    <a:pt x="1723936" y="763156"/>
                  </a:lnTo>
                  <a:lnTo>
                    <a:pt x="1702346" y="723851"/>
                  </a:lnTo>
                  <a:lnTo>
                    <a:pt x="1706384" y="711101"/>
                  </a:lnTo>
                  <a:lnTo>
                    <a:pt x="1715306" y="700520"/>
                  </a:lnTo>
                  <a:lnTo>
                    <a:pt x="1727637" y="694238"/>
                  </a:lnTo>
                  <a:lnTo>
                    <a:pt x="1740967" y="693209"/>
                  </a:lnTo>
                  <a:lnTo>
                    <a:pt x="1753712" y="697248"/>
                  </a:lnTo>
                  <a:lnTo>
                    <a:pt x="1764289" y="706174"/>
                  </a:lnTo>
                  <a:lnTo>
                    <a:pt x="1774274" y="723191"/>
                  </a:lnTo>
                  <a:lnTo>
                    <a:pt x="1783454" y="746825"/>
                  </a:lnTo>
                  <a:lnTo>
                    <a:pt x="1787567" y="769874"/>
                  </a:lnTo>
                  <a:lnTo>
                    <a:pt x="1782350" y="785136"/>
                  </a:lnTo>
                  <a:lnTo>
                    <a:pt x="1766313" y="786746"/>
                  </a:lnTo>
                  <a:close/>
                </a:path>
                <a:path w="3050540" h="2249170">
                  <a:moveTo>
                    <a:pt x="2319478" y="135535"/>
                  </a:moveTo>
                  <a:lnTo>
                    <a:pt x="2305704" y="134073"/>
                  </a:lnTo>
                  <a:lnTo>
                    <a:pt x="2293572" y="127385"/>
                  </a:lnTo>
                  <a:lnTo>
                    <a:pt x="2285240" y="116932"/>
                  </a:lnTo>
                  <a:lnTo>
                    <a:pt x="2281440" y="104115"/>
                  </a:lnTo>
                  <a:lnTo>
                    <a:pt x="2282901" y="90335"/>
                  </a:lnTo>
                  <a:lnTo>
                    <a:pt x="2291346" y="72502"/>
                  </a:lnTo>
                  <a:lnTo>
                    <a:pt x="2305728" y="51634"/>
                  </a:lnTo>
                  <a:lnTo>
                    <a:pt x="2322486" y="35299"/>
                  </a:lnTo>
                  <a:lnTo>
                    <a:pt x="2338056" y="31065"/>
                  </a:lnTo>
                  <a:lnTo>
                    <a:pt x="2348402" y="43449"/>
                  </a:lnTo>
                  <a:lnTo>
                    <a:pt x="2352803" y="66435"/>
                  </a:lnTo>
                  <a:lnTo>
                    <a:pt x="2352673" y="91785"/>
                  </a:lnTo>
                  <a:lnTo>
                    <a:pt x="2349425" y="111262"/>
                  </a:lnTo>
                  <a:lnTo>
                    <a:pt x="2342740" y="123398"/>
                  </a:lnTo>
                  <a:lnTo>
                    <a:pt x="2332291" y="131733"/>
                  </a:lnTo>
                  <a:lnTo>
                    <a:pt x="2319478" y="135535"/>
                  </a:lnTo>
                  <a:close/>
                </a:path>
                <a:path w="3050540" h="2249170">
                  <a:moveTo>
                    <a:pt x="1904550" y="168810"/>
                  </a:moveTo>
                  <a:lnTo>
                    <a:pt x="1890776" y="167347"/>
                  </a:lnTo>
                  <a:lnTo>
                    <a:pt x="1878653" y="160660"/>
                  </a:lnTo>
                  <a:lnTo>
                    <a:pt x="1870336" y="150206"/>
                  </a:lnTo>
                  <a:lnTo>
                    <a:pt x="1866539" y="137389"/>
                  </a:lnTo>
                  <a:lnTo>
                    <a:pt x="1867973" y="123610"/>
                  </a:lnTo>
                  <a:lnTo>
                    <a:pt x="1876417" y="105776"/>
                  </a:lnTo>
                  <a:lnTo>
                    <a:pt x="1890800" y="84908"/>
                  </a:lnTo>
                  <a:lnTo>
                    <a:pt x="1907558" y="68574"/>
                  </a:lnTo>
                  <a:lnTo>
                    <a:pt x="1923128" y="64339"/>
                  </a:lnTo>
                  <a:lnTo>
                    <a:pt x="1933474" y="76724"/>
                  </a:lnTo>
                  <a:lnTo>
                    <a:pt x="1937875" y="99710"/>
                  </a:lnTo>
                  <a:lnTo>
                    <a:pt x="1937745" y="125060"/>
                  </a:lnTo>
                  <a:lnTo>
                    <a:pt x="1934497" y="144536"/>
                  </a:lnTo>
                  <a:lnTo>
                    <a:pt x="1927811" y="156673"/>
                  </a:lnTo>
                  <a:lnTo>
                    <a:pt x="1917362" y="165008"/>
                  </a:lnTo>
                  <a:lnTo>
                    <a:pt x="1904550" y="168810"/>
                  </a:lnTo>
                  <a:close/>
                </a:path>
                <a:path w="3050540" h="2249170">
                  <a:moveTo>
                    <a:pt x="1258736" y="295896"/>
                  </a:moveTo>
                  <a:close/>
                </a:path>
                <a:path w="3050540" h="2249170">
                  <a:moveTo>
                    <a:pt x="1248867" y="401545"/>
                  </a:moveTo>
                  <a:lnTo>
                    <a:pt x="1235024" y="401244"/>
                  </a:lnTo>
                  <a:lnTo>
                    <a:pt x="1222388" y="395584"/>
                  </a:lnTo>
                  <a:lnTo>
                    <a:pt x="1213212" y="385842"/>
                  </a:lnTo>
                  <a:lnTo>
                    <a:pt x="1208348" y="373370"/>
                  </a:lnTo>
                  <a:lnTo>
                    <a:pt x="1208648" y="359521"/>
                  </a:lnTo>
                  <a:lnTo>
                    <a:pt x="1215615" y="341062"/>
                  </a:lnTo>
                  <a:lnTo>
                    <a:pt x="1228235" y="319081"/>
                  </a:lnTo>
                  <a:lnTo>
                    <a:pt x="1243583" y="301414"/>
                  </a:lnTo>
                  <a:lnTo>
                    <a:pt x="1258736" y="295896"/>
                  </a:lnTo>
                  <a:lnTo>
                    <a:pt x="1270053" y="307375"/>
                  </a:lnTo>
                  <a:lnTo>
                    <a:pt x="1276333" y="329918"/>
                  </a:lnTo>
                  <a:lnTo>
                    <a:pt x="1278313" y="355191"/>
                  </a:lnTo>
                  <a:lnTo>
                    <a:pt x="1276731" y="374858"/>
                  </a:lnTo>
                  <a:lnTo>
                    <a:pt x="1271073" y="387499"/>
                  </a:lnTo>
                  <a:lnTo>
                    <a:pt x="1261334" y="396679"/>
                  </a:lnTo>
                  <a:lnTo>
                    <a:pt x="1248867" y="401545"/>
                  </a:lnTo>
                  <a:close/>
                </a:path>
                <a:path w="3050540" h="2249170">
                  <a:moveTo>
                    <a:pt x="1212699" y="193198"/>
                  </a:moveTo>
                  <a:lnTo>
                    <a:pt x="1199529" y="190817"/>
                  </a:lnTo>
                  <a:lnTo>
                    <a:pt x="1188222" y="183671"/>
                  </a:lnTo>
                  <a:lnTo>
                    <a:pt x="1180259" y="172352"/>
                  </a:lnTo>
                  <a:lnTo>
                    <a:pt x="1177285" y="158792"/>
                  </a:lnTo>
                  <a:lnTo>
                    <a:pt x="1179666" y="145617"/>
                  </a:lnTo>
                  <a:lnTo>
                    <a:pt x="1186809" y="134305"/>
                  </a:lnTo>
                  <a:lnTo>
                    <a:pt x="1198124" y="126339"/>
                  </a:lnTo>
                  <a:lnTo>
                    <a:pt x="1217139" y="120996"/>
                  </a:lnTo>
                  <a:lnTo>
                    <a:pt x="1242324" y="118102"/>
                  </a:lnTo>
                  <a:lnTo>
                    <a:pt x="1265645" y="119960"/>
                  </a:lnTo>
                  <a:lnTo>
                    <a:pt x="1279070" y="128874"/>
                  </a:lnTo>
                  <a:lnTo>
                    <a:pt x="1276582" y="144830"/>
                  </a:lnTo>
                  <a:lnTo>
                    <a:pt x="1262187" y="163277"/>
                  </a:lnTo>
                  <a:lnTo>
                    <a:pt x="1243030" y="179861"/>
                  </a:lnTo>
                  <a:lnTo>
                    <a:pt x="1226253" y="190224"/>
                  </a:lnTo>
                  <a:lnTo>
                    <a:pt x="1212699" y="193198"/>
                  </a:lnTo>
                  <a:close/>
                </a:path>
                <a:path w="3050540" h="2249170">
                  <a:moveTo>
                    <a:pt x="617576" y="157047"/>
                  </a:moveTo>
                  <a:lnTo>
                    <a:pt x="604922" y="152696"/>
                  </a:lnTo>
                  <a:lnTo>
                    <a:pt x="594538" y="143496"/>
                  </a:lnTo>
                  <a:lnTo>
                    <a:pt x="588542" y="131016"/>
                  </a:lnTo>
                  <a:lnTo>
                    <a:pt x="587839" y="117647"/>
                  </a:lnTo>
                  <a:lnTo>
                    <a:pt x="592191" y="104984"/>
                  </a:lnTo>
                  <a:lnTo>
                    <a:pt x="601360" y="94624"/>
                  </a:lnTo>
                  <a:lnTo>
                    <a:pt x="618587" y="85050"/>
                  </a:lnTo>
                  <a:lnTo>
                    <a:pt x="642409" y="76419"/>
                  </a:lnTo>
                  <a:lnTo>
                    <a:pt x="665538" y="72846"/>
                  </a:lnTo>
                  <a:lnTo>
                    <a:pt x="680681" y="78442"/>
                  </a:lnTo>
                  <a:lnTo>
                    <a:pt x="681926" y="94544"/>
                  </a:lnTo>
                  <a:lnTo>
                    <a:pt x="672171" y="115819"/>
                  </a:lnTo>
                  <a:lnTo>
                    <a:pt x="657349" y="136375"/>
                  </a:lnTo>
                  <a:lnTo>
                    <a:pt x="643392" y="150320"/>
                  </a:lnTo>
                  <a:lnTo>
                    <a:pt x="630926" y="156328"/>
                  </a:lnTo>
                  <a:lnTo>
                    <a:pt x="617576" y="157047"/>
                  </a:lnTo>
                  <a:close/>
                </a:path>
                <a:path w="3050540" h="2249170">
                  <a:moveTo>
                    <a:pt x="2744624" y="1749255"/>
                  </a:moveTo>
                  <a:lnTo>
                    <a:pt x="2695637" y="1718472"/>
                  </a:lnTo>
                  <a:lnTo>
                    <a:pt x="2679315" y="1683809"/>
                  </a:lnTo>
                  <a:lnTo>
                    <a:pt x="2692904" y="1675090"/>
                  </a:lnTo>
                  <a:lnTo>
                    <a:pt x="2716255" y="1673622"/>
                  </a:lnTo>
                  <a:lnTo>
                    <a:pt x="2741373" y="1676954"/>
                  </a:lnTo>
                  <a:lnTo>
                    <a:pt x="2760261" y="1682639"/>
                  </a:lnTo>
                  <a:lnTo>
                    <a:pt x="2771473" y="1690810"/>
                  </a:lnTo>
                  <a:lnTo>
                    <a:pt x="2778435" y="1702241"/>
                  </a:lnTo>
                  <a:lnTo>
                    <a:pt x="2780597" y="1715439"/>
                  </a:lnTo>
                  <a:lnTo>
                    <a:pt x="2777411" y="1728911"/>
                  </a:lnTo>
                  <a:lnTo>
                    <a:pt x="2769243" y="1740128"/>
                  </a:lnTo>
                  <a:lnTo>
                    <a:pt x="2757817" y="1747092"/>
                  </a:lnTo>
                  <a:lnTo>
                    <a:pt x="2744624" y="1749255"/>
                  </a:lnTo>
                  <a:close/>
                </a:path>
                <a:path w="3050540" h="2249170">
                  <a:moveTo>
                    <a:pt x="2683731" y="1903902"/>
                  </a:moveTo>
                  <a:lnTo>
                    <a:pt x="2670667" y="1901027"/>
                  </a:lnTo>
                  <a:lnTo>
                    <a:pt x="2659636" y="1893461"/>
                  </a:lnTo>
                  <a:lnTo>
                    <a:pt x="2652095" y="1881831"/>
                  </a:lnTo>
                  <a:lnTo>
                    <a:pt x="2649652" y="1868182"/>
                  </a:lnTo>
                  <a:lnTo>
                    <a:pt x="2652525" y="1855112"/>
                  </a:lnTo>
                  <a:lnTo>
                    <a:pt x="2660088" y="1844077"/>
                  </a:lnTo>
                  <a:lnTo>
                    <a:pt x="2671714" y="1836534"/>
                  </a:lnTo>
                  <a:lnTo>
                    <a:pt x="2690910" y="1831886"/>
                  </a:lnTo>
                  <a:lnTo>
                    <a:pt x="2716190" y="1829913"/>
                  </a:lnTo>
                  <a:lnTo>
                    <a:pt x="2739437" y="1832631"/>
                  </a:lnTo>
                  <a:lnTo>
                    <a:pt x="2752530" y="1842058"/>
                  </a:lnTo>
                  <a:lnTo>
                    <a:pt x="2749421" y="1857910"/>
                  </a:lnTo>
                  <a:lnTo>
                    <a:pt x="2734332" y="1875828"/>
                  </a:lnTo>
                  <a:lnTo>
                    <a:pt x="2714553" y="1891711"/>
                  </a:lnTo>
                  <a:lnTo>
                    <a:pt x="2697375" y="1901458"/>
                  </a:lnTo>
                  <a:lnTo>
                    <a:pt x="2683731" y="1903902"/>
                  </a:lnTo>
                  <a:close/>
                </a:path>
                <a:path w="3050540" h="2249170">
                  <a:moveTo>
                    <a:pt x="2660020" y="2027456"/>
                  </a:moveTo>
                  <a:lnTo>
                    <a:pt x="2615715" y="2020259"/>
                  </a:lnTo>
                  <a:lnTo>
                    <a:pt x="2594109" y="1988299"/>
                  </a:lnTo>
                  <a:lnTo>
                    <a:pt x="2596745" y="1974701"/>
                  </a:lnTo>
                  <a:lnTo>
                    <a:pt x="2604454" y="1963191"/>
                  </a:lnTo>
                  <a:lnTo>
                    <a:pt x="2615593" y="1955781"/>
                  </a:lnTo>
                  <a:lnTo>
                    <a:pt x="2628692" y="1953087"/>
                  </a:lnTo>
                  <a:lnTo>
                    <a:pt x="2642285" y="1955724"/>
                  </a:lnTo>
                  <a:lnTo>
                    <a:pt x="2659303" y="1965711"/>
                  </a:lnTo>
                  <a:lnTo>
                    <a:pt x="2678836" y="1981858"/>
                  </a:lnTo>
                  <a:lnTo>
                    <a:pt x="2693655" y="1999967"/>
                  </a:lnTo>
                  <a:lnTo>
                    <a:pt x="2696531" y="2015839"/>
                  </a:lnTo>
                  <a:lnTo>
                    <a:pt x="2683300" y="2025066"/>
                  </a:lnTo>
                  <a:lnTo>
                    <a:pt x="2660020" y="2027456"/>
                  </a:lnTo>
                  <a:close/>
                </a:path>
                <a:path w="3050540" h="2249170">
                  <a:moveTo>
                    <a:pt x="2670082" y="1550966"/>
                  </a:moveTo>
                  <a:lnTo>
                    <a:pt x="2657698" y="1545885"/>
                  </a:lnTo>
                  <a:lnTo>
                    <a:pt x="2648116" y="1536539"/>
                  </a:lnTo>
                  <a:lnTo>
                    <a:pt x="2642675" y="1523805"/>
                  </a:lnTo>
                  <a:lnTo>
                    <a:pt x="2641396" y="1504078"/>
                  </a:lnTo>
                  <a:lnTo>
                    <a:pt x="2643795" y="1478824"/>
                  </a:lnTo>
                  <a:lnTo>
                    <a:pt x="2650458" y="1456386"/>
                  </a:lnTo>
                  <a:lnTo>
                    <a:pt x="2661969" y="1445103"/>
                  </a:lnTo>
                  <a:lnTo>
                    <a:pt x="2677024" y="1450882"/>
                  </a:lnTo>
                  <a:lnTo>
                    <a:pt x="2692072" y="1468816"/>
                  </a:lnTo>
                  <a:lnTo>
                    <a:pt x="2704331" y="1491027"/>
                  </a:lnTo>
                  <a:lnTo>
                    <a:pt x="2711018" y="1509637"/>
                  </a:lnTo>
                  <a:lnTo>
                    <a:pt x="2711078" y="1523488"/>
                  </a:lnTo>
                  <a:lnTo>
                    <a:pt x="2705999" y="1535877"/>
                  </a:lnTo>
                  <a:lnTo>
                    <a:pt x="2696656" y="1545463"/>
                  </a:lnTo>
                  <a:lnTo>
                    <a:pt x="2683927" y="1550905"/>
                  </a:lnTo>
                  <a:lnTo>
                    <a:pt x="2670082" y="1550966"/>
                  </a:lnTo>
                  <a:close/>
                </a:path>
                <a:path w="3050540" h="2249170">
                  <a:moveTo>
                    <a:pt x="1618918" y="1592826"/>
                  </a:moveTo>
                  <a:lnTo>
                    <a:pt x="1569932" y="1562043"/>
                  </a:lnTo>
                  <a:lnTo>
                    <a:pt x="1553610" y="1527379"/>
                  </a:lnTo>
                  <a:lnTo>
                    <a:pt x="1567198" y="1518661"/>
                  </a:lnTo>
                  <a:lnTo>
                    <a:pt x="1590550" y="1517192"/>
                  </a:lnTo>
                  <a:lnTo>
                    <a:pt x="1615668" y="1520525"/>
                  </a:lnTo>
                  <a:lnTo>
                    <a:pt x="1634555" y="1526210"/>
                  </a:lnTo>
                  <a:lnTo>
                    <a:pt x="1645768" y="1534381"/>
                  </a:lnTo>
                  <a:lnTo>
                    <a:pt x="1652729" y="1545812"/>
                  </a:lnTo>
                  <a:lnTo>
                    <a:pt x="1654891" y="1559010"/>
                  </a:lnTo>
                  <a:lnTo>
                    <a:pt x="1651706" y="1572482"/>
                  </a:lnTo>
                  <a:lnTo>
                    <a:pt x="1643538" y="1583699"/>
                  </a:lnTo>
                  <a:lnTo>
                    <a:pt x="1632111" y="1590663"/>
                  </a:lnTo>
                  <a:lnTo>
                    <a:pt x="1618918" y="1592826"/>
                  </a:lnTo>
                  <a:close/>
                </a:path>
                <a:path w="3050540" h="2249170">
                  <a:moveTo>
                    <a:pt x="1881737" y="2127617"/>
                  </a:moveTo>
                  <a:lnTo>
                    <a:pt x="1869353" y="2122535"/>
                  </a:lnTo>
                  <a:lnTo>
                    <a:pt x="1859771" y="2113189"/>
                  </a:lnTo>
                  <a:lnTo>
                    <a:pt x="1854330" y="2100455"/>
                  </a:lnTo>
                  <a:lnTo>
                    <a:pt x="1853051" y="2080728"/>
                  </a:lnTo>
                  <a:lnTo>
                    <a:pt x="1855451" y="2055475"/>
                  </a:lnTo>
                  <a:lnTo>
                    <a:pt x="1862114" y="2033036"/>
                  </a:lnTo>
                  <a:lnTo>
                    <a:pt x="1873625" y="2021753"/>
                  </a:lnTo>
                  <a:lnTo>
                    <a:pt x="1888716" y="2027541"/>
                  </a:lnTo>
                  <a:lnTo>
                    <a:pt x="1903777" y="2045491"/>
                  </a:lnTo>
                  <a:lnTo>
                    <a:pt x="1916023" y="2067705"/>
                  </a:lnTo>
                  <a:lnTo>
                    <a:pt x="1922673" y="2086288"/>
                  </a:lnTo>
                  <a:lnTo>
                    <a:pt x="1922734" y="2100138"/>
                  </a:lnTo>
                  <a:lnTo>
                    <a:pt x="1917655" y="2112527"/>
                  </a:lnTo>
                  <a:lnTo>
                    <a:pt x="1908312" y="2122113"/>
                  </a:lnTo>
                  <a:lnTo>
                    <a:pt x="1895583" y="2127556"/>
                  </a:lnTo>
                  <a:lnTo>
                    <a:pt x="1881737" y="2127617"/>
                  </a:lnTo>
                  <a:close/>
                </a:path>
                <a:path w="3050540" h="2249170">
                  <a:moveTo>
                    <a:pt x="195746" y="1282702"/>
                  </a:moveTo>
                  <a:lnTo>
                    <a:pt x="151415" y="1275481"/>
                  </a:lnTo>
                  <a:lnTo>
                    <a:pt x="129810" y="1243521"/>
                  </a:lnTo>
                  <a:lnTo>
                    <a:pt x="132446" y="1229923"/>
                  </a:lnTo>
                  <a:lnTo>
                    <a:pt x="140155" y="1218413"/>
                  </a:lnTo>
                  <a:lnTo>
                    <a:pt x="151294" y="1211003"/>
                  </a:lnTo>
                  <a:lnTo>
                    <a:pt x="164393" y="1208309"/>
                  </a:lnTo>
                  <a:lnTo>
                    <a:pt x="177986" y="1210946"/>
                  </a:lnTo>
                  <a:lnTo>
                    <a:pt x="195004" y="1220933"/>
                  </a:lnTo>
                  <a:lnTo>
                    <a:pt x="214537" y="1237080"/>
                  </a:lnTo>
                  <a:lnTo>
                    <a:pt x="229356" y="1255189"/>
                  </a:lnTo>
                  <a:lnTo>
                    <a:pt x="232231" y="1271061"/>
                  </a:lnTo>
                  <a:lnTo>
                    <a:pt x="219010" y="1280297"/>
                  </a:lnTo>
                  <a:lnTo>
                    <a:pt x="195746" y="1282702"/>
                  </a:lnTo>
                  <a:close/>
                </a:path>
                <a:path w="3050540" h="2249170">
                  <a:moveTo>
                    <a:pt x="1953455" y="1967340"/>
                  </a:moveTo>
                  <a:lnTo>
                    <a:pt x="1906115" y="1934074"/>
                  </a:lnTo>
                  <a:lnTo>
                    <a:pt x="1891620" y="1898598"/>
                  </a:lnTo>
                  <a:lnTo>
                    <a:pt x="1905646" y="1890594"/>
                  </a:lnTo>
                  <a:lnTo>
                    <a:pt x="1929040" y="1890321"/>
                  </a:lnTo>
                  <a:lnTo>
                    <a:pt x="1953943" y="1894934"/>
                  </a:lnTo>
                  <a:lnTo>
                    <a:pt x="1972501" y="1901588"/>
                  </a:lnTo>
                  <a:lnTo>
                    <a:pt x="1983274" y="1910330"/>
                  </a:lnTo>
                  <a:lnTo>
                    <a:pt x="1989643" y="1922100"/>
                  </a:lnTo>
                  <a:lnTo>
                    <a:pt x="1991128" y="1935394"/>
                  </a:lnTo>
                  <a:lnTo>
                    <a:pt x="1987248" y="1948705"/>
                  </a:lnTo>
                  <a:lnTo>
                    <a:pt x="1978509" y="1959482"/>
                  </a:lnTo>
                  <a:lnTo>
                    <a:pt x="1966743" y="1965854"/>
                  </a:lnTo>
                  <a:lnTo>
                    <a:pt x="1953455" y="1967340"/>
                  </a:lnTo>
                  <a:close/>
                </a:path>
                <a:path w="3050540" h="2249170">
                  <a:moveTo>
                    <a:pt x="1736875" y="2024613"/>
                  </a:moveTo>
                  <a:lnTo>
                    <a:pt x="1723726" y="2020297"/>
                  </a:lnTo>
                  <a:lnTo>
                    <a:pt x="1713593" y="2011582"/>
                  </a:lnTo>
                  <a:lnTo>
                    <a:pt x="1707467" y="1999700"/>
                  </a:lnTo>
                  <a:lnTo>
                    <a:pt x="1706341" y="1985879"/>
                  </a:lnTo>
                  <a:lnTo>
                    <a:pt x="1711356" y="1966796"/>
                  </a:lnTo>
                  <a:lnTo>
                    <a:pt x="1721608" y="1943612"/>
                  </a:lnTo>
                  <a:lnTo>
                    <a:pt x="1735027" y="1924437"/>
                  </a:lnTo>
                  <a:lnTo>
                    <a:pt x="1749543" y="1917380"/>
                  </a:lnTo>
                  <a:lnTo>
                    <a:pt x="1762018" y="1927635"/>
                  </a:lnTo>
                  <a:lnTo>
                    <a:pt x="1770607" y="1949412"/>
                  </a:lnTo>
                  <a:lnTo>
                    <a:pt x="1775177" y="1974344"/>
                  </a:lnTo>
                  <a:lnTo>
                    <a:pt x="1775593" y="1994068"/>
                  </a:lnTo>
                  <a:lnTo>
                    <a:pt x="1771279" y="2007221"/>
                  </a:lnTo>
                  <a:lnTo>
                    <a:pt x="1762568" y="2017358"/>
                  </a:lnTo>
                  <a:lnTo>
                    <a:pt x="1750690" y="2023487"/>
                  </a:lnTo>
                  <a:lnTo>
                    <a:pt x="1736875" y="2024613"/>
                  </a:lnTo>
                  <a:close/>
                </a:path>
                <a:path w="3050540" h="2249170">
                  <a:moveTo>
                    <a:pt x="1372034" y="382657"/>
                  </a:moveTo>
                  <a:lnTo>
                    <a:pt x="1353252" y="376596"/>
                  </a:lnTo>
                  <a:lnTo>
                    <a:pt x="1330676" y="365069"/>
                  </a:lnTo>
                  <a:lnTo>
                    <a:pt x="1312278" y="350606"/>
                  </a:lnTo>
                  <a:lnTo>
                    <a:pt x="1306030" y="335735"/>
                  </a:lnTo>
                  <a:lnTo>
                    <a:pt x="1316914" y="323814"/>
                  </a:lnTo>
                  <a:lnTo>
                    <a:pt x="1339113" y="316409"/>
                  </a:lnTo>
                  <a:lnTo>
                    <a:pt x="1364260" y="313207"/>
                  </a:lnTo>
                  <a:lnTo>
                    <a:pt x="1383987" y="313898"/>
                  </a:lnTo>
                  <a:lnTo>
                    <a:pt x="1396892" y="318934"/>
                  </a:lnTo>
                  <a:lnTo>
                    <a:pt x="1406538" y="328204"/>
                  </a:lnTo>
                  <a:lnTo>
                    <a:pt x="1412006" y="340411"/>
                  </a:lnTo>
                  <a:lnTo>
                    <a:pt x="1412377" y="354257"/>
                  </a:lnTo>
                  <a:lnTo>
                    <a:pt x="1407343" y="367166"/>
                  </a:lnTo>
                  <a:lnTo>
                    <a:pt x="1398076" y="376816"/>
                  </a:lnTo>
                  <a:lnTo>
                    <a:pt x="1385874" y="382286"/>
                  </a:lnTo>
                  <a:lnTo>
                    <a:pt x="1372034" y="382657"/>
                  </a:lnTo>
                  <a:close/>
                </a:path>
                <a:path w="3050540" h="2249170">
                  <a:moveTo>
                    <a:pt x="2931743" y="447825"/>
                  </a:moveTo>
                  <a:lnTo>
                    <a:pt x="2899679" y="416541"/>
                  </a:lnTo>
                  <a:lnTo>
                    <a:pt x="2888245" y="369375"/>
                  </a:lnTo>
                  <a:lnTo>
                    <a:pt x="2894088" y="354322"/>
                  </a:lnTo>
                  <a:lnTo>
                    <a:pt x="2910201" y="353378"/>
                  </a:lnTo>
                  <a:lnTo>
                    <a:pt x="2931296" y="363493"/>
                  </a:lnTo>
                  <a:lnTo>
                    <a:pt x="2951587" y="378641"/>
                  </a:lnTo>
                  <a:lnTo>
                    <a:pt x="2965289" y="392795"/>
                  </a:lnTo>
                  <a:lnTo>
                    <a:pt x="2971090" y="405365"/>
                  </a:lnTo>
                  <a:lnTo>
                    <a:pt x="2971599" y="418726"/>
                  </a:lnTo>
                  <a:lnTo>
                    <a:pt x="2967052" y="431308"/>
                  </a:lnTo>
                  <a:lnTo>
                    <a:pt x="2957688" y="441537"/>
                  </a:lnTo>
                  <a:lnTo>
                    <a:pt x="2945114" y="447332"/>
                  </a:lnTo>
                  <a:lnTo>
                    <a:pt x="2931743" y="447825"/>
                  </a:lnTo>
                  <a:close/>
                </a:path>
                <a:path w="3050540" h="2249170">
                  <a:moveTo>
                    <a:pt x="2971525" y="877234"/>
                  </a:moveTo>
                  <a:lnTo>
                    <a:pt x="2939437" y="845925"/>
                  </a:lnTo>
                  <a:lnTo>
                    <a:pt x="2928003" y="798759"/>
                  </a:lnTo>
                  <a:lnTo>
                    <a:pt x="2933846" y="783706"/>
                  </a:lnTo>
                  <a:lnTo>
                    <a:pt x="2949950" y="782736"/>
                  </a:lnTo>
                  <a:lnTo>
                    <a:pt x="2971030" y="792854"/>
                  </a:lnTo>
                  <a:lnTo>
                    <a:pt x="2991318" y="808016"/>
                  </a:lnTo>
                  <a:lnTo>
                    <a:pt x="3005047" y="822180"/>
                  </a:lnTo>
                  <a:lnTo>
                    <a:pt x="3010848" y="834749"/>
                  </a:lnTo>
                  <a:lnTo>
                    <a:pt x="3011357" y="848111"/>
                  </a:lnTo>
                  <a:lnTo>
                    <a:pt x="3006810" y="860692"/>
                  </a:lnTo>
                  <a:lnTo>
                    <a:pt x="2997446" y="870922"/>
                  </a:lnTo>
                  <a:lnTo>
                    <a:pt x="2984882" y="876725"/>
                  </a:lnTo>
                  <a:lnTo>
                    <a:pt x="2971525" y="877234"/>
                  </a:lnTo>
                  <a:close/>
                </a:path>
                <a:path w="3050540" h="2249170">
                  <a:moveTo>
                    <a:pt x="2496706" y="441253"/>
                  </a:moveTo>
                  <a:lnTo>
                    <a:pt x="2482862" y="440953"/>
                  </a:lnTo>
                  <a:lnTo>
                    <a:pt x="2470227" y="435292"/>
                  </a:lnTo>
                  <a:lnTo>
                    <a:pt x="2461051" y="425550"/>
                  </a:lnTo>
                  <a:lnTo>
                    <a:pt x="2456186" y="413078"/>
                  </a:lnTo>
                  <a:lnTo>
                    <a:pt x="2456487" y="399229"/>
                  </a:lnTo>
                  <a:lnTo>
                    <a:pt x="2463454" y="380770"/>
                  </a:lnTo>
                  <a:lnTo>
                    <a:pt x="2476073" y="358790"/>
                  </a:lnTo>
                  <a:lnTo>
                    <a:pt x="2491421" y="341123"/>
                  </a:lnTo>
                  <a:lnTo>
                    <a:pt x="2506574" y="335605"/>
                  </a:lnTo>
                  <a:lnTo>
                    <a:pt x="2517901" y="347084"/>
                  </a:lnTo>
                  <a:lnTo>
                    <a:pt x="2524196" y="369627"/>
                  </a:lnTo>
                  <a:lnTo>
                    <a:pt x="2526180" y="394900"/>
                  </a:lnTo>
                  <a:lnTo>
                    <a:pt x="2524570" y="414567"/>
                  </a:lnTo>
                  <a:lnTo>
                    <a:pt x="2518912" y="427207"/>
                  </a:lnTo>
                  <a:lnTo>
                    <a:pt x="2509173" y="436387"/>
                  </a:lnTo>
                  <a:lnTo>
                    <a:pt x="2496706" y="441253"/>
                  </a:lnTo>
                  <a:close/>
                </a:path>
                <a:path w="3050540" h="2249170">
                  <a:moveTo>
                    <a:pt x="1602788" y="1122959"/>
                  </a:moveTo>
                  <a:lnTo>
                    <a:pt x="1570699" y="1091650"/>
                  </a:lnTo>
                  <a:lnTo>
                    <a:pt x="1559266" y="1044484"/>
                  </a:lnTo>
                  <a:lnTo>
                    <a:pt x="1565108" y="1029431"/>
                  </a:lnTo>
                  <a:lnTo>
                    <a:pt x="1581194" y="1028451"/>
                  </a:lnTo>
                  <a:lnTo>
                    <a:pt x="1602293" y="1038554"/>
                  </a:lnTo>
                  <a:lnTo>
                    <a:pt x="1622599" y="1053714"/>
                  </a:lnTo>
                  <a:lnTo>
                    <a:pt x="1636310" y="1067905"/>
                  </a:lnTo>
                  <a:lnTo>
                    <a:pt x="1642111" y="1080474"/>
                  </a:lnTo>
                  <a:lnTo>
                    <a:pt x="1642619" y="1093836"/>
                  </a:lnTo>
                  <a:lnTo>
                    <a:pt x="1638073" y="1106417"/>
                  </a:lnTo>
                  <a:lnTo>
                    <a:pt x="1628709" y="1116647"/>
                  </a:lnTo>
                  <a:lnTo>
                    <a:pt x="1616144" y="1122450"/>
                  </a:lnTo>
                  <a:lnTo>
                    <a:pt x="1602788" y="1122959"/>
                  </a:lnTo>
                  <a:close/>
                </a:path>
                <a:path w="3050540" h="2249170">
                  <a:moveTo>
                    <a:pt x="1647681" y="917032"/>
                  </a:moveTo>
                  <a:lnTo>
                    <a:pt x="1633906" y="915570"/>
                  </a:lnTo>
                  <a:lnTo>
                    <a:pt x="1621774" y="908882"/>
                  </a:lnTo>
                  <a:lnTo>
                    <a:pt x="1613442" y="898429"/>
                  </a:lnTo>
                  <a:lnTo>
                    <a:pt x="1609642" y="885612"/>
                  </a:lnTo>
                  <a:lnTo>
                    <a:pt x="1611103" y="871832"/>
                  </a:lnTo>
                  <a:lnTo>
                    <a:pt x="1619548" y="853998"/>
                  </a:lnTo>
                  <a:lnTo>
                    <a:pt x="1633930" y="833131"/>
                  </a:lnTo>
                  <a:lnTo>
                    <a:pt x="1650688" y="816796"/>
                  </a:lnTo>
                  <a:lnTo>
                    <a:pt x="1666258" y="812562"/>
                  </a:lnTo>
                  <a:lnTo>
                    <a:pt x="1676604" y="824946"/>
                  </a:lnTo>
                  <a:lnTo>
                    <a:pt x="1681005" y="847932"/>
                  </a:lnTo>
                  <a:lnTo>
                    <a:pt x="1680875" y="873282"/>
                  </a:lnTo>
                  <a:lnTo>
                    <a:pt x="1677627" y="892759"/>
                  </a:lnTo>
                  <a:lnTo>
                    <a:pt x="1670942" y="904895"/>
                  </a:lnTo>
                  <a:lnTo>
                    <a:pt x="1660493" y="913230"/>
                  </a:lnTo>
                  <a:lnTo>
                    <a:pt x="1647681" y="917032"/>
                  </a:lnTo>
                  <a:close/>
                </a:path>
                <a:path w="3050540" h="2249170">
                  <a:moveTo>
                    <a:pt x="1040342" y="1993605"/>
                  </a:moveTo>
                  <a:lnTo>
                    <a:pt x="1038980" y="1993137"/>
                  </a:lnTo>
                  <a:lnTo>
                    <a:pt x="1028964" y="1984263"/>
                  </a:lnTo>
                  <a:lnTo>
                    <a:pt x="1023005" y="1972281"/>
                  </a:lnTo>
                  <a:lnTo>
                    <a:pt x="1022070" y="1958454"/>
                  </a:lnTo>
                  <a:lnTo>
                    <a:pt x="1026574" y="1945345"/>
                  </a:lnTo>
                  <a:lnTo>
                    <a:pt x="1035445" y="1935326"/>
                  </a:lnTo>
                  <a:lnTo>
                    <a:pt x="1047421" y="1929364"/>
                  </a:lnTo>
                  <a:lnTo>
                    <a:pt x="1061244" y="1928429"/>
                  </a:lnTo>
                  <a:lnTo>
                    <a:pt x="1080255" y="1933726"/>
                  </a:lnTo>
                  <a:lnTo>
                    <a:pt x="1103268" y="1944343"/>
                  </a:lnTo>
                  <a:lnTo>
                    <a:pt x="1122224" y="1958067"/>
                  </a:lnTo>
                  <a:lnTo>
                    <a:pt x="1129067" y="1972686"/>
                  </a:lnTo>
                  <a:lnTo>
                    <a:pt x="1118646" y="1985012"/>
                  </a:lnTo>
                  <a:lnTo>
                    <a:pt x="1109326" y="1988544"/>
                  </a:lnTo>
                  <a:lnTo>
                    <a:pt x="1056761" y="1988544"/>
                  </a:lnTo>
                  <a:lnTo>
                    <a:pt x="1041191" y="1992778"/>
                  </a:lnTo>
                  <a:lnTo>
                    <a:pt x="1040342" y="1993605"/>
                  </a:lnTo>
                  <a:close/>
                </a:path>
                <a:path w="3050540" h="2249170">
                  <a:moveTo>
                    <a:pt x="1064308" y="1997570"/>
                  </a:moveTo>
                  <a:lnTo>
                    <a:pt x="1056761" y="1988544"/>
                  </a:lnTo>
                  <a:lnTo>
                    <a:pt x="1109326" y="1988544"/>
                  </a:lnTo>
                  <a:lnTo>
                    <a:pt x="1096763" y="1993304"/>
                  </a:lnTo>
                  <a:lnTo>
                    <a:pt x="1071786" y="1997527"/>
                  </a:lnTo>
                  <a:lnTo>
                    <a:pt x="1064308" y="1997570"/>
                  </a:lnTo>
                  <a:close/>
                </a:path>
                <a:path w="3050540" h="2249170">
                  <a:moveTo>
                    <a:pt x="1052084" y="1997642"/>
                  </a:moveTo>
                  <a:lnTo>
                    <a:pt x="1040342" y="1993605"/>
                  </a:lnTo>
                  <a:lnTo>
                    <a:pt x="1041191" y="1992778"/>
                  </a:lnTo>
                  <a:lnTo>
                    <a:pt x="1056761" y="1988544"/>
                  </a:lnTo>
                  <a:lnTo>
                    <a:pt x="1064308" y="1997570"/>
                  </a:lnTo>
                  <a:lnTo>
                    <a:pt x="1052084" y="1997642"/>
                  </a:lnTo>
                  <a:close/>
                </a:path>
                <a:path w="3050540" h="2249170">
                  <a:moveTo>
                    <a:pt x="1038183" y="2093014"/>
                  </a:moveTo>
                  <a:lnTo>
                    <a:pt x="1024409" y="2091552"/>
                  </a:lnTo>
                  <a:lnTo>
                    <a:pt x="1012286" y="2084864"/>
                  </a:lnTo>
                  <a:lnTo>
                    <a:pt x="1003969" y="2074411"/>
                  </a:lnTo>
                  <a:lnTo>
                    <a:pt x="1000172" y="2061594"/>
                  </a:lnTo>
                  <a:lnTo>
                    <a:pt x="1001606" y="2047814"/>
                  </a:lnTo>
                  <a:lnTo>
                    <a:pt x="1010051" y="2029980"/>
                  </a:lnTo>
                  <a:lnTo>
                    <a:pt x="1024433" y="2009113"/>
                  </a:lnTo>
                  <a:lnTo>
                    <a:pt x="1040342" y="1993605"/>
                  </a:lnTo>
                  <a:lnTo>
                    <a:pt x="1052084" y="1997642"/>
                  </a:lnTo>
                  <a:lnTo>
                    <a:pt x="1064368" y="1997642"/>
                  </a:lnTo>
                  <a:lnTo>
                    <a:pt x="1067116" y="2000928"/>
                  </a:lnTo>
                  <a:lnTo>
                    <a:pt x="1071532" y="2023914"/>
                  </a:lnTo>
                  <a:lnTo>
                    <a:pt x="1071405" y="2049264"/>
                  </a:lnTo>
                  <a:lnTo>
                    <a:pt x="1068130" y="2068740"/>
                  </a:lnTo>
                  <a:lnTo>
                    <a:pt x="1061445" y="2080877"/>
                  </a:lnTo>
                  <a:lnTo>
                    <a:pt x="1050995" y="2089212"/>
                  </a:lnTo>
                  <a:lnTo>
                    <a:pt x="1038183" y="2093014"/>
                  </a:lnTo>
                  <a:close/>
                </a:path>
                <a:path w="3050540" h="2249170">
                  <a:moveTo>
                    <a:pt x="1064368" y="1997642"/>
                  </a:moveTo>
                  <a:lnTo>
                    <a:pt x="1052084" y="1997642"/>
                  </a:lnTo>
                  <a:lnTo>
                    <a:pt x="1064308" y="1997570"/>
                  </a:lnTo>
                  <a:close/>
                </a:path>
                <a:path w="3050540" h="2249170">
                  <a:moveTo>
                    <a:pt x="1021109" y="2248791"/>
                  </a:moveTo>
                  <a:lnTo>
                    <a:pt x="1008947" y="2248791"/>
                  </a:lnTo>
                  <a:lnTo>
                    <a:pt x="989750" y="2240508"/>
                  </a:lnTo>
                  <a:lnTo>
                    <a:pt x="968854" y="2226169"/>
                  </a:lnTo>
                  <a:lnTo>
                    <a:pt x="954572" y="2212562"/>
                  </a:lnTo>
                  <a:lnTo>
                    <a:pt x="948293" y="2200226"/>
                  </a:lnTo>
                  <a:lnTo>
                    <a:pt x="947263" y="2186891"/>
                  </a:lnTo>
                  <a:lnTo>
                    <a:pt x="951301" y="2174141"/>
                  </a:lnTo>
                  <a:lnTo>
                    <a:pt x="960224" y="2163560"/>
                  </a:lnTo>
                  <a:lnTo>
                    <a:pt x="972555" y="2157278"/>
                  </a:lnTo>
                  <a:lnTo>
                    <a:pt x="985885" y="2156249"/>
                  </a:lnTo>
                  <a:lnTo>
                    <a:pt x="998630" y="2160288"/>
                  </a:lnTo>
                  <a:lnTo>
                    <a:pt x="1009207" y="2169214"/>
                  </a:lnTo>
                  <a:lnTo>
                    <a:pt x="1019191" y="2186231"/>
                  </a:lnTo>
                  <a:lnTo>
                    <a:pt x="1028372" y="2209865"/>
                  </a:lnTo>
                  <a:lnTo>
                    <a:pt x="1032485" y="2232914"/>
                  </a:lnTo>
                  <a:lnTo>
                    <a:pt x="1027267" y="2248176"/>
                  </a:lnTo>
                  <a:lnTo>
                    <a:pt x="1021109" y="2248791"/>
                  </a:lnTo>
                  <a:close/>
                </a:path>
                <a:path w="3050540" h="2249170">
                  <a:moveTo>
                    <a:pt x="879408" y="2124501"/>
                  </a:moveTo>
                  <a:close/>
                </a:path>
                <a:path w="3050540" h="2249170">
                  <a:moveTo>
                    <a:pt x="860830" y="2228972"/>
                  </a:moveTo>
                  <a:lnTo>
                    <a:pt x="847056" y="2227510"/>
                  </a:lnTo>
                  <a:lnTo>
                    <a:pt x="834923" y="2220822"/>
                  </a:lnTo>
                  <a:lnTo>
                    <a:pt x="826592" y="2210369"/>
                  </a:lnTo>
                  <a:lnTo>
                    <a:pt x="822791" y="2197551"/>
                  </a:lnTo>
                  <a:lnTo>
                    <a:pt x="824253" y="2183772"/>
                  </a:lnTo>
                  <a:lnTo>
                    <a:pt x="832697" y="2165938"/>
                  </a:lnTo>
                  <a:lnTo>
                    <a:pt x="847080" y="2145071"/>
                  </a:lnTo>
                  <a:lnTo>
                    <a:pt x="863838" y="2128736"/>
                  </a:lnTo>
                  <a:lnTo>
                    <a:pt x="879408" y="2124501"/>
                  </a:lnTo>
                  <a:lnTo>
                    <a:pt x="889753" y="2136886"/>
                  </a:lnTo>
                  <a:lnTo>
                    <a:pt x="894155" y="2159872"/>
                  </a:lnTo>
                  <a:lnTo>
                    <a:pt x="894025" y="2185222"/>
                  </a:lnTo>
                  <a:lnTo>
                    <a:pt x="890777" y="2204698"/>
                  </a:lnTo>
                  <a:lnTo>
                    <a:pt x="884091" y="2216835"/>
                  </a:lnTo>
                  <a:lnTo>
                    <a:pt x="873642" y="2225170"/>
                  </a:lnTo>
                  <a:lnTo>
                    <a:pt x="860830" y="2228972"/>
                  </a:lnTo>
                  <a:close/>
                </a:path>
                <a:path w="3050540" h="2249170">
                  <a:moveTo>
                    <a:pt x="1461314" y="385645"/>
                  </a:moveTo>
                  <a:lnTo>
                    <a:pt x="1418768" y="371389"/>
                  </a:lnTo>
                  <a:lnTo>
                    <a:pt x="1412507" y="345418"/>
                  </a:lnTo>
                  <a:lnTo>
                    <a:pt x="1417323" y="332425"/>
                  </a:lnTo>
                  <a:lnTo>
                    <a:pt x="1426434" y="322631"/>
                  </a:lnTo>
                  <a:lnTo>
                    <a:pt x="1438553" y="316968"/>
                  </a:lnTo>
                  <a:lnTo>
                    <a:pt x="1452395" y="316368"/>
                  </a:lnTo>
                  <a:lnTo>
                    <a:pt x="1471281" y="322110"/>
                  </a:lnTo>
                  <a:lnTo>
                    <a:pt x="1494045" y="333257"/>
                  </a:lnTo>
                  <a:lnTo>
                    <a:pt x="1512681" y="347413"/>
                  </a:lnTo>
                  <a:lnTo>
                    <a:pt x="1519179" y="362185"/>
                  </a:lnTo>
                  <a:lnTo>
                    <a:pt x="1508474" y="374254"/>
                  </a:lnTo>
                  <a:lnTo>
                    <a:pt x="1486404" y="382015"/>
                  </a:lnTo>
                  <a:lnTo>
                    <a:pt x="1461314" y="385645"/>
                  </a:lnTo>
                  <a:close/>
                </a:path>
                <a:path w="3050540" h="2249170">
                  <a:moveTo>
                    <a:pt x="1589795" y="737564"/>
                  </a:moveTo>
                  <a:lnTo>
                    <a:pt x="1571149" y="731058"/>
                  </a:lnTo>
                  <a:lnTo>
                    <a:pt x="1548843" y="719001"/>
                  </a:lnTo>
                  <a:lnTo>
                    <a:pt x="1530788" y="704105"/>
                  </a:lnTo>
                  <a:lnTo>
                    <a:pt x="1524896" y="689082"/>
                  </a:lnTo>
                  <a:lnTo>
                    <a:pt x="1536052" y="677456"/>
                  </a:lnTo>
                  <a:lnTo>
                    <a:pt x="1558409" y="670600"/>
                  </a:lnTo>
                  <a:lnTo>
                    <a:pt x="1583628" y="667998"/>
                  </a:lnTo>
                  <a:lnTo>
                    <a:pt x="1603373" y="669130"/>
                  </a:lnTo>
                  <a:lnTo>
                    <a:pt x="1616161" y="674441"/>
                  </a:lnTo>
                  <a:lnTo>
                    <a:pt x="1625582" y="683931"/>
                  </a:lnTo>
                  <a:lnTo>
                    <a:pt x="1630752" y="696273"/>
                  </a:lnTo>
                  <a:lnTo>
                    <a:pt x="1630788" y="710138"/>
                  </a:lnTo>
                  <a:lnTo>
                    <a:pt x="1625479" y="722932"/>
                  </a:lnTo>
                  <a:lnTo>
                    <a:pt x="1615992" y="732357"/>
                  </a:lnTo>
                  <a:lnTo>
                    <a:pt x="1603655" y="737528"/>
                  </a:lnTo>
                  <a:lnTo>
                    <a:pt x="1589795" y="737564"/>
                  </a:lnTo>
                  <a:close/>
                </a:path>
                <a:path w="3050540" h="2249170">
                  <a:moveTo>
                    <a:pt x="1484911" y="562007"/>
                  </a:moveTo>
                  <a:lnTo>
                    <a:pt x="1451940" y="542011"/>
                  </a:lnTo>
                  <a:lnTo>
                    <a:pt x="1442569" y="498062"/>
                  </a:lnTo>
                  <a:lnTo>
                    <a:pt x="1443828" y="474692"/>
                  </a:lnTo>
                  <a:lnTo>
                    <a:pt x="1452395" y="461034"/>
                  </a:lnTo>
                  <a:lnTo>
                    <a:pt x="1468375" y="463141"/>
                  </a:lnTo>
                  <a:lnTo>
                    <a:pt x="1487175" y="477062"/>
                  </a:lnTo>
                  <a:lnTo>
                    <a:pt x="1504258" y="495772"/>
                  </a:lnTo>
                  <a:lnTo>
                    <a:pt x="1515086" y="512246"/>
                  </a:lnTo>
                  <a:lnTo>
                    <a:pt x="1518379" y="525730"/>
                  </a:lnTo>
                  <a:lnTo>
                    <a:pt x="1516336" y="538964"/>
                  </a:lnTo>
                  <a:lnTo>
                    <a:pt x="1509495" y="550456"/>
                  </a:lnTo>
                  <a:lnTo>
                    <a:pt x="1498390" y="558713"/>
                  </a:lnTo>
                  <a:lnTo>
                    <a:pt x="1484911" y="562007"/>
                  </a:lnTo>
                  <a:close/>
                </a:path>
                <a:path w="3050540" h="2249170">
                  <a:moveTo>
                    <a:pt x="1189484" y="1830628"/>
                  </a:moveTo>
                  <a:lnTo>
                    <a:pt x="1157395" y="1799319"/>
                  </a:lnTo>
                  <a:lnTo>
                    <a:pt x="1145962" y="1752153"/>
                  </a:lnTo>
                  <a:lnTo>
                    <a:pt x="1151804" y="1737100"/>
                  </a:lnTo>
                  <a:lnTo>
                    <a:pt x="1188988" y="1746223"/>
                  </a:lnTo>
                  <a:lnTo>
                    <a:pt x="1223005" y="1775574"/>
                  </a:lnTo>
                  <a:lnTo>
                    <a:pt x="1229291" y="1801504"/>
                  </a:lnTo>
                  <a:lnTo>
                    <a:pt x="1224741" y="1814086"/>
                  </a:lnTo>
                  <a:lnTo>
                    <a:pt x="1215405" y="1824316"/>
                  </a:lnTo>
                  <a:lnTo>
                    <a:pt x="1202840" y="1830119"/>
                  </a:lnTo>
                  <a:lnTo>
                    <a:pt x="1189484" y="1830628"/>
                  </a:lnTo>
                  <a:close/>
                </a:path>
                <a:path w="3050540" h="2249170">
                  <a:moveTo>
                    <a:pt x="1252954" y="1520230"/>
                  </a:moveTo>
                  <a:close/>
                </a:path>
                <a:path w="3050540" h="2249170">
                  <a:moveTo>
                    <a:pt x="1234376" y="1624701"/>
                  </a:moveTo>
                  <a:lnTo>
                    <a:pt x="1220602" y="1623238"/>
                  </a:lnTo>
                  <a:lnTo>
                    <a:pt x="1208469" y="1616551"/>
                  </a:lnTo>
                  <a:lnTo>
                    <a:pt x="1200138" y="1606098"/>
                  </a:lnTo>
                  <a:lnTo>
                    <a:pt x="1196337" y="1593280"/>
                  </a:lnTo>
                  <a:lnTo>
                    <a:pt x="1197799" y="1579501"/>
                  </a:lnTo>
                  <a:lnTo>
                    <a:pt x="1206243" y="1561667"/>
                  </a:lnTo>
                  <a:lnTo>
                    <a:pt x="1220626" y="1540800"/>
                  </a:lnTo>
                  <a:lnTo>
                    <a:pt x="1237384" y="1524465"/>
                  </a:lnTo>
                  <a:lnTo>
                    <a:pt x="1252954" y="1520230"/>
                  </a:lnTo>
                  <a:lnTo>
                    <a:pt x="1263299" y="1532615"/>
                  </a:lnTo>
                  <a:lnTo>
                    <a:pt x="1267701" y="1555601"/>
                  </a:lnTo>
                  <a:lnTo>
                    <a:pt x="1267571" y="1580951"/>
                  </a:lnTo>
                  <a:lnTo>
                    <a:pt x="1264323" y="1600427"/>
                  </a:lnTo>
                  <a:lnTo>
                    <a:pt x="1257637" y="1612564"/>
                  </a:lnTo>
                  <a:lnTo>
                    <a:pt x="1247188" y="1620899"/>
                  </a:lnTo>
                  <a:lnTo>
                    <a:pt x="1234376" y="1624701"/>
                  </a:lnTo>
                  <a:close/>
                </a:path>
                <a:path w="3050540" h="2249170">
                  <a:moveTo>
                    <a:pt x="541395" y="2216591"/>
                  </a:moveTo>
                  <a:lnTo>
                    <a:pt x="468897" y="2216591"/>
                  </a:lnTo>
                  <a:lnTo>
                    <a:pt x="482923" y="2208623"/>
                  </a:lnTo>
                  <a:lnTo>
                    <a:pt x="506317" y="2208362"/>
                  </a:lnTo>
                  <a:lnTo>
                    <a:pt x="531220" y="2212963"/>
                  </a:lnTo>
                  <a:lnTo>
                    <a:pt x="541395" y="2216591"/>
                  </a:lnTo>
                  <a:close/>
                </a:path>
                <a:path w="3050540" h="2249170">
                  <a:moveTo>
                    <a:pt x="567892" y="2248791"/>
                  </a:moveTo>
                  <a:lnTo>
                    <a:pt x="481179" y="2248791"/>
                  </a:lnTo>
                  <a:lnTo>
                    <a:pt x="470295" y="2232675"/>
                  </a:lnTo>
                  <a:lnTo>
                    <a:pt x="468897" y="2216591"/>
                  </a:lnTo>
                  <a:lnTo>
                    <a:pt x="541395" y="2216591"/>
                  </a:lnTo>
                  <a:lnTo>
                    <a:pt x="549778" y="2219581"/>
                  </a:lnTo>
                  <a:lnTo>
                    <a:pt x="560551" y="2228323"/>
                  </a:lnTo>
                  <a:lnTo>
                    <a:pt x="566920" y="2240093"/>
                  </a:lnTo>
                  <a:lnTo>
                    <a:pt x="567892" y="2248791"/>
                  </a:lnTo>
                  <a:close/>
                </a:path>
                <a:path w="3050540" h="2249170">
                  <a:moveTo>
                    <a:pt x="357093" y="2197549"/>
                  </a:moveTo>
                  <a:close/>
                </a:path>
                <a:path w="3050540" h="2249170">
                  <a:moveTo>
                    <a:pt x="381679" y="2248791"/>
                  </a:moveTo>
                  <a:lnTo>
                    <a:pt x="318426" y="2248791"/>
                  </a:lnTo>
                  <a:lnTo>
                    <a:pt x="318906" y="2246965"/>
                  </a:lnTo>
                  <a:lnTo>
                    <a:pt x="329158" y="2223781"/>
                  </a:lnTo>
                  <a:lnTo>
                    <a:pt x="342578" y="2204606"/>
                  </a:lnTo>
                  <a:lnTo>
                    <a:pt x="357093" y="2197549"/>
                  </a:lnTo>
                  <a:lnTo>
                    <a:pt x="369568" y="2207804"/>
                  </a:lnTo>
                  <a:lnTo>
                    <a:pt x="378158" y="2229581"/>
                  </a:lnTo>
                  <a:lnTo>
                    <a:pt x="381679" y="2248791"/>
                  </a:lnTo>
                  <a:close/>
                </a:path>
                <a:path w="3050540" h="2249170">
                  <a:moveTo>
                    <a:pt x="69552" y="1252999"/>
                  </a:moveTo>
                  <a:lnTo>
                    <a:pt x="57168" y="1247933"/>
                  </a:lnTo>
                  <a:lnTo>
                    <a:pt x="47586" y="1238590"/>
                  </a:lnTo>
                  <a:lnTo>
                    <a:pt x="42145" y="1225829"/>
                  </a:lnTo>
                  <a:lnTo>
                    <a:pt x="40866" y="1206101"/>
                  </a:lnTo>
                  <a:lnTo>
                    <a:pt x="43266" y="1180848"/>
                  </a:lnTo>
                  <a:lnTo>
                    <a:pt x="49929" y="1158409"/>
                  </a:lnTo>
                  <a:lnTo>
                    <a:pt x="61440" y="1147127"/>
                  </a:lnTo>
                  <a:lnTo>
                    <a:pt x="76531" y="1152915"/>
                  </a:lnTo>
                  <a:lnTo>
                    <a:pt x="91591" y="1170864"/>
                  </a:lnTo>
                  <a:lnTo>
                    <a:pt x="103838" y="1193078"/>
                  </a:lnTo>
                  <a:lnTo>
                    <a:pt x="110488" y="1211661"/>
                  </a:lnTo>
                  <a:lnTo>
                    <a:pt x="110549" y="1225512"/>
                  </a:lnTo>
                  <a:lnTo>
                    <a:pt x="105469" y="1237900"/>
                  </a:lnTo>
                  <a:lnTo>
                    <a:pt x="96127" y="1247486"/>
                  </a:lnTo>
                  <a:lnTo>
                    <a:pt x="83398" y="1252929"/>
                  </a:lnTo>
                  <a:lnTo>
                    <a:pt x="69552" y="1252999"/>
                  </a:lnTo>
                  <a:close/>
                </a:path>
                <a:path w="3050540" h="2249170">
                  <a:moveTo>
                    <a:pt x="42189" y="924052"/>
                  </a:moveTo>
                  <a:lnTo>
                    <a:pt x="9273" y="903936"/>
                  </a:lnTo>
                  <a:lnTo>
                    <a:pt x="0" y="859987"/>
                  </a:lnTo>
                  <a:lnTo>
                    <a:pt x="1307" y="836618"/>
                  </a:lnTo>
                  <a:lnTo>
                    <a:pt x="9923" y="822960"/>
                  </a:lnTo>
                  <a:lnTo>
                    <a:pt x="25892" y="825088"/>
                  </a:lnTo>
                  <a:lnTo>
                    <a:pt x="44663" y="839061"/>
                  </a:lnTo>
                  <a:lnTo>
                    <a:pt x="61704" y="857835"/>
                  </a:lnTo>
                  <a:lnTo>
                    <a:pt x="72484" y="874366"/>
                  </a:lnTo>
                  <a:lnTo>
                    <a:pt x="75765" y="887840"/>
                  </a:lnTo>
                  <a:lnTo>
                    <a:pt x="73694" y="901053"/>
                  </a:lnTo>
                  <a:lnTo>
                    <a:pt x="66810" y="912522"/>
                  </a:lnTo>
                  <a:lnTo>
                    <a:pt x="55658" y="920769"/>
                  </a:lnTo>
                  <a:lnTo>
                    <a:pt x="42189" y="924052"/>
                  </a:lnTo>
                  <a:close/>
                </a:path>
                <a:path w="3050540" h="2249170">
                  <a:moveTo>
                    <a:pt x="971317" y="310372"/>
                  </a:moveTo>
                  <a:lnTo>
                    <a:pt x="957948" y="309879"/>
                  </a:lnTo>
                  <a:lnTo>
                    <a:pt x="945347" y="304085"/>
                  </a:lnTo>
                  <a:lnTo>
                    <a:pt x="936010" y="293891"/>
                  </a:lnTo>
                  <a:lnTo>
                    <a:pt x="931461" y="281322"/>
                  </a:lnTo>
                  <a:lnTo>
                    <a:pt x="931954" y="267949"/>
                  </a:lnTo>
                  <a:lnTo>
                    <a:pt x="937746" y="255343"/>
                  </a:lnTo>
                  <a:lnTo>
                    <a:pt x="951484" y="241179"/>
                  </a:lnTo>
                  <a:lnTo>
                    <a:pt x="971788" y="226016"/>
                  </a:lnTo>
                  <a:lnTo>
                    <a:pt x="992871" y="215898"/>
                  </a:lnTo>
                  <a:lnTo>
                    <a:pt x="1008947" y="216869"/>
                  </a:lnTo>
                  <a:lnTo>
                    <a:pt x="1014799" y="231913"/>
                  </a:lnTo>
                  <a:lnTo>
                    <a:pt x="1011619" y="255091"/>
                  </a:lnTo>
                  <a:lnTo>
                    <a:pt x="1003384" y="279061"/>
                  </a:lnTo>
                  <a:lnTo>
                    <a:pt x="994070" y="296481"/>
                  </a:lnTo>
                  <a:lnTo>
                    <a:pt x="983881" y="305821"/>
                  </a:lnTo>
                  <a:lnTo>
                    <a:pt x="971317" y="310372"/>
                  </a:lnTo>
                  <a:close/>
                </a:path>
                <a:path w="3050540" h="2249170">
                  <a:moveTo>
                    <a:pt x="926440" y="104470"/>
                  </a:moveTo>
                  <a:lnTo>
                    <a:pt x="896494" y="80196"/>
                  </a:lnTo>
                  <a:lnTo>
                    <a:pt x="893115" y="35370"/>
                  </a:lnTo>
                  <a:lnTo>
                    <a:pt x="897517" y="12384"/>
                  </a:lnTo>
                  <a:lnTo>
                    <a:pt x="907862" y="0"/>
                  </a:lnTo>
                  <a:lnTo>
                    <a:pt x="923423" y="4234"/>
                  </a:lnTo>
                  <a:lnTo>
                    <a:pt x="940166" y="20569"/>
                  </a:lnTo>
                  <a:lnTo>
                    <a:pt x="954545" y="41436"/>
                  </a:lnTo>
                  <a:lnTo>
                    <a:pt x="963017" y="59270"/>
                  </a:lnTo>
                  <a:lnTo>
                    <a:pt x="964479" y="73050"/>
                  </a:lnTo>
                  <a:lnTo>
                    <a:pt x="960679" y="85867"/>
                  </a:lnTo>
                  <a:lnTo>
                    <a:pt x="952347" y="96320"/>
                  </a:lnTo>
                  <a:lnTo>
                    <a:pt x="940215" y="103008"/>
                  </a:lnTo>
                  <a:lnTo>
                    <a:pt x="926440" y="104470"/>
                  </a:lnTo>
                  <a:close/>
                </a:path>
                <a:path w="3050540" h="2249170">
                  <a:moveTo>
                    <a:pt x="143019" y="645132"/>
                  </a:moveTo>
                  <a:lnTo>
                    <a:pt x="129650" y="644639"/>
                  </a:lnTo>
                  <a:lnTo>
                    <a:pt x="117049" y="638845"/>
                  </a:lnTo>
                  <a:lnTo>
                    <a:pt x="107713" y="628652"/>
                  </a:lnTo>
                  <a:lnTo>
                    <a:pt x="103163" y="616082"/>
                  </a:lnTo>
                  <a:lnTo>
                    <a:pt x="103657" y="602709"/>
                  </a:lnTo>
                  <a:lnTo>
                    <a:pt x="109448" y="590103"/>
                  </a:lnTo>
                  <a:lnTo>
                    <a:pt x="123196" y="575912"/>
                  </a:lnTo>
                  <a:lnTo>
                    <a:pt x="143514" y="560752"/>
                  </a:lnTo>
                  <a:lnTo>
                    <a:pt x="164600" y="550649"/>
                  </a:lnTo>
                  <a:lnTo>
                    <a:pt x="180650" y="551629"/>
                  </a:lnTo>
                  <a:lnTo>
                    <a:pt x="186492" y="566682"/>
                  </a:lnTo>
                  <a:lnTo>
                    <a:pt x="183297" y="589875"/>
                  </a:lnTo>
                  <a:lnTo>
                    <a:pt x="175059" y="613848"/>
                  </a:lnTo>
                  <a:lnTo>
                    <a:pt x="165773" y="631241"/>
                  </a:lnTo>
                  <a:lnTo>
                    <a:pt x="155583" y="640581"/>
                  </a:lnTo>
                  <a:lnTo>
                    <a:pt x="143019" y="645132"/>
                  </a:lnTo>
                  <a:close/>
                </a:path>
                <a:path w="3050540" h="2249170">
                  <a:moveTo>
                    <a:pt x="135069" y="430383"/>
                  </a:moveTo>
                  <a:lnTo>
                    <a:pt x="121697" y="429887"/>
                  </a:lnTo>
                  <a:lnTo>
                    <a:pt x="109124" y="424120"/>
                  </a:lnTo>
                  <a:lnTo>
                    <a:pt x="99787" y="413927"/>
                  </a:lnTo>
                  <a:lnTo>
                    <a:pt x="95238" y="401357"/>
                  </a:lnTo>
                  <a:lnTo>
                    <a:pt x="95731" y="387984"/>
                  </a:lnTo>
                  <a:lnTo>
                    <a:pt x="101523" y="375378"/>
                  </a:lnTo>
                  <a:lnTo>
                    <a:pt x="115261" y="361223"/>
                  </a:lnTo>
                  <a:lnTo>
                    <a:pt x="135564" y="346076"/>
                  </a:lnTo>
                  <a:lnTo>
                    <a:pt x="156647" y="335961"/>
                  </a:lnTo>
                  <a:lnTo>
                    <a:pt x="172724" y="336904"/>
                  </a:lnTo>
                  <a:lnTo>
                    <a:pt x="178576" y="351948"/>
                  </a:lnTo>
                  <a:lnTo>
                    <a:pt x="175396" y="375126"/>
                  </a:lnTo>
                  <a:lnTo>
                    <a:pt x="167160" y="399096"/>
                  </a:lnTo>
                  <a:lnTo>
                    <a:pt x="157847" y="416516"/>
                  </a:lnTo>
                  <a:lnTo>
                    <a:pt x="147649" y="425847"/>
                  </a:lnTo>
                  <a:lnTo>
                    <a:pt x="135069" y="430383"/>
                  </a:lnTo>
                  <a:close/>
                </a:path>
                <a:path w="3050540" h="2249170">
                  <a:moveTo>
                    <a:pt x="514561" y="455680"/>
                  </a:moveTo>
                  <a:lnTo>
                    <a:pt x="502094" y="450814"/>
                  </a:lnTo>
                  <a:lnTo>
                    <a:pt x="492355" y="441635"/>
                  </a:lnTo>
                  <a:lnTo>
                    <a:pt x="486697" y="428994"/>
                  </a:lnTo>
                  <a:lnTo>
                    <a:pt x="485088" y="409327"/>
                  </a:lnTo>
                  <a:lnTo>
                    <a:pt x="487071" y="384054"/>
                  </a:lnTo>
                  <a:lnTo>
                    <a:pt x="493366" y="361511"/>
                  </a:lnTo>
                  <a:lnTo>
                    <a:pt x="504693" y="350032"/>
                  </a:lnTo>
                  <a:lnTo>
                    <a:pt x="519846" y="355550"/>
                  </a:lnTo>
                  <a:lnTo>
                    <a:pt x="535193" y="373217"/>
                  </a:lnTo>
                  <a:lnTo>
                    <a:pt x="547813" y="395198"/>
                  </a:lnTo>
                  <a:lnTo>
                    <a:pt x="554780" y="413657"/>
                  </a:lnTo>
                  <a:lnTo>
                    <a:pt x="555081" y="427505"/>
                  </a:lnTo>
                  <a:lnTo>
                    <a:pt x="550217" y="439977"/>
                  </a:lnTo>
                  <a:lnTo>
                    <a:pt x="541040" y="449720"/>
                  </a:lnTo>
                  <a:lnTo>
                    <a:pt x="528405" y="455380"/>
                  </a:lnTo>
                  <a:lnTo>
                    <a:pt x="514561" y="455680"/>
                  </a:lnTo>
                  <a:close/>
                </a:path>
                <a:path w="3050540" h="2249170">
                  <a:moveTo>
                    <a:pt x="3016655" y="1521888"/>
                  </a:moveTo>
                  <a:lnTo>
                    <a:pt x="2983739" y="1501773"/>
                  </a:lnTo>
                  <a:lnTo>
                    <a:pt x="2974465" y="1457824"/>
                  </a:lnTo>
                  <a:lnTo>
                    <a:pt x="2975773" y="1434454"/>
                  </a:lnTo>
                  <a:lnTo>
                    <a:pt x="2984388" y="1420796"/>
                  </a:lnTo>
                  <a:lnTo>
                    <a:pt x="3000394" y="1422952"/>
                  </a:lnTo>
                  <a:lnTo>
                    <a:pt x="3019177" y="1436922"/>
                  </a:lnTo>
                  <a:lnTo>
                    <a:pt x="3036206" y="1455680"/>
                  </a:lnTo>
                  <a:lnTo>
                    <a:pt x="3046949" y="1472203"/>
                  </a:lnTo>
                  <a:lnTo>
                    <a:pt x="3050231" y="1485677"/>
                  </a:lnTo>
                  <a:lnTo>
                    <a:pt x="3048159" y="1498889"/>
                  </a:lnTo>
                  <a:lnTo>
                    <a:pt x="3041276" y="1510359"/>
                  </a:lnTo>
                  <a:lnTo>
                    <a:pt x="3030124" y="1518605"/>
                  </a:lnTo>
                  <a:lnTo>
                    <a:pt x="3016655" y="1521888"/>
                  </a:lnTo>
                  <a:close/>
                </a:path>
                <a:path w="3050540" h="2249170">
                  <a:moveTo>
                    <a:pt x="2809772" y="1437149"/>
                  </a:moveTo>
                  <a:lnTo>
                    <a:pt x="2796608" y="1434823"/>
                  </a:lnTo>
                  <a:lnTo>
                    <a:pt x="2784948" y="1427360"/>
                  </a:lnTo>
                  <a:lnTo>
                    <a:pt x="2777096" y="1415952"/>
                  </a:lnTo>
                  <a:lnTo>
                    <a:pt x="2774318" y="1402867"/>
                  </a:lnTo>
                  <a:lnTo>
                    <a:pt x="2776643" y="1389698"/>
                  </a:lnTo>
                  <a:lnTo>
                    <a:pt x="2784103" y="1378033"/>
                  </a:lnTo>
                  <a:lnTo>
                    <a:pt x="2799659" y="1365883"/>
                  </a:lnTo>
                  <a:lnTo>
                    <a:pt x="2821872" y="1353654"/>
                  </a:lnTo>
                  <a:lnTo>
                    <a:pt x="2844170" y="1346531"/>
                  </a:lnTo>
                  <a:lnTo>
                    <a:pt x="2859981" y="1349698"/>
                  </a:lnTo>
                  <a:lnTo>
                    <a:pt x="2863681" y="1365402"/>
                  </a:lnTo>
                  <a:lnTo>
                    <a:pt x="2857326" y="1387936"/>
                  </a:lnTo>
                  <a:lnTo>
                    <a:pt x="2845867" y="1410555"/>
                  </a:lnTo>
                  <a:lnTo>
                    <a:pt x="2834256" y="1426515"/>
                  </a:lnTo>
                  <a:lnTo>
                    <a:pt x="2822851" y="1434370"/>
                  </a:lnTo>
                  <a:lnTo>
                    <a:pt x="2809772" y="1437149"/>
                  </a:lnTo>
                  <a:close/>
                </a:path>
                <a:path w="3050540" h="2249170">
                  <a:moveTo>
                    <a:pt x="2770014" y="1286049"/>
                  </a:moveTo>
                  <a:lnTo>
                    <a:pt x="2756849" y="1283723"/>
                  </a:lnTo>
                  <a:lnTo>
                    <a:pt x="2745189" y="1276260"/>
                  </a:lnTo>
                  <a:lnTo>
                    <a:pt x="2737338" y="1264851"/>
                  </a:lnTo>
                  <a:lnTo>
                    <a:pt x="2734559" y="1251767"/>
                  </a:lnTo>
                  <a:lnTo>
                    <a:pt x="2736885" y="1238598"/>
                  </a:lnTo>
                  <a:lnTo>
                    <a:pt x="2744345" y="1226933"/>
                  </a:lnTo>
                  <a:lnTo>
                    <a:pt x="2759901" y="1214783"/>
                  </a:lnTo>
                  <a:lnTo>
                    <a:pt x="2782113" y="1202554"/>
                  </a:lnTo>
                  <a:lnTo>
                    <a:pt x="2804411" y="1195431"/>
                  </a:lnTo>
                  <a:lnTo>
                    <a:pt x="2820223" y="1198598"/>
                  </a:lnTo>
                  <a:lnTo>
                    <a:pt x="2823923" y="1214302"/>
                  </a:lnTo>
                  <a:lnTo>
                    <a:pt x="2817568" y="1236836"/>
                  </a:lnTo>
                  <a:lnTo>
                    <a:pt x="2806109" y="1259455"/>
                  </a:lnTo>
                  <a:lnTo>
                    <a:pt x="2794497" y="1275415"/>
                  </a:lnTo>
                  <a:lnTo>
                    <a:pt x="2783093" y="1283270"/>
                  </a:lnTo>
                  <a:lnTo>
                    <a:pt x="2770014" y="1286049"/>
                  </a:lnTo>
                  <a:close/>
                </a:path>
                <a:path w="3050540" h="2249170">
                  <a:moveTo>
                    <a:pt x="1331285" y="2248791"/>
                  </a:moveTo>
                  <a:lnTo>
                    <a:pt x="1238755" y="2248791"/>
                  </a:lnTo>
                  <a:lnTo>
                    <a:pt x="1241017" y="2238346"/>
                  </a:lnTo>
                  <a:lnTo>
                    <a:pt x="1248551" y="2227292"/>
                  </a:lnTo>
                  <a:lnTo>
                    <a:pt x="1260165" y="2219711"/>
                  </a:lnTo>
                  <a:lnTo>
                    <a:pt x="1279352" y="2215005"/>
                  </a:lnTo>
                  <a:lnTo>
                    <a:pt x="1304617" y="2212968"/>
                  </a:lnTo>
                  <a:lnTo>
                    <a:pt x="1327860" y="2215635"/>
                  </a:lnTo>
                  <a:lnTo>
                    <a:pt x="1340981" y="2225040"/>
                  </a:lnTo>
                  <a:lnTo>
                    <a:pt x="1337893" y="2240903"/>
                  </a:lnTo>
                  <a:lnTo>
                    <a:pt x="1331285" y="2248791"/>
                  </a:lnTo>
                  <a:close/>
                </a:path>
                <a:path w="3050540" h="2249170">
                  <a:moveTo>
                    <a:pt x="523801" y="2008414"/>
                  </a:moveTo>
                  <a:lnTo>
                    <a:pt x="510953" y="2004696"/>
                  </a:lnTo>
                  <a:lnTo>
                    <a:pt x="500145" y="1996018"/>
                  </a:lnTo>
                  <a:lnTo>
                    <a:pt x="493545" y="1983853"/>
                  </a:lnTo>
                  <a:lnTo>
                    <a:pt x="492171" y="1970550"/>
                  </a:lnTo>
                  <a:lnTo>
                    <a:pt x="495888" y="1957697"/>
                  </a:lnTo>
                  <a:lnTo>
                    <a:pt x="504563" y="1946886"/>
                  </a:lnTo>
                  <a:lnTo>
                    <a:pt x="521337" y="1936464"/>
                  </a:lnTo>
                  <a:lnTo>
                    <a:pt x="544719" y="1926682"/>
                  </a:lnTo>
                  <a:lnTo>
                    <a:pt x="567626" y="1921982"/>
                  </a:lnTo>
                  <a:lnTo>
                    <a:pt x="582975" y="1926804"/>
                  </a:lnTo>
                  <a:lnTo>
                    <a:pt x="584997" y="1942796"/>
                  </a:lnTo>
                  <a:lnTo>
                    <a:pt x="576300" y="1964522"/>
                  </a:lnTo>
                  <a:lnTo>
                    <a:pt x="562511" y="1985797"/>
                  </a:lnTo>
                  <a:lnTo>
                    <a:pt x="549258" y="2000437"/>
                  </a:lnTo>
                  <a:lnTo>
                    <a:pt x="537099" y="2007039"/>
                  </a:lnTo>
                  <a:lnTo>
                    <a:pt x="523801" y="2008414"/>
                  </a:lnTo>
                  <a:close/>
                </a:path>
                <a:path w="3050540" h="2249170">
                  <a:moveTo>
                    <a:pt x="622603" y="2141594"/>
                  </a:moveTo>
                  <a:lnTo>
                    <a:pt x="603478" y="2136692"/>
                  </a:lnTo>
                  <a:lnTo>
                    <a:pt x="580247" y="2126557"/>
                  </a:lnTo>
                  <a:lnTo>
                    <a:pt x="561011" y="2113217"/>
                  </a:lnTo>
                  <a:lnTo>
                    <a:pt x="553871" y="2098701"/>
                  </a:lnTo>
                  <a:lnTo>
                    <a:pt x="564038" y="2086168"/>
                  </a:lnTo>
                  <a:lnTo>
                    <a:pt x="585752" y="2077449"/>
                  </a:lnTo>
                  <a:lnTo>
                    <a:pt x="610658" y="2072727"/>
                  </a:lnTo>
                  <a:lnTo>
                    <a:pt x="630399" y="2072185"/>
                  </a:lnTo>
                  <a:lnTo>
                    <a:pt x="643597" y="2076426"/>
                  </a:lnTo>
                  <a:lnTo>
                    <a:pt x="653786" y="2085102"/>
                  </a:lnTo>
                  <a:lnTo>
                    <a:pt x="659980" y="2096970"/>
                  </a:lnTo>
                  <a:lnTo>
                    <a:pt x="661192" y="2110789"/>
                  </a:lnTo>
                  <a:lnTo>
                    <a:pt x="656953" y="2123992"/>
                  </a:lnTo>
                  <a:lnTo>
                    <a:pt x="648281" y="2134185"/>
                  </a:lnTo>
                  <a:lnTo>
                    <a:pt x="636417" y="2140381"/>
                  </a:lnTo>
                  <a:lnTo>
                    <a:pt x="622603" y="2141594"/>
                  </a:lnTo>
                  <a:close/>
                </a:path>
                <a:path w="3050540" h="2249170">
                  <a:moveTo>
                    <a:pt x="704120" y="2248791"/>
                  </a:moveTo>
                  <a:lnTo>
                    <a:pt x="653212" y="2248791"/>
                  </a:lnTo>
                  <a:lnTo>
                    <a:pt x="652106" y="2235670"/>
                  </a:lnTo>
                  <a:lnTo>
                    <a:pt x="676292" y="2193589"/>
                  </a:lnTo>
                  <a:lnTo>
                    <a:pt x="715876" y="2172529"/>
                  </a:lnTo>
                  <a:lnTo>
                    <a:pt x="728563" y="2176759"/>
                  </a:lnTo>
                  <a:lnTo>
                    <a:pt x="739020" y="2185851"/>
                  </a:lnTo>
                  <a:lnTo>
                    <a:pt x="745133" y="2198287"/>
                  </a:lnTo>
                  <a:lnTo>
                    <a:pt x="745971" y="2211636"/>
                  </a:lnTo>
                  <a:lnTo>
                    <a:pt x="741742" y="2224327"/>
                  </a:lnTo>
                  <a:lnTo>
                    <a:pt x="732653" y="2234788"/>
                  </a:lnTo>
                  <a:lnTo>
                    <a:pt x="715493" y="2244549"/>
                  </a:lnTo>
                  <a:lnTo>
                    <a:pt x="704120" y="2248791"/>
                  </a:lnTo>
                  <a:close/>
                </a:path>
                <a:path w="3050540" h="2249170">
                  <a:moveTo>
                    <a:pt x="543737" y="1799750"/>
                  </a:moveTo>
                  <a:lnTo>
                    <a:pt x="530023" y="1797830"/>
                  </a:lnTo>
                  <a:lnTo>
                    <a:pt x="518514" y="1791025"/>
                  </a:lnTo>
                  <a:lnTo>
                    <a:pt x="510391" y="1780393"/>
                  </a:lnTo>
                  <a:lnTo>
                    <a:pt x="506837" y="1766995"/>
                  </a:lnTo>
                  <a:lnTo>
                    <a:pt x="508390" y="1747326"/>
                  </a:lnTo>
                  <a:lnTo>
                    <a:pt x="514389" y="1722721"/>
                  </a:lnTo>
                  <a:lnTo>
                    <a:pt x="524213" y="1701504"/>
                  </a:lnTo>
                  <a:lnTo>
                    <a:pt x="537240" y="1691997"/>
                  </a:lnTo>
                  <a:lnTo>
                    <a:pt x="551319" y="1699867"/>
                  </a:lnTo>
                  <a:lnTo>
                    <a:pt x="563632" y="1719764"/>
                  </a:lnTo>
                  <a:lnTo>
                    <a:pt x="572558" y="1743487"/>
                  </a:lnTo>
                  <a:lnTo>
                    <a:pt x="576479" y="1762836"/>
                  </a:lnTo>
                  <a:lnTo>
                    <a:pt x="574560" y="1776555"/>
                  </a:lnTo>
                  <a:lnTo>
                    <a:pt x="567757" y="1788068"/>
                  </a:lnTo>
                  <a:lnTo>
                    <a:pt x="557129" y="1796194"/>
                  </a:lnTo>
                  <a:lnTo>
                    <a:pt x="543737" y="1799750"/>
                  </a:lnTo>
                  <a:close/>
                </a:path>
                <a:path w="3050540" h="2249170">
                  <a:moveTo>
                    <a:pt x="2307396" y="2221043"/>
                  </a:moveTo>
                  <a:lnTo>
                    <a:pt x="2293621" y="2219581"/>
                  </a:lnTo>
                  <a:lnTo>
                    <a:pt x="2281489" y="2212893"/>
                  </a:lnTo>
                  <a:lnTo>
                    <a:pt x="2273157" y="2202440"/>
                  </a:lnTo>
                  <a:lnTo>
                    <a:pt x="2269357" y="2189623"/>
                  </a:lnTo>
                  <a:lnTo>
                    <a:pt x="2270818" y="2175843"/>
                  </a:lnTo>
                  <a:lnTo>
                    <a:pt x="2279263" y="2158009"/>
                  </a:lnTo>
                  <a:lnTo>
                    <a:pt x="2293645" y="2137142"/>
                  </a:lnTo>
                  <a:lnTo>
                    <a:pt x="2310403" y="2120807"/>
                  </a:lnTo>
                  <a:lnTo>
                    <a:pt x="2325973" y="2116573"/>
                  </a:lnTo>
                  <a:lnTo>
                    <a:pt x="2336319" y="2128957"/>
                  </a:lnTo>
                  <a:lnTo>
                    <a:pt x="2340720" y="2151943"/>
                  </a:lnTo>
                  <a:lnTo>
                    <a:pt x="2340590" y="2177293"/>
                  </a:lnTo>
                  <a:lnTo>
                    <a:pt x="2337342" y="2196769"/>
                  </a:lnTo>
                  <a:lnTo>
                    <a:pt x="2330657" y="2208906"/>
                  </a:lnTo>
                  <a:lnTo>
                    <a:pt x="2320208" y="2217241"/>
                  </a:lnTo>
                  <a:lnTo>
                    <a:pt x="2307396" y="2221043"/>
                  </a:lnTo>
                  <a:close/>
                </a:path>
                <a:path w="3050540" h="2249170">
                  <a:moveTo>
                    <a:pt x="2118126" y="2248791"/>
                  </a:moveTo>
                  <a:lnTo>
                    <a:pt x="2113882" y="2248791"/>
                  </a:lnTo>
                  <a:lnTo>
                    <a:pt x="2100027" y="2243822"/>
                  </a:lnTo>
                  <a:lnTo>
                    <a:pt x="2098672" y="2227741"/>
                  </a:lnTo>
                  <a:lnTo>
                    <a:pt x="2108237" y="2206372"/>
                  </a:lnTo>
                  <a:lnTo>
                    <a:pt x="2122857" y="2185660"/>
                  </a:lnTo>
                  <a:lnTo>
                    <a:pt x="2136667" y="2171554"/>
                  </a:lnTo>
                  <a:lnTo>
                    <a:pt x="2149097" y="2165439"/>
                  </a:lnTo>
                  <a:lnTo>
                    <a:pt x="2162441" y="2164600"/>
                  </a:lnTo>
                  <a:lnTo>
                    <a:pt x="2175128" y="2168830"/>
                  </a:lnTo>
                  <a:lnTo>
                    <a:pt x="2185585" y="2177923"/>
                  </a:lnTo>
                  <a:lnTo>
                    <a:pt x="2191698" y="2190358"/>
                  </a:lnTo>
                  <a:lnTo>
                    <a:pt x="2192536" y="2203707"/>
                  </a:lnTo>
                  <a:lnTo>
                    <a:pt x="2188307" y="2216398"/>
                  </a:lnTo>
                  <a:lnTo>
                    <a:pt x="2179218" y="2226860"/>
                  </a:lnTo>
                  <a:lnTo>
                    <a:pt x="2162058" y="2236620"/>
                  </a:lnTo>
                  <a:lnTo>
                    <a:pt x="2138307" y="2245479"/>
                  </a:lnTo>
                  <a:lnTo>
                    <a:pt x="2118126" y="2248791"/>
                  </a:lnTo>
                  <a:close/>
                </a:path>
                <a:path w="3050540" h="2249170">
                  <a:moveTo>
                    <a:pt x="201179" y="1859410"/>
                  </a:moveTo>
                  <a:lnTo>
                    <a:pt x="188274" y="1854374"/>
                  </a:lnTo>
                  <a:lnTo>
                    <a:pt x="178628" y="1845104"/>
                  </a:lnTo>
                  <a:lnTo>
                    <a:pt x="173160" y="1832897"/>
                  </a:lnTo>
                  <a:lnTo>
                    <a:pt x="172789" y="1819052"/>
                  </a:lnTo>
                  <a:lnTo>
                    <a:pt x="178848" y="1800262"/>
                  </a:lnTo>
                  <a:lnTo>
                    <a:pt x="190370" y="1777678"/>
                  </a:lnTo>
                  <a:lnTo>
                    <a:pt x="204828" y="1759272"/>
                  </a:lnTo>
                  <a:lnTo>
                    <a:pt x="219694" y="1753022"/>
                  </a:lnTo>
                  <a:lnTo>
                    <a:pt x="231573" y="1763938"/>
                  </a:lnTo>
                  <a:lnTo>
                    <a:pt x="238964" y="1786143"/>
                  </a:lnTo>
                  <a:lnTo>
                    <a:pt x="242176" y="1811284"/>
                  </a:lnTo>
                  <a:lnTo>
                    <a:pt x="241522" y="1831010"/>
                  </a:lnTo>
                  <a:lnTo>
                    <a:pt x="236488" y="1843919"/>
                  </a:lnTo>
                  <a:lnTo>
                    <a:pt x="227221" y="1853569"/>
                  </a:lnTo>
                  <a:lnTo>
                    <a:pt x="215019" y="1859039"/>
                  </a:lnTo>
                  <a:lnTo>
                    <a:pt x="201179" y="1859410"/>
                  </a:lnTo>
                  <a:close/>
                </a:path>
                <a:path w="3050540" h="2249170">
                  <a:moveTo>
                    <a:pt x="379130" y="1723763"/>
                  </a:moveTo>
                  <a:lnTo>
                    <a:pt x="333722" y="1687952"/>
                  </a:lnTo>
                  <a:lnTo>
                    <a:pt x="321168" y="1651769"/>
                  </a:lnTo>
                  <a:lnTo>
                    <a:pt x="335601" y="1644584"/>
                  </a:lnTo>
                  <a:lnTo>
                    <a:pt x="383592" y="1651586"/>
                  </a:lnTo>
                  <a:lnTo>
                    <a:pt x="417722" y="1680649"/>
                  </a:lnTo>
                  <a:lnTo>
                    <a:pt x="418471" y="1693999"/>
                  </a:lnTo>
                  <a:lnTo>
                    <a:pt x="413872" y="1707075"/>
                  </a:lnTo>
                  <a:lnTo>
                    <a:pt x="404565" y="1717317"/>
                  </a:lnTo>
                  <a:lnTo>
                    <a:pt x="392475" y="1723013"/>
                  </a:lnTo>
                  <a:lnTo>
                    <a:pt x="379130" y="1723763"/>
                  </a:lnTo>
                  <a:close/>
                </a:path>
                <a:path w="3050540" h="2249170">
                  <a:moveTo>
                    <a:pt x="366059" y="1719163"/>
                  </a:moveTo>
                  <a:close/>
                </a:path>
                <a:path w="3050540" h="2249170">
                  <a:moveTo>
                    <a:pt x="377895" y="1567529"/>
                  </a:moveTo>
                  <a:lnTo>
                    <a:pt x="332488" y="1531742"/>
                  </a:lnTo>
                  <a:lnTo>
                    <a:pt x="319934" y="1495535"/>
                  </a:lnTo>
                  <a:lnTo>
                    <a:pt x="334367" y="1488349"/>
                  </a:lnTo>
                  <a:lnTo>
                    <a:pt x="382358" y="1495352"/>
                  </a:lnTo>
                  <a:lnTo>
                    <a:pt x="416487" y="1524439"/>
                  </a:lnTo>
                  <a:lnTo>
                    <a:pt x="417236" y="1537792"/>
                  </a:lnTo>
                  <a:lnTo>
                    <a:pt x="412638" y="1550840"/>
                  </a:lnTo>
                  <a:lnTo>
                    <a:pt x="403331" y="1561082"/>
                  </a:lnTo>
                  <a:lnTo>
                    <a:pt x="391240" y="1566779"/>
                  </a:lnTo>
                  <a:lnTo>
                    <a:pt x="377895" y="1567529"/>
                  </a:lnTo>
                  <a:close/>
                </a:path>
              </a:pathLst>
            </a:custGeom>
            <a:solidFill>
              <a:srgbClr val="EF9045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0" name="object 20"/>
            <p:cNvSpPr/>
            <p:nvPr/>
          </p:nvSpPr>
          <p:spPr>
            <a:xfrm>
              <a:off x="10785105" y="8154230"/>
              <a:ext cx="3235325" cy="2132965"/>
            </a:xfrm>
            <a:custGeom>
              <a:avLst/>
              <a:gdLst/>
              <a:ahLst/>
              <a:cxnLst/>
              <a:rect l="l" t="t" r="r" b="b"/>
              <a:pathLst>
                <a:path w="3235325" h="2132965">
                  <a:moveTo>
                    <a:pt x="2022605" y="252337"/>
                  </a:moveTo>
                  <a:lnTo>
                    <a:pt x="2003823" y="246276"/>
                  </a:lnTo>
                  <a:lnTo>
                    <a:pt x="1981247" y="234749"/>
                  </a:lnTo>
                  <a:lnTo>
                    <a:pt x="1962849" y="220286"/>
                  </a:lnTo>
                  <a:lnTo>
                    <a:pt x="1956601" y="205415"/>
                  </a:lnTo>
                  <a:lnTo>
                    <a:pt x="1967512" y="193531"/>
                  </a:lnTo>
                  <a:lnTo>
                    <a:pt x="1989709" y="186137"/>
                  </a:lnTo>
                  <a:lnTo>
                    <a:pt x="2014841" y="182923"/>
                  </a:lnTo>
                  <a:lnTo>
                    <a:pt x="2034559" y="183578"/>
                  </a:lnTo>
                  <a:lnTo>
                    <a:pt x="2047463" y="188614"/>
                  </a:lnTo>
                  <a:lnTo>
                    <a:pt x="2057109" y="197884"/>
                  </a:lnTo>
                  <a:lnTo>
                    <a:pt x="2062578" y="210091"/>
                  </a:lnTo>
                  <a:lnTo>
                    <a:pt x="2062948" y="223937"/>
                  </a:lnTo>
                  <a:lnTo>
                    <a:pt x="2057914" y="236846"/>
                  </a:lnTo>
                  <a:lnTo>
                    <a:pt x="2048648" y="246496"/>
                  </a:lnTo>
                  <a:lnTo>
                    <a:pt x="2036446" y="251966"/>
                  </a:lnTo>
                  <a:lnTo>
                    <a:pt x="2022605" y="252337"/>
                  </a:lnTo>
                  <a:close/>
                </a:path>
                <a:path w="3235325" h="2132965">
                  <a:moveTo>
                    <a:pt x="2235009" y="92269"/>
                  </a:moveTo>
                  <a:lnTo>
                    <a:pt x="2221705" y="91009"/>
                  </a:lnTo>
                  <a:lnTo>
                    <a:pt x="2209839" y="84838"/>
                  </a:lnTo>
                  <a:lnTo>
                    <a:pt x="2200933" y="74201"/>
                  </a:lnTo>
                  <a:lnTo>
                    <a:pt x="2196839" y="60978"/>
                  </a:lnTo>
                  <a:lnTo>
                    <a:pt x="2198098" y="47669"/>
                  </a:lnTo>
                  <a:lnTo>
                    <a:pt x="2233394" y="19940"/>
                  </a:lnTo>
                  <a:lnTo>
                    <a:pt x="2281636" y="14816"/>
                  </a:lnTo>
                  <a:lnTo>
                    <a:pt x="2295781" y="22600"/>
                  </a:lnTo>
                  <a:lnTo>
                    <a:pt x="2281822" y="58262"/>
                  </a:lnTo>
                  <a:lnTo>
                    <a:pt x="2248227" y="88174"/>
                  </a:lnTo>
                  <a:lnTo>
                    <a:pt x="2235009" y="92269"/>
                  </a:lnTo>
                  <a:close/>
                </a:path>
                <a:path w="3235325" h="2132965">
                  <a:moveTo>
                    <a:pt x="1728706" y="360869"/>
                  </a:moveTo>
                  <a:lnTo>
                    <a:pt x="1715356" y="357170"/>
                  </a:lnTo>
                  <a:lnTo>
                    <a:pt x="1704839" y="348919"/>
                  </a:lnTo>
                  <a:lnTo>
                    <a:pt x="1698183" y="337318"/>
                  </a:lnTo>
                  <a:lnTo>
                    <a:pt x="1696418" y="323565"/>
                  </a:lnTo>
                  <a:lnTo>
                    <a:pt x="1700542" y="304288"/>
                  </a:lnTo>
                  <a:lnTo>
                    <a:pt x="1709728" y="280672"/>
                  </a:lnTo>
                  <a:lnTo>
                    <a:pt x="1722263" y="260907"/>
                  </a:lnTo>
                  <a:lnTo>
                    <a:pt x="1736436" y="253182"/>
                  </a:lnTo>
                  <a:lnTo>
                    <a:pt x="1749368" y="262841"/>
                  </a:lnTo>
                  <a:lnTo>
                    <a:pt x="1758963" y="284198"/>
                  </a:lnTo>
                  <a:lnTo>
                    <a:pt x="1764684" y="308894"/>
                  </a:lnTo>
                  <a:lnTo>
                    <a:pt x="1765995" y="328569"/>
                  </a:lnTo>
                  <a:lnTo>
                    <a:pt x="1762297" y="341924"/>
                  </a:lnTo>
                  <a:lnTo>
                    <a:pt x="1754050" y="352445"/>
                  </a:lnTo>
                  <a:lnTo>
                    <a:pt x="1742453" y="359103"/>
                  </a:lnTo>
                  <a:lnTo>
                    <a:pt x="1728706" y="360869"/>
                  </a:lnTo>
                  <a:close/>
                </a:path>
                <a:path w="3235325" h="2132965">
                  <a:moveTo>
                    <a:pt x="1213966" y="250870"/>
                  </a:moveTo>
                  <a:lnTo>
                    <a:pt x="1179041" y="234465"/>
                  </a:lnTo>
                  <a:lnTo>
                    <a:pt x="1165033" y="191759"/>
                  </a:lnTo>
                  <a:lnTo>
                    <a:pt x="1163793" y="168380"/>
                  </a:lnTo>
                  <a:lnTo>
                    <a:pt x="1170855" y="153878"/>
                  </a:lnTo>
                  <a:lnTo>
                    <a:pt x="1207179" y="166120"/>
                  </a:lnTo>
                  <a:lnTo>
                    <a:pt x="1238678" y="198201"/>
                  </a:lnTo>
                  <a:lnTo>
                    <a:pt x="1243383" y="211251"/>
                  </a:lnTo>
                  <a:lnTo>
                    <a:pt x="1242747" y="224619"/>
                  </a:lnTo>
                  <a:lnTo>
                    <a:pt x="1237153" y="236768"/>
                  </a:lnTo>
                  <a:lnTo>
                    <a:pt x="1226985" y="246163"/>
                  </a:lnTo>
                  <a:lnTo>
                    <a:pt x="1213966" y="250870"/>
                  </a:lnTo>
                  <a:close/>
                </a:path>
                <a:path w="3235325" h="2132965">
                  <a:moveTo>
                    <a:pt x="2389167" y="241153"/>
                  </a:moveTo>
                  <a:lnTo>
                    <a:pt x="2376012" y="238787"/>
                  </a:lnTo>
                  <a:lnTo>
                    <a:pt x="2364708" y="231644"/>
                  </a:lnTo>
                  <a:lnTo>
                    <a:pt x="2356718" y="220297"/>
                  </a:lnTo>
                  <a:lnTo>
                    <a:pt x="2353744" y="206738"/>
                  </a:lnTo>
                  <a:lnTo>
                    <a:pt x="2356125" y="193562"/>
                  </a:lnTo>
                  <a:lnTo>
                    <a:pt x="2363268" y="182251"/>
                  </a:lnTo>
                  <a:lnTo>
                    <a:pt x="2374583" y="174285"/>
                  </a:lnTo>
                  <a:lnTo>
                    <a:pt x="2393598" y="168941"/>
                  </a:lnTo>
                  <a:lnTo>
                    <a:pt x="2418783" y="166047"/>
                  </a:lnTo>
                  <a:lnTo>
                    <a:pt x="2442104" y="167906"/>
                  </a:lnTo>
                  <a:lnTo>
                    <a:pt x="2455529" y="176819"/>
                  </a:lnTo>
                  <a:lnTo>
                    <a:pt x="2453041" y="192775"/>
                  </a:lnTo>
                  <a:lnTo>
                    <a:pt x="2438646" y="211223"/>
                  </a:lnTo>
                  <a:lnTo>
                    <a:pt x="2419488" y="227806"/>
                  </a:lnTo>
                  <a:lnTo>
                    <a:pt x="2402712" y="238169"/>
                  </a:lnTo>
                  <a:lnTo>
                    <a:pt x="2389167" y="241153"/>
                  </a:lnTo>
                  <a:close/>
                </a:path>
                <a:path w="3235325" h="2132965">
                  <a:moveTo>
                    <a:pt x="1137236" y="83034"/>
                  </a:moveTo>
                  <a:lnTo>
                    <a:pt x="1124081" y="80668"/>
                  </a:lnTo>
                  <a:lnTo>
                    <a:pt x="1112777" y="73525"/>
                  </a:lnTo>
                  <a:lnTo>
                    <a:pt x="1104786" y="62178"/>
                  </a:lnTo>
                  <a:lnTo>
                    <a:pt x="1101804" y="48619"/>
                  </a:lnTo>
                  <a:lnTo>
                    <a:pt x="1104169" y="35443"/>
                  </a:lnTo>
                  <a:lnTo>
                    <a:pt x="1111309" y="24132"/>
                  </a:lnTo>
                  <a:lnTo>
                    <a:pt x="1122651" y="16166"/>
                  </a:lnTo>
                  <a:lnTo>
                    <a:pt x="1141667" y="10822"/>
                  </a:lnTo>
                  <a:lnTo>
                    <a:pt x="1166852" y="7928"/>
                  </a:lnTo>
                  <a:lnTo>
                    <a:pt x="1190173" y="9786"/>
                  </a:lnTo>
                  <a:lnTo>
                    <a:pt x="1203597" y="18700"/>
                  </a:lnTo>
                  <a:lnTo>
                    <a:pt x="1201109" y="34656"/>
                  </a:lnTo>
                  <a:lnTo>
                    <a:pt x="1186715" y="53104"/>
                  </a:lnTo>
                  <a:lnTo>
                    <a:pt x="1167557" y="69687"/>
                  </a:lnTo>
                  <a:lnTo>
                    <a:pt x="1150781" y="80050"/>
                  </a:lnTo>
                  <a:lnTo>
                    <a:pt x="1137236" y="83034"/>
                  </a:lnTo>
                  <a:close/>
                </a:path>
                <a:path w="3235325" h="2132965">
                  <a:moveTo>
                    <a:pt x="1821572" y="95193"/>
                  </a:moveTo>
                  <a:lnTo>
                    <a:pt x="1776974" y="89669"/>
                  </a:lnTo>
                  <a:lnTo>
                    <a:pt x="1754172" y="58513"/>
                  </a:lnTo>
                  <a:lnTo>
                    <a:pt x="1756315" y="44826"/>
                  </a:lnTo>
                  <a:lnTo>
                    <a:pt x="1763603" y="33006"/>
                  </a:lnTo>
                  <a:lnTo>
                    <a:pt x="1774465" y="25183"/>
                  </a:lnTo>
                  <a:lnTo>
                    <a:pt x="1787459" y="22015"/>
                  </a:lnTo>
                  <a:lnTo>
                    <a:pt x="1801141" y="24159"/>
                  </a:lnTo>
                  <a:lnTo>
                    <a:pt x="1818522" y="33483"/>
                  </a:lnTo>
                  <a:lnTo>
                    <a:pt x="1838650" y="48888"/>
                  </a:lnTo>
                  <a:lnTo>
                    <a:pt x="1854137" y="66437"/>
                  </a:lnTo>
                  <a:lnTo>
                    <a:pt x="1857595" y="82195"/>
                  </a:lnTo>
                  <a:lnTo>
                    <a:pt x="1844742" y="91917"/>
                  </a:lnTo>
                  <a:lnTo>
                    <a:pt x="1821572" y="95193"/>
                  </a:lnTo>
                  <a:close/>
                </a:path>
                <a:path w="3235325" h="2132965">
                  <a:moveTo>
                    <a:pt x="2762769" y="217292"/>
                  </a:moveTo>
                  <a:lnTo>
                    <a:pt x="2749599" y="214911"/>
                  </a:lnTo>
                  <a:lnTo>
                    <a:pt x="2738292" y="207765"/>
                  </a:lnTo>
                  <a:lnTo>
                    <a:pt x="2730329" y="196446"/>
                  </a:lnTo>
                  <a:lnTo>
                    <a:pt x="2727355" y="182887"/>
                  </a:lnTo>
                  <a:lnTo>
                    <a:pt x="2729736" y="169711"/>
                  </a:lnTo>
                  <a:lnTo>
                    <a:pt x="2736879" y="158400"/>
                  </a:lnTo>
                  <a:lnTo>
                    <a:pt x="2748194" y="150434"/>
                  </a:lnTo>
                  <a:lnTo>
                    <a:pt x="2767209" y="145090"/>
                  </a:lnTo>
                  <a:lnTo>
                    <a:pt x="2792394" y="142196"/>
                  </a:lnTo>
                  <a:lnTo>
                    <a:pt x="2815715" y="144054"/>
                  </a:lnTo>
                  <a:lnTo>
                    <a:pt x="2829140" y="152968"/>
                  </a:lnTo>
                  <a:lnTo>
                    <a:pt x="2826624" y="168924"/>
                  </a:lnTo>
                  <a:lnTo>
                    <a:pt x="2812233" y="187372"/>
                  </a:lnTo>
                  <a:lnTo>
                    <a:pt x="2793090" y="203955"/>
                  </a:lnTo>
                  <a:lnTo>
                    <a:pt x="2776323" y="214318"/>
                  </a:lnTo>
                  <a:lnTo>
                    <a:pt x="2762769" y="217292"/>
                  </a:lnTo>
                  <a:close/>
                </a:path>
                <a:path w="3235325" h="2132965">
                  <a:moveTo>
                    <a:pt x="2639476" y="75105"/>
                  </a:moveTo>
                  <a:lnTo>
                    <a:pt x="2626320" y="72739"/>
                  </a:lnTo>
                  <a:lnTo>
                    <a:pt x="2615017" y="65596"/>
                  </a:lnTo>
                  <a:lnTo>
                    <a:pt x="2607026" y="54249"/>
                  </a:lnTo>
                  <a:lnTo>
                    <a:pt x="2604053" y="40690"/>
                  </a:lnTo>
                  <a:lnTo>
                    <a:pt x="2606433" y="27514"/>
                  </a:lnTo>
                  <a:lnTo>
                    <a:pt x="2613576" y="16203"/>
                  </a:lnTo>
                  <a:lnTo>
                    <a:pt x="2624891" y="8237"/>
                  </a:lnTo>
                  <a:lnTo>
                    <a:pt x="2643906" y="2894"/>
                  </a:lnTo>
                  <a:lnTo>
                    <a:pt x="2669091" y="0"/>
                  </a:lnTo>
                  <a:lnTo>
                    <a:pt x="2692413" y="1858"/>
                  </a:lnTo>
                  <a:lnTo>
                    <a:pt x="2705837" y="10771"/>
                  </a:lnTo>
                  <a:lnTo>
                    <a:pt x="2703322" y="26700"/>
                  </a:lnTo>
                  <a:lnTo>
                    <a:pt x="2688930" y="45151"/>
                  </a:lnTo>
                  <a:lnTo>
                    <a:pt x="2669788" y="61750"/>
                  </a:lnTo>
                  <a:lnTo>
                    <a:pt x="2653021" y="72121"/>
                  </a:lnTo>
                  <a:lnTo>
                    <a:pt x="2639476" y="75105"/>
                  </a:lnTo>
                  <a:close/>
                </a:path>
                <a:path w="3235325" h="2132965">
                  <a:moveTo>
                    <a:pt x="2743589" y="341697"/>
                  </a:moveTo>
                  <a:lnTo>
                    <a:pt x="2699015" y="336173"/>
                  </a:lnTo>
                  <a:lnTo>
                    <a:pt x="2676213" y="305018"/>
                  </a:lnTo>
                  <a:lnTo>
                    <a:pt x="2678357" y="291330"/>
                  </a:lnTo>
                  <a:lnTo>
                    <a:pt x="2685644" y="279511"/>
                  </a:lnTo>
                  <a:lnTo>
                    <a:pt x="2696506" y="271687"/>
                  </a:lnTo>
                  <a:lnTo>
                    <a:pt x="2709500" y="268519"/>
                  </a:lnTo>
                  <a:lnTo>
                    <a:pt x="2723182" y="270664"/>
                  </a:lnTo>
                  <a:lnTo>
                    <a:pt x="2740563" y="279988"/>
                  </a:lnTo>
                  <a:lnTo>
                    <a:pt x="2760691" y="295392"/>
                  </a:lnTo>
                  <a:lnTo>
                    <a:pt x="2776178" y="312941"/>
                  </a:lnTo>
                  <a:lnTo>
                    <a:pt x="2779636" y="328699"/>
                  </a:lnTo>
                  <a:lnTo>
                    <a:pt x="2766756" y="338421"/>
                  </a:lnTo>
                  <a:lnTo>
                    <a:pt x="2743589" y="341697"/>
                  </a:lnTo>
                  <a:close/>
                </a:path>
                <a:path w="3235325" h="2132965">
                  <a:moveTo>
                    <a:pt x="2681426" y="1681144"/>
                  </a:moveTo>
                  <a:lnTo>
                    <a:pt x="2658319" y="1677488"/>
                  </a:lnTo>
                  <a:lnTo>
                    <a:pt x="2645615" y="1667545"/>
                  </a:lnTo>
                  <a:lnTo>
                    <a:pt x="2649353" y="1651848"/>
                  </a:lnTo>
                  <a:lnTo>
                    <a:pt x="2665145" y="1634579"/>
                  </a:lnTo>
                  <a:lnTo>
                    <a:pt x="2685528" y="1619528"/>
                  </a:lnTo>
                  <a:lnTo>
                    <a:pt x="2703043" y="1610484"/>
                  </a:lnTo>
                  <a:lnTo>
                    <a:pt x="2716738" y="1608588"/>
                  </a:lnTo>
                  <a:lnTo>
                    <a:pt x="2729671" y="1611987"/>
                  </a:lnTo>
                  <a:lnTo>
                    <a:pt x="2740399" y="1619980"/>
                  </a:lnTo>
                  <a:lnTo>
                    <a:pt x="2747479" y="1631866"/>
                  </a:lnTo>
                  <a:lnTo>
                    <a:pt x="2749383" y="1645565"/>
                  </a:lnTo>
                  <a:lnTo>
                    <a:pt x="2746001" y="1658503"/>
                  </a:lnTo>
                  <a:lnTo>
                    <a:pt x="2738015" y="1669236"/>
                  </a:lnTo>
                  <a:lnTo>
                    <a:pt x="2726106" y="1676318"/>
                  </a:lnTo>
                  <a:lnTo>
                    <a:pt x="2706750" y="1680193"/>
                  </a:lnTo>
                  <a:lnTo>
                    <a:pt x="2681426" y="1681144"/>
                  </a:lnTo>
                  <a:close/>
                </a:path>
                <a:path w="3235325" h="2132965">
                  <a:moveTo>
                    <a:pt x="2268033" y="251423"/>
                  </a:moveTo>
                  <a:lnTo>
                    <a:pt x="2255649" y="246342"/>
                  </a:lnTo>
                  <a:lnTo>
                    <a:pt x="2246067" y="236995"/>
                  </a:lnTo>
                  <a:lnTo>
                    <a:pt x="2240626" y="224262"/>
                  </a:lnTo>
                  <a:lnTo>
                    <a:pt x="2239347" y="204534"/>
                  </a:lnTo>
                  <a:lnTo>
                    <a:pt x="2241747" y="179281"/>
                  </a:lnTo>
                  <a:lnTo>
                    <a:pt x="2248409" y="156842"/>
                  </a:lnTo>
                  <a:lnTo>
                    <a:pt x="2259920" y="145559"/>
                  </a:lnTo>
                  <a:lnTo>
                    <a:pt x="2275011" y="151338"/>
                  </a:lnTo>
                  <a:lnTo>
                    <a:pt x="2290072" y="169272"/>
                  </a:lnTo>
                  <a:lnTo>
                    <a:pt x="2302319" y="191484"/>
                  </a:lnTo>
                  <a:lnTo>
                    <a:pt x="2308969" y="210094"/>
                  </a:lnTo>
                  <a:lnTo>
                    <a:pt x="2309029" y="223945"/>
                  </a:lnTo>
                  <a:lnTo>
                    <a:pt x="2303950" y="236333"/>
                  </a:lnTo>
                  <a:lnTo>
                    <a:pt x="2294607" y="245919"/>
                  </a:lnTo>
                  <a:lnTo>
                    <a:pt x="2281878" y="251362"/>
                  </a:lnTo>
                  <a:lnTo>
                    <a:pt x="2268033" y="251423"/>
                  </a:lnTo>
                  <a:close/>
                </a:path>
                <a:path w="3235325" h="2132965">
                  <a:moveTo>
                    <a:pt x="1797862" y="919184"/>
                  </a:moveTo>
                  <a:lnTo>
                    <a:pt x="1784559" y="917909"/>
                  </a:lnTo>
                  <a:lnTo>
                    <a:pt x="1772693" y="911735"/>
                  </a:lnTo>
                  <a:lnTo>
                    <a:pt x="1763786" y="901126"/>
                  </a:lnTo>
                  <a:lnTo>
                    <a:pt x="1759693" y="887902"/>
                  </a:lnTo>
                  <a:lnTo>
                    <a:pt x="1760952" y="874594"/>
                  </a:lnTo>
                  <a:lnTo>
                    <a:pt x="1796247" y="846865"/>
                  </a:lnTo>
                  <a:lnTo>
                    <a:pt x="1844490" y="841741"/>
                  </a:lnTo>
                  <a:lnTo>
                    <a:pt x="1858635" y="849524"/>
                  </a:lnTo>
                  <a:lnTo>
                    <a:pt x="1844675" y="885187"/>
                  </a:lnTo>
                  <a:lnTo>
                    <a:pt x="1811081" y="915098"/>
                  </a:lnTo>
                  <a:lnTo>
                    <a:pt x="1797862" y="919184"/>
                  </a:lnTo>
                  <a:close/>
                </a:path>
                <a:path w="3235325" h="2132965">
                  <a:moveTo>
                    <a:pt x="1700939" y="494002"/>
                  </a:moveTo>
                  <a:lnTo>
                    <a:pt x="1687193" y="492213"/>
                  </a:lnTo>
                  <a:lnTo>
                    <a:pt x="1675242" y="485261"/>
                  </a:lnTo>
                  <a:lnTo>
                    <a:pt x="1667152" y="474617"/>
                  </a:lnTo>
                  <a:lnTo>
                    <a:pt x="1663642" y="461706"/>
                  </a:lnTo>
                  <a:lnTo>
                    <a:pt x="1665430" y="447955"/>
                  </a:lnTo>
                  <a:lnTo>
                    <a:pt x="1674335" y="430315"/>
                  </a:lnTo>
                  <a:lnTo>
                    <a:pt x="1689215" y="409782"/>
                  </a:lnTo>
                  <a:lnTo>
                    <a:pt x="1706349" y="393842"/>
                  </a:lnTo>
                  <a:lnTo>
                    <a:pt x="1722014" y="389984"/>
                  </a:lnTo>
                  <a:lnTo>
                    <a:pt x="1732074" y="402620"/>
                  </a:lnTo>
                  <a:lnTo>
                    <a:pt x="1735933" y="425704"/>
                  </a:lnTo>
                  <a:lnTo>
                    <a:pt x="1735188" y="451043"/>
                  </a:lnTo>
                  <a:lnTo>
                    <a:pt x="1731434" y="470441"/>
                  </a:lnTo>
                  <a:lnTo>
                    <a:pt x="1724485" y="482397"/>
                  </a:lnTo>
                  <a:lnTo>
                    <a:pt x="1713845" y="490490"/>
                  </a:lnTo>
                  <a:lnTo>
                    <a:pt x="1700939" y="494002"/>
                  </a:lnTo>
                  <a:close/>
                </a:path>
                <a:path w="3235325" h="2132965">
                  <a:moveTo>
                    <a:pt x="1608383" y="1197668"/>
                  </a:moveTo>
                  <a:lnTo>
                    <a:pt x="1595999" y="1192587"/>
                  </a:lnTo>
                  <a:lnTo>
                    <a:pt x="1586417" y="1183240"/>
                  </a:lnTo>
                  <a:lnTo>
                    <a:pt x="1580976" y="1170506"/>
                  </a:lnTo>
                  <a:lnTo>
                    <a:pt x="1579697" y="1150779"/>
                  </a:lnTo>
                  <a:lnTo>
                    <a:pt x="1582097" y="1125526"/>
                  </a:lnTo>
                  <a:lnTo>
                    <a:pt x="1588760" y="1103087"/>
                  </a:lnTo>
                  <a:lnTo>
                    <a:pt x="1600271" y="1091804"/>
                  </a:lnTo>
                  <a:lnTo>
                    <a:pt x="1615325" y="1097547"/>
                  </a:lnTo>
                  <a:lnTo>
                    <a:pt x="1630374" y="1115469"/>
                  </a:lnTo>
                  <a:lnTo>
                    <a:pt x="1642633" y="1137692"/>
                  </a:lnTo>
                  <a:lnTo>
                    <a:pt x="1649319" y="1156339"/>
                  </a:lnTo>
                  <a:lnTo>
                    <a:pt x="1649380" y="1170190"/>
                  </a:lnTo>
                  <a:lnTo>
                    <a:pt x="1644300" y="1182578"/>
                  </a:lnTo>
                  <a:lnTo>
                    <a:pt x="1634958" y="1192164"/>
                  </a:lnTo>
                  <a:lnTo>
                    <a:pt x="1622229" y="1197607"/>
                  </a:lnTo>
                  <a:lnTo>
                    <a:pt x="1608383" y="1197668"/>
                  </a:lnTo>
                  <a:close/>
                </a:path>
                <a:path w="3235325" h="2132965">
                  <a:moveTo>
                    <a:pt x="1172155" y="1786930"/>
                  </a:moveTo>
                  <a:lnTo>
                    <a:pt x="1153373" y="1780869"/>
                  </a:lnTo>
                  <a:lnTo>
                    <a:pt x="1130796" y="1769342"/>
                  </a:lnTo>
                  <a:lnTo>
                    <a:pt x="1112398" y="1754879"/>
                  </a:lnTo>
                  <a:lnTo>
                    <a:pt x="1106150" y="1740008"/>
                  </a:lnTo>
                  <a:lnTo>
                    <a:pt x="1117062" y="1728124"/>
                  </a:lnTo>
                  <a:lnTo>
                    <a:pt x="1139258" y="1720731"/>
                  </a:lnTo>
                  <a:lnTo>
                    <a:pt x="1164390" y="1717517"/>
                  </a:lnTo>
                  <a:lnTo>
                    <a:pt x="1184108" y="1718172"/>
                  </a:lnTo>
                  <a:lnTo>
                    <a:pt x="1197013" y="1723207"/>
                  </a:lnTo>
                  <a:lnTo>
                    <a:pt x="1206659" y="1732477"/>
                  </a:lnTo>
                  <a:lnTo>
                    <a:pt x="1212127" y="1744684"/>
                  </a:lnTo>
                  <a:lnTo>
                    <a:pt x="1212497" y="1758530"/>
                  </a:lnTo>
                  <a:lnTo>
                    <a:pt x="1207464" y="1771439"/>
                  </a:lnTo>
                  <a:lnTo>
                    <a:pt x="1198197" y="1781089"/>
                  </a:lnTo>
                  <a:lnTo>
                    <a:pt x="1185995" y="1786560"/>
                  </a:lnTo>
                  <a:lnTo>
                    <a:pt x="1172155" y="1786930"/>
                  </a:lnTo>
                  <a:close/>
                </a:path>
                <a:path w="3235325" h="2132965">
                  <a:moveTo>
                    <a:pt x="1384558" y="1626798"/>
                  </a:moveTo>
                  <a:lnTo>
                    <a:pt x="1371255" y="1625537"/>
                  </a:lnTo>
                  <a:lnTo>
                    <a:pt x="1359388" y="1619366"/>
                  </a:lnTo>
                  <a:lnTo>
                    <a:pt x="1350482" y="1608730"/>
                  </a:lnTo>
                  <a:lnTo>
                    <a:pt x="1346388" y="1595506"/>
                  </a:lnTo>
                  <a:lnTo>
                    <a:pt x="1347648" y="1582198"/>
                  </a:lnTo>
                  <a:lnTo>
                    <a:pt x="1382943" y="1554469"/>
                  </a:lnTo>
                  <a:lnTo>
                    <a:pt x="1431185" y="1549345"/>
                  </a:lnTo>
                  <a:lnTo>
                    <a:pt x="1445330" y="1557128"/>
                  </a:lnTo>
                  <a:lnTo>
                    <a:pt x="1444176" y="1573241"/>
                  </a:lnTo>
                  <a:lnTo>
                    <a:pt x="1431371" y="1592840"/>
                  </a:lnTo>
                  <a:lnTo>
                    <a:pt x="1413657" y="1610976"/>
                  </a:lnTo>
                  <a:lnTo>
                    <a:pt x="1397776" y="1622702"/>
                  </a:lnTo>
                  <a:lnTo>
                    <a:pt x="1384558" y="1626798"/>
                  </a:lnTo>
                  <a:close/>
                </a:path>
                <a:path w="3235325" h="2132965">
                  <a:moveTo>
                    <a:pt x="1306363" y="1937116"/>
                  </a:moveTo>
                  <a:lnTo>
                    <a:pt x="1293979" y="1932035"/>
                  </a:lnTo>
                  <a:lnTo>
                    <a:pt x="1284397" y="1922689"/>
                  </a:lnTo>
                  <a:lnTo>
                    <a:pt x="1278956" y="1909955"/>
                  </a:lnTo>
                  <a:lnTo>
                    <a:pt x="1277677" y="1890228"/>
                  </a:lnTo>
                  <a:lnTo>
                    <a:pt x="1280077" y="1864974"/>
                  </a:lnTo>
                  <a:lnTo>
                    <a:pt x="1286740" y="1842536"/>
                  </a:lnTo>
                  <a:lnTo>
                    <a:pt x="1298251" y="1831253"/>
                  </a:lnTo>
                  <a:lnTo>
                    <a:pt x="1313305" y="1836995"/>
                  </a:lnTo>
                  <a:lnTo>
                    <a:pt x="1328354" y="1854917"/>
                  </a:lnTo>
                  <a:lnTo>
                    <a:pt x="1340613" y="1877140"/>
                  </a:lnTo>
                  <a:lnTo>
                    <a:pt x="1347299" y="1895787"/>
                  </a:lnTo>
                  <a:lnTo>
                    <a:pt x="1347360" y="1909638"/>
                  </a:lnTo>
                  <a:lnTo>
                    <a:pt x="1342280" y="1922027"/>
                  </a:lnTo>
                  <a:lnTo>
                    <a:pt x="1332938" y="1931613"/>
                  </a:lnTo>
                  <a:lnTo>
                    <a:pt x="1320209" y="1937056"/>
                  </a:lnTo>
                  <a:lnTo>
                    <a:pt x="1306363" y="1937116"/>
                  </a:lnTo>
                  <a:close/>
                </a:path>
                <a:path w="3235325" h="2132965">
                  <a:moveTo>
                    <a:pt x="2871489" y="1510280"/>
                  </a:moveTo>
                  <a:lnTo>
                    <a:pt x="2858569" y="1505332"/>
                  </a:lnTo>
                  <a:lnTo>
                    <a:pt x="2848578" y="1495742"/>
                  </a:lnTo>
                  <a:lnTo>
                    <a:pt x="2843204" y="1483495"/>
                  </a:lnTo>
                  <a:lnTo>
                    <a:pt x="2842800" y="1470128"/>
                  </a:lnTo>
                  <a:lnTo>
                    <a:pt x="2847719" y="1457174"/>
                  </a:lnTo>
                  <a:lnTo>
                    <a:pt x="2860493" y="1442133"/>
                  </a:lnTo>
                  <a:lnTo>
                    <a:pt x="2879747" y="1425655"/>
                  </a:lnTo>
                  <a:lnTo>
                    <a:pt x="2900121" y="1414147"/>
                  </a:lnTo>
                  <a:lnTo>
                    <a:pt x="2916257" y="1414021"/>
                  </a:lnTo>
                  <a:lnTo>
                    <a:pt x="2923097" y="1428667"/>
                  </a:lnTo>
                  <a:lnTo>
                    <a:pt x="2914850" y="1476506"/>
                  </a:lnTo>
                  <a:lnTo>
                    <a:pt x="2884855" y="1509873"/>
                  </a:lnTo>
                  <a:lnTo>
                    <a:pt x="2871489" y="1510280"/>
                  </a:lnTo>
                  <a:close/>
                </a:path>
                <a:path w="3235325" h="2132965">
                  <a:moveTo>
                    <a:pt x="2569325" y="1792813"/>
                  </a:moveTo>
                  <a:lnTo>
                    <a:pt x="2536409" y="1772698"/>
                  </a:lnTo>
                  <a:lnTo>
                    <a:pt x="2527136" y="1728749"/>
                  </a:lnTo>
                  <a:lnTo>
                    <a:pt x="2528443" y="1705379"/>
                  </a:lnTo>
                  <a:lnTo>
                    <a:pt x="2537059" y="1691721"/>
                  </a:lnTo>
                  <a:lnTo>
                    <a:pt x="2553056" y="1693877"/>
                  </a:lnTo>
                  <a:lnTo>
                    <a:pt x="2571823" y="1707846"/>
                  </a:lnTo>
                  <a:lnTo>
                    <a:pt x="2588849" y="1726605"/>
                  </a:lnTo>
                  <a:lnTo>
                    <a:pt x="2599620" y="1743127"/>
                  </a:lnTo>
                  <a:lnTo>
                    <a:pt x="2602902" y="1756601"/>
                  </a:lnTo>
                  <a:lnTo>
                    <a:pt x="2600830" y="1769814"/>
                  </a:lnTo>
                  <a:lnTo>
                    <a:pt x="2593947" y="1781283"/>
                  </a:lnTo>
                  <a:lnTo>
                    <a:pt x="2582794" y="1789530"/>
                  </a:lnTo>
                  <a:lnTo>
                    <a:pt x="2569325" y="1792813"/>
                  </a:lnTo>
                  <a:close/>
                </a:path>
                <a:path w="3235325" h="2132965">
                  <a:moveTo>
                    <a:pt x="2099482" y="2062558"/>
                  </a:moveTo>
                  <a:lnTo>
                    <a:pt x="2076094" y="2062204"/>
                  </a:lnTo>
                  <a:lnTo>
                    <a:pt x="2062103" y="2054166"/>
                  </a:lnTo>
                  <a:lnTo>
                    <a:pt x="2063569" y="2038114"/>
                  </a:lnTo>
                  <a:lnTo>
                    <a:pt x="2076753" y="2018796"/>
                  </a:lnTo>
                  <a:lnTo>
                    <a:pt x="2094809" y="2001013"/>
                  </a:lnTo>
                  <a:lnTo>
                    <a:pt x="2110892" y="1989567"/>
                  </a:lnTo>
                  <a:lnTo>
                    <a:pt x="2124197" y="1985733"/>
                  </a:lnTo>
                  <a:lnTo>
                    <a:pt x="2137478" y="1987260"/>
                  </a:lnTo>
                  <a:lnTo>
                    <a:pt x="2149225" y="1993661"/>
                  </a:lnTo>
                  <a:lnTo>
                    <a:pt x="2157926" y="2004450"/>
                  </a:lnTo>
                  <a:lnTo>
                    <a:pt x="2161768" y="2017769"/>
                  </a:lnTo>
                  <a:lnTo>
                    <a:pt x="2160256" y="2031071"/>
                  </a:lnTo>
                  <a:lnTo>
                    <a:pt x="2153861" y="2042825"/>
                  </a:lnTo>
                  <a:lnTo>
                    <a:pt x="2143049" y="2051502"/>
                  </a:lnTo>
                  <a:lnTo>
                    <a:pt x="2124417" y="2058051"/>
                  </a:lnTo>
                  <a:lnTo>
                    <a:pt x="2099482" y="2062558"/>
                  </a:lnTo>
                  <a:close/>
                </a:path>
                <a:path w="3235325" h="2132965">
                  <a:moveTo>
                    <a:pt x="2174117" y="1931232"/>
                  </a:moveTo>
                  <a:lnTo>
                    <a:pt x="2121270" y="1907656"/>
                  </a:lnTo>
                  <a:lnTo>
                    <a:pt x="2100237" y="1875641"/>
                  </a:lnTo>
                  <a:lnTo>
                    <a:pt x="2112451" y="1865117"/>
                  </a:lnTo>
                  <a:lnTo>
                    <a:pt x="2135383" y="1860376"/>
                  </a:lnTo>
                  <a:lnTo>
                    <a:pt x="2160752" y="1860132"/>
                  </a:lnTo>
                  <a:lnTo>
                    <a:pt x="2180274" y="1863098"/>
                  </a:lnTo>
                  <a:lnTo>
                    <a:pt x="2192498" y="1869616"/>
                  </a:lnTo>
                  <a:lnTo>
                    <a:pt x="2200989" y="1879954"/>
                  </a:lnTo>
                  <a:lnTo>
                    <a:pt x="2204986" y="1892718"/>
                  </a:lnTo>
                  <a:lnTo>
                    <a:pt x="2203726" y="1906511"/>
                  </a:lnTo>
                  <a:lnTo>
                    <a:pt x="2197210" y="1918740"/>
                  </a:lnTo>
                  <a:lnTo>
                    <a:pt x="2186876" y="1927234"/>
                  </a:lnTo>
                  <a:lnTo>
                    <a:pt x="2174117" y="1931232"/>
                  </a:lnTo>
                  <a:close/>
                </a:path>
                <a:path w="3235325" h="2132965">
                  <a:moveTo>
                    <a:pt x="66003" y="1017066"/>
                  </a:moveTo>
                  <a:lnTo>
                    <a:pt x="47222" y="1011005"/>
                  </a:lnTo>
                  <a:lnTo>
                    <a:pt x="24645" y="999479"/>
                  </a:lnTo>
                  <a:lnTo>
                    <a:pt x="6247" y="985015"/>
                  </a:lnTo>
                  <a:lnTo>
                    <a:pt x="0" y="970144"/>
                  </a:lnTo>
                  <a:lnTo>
                    <a:pt x="10910" y="958260"/>
                  </a:lnTo>
                  <a:lnTo>
                    <a:pt x="33107" y="950867"/>
                  </a:lnTo>
                  <a:lnTo>
                    <a:pt x="58239" y="947653"/>
                  </a:lnTo>
                  <a:lnTo>
                    <a:pt x="77957" y="948308"/>
                  </a:lnTo>
                  <a:lnTo>
                    <a:pt x="90862" y="953343"/>
                  </a:lnTo>
                  <a:lnTo>
                    <a:pt x="100508" y="962614"/>
                  </a:lnTo>
                  <a:lnTo>
                    <a:pt x="105976" y="974820"/>
                  </a:lnTo>
                  <a:lnTo>
                    <a:pt x="106346" y="988666"/>
                  </a:lnTo>
                  <a:lnTo>
                    <a:pt x="101313" y="1001576"/>
                  </a:lnTo>
                  <a:lnTo>
                    <a:pt x="92046" y="1011226"/>
                  </a:lnTo>
                  <a:lnTo>
                    <a:pt x="79844" y="1016696"/>
                  </a:lnTo>
                  <a:lnTo>
                    <a:pt x="66003" y="1017066"/>
                  </a:lnTo>
                  <a:close/>
                </a:path>
                <a:path w="3235325" h="2132965">
                  <a:moveTo>
                    <a:pt x="176118" y="944741"/>
                  </a:moveTo>
                  <a:lnTo>
                    <a:pt x="144030" y="913433"/>
                  </a:lnTo>
                  <a:lnTo>
                    <a:pt x="132596" y="866267"/>
                  </a:lnTo>
                  <a:lnTo>
                    <a:pt x="138439" y="851214"/>
                  </a:lnTo>
                  <a:lnTo>
                    <a:pt x="175647" y="860336"/>
                  </a:lnTo>
                  <a:lnTo>
                    <a:pt x="209640" y="889687"/>
                  </a:lnTo>
                  <a:lnTo>
                    <a:pt x="215950" y="915618"/>
                  </a:lnTo>
                  <a:lnTo>
                    <a:pt x="211403" y="928200"/>
                  </a:lnTo>
                  <a:lnTo>
                    <a:pt x="202039" y="938429"/>
                  </a:lnTo>
                  <a:lnTo>
                    <a:pt x="189475" y="944233"/>
                  </a:lnTo>
                  <a:lnTo>
                    <a:pt x="176118" y="944741"/>
                  </a:lnTo>
                  <a:close/>
                </a:path>
                <a:path w="3235325" h="2132965">
                  <a:moveTo>
                    <a:pt x="1461961" y="1059764"/>
                  </a:moveTo>
                  <a:lnTo>
                    <a:pt x="1448857" y="1055259"/>
                  </a:lnTo>
                  <a:lnTo>
                    <a:pt x="1438842" y="1046385"/>
                  </a:lnTo>
                  <a:lnTo>
                    <a:pt x="1432882" y="1034403"/>
                  </a:lnTo>
                  <a:lnTo>
                    <a:pt x="1431947" y="1020576"/>
                  </a:lnTo>
                  <a:lnTo>
                    <a:pt x="1436451" y="1007467"/>
                  </a:lnTo>
                  <a:lnTo>
                    <a:pt x="1445322" y="997448"/>
                  </a:lnTo>
                  <a:lnTo>
                    <a:pt x="1457299" y="991486"/>
                  </a:lnTo>
                  <a:lnTo>
                    <a:pt x="1471121" y="990551"/>
                  </a:lnTo>
                  <a:lnTo>
                    <a:pt x="1490132" y="995848"/>
                  </a:lnTo>
                  <a:lnTo>
                    <a:pt x="1513145" y="1006465"/>
                  </a:lnTo>
                  <a:lnTo>
                    <a:pt x="1532101" y="1020189"/>
                  </a:lnTo>
                  <a:lnTo>
                    <a:pt x="1538944" y="1034808"/>
                  </a:lnTo>
                  <a:lnTo>
                    <a:pt x="1528523" y="1047125"/>
                  </a:lnTo>
                  <a:lnTo>
                    <a:pt x="1506640" y="1055402"/>
                  </a:lnTo>
                  <a:lnTo>
                    <a:pt x="1481664" y="1059621"/>
                  </a:lnTo>
                  <a:lnTo>
                    <a:pt x="1461961" y="1059764"/>
                  </a:lnTo>
                  <a:close/>
                </a:path>
                <a:path w="3235325" h="2132965">
                  <a:moveTo>
                    <a:pt x="1619321" y="1596333"/>
                  </a:moveTo>
                  <a:lnTo>
                    <a:pt x="1596214" y="1592677"/>
                  </a:lnTo>
                  <a:lnTo>
                    <a:pt x="1583510" y="1582734"/>
                  </a:lnTo>
                  <a:lnTo>
                    <a:pt x="1587239" y="1567028"/>
                  </a:lnTo>
                  <a:lnTo>
                    <a:pt x="1603015" y="1549744"/>
                  </a:lnTo>
                  <a:lnTo>
                    <a:pt x="1623396" y="1534689"/>
                  </a:lnTo>
                  <a:lnTo>
                    <a:pt x="1640938" y="1525673"/>
                  </a:lnTo>
                  <a:lnTo>
                    <a:pt x="1654633" y="1523768"/>
                  </a:lnTo>
                  <a:lnTo>
                    <a:pt x="1667566" y="1527152"/>
                  </a:lnTo>
                  <a:lnTo>
                    <a:pt x="1678294" y="1535141"/>
                  </a:lnTo>
                  <a:lnTo>
                    <a:pt x="1685374" y="1547055"/>
                  </a:lnTo>
                  <a:lnTo>
                    <a:pt x="1686568" y="1555640"/>
                  </a:lnTo>
                  <a:lnTo>
                    <a:pt x="1680640" y="1556860"/>
                  </a:lnTo>
                  <a:lnTo>
                    <a:pt x="1669501" y="1564269"/>
                  </a:lnTo>
                  <a:lnTo>
                    <a:pt x="1661792" y="1575780"/>
                  </a:lnTo>
                  <a:lnTo>
                    <a:pt x="1659156" y="1589378"/>
                  </a:lnTo>
                  <a:lnTo>
                    <a:pt x="1659768" y="1592355"/>
                  </a:lnTo>
                  <a:lnTo>
                    <a:pt x="1644645" y="1595382"/>
                  </a:lnTo>
                  <a:lnTo>
                    <a:pt x="1619321" y="1596333"/>
                  </a:lnTo>
                  <a:close/>
                </a:path>
                <a:path w="3235325" h="2132965">
                  <a:moveTo>
                    <a:pt x="1725068" y="1628584"/>
                  </a:moveTo>
                  <a:lnTo>
                    <a:pt x="1680762" y="1621337"/>
                  </a:lnTo>
                  <a:lnTo>
                    <a:pt x="1659768" y="1592355"/>
                  </a:lnTo>
                  <a:lnTo>
                    <a:pt x="1664001" y="1591507"/>
                  </a:lnTo>
                  <a:lnTo>
                    <a:pt x="1675909" y="1584424"/>
                  </a:lnTo>
                  <a:lnTo>
                    <a:pt x="1683896" y="1573692"/>
                  </a:lnTo>
                  <a:lnTo>
                    <a:pt x="1687278" y="1560754"/>
                  </a:lnTo>
                  <a:lnTo>
                    <a:pt x="1686568" y="1555640"/>
                  </a:lnTo>
                  <a:lnTo>
                    <a:pt x="1693739" y="1554166"/>
                  </a:lnTo>
                  <a:lnTo>
                    <a:pt x="1743883" y="1582937"/>
                  </a:lnTo>
                  <a:lnTo>
                    <a:pt x="1761578" y="1616918"/>
                  </a:lnTo>
                  <a:lnTo>
                    <a:pt x="1748347" y="1626181"/>
                  </a:lnTo>
                  <a:lnTo>
                    <a:pt x="1725068" y="1628584"/>
                  </a:lnTo>
                  <a:close/>
                </a:path>
                <a:path w="3235325" h="2132965">
                  <a:moveTo>
                    <a:pt x="1659768" y="1592355"/>
                  </a:moveTo>
                  <a:lnTo>
                    <a:pt x="1680640" y="1556860"/>
                  </a:lnTo>
                  <a:lnTo>
                    <a:pt x="1686568" y="1555640"/>
                  </a:lnTo>
                  <a:lnTo>
                    <a:pt x="1687278" y="1560754"/>
                  </a:lnTo>
                  <a:lnTo>
                    <a:pt x="1683896" y="1573692"/>
                  </a:lnTo>
                  <a:lnTo>
                    <a:pt x="1675909" y="1584424"/>
                  </a:lnTo>
                  <a:lnTo>
                    <a:pt x="1664001" y="1591507"/>
                  </a:lnTo>
                  <a:lnTo>
                    <a:pt x="1659768" y="1592355"/>
                  </a:lnTo>
                  <a:close/>
                </a:path>
                <a:path w="3235325" h="2132965">
                  <a:moveTo>
                    <a:pt x="255375" y="1122869"/>
                  </a:moveTo>
                  <a:close/>
                </a:path>
                <a:path w="3235325" h="2132965">
                  <a:moveTo>
                    <a:pt x="263487" y="1228733"/>
                  </a:moveTo>
                  <a:lnTo>
                    <a:pt x="251104" y="1223651"/>
                  </a:lnTo>
                  <a:lnTo>
                    <a:pt x="241521" y="1214305"/>
                  </a:lnTo>
                  <a:lnTo>
                    <a:pt x="236081" y="1201571"/>
                  </a:lnTo>
                  <a:lnTo>
                    <a:pt x="234802" y="1181844"/>
                  </a:lnTo>
                  <a:lnTo>
                    <a:pt x="237201" y="1156590"/>
                  </a:lnTo>
                  <a:lnTo>
                    <a:pt x="243864" y="1134152"/>
                  </a:lnTo>
                  <a:lnTo>
                    <a:pt x="255375" y="1122869"/>
                  </a:lnTo>
                  <a:lnTo>
                    <a:pt x="270439" y="1128657"/>
                  </a:lnTo>
                  <a:lnTo>
                    <a:pt x="285502" y="1146606"/>
                  </a:lnTo>
                  <a:lnTo>
                    <a:pt x="297764" y="1168820"/>
                  </a:lnTo>
                  <a:lnTo>
                    <a:pt x="304423" y="1187403"/>
                  </a:lnTo>
                  <a:lnTo>
                    <a:pt x="304484" y="1201254"/>
                  </a:lnTo>
                  <a:lnTo>
                    <a:pt x="299405" y="1213643"/>
                  </a:lnTo>
                  <a:lnTo>
                    <a:pt x="290062" y="1223229"/>
                  </a:lnTo>
                  <a:lnTo>
                    <a:pt x="277333" y="1228672"/>
                  </a:lnTo>
                  <a:lnTo>
                    <a:pt x="263487" y="1228733"/>
                  </a:lnTo>
                  <a:close/>
                </a:path>
                <a:path w="3235325" h="2132965">
                  <a:moveTo>
                    <a:pt x="1421286" y="1176884"/>
                  </a:moveTo>
                  <a:lnTo>
                    <a:pt x="1408365" y="1171936"/>
                  </a:lnTo>
                  <a:lnTo>
                    <a:pt x="1398366" y="1162337"/>
                  </a:lnTo>
                  <a:lnTo>
                    <a:pt x="1392977" y="1150075"/>
                  </a:lnTo>
                  <a:lnTo>
                    <a:pt x="1392570" y="1136705"/>
                  </a:lnTo>
                  <a:lnTo>
                    <a:pt x="1397516" y="1123779"/>
                  </a:lnTo>
                  <a:lnTo>
                    <a:pt x="1410290" y="1108738"/>
                  </a:lnTo>
                  <a:lnTo>
                    <a:pt x="1429544" y="1092259"/>
                  </a:lnTo>
                  <a:lnTo>
                    <a:pt x="1449918" y="1080752"/>
                  </a:lnTo>
                  <a:lnTo>
                    <a:pt x="1466054" y="1080626"/>
                  </a:lnTo>
                  <a:lnTo>
                    <a:pt x="1472866" y="1095244"/>
                  </a:lnTo>
                  <a:lnTo>
                    <a:pt x="1464638" y="1143101"/>
                  </a:lnTo>
                  <a:lnTo>
                    <a:pt x="1434652" y="1176477"/>
                  </a:lnTo>
                  <a:lnTo>
                    <a:pt x="1421286" y="1176884"/>
                  </a:lnTo>
                  <a:close/>
                </a:path>
                <a:path w="3235325" h="2132965">
                  <a:moveTo>
                    <a:pt x="1446868" y="1832911"/>
                  </a:moveTo>
                  <a:lnTo>
                    <a:pt x="1413952" y="1812796"/>
                  </a:lnTo>
                  <a:lnTo>
                    <a:pt x="1404679" y="1768847"/>
                  </a:lnTo>
                  <a:lnTo>
                    <a:pt x="1405986" y="1745477"/>
                  </a:lnTo>
                  <a:lnTo>
                    <a:pt x="1414603" y="1731819"/>
                  </a:lnTo>
                  <a:lnTo>
                    <a:pt x="1430571" y="1733938"/>
                  </a:lnTo>
                  <a:lnTo>
                    <a:pt x="1449342" y="1747896"/>
                  </a:lnTo>
                  <a:lnTo>
                    <a:pt x="1466383" y="1766666"/>
                  </a:lnTo>
                  <a:lnTo>
                    <a:pt x="1477163" y="1783225"/>
                  </a:lnTo>
                  <a:lnTo>
                    <a:pt x="1480444" y="1796700"/>
                  </a:lnTo>
                  <a:lnTo>
                    <a:pt x="1478373" y="1809912"/>
                  </a:lnTo>
                  <a:lnTo>
                    <a:pt x="1471490" y="1821381"/>
                  </a:lnTo>
                  <a:lnTo>
                    <a:pt x="1460337" y="1829628"/>
                  </a:lnTo>
                  <a:lnTo>
                    <a:pt x="1446868" y="1832911"/>
                  </a:lnTo>
                  <a:close/>
                </a:path>
                <a:path w="3235325" h="2132965">
                  <a:moveTo>
                    <a:pt x="1748779" y="1505046"/>
                  </a:moveTo>
                  <a:lnTo>
                    <a:pt x="1735714" y="1502171"/>
                  </a:lnTo>
                  <a:lnTo>
                    <a:pt x="1724683" y="1494605"/>
                  </a:lnTo>
                  <a:lnTo>
                    <a:pt x="1717142" y="1482975"/>
                  </a:lnTo>
                  <a:lnTo>
                    <a:pt x="1714699" y="1469326"/>
                  </a:lnTo>
                  <a:lnTo>
                    <a:pt x="1717572" y="1456256"/>
                  </a:lnTo>
                  <a:lnTo>
                    <a:pt x="1725135" y="1445221"/>
                  </a:lnTo>
                  <a:lnTo>
                    <a:pt x="1736761" y="1437677"/>
                  </a:lnTo>
                  <a:lnTo>
                    <a:pt x="1755957" y="1433029"/>
                  </a:lnTo>
                  <a:lnTo>
                    <a:pt x="1781237" y="1431056"/>
                  </a:lnTo>
                  <a:lnTo>
                    <a:pt x="1804484" y="1433775"/>
                  </a:lnTo>
                  <a:lnTo>
                    <a:pt x="1817577" y="1443201"/>
                  </a:lnTo>
                  <a:lnTo>
                    <a:pt x="1814468" y="1459054"/>
                  </a:lnTo>
                  <a:lnTo>
                    <a:pt x="1799379" y="1476971"/>
                  </a:lnTo>
                  <a:lnTo>
                    <a:pt x="1779600" y="1492854"/>
                  </a:lnTo>
                  <a:lnTo>
                    <a:pt x="1762422" y="1502602"/>
                  </a:lnTo>
                  <a:lnTo>
                    <a:pt x="1748779" y="1505046"/>
                  </a:lnTo>
                  <a:close/>
                </a:path>
                <a:path w="3235325" h="2132965">
                  <a:moveTo>
                    <a:pt x="1437794" y="1321411"/>
                  </a:moveTo>
                  <a:close/>
                </a:path>
                <a:path w="3235325" h="2132965">
                  <a:moveTo>
                    <a:pt x="1470060" y="1422503"/>
                  </a:moveTo>
                  <a:lnTo>
                    <a:pt x="1437145" y="1402388"/>
                  </a:lnTo>
                  <a:lnTo>
                    <a:pt x="1427871" y="1358439"/>
                  </a:lnTo>
                  <a:lnTo>
                    <a:pt x="1429178" y="1335069"/>
                  </a:lnTo>
                  <a:lnTo>
                    <a:pt x="1437794" y="1321411"/>
                  </a:lnTo>
                  <a:lnTo>
                    <a:pt x="1453791" y="1323558"/>
                  </a:lnTo>
                  <a:lnTo>
                    <a:pt x="1472558" y="1337512"/>
                  </a:lnTo>
                  <a:lnTo>
                    <a:pt x="1489584" y="1356268"/>
                  </a:lnTo>
                  <a:lnTo>
                    <a:pt x="1500355" y="1372818"/>
                  </a:lnTo>
                  <a:lnTo>
                    <a:pt x="1503637" y="1386292"/>
                  </a:lnTo>
                  <a:lnTo>
                    <a:pt x="1501565" y="1399504"/>
                  </a:lnTo>
                  <a:lnTo>
                    <a:pt x="1494682" y="1410974"/>
                  </a:lnTo>
                  <a:lnTo>
                    <a:pt x="1483529" y="1419220"/>
                  </a:lnTo>
                  <a:lnTo>
                    <a:pt x="1470060" y="1422503"/>
                  </a:lnTo>
                  <a:close/>
                </a:path>
                <a:path w="3235325" h="2132965">
                  <a:moveTo>
                    <a:pt x="312218" y="1043167"/>
                  </a:moveTo>
                  <a:lnTo>
                    <a:pt x="299153" y="1040292"/>
                  </a:lnTo>
                  <a:lnTo>
                    <a:pt x="288122" y="1032726"/>
                  </a:lnTo>
                  <a:lnTo>
                    <a:pt x="280581" y="1021096"/>
                  </a:lnTo>
                  <a:lnTo>
                    <a:pt x="278138" y="1007447"/>
                  </a:lnTo>
                  <a:lnTo>
                    <a:pt x="281012" y="994377"/>
                  </a:lnTo>
                  <a:lnTo>
                    <a:pt x="288575" y="983342"/>
                  </a:lnTo>
                  <a:lnTo>
                    <a:pt x="300201" y="975798"/>
                  </a:lnTo>
                  <a:lnTo>
                    <a:pt x="319397" y="971150"/>
                  </a:lnTo>
                  <a:lnTo>
                    <a:pt x="344677" y="969177"/>
                  </a:lnTo>
                  <a:lnTo>
                    <a:pt x="367923" y="971896"/>
                  </a:lnTo>
                  <a:lnTo>
                    <a:pt x="381017" y="981322"/>
                  </a:lnTo>
                  <a:lnTo>
                    <a:pt x="377944" y="997138"/>
                  </a:lnTo>
                  <a:lnTo>
                    <a:pt x="362867" y="1015043"/>
                  </a:lnTo>
                  <a:lnTo>
                    <a:pt x="343076" y="1030938"/>
                  </a:lnTo>
                  <a:lnTo>
                    <a:pt x="325862" y="1040722"/>
                  </a:lnTo>
                  <a:lnTo>
                    <a:pt x="312218" y="1043167"/>
                  </a:lnTo>
                  <a:close/>
                </a:path>
                <a:path w="3235325" h="2132965">
                  <a:moveTo>
                    <a:pt x="1249007" y="400975"/>
                  </a:moveTo>
                  <a:lnTo>
                    <a:pt x="1216919" y="369667"/>
                  </a:lnTo>
                  <a:lnTo>
                    <a:pt x="1205485" y="322501"/>
                  </a:lnTo>
                  <a:lnTo>
                    <a:pt x="1211328" y="307448"/>
                  </a:lnTo>
                  <a:lnTo>
                    <a:pt x="1248536" y="316619"/>
                  </a:lnTo>
                  <a:lnTo>
                    <a:pt x="1282529" y="345921"/>
                  </a:lnTo>
                  <a:lnTo>
                    <a:pt x="1288839" y="371852"/>
                  </a:lnTo>
                  <a:lnTo>
                    <a:pt x="1284292" y="384434"/>
                  </a:lnTo>
                  <a:lnTo>
                    <a:pt x="1274928" y="394663"/>
                  </a:lnTo>
                  <a:lnTo>
                    <a:pt x="1262364" y="400467"/>
                  </a:lnTo>
                  <a:lnTo>
                    <a:pt x="1249007" y="400975"/>
                  </a:lnTo>
                  <a:close/>
                </a:path>
                <a:path w="3235325" h="2132965">
                  <a:moveTo>
                    <a:pt x="1488272" y="585927"/>
                  </a:moveTo>
                  <a:lnTo>
                    <a:pt x="1475168" y="581421"/>
                  </a:lnTo>
                  <a:lnTo>
                    <a:pt x="1465153" y="572547"/>
                  </a:lnTo>
                  <a:lnTo>
                    <a:pt x="1459193" y="560566"/>
                  </a:lnTo>
                  <a:lnTo>
                    <a:pt x="1458258" y="546738"/>
                  </a:lnTo>
                  <a:lnTo>
                    <a:pt x="1462762" y="533630"/>
                  </a:lnTo>
                  <a:lnTo>
                    <a:pt x="1471633" y="523610"/>
                  </a:lnTo>
                  <a:lnTo>
                    <a:pt x="1483610" y="517648"/>
                  </a:lnTo>
                  <a:lnTo>
                    <a:pt x="1497432" y="516713"/>
                  </a:lnTo>
                  <a:lnTo>
                    <a:pt x="1516443" y="522011"/>
                  </a:lnTo>
                  <a:lnTo>
                    <a:pt x="1539456" y="532627"/>
                  </a:lnTo>
                  <a:lnTo>
                    <a:pt x="1558412" y="546351"/>
                  </a:lnTo>
                  <a:lnTo>
                    <a:pt x="1565255" y="560971"/>
                  </a:lnTo>
                  <a:lnTo>
                    <a:pt x="1554843" y="573287"/>
                  </a:lnTo>
                  <a:lnTo>
                    <a:pt x="1532976" y="581564"/>
                  </a:lnTo>
                  <a:lnTo>
                    <a:pt x="1508002" y="585784"/>
                  </a:lnTo>
                  <a:lnTo>
                    <a:pt x="1488272" y="585927"/>
                  </a:lnTo>
                  <a:close/>
                </a:path>
                <a:path w="3235325" h="2132965">
                  <a:moveTo>
                    <a:pt x="2906967" y="778360"/>
                  </a:moveTo>
                  <a:lnTo>
                    <a:pt x="2893376" y="775622"/>
                  </a:lnTo>
                  <a:lnTo>
                    <a:pt x="2882289" y="768149"/>
                  </a:lnTo>
                  <a:lnTo>
                    <a:pt x="2874819" y="757057"/>
                  </a:lnTo>
                  <a:lnTo>
                    <a:pt x="2872081" y="743461"/>
                  </a:lnTo>
                  <a:lnTo>
                    <a:pt x="2874819" y="723894"/>
                  </a:lnTo>
                  <a:lnTo>
                    <a:pt x="2882289" y="699666"/>
                  </a:lnTo>
                  <a:lnTo>
                    <a:pt x="2893376" y="679058"/>
                  </a:lnTo>
                  <a:lnTo>
                    <a:pt x="2906967" y="670348"/>
                  </a:lnTo>
                  <a:lnTo>
                    <a:pt x="2920558" y="679058"/>
                  </a:lnTo>
                  <a:lnTo>
                    <a:pt x="2931645" y="699666"/>
                  </a:lnTo>
                  <a:lnTo>
                    <a:pt x="2939115" y="723894"/>
                  </a:lnTo>
                  <a:lnTo>
                    <a:pt x="2941853" y="743461"/>
                  </a:lnTo>
                  <a:lnTo>
                    <a:pt x="2939115" y="757057"/>
                  </a:lnTo>
                  <a:lnTo>
                    <a:pt x="2931645" y="768149"/>
                  </a:lnTo>
                  <a:lnTo>
                    <a:pt x="2920558" y="775622"/>
                  </a:lnTo>
                  <a:lnTo>
                    <a:pt x="2906967" y="778360"/>
                  </a:lnTo>
                  <a:close/>
                </a:path>
                <a:path w="3235325" h="2132965">
                  <a:moveTo>
                    <a:pt x="1848825" y="1671704"/>
                  </a:moveTo>
                  <a:lnTo>
                    <a:pt x="1835677" y="1667388"/>
                  </a:lnTo>
                  <a:lnTo>
                    <a:pt x="1825543" y="1658674"/>
                  </a:lnTo>
                  <a:lnTo>
                    <a:pt x="1819417" y="1646791"/>
                  </a:lnTo>
                  <a:lnTo>
                    <a:pt x="1818292" y="1632970"/>
                  </a:lnTo>
                  <a:lnTo>
                    <a:pt x="1823306" y="1613887"/>
                  </a:lnTo>
                  <a:lnTo>
                    <a:pt x="1833558" y="1590703"/>
                  </a:lnTo>
                  <a:lnTo>
                    <a:pt x="1846978" y="1571528"/>
                  </a:lnTo>
                  <a:lnTo>
                    <a:pt x="1861493" y="1564471"/>
                  </a:lnTo>
                  <a:lnTo>
                    <a:pt x="1873941" y="1574717"/>
                  </a:lnTo>
                  <a:lnTo>
                    <a:pt x="1882533" y="1596479"/>
                  </a:lnTo>
                  <a:lnTo>
                    <a:pt x="1887119" y="1621408"/>
                  </a:lnTo>
                  <a:lnTo>
                    <a:pt x="1887544" y="1641159"/>
                  </a:lnTo>
                  <a:lnTo>
                    <a:pt x="1883230" y="1654312"/>
                  </a:lnTo>
                  <a:lnTo>
                    <a:pt x="1874519" y="1664449"/>
                  </a:lnTo>
                  <a:lnTo>
                    <a:pt x="1862640" y="1670578"/>
                  </a:lnTo>
                  <a:lnTo>
                    <a:pt x="1848825" y="1671704"/>
                  </a:lnTo>
                  <a:close/>
                </a:path>
                <a:path w="3235325" h="2132965">
                  <a:moveTo>
                    <a:pt x="2590485" y="2132768"/>
                  </a:moveTo>
                  <a:lnTo>
                    <a:pt x="2546684" y="2132768"/>
                  </a:lnTo>
                  <a:lnTo>
                    <a:pt x="2540868" y="2127767"/>
                  </a:lnTo>
                  <a:lnTo>
                    <a:pt x="2534742" y="2115884"/>
                  </a:lnTo>
                  <a:lnTo>
                    <a:pt x="2533616" y="2102063"/>
                  </a:lnTo>
                  <a:lnTo>
                    <a:pt x="2538630" y="2082980"/>
                  </a:lnTo>
                  <a:lnTo>
                    <a:pt x="2548883" y="2059796"/>
                  </a:lnTo>
                  <a:lnTo>
                    <a:pt x="2562302" y="2040621"/>
                  </a:lnTo>
                  <a:lnTo>
                    <a:pt x="2576817" y="2033564"/>
                  </a:lnTo>
                  <a:lnTo>
                    <a:pt x="2589265" y="2043819"/>
                  </a:lnTo>
                  <a:lnTo>
                    <a:pt x="2597858" y="2065596"/>
                  </a:lnTo>
                  <a:lnTo>
                    <a:pt x="2602443" y="2090529"/>
                  </a:lnTo>
                  <a:lnTo>
                    <a:pt x="2602868" y="2110252"/>
                  </a:lnTo>
                  <a:lnTo>
                    <a:pt x="2598545" y="2123405"/>
                  </a:lnTo>
                  <a:lnTo>
                    <a:pt x="2590485" y="2132768"/>
                  </a:lnTo>
                  <a:close/>
                </a:path>
                <a:path w="3235325" h="2132965">
                  <a:moveTo>
                    <a:pt x="3080032" y="506055"/>
                  </a:moveTo>
                  <a:lnTo>
                    <a:pt x="3066683" y="502356"/>
                  </a:lnTo>
                  <a:lnTo>
                    <a:pt x="3056166" y="494105"/>
                  </a:lnTo>
                  <a:lnTo>
                    <a:pt x="3049510" y="482503"/>
                  </a:lnTo>
                  <a:lnTo>
                    <a:pt x="3047745" y="468751"/>
                  </a:lnTo>
                  <a:lnTo>
                    <a:pt x="3051869" y="449474"/>
                  </a:lnTo>
                  <a:lnTo>
                    <a:pt x="3061055" y="425858"/>
                  </a:lnTo>
                  <a:lnTo>
                    <a:pt x="3073590" y="406093"/>
                  </a:lnTo>
                  <a:lnTo>
                    <a:pt x="3087763" y="398368"/>
                  </a:lnTo>
                  <a:lnTo>
                    <a:pt x="3100659" y="408018"/>
                  </a:lnTo>
                  <a:lnTo>
                    <a:pt x="3110241" y="429359"/>
                  </a:lnTo>
                  <a:lnTo>
                    <a:pt x="3115974" y="454052"/>
                  </a:lnTo>
                  <a:lnTo>
                    <a:pt x="3117322" y="473755"/>
                  </a:lnTo>
                  <a:lnTo>
                    <a:pt x="3113624" y="487110"/>
                  </a:lnTo>
                  <a:lnTo>
                    <a:pt x="3105377" y="497631"/>
                  </a:lnTo>
                  <a:lnTo>
                    <a:pt x="3093779" y="504289"/>
                  </a:lnTo>
                  <a:lnTo>
                    <a:pt x="3080032" y="506055"/>
                  </a:lnTo>
                  <a:close/>
                </a:path>
                <a:path w="3235325" h="2132965">
                  <a:moveTo>
                    <a:pt x="2914438" y="404217"/>
                  </a:moveTo>
                  <a:lnTo>
                    <a:pt x="2895656" y="398155"/>
                  </a:lnTo>
                  <a:lnTo>
                    <a:pt x="2873080" y="386629"/>
                  </a:lnTo>
                  <a:lnTo>
                    <a:pt x="2854682" y="372166"/>
                  </a:lnTo>
                  <a:lnTo>
                    <a:pt x="2848434" y="357294"/>
                  </a:lnTo>
                  <a:lnTo>
                    <a:pt x="2859345" y="345374"/>
                  </a:lnTo>
                  <a:lnTo>
                    <a:pt x="2881541" y="337968"/>
                  </a:lnTo>
                  <a:lnTo>
                    <a:pt x="2906674" y="334766"/>
                  </a:lnTo>
                  <a:lnTo>
                    <a:pt x="2926391" y="335458"/>
                  </a:lnTo>
                  <a:lnTo>
                    <a:pt x="2939296" y="340494"/>
                  </a:lnTo>
                  <a:lnTo>
                    <a:pt x="2948942" y="349764"/>
                  </a:lnTo>
                  <a:lnTo>
                    <a:pt x="2954410" y="361971"/>
                  </a:lnTo>
                  <a:lnTo>
                    <a:pt x="2954781" y="375816"/>
                  </a:lnTo>
                  <a:lnTo>
                    <a:pt x="2949747" y="388726"/>
                  </a:lnTo>
                  <a:lnTo>
                    <a:pt x="2940481" y="398376"/>
                  </a:lnTo>
                  <a:lnTo>
                    <a:pt x="2928278" y="403846"/>
                  </a:lnTo>
                  <a:lnTo>
                    <a:pt x="2914438" y="404217"/>
                  </a:lnTo>
                  <a:close/>
                </a:path>
                <a:path w="3235325" h="2132965">
                  <a:moveTo>
                    <a:pt x="961801" y="106622"/>
                  </a:moveTo>
                  <a:lnTo>
                    <a:pt x="948546" y="102536"/>
                  </a:lnTo>
                  <a:lnTo>
                    <a:pt x="932702" y="90773"/>
                  </a:lnTo>
                  <a:lnTo>
                    <a:pt x="915000" y="72625"/>
                  </a:lnTo>
                  <a:lnTo>
                    <a:pt x="902183" y="53039"/>
                  </a:lnTo>
                  <a:lnTo>
                    <a:pt x="900992" y="36962"/>
                  </a:lnTo>
                  <a:lnTo>
                    <a:pt x="915137" y="29206"/>
                  </a:lnTo>
                  <a:lnTo>
                    <a:pt x="963380" y="34312"/>
                  </a:lnTo>
                  <a:lnTo>
                    <a:pt x="998626" y="62007"/>
                  </a:lnTo>
                  <a:lnTo>
                    <a:pt x="999898" y="75331"/>
                  </a:lnTo>
                  <a:lnTo>
                    <a:pt x="995841" y="88563"/>
                  </a:lnTo>
                  <a:lnTo>
                    <a:pt x="986971" y="99173"/>
                  </a:lnTo>
                  <a:lnTo>
                    <a:pt x="975117" y="105347"/>
                  </a:lnTo>
                  <a:lnTo>
                    <a:pt x="961801" y="106622"/>
                  </a:lnTo>
                  <a:close/>
                </a:path>
                <a:path w="3235325" h="2132965">
                  <a:moveTo>
                    <a:pt x="807643" y="255543"/>
                  </a:moveTo>
                  <a:lnTo>
                    <a:pt x="758192" y="225626"/>
                  </a:lnTo>
                  <a:lnTo>
                    <a:pt x="741310" y="191247"/>
                  </a:lnTo>
                  <a:lnTo>
                    <a:pt x="754770" y="182305"/>
                  </a:lnTo>
                  <a:lnTo>
                    <a:pt x="778104" y="180450"/>
                  </a:lnTo>
                  <a:lnTo>
                    <a:pt x="803277" y="183359"/>
                  </a:lnTo>
                  <a:lnTo>
                    <a:pt x="822255" y="188712"/>
                  </a:lnTo>
                  <a:lnTo>
                    <a:pt x="833561" y="196715"/>
                  </a:lnTo>
                  <a:lnTo>
                    <a:pt x="840689" y="208038"/>
                  </a:lnTo>
                  <a:lnTo>
                    <a:pt x="843066" y="221202"/>
                  </a:lnTo>
                  <a:lnTo>
                    <a:pt x="840121" y="234724"/>
                  </a:lnTo>
                  <a:lnTo>
                    <a:pt x="832121" y="246035"/>
                  </a:lnTo>
                  <a:lnTo>
                    <a:pt x="820802" y="253165"/>
                  </a:lnTo>
                  <a:lnTo>
                    <a:pt x="807643" y="255543"/>
                  </a:lnTo>
                  <a:close/>
                </a:path>
                <a:path w="3235325" h="2132965">
                  <a:moveTo>
                    <a:pt x="434097" y="231692"/>
                  </a:moveTo>
                  <a:lnTo>
                    <a:pt x="384622" y="201775"/>
                  </a:lnTo>
                  <a:lnTo>
                    <a:pt x="367764" y="167395"/>
                  </a:lnTo>
                  <a:lnTo>
                    <a:pt x="381224" y="158454"/>
                  </a:lnTo>
                  <a:lnTo>
                    <a:pt x="404558" y="156599"/>
                  </a:lnTo>
                  <a:lnTo>
                    <a:pt x="429731" y="159508"/>
                  </a:lnTo>
                  <a:lnTo>
                    <a:pt x="448709" y="164861"/>
                  </a:lnTo>
                  <a:lnTo>
                    <a:pt x="460015" y="172864"/>
                  </a:lnTo>
                  <a:lnTo>
                    <a:pt x="467143" y="184187"/>
                  </a:lnTo>
                  <a:lnTo>
                    <a:pt x="469520" y="197351"/>
                  </a:lnTo>
                  <a:lnTo>
                    <a:pt x="466575" y="210873"/>
                  </a:lnTo>
                  <a:lnTo>
                    <a:pt x="458575" y="222184"/>
                  </a:lnTo>
                  <a:lnTo>
                    <a:pt x="447256" y="229314"/>
                  </a:lnTo>
                  <a:lnTo>
                    <a:pt x="434097" y="231692"/>
                  </a:lnTo>
                  <a:close/>
                </a:path>
                <a:path w="3235325" h="2132965">
                  <a:moveTo>
                    <a:pt x="402265" y="645155"/>
                  </a:moveTo>
                  <a:lnTo>
                    <a:pt x="388747" y="642208"/>
                  </a:lnTo>
                  <a:lnTo>
                    <a:pt x="371980" y="631836"/>
                  </a:lnTo>
                  <a:lnTo>
                    <a:pt x="352838" y="615237"/>
                  </a:lnTo>
                  <a:lnTo>
                    <a:pt x="338446" y="596786"/>
                  </a:lnTo>
                  <a:lnTo>
                    <a:pt x="335931" y="580858"/>
                  </a:lnTo>
                  <a:lnTo>
                    <a:pt x="349392" y="571917"/>
                  </a:lnTo>
                  <a:lnTo>
                    <a:pt x="372725" y="570061"/>
                  </a:lnTo>
                  <a:lnTo>
                    <a:pt x="397898" y="572971"/>
                  </a:lnTo>
                  <a:lnTo>
                    <a:pt x="416877" y="578323"/>
                  </a:lnTo>
                  <a:lnTo>
                    <a:pt x="428183" y="586326"/>
                  </a:lnTo>
                  <a:lnTo>
                    <a:pt x="435310" y="597649"/>
                  </a:lnTo>
                  <a:lnTo>
                    <a:pt x="437688" y="610813"/>
                  </a:lnTo>
                  <a:lnTo>
                    <a:pt x="434742" y="624336"/>
                  </a:lnTo>
                  <a:lnTo>
                    <a:pt x="426742" y="635646"/>
                  </a:lnTo>
                  <a:lnTo>
                    <a:pt x="415423" y="642776"/>
                  </a:lnTo>
                  <a:lnTo>
                    <a:pt x="402265" y="645155"/>
                  </a:lnTo>
                  <a:close/>
                </a:path>
                <a:path w="3235325" h="2132965">
                  <a:moveTo>
                    <a:pt x="557400" y="89431"/>
                  </a:moveTo>
                  <a:lnTo>
                    <a:pt x="507925" y="59538"/>
                  </a:lnTo>
                  <a:lnTo>
                    <a:pt x="491066" y="25134"/>
                  </a:lnTo>
                  <a:lnTo>
                    <a:pt x="504527" y="16193"/>
                  </a:lnTo>
                  <a:lnTo>
                    <a:pt x="527861" y="14337"/>
                  </a:lnTo>
                  <a:lnTo>
                    <a:pt x="553033" y="17247"/>
                  </a:lnTo>
                  <a:lnTo>
                    <a:pt x="572012" y="22599"/>
                  </a:lnTo>
                  <a:lnTo>
                    <a:pt x="583327" y="30602"/>
                  </a:lnTo>
                  <a:lnTo>
                    <a:pt x="590470" y="41925"/>
                  </a:lnTo>
                  <a:lnTo>
                    <a:pt x="592850" y="55089"/>
                  </a:lnTo>
                  <a:lnTo>
                    <a:pt x="589877" y="68612"/>
                  </a:lnTo>
                  <a:lnTo>
                    <a:pt x="581877" y="79922"/>
                  </a:lnTo>
                  <a:lnTo>
                    <a:pt x="570558" y="87052"/>
                  </a:lnTo>
                  <a:lnTo>
                    <a:pt x="557400" y="89431"/>
                  </a:lnTo>
                  <a:close/>
                </a:path>
                <a:path w="3235325" h="2132965">
                  <a:moveTo>
                    <a:pt x="453265" y="356043"/>
                  </a:moveTo>
                  <a:lnTo>
                    <a:pt x="430110" y="352755"/>
                  </a:lnTo>
                  <a:lnTo>
                    <a:pt x="417266" y="342997"/>
                  </a:lnTo>
                  <a:lnTo>
                    <a:pt x="420725" y="327239"/>
                  </a:lnTo>
                  <a:lnTo>
                    <a:pt x="436212" y="309690"/>
                  </a:lnTo>
                  <a:lnTo>
                    <a:pt x="456340" y="294285"/>
                  </a:lnTo>
                  <a:lnTo>
                    <a:pt x="473721" y="284961"/>
                  </a:lnTo>
                  <a:lnTo>
                    <a:pt x="487403" y="282853"/>
                  </a:lnTo>
                  <a:lnTo>
                    <a:pt x="500397" y="286034"/>
                  </a:lnTo>
                  <a:lnTo>
                    <a:pt x="511259" y="293844"/>
                  </a:lnTo>
                  <a:lnTo>
                    <a:pt x="518546" y="305628"/>
                  </a:lnTo>
                  <a:lnTo>
                    <a:pt x="520653" y="319315"/>
                  </a:lnTo>
                  <a:lnTo>
                    <a:pt x="517474" y="332314"/>
                  </a:lnTo>
                  <a:lnTo>
                    <a:pt x="509666" y="343181"/>
                  </a:lnTo>
                  <a:lnTo>
                    <a:pt x="497887" y="350470"/>
                  </a:lnTo>
                  <a:lnTo>
                    <a:pt x="478576" y="354677"/>
                  </a:lnTo>
                  <a:lnTo>
                    <a:pt x="453265" y="356043"/>
                  </a:lnTo>
                  <a:close/>
                </a:path>
                <a:path w="3235325" h="2132965">
                  <a:moveTo>
                    <a:pt x="928833" y="265794"/>
                  </a:moveTo>
                  <a:lnTo>
                    <a:pt x="892864" y="250696"/>
                  </a:lnTo>
                  <a:lnTo>
                    <a:pt x="887869" y="224456"/>
                  </a:lnTo>
                  <a:lnTo>
                    <a:pt x="894519" y="205846"/>
                  </a:lnTo>
                  <a:lnTo>
                    <a:pt x="906766" y="183635"/>
                  </a:lnTo>
                  <a:lnTo>
                    <a:pt x="921827" y="165701"/>
                  </a:lnTo>
                  <a:lnTo>
                    <a:pt x="936918" y="159922"/>
                  </a:lnTo>
                  <a:lnTo>
                    <a:pt x="948429" y="171241"/>
                  </a:lnTo>
                  <a:lnTo>
                    <a:pt x="955092" y="193692"/>
                  </a:lnTo>
                  <a:lnTo>
                    <a:pt x="957491" y="218933"/>
                  </a:lnTo>
                  <a:lnTo>
                    <a:pt x="956212" y="238624"/>
                  </a:lnTo>
                  <a:lnTo>
                    <a:pt x="950781" y="251385"/>
                  </a:lnTo>
                  <a:lnTo>
                    <a:pt x="941213" y="260728"/>
                  </a:lnTo>
                  <a:lnTo>
                    <a:pt x="928833" y="265794"/>
                  </a:lnTo>
                  <a:close/>
                </a:path>
                <a:path w="3235325" h="2132965">
                  <a:moveTo>
                    <a:pt x="81985" y="695759"/>
                  </a:moveTo>
                  <a:lnTo>
                    <a:pt x="68238" y="693993"/>
                  </a:lnTo>
                  <a:lnTo>
                    <a:pt x="56640" y="687335"/>
                  </a:lnTo>
                  <a:lnTo>
                    <a:pt x="48393" y="676813"/>
                  </a:lnTo>
                  <a:lnTo>
                    <a:pt x="44695" y="663459"/>
                  </a:lnTo>
                  <a:lnTo>
                    <a:pt x="46043" y="643756"/>
                  </a:lnTo>
                  <a:lnTo>
                    <a:pt x="51776" y="619063"/>
                  </a:lnTo>
                  <a:lnTo>
                    <a:pt x="61358" y="597721"/>
                  </a:lnTo>
                  <a:lnTo>
                    <a:pt x="74254" y="588072"/>
                  </a:lnTo>
                  <a:lnTo>
                    <a:pt x="88427" y="595761"/>
                  </a:lnTo>
                  <a:lnTo>
                    <a:pt x="100962" y="615513"/>
                  </a:lnTo>
                  <a:lnTo>
                    <a:pt x="110148" y="639141"/>
                  </a:lnTo>
                  <a:lnTo>
                    <a:pt x="114272" y="658455"/>
                  </a:lnTo>
                  <a:lnTo>
                    <a:pt x="112507" y="672207"/>
                  </a:lnTo>
                  <a:lnTo>
                    <a:pt x="105851" y="683809"/>
                  </a:lnTo>
                  <a:lnTo>
                    <a:pt x="95334" y="692060"/>
                  </a:lnTo>
                  <a:lnTo>
                    <a:pt x="81985" y="695759"/>
                  </a:lnTo>
                  <a:close/>
                </a:path>
                <a:path w="3235325" h="2132965">
                  <a:moveTo>
                    <a:pt x="282335" y="418579"/>
                  </a:moveTo>
                  <a:lnTo>
                    <a:pt x="268495" y="418209"/>
                  </a:lnTo>
                  <a:lnTo>
                    <a:pt x="256293" y="412738"/>
                  </a:lnTo>
                  <a:lnTo>
                    <a:pt x="247026" y="403089"/>
                  </a:lnTo>
                  <a:lnTo>
                    <a:pt x="241992" y="390179"/>
                  </a:lnTo>
                  <a:lnTo>
                    <a:pt x="242363" y="376333"/>
                  </a:lnTo>
                  <a:lnTo>
                    <a:pt x="247831" y="364126"/>
                  </a:lnTo>
                  <a:lnTo>
                    <a:pt x="257477" y="354856"/>
                  </a:lnTo>
                  <a:lnTo>
                    <a:pt x="270382" y="349821"/>
                  </a:lnTo>
                  <a:lnTo>
                    <a:pt x="290100" y="349166"/>
                  </a:lnTo>
                  <a:lnTo>
                    <a:pt x="315232" y="352380"/>
                  </a:lnTo>
                  <a:lnTo>
                    <a:pt x="337428" y="359773"/>
                  </a:lnTo>
                  <a:lnTo>
                    <a:pt x="348339" y="371657"/>
                  </a:lnTo>
                  <a:lnTo>
                    <a:pt x="342091" y="386528"/>
                  </a:lnTo>
                  <a:lnTo>
                    <a:pt x="323693" y="400992"/>
                  </a:lnTo>
                  <a:lnTo>
                    <a:pt x="301117" y="412518"/>
                  </a:lnTo>
                  <a:lnTo>
                    <a:pt x="282335" y="418579"/>
                  </a:lnTo>
                  <a:close/>
                </a:path>
                <a:path w="3235325" h="2132965">
                  <a:moveTo>
                    <a:pt x="2918530" y="635709"/>
                  </a:moveTo>
                  <a:lnTo>
                    <a:pt x="2905427" y="631203"/>
                  </a:lnTo>
                  <a:lnTo>
                    <a:pt x="2895411" y="622329"/>
                  </a:lnTo>
                  <a:lnTo>
                    <a:pt x="2889452" y="610348"/>
                  </a:lnTo>
                  <a:lnTo>
                    <a:pt x="2888517" y="596520"/>
                  </a:lnTo>
                  <a:lnTo>
                    <a:pt x="2893021" y="583412"/>
                  </a:lnTo>
                  <a:lnTo>
                    <a:pt x="2901891" y="573392"/>
                  </a:lnTo>
                  <a:lnTo>
                    <a:pt x="2913868" y="567430"/>
                  </a:lnTo>
                  <a:lnTo>
                    <a:pt x="2927690" y="566495"/>
                  </a:lnTo>
                  <a:lnTo>
                    <a:pt x="2946702" y="571793"/>
                  </a:lnTo>
                  <a:lnTo>
                    <a:pt x="2969714" y="582409"/>
                  </a:lnTo>
                  <a:lnTo>
                    <a:pt x="2988671" y="596133"/>
                  </a:lnTo>
                  <a:lnTo>
                    <a:pt x="2995513" y="610753"/>
                  </a:lnTo>
                  <a:lnTo>
                    <a:pt x="2985102" y="623069"/>
                  </a:lnTo>
                  <a:lnTo>
                    <a:pt x="2963234" y="631346"/>
                  </a:lnTo>
                  <a:lnTo>
                    <a:pt x="2938260" y="635566"/>
                  </a:lnTo>
                  <a:lnTo>
                    <a:pt x="2918530" y="635709"/>
                  </a:lnTo>
                  <a:close/>
                </a:path>
                <a:path w="3235325" h="2132965">
                  <a:moveTo>
                    <a:pt x="289946" y="842490"/>
                  </a:moveTo>
                  <a:lnTo>
                    <a:pt x="247569" y="818901"/>
                  </a:lnTo>
                  <a:lnTo>
                    <a:pt x="225979" y="779595"/>
                  </a:lnTo>
                  <a:lnTo>
                    <a:pt x="230016" y="766845"/>
                  </a:lnTo>
                  <a:lnTo>
                    <a:pt x="238939" y="756264"/>
                  </a:lnTo>
                  <a:lnTo>
                    <a:pt x="251270" y="749982"/>
                  </a:lnTo>
                  <a:lnTo>
                    <a:pt x="264600" y="748953"/>
                  </a:lnTo>
                  <a:lnTo>
                    <a:pt x="277345" y="752992"/>
                  </a:lnTo>
                  <a:lnTo>
                    <a:pt x="287922" y="761918"/>
                  </a:lnTo>
                  <a:lnTo>
                    <a:pt x="297906" y="778935"/>
                  </a:lnTo>
                  <a:lnTo>
                    <a:pt x="307087" y="802569"/>
                  </a:lnTo>
                  <a:lnTo>
                    <a:pt x="311200" y="825618"/>
                  </a:lnTo>
                  <a:lnTo>
                    <a:pt x="305982" y="840880"/>
                  </a:lnTo>
                  <a:lnTo>
                    <a:pt x="289946" y="842490"/>
                  </a:lnTo>
                  <a:close/>
                </a:path>
                <a:path w="3235325" h="2132965">
                  <a:moveTo>
                    <a:pt x="3134083" y="677302"/>
                  </a:moveTo>
                  <a:lnTo>
                    <a:pt x="3120734" y="673603"/>
                  </a:lnTo>
                  <a:lnTo>
                    <a:pt x="3110216" y="665352"/>
                  </a:lnTo>
                  <a:lnTo>
                    <a:pt x="3103561" y="653750"/>
                  </a:lnTo>
                  <a:lnTo>
                    <a:pt x="3101795" y="639998"/>
                  </a:lnTo>
                  <a:lnTo>
                    <a:pt x="3105920" y="620721"/>
                  </a:lnTo>
                  <a:lnTo>
                    <a:pt x="3115105" y="597105"/>
                  </a:lnTo>
                  <a:lnTo>
                    <a:pt x="3127640" y="577340"/>
                  </a:lnTo>
                  <a:lnTo>
                    <a:pt x="3141813" y="569615"/>
                  </a:lnTo>
                  <a:lnTo>
                    <a:pt x="3154736" y="579264"/>
                  </a:lnTo>
                  <a:lnTo>
                    <a:pt x="3164316" y="600606"/>
                  </a:lnTo>
                  <a:lnTo>
                    <a:pt x="3170033" y="625299"/>
                  </a:lnTo>
                  <a:lnTo>
                    <a:pt x="3171372" y="645002"/>
                  </a:lnTo>
                  <a:lnTo>
                    <a:pt x="3167674" y="658356"/>
                  </a:lnTo>
                  <a:lnTo>
                    <a:pt x="3159427" y="668878"/>
                  </a:lnTo>
                  <a:lnTo>
                    <a:pt x="3147830" y="675536"/>
                  </a:lnTo>
                  <a:lnTo>
                    <a:pt x="3134083" y="677302"/>
                  </a:lnTo>
                  <a:close/>
                </a:path>
                <a:path w="3235325" h="2132965">
                  <a:moveTo>
                    <a:pt x="2970567" y="1048716"/>
                  </a:moveTo>
                  <a:lnTo>
                    <a:pt x="2956976" y="1045977"/>
                  </a:lnTo>
                  <a:lnTo>
                    <a:pt x="2945889" y="1038504"/>
                  </a:lnTo>
                  <a:lnTo>
                    <a:pt x="2938419" y="1027413"/>
                  </a:lnTo>
                  <a:lnTo>
                    <a:pt x="2935681" y="1013817"/>
                  </a:lnTo>
                  <a:lnTo>
                    <a:pt x="2938419" y="994250"/>
                  </a:lnTo>
                  <a:lnTo>
                    <a:pt x="2945889" y="970022"/>
                  </a:lnTo>
                  <a:lnTo>
                    <a:pt x="2956976" y="949413"/>
                  </a:lnTo>
                  <a:lnTo>
                    <a:pt x="2970567" y="940704"/>
                  </a:lnTo>
                  <a:lnTo>
                    <a:pt x="2984158" y="949413"/>
                  </a:lnTo>
                  <a:lnTo>
                    <a:pt x="2995245" y="970022"/>
                  </a:lnTo>
                  <a:lnTo>
                    <a:pt x="3002715" y="994250"/>
                  </a:lnTo>
                  <a:lnTo>
                    <a:pt x="3005453" y="1013817"/>
                  </a:lnTo>
                  <a:lnTo>
                    <a:pt x="3002715" y="1027413"/>
                  </a:lnTo>
                  <a:lnTo>
                    <a:pt x="2995245" y="1038504"/>
                  </a:lnTo>
                  <a:lnTo>
                    <a:pt x="2984158" y="1045977"/>
                  </a:lnTo>
                  <a:lnTo>
                    <a:pt x="2970567" y="1048716"/>
                  </a:lnTo>
                  <a:close/>
                </a:path>
                <a:path w="3235325" h="2132965">
                  <a:moveTo>
                    <a:pt x="3061201" y="1144226"/>
                  </a:moveTo>
                  <a:lnTo>
                    <a:pt x="3048036" y="1141899"/>
                  </a:lnTo>
                  <a:lnTo>
                    <a:pt x="3036376" y="1134437"/>
                  </a:lnTo>
                  <a:lnTo>
                    <a:pt x="3028525" y="1123028"/>
                  </a:lnTo>
                  <a:lnTo>
                    <a:pt x="3025746" y="1109944"/>
                  </a:lnTo>
                  <a:lnTo>
                    <a:pt x="3028072" y="1096775"/>
                  </a:lnTo>
                  <a:lnTo>
                    <a:pt x="3035532" y="1085110"/>
                  </a:lnTo>
                  <a:lnTo>
                    <a:pt x="3051088" y="1072960"/>
                  </a:lnTo>
                  <a:lnTo>
                    <a:pt x="3073300" y="1060731"/>
                  </a:lnTo>
                  <a:lnTo>
                    <a:pt x="3095598" y="1053607"/>
                  </a:lnTo>
                  <a:lnTo>
                    <a:pt x="3111410" y="1056775"/>
                  </a:lnTo>
                  <a:lnTo>
                    <a:pt x="3115138" y="1072479"/>
                  </a:lnTo>
                  <a:lnTo>
                    <a:pt x="3108779" y="1095013"/>
                  </a:lnTo>
                  <a:lnTo>
                    <a:pt x="3097305" y="1117632"/>
                  </a:lnTo>
                  <a:lnTo>
                    <a:pt x="3085684" y="1133592"/>
                  </a:lnTo>
                  <a:lnTo>
                    <a:pt x="3074280" y="1141447"/>
                  </a:lnTo>
                  <a:lnTo>
                    <a:pt x="3061201" y="1144226"/>
                  </a:lnTo>
                  <a:close/>
                </a:path>
                <a:path w="3235325" h="2132965">
                  <a:moveTo>
                    <a:pt x="3011495" y="1532107"/>
                  </a:moveTo>
                  <a:lnTo>
                    <a:pt x="2998146" y="1528407"/>
                  </a:lnTo>
                  <a:lnTo>
                    <a:pt x="2987628" y="1520157"/>
                  </a:lnTo>
                  <a:lnTo>
                    <a:pt x="2980973" y="1508555"/>
                  </a:lnTo>
                  <a:lnTo>
                    <a:pt x="2979207" y="1494803"/>
                  </a:lnTo>
                  <a:lnTo>
                    <a:pt x="2983332" y="1475525"/>
                  </a:lnTo>
                  <a:lnTo>
                    <a:pt x="2992517" y="1451910"/>
                  </a:lnTo>
                  <a:lnTo>
                    <a:pt x="3005052" y="1432145"/>
                  </a:lnTo>
                  <a:lnTo>
                    <a:pt x="3019225" y="1424419"/>
                  </a:lnTo>
                  <a:lnTo>
                    <a:pt x="3032148" y="1434078"/>
                  </a:lnTo>
                  <a:lnTo>
                    <a:pt x="3041727" y="1455435"/>
                  </a:lnTo>
                  <a:lnTo>
                    <a:pt x="3047445" y="1480131"/>
                  </a:lnTo>
                  <a:lnTo>
                    <a:pt x="3048784" y="1499807"/>
                  </a:lnTo>
                  <a:lnTo>
                    <a:pt x="3045086" y="1513161"/>
                  </a:lnTo>
                  <a:lnTo>
                    <a:pt x="3036839" y="1523682"/>
                  </a:lnTo>
                  <a:lnTo>
                    <a:pt x="3025242" y="1530341"/>
                  </a:lnTo>
                  <a:lnTo>
                    <a:pt x="3011495" y="1532107"/>
                  </a:lnTo>
                  <a:close/>
                </a:path>
                <a:path w="3235325" h="2132965">
                  <a:moveTo>
                    <a:pt x="2982131" y="906064"/>
                  </a:moveTo>
                  <a:lnTo>
                    <a:pt x="2969027" y="901559"/>
                  </a:lnTo>
                  <a:lnTo>
                    <a:pt x="2959012" y="892685"/>
                  </a:lnTo>
                  <a:lnTo>
                    <a:pt x="2953052" y="880703"/>
                  </a:lnTo>
                  <a:lnTo>
                    <a:pt x="2952117" y="866876"/>
                  </a:lnTo>
                  <a:lnTo>
                    <a:pt x="2956621" y="853767"/>
                  </a:lnTo>
                  <a:lnTo>
                    <a:pt x="2965492" y="843748"/>
                  </a:lnTo>
                  <a:lnTo>
                    <a:pt x="2977469" y="837786"/>
                  </a:lnTo>
                  <a:lnTo>
                    <a:pt x="2991291" y="836851"/>
                  </a:lnTo>
                  <a:lnTo>
                    <a:pt x="3010302" y="842148"/>
                  </a:lnTo>
                  <a:lnTo>
                    <a:pt x="3033315" y="852765"/>
                  </a:lnTo>
                  <a:lnTo>
                    <a:pt x="3052271" y="866489"/>
                  </a:lnTo>
                  <a:lnTo>
                    <a:pt x="3059114" y="881108"/>
                  </a:lnTo>
                  <a:lnTo>
                    <a:pt x="3048702" y="893425"/>
                  </a:lnTo>
                  <a:lnTo>
                    <a:pt x="3026834" y="901702"/>
                  </a:lnTo>
                  <a:lnTo>
                    <a:pt x="3001861" y="905921"/>
                  </a:lnTo>
                  <a:lnTo>
                    <a:pt x="2982131" y="906064"/>
                  </a:lnTo>
                  <a:close/>
                </a:path>
                <a:path w="3235325" h="2132965">
                  <a:moveTo>
                    <a:pt x="1150990" y="2132768"/>
                  </a:moveTo>
                  <a:lnTo>
                    <a:pt x="1083666" y="2132768"/>
                  </a:lnTo>
                  <a:lnTo>
                    <a:pt x="1079748" y="2122714"/>
                  </a:lnTo>
                  <a:lnTo>
                    <a:pt x="1074415" y="2097920"/>
                  </a:lnTo>
                  <a:lnTo>
                    <a:pt x="1074003" y="2074516"/>
                  </a:lnTo>
                  <a:lnTo>
                    <a:pt x="1081594" y="2060275"/>
                  </a:lnTo>
                  <a:lnTo>
                    <a:pt x="1117462" y="2073760"/>
                  </a:lnTo>
                  <a:lnTo>
                    <a:pt x="1147728" y="2106937"/>
                  </a:lnTo>
                  <a:lnTo>
                    <a:pt x="1152014" y="2120109"/>
                  </a:lnTo>
                  <a:lnTo>
                    <a:pt x="1150990" y="2132768"/>
                  </a:lnTo>
                  <a:close/>
                </a:path>
                <a:path w="3235325" h="2132965">
                  <a:moveTo>
                    <a:pt x="3197683" y="947658"/>
                  </a:moveTo>
                  <a:lnTo>
                    <a:pt x="3184334" y="943958"/>
                  </a:lnTo>
                  <a:lnTo>
                    <a:pt x="3173817" y="935708"/>
                  </a:lnTo>
                  <a:lnTo>
                    <a:pt x="3167161" y="924106"/>
                  </a:lnTo>
                  <a:lnTo>
                    <a:pt x="3165396" y="910354"/>
                  </a:lnTo>
                  <a:lnTo>
                    <a:pt x="3169520" y="891076"/>
                  </a:lnTo>
                  <a:lnTo>
                    <a:pt x="3178705" y="867461"/>
                  </a:lnTo>
                  <a:lnTo>
                    <a:pt x="3191241" y="847696"/>
                  </a:lnTo>
                  <a:lnTo>
                    <a:pt x="3205414" y="839970"/>
                  </a:lnTo>
                  <a:lnTo>
                    <a:pt x="3218337" y="849620"/>
                  </a:lnTo>
                  <a:lnTo>
                    <a:pt x="3227916" y="870962"/>
                  </a:lnTo>
                  <a:lnTo>
                    <a:pt x="3233634" y="895655"/>
                  </a:lnTo>
                  <a:lnTo>
                    <a:pt x="3234973" y="915358"/>
                  </a:lnTo>
                  <a:lnTo>
                    <a:pt x="3231275" y="928712"/>
                  </a:lnTo>
                  <a:lnTo>
                    <a:pt x="3223027" y="939233"/>
                  </a:lnTo>
                  <a:lnTo>
                    <a:pt x="3211430" y="945892"/>
                  </a:lnTo>
                  <a:lnTo>
                    <a:pt x="3197683" y="947658"/>
                  </a:lnTo>
                  <a:close/>
                </a:path>
                <a:path w="3235325" h="2132965">
                  <a:moveTo>
                    <a:pt x="551824" y="1784525"/>
                  </a:moveTo>
                  <a:lnTo>
                    <a:pt x="514163" y="1760140"/>
                  </a:lnTo>
                  <a:lnTo>
                    <a:pt x="493679" y="1716122"/>
                  </a:lnTo>
                  <a:lnTo>
                    <a:pt x="496458" y="1700169"/>
                  </a:lnTo>
                  <a:lnTo>
                    <a:pt x="512066" y="1696062"/>
                  </a:lnTo>
                  <a:lnTo>
                    <a:pt x="534739" y="1701818"/>
                  </a:lnTo>
                  <a:lnTo>
                    <a:pt x="557631" y="1712681"/>
                  </a:lnTo>
                  <a:lnTo>
                    <a:pt x="573896" y="1723890"/>
                  </a:lnTo>
                  <a:lnTo>
                    <a:pt x="582070" y="1735107"/>
                  </a:lnTo>
                  <a:lnTo>
                    <a:pt x="585200" y="1748115"/>
                  </a:lnTo>
                  <a:lnTo>
                    <a:pt x="583214" y="1761343"/>
                  </a:lnTo>
                  <a:lnTo>
                    <a:pt x="576040" y="1773217"/>
                  </a:lnTo>
                  <a:lnTo>
                    <a:pt x="564828" y="1781394"/>
                  </a:lnTo>
                  <a:lnTo>
                    <a:pt x="551824" y="1784525"/>
                  </a:lnTo>
                  <a:close/>
                </a:path>
                <a:path w="3235325" h="2132965">
                  <a:moveTo>
                    <a:pt x="526732" y="1775362"/>
                  </a:moveTo>
                  <a:close/>
                </a:path>
                <a:path w="3235325" h="2132965">
                  <a:moveTo>
                    <a:pt x="916649" y="1975204"/>
                  </a:moveTo>
                  <a:lnTo>
                    <a:pt x="903744" y="1970169"/>
                  </a:lnTo>
                  <a:lnTo>
                    <a:pt x="894098" y="1960898"/>
                  </a:lnTo>
                  <a:lnTo>
                    <a:pt x="888630" y="1948692"/>
                  </a:lnTo>
                  <a:lnTo>
                    <a:pt x="888260" y="1934846"/>
                  </a:lnTo>
                  <a:lnTo>
                    <a:pt x="894282" y="1916057"/>
                  </a:lnTo>
                  <a:lnTo>
                    <a:pt x="905792" y="1893472"/>
                  </a:lnTo>
                  <a:lnTo>
                    <a:pt x="920262" y="1875067"/>
                  </a:lnTo>
                  <a:lnTo>
                    <a:pt x="935164" y="1868817"/>
                  </a:lnTo>
                  <a:lnTo>
                    <a:pt x="947043" y="1879732"/>
                  </a:lnTo>
                  <a:lnTo>
                    <a:pt x="954434" y="1901937"/>
                  </a:lnTo>
                  <a:lnTo>
                    <a:pt x="957647" y="1927079"/>
                  </a:lnTo>
                  <a:lnTo>
                    <a:pt x="956992" y="1946804"/>
                  </a:lnTo>
                  <a:lnTo>
                    <a:pt x="951958" y="1959713"/>
                  </a:lnTo>
                  <a:lnTo>
                    <a:pt x="942692" y="1969363"/>
                  </a:lnTo>
                  <a:lnTo>
                    <a:pt x="930490" y="1974833"/>
                  </a:lnTo>
                  <a:lnTo>
                    <a:pt x="916649" y="1975204"/>
                  </a:lnTo>
                  <a:close/>
                </a:path>
                <a:path w="3235325" h="2132965">
                  <a:moveTo>
                    <a:pt x="2363214" y="1967275"/>
                  </a:moveTo>
                  <a:lnTo>
                    <a:pt x="2350310" y="1962240"/>
                  </a:lnTo>
                  <a:lnTo>
                    <a:pt x="2340663" y="1952970"/>
                  </a:lnTo>
                  <a:lnTo>
                    <a:pt x="2335195" y="1940763"/>
                  </a:lnTo>
                  <a:lnTo>
                    <a:pt x="2334825" y="1926917"/>
                  </a:lnTo>
                  <a:lnTo>
                    <a:pt x="2340847" y="1908101"/>
                  </a:lnTo>
                  <a:lnTo>
                    <a:pt x="2352357" y="1885519"/>
                  </a:lnTo>
                  <a:lnTo>
                    <a:pt x="2366827" y="1867129"/>
                  </a:lnTo>
                  <a:lnTo>
                    <a:pt x="2381729" y="1860888"/>
                  </a:lnTo>
                  <a:lnTo>
                    <a:pt x="2393608" y="1871803"/>
                  </a:lnTo>
                  <a:lnTo>
                    <a:pt x="2400999" y="1894008"/>
                  </a:lnTo>
                  <a:lnTo>
                    <a:pt x="2404212" y="1919150"/>
                  </a:lnTo>
                  <a:lnTo>
                    <a:pt x="2403557" y="1938875"/>
                  </a:lnTo>
                  <a:lnTo>
                    <a:pt x="2398523" y="1951785"/>
                  </a:lnTo>
                  <a:lnTo>
                    <a:pt x="2389257" y="1961434"/>
                  </a:lnTo>
                  <a:lnTo>
                    <a:pt x="2377055" y="1966905"/>
                  </a:lnTo>
                  <a:lnTo>
                    <a:pt x="2363214" y="1967275"/>
                  </a:lnTo>
                  <a:close/>
                </a:path>
                <a:path w="3235325" h="2132965">
                  <a:moveTo>
                    <a:pt x="334459" y="1362824"/>
                  </a:moveTo>
                  <a:lnTo>
                    <a:pt x="321801" y="1358520"/>
                  </a:lnTo>
                  <a:lnTo>
                    <a:pt x="311677" y="1349781"/>
                  </a:lnTo>
                  <a:lnTo>
                    <a:pt x="305463" y="1337399"/>
                  </a:lnTo>
                  <a:lnTo>
                    <a:pt x="303013" y="1317811"/>
                  </a:lnTo>
                  <a:lnTo>
                    <a:pt x="303888" y="1292459"/>
                  </a:lnTo>
                  <a:lnTo>
                    <a:pt x="309172" y="1269641"/>
                  </a:lnTo>
                  <a:lnTo>
                    <a:pt x="319950" y="1257657"/>
                  </a:lnTo>
                  <a:lnTo>
                    <a:pt x="335328" y="1262528"/>
                  </a:lnTo>
                  <a:lnTo>
                    <a:pt x="351425" y="1279518"/>
                  </a:lnTo>
                  <a:lnTo>
                    <a:pt x="364989" y="1300931"/>
                  </a:lnTo>
                  <a:lnTo>
                    <a:pt x="372766" y="1319072"/>
                  </a:lnTo>
                  <a:lnTo>
                    <a:pt x="373690" y="1332892"/>
                  </a:lnTo>
                  <a:lnTo>
                    <a:pt x="369388" y="1345555"/>
                  </a:lnTo>
                  <a:lnTo>
                    <a:pt x="360652" y="1355683"/>
                  </a:lnTo>
                  <a:lnTo>
                    <a:pt x="348275" y="1361900"/>
                  </a:lnTo>
                  <a:lnTo>
                    <a:pt x="334459" y="1362824"/>
                  </a:lnTo>
                  <a:close/>
                </a:path>
                <a:path w="3235325" h="2132965">
                  <a:moveTo>
                    <a:pt x="305463" y="1337399"/>
                  </a:moveTo>
                  <a:close/>
                </a:path>
                <a:path w="3235325" h="2132965">
                  <a:moveTo>
                    <a:pt x="272474" y="1478607"/>
                  </a:moveTo>
                  <a:lnTo>
                    <a:pt x="227043" y="1442844"/>
                  </a:lnTo>
                  <a:lnTo>
                    <a:pt x="214513" y="1406613"/>
                  </a:lnTo>
                  <a:lnTo>
                    <a:pt x="228946" y="1399427"/>
                  </a:lnTo>
                  <a:lnTo>
                    <a:pt x="276936" y="1406430"/>
                  </a:lnTo>
                  <a:lnTo>
                    <a:pt x="311066" y="1435492"/>
                  </a:lnTo>
                  <a:lnTo>
                    <a:pt x="311815" y="1448842"/>
                  </a:lnTo>
                  <a:lnTo>
                    <a:pt x="307217" y="1461918"/>
                  </a:lnTo>
                  <a:lnTo>
                    <a:pt x="297910" y="1472160"/>
                  </a:lnTo>
                  <a:lnTo>
                    <a:pt x="285819" y="1477857"/>
                  </a:lnTo>
                  <a:lnTo>
                    <a:pt x="272474" y="1478607"/>
                  </a:lnTo>
                  <a:close/>
                </a:path>
                <a:path w="3235325" h="2132965">
                  <a:moveTo>
                    <a:pt x="421735" y="1841087"/>
                  </a:moveTo>
                  <a:lnTo>
                    <a:pt x="391021" y="1817800"/>
                  </a:lnTo>
                  <a:lnTo>
                    <a:pt x="386189" y="1773104"/>
                  </a:lnTo>
                  <a:lnTo>
                    <a:pt x="389824" y="1749988"/>
                  </a:lnTo>
                  <a:lnTo>
                    <a:pt x="399726" y="1737278"/>
                  </a:lnTo>
                  <a:lnTo>
                    <a:pt x="415428" y="1741009"/>
                  </a:lnTo>
                  <a:lnTo>
                    <a:pt x="432712" y="1756792"/>
                  </a:lnTo>
                  <a:lnTo>
                    <a:pt x="447780" y="1777180"/>
                  </a:lnTo>
                  <a:lnTo>
                    <a:pt x="456830" y="1794729"/>
                  </a:lnTo>
                  <a:lnTo>
                    <a:pt x="458734" y="1808456"/>
                  </a:lnTo>
                  <a:lnTo>
                    <a:pt x="455352" y="1821391"/>
                  </a:lnTo>
                  <a:lnTo>
                    <a:pt x="447366" y="1832108"/>
                  </a:lnTo>
                  <a:lnTo>
                    <a:pt x="435457" y="1839182"/>
                  </a:lnTo>
                  <a:lnTo>
                    <a:pt x="421735" y="1841087"/>
                  </a:lnTo>
                  <a:close/>
                </a:path>
                <a:path w="3235325" h="2132965">
                  <a:moveTo>
                    <a:pt x="88922" y="1325851"/>
                  </a:moveTo>
                  <a:lnTo>
                    <a:pt x="75992" y="1322468"/>
                  </a:lnTo>
                  <a:lnTo>
                    <a:pt x="65279" y="1314478"/>
                  </a:lnTo>
                  <a:lnTo>
                    <a:pt x="58208" y="1302565"/>
                  </a:lnTo>
                  <a:lnTo>
                    <a:pt x="54324" y="1283202"/>
                  </a:lnTo>
                  <a:lnTo>
                    <a:pt x="53352" y="1257868"/>
                  </a:lnTo>
                  <a:lnTo>
                    <a:pt x="56984" y="1234752"/>
                  </a:lnTo>
                  <a:lnTo>
                    <a:pt x="66913" y="1222043"/>
                  </a:lnTo>
                  <a:lnTo>
                    <a:pt x="82614" y="1225774"/>
                  </a:lnTo>
                  <a:lnTo>
                    <a:pt x="99899" y="1241556"/>
                  </a:lnTo>
                  <a:lnTo>
                    <a:pt x="114967" y="1261944"/>
                  </a:lnTo>
                  <a:lnTo>
                    <a:pt x="124017" y="1279493"/>
                  </a:lnTo>
                  <a:lnTo>
                    <a:pt x="125921" y="1293220"/>
                  </a:lnTo>
                  <a:lnTo>
                    <a:pt x="122539" y="1306155"/>
                  </a:lnTo>
                  <a:lnTo>
                    <a:pt x="114552" y="1316872"/>
                  </a:lnTo>
                  <a:lnTo>
                    <a:pt x="102644" y="1323946"/>
                  </a:lnTo>
                  <a:lnTo>
                    <a:pt x="88922" y="1325851"/>
                  </a:lnTo>
                  <a:close/>
                </a:path>
              </a:pathLst>
            </a:custGeom>
            <a:solidFill>
              <a:srgbClr val="66330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21" name="object 2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231170" y="6069118"/>
              <a:ext cx="4056829" cy="4217880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231167" y="8543438"/>
              <a:ext cx="2280220" cy="1743561"/>
            </a:xfrm>
            <a:prstGeom prst="rect">
              <a:avLst/>
            </a:prstGeom>
          </p:spPr>
        </p:pic>
        <p:sp>
          <p:nvSpPr>
            <p:cNvPr id="23" name="object 23"/>
            <p:cNvSpPr/>
            <p:nvPr/>
          </p:nvSpPr>
          <p:spPr>
            <a:xfrm>
              <a:off x="14368272" y="8707795"/>
              <a:ext cx="2006600" cy="1579245"/>
            </a:xfrm>
            <a:custGeom>
              <a:avLst/>
              <a:gdLst/>
              <a:ahLst/>
              <a:cxnLst/>
              <a:rect l="l" t="t" r="r" b="b"/>
              <a:pathLst>
                <a:path w="2006600" h="1579245">
                  <a:moveTo>
                    <a:pt x="1414318" y="68458"/>
                  </a:moveTo>
                  <a:lnTo>
                    <a:pt x="1407102" y="68458"/>
                  </a:lnTo>
                  <a:lnTo>
                    <a:pt x="1397481" y="64855"/>
                  </a:lnTo>
                  <a:lnTo>
                    <a:pt x="1393873" y="54046"/>
                  </a:lnTo>
                  <a:lnTo>
                    <a:pt x="1399999" y="56748"/>
                  </a:lnTo>
                  <a:lnTo>
                    <a:pt x="1411800" y="62153"/>
                  </a:lnTo>
                  <a:lnTo>
                    <a:pt x="1417926" y="64855"/>
                  </a:lnTo>
                  <a:lnTo>
                    <a:pt x="1414318" y="68458"/>
                  </a:lnTo>
                  <a:close/>
                </a:path>
                <a:path w="2006600" h="1579245">
                  <a:moveTo>
                    <a:pt x="1966335" y="715817"/>
                  </a:moveTo>
                  <a:lnTo>
                    <a:pt x="1960322" y="715817"/>
                  </a:lnTo>
                  <a:lnTo>
                    <a:pt x="1949498" y="707410"/>
                  </a:lnTo>
                  <a:lnTo>
                    <a:pt x="1949892" y="697802"/>
                  </a:lnTo>
                  <a:lnTo>
                    <a:pt x="1952654" y="690896"/>
                  </a:lnTo>
                  <a:lnTo>
                    <a:pt x="1957446" y="687142"/>
                  </a:lnTo>
                  <a:lnTo>
                    <a:pt x="1963929" y="686992"/>
                  </a:lnTo>
                  <a:lnTo>
                    <a:pt x="1966335" y="695400"/>
                  </a:lnTo>
                  <a:lnTo>
                    <a:pt x="1968740" y="702606"/>
                  </a:lnTo>
                  <a:lnTo>
                    <a:pt x="1971145" y="711013"/>
                  </a:lnTo>
                  <a:lnTo>
                    <a:pt x="1966335" y="715817"/>
                  </a:lnTo>
                  <a:close/>
                </a:path>
                <a:path w="2006600" h="1579245">
                  <a:moveTo>
                    <a:pt x="2001212" y="1006468"/>
                  </a:moveTo>
                  <a:lnTo>
                    <a:pt x="1993996" y="1006468"/>
                  </a:lnTo>
                  <a:lnTo>
                    <a:pt x="1989185" y="999262"/>
                  </a:lnTo>
                  <a:lnTo>
                    <a:pt x="1986235" y="990160"/>
                  </a:lnTo>
                  <a:lnTo>
                    <a:pt x="1989937" y="982297"/>
                  </a:lnTo>
                  <a:lnTo>
                    <a:pt x="1997472" y="977812"/>
                  </a:lnTo>
                  <a:lnTo>
                    <a:pt x="2006022" y="978844"/>
                  </a:lnTo>
                  <a:lnTo>
                    <a:pt x="2006022" y="1002865"/>
                  </a:lnTo>
                  <a:lnTo>
                    <a:pt x="2001212" y="1006468"/>
                  </a:lnTo>
                  <a:close/>
                </a:path>
                <a:path w="2006600" h="1579245">
                  <a:moveTo>
                    <a:pt x="1953030" y="1284395"/>
                  </a:moveTo>
                  <a:lnTo>
                    <a:pt x="1947694" y="1283607"/>
                  </a:lnTo>
                  <a:lnTo>
                    <a:pt x="1942357" y="1279666"/>
                  </a:lnTo>
                  <a:lnTo>
                    <a:pt x="1937471" y="1271897"/>
                  </a:lnTo>
                  <a:lnTo>
                    <a:pt x="1944687" y="1256284"/>
                  </a:lnTo>
                  <a:lnTo>
                    <a:pt x="1955512" y="1256284"/>
                  </a:lnTo>
                  <a:lnTo>
                    <a:pt x="1961524" y="1258686"/>
                  </a:lnTo>
                  <a:lnTo>
                    <a:pt x="1963929" y="1263490"/>
                  </a:lnTo>
                  <a:lnTo>
                    <a:pt x="1961524" y="1269495"/>
                  </a:lnTo>
                  <a:lnTo>
                    <a:pt x="1960321" y="1276701"/>
                  </a:lnTo>
                  <a:lnTo>
                    <a:pt x="1957916" y="1282706"/>
                  </a:lnTo>
                  <a:lnTo>
                    <a:pt x="1953030" y="1284395"/>
                  </a:lnTo>
                  <a:close/>
                </a:path>
                <a:path w="2006600" h="1579245">
                  <a:moveTo>
                    <a:pt x="1856893" y="1496491"/>
                  </a:moveTo>
                  <a:lnTo>
                    <a:pt x="1850880" y="1496491"/>
                  </a:lnTo>
                  <a:lnTo>
                    <a:pt x="1844867" y="1494089"/>
                  </a:lnTo>
                  <a:lnTo>
                    <a:pt x="1841015" y="1484255"/>
                  </a:lnTo>
                  <a:lnTo>
                    <a:pt x="1842010" y="1476674"/>
                  </a:lnTo>
                  <a:lnTo>
                    <a:pt x="1847742" y="1471795"/>
                  </a:lnTo>
                  <a:lnTo>
                    <a:pt x="1858096" y="1470068"/>
                  </a:lnTo>
                  <a:lnTo>
                    <a:pt x="1864109" y="1474872"/>
                  </a:lnTo>
                  <a:lnTo>
                    <a:pt x="1866515" y="1478475"/>
                  </a:lnTo>
                  <a:lnTo>
                    <a:pt x="1867717" y="1483280"/>
                  </a:lnTo>
                  <a:lnTo>
                    <a:pt x="1865312" y="1486882"/>
                  </a:lnTo>
                  <a:lnTo>
                    <a:pt x="1862907" y="1491687"/>
                  </a:lnTo>
                  <a:lnTo>
                    <a:pt x="1860501" y="1495290"/>
                  </a:lnTo>
                  <a:lnTo>
                    <a:pt x="1856893" y="1496491"/>
                  </a:lnTo>
                  <a:close/>
                </a:path>
                <a:path w="2006600" h="1579245">
                  <a:moveTo>
                    <a:pt x="1834043" y="1537326"/>
                  </a:moveTo>
                  <a:lnTo>
                    <a:pt x="1831638" y="1537326"/>
                  </a:lnTo>
                  <a:lnTo>
                    <a:pt x="1828030" y="1536125"/>
                  </a:lnTo>
                  <a:lnTo>
                    <a:pt x="1824422" y="1533723"/>
                  </a:lnTo>
                  <a:lnTo>
                    <a:pt x="1822223" y="1520136"/>
                  </a:lnTo>
                  <a:lnTo>
                    <a:pt x="1827579" y="1511504"/>
                  </a:lnTo>
                  <a:lnTo>
                    <a:pt x="1836768" y="1510078"/>
                  </a:lnTo>
                  <a:lnTo>
                    <a:pt x="1846069" y="1518110"/>
                  </a:lnTo>
                  <a:lnTo>
                    <a:pt x="1842461" y="1524115"/>
                  </a:lnTo>
                  <a:lnTo>
                    <a:pt x="1837651" y="1530120"/>
                  </a:lnTo>
                  <a:lnTo>
                    <a:pt x="1834043" y="1537326"/>
                  </a:lnTo>
                  <a:close/>
                </a:path>
                <a:path w="2006600" h="1579245">
                  <a:moveTo>
                    <a:pt x="1803281" y="1579203"/>
                  </a:moveTo>
                  <a:lnTo>
                    <a:pt x="1785585" y="1579203"/>
                  </a:lnTo>
                  <a:lnTo>
                    <a:pt x="1790747" y="1570955"/>
                  </a:lnTo>
                  <a:lnTo>
                    <a:pt x="1796761" y="1572156"/>
                  </a:lnTo>
                  <a:lnTo>
                    <a:pt x="1801571" y="1574558"/>
                  </a:lnTo>
                  <a:lnTo>
                    <a:pt x="1803977" y="1578161"/>
                  </a:lnTo>
                  <a:lnTo>
                    <a:pt x="1803281" y="1579203"/>
                  </a:lnTo>
                  <a:close/>
                </a:path>
                <a:path w="2006600" h="1579245">
                  <a:moveTo>
                    <a:pt x="582045" y="232878"/>
                  </a:moveTo>
                  <a:lnTo>
                    <a:pt x="565734" y="232878"/>
                  </a:lnTo>
                  <a:lnTo>
                    <a:pt x="558030" y="220178"/>
                  </a:lnTo>
                  <a:lnTo>
                    <a:pt x="565565" y="207478"/>
                  </a:lnTo>
                  <a:lnTo>
                    <a:pt x="582891" y="207478"/>
                  </a:lnTo>
                  <a:lnTo>
                    <a:pt x="585691" y="220178"/>
                  </a:lnTo>
                  <a:lnTo>
                    <a:pt x="582045" y="232878"/>
                  </a:lnTo>
                  <a:close/>
                </a:path>
                <a:path w="2006600" h="1579245">
                  <a:moveTo>
                    <a:pt x="799049" y="232878"/>
                  </a:moveTo>
                  <a:lnTo>
                    <a:pt x="774432" y="232878"/>
                  </a:lnTo>
                  <a:lnTo>
                    <a:pt x="772703" y="220178"/>
                  </a:lnTo>
                  <a:lnTo>
                    <a:pt x="773680" y="220178"/>
                  </a:lnTo>
                  <a:lnTo>
                    <a:pt x="780520" y="207478"/>
                  </a:lnTo>
                  <a:lnTo>
                    <a:pt x="794952" y="207478"/>
                  </a:lnTo>
                  <a:lnTo>
                    <a:pt x="798560" y="220178"/>
                  </a:lnTo>
                  <a:lnTo>
                    <a:pt x="799049" y="232878"/>
                  </a:lnTo>
                  <a:close/>
                </a:path>
                <a:path w="2006600" h="1579245">
                  <a:moveTo>
                    <a:pt x="1081333" y="232878"/>
                  </a:moveTo>
                  <a:lnTo>
                    <a:pt x="1054274" y="232878"/>
                  </a:lnTo>
                  <a:lnTo>
                    <a:pt x="1056811" y="220178"/>
                  </a:lnTo>
                  <a:lnTo>
                    <a:pt x="1065549" y="207478"/>
                  </a:lnTo>
                  <a:lnTo>
                    <a:pt x="1078797" y="220178"/>
                  </a:lnTo>
                  <a:lnTo>
                    <a:pt x="1081333" y="232878"/>
                  </a:lnTo>
                  <a:close/>
                </a:path>
                <a:path w="2006600" h="1579245">
                  <a:moveTo>
                    <a:pt x="1335694" y="232878"/>
                  </a:moveTo>
                  <a:lnTo>
                    <a:pt x="1327069" y="220178"/>
                  </a:lnTo>
                  <a:lnTo>
                    <a:pt x="1321713" y="220178"/>
                  </a:lnTo>
                  <a:lnTo>
                    <a:pt x="1323179" y="207478"/>
                  </a:lnTo>
                  <a:lnTo>
                    <a:pt x="1350577" y="207478"/>
                  </a:lnTo>
                  <a:lnTo>
                    <a:pt x="1344545" y="220178"/>
                  </a:lnTo>
                  <a:lnTo>
                    <a:pt x="1335694" y="232878"/>
                  </a:lnTo>
                  <a:close/>
                </a:path>
                <a:path w="2006600" h="1579245">
                  <a:moveTo>
                    <a:pt x="431056" y="245578"/>
                  </a:moveTo>
                  <a:lnTo>
                    <a:pt x="407999" y="245578"/>
                  </a:lnTo>
                  <a:lnTo>
                    <a:pt x="410479" y="232878"/>
                  </a:lnTo>
                  <a:lnTo>
                    <a:pt x="419725" y="220178"/>
                  </a:lnTo>
                  <a:lnTo>
                    <a:pt x="432973" y="232878"/>
                  </a:lnTo>
                  <a:lnTo>
                    <a:pt x="435510" y="232878"/>
                  </a:lnTo>
                  <a:lnTo>
                    <a:pt x="431056" y="245578"/>
                  </a:lnTo>
                  <a:close/>
                </a:path>
                <a:path w="2006600" h="1579245">
                  <a:moveTo>
                    <a:pt x="327046" y="245578"/>
                  </a:moveTo>
                  <a:lnTo>
                    <a:pt x="314493" y="245578"/>
                  </a:lnTo>
                  <a:lnTo>
                    <a:pt x="319491" y="232878"/>
                  </a:lnTo>
                  <a:lnTo>
                    <a:pt x="324715" y="232878"/>
                  </a:lnTo>
                  <a:lnTo>
                    <a:pt x="327046" y="245578"/>
                  </a:lnTo>
                  <a:close/>
                </a:path>
                <a:path w="2006600" h="1579245">
                  <a:moveTo>
                    <a:pt x="783339" y="245578"/>
                  </a:moveTo>
                  <a:lnTo>
                    <a:pt x="775710" y="232878"/>
                  </a:lnTo>
                  <a:lnTo>
                    <a:pt x="792547" y="232878"/>
                  </a:lnTo>
                  <a:lnTo>
                    <a:pt x="783339" y="245578"/>
                  </a:lnTo>
                  <a:close/>
                </a:path>
                <a:path w="2006600" h="1579245">
                  <a:moveTo>
                    <a:pt x="1069157" y="245578"/>
                  </a:moveTo>
                  <a:lnTo>
                    <a:pt x="1058276" y="232878"/>
                  </a:lnTo>
                  <a:lnTo>
                    <a:pt x="1076880" y="232878"/>
                  </a:lnTo>
                  <a:lnTo>
                    <a:pt x="1069157" y="245578"/>
                  </a:lnTo>
                  <a:close/>
                </a:path>
                <a:path w="2006600" h="1579245">
                  <a:moveTo>
                    <a:pt x="319980" y="258278"/>
                  </a:moveTo>
                  <a:lnTo>
                    <a:pt x="305473" y="258278"/>
                  </a:lnTo>
                  <a:lnTo>
                    <a:pt x="304270" y="245578"/>
                  </a:lnTo>
                  <a:lnTo>
                    <a:pt x="325317" y="245578"/>
                  </a:lnTo>
                  <a:lnTo>
                    <a:pt x="319980" y="258278"/>
                  </a:lnTo>
                  <a:close/>
                </a:path>
                <a:path w="2006600" h="1579245">
                  <a:moveTo>
                    <a:pt x="473544" y="283678"/>
                  </a:moveTo>
                  <a:lnTo>
                    <a:pt x="465651" y="270978"/>
                  </a:lnTo>
                  <a:lnTo>
                    <a:pt x="461818" y="270978"/>
                  </a:lnTo>
                  <a:lnTo>
                    <a:pt x="463622" y="258278"/>
                  </a:lnTo>
                  <a:lnTo>
                    <a:pt x="490681" y="258278"/>
                  </a:lnTo>
                  <a:lnTo>
                    <a:pt x="482789" y="270978"/>
                  </a:lnTo>
                  <a:lnTo>
                    <a:pt x="473544" y="283678"/>
                  </a:lnTo>
                  <a:close/>
                </a:path>
                <a:path w="2006600" h="1579245">
                  <a:moveTo>
                    <a:pt x="644019" y="283678"/>
                  </a:moveTo>
                  <a:lnTo>
                    <a:pt x="624176" y="283678"/>
                  </a:lnTo>
                  <a:lnTo>
                    <a:pt x="622729" y="270978"/>
                  </a:lnTo>
                  <a:lnTo>
                    <a:pt x="625228" y="258278"/>
                  </a:lnTo>
                  <a:lnTo>
                    <a:pt x="653039" y="258278"/>
                  </a:lnTo>
                  <a:lnTo>
                    <a:pt x="649882" y="270978"/>
                  </a:lnTo>
                  <a:lnTo>
                    <a:pt x="644019" y="283678"/>
                  </a:lnTo>
                  <a:close/>
                </a:path>
                <a:path w="2006600" h="1579245">
                  <a:moveTo>
                    <a:pt x="317499" y="309078"/>
                  </a:moveTo>
                  <a:lnTo>
                    <a:pt x="304064" y="296378"/>
                  </a:lnTo>
                  <a:lnTo>
                    <a:pt x="299309" y="296378"/>
                  </a:lnTo>
                  <a:lnTo>
                    <a:pt x="302448" y="283678"/>
                  </a:lnTo>
                  <a:lnTo>
                    <a:pt x="312689" y="270978"/>
                  </a:lnTo>
                  <a:lnTo>
                    <a:pt x="324941" y="283678"/>
                  </a:lnTo>
                  <a:lnTo>
                    <a:pt x="328624" y="283678"/>
                  </a:lnTo>
                  <a:lnTo>
                    <a:pt x="325542" y="296378"/>
                  </a:lnTo>
                  <a:lnTo>
                    <a:pt x="317499" y="309078"/>
                  </a:lnTo>
                  <a:close/>
                </a:path>
                <a:path w="2006600" h="1579245">
                  <a:moveTo>
                    <a:pt x="381240" y="309078"/>
                  </a:moveTo>
                  <a:lnTo>
                    <a:pt x="371995" y="296378"/>
                  </a:lnTo>
                  <a:lnTo>
                    <a:pt x="369514" y="283678"/>
                  </a:lnTo>
                  <a:lnTo>
                    <a:pt x="373799" y="283678"/>
                  </a:lnTo>
                  <a:lnTo>
                    <a:pt x="384848" y="270978"/>
                  </a:lnTo>
                  <a:lnTo>
                    <a:pt x="393755" y="283678"/>
                  </a:lnTo>
                  <a:lnTo>
                    <a:pt x="395672" y="296378"/>
                  </a:lnTo>
                  <a:lnTo>
                    <a:pt x="391275" y="296378"/>
                  </a:lnTo>
                  <a:lnTo>
                    <a:pt x="381240" y="309078"/>
                  </a:lnTo>
                  <a:close/>
                </a:path>
                <a:path w="2006600" h="1579245">
                  <a:moveTo>
                    <a:pt x="1478058" y="296378"/>
                  </a:moveTo>
                  <a:lnTo>
                    <a:pt x="1461221" y="283678"/>
                  </a:lnTo>
                  <a:lnTo>
                    <a:pt x="1463626" y="270978"/>
                  </a:lnTo>
                  <a:lnTo>
                    <a:pt x="1488882" y="270978"/>
                  </a:lnTo>
                  <a:lnTo>
                    <a:pt x="1490573" y="283678"/>
                  </a:lnTo>
                  <a:lnTo>
                    <a:pt x="1485838" y="283678"/>
                  </a:lnTo>
                  <a:lnTo>
                    <a:pt x="1478058" y="296378"/>
                  </a:lnTo>
                  <a:close/>
                </a:path>
                <a:path w="2006600" h="1579245">
                  <a:moveTo>
                    <a:pt x="504230" y="321778"/>
                  </a:moveTo>
                  <a:lnTo>
                    <a:pt x="491433" y="321778"/>
                  </a:lnTo>
                  <a:lnTo>
                    <a:pt x="482469" y="309078"/>
                  </a:lnTo>
                  <a:lnTo>
                    <a:pt x="491884" y="296378"/>
                  </a:lnTo>
                  <a:lnTo>
                    <a:pt x="506316" y="296378"/>
                  </a:lnTo>
                  <a:lnTo>
                    <a:pt x="504230" y="321778"/>
                  </a:lnTo>
                  <a:close/>
                </a:path>
                <a:path w="2006600" h="1579245">
                  <a:moveTo>
                    <a:pt x="994592" y="334478"/>
                  </a:moveTo>
                  <a:lnTo>
                    <a:pt x="983637" y="334478"/>
                  </a:lnTo>
                  <a:lnTo>
                    <a:pt x="977304" y="321778"/>
                  </a:lnTo>
                  <a:lnTo>
                    <a:pt x="977511" y="309078"/>
                  </a:lnTo>
                  <a:lnTo>
                    <a:pt x="986174" y="296378"/>
                  </a:lnTo>
                  <a:lnTo>
                    <a:pt x="998990" y="309078"/>
                  </a:lnTo>
                  <a:lnTo>
                    <a:pt x="1003913" y="309078"/>
                  </a:lnTo>
                  <a:lnTo>
                    <a:pt x="1002071" y="321778"/>
                  </a:lnTo>
                  <a:lnTo>
                    <a:pt x="994592" y="334478"/>
                  </a:lnTo>
                  <a:close/>
                </a:path>
                <a:path w="2006600" h="1579245">
                  <a:moveTo>
                    <a:pt x="1326524" y="334478"/>
                  </a:moveTo>
                  <a:lnTo>
                    <a:pt x="1317128" y="321778"/>
                  </a:lnTo>
                  <a:lnTo>
                    <a:pt x="1310890" y="321778"/>
                  </a:lnTo>
                  <a:lnTo>
                    <a:pt x="1310965" y="309078"/>
                  </a:lnTo>
                  <a:lnTo>
                    <a:pt x="1320511" y="296378"/>
                  </a:lnTo>
                  <a:lnTo>
                    <a:pt x="1332951" y="309078"/>
                  </a:lnTo>
                  <a:lnTo>
                    <a:pt x="1337047" y="309078"/>
                  </a:lnTo>
                  <a:lnTo>
                    <a:pt x="1334379" y="321778"/>
                  </a:lnTo>
                  <a:lnTo>
                    <a:pt x="1326524" y="334478"/>
                  </a:lnTo>
                  <a:close/>
                </a:path>
                <a:path w="2006600" h="1579245">
                  <a:moveTo>
                    <a:pt x="335896" y="321778"/>
                  </a:moveTo>
                  <a:lnTo>
                    <a:pt x="313403" y="321778"/>
                  </a:lnTo>
                  <a:lnTo>
                    <a:pt x="325918" y="309078"/>
                  </a:lnTo>
                  <a:lnTo>
                    <a:pt x="335896" y="321778"/>
                  </a:lnTo>
                  <a:close/>
                </a:path>
                <a:path w="2006600" h="1579245">
                  <a:moveTo>
                    <a:pt x="734820" y="334478"/>
                  </a:moveTo>
                  <a:lnTo>
                    <a:pt x="727604" y="334478"/>
                  </a:lnTo>
                  <a:lnTo>
                    <a:pt x="721590" y="321778"/>
                  </a:lnTo>
                  <a:lnTo>
                    <a:pt x="721590" y="309078"/>
                  </a:lnTo>
                  <a:lnTo>
                    <a:pt x="744460" y="309078"/>
                  </a:lnTo>
                  <a:lnTo>
                    <a:pt x="747898" y="321778"/>
                  </a:lnTo>
                  <a:lnTo>
                    <a:pt x="744798" y="321778"/>
                  </a:lnTo>
                  <a:lnTo>
                    <a:pt x="734820" y="334478"/>
                  </a:lnTo>
                  <a:close/>
                </a:path>
                <a:path w="2006600" h="1579245">
                  <a:moveTo>
                    <a:pt x="248948" y="347178"/>
                  </a:moveTo>
                  <a:lnTo>
                    <a:pt x="238125" y="347178"/>
                  </a:lnTo>
                  <a:lnTo>
                    <a:pt x="232111" y="334478"/>
                  </a:lnTo>
                  <a:lnTo>
                    <a:pt x="237636" y="321778"/>
                  </a:lnTo>
                  <a:lnTo>
                    <a:pt x="260975" y="321778"/>
                  </a:lnTo>
                  <a:lnTo>
                    <a:pt x="258570" y="334478"/>
                  </a:lnTo>
                  <a:lnTo>
                    <a:pt x="259772" y="334478"/>
                  </a:lnTo>
                  <a:lnTo>
                    <a:pt x="248948" y="347178"/>
                  </a:lnTo>
                  <a:close/>
                </a:path>
                <a:path w="2006600" h="1579245">
                  <a:moveTo>
                    <a:pt x="334205" y="334478"/>
                  </a:moveTo>
                  <a:lnTo>
                    <a:pt x="315432" y="334478"/>
                  </a:lnTo>
                  <a:lnTo>
                    <a:pt x="310584" y="321778"/>
                  </a:lnTo>
                  <a:lnTo>
                    <a:pt x="338095" y="321778"/>
                  </a:lnTo>
                  <a:lnTo>
                    <a:pt x="334205" y="334478"/>
                  </a:lnTo>
                  <a:close/>
                </a:path>
                <a:path w="2006600" h="1579245">
                  <a:moveTo>
                    <a:pt x="567745" y="334478"/>
                  </a:moveTo>
                  <a:lnTo>
                    <a:pt x="544030" y="334478"/>
                  </a:lnTo>
                  <a:lnTo>
                    <a:pt x="547657" y="321778"/>
                  </a:lnTo>
                  <a:lnTo>
                    <a:pt x="560435" y="321778"/>
                  </a:lnTo>
                  <a:lnTo>
                    <a:pt x="567745" y="334478"/>
                  </a:lnTo>
                  <a:close/>
                </a:path>
                <a:path w="2006600" h="1579245">
                  <a:moveTo>
                    <a:pt x="610946" y="334478"/>
                  </a:moveTo>
                  <a:lnTo>
                    <a:pt x="592681" y="334478"/>
                  </a:lnTo>
                  <a:lnTo>
                    <a:pt x="597717" y="321778"/>
                  </a:lnTo>
                  <a:lnTo>
                    <a:pt x="603655" y="321778"/>
                  </a:lnTo>
                  <a:lnTo>
                    <a:pt x="610946" y="334478"/>
                  </a:lnTo>
                  <a:close/>
                </a:path>
                <a:path w="2006600" h="1579245">
                  <a:moveTo>
                    <a:pt x="1201899" y="347178"/>
                  </a:moveTo>
                  <a:lnTo>
                    <a:pt x="1189892" y="347178"/>
                  </a:lnTo>
                  <a:lnTo>
                    <a:pt x="1176193" y="334478"/>
                  </a:lnTo>
                  <a:lnTo>
                    <a:pt x="1187016" y="321778"/>
                  </a:lnTo>
                  <a:lnTo>
                    <a:pt x="1203760" y="334478"/>
                  </a:lnTo>
                  <a:lnTo>
                    <a:pt x="1201899" y="347178"/>
                  </a:lnTo>
                  <a:close/>
                </a:path>
                <a:path w="2006600" h="1579245">
                  <a:moveTo>
                    <a:pt x="380037" y="372578"/>
                  </a:moveTo>
                  <a:lnTo>
                    <a:pt x="364403" y="359878"/>
                  </a:lnTo>
                  <a:lnTo>
                    <a:pt x="375227" y="334478"/>
                  </a:lnTo>
                  <a:lnTo>
                    <a:pt x="389659" y="334478"/>
                  </a:lnTo>
                  <a:lnTo>
                    <a:pt x="394469" y="347178"/>
                  </a:lnTo>
                  <a:lnTo>
                    <a:pt x="393266" y="359878"/>
                  </a:lnTo>
                  <a:lnTo>
                    <a:pt x="384848" y="359878"/>
                  </a:lnTo>
                  <a:lnTo>
                    <a:pt x="380037" y="372578"/>
                  </a:lnTo>
                  <a:close/>
                </a:path>
                <a:path w="2006600" h="1579245">
                  <a:moveTo>
                    <a:pt x="548390" y="359878"/>
                  </a:moveTo>
                  <a:lnTo>
                    <a:pt x="522176" y="359878"/>
                  </a:lnTo>
                  <a:lnTo>
                    <a:pt x="523153" y="347178"/>
                  </a:lnTo>
                  <a:lnTo>
                    <a:pt x="529166" y="334478"/>
                  </a:lnTo>
                  <a:lnTo>
                    <a:pt x="569305" y="334478"/>
                  </a:lnTo>
                  <a:lnTo>
                    <a:pt x="567031" y="347178"/>
                  </a:lnTo>
                  <a:lnTo>
                    <a:pt x="550814" y="347178"/>
                  </a:lnTo>
                  <a:lnTo>
                    <a:pt x="548390" y="359878"/>
                  </a:lnTo>
                  <a:close/>
                </a:path>
                <a:path w="2006600" h="1579245">
                  <a:moveTo>
                    <a:pt x="612450" y="347178"/>
                  </a:moveTo>
                  <a:lnTo>
                    <a:pt x="585879" y="347178"/>
                  </a:lnTo>
                  <a:lnTo>
                    <a:pt x="588096" y="334478"/>
                  </a:lnTo>
                  <a:lnTo>
                    <a:pt x="612938" y="334478"/>
                  </a:lnTo>
                  <a:lnTo>
                    <a:pt x="612450" y="347178"/>
                  </a:lnTo>
                  <a:close/>
                </a:path>
                <a:path w="2006600" h="1579245">
                  <a:moveTo>
                    <a:pt x="597717" y="359878"/>
                  </a:moveTo>
                  <a:lnTo>
                    <a:pt x="591817" y="347178"/>
                  </a:lnTo>
                  <a:lnTo>
                    <a:pt x="607902" y="347178"/>
                  </a:lnTo>
                  <a:lnTo>
                    <a:pt x="597717" y="359878"/>
                  </a:lnTo>
                  <a:close/>
                </a:path>
                <a:path w="2006600" h="1579245">
                  <a:moveTo>
                    <a:pt x="282491" y="385278"/>
                  </a:moveTo>
                  <a:lnTo>
                    <a:pt x="263549" y="385278"/>
                  </a:lnTo>
                  <a:lnTo>
                    <a:pt x="259321" y="372578"/>
                  </a:lnTo>
                  <a:lnTo>
                    <a:pt x="262535" y="359878"/>
                  </a:lnTo>
                  <a:lnTo>
                    <a:pt x="284182" y="359878"/>
                  </a:lnTo>
                  <a:lnTo>
                    <a:pt x="286381" y="372578"/>
                  </a:lnTo>
                  <a:lnTo>
                    <a:pt x="282491" y="385278"/>
                  </a:lnTo>
                  <a:close/>
                </a:path>
                <a:path w="2006600" h="1579245">
                  <a:moveTo>
                    <a:pt x="453568" y="385278"/>
                  </a:moveTo>
                  <a:lnTo>
                    <a:pt x="431751" y="385278"/>
                  </a:lnTo>
                  <a:lnTo>
                    <a:pt x="432522" y="372578"/>
                  </a:lnTo>
                  <a:lnTo>
                    <a:pt x="438817" y="359878"/>
                  </a:lnTo>
                  <a:lnTo>
                    <a:pt x="448495" y="359878"/>
                  </a:lnTo>
                  <a:lnTo>
                    <a:pt x="459412" y="372578"/>
                  </a:lnTo>
                  <a:lnTo>
                    <a:pt x="453568" y="385278"/>
                  </a:lnTo>
                  <a:close/>
                </a:path>
                <a:path w="2006600" h="1579245">
                  <a:moveTo>
                    <a:pt x="536382" y="372578"/>
                  </a:moveTo>
                  <a:lnTo>
                    <a:pt x="529241" y="359878"/>
                  </a:lnTo>
                  <a:lnTo>
                    <a:pt x="542189" y="359878"/>
                  </a:lnTo>
                  <a:lnTo>
                    <a:pt x="536382" y="372578"/>
                  </a:lnTo>
                  <a:close/>
                </a:path>
                <a:path w="2006600" h="1579245">
                  <a:moveTo>
                    <a:pt x="239440" y="410678"/>
                  </a:moveTo>
                  <a:lnTo>
                    <a:pt x="218807" y="410678"/>
                  </a:lnTo>
                  <a:lnTo>
                    <a:pt x="214673" y="397978"/>
                  </a:lnTo>
                  <a:lnTo>
                    <a:pt x="220461" y="385278"/>
                  </a:lnTo>
                  <a:lnTo>
                    <a:pt x="235719" y="385278"/>
                  </a:lnTo>
                  <a:lnTo>
                    <a:pt x="240417" y="397978"/>
                  </a:lnTo>
                  <a:lnTo>
                    <a:pt x="241732" y="397978"/>
                  </a:lnTo>
                  <a:lnTo>
                    <a:pt x="239440" y="410678"/>
                  </a:lnTo>
                  <a:close/>
                </a:path>
                <a:path w="2006600" h="1579245">
                  <a:moveTo>
                    <a:pt x="346344" y="410678"/>
                  </a:moveTo>
                  <a:lnTo>
                    <a:pt x="325373" y="410678"/>
                  </a:lnTo>
                  <a:lnTo>
                    <a:pt x="323062" y="397978"/>
                  </a:lnTo>
                  <a:lnTo>
                    <a:pt x="327290" y="397978"/>
                  </a:lnTo>
                  <a:lnTo>
                    <a:pt x="334337" y="385278"/>
                  </a:lnTo>
                  <a:lnTo>
                    <a:pt x="345555" y="385278"/>
                  </a:lnTo>
                  <a:lnTo>
                    <a:pt x="349219" y="397978"/>
                  </a:lnTo>
                  <a:lnTo>
                    <a:pt x="346344" y="410678"/>
                  </a:lnTo>
                  <a:close/>
                </a:path>
                <a:path w="2006600" h="1579245">
                  <a:moveTo>
                    <a:pt x="544951" y="410678"/>
                  </a:moveTo>
                  <a:lnTo>
                    <a:pt x="518192" y="410678"/>
                  </a:lnTo>
                  <a:lnTo>
                    <a:pt x="519338" y="397978"/>
                  </a:lnTo>
                  <a:lnTo>
                    <a:pt x="529166" y="385278"/>
                  </a:lnTo>
                  <a:lnTo>
                    <a:pt x="541193" y="397978"/>
                  </a:lnTo>
                  <a:lnTo>
                    <a:pt x="544030" y="397978"/>
                  </a:lnTo>
                  <a:lnTo>
                    <a:pt x="544951" y="410678"/>
                  </a:lnTo>
                  <a:close/>
                </a:path>
                <a:path w="2006600" h="1579245">
                  <a:moveTo>
                    <a:pt x="652889" y="410678"/>
                  </a:moveTo>
                  <a:lnTo>
                    <a:pt x="644339" y="410678"/>
                  </a:lnTo>
                  <a:lnTo>
                    <a:pt x="634999" y="397978"/>
                  </a:lnTo>
                  <a:lnTo>
                    <a:pt x="633346" y="397978"/>
                  </a:lnTo>
                  <a:lnTo>
                    <a:pt x="637104" y="385278"/>
                  </a:lnTo>
                  <a:lnTo>
                    <a:pt x="659052" y="385278"/>
                  </a:lnTo>
                  <a:lnTo>
                    <a:pt x="658508" y="397978"/>
                  </a:lnTo>
                  <a:lnTo>
                    <a:pt x="652889" y="410678"/>
                  </a:lnTo>
                  <a:close/>
                </a:path>
                <a:path w="2006600" h="1579245">
                  <a:moveTo>
                    <a:pt x="829829" y="410678"/>
                  </a:moveTo>
                  <a:lnTo>
                    <a:pt x="819569" y="410678"/>
                  </a:lnTo>
                  <a:lnTo>
                    <a:pt x="811789" y="397978"/>
                  </a:lnTo>
                  <a:lnTo>
                    <a:pt x="808520" y="397978"/>
                  </a:lnTo>
                  <a:lnTo>
                    <a:pt x="811789" y="385278"/>
                  </a:lnTo>
                  <a:lnTo>
                    <a:pt x="832234" y="385278"/>
                  </a:lnTo>
                  <a:lnTo>
                    <a:pt x="837045" y="397978"/>
                  </a:lnTo>
                  <a:lnTo>
                    <a:pt x="829829" y="410678"/>
                  </a:lnTo>
                  <a:close/>
                </a:path>
                <a:path w="2006600" h="1579245">
                  <a:moveTo>
                    <a:pt x="1172585" y="410678"/>
                  </a:moveTo>
                  <a:lnTo>
                    <a:pt x="1155597" y="410678"/>
                  </a:lnTo>
                  <a:lnTo>
                    <a:pt x="1150937" y="397978"/>
                  </a:lnTo>
                  <a:lnTo>
                    <a:pt x="1151538" y="385278"/>
                  </a:lnTo>
                  <a:lnTo>
                    <a:pt x="1178598" y="385278"/>
                  </a:lnTo>
                  <a:lnTo>
                    <a:pt x="1172585" y="410678"/>
                  </a:lnTo>
                  <a:close/>
                </a:path>
                <a:path w="2006600" h="1579245">
                  <a:moveTo>
                    <a:pt x="1628389" y="423378"/>
                  </a:moveTo>
                  <a:lnTo>
                    <a:pt x="1622376" y="410678"/>
                  </a:lnTo>
                  <a:lnTo>
                    <a:pt x="1605539" y="410678"/>
                  </a:lnTo>
                  <a:lnTo>
                    <a:pt x="1611365" y="397978"/>
                  </a:lnTo>
                  <a:lnTo>
                    <a:pt x="1621474" y="385278"/>
                  </a:lnTo>
                  <a:lnTo>
                    <a:pt x="1630231" y="397978"/>
                  </a:lnTo>
                  <a:lnTo>
                    <a:pt x="1631997" y="410678"/>
                  </a:lnTo>
                  <a:lnTo>
                    <a:pt x="1628389" y="423378"/>
                  </a:lnTo>
                  <a:close/>
                </a:path>
                <a:path w="2006600" h="1579245">
                  <a:moveTo>
                    <a:pt x="184287" y="410678"/>
                  </a:moveTo>
                  <a:lnTo>
                    <a:pt x="175399" y="410678"/>
                  </a:lnTo>
                  <a:lnTo>
                    <a:pt x="179195" y="397978"/>
                  </a:lnTo>
                  <a:lnTo>
                    <a:pt x="184287" y="410678"/>
                  </a:lnTo>
                  <a:close/>
                </a:path>
                <a:path w="2006600" h="1579245">
                  <a:moveTo>
                    <a:pt x="178687" y="423378"/>
                  </a:moveTo>
                  <a:lnTo>
                    <a:pt x="163560" y="423378"/>
                  </a:lnTo>
                  <a:lnTo>
                    <a:pt x="167356" y="410678"/>
                  </a:lnTo>
                  <a:lnTo>
                    <a:pt x="183855" y="410678"/>
                  </a:lnTo>
                  <a:lnTo>
                    <a:pt x="178687" y="423378"/>
                  </a:lnTo>
                  <a:close/>
                </a:path>
                <a:path w="2006600" h="1579245">
                  <a:moveTo>
                    <a:pt x="284859" y="448778"/>
                  </a:moveTo>
                  <a:lnTo>
                    <a:pt x="270596" y="436078"/>
                  </a:lnTo>
                  <a:lnTo>
                    <a:pt x="273189" y="423378"/>
                  </a:lnTo>
                  <a:lnTo>
                    <a:pt x="278714" y="423378"/>
                  </a:lnTo>
                  <a:lnTo>
                    <a:pt x="286494" y="410678"/>
                  </a:lnTo>
                  <a:lnTo>
                    <a:pt x="295852" y="423378"/>
                  </a:lnTo>
                  <a:lnTo>
                    <a:pt x="298501" y="436078"/>
                  </a:lnTo>
                  <a:lnTo>
                    <a:pt x="294499" y="436078"/>
                  </a:lnTo>
                  <a:lnTo>
                    <a:pt x="284859" y="448778"/>
                  </a:lnTo>
                  <a:close/>
                </a:path>
                <a:path w="2006600" h="1579245">
                  <a:moveTo>
                    <a:pt x="373423" y="436078"/>
                  </a:moveTo>
                  <a:lnTo>
                    <a:pt x="346363" y="436078"/>
                  </a:lnTo>
                  <a:lnTo>
                    <a:pt x="350648" y="423378"/>
                  </a:lnTo>
                  <a:lnTo>
                    <a:pt x="360795" y="410678"/>
                  </a:lnTo>
                  <a:lnTo>
                    <a:pt x="372295" y="423378"/>
                  </a:lnTo>
                  <a:lnTo>
                    <a:pt x="373423" y="436078"/>
                  </a:lnTo>
                  <a:close/>
                </a:path>
                <a:path w="2006600" h="1579245">
                  <a:moveTo>
                    <a:pt x="408901" y="448778"/>
                  </a:moveTo>
                  <a:lnTo>
                    <a:pt x="400482" y="436078"/>
                  </a:lnTo>
                  <a:lnTo>
                    <a:pt x="386051" y="436078"/>
                  </a:lnTo>
                  <a:lnTo>
                    <a:pt x="387855" y="423378"/>
                  </a:lnTo>
                  <a:lnTo>
                    <a:pt x="395071" y="410678"/>
                  </a:lnTo>
                  <a:lnTo>
                    <a:pt x="404992" y="410678"/>
                  </a:lnTo>
                  <a:lnTo>
                    <a:pt x="414914" y="423378"/>
                  </a:lnTo>
                  <a:lnTo>
                    <a:pt x="412509" y="436078"/>
                  </a:lnTo>
                  <a:lnTo>
                    <a:pt x="408901" y="448778"/>
                  </a:lnTo>
                  <a:close/>
                </a:path>
                <a:path w="2006600" h="1579245">
                  <a:moveTo>
                    <a:pt x="538787" y="423378"/>
                  </a:moveTo>
                  <a:lnTo>
                    <a:pt x="524938" y="410678"/>
                  </a:lnTo>
                  <a:lnTo>
                    <a:pt x="543391" y="410678"/>
                  </a:lnTo>
                  <a:lnTo>
                    <a:pt x="538787" y="423378"/>
                  </a:lnTo>
                  <a:close/>
                </a:path>
                <a:path w="2006600" h="1579245">
                  <a:moveTo>
                    <a:pt x="1073516" y="436078"/>
                  </a:moveTo>
                  <a:lnTo>
                    <a:pt x="1060738" y="436078"/>
                  </a:lnTo>
                  <a:lnTo>
                    <a:pt x="1066620" y="423378"/>
                  </a:lnTo>
                  <a:lnTo>
                    <a:pt x="1073516" y="436078"/>
                  </a:lnTo>
                  <a:close/>
                </a:path>
                <a:path w="2006600" h="1579245">
                  <a:moveTo>
                    <a:pt x="252256" y="448778"/>
                  </a:moveTo>
                  <a:lnTo>
                    <a:pt x="227413" y="448778"/>
                  </a:lnTo>
                  <a:lnTo>
                    <a:pt x="235719" y="436078"/>
                  </a:lnTo>
                  <a:lnTo>
                    <a:pt x="246017" y="436078"/>
                  </a:lnTo>
                  <a:lnTo>
                    <a:pt x="252256" y="448778"/>
                  </a:lnTo>
                  <a:close/>
                </a:path>
                <a:path w="2006600" h="1579245">
                  <a:moveTo>
                    <a:pt x="360795" y="448778"/>
                  </a:moveTo>
                  <a:lnTo>
                    <a:pt x="349295" y="436078"/>
                  </a:lnTo>
                  <a:lnTo>
                    <a:pt x="368236" y="436078"/>
                  </a:lnTo>
                  <a:lnTo>
                    <a:pt x="360795" y="448778"/>
                  </a:lnTo>
                  <a:close/>
                </a:path>
                <a:path w="2006600" h="1579245">
                  <a:moveTo>
                    <a:pt x="393267" y="448778"/>
                  </a:moveTo>
                  <a:lnTo>
                    <a:pt x="387253" y="436078"/>
                  </a:lnTo>
                  <a:lnTo>
                    <a:pt x="400482" y="436078"/>
                  </a:lnTo>
                  <a:lnTo>
                    <a:pt x="393267" y="448778"/>
                  </a:lnTo>
                  <a:close/>
                </a:path>
                <a:path w="2006600" h="1579245">
                  <a:moveTo>
                    <a:pt x="489028" y="461478"/>
                  </a:moveTo>
                  <a:lnTo>
                    <a:pt x="469034" y="461478"/>
                  </a:lnTo>
                  <a:lnTo>
                    <a:pt x="464542" y="448778"/>
                  </a:lnTo>
                  <a:lnTo>
                    <a:pt x="466478" y="448778"/>
                  </a:lnTo>
                  <a:lnTo>
                    <a:pt x="473600" y="436078"/>
                  </a:lnTo>
                  <a:lnTo>
                    <a:pt x="484668" y="436078"/>
                  </a:lnTo>
                  <a:lnTo>
                    <a:pt x="490512" y="448778"/>
                  </a:lnTo>
                  <a:lnTo>
                    <a:pt x="489028" y="461478"/>
                  </a:lnTo>
                  <a:close/>
                </a:path>
                <a:path w="2006600" h="1579245">
                  <a:moveTo>
                    <a:pt x="542395" y="461478"/>
                  </a:moveTo>
                  <a:lnTo>
                    <a:pt x="527963" y="461478"/>
                  </a:lnTo>
                  <a:lnTo>
                    <a:pt x="523153" y="448778"/>
                  </a:lnTo>
                  <a:lnTo>
                    <a:pt x="526817" y="436078"/>
                  </a:lnTo>
                  <a:lnTo>
                    <a:pt x="552017" y="436078"/>
                  </a:lnTo>
                  <a:lnTo>
                    <a:pt x="550814" y="448778"/>
                  </a:lnTo>
                  <a:lnTo>
                    <a:pt x="547206" y="448778"/>
                  </a:lnTo>
                  <a:lnTo>
                    <a:pt x="542395" y="461478"/>
                  </a:lnTo>
                  <a:close/>
                </a:path>
                <a:path w="2006600" h="1579245">
                  <a:moveTo>
                    <a:pt x="923636" y="461478"/>
                  </a:moveTo>
                  <a:lnTo>
                    <a:pt x="913939" y="461478"/>
                  </a:lnTo>
                  <a:lnTo>
                    <a:pt x="901988" y="448778"/>
                  </a:lnTo>
                  <a:lnTo>
                    <a:pt x="908358" y="436078"/>
                  </a:lnTo>
                  <a:lnTo>
                    <a:pt x="930852" y="436078"/>
                  </a:lnTo>
                  <a:lnTo>
                    <a:pt x="929724" y="448778"/>
                  </a:lnTo>
                  <a:lnTo>
                    <a:pt x="923636" y="461478"/>
                  </a:lnTo>
                  <a:close/>
                </a:path>
                <a:path w="2006600" h="1579245">
                  <a:moveTo>
                    <a:pt x="1079981" y="448778"/>
                  </a:moveTo>
                  <a:lnTo>
                    <a:pt x="1053522" y="448778"/>
                  </a:lnTo>
                  <a:lnTo>
                    <a:pt x="1055927" y="436078"/>
                  </a:lnTo>
                  <a:lnTo>
                    <a:pt x="1078834" y="436078"/>
                  </a:lnTo>
                  <a:lnTo>
                    <a:pt x="1079981" y="448778"/>
                  </a:lnTo>
                  <a:close/>
                </a:path>
                <a:path w="2006600" h="1579245">
                  <a:moveTo>
                    <a:pt x="1386657" y="461478"/>
                  </a:moveTo>
                  <a:lnTo>
                    <a:pt x="1367640" y="461478"/>
                  </a:lnTo>
                  <a:lnTo>
                    <a:pt x="1365310" y="448778"/>
                  </a:lnTo>
                  <a:lnTo>
                    <a:pt x="1375156" y="436078"/>
                  </a:lnTo>
                  <a:lnTo>
                    <a:pt x="1392670" y="436078"/>
                  </a:lnTo>
                  <a:lnTo>
                    <a:pt x="1386657" y="461478"/>
                  </a:lnTo>
                  <a:close/>
                </a:path>
                <a:path w="2006600" h="1579245">
                  <a:moveTo>
                    <a:pt x="1595809" y="446469"/>
                  </a:moveTo>
                  <a:lnTo>
                    <a:pt x="1579081" y="436078"/>
                  </a:lnTo>
                  <a:lnTo>
                    <a:pt x="1589905" y="436078"/>
                  </a:lnTo>
                  <a:lnTo>
                    <a:pt x="1595809" y="446469"/>
                  </a:lnTo>
                  <a:close/>
                </a:path>
                <a:path w="2006600" h="1579245">
                  <a:moveTo>
                    <a:pt x="1599526" y="448778"/>
                  </a:moveTo>
                  <a:lnTo>
                    <a:pt x="1597121" y="448778"/>
                  </a:lnTo>
                  <a:lnTo>
                    <a:pt x="1595809" y="446469"/>
                  </a:lnTo>
                  <a:lnTo>
                    <a:pt x="1599526" y="448778"/>
                  </a:lnTo>
                  <a:close/>
                </a:path>
                <a:path w="2006600" h="1579245">
                  <a:moveTo>
                    <a:pt x="200842" y="474178"/>
                  </a:moveTo>
                  <a:lnTo>
                    <a:pt x="185133" y="461478"/>
                  </a:lnTo>
                  <a:lnTo>
                    <a:pt x="185208" y="448778"/>
                  </a:lnTo>
                  <a:lnTo>
                    <a:pt x="196107" y="448778"/>
                  </a:lnTo>
                  <a:lnTo>
                    <a:pt x="212869" y="461478"/>
                  </a:lnTo>
                  <a:lnTo>
                    <a:pt x="200842" y="474178"/>
                  </a:lnTo>
                  <a:close/>
                </a:path>
                <a:path w="2006600" h="1579245">
                  <a:moveTo>
                    <a:pt x="245340" y="461478"/>
                  </a:moveTo>
                  <a:lnTo>
                    <a:pt x="233351" y="461478"/>
                  </a:lnTo>
                  <a:lnTo>
                    <a:pt x="227000" y="448778"/>
                  </a:lnTo>
                  <a:lnTo>
                    <a:pt x="252631" y="448778"/>
                  </a:lnTo>
                  <a:lnTo>
                    <a:pt x="245340" y="461478"/>
                  </a:lnTo>
                  <a:close/>
                </a:path>
                <a:path w="2006600" h="1579245">
                  <a:moveTo>
                    <a:pt x="653039" y="474178"/>
                  </a:moveTo>
                  <a:lnTo>
                    <a:pt x="639810" y="474178"/>
                  </a:lnTo>
                  <a:lnTo>
                    <a:pt x="634999" y="461478"/>
                  </a:lnTo>
                  <a:lnTo>
                    <a:pt x="637555" y="448778"/>
                  </a:lnTo>
                  <a:lnTo>
                    <a:pt x="663863" y="448778"/>
                  </a:lnTo>
                  <a:lnTo>
                    <a:pt x="663562" y="461478"/>
                  </a:lnTo>
                  <a:lnTo>
                    <a:pt x="659203" y="461478"/>
                  </a:lnTo>
                  <a:lnTo>
                    <a:pt x="653039" y="474178"/>
                  </a:lnTo>
                  <a:close/>
                </a:path>
                <a:path w="2006600" h="1579245">
                  <a:moveTo>
                    <a:pt x="1073967" y="461478"/>
                  </a:moveTo>
                  <a:lnTo>
                    <a:pt x="1060588" y="461478"/>
                  </a:lnTo>
                  <a:lnTo>
                    <a:pt x="1055195" y="448778"/>
                  </a:lnTo>
                  <a:lnTo>
                    <a:pt x="1077575" y="448778"/>
                  </a:lnTo>
                  <a:lnTo>
                    <a:pt x="1073967" y="461478"/>
                  </a:lnTo>
                  <a:close/>
                </a:path>
                <a:path w="2006600" h="1579245">
                  <a:moveTo>
                    <a:pt x="1729845" y="474178"/>
                  </a:moveTo>
                  <a:lnTo>
                    <a:pt x="1714981" y="461478"/>
                  </a:lnTo>
                  <a:lnTo>
                    <a:pt x="1717386" y="448778"/>
                  </a:lnTo>
                  <a:lnTo>
                    <a:pt x="1724602" y="448778"/>
                  </a:lnTo>
                  <a:lnTo>
                    <a:pt x="1740180" y="461478"/>
                  </a:lnTo>
                  <a:lnTo>
                    <a:pt x="1729845" y="474178"/>
                  </a:lnTo>
                  <a:close/>
                </a:path>
                <a:path w="2006600" h="1579245">
                  <a:moveTo>
                    <a:pt x="313347" y="486878"/>
                  </a:moveTo>
                  <a:lnTo>
                    <a:pt x="289839" y="486878"/>
                  </a:lnTo>
                  <a:lnTo>
                    <a:pt x="289951" y="474178"/>
                  </a:lnTo>
                  <a:lnTo>
                    <a:pt x="300662" y="461478"/>
                  </a:lnTo>
                  <a:lnTo>
                    <a:pt x="311486" y="461478"/>
                  </a:lnTo>
                  <a:lnTo>
                    <a:pt x="316165" y="474178"/>
                  </a:lnTo>
                  <a:lnTo>
                    <a:pt x="316447" y="474178"/>
                  </a:lnTo>
                  <a:lnTo>
                    <a:pt x="313347" y="486878"/>
                  </a:lnTo>
                  <a:close/>
                </a:path>
                <a:path w="2006600" h="1579245">
                  <a:moveTo>
                    <a:pt x="431150" y="474178"/>
                  </a:moveTo>
                  <a:lnTo>
                    <a:pt x="401685" y="474178"/>
                  </a:lnTo>
                  <a:lnTo>
                    <a:pt x="408901" y="461478"/>
                  </a:lnTo>
                  <a:lnTo>
                    <a:pt x="422732" y="461478"/>
                  </a:lnTo>
                  <a:lnTo>
                    <a:pt x="431150" y="474178"/>
                  </a:lnTo>
                  <a:close/>
                </a:path>
                <a:path w="2006600" h="1579245">
                  <a:moveTo>
                    <a:pt x="176526" y="499578"/>
                  </a:moveTo>
                  <a:lnTo>
                    <a:pt x="151534" y="499578"/>
                  </a:lnTo>
                  <a:lnTo>
                    <a:pt x="152811" y="486878"/>
                  </a:lnTo>
                  <a:lnTo>
                    <a:pt x="159952" y="474178"/>
                  </a:lnTo>
                  <a:lnTo>
                    <a:pt x="172091" y="474178"/>
                  </a:lnTo>
                  <a:lnTo>
                    <a:pt x="177691" y="486878"/>
                  </a:lnTo>
                  <a:lnTo>
                    <a:pt x="176526" y="499578"/>
                  </a:lnTo>
                  <a:close/>
                </a:path>
                <a:path w="2006600" h="1579245">
                  <a:moveTo>
                    <a:pt x="374024" y="499578"/>
                  </a:moveTo>
                  <a:lnTo>
                    <a:pt x="364948" y="499578"/>
                  </a:lnTo>
                  <a:lnTo>
                    <a:pt x="356435" y="486878"/>
                  </a:lnTo>
                  <a:lnTo>
                    <a:pt x="354913" y="486878"/>
                  </a:lnTo>
                  <a:lnTo>
                    <a:pt x="366808" y="474178"/>
                  </a:lnTo>
                  <a:lnTo>
                    <a:pt x="382443" y="474178"/>
                  </a:lnTo>
                  <a:lnTo>
                    <a:pt x="380037" y="486878"/>
                  </a:lnTo>
                  <a:lnTo>
                    <a:pt x="374024" y="499578"/>
                  </a:lnTo>
                  <a:close/>
                </a:path>
                <a:path w="2006600" h="1579245">
                  <a:moveTo>
                    <a:pt x="406496" y="486878"/>
                  </a:moveTo>
                  <a:lnTo>
                    <a:pt x="405293" y="474178"/>
                  </a:lnTo>
                  <a:lnTo>
                    <a:pt x="427843" y="474178"/>
                  </a:lnTo>
                  <a:lnTo>
                    <a:pt x="406496" y="486878"/>
                  </a:lnTo>
                  <a:close/>
                </a:path>
                <a:path w="2006600" h="1579245">
                  <a:moveTo>
                    <a:pt x="565302" y="486878"/>
                  </a:moveTo>
                  <a:lnTo>
                    <a:pt x="541193" y="486878"/>
                  </a:lnTo>
                  <a:lnTo>
                    <a:pt x="547206" y="474178"/>
                  </a:lnTo>
                  <a:lnTo>
                    <a:pt x="562690" y="474178"/>
                  </a:lnTo>
                  <a:lnTo>
                    <a:pt x="565302" y="486878"/>
                  </a:lnTo>
                  <a:close/>
                </a:path>
                <a:path w="2006600" h="1579245">
                  <a:moveTo>
                    <a:pt x="806377" y="499578"/>
                  </a:moveTo>
                  <a:lnTo>
                    <a:pt x="779393" y="499578"/>
                  </a:lnTo>
                  <a:lnTo>
                    <a:pt x="784128" y="486878"/>
                  </a:lnTo>
                  <a:lnTo>
                    <a:pt x="791344" y="474178"/>
                  </a:lnTo>
                  <a:lnTo>
                    <a:pt x="786534" y="486878"/>
                  </a:lnTo>
                  <a:lnTo>
                    <a:pt x="803070" y="486878"/>
                  </a:lnTo>
                  <a:lnTo>
                    <a:pt x="806377" y="499578"/>
                  </a:lnTo>
                  <a:close/>
                </a:path>
                <a:path w="2006600" h="1579245">
                  <a:moveTo>
                    <a:pt x="497146" y="512278"/>
                  </a:moveTo>
                  <a:lnTo>
                    <a:pt x="479857" y="512278"/>
                  </a:lnTo>
                  <a:lnTo>
                    <a:pt x="477001" y="499578"/>
                  </a:lnTo>
                  <a:lnTo>
                    <a:pt x="480459" y="486878"/>
                  </a:lnTo>
                  <a:lnTo>
                    <a:pt x="502708" y="486878"/>
                  </a:lnTo>
                  <a:lnTo>
                    <a:pt x="502689" y="499578"/>
                  </a:lnTo>
                  <a:lnTo>
                    <a:pt x="497146" y="512278"/>
                  </a:lnTo>
                  <a:close/>
                </a:path>
                <a:path w="2006600" h="1579245">
                  <a:moveTo>
                    <a:pt x="559420" y="499578"/>
                  </a:moveTo>
                  <a:lnTo>
                    <a:pt x="538787" y="499578"/>
                  </a:lnTo>
                  <a:lnTo>
                    <a:pt x="539990" y="486878"/>
                  </a:lnTo>
                  <a:lnTo>
                    <a:pt x="566448" y="486878"/>
                  </a:lnTo>
                  <a:lnTo>
                    <a:pt x="559420" y="499578"/>
                  </a:lnTo>
                  <a:close/>
                </a:path>
                <a:path w="2006600" h="1579245">
                  <a:moveTo>
                    <a:pt x="710767" y="512278"/>
                  </a:moveTo>
                  <a:lnTo>
                    <a:pt x="682204" y="512278"/>
                  </a:lnTo>
                  <a:lnTo>
                    <a:pt x="683369" y="499578"/>
                  </a:lnTo>
                  <a:lnTo>
                    <a:pt x="691524" y="486878"/>
                  </a:lnTo>
                  <a:lnTo>
                    <a:pt x="705956" y="486878"/>
                  </a:lnTo>
                  <a:lnTo>
                    <a:pt x="710767" y="512278"/>
                  </a:lnTo>
                  <a:close/>
                </a:path>
                <a:path w="2006600" h="1579245">
                  <a:moveTo>
                    <a:pt x="1818559" y="512278"/>
                  </a:moveTo>
                  <a:lnTo>
                    <a:pt x="1810723" y="499578"/>
                  </a:lnTo>
                  <a:lnTo>
                    <a:pt x="1806382" y="499578"/>
                  </a:lnTo>
                  <a:lnTo>
                    <a:pt x="1808186" y="486878"/>
                  </a:lnTo>
                  <a:lnTo>
                    <a:pt x="1835246" y="486878"/>
                  </a:lnTo>
                  <a:lnTo>
                    <a:pt x="1827522" y="499578"/>
                  </a:lnTo>
                  <a:lnTo>
                    <a:pt x="1818559" y="512278"/>
                  </a:lnTo>
                  <a:close/>
                </a:path>
                <a:path w="2006600" h="1579245">
                  <a:moveTo>
                    <a:pt x="131089" y="512278"/>
                  </a:moveTo>
                  <a:lnTo>
                    <a:pt x="109929" y="512278"/>
                  </a:lnTo>
                  <a:lnTo>
                    <a:pt x="116168" y="499578"/>
                  </a:lnTo>
                  <a:lnTo>
                    <a:pt x="131089" y="499578"/>
                  </a:lnTo>
                  <a:lnTo>
                    <a:pt x="131089" y="512278"/>
                  </a:lnTo>
                  <a:close/>
                </a:path>
                <a:path w="2006600" h="1579245">
                  <a:moveTo>
                    <a:pt x="594109" y="537678"/>
                  </a:moveTo>
                  <a:lnTo>
                    <a:pt x="578625" y="537678"/>
                  </a:lnTo>
                  <a:lnTo>
                    <a:pt x="574998" y="524978"/>
                  </a:lnTo>
                  <a:lnTo>
                    <a:pt x="571259" y="512278"/>
                  </a:lnTo>
                  <a:lnTo>
                    <a:pt x="585691" y="499578"/>
                  </a:lnTo>
                  <a:lnTo>
                    <a:pt x="601325" y="512278"/>
                  </a:lnTo>
                  <a:lnTo>
                    <a:pt x="594109" y="537678"/>
                  </a:lnTo>
                  <a:close/>
                </a:path>
                <a:path w="2006600" h="1579245">
                  <a:moveTo>
                    <a:pt x="634999" y="537678"/>
                  </a:moveTo>
                  <a:lnTo>
                    <a:pt x="623687" y="524978"/>
                  </a:lnTo>
                  <a:lnTo>
                    <a:pt x="616659" y="524978"/>
                  </a:lnTo>
                  <a:lnTo>
                    <a:pt x="616396" y="512278"/>
                  </a:lnTo>
                  <a:lnTo>
                    <a:pt x="625378" y="499578"/>
                  </a:lnTo>
                  <a:lnTo>
                    <a:pt x="634323" y="499578"/>
                  </a:lnTo>
                  <a:lnTo>
                    <a:pt x="641013" y="512278"/>
                  </a:lnTo>
                  <a:lnTo>
                    <a:pt x="642291" y="512278"/>
                  </a:lnTo>
                  <a:lnTo>
                    <a:pt x="634999" y="537678"/>
                  </a:lnTo>
                  <a:close/>
                </a:path>
                <a:path w="2006600" h="1579245">
                  <a:moveTo>
                    <a:pt x="794952" y="512278"/>
                  </a:moveTo>
                  <a:lnTo>
                    <a:pt x="786158" y="512278"/>
                  </a:lnTo>
                  <a:lnTo>
                    <a:pt x="780520" y="499578"/>
                  </a:lnTo>
                  <a:lnTo>
                    <a:pt x="803371" y="499578"/>
                  </a:lnTo>
                  <a:lnTo>
                    <a:pt x="794952" y="512278"/>
                  </a:lnTo>
                  <a:close/>
                </a:path>
                <a:path w="2006600" h="1579245">
                  <a:moveTo>
                    <a:pt x="1455208" y="537678"/>
                  </a:moveTo>
                  <a:lnTo>
                    <a:pt x="1443745" y="537678"/>
                  </a:lnTo>
                  <a:lnTo>
                    <a:pt x="1438371" y="524978"/>
                  </a:lnTo>
                  <a:lnTo>
                    <a:pt x="1439310" y="512278"/>
                  </a:lnTo>
                  <a:lnTo>
                    <a:pt x="1446789" y="499578"/>
                  </a:lnTo>
                  <a:lnTo>
                    <a:pt x="1460281" y="512278"/>
                  </a:lnTo>
                  <a:lnTo>
                    <a:pt x="1465430" y="512278"/>
                  </a:lnTo>
                  <a:lnTo>
                    <a:pt x="1463363" y="524978"/>
                  </a:lnTo>
                  <a:lnTo>
                    <a:pt x="1455208" y="537678"/>
                  </a:lnTo>
                  <a:close/>
                </a:path>
                <a:path w="2006600" h="1579245">
                  <a:moveTo>
                    <a:pt x="121317" y="524978"/>
                  </a:moveTo>
                  <a:lnTo>
                    <a:pt x="113669" y="524978"/>
                  </a:lnTo>
                  <a:lnTo>
                    <a:pt x="107035" y="512278"/>
                  </a:lnTo>
                  <a:lnTo>
                    <a:pt x="127838" y="512278"/>
                  </a:lnTo>
                  <a:lnTo>
                    <a:pt x="121317" y="524978"/>
                  </a:lnTo>
                  <a:close/>
                </a:path>
                <a:path w="2006600" h="1579245">
                  <a:moveTo>
                    <a:pt x="341252" y="537678"/>
                  </a:moveTo>
                  <a:lnTo>
                    <a:pt x="328624" y="537678"/>
                  </a:lnTo>
                  <a:lnTo>
                    <a:pt x="322310" y="524978"/>
                  </a:lnTo>
                  <a:lnTo>
                    <a:pt x="331499" y="512278"/>
                  </a:lnTo>
                  <a:lnTo>
                    <a:pt x="349877" y="512278"/>
                  </a:lnTo>
                  <a:lnTo>
                    <a:pt x="347566" y="524978"/>
                  </a:lnTo>
                  <a:lnTo>
                    <a:pt x="341252" y="537678"/>
                  </a:lnTo>
                  <a:close/>
                </a:path>
                <a:path w="2006600" h="1579245">
                  <a:moveTo>
                    <a:pt x="438591" y="537678"/>
                  </a:moveTo>
                  <a:lnTo>
                    <a:pt x="426039" y="537678"/>
                  </a:lnTo>
                  <a:lnTo>
                    <a:pt x="422055" y="524978"/>
                  </a:lnTo>
                  <a:lnTo>
                    <a:pt x="436562" y="512278"/>
                  </a:lnTo>
                  <a:lnTo>
                    <a:pt x="449791" y="524978"/>
                  </a:lnTo>
                  <a:lnTo>
                    <a:pt x="438591" y="537678"/>
                  </a:lnTo>
                  <a:close/>
                </a:path>
                <a:path w="2006600" h="1579245">
                  <a:moveTo>
                    <a:pt x="172411" y="550378"/>
                  </a:moveTo>
                  <a:lnTo>
                    <a:pt x="154935" y="550378"/>
                  </a:lnTo>
                  <a:lnTo>
                    <a:pt x="145520" y="537678"/>
                  </a:lnTo>
                  <a:lnTo>
                    <a:pt x="153244" y="524978"/>
                  </a:lnTo>
                  <a:lnTo>
                    <a:pt x="170043" y="524978"/>
                  </a:lnTo>
                  <a:lnTo>
                    <a:pt x="174384" y="537678"/>
                  </a:lnTo>
                  <a:lnTo>
                    <a:pt x="172411" y="550378"/>
                  </a:lnTo>
                  <a:close/>
                </a:path>
                <a:path w="2006600" h="1579245">
                  <a:moveTo>
                    <a:pt x="229706" y="563078"/>
                  </a:moveTo>
                  <a:lnTo>
                    <a:pt x="217398" y="550378"/>
                  </a:lnTo>
                  <a:lnTo>
                    <a:pt x="212418" y="550378"/>
                  </a:lnTo>
                  <a:lnTo>
                    <a:pt x="213978" y="537678"/>
                  </a:lnTo>
                  <a:lnTo>
                    <a:pt x="221287" y="524978"/>
                  </a:lnTo>
                  <a:lnTo>
                    <a:pt x="231397" y="524978"/>
                  </a:lnTo>
                  <a:lnTo>
                    <a:pt x="238124" y="537678"/>
                  </a:lnTo>
                  <a:lnTo>
                    <a:pt x="238538" y="550378"/>
                  </a:lnTo>
                  <a:lnTo>
                    <a:pt x="229706" y="563078"/>
                  </a:lnTo>
                  <a:close/>
                </a:path>
                <a:path w="2006600" h="1579245">
                  <a:moveTo>
                    <a:pt x="264583" y="550378"/>
                  </a:moveTo>
                  <a:lnTo>
                    <a:pt x="253609" y="550378"/>
                  </a:lnTo>
                  <a:lnTo>
                    <a:pt x="246242" y="537678"/>
                  </a:lnTo>
                  <a:lnTo>
                    <a:pt x="245641" y="524978"/>
                  </a:lnTo>
                  <a:lnTo>
                    <a:pt x="271498" y="524978"/>
                  </a:lnTo>
                  <a:lnTo>
                    <a:pt x="271874" y="537678"/>
                  </a:lnTo>
                  <a:lnTo>
                    <a:pt x="264583" y="550378"/>
                  </a:lnTo>
                  <a:close/>
                </a:path>
                <a:path w="2006600" h="1579245">
                  <a:moveTo>
                    <a:pt x="406402" y="550378"/>
                  </a:moveTo>
                  <a:lnTo>
                    <a:pt x="378835" y="550378"/>
                  </a:lnTo>
                  <a:lnTo>
                    <a:pt x="385543" y="537678"/>
                  </a:lnTo>
                  <a:lnTo>
                    <a:pt x="394620" y="524978"/>
                  </a:lnTo>
                  <a:lnTo>
                    <a:pt x="403019" y="524978"/>
                  </a:lnTo>
                  <a:lnTo>
                    <a:pt x="407698" y="537678"/>
                  </a:lnTo>
                  <a:lnTo>
                    <a:pt x="406402" y="550378"/>
                  </a:lnTo>
                  <a:close/>
                </a:path>
                <a:path w="2006600" h="1579245">
                  <a:moveTo>
                    <a:pt x="201237" y="563078"/>
                  </a:moveTo>
                  <a:lnTo>
                    <a:pt x="183535" y="563078"/>
                  </a:lnTo>
                  <a:lnTo>
                    <a:pt x="182803" y="550378"/>
                  </a:lnTo>
                  <a:lnTo>
                    <a:pt x="190469" y="537678"/>
                  </a:lnTo>
                  <a:lnTo>
                    <a:pt x="199940" y="537678"/>
                  </a:lnTo>
                  <a:lnTo>
                    <a:pt x="207156" y="550378"/>
                  </a:lnTo>
                  <a:lnTo>
                    <a:pt x="208058" y="550378"/>
                  </a:lnTo>
                  <a:lnTo>
                    <a:pt x="201237" y="563078"/>
                  </a:lnTo>
                  <a:close/>
                </a:path>
                <a:path w="2006600" h="1579245">
                  <a:moveTo>
                    <a:pt x="472942" y="563078"/>
                  </a:moveTo>
                  <a:lnTo>
                    <a:pt x="463434" y="563078"/>
                  </a:lnTo>
                  <a:lnTo>
                    <a:pt x="450994" y="550378"/>
                  </a:lnTo>
                  <a:lnTo>
                    <a:pt x="456331" y="537678"/>
                  </a:lnTo>
                  <a:lnTo>
                    <a:pt x="473318" y="537678"/>
                  </a:lnTo>
                  <a:lnTo>
                    <a:pt x="478655" y="550378"/>
                  </a:lnTo>
                  <a:lnTo>
                    <a:pt x="478392" y="550378"/>
                  </a:lnTo>
                  <a:lnTo>
                    <a:pt x="472942" y="563078"/>
                  </a:lnTo>
                  <a:close/>
                </a:path>
                <a:path w="2006600" h="1579245">
                  <a:moveTo>
                    <a:pt x="535179" y="563078"/>
                  </a:moveTo>
                  <a:lnTo>
                    <a:pt x="521950" y="550378"/>
                  </a:lnTo>
                  <a:lnTo>
                    <a:pt x="533826" y="537678"/>
                  </a:lnTo>
                  <a:lnTo>
                    <a:pt x="546605" y="537678"/>
                  </a:lnTo>
                  <a:lnTo>
                    <a:pt x="550363" y="550378"/>
                  </a:lnTo>
                  <a:lnTo>
                    <a:pt x="535179" y="563078"/>
                  </a:lnTo>
                  <a:close/>
                </a:path>
                <a:path w="2006600" h="1579245">
                  <a:moveTo>
                    <a:pt x="721590" y="563078"/>
                  </a:moveTo>
                  <a:lnTo>
                    <a:pt x="698740" y="563078"/>
                  </a:lnTo>
                  <a:lnTo>
                    <a:pt x="699492" y="550378"/>
                  </a:lnTo>
                  <a:lnTo>
                    <a:pt x="701145" y="537678"/>
                  </a:lnTo>
                  <a:lnTo>
                    <a:pt x="714375" y="537678"/>
                  </a:lnTo>
                  <a:lnTo>
                    <a:pt x="727604" y="550378"/>
                  </a:lnTo>
                  <a:lnTo>
                    <a:pt x="725198" y="550378"/>
                  </a:lnTo>
                  <a:lnTo>
                    <a:pt x="721590" y="563078"/>
                  </a:lnTo>
                  <a:close/>
                </a:path>
                <a:path w="2006600" h="1579245">
                  <a:moveTo>
                    <a:pt x="882952" y="575778"/>
                  </a:moveTo>
                  <a:lnTo>
                    <a:pt x="870719" y="563078"/>
                  </a:lnTo>
                  <a:lnTo>
                    <a:pt x="872974" y="550378"/>
                  </a:lnTo>
                  <a:lnTo>
                    <a:pt x="879739" y="537678"/>
                  </a:lnTo>
                  <a:lnTo>
                    <a:pt x="888308" y="537678"/>
                  </a:lnTo>
                  <a:lnTo>
                    <a:pt x="895975" y="550378"/>
                  </a:lnTo>
                  <a:lnTo>
                    <a:pt x="896595" y="563078"/>
                  </a:lnTo>
                  <a:lnTo>
                    <a:pt x="891916" y="563078"/>
                  </a:lnTo>
                  <a:lnTo>
                    <a:pt x="882952" y="575778"/>
                  </a:lnTo>
                  <a:close/>
                </a:path>
                <a:path w="2006600" h="1579245">
                  <a:moveTo>
                    <a:pt x="1090053" y="550378"/>
                  </a:moveTo>
                  <a:lnTo>
                    <a:pt x="1065624" y="550378"/>
                  </a:lnTo>
                  <a:lnTo>
                    <a:pt x="1072765" y="537678"/>
                  </a:lnTo>
                  <a:lnTo>
                    <a:pt x="1083044" y="537678"/>
                  </a:lnTo>
                  <a:lnTo>
                    <a:pt x="1090053" y="550378"/>
                  </a:lnTo>
                  <a:close/>
                </a:path>
                <a:path w="2006600" h="1579245">
                  <a:moveTo>
                    <a:pt x="296679" y="575778"/>
                  </a:moveTo>
                  <a:lnTo>
                    <a:pt x="275707" y="575778"/>
                  </a:lnTo>
                  <a:lnTo>
                    <a:pt x="270897" y="563078"/>
                  </a:lnTo>
                  <a:lnTo>
                    <a:pt x="273753" y="563078"/>
                  </a:lnTo>
                  <a:lnTo>
                    <a:pt x="283825" y="550378"/>
                  </a:lnTo>
                  <a:lnTo>
                    <a:pt x="296077" y="550378"/>
                  </a:lnTo>
                  <a:lnTo>
                    <a:pt x="299760" y="563078"/>
                  </a:lnTo>
                  <a:lnTo>
                    <a:pt x="296679" y="575778"/>
                  </a:lnTo>
                  <a:close/>
                </a:path>
                <a:path w="2006600" h="1579245">
                  <a:moveTo>
                    <a:pt x="794952" y="575778"/>
                  </a:moveTo>
                  <a:lnTo>
                    <a:pt x="780520" y="575778"/>
                  </a:lnTo>
                  <a:lnTo>
                    <a:pt x="783114" y="550378"/>
                  </a:lnTo>
                  <a:lnTo>
                    <a:pt x="795854" y="550378"/>
                  </a:lnTo>
                  <a:lnTo>
                    <a:pt x="804536" y="563078"/>
                  </a:lnTo>
                  <a:lnTo>
                    <a:pt x="794952" y="575778"/>
                  </a:lnTo>
                  <a:close/>
                </a:path>
                <a:path w="2006600" h="1579245">
                  <a:moveTo>
                    <a:pt x="1081183" y="563078"/>
                  </a:moveTo>
                  <a:lnTo>
                    <a:pt x="1068029" y="563078"/>
                  </a:lnTo>
                  <a:lnTo>
                    <a:pt x="1063444" y="550378"/>
                  </a:lnTo>
                  <a:lnTo>
                    <a:pt x="1090523" y="550378"/>
                  </a:lnTo>
                  <a:lnTo>
                    <a:pt x="1081183" y="563078"/>
                  </a:lnTo>
                  <a:close/>
                </a:path>
                <a:path w="2006600" h="1579245">
                  <a:moveTo>
                    <a:pt x="1865312" y="575778"/>
                  </a:moveTo>
                  <a:lnTo>
                    <a:pt x="1846314" y="563078"/>
                  </a:lnTo>
                  <a:lnTo>
                    <a:pt x="1846821" y="550378"/>
                  </a:lnTo>
                  <a:lnTo>
                    <a:pt x="1858378" y="550378"/>
                  </a:lnTo>
                  <a:lnTo>
                    <a:pt x="1872528" y="563078"/>
                  </a:lnTo>
                  <a:lnTo>
                    <a:pt x="1865312" y="575778"/>
                  </a:lnTo>
                  <a:close/>
                </a:path>
                <a:path w="2006600" h="1579245">
                  <a:moveTo>
                    <a:pt x="98410" y="588478"/>
                  </a:moveTo>
                  <a:lnTo>
                    <a:pt x="76969" y="588478"/>
                  </a:lnTo>
                  <a:lnTo>
                    <a:pt x="79375" y="575778"/>
                  </a:lnTo>
                  <a:lnTo>
                    <a:pt x="82982" y="575778"/>
                  </a:lnTo>
                  <a:lnTo>
                    <a:pt x="85388" y="563078"/>
                  </a:lnTo>
                  <a:lnTo>
                    <a:pt x="96644" y="563078"/>
                  </a:lnTo>
                  <a:lnTo>
                    <a:pt x="100571" y="575778"/>
                  </a:lnTo>
                  <a:lnTo>
                    <a:pt x="98410" y="588478"/>
                  </a:lnTo>
                  <a:close/>
                </a:path>
                <a:path w="2006600" h="1579245">
                  <a:moveTo>
                    <a:pt x="345461" y="588478"/>
                  </a:moveTo>
                  <a:lnTo>
                    <a:pt x="328323" y="588478"/>
                  </a:lnTo>
                  <a:lnTo>
                    <a:pt x="326350" y="563078"/>
                  </a:lnTo>
                  <a:lnTo>
                    <a:pt x="353579" y="563078"/>
                  </a:lnTo>
                  <a:lnTo>
                    <a:pt x="351474" y="575778"/>
                  </a:lnTo>
                  <a:lnTo>
                    <a:pt x="349370" y="575778"/>
                  </a:lnTo>
                  <a:lnTo>
                    <a:pt x="345461" y="588478"/>
                  </a:lnTo>
                  <a:close/>
                </a:path>
                <a:path w="2006600" h="1579245">
                  <a:moveTo>
                    <a:pt x="613352" y="588478"/>
                  </a:moveTo>
                  <a:lnTo>
                    <a:pt x="585691" y="588478"/>
                  </a:lnTo>
                  <a:lnTo>
                    <a:pt x="597717" y="563078"/>
                  </a:lnTo>
                  <a:lnTo>
                    <a:pt x="614554" y="575778"/>
                  </a:lnTo>
                  <a:lnTo>
                    <a:pt x="614855" y="575778"/>
                  </a:lnTo>
                  <a:lnTo>
                    <a:pt x="613352" y="588478"/>
                  </a:lnTo>
                  <a:close/>
                </a:path>
                <a:path w="2006600" h="1579245">
                  <a:moveTo>
                    <a:pt x="1441979" y="588478"/>
                  </a:moveTo>
                  <a:lnTo>
                    <a:pt x="1432301" y="588478"/>
                  </a:lnTo>
                  <a:lnTo>
                    <a:pt x="1424089" y="575778"/>
                  </a:lnTo>
                  <a:lnTo>
                    <a:pt x="1421515" y="575778"/>
                  </a:lnTo>
                  <a:lnTo>
                    <a:pt x="1428749" y="563078"/>
                  </a:lnTo>
                  <a:lnTo>
                    <a:pt x="1447541" y="563078"/>
                  </a:lnTo>
                  <a:lnTo>
                    <a:pt x="1448199" y="575778"/>
                  </a:lnTo>
                  <a:lnTo>
                    <a:pt x="1441979" y="588478"/>
                  </a:lnTo>
                  <a:close/>
                </a:path>
                <a:path w="2006600" h="1579245">
                  <a:moveTo>
                    <a:pt x="131089" y="601178"/>
                  </a:moveTo>
                  <a:lnTo>
                    <a:pt x="111245" y="601178"/>
                  </a:lnTo>
                  <a:lnTo>
                    <a:pt x="111470" y="588478"/>
                  </a:lnTo>
                  <a:lnTo>
                    <a:pt x="120265" y="575778"/>
                  </a:lnTo>
                  <a:lnTo>
                    <a:pt x="129397" y="575778"/>
                  </a:lnTo>
                  <a:lnTo>
                    <a:pt x="134696" y="588478"/>
                  </a:lnTo>
                  <a:lnTo>
                    <a:pt x="135486" y="588478"/>
                  </a:lnTo>
                  <a:lnTo>
                    <a:pt x="131089" y="601178"/>
                  </a:lnTo>
                  <a:close/>
                </a:path>
                <a:path w="2006600" h="1579245">
                  <a:moveTo>
                    <a:pt x="187613" y="601178"/>
                  </a:moveTo>
                  <a:lnTo>
                    <a:pt x="162414" y="601178"/>
                  </a:lnTo>
                  <a:lnTo>
                    <a:pt x="161155" y="588478"/>
                  </a:lnTo>
                  <a:lnTo>
                    <a:pt x="167826" y="575778"/>
                  </a:lnTo>
                  <a:lnTo>
                    <a:pt x="177541" y="575778"/>
                  </a:lnTo>
                  <a:lnTo>
                    <a:pt x="185678" y="588478"/>
                  </a:lnTo>
                  <a:lnTo>
                    <a:pt x="187613" y="601178"/>
                  </a:lnTo>
                  <a:close/>
                </a:path>
                <a:path w="2006600" h="1579245">
                  <a:moveTo>
                    <a:pt x="424535" y="613878"/>
                  </a:moveTo>
                  <a:lnTo>
                    <a:pt x="414576" y="613878"/>
                  </a:lnTo>
                  <a:lnTo>
                    <a:pt x="407999" y="601178"/>
                  </a:lnTo>
                  <a:lnTo>
                    <a:pt x="407285" y="601178"/>
                  </a:lnTo>
                  <a:lnTo>
                    <a:pt x="414914" y="575778"/>
                  </a:lnTo>
                  <a:lnTo>
                    <a:pt x="424705" y="588478"/>
                  </a:lnTo>
                  <a:lnTo>
                    <a:pt x="431902" y="588478"/>
                  </a:lnTo>
                  <a:lnTo>
                    <a:pt x="433010" y="601178"/>
                  </a:lnTo>
                  <a:lnTo>
                    <a:pt x="424535" y="613878"/>
                  </a:lnTo>
                  <a:close/>
                </a:path>
                <a:path w="2006600" h="1579245">
                  <a:moveTo>
                    <a:pt x="499758" y="601178"/>
                  </a:moveTo>
                  <a:lnTo>
                    <a:pt x="476249" y="601178"/>
                  </a:lnTo>
                  <a:lnTo>
                    <a:pt x="480590" y="588478"/>
                  </a:lnTo>
                  <a:lnTo>
                    <a:pt x="487524" y="575778"/>
                  </a:lnTo>
                  <a:lnTo>
                    <a:pt x="496037" y="575778"/>
                  </a:lnTo>
                  <a:lnTo>
                    <a:pt x="505113" y="588478"/>
                  </a:lnTo>
                  <a:lnTo>
                    <a:pt x="499758" y="601178"/>
                  </a:lnTo>
                  <a:close/>
                </a:path>
                <a:path w="2006600" h="1579245">
                  <a:moveTo>
                    <a:pt x="646274" y="601178"/>
                  </a:moveTo>
                  <a:lnTo>
                    <a:pt x="639077" y="601178"/>
                  </a:lnTo>
                  <a:lnTo>
                    <a:pt x="630189" y="588478"/>
                  </a:lnTo>
                  <a:lnTo>
                    <a:pt x="632594" y="575778"/>
                  </a:lnTo>
                  <a:lnTo>
                    <a:pt x="653058" y="575778"/>
                  </a:lnTo>
                  <a:lnTo>
                    <a:pt x="657850" y="588478"/>
                  </a:lnTo>
                  <a:lnTo>
                    <a:pt x="652344" y="588478"/>
                  </a:lnTo>
                  <a:lnTo>
                    <a:pt x="646274" y="601178"/>
                  </a:lnTo>
                  <a:close/>
                </a:path>
                <a:path w="2006600" h="1579245">
                  <a:moveTo>
                    <a:pt x="271348" y="613878"/>
                  </a:moveTo>
                  <a:lnTo>
                    <a:pt x="246393" y="613878"/>
                  </a:lnTo>
                  <a:lnTo>
                    <a:pt x="246299" y="601178"/>
                  </a:lnTo>
                  <a:lnTo>
                    <a:pt x="253759" y="588478"/>
                  </a:lnTo>
                  <a:lnTo>
                    <a:pt x="264733" y="588478"/>
                  </a:lnTo>
                  <a:lnTo>
                    <a:pt x="271197" y="601178"/>
                  </a:lnTo>
                  <a:lnTo>
                    <a:pt x="271348" y="613878"/>
                  </a:lnTo>
                  <a:close/>
                </a:path>
                <a:path w="2006600" h="1579245">
                  <a:moveTo>
                    <a:pt x="333134" y="613878"/>
                  </a:moveTo>
                  <a:lnTo>
                    <a:pt x="320544" y="613878"/>
                  </a:lnTo>
                  <a:lnTo>
                    <a:pt x="315395" y="601178"/>
                  </a:lnTo>
                  <a:lnTo>
                    <a:pt x="317913" y="588478"/>
                  </a:lnTo>
                  <a:lnTo>
                    <a:pt x="342098" y="588478"/>
                  </a:lnTo>
                  <a:lnTo>
                    <a:pt x="343206" y="601178"/>
                  </a:lnTo>
                  <a:lnTo>
                    <a:pt x="340481" y="601178"/>
                  </a:lnTo>
                  <a:lnTo>
                    <a:pt x="333134" y="613878"/>
                  </a:lnTo>
                  <a:close/>
                </a:path>
                <a:path w="2006600" h="1579245">
                  <a:moveTo>
                    <a:pt x="365606" y="626578"/>
                  </a:moveTo>
                  <a:lnTo>
                    <a:pt x="354030" y="626578"/>
                  </a:lnTo>
                  <a:lnTo>
                    <a:pt x="349670" y="613878"/>
                  </a:lnTo>
                  <a:lnTo>
                    <a:pt x="352076" y="601178"/>
                  </a:lnTo>
                  <a:lnTo>
                    <a:pt x="360795" y="588478"/>
                  </a:lnTo>
                  <a:lnTo>
                    <a:pt x="375227" y="601178"/>
                  </a:lnTo>
                  <a:lnTo>
                    <a:pt x="376429" y="601178"/>
                  </a:lnTo>
                  <a:lnTo>
                    <a:pt x="377632" y="613878"/>
                  </a:lnTo>
                  <a:lnTo>
                    <a:pt x="372821" y="613878"/>
                  </a:lnTo>
                  <a:lnTo>
                    <a:pt x="365606" y="626578"/>
                  </a:lnTo>
                  <a:close/>
                </a:path>
                <a:path w="2006600" h="1579245">
                  <a:moveTo>
                    <a:pt x="755077" y="613878"/>
                  </a:moveTo>
                  <a:lnTo>
                    <a:pt x="735458" y="613878"/>
                  </a:lnTo>
                  <a:lnTo>
                    <a:pt x="731512" y="601178"/>
                  </a:lnTo>
                  <a:lnTo>
                    <a:pt x="734331" y="588478"/>
                  </a:lnTo>
                  <a:lnTo>
                    <a:pt x="755302" y="588478"/>
                  </a:lnTo>
                  <a:lnTo>
                    <a:pt x="758572" y="601178"/>
                  </a:lnTo>
                  <a:lnTo>
                    <a:pt x="755077" y="613878"/>
                  </a:lnTo>
                  <a:close/>
                </a:path>
                <a:path w="2006600" h="1579245">
                  <a:moveTo>
                    <a:pt x="1051267" y="613878"/>
                  </a:moveTo>
                  <a:lnTo>
                    <a:pt x="1022253" y="613878"/>
                  </a:lnTo>
                  <a:lnTo>
                    <a:pt x="1034280" y="588478"/>
                  </a:lnTo>
                  <a:lnTo>
                    <a:pt x="1050159" y="601178"/>
                  </a:lnTo>
                  <a:lnTo>
                    <a:pt x="1051267" y="613878"/>
                  </a:lnTo>
                  <a:close/>
                </a:path>
                <a:path w="2006600" h="1579245">
                  <a:moveTo>
                    <a:pt x="1663417" y="613878"/>
                  </a:moveTo>
                  <a:lnTo>
                    <a:pt x="1651221" y="613878"/>
                  </a:lnTo>
                  <a:lnTo>
                    <a:pt x="1638011" y="601178"/>
                  </a:lnTo>
                  <a:lnTo>
                    <a:pt x="1639214" y="588478"/>
                  </a:lnTo>
                  <a:lnTo>
                    <a:pt x="1650037" y="588478"/>
                  </a:lnTo>
                  <a:lnTo>
                    <a:pt x="1665916" y="601178"/>
                  </a:lnTo>
                  <a:lnTo>
                    <a:pt x="1663417" y="613878"/>
                  </a:lnTo>
                  <a:close/>
                </a:path>
                <a:path w="2006600" h="1579245">
                  <a:moveTo>
                    <a:pt x="153939" y="626578"/>
                  </a:moveTo>
                  <a:lnTo>
                    <a:pt x="126879" y="626578"/>
                  </a:lnTo>
                  <a:lnTo>
                    <a:pt x="130337" y="613878"/>
                  </a:lnTo>
                  <a:lnTo>
                    <a:pt x="138304" y="601178"/>
                  </a:lnTo>
                  <a:lnTo>
                    <a:pt x="145520" y="613878"/>
                  </a:lnTo>
                  <a:lnTo>
                    <a:pt x="153939" y="613878"/>
                  </a:lnTo>
                  <a:lnTo>
                    <a:pt x="153939" y="626578"/>
                  </a:lnTo>
                  <a:close/>
                </a:path>
                <a:path w="2006600" h="1579245">
                  <a:moveTo>
                    <a:pt x="535179" y="639278"/>
                  </a:moveTo>
                  <a:lnTo>
                    <a:pt x="524713" y="626578"/>
                  </a:lnTo>
                  <a:lnTo>
                    <a:pt x="519094" y="626578"/>
                  </a:lnTo>
                  <a:lnTo>
                    <a:pt x="519113" y="613878"/>
                  </a:lnTo>
                  <a:lnTo>
                    <a:pt x="525558" y="601178"/>
                  </a:lnTo>
                  <a:lnTo>
                    <a:pt x="538731" y="613878"/>
                  </a:lnTo>
                  <a:lnTo>
                    <a:pt x="545252" y="613878"/>
                  </a:lnTo>
                  <a:lnTo>
                    <a:pt x="544331" y="626578"/>
                  </a:lnTo>
                  <a:lnTo>
                    <a:pt x="535179" y="639278"/>
                  </a:lnTo>
                  <a:close/>
                </a:path>
                <a:path w="2006600" h="1579245">
                  <a:moveTo>
                    <a:pt x="1137858" y="626578"/>
                  </a:moveTo>
                  <a:lnTo>
                    <a:pt x="1108844" y="626578"/>
                  </a:lnTo>
                  <a:lnTo>
                    <a:pt x="1120871" y="601178"/>
                  </a:lnTo>
                  <a:lnTo>
                    <a:pt x="1136073" y="613878"/>
                  </a:lnTo>
                  <a:lnTo>
                    <a:pt x="1137858" y="626578"/>
                  </a:lnTo>
                  <a:close/>
                </a:path>
                <a:path w="2006600" h="1579245">
                  <a:moveTo>
                    <a:pt x="1274810" y="626578"/>
                  </a:moveTo>
                  <a:lnTo>
                    <a:pt x="1258349" y="613878"/>
                  </a:lnTo>
                  <a:lnTo>
                    <a:pt x="1256770" y="601178"/>
                  </a:lnTo>
                  <a:lnTo>
                    <a:pt x="1282026" y="601178"/>
                  </a:lnTo>
                  <a:lnTo>
                    <a:pt x="1283266" y="613878"/>
                  </a:lnTo>
                  <a:lnTo>
                    <a:pt x="1280335" y="613878"/>
                  </a:lnTo>
                  <a:lnTo>
                    <a:pt x="1274810" y="626578"/>
                  </a:lnTo>
                  <a:close/>
                </a:path>
                <a:path w="2006600" h="1579245">
                  <a:moveTo>
                    <a:pt x="80577" y="651978"/>
                  </a:moveTo>
                  <a:lnTo>
                    <a:pt x="67968" y="639278"/>
                  </a:lnTo>
                  <a:lnTo>
                    <a:pt x="63590" y="639278"/>
                  </a:lnTo>
                  <a:lnTo>
                    <a:pt x="66202" y="626578"/>
                  </a:lnTo>
                  <a:lnTo>
                    <a:pt x="74564" y="613878"/>
                  </a:lnTo>
                  <a:lnTo>
                    <a:pt x="83114" y="613878"/>
                  </a:lnTo>
                  <a:lnTo>
                    <a:pt x="88845" y="626578"/>
                  </a:lnTo>
                  <a:lnTo>
                    <a:pt x="88939" y="639278"/>
                  </a:lnTo>
                  <a:lnTo>
                    <a:pt x="80577" y="651978"/>
                  </a:lnTo>
                  <a:close/>
                </a:path>
                <a:path w="2006600" h="1579245">
                  <a:moveTo>
                    <a:pt x="221550" y="639278"/>
                  </a:moveTo>
                  <a:lnTo>
                    <a:pt x="197234" y="639278"/>
                  </a:lnTo>
                  <a:lnTo>
                    <a:pt x="197159" y="626578"/>
                  </a:lnTo>
                  <a:lnTo>
                    <a:pt x="205653" y="613878"/>
                  </a:lnTo>
                  <a:lnTo>
                    <a:pt x="218469" y="613878"/>
                  </a:lnTo>
                  <a:lnTo>
                    <a:pt x="223392" y="626578"/>
                  </a:lnTo>
                  <a:lnTo>
                    <a:pt x="221550" y="639278"/>
                  </a:lnTo>
                  <a:close/>
                </a:path>
                <a:path w="2006600" h="1579245">
                  <a:moveTo>
                    <a:pt x="590501" y="639278"/>
                  </a:moveTo>
                  <a:lnTo>
                    <a:pt x="578869" y="639278"/>
                  </a:lnTo>
                  <a:lnTo>
                    <a:pt x="574115" y="626578"/>
                  </a:lnTo>
                  <a:lnTo>
                    <a:pt x="575449" y="626578"/>
                  </a:lnTo>
                  <a:lnTo>
                    <a:pt x="582083" y="613878"/>
                  </a:lnTo>
                  <a:lnTo>
                    <a:pt x="598920" y="613878"/>
                  </a:lnTo>
                  <a:lnTo>
                    <a:pt x="598657" y="626578"/>
                  </a:lnTo>
                  <a:lnTo>
                    <a:pt x="590501" y="639278"/>
                  </a:lnTo>
                  <a:close/>
                </a:path>
                <a:path w="2006600" h="1579245">
                  <a:moveTo>
                    <a:pt x="659147" y="639278"/>
                  </a:moveTo>
                  <a:lnTo>
                    <a:pt x="632594" y="639278"/>
                  </a:lnTo>
                  <a:lnTo>
                    <a:pt x="632989" y="626578"/>
                  </a:lnTo>
                  <a:lnTo>
                    <a:pt x="634849" y="626578"/>
                  </a:lnTo>
                  <a:lnTo>
                    <a:pt x="639190" y="613878"/>
                  </a:lnTo>
                  <a:lnTo>
                    <a:pt x="647026" y="613878"/>
                  </a:lnTo>
                  <a:lnTo>
                    <a:pt x="660255" y="626578"/>
                  </a:lnTo>
                  <a:lnTo>
                    <a:pt x="659147" y="639278"/>
                  </a:lnTo>
                  <a:close/>
                </a:path>
                <a:path w="2006600" h="1579245">
                  <a:moveTo>
                    <a:pt x="850988" y="639278"/>
                  </a:moveTo>
                  <a:lnTo>
                    <a:pt x="828363" y="639278"/>
                  </a:lnTo>
                  <a:lnTo>
                    <a:pt x="831032" y="626578"/>
                  </a:lnTo>
                  <a:lnTo>
                    <a:pt x="838248" y="613878"/>
                  </a:lnTo>
                  <a:lnTo>
                    <a:pt x="852679" y="613878"/>
                  </a:lnTo>
                  <a:lnTo>
                    <a:pt x="855085" y="626578"/>
                  </a:lnTo>
                  <a:lnTo>
                    <a:pt x="850988" y="639278"/>
                  </a:lnTo>
                  <a:close/>
                </a:path>
                <a:path w="2006600" h="1579245">
                  <a:moveTo>
                    <a:pt x="1874933" y="639278"/>
                  </a:moveTo>
                  <a:lnTo>
                    <a:pt x="1858096" y="639278"/>
                  </a:lnTo>
                  <a:lnTo>
                    <a:pt x="1853285" y="626578"/>
                  </a:lnTo>
                  <a:lnTo>
                    <a:pt x="1854488" y="613878"/>
                  </a:lnTo>
                  <a:lnTo>
                    <a:pt x="1877338" y="613878"/>
                  </a:lnTo>
                  <a:lnTo>
                    <a:pt x="1882149" y="626578"/>
                  </a:lnTo>
                  <a:lnTo>
                    <a:pt x="1874933" y="639278"/>
                  </a:lnTo>
                  <a:close/>
                </a:path>
                <a:path w="2006600" h="1579245">
                  <a:moveTo>
                    <a:pt x="147324" y="639278"/>
                  </a:moveTo>
                  <a:lnTo>
                    <a:pt x="137102" y="639278"/>
                  </a:lnTo>
                  <a:lnTo>
                    <a:pt x="128834" y="626578"/>
                  </a:lnTo>
                  <a:lnTo>
                    <a:pt x="151646" y="626578"/>
                  </a:lnTo>
                  <a:lnTo>
                    <a:pt x="147324" y="639278"/>
                  </a:lnTo>
                  <a:close/>
                </a:path>
                <a:path w="2006600" h="1579245">
                  <a:moveTo>
                    <a:pt x="277812" y="651978"/>
                  </a:moveTo>
                  <a:lnTo>
                    <a:pt x="252951" y="651978"/>
                  </a:lnTo>
                  <a:lnTo>
                    <a:pt x="252556" y="639278"/>
                  </a:lnTo>
                  <a:lnTo>
                    <a:pt x="261069" y="626578"/>
                  </a:lnTo>
                  <a:lnTo>
                    <a:pt x="271047" y="626578"/>
                  </a:lnTo>
                  <a:lnTo>
                    <a:pt x="278094" y="639278"/>
                  </a:lnTo>
                  <a:lnTo>
                    <a:pt x="277812" y="651978"/>
                  </a:lnTo>
                  <a:close/>
                </a:path>
                <a:path w="2006600" h="1579245">
                  <a:moveTo>
                    <a:pt x="353579" y="651978"/>
                  </a:moveTo>
                  <a:lnTo>
                    <a:pt x="329789" y="651978"/>
                  </a:lnTo>
                  <a:lnTo>
                    <a:pt x="326219" y="639278"/>
                  </a:lnTo>
                  <a:lnTo>
                    <a:pt x="328511" y="626578"/>
                  </a:lnTo>
                  <a:lnTo>
                    <a:pt x="352376" y="626578"/>
                  </a:lnTo>
                  <a:lnTo>
                    <a:pt x="352376" y="639278"/>
                  </a:lnTo>
                  <a:lnTo>
                    <a:pt x="353579" y="651978"/>
                  </a:lnTo>
                  <a:close/>
                </a:path>
                <a:path w="2006600" h="1579245">
                  <a:moveTo>
                    <a:pt x="426321" y="651978"/>
                  </a:moveTo>
                  <a:lnTo>
                    <a:pt x="400633" y="651978"/>
                  </a:lnTo>
                  <a:lnTo>
                    <a:pt x="400088" y="639278"/>
                  </a:lnTo>
                  <a:lnTo>
                    <a:pt x="408901" y="626578"/>
                  </a:lnTo>
                  <a:lnTo>
                    <a:pt x="419368" y="626578"/>
                  </a:lnTo>
                  <a:lnTo>
                    <a:pt x="425888" y="639278"/>
                  </a:lnTo>
                  <a:lnTo>
                    <a:pt x="426321" y="651978"/>
                  </a:lnTo>
                  <a:close/>
                </a:path>
                <a:path w="2006600" h="1579245">
                  <a:moveTo>
                    <a:pt x="476249" y="651978"/>
                  </a:moveTo>
                  <a:lnTo>
                    <a:pt x="467587" y="651978"/>
                  </a:lnTo>
                  <a:lnTo>
                    <a:pt x="462870" y="639278"/>
                  </a:lnTo>
                  <a:lnTo>
                    <a:pt x="464242" y="626578"/>
                  </a:lnTo>
                  <a:lnTo>
                    <a:pt x="485889" y="626578"/>
                  </a:lnTo>
                  <a:lnTo>
                    <a:pt x="489930" y="639278"/>
                  </a:lnTo>
                  <a:lnTo>
                    <a:pt x="486528" y="639278"/>
                  </a:lnTo>
                  <a:lnTo>
                    <a:pt x="476249" y="651978"/>
                  </a:lnTo>
                  <a:close/>
                </a:path>
                <a:path w="2006600" h="1579245">
                  <a:moveTo>
                    <a:pt x="970896" y="639278"/>
                  </a:moveTo>
                  <a:lnTo>
                    <a:pt x="943498" y="639278"/>
                  </a:lnTo>
                  <a:lnTo>
                    <a:pt x="946486" y="626578"/>
                  </a:lnTo>
                  <a:lnTo>
                    <a:pt x="971742" y="626578"/>
                  </a:lnTo>
                  <a:lnTo>
                    <a:pt x="970896" y="639278"/>
                  </a:lnTo>
                  <a:close/>
                </a:path>
                <a:path w="2006600" h="1579245">
                  <a:moveTo>
                    <a:pt x="132291" y="651978"/>
                  </a:moveTo>
                  <a:lnTo>
                    <a:pt x="106359" y="651978"/>
                  </a:lnTo>
                  <a:lnTo>
                    <a:pt x="116657" y="639278"/>
                  </a:lnTo>
                  <a:lnTo>
                    <a:pt x="132291" y="651978"/>
                  </a:lnTo>
                  <a:close/>
                </a:path>
                <a:path w="2006600" h="1579245">
                  <a:moveTo>
                    <a:pt x="187613" y="677378"/>
                  </a:moveTo>
                  <a:lnTo>
                    <a:pt x="172542" y="664678"/>
                  </a:lnTo>
                  <a:lnTo>
                    <a:pt x="172580" y="651978"/>
                  </a:lnTo>
                  <a:lnTo>
                    <a:pt x="182539" y="639278"/>
                  </a:lnTo>
                  <a:lnTo>
                    <a:pt x="197234" y="651978"/>
                  </a:lnTo>
                  <a:lnTo>
                    <a:pt x="197234" y="664678"/>
                  </a:lnTo>
                  <a:lnTo>
                    <a:pt x="193626" y="664678"/>
                  </a:lnTo>
                  <a:lnTo>
                    <a:pt x="187613" y="677378"/>
                  </a:lnTo>
                  <a:close/>
                </a:path>
                <a:path w="2006600" h="1579245">
                  <a:moveTo>
                    <a:pt x="564532" y="651978"/>
                  </a:moveTo>
                  <a:lnTo>
                    <a:pt x="545421" y="651978"/>
                  </a:lnTo>
                  <a:lnTo>
                    <a:pt x="554422" y="639278"/>
                  </a:lnTo>
                  <a:lnTo>
                    <a:pt x="564532" y="651978"/>
                  </a:lnTo>
                  <a:close/>
                </a:path>
                <a:path w="2006600" h="1579245">
                  <a:moveTo>
                    <a:pt x="966499" y="651978"/>
                  </a:moveTo>
                  <a:lnTo>
                    <a:pt x="952406" y="651978"/>
                  </a:lnTo>
                  <a:lnTo>
                    <a:pt x="946035" y="639278"/>
                  </a:lnTo>
                  <a:lnTo>
                    <a:pt x="969487" y="639278"/>
                  </a:lnTo>
                  <a:lnTo>
                    <a:pt x="966499" y="651978"/>
                  </a:lnTo>
                  <a:close/>
                </a:path>
                <a:path w="2006600" h="1579245">
                  <a:moveTo>
                    <a:pt x="1091988" y="664678"/>
                  </a:moveTo>
                  <a:lnTo>
                    <a:pt x="1075264" y="664678"/>
                  </a:lnTo>
                  <a:lnTo>
                    <a:pt x="1079981" y="639278"/>
                  </a:lnTo>
                  <a:lnTo>
                    <a:pt x="1093210" y="639278"/>
                  </a:lnTo>
                  <a:lnTo>
                    <a:pt x="1098246" y="651978"/>
                  </a:lnTo>
                  <a:lnTo>
                    <a:pt x="1102831" y="651978"/>
                  </a:lnTo>
                  <a:lnTo>
                    <a:pt x="1091988" y="664678"/>
                  </a:lnTo>
                  <a:close/>
                </a:path>
                <a:path w="2006600" h="1579245">
                  <a:moveTo>
                    <a:pt x="55321" y="664678"/>
                  </a:moveTo>
                  <a:lnTo>
                    <a:pt x="48012" y="664678"/>
                  </a:lnTo>
                  <a:lnTo>
                    <a:pt x="50511" y="651978"/>
                  </a:lnTo>
                  <a:lnTo>
                    <a:pt x="55321" y="664678"/>
                  </a:lnTo>
                  <a:close/>
                </a:path>
                <a:path w="2006600" h="1579245">
                  <a:moveTo>
                    <a:pt x="125977" y="664678"/>
                  </a:moveTo>
                  <a:lnTo>
                    <a:pt x="106509" y="664678"/>
                  </a:lnTo>
                  <a:lnTo>
                    <a:pt x="102826" y="651978"/>
                  </a:lnTo>
                  <a:lnTo>
                    <a:pt x="129021" y="651978"/>
                  </a:lnTo>
                  <a:lnTo>
                    <a:pt x="125977" y="664678"/>
                  </a:lnTo>
                  <a:close/>
                </a:path>
                <a:path w="2006600" h="1579245">
                  <a:moveTo>
                    <a:pt x="331931" y="690078"/>
                  </a:moveTo>
                  <a:lnTo>
                    <a:pt x="318702" y="690078"/>
                  </a:lnTo>
                  <a:lnTo>
                    <a:pt x="312689" y="677378"/>
                  </a:lnTo>
                  <a:lnTo>
                    <a:pt x="317706" y="664678"/>
                  </a:lnTo>
                  <a:lnTo>
                    <a:pt x="323964" y="651978"/>
                  </a:lnTo>
                  <a:lnTo>
                    <a:pt x="331800" y="664678"/>
                  </a:lnTo>
                  <a:lnTo>
                    <a:pt x="341553" y="664678"/>
                  </a:lnTo>
                  <a:lnTo>
                    <a:pt x="340350" y="677378"/>
                  </a:lnTo>
                  <a:lnTo>
                    <a:pt x="331931" y="690078"/>
                  </a:lnTo>
                  <a:close/>
                </a:path>
                <a:path w="2006600" h="1579245">
                  <a:moveTo>
                    <a:pt x="562201" y="664678"/>
                  </a:moveTo>
                  <a:lnTo>
                    <a:pt x="542752" y="664678"/>
                  </a:lnTo>
                  <a:lnTo>
                    <a:pt x="541042" y="651978"/>
                  </a:lnTo>
                  <a:lnTo>
                    <a:pt x="566749" y="651978"/>
                  </a:lnTo>
                  <a:lnTo>
                    <a:pt x="562201" y="664678"/>
                  </a:lnTo>
                  <a:close/>
                </a:path>
                <a:path w="2006600" h="1579245">
                  <a:moveTo>
                    <a:pt x="748800" y="664678"/>
                  </a:moveTo>
                  <a:lnTo>
                    <a:pt x="723413" y="664678"/>
                  </a:lnTo>
                  <a:lnTo>
                    <a:pt x="732414" y="651978"/>
                  </a:lnTo>
                  <a:lnTo>
                    <a:pt x="743708" y="651978"/>
                  </a:lnTo>
                  <a:lnTo>
                    <a:pt x="748800" y="664678"/>
                  </a:lnTo>
                  <a:close/>
                </a:path>
                <a:path w="2006600" h="1579245">
                  <a:moveTo>
                    <a:pt x="1709155" y="677378"/>
                  </a:moveTo>
                  <a:lnTo>
                    <a:pt x="1697542" y="677378"/>
                  </a:lnTo>
                  <a:lnTo>
                    <a:pt x="1691341" y="664678"/>
                  </a:lnTo>
                  <a:lnTo>
                    <a:pt x="1699346" y="651978"/>
                  </a:lnTo>
                  <a:lnTo>
                    <a:pt x="1712575" y="651978"/>
                  </a:lnTo>
                  <a:lnTo>
                    <a:pt x="1717386" y="664678"/>
                  </a:lnTo>
                  <a:lnTo>
                    <a:pt x="1709155" y="677378"/>
                  </a:lnTo>
                  <a:close/>
                </a:path>
                <a:path w="2006600" h="1579245">
                  <a:moveTo>
                    <a:pt x="52916" y="677378"/>
                  </a:moveTo>
                  <a:lnTo>
                    <a:pt x="43915" y="677378"/>
                  </a:lnTo>
                  <a:lnTo>
                    <a:pt x="45851" y="664678"/>
                  </a:lnTo>
                  <a:lnTo>
                    <a:pt x="57727" y="664678"/>
                  </a:lnTo>
                  <a:lnTo>
                    <a:pt x="52916" y="677378"/>
                  </a:lnTo>
                  <a:close/>
                </a:path>
                <a:path w="2006600" h="1579245">
                  <a:moveTo>
                    <a:pt x="223599" y="690078"/>
                  </a:moveTo>
                  <a:lnTo>
                    <a:pt x="205221" y="690078"/>
                  </a:lnTo>
                  <a:lnTo>
                    <a:pt x="217679" y="664678"/>
                  </a:lnTo>
                  <a:lnTo>
                    <a:pt x="232111" y="677378"/>
                  </a:lnTo>
                  <a:lnTo>
                    <a:pt x="223599" y="690078"/>
                  </a:lnTo>
                  <a:close/>
                </a:path>
                <a:path w="2006600" h="1579245">
                  <a:moveTo>
                    <a:pt x="257179" y="690078"/>
                  </a:moveTo>
                  <a:lnTo>
                    <a:pt x="234517" y="690078"/>
                  </a:lnTo>
                  <a:lnTo>
                    <a:pt x="234517" y="677378"/>
                  </a:lnTo>
                  <a:lnTo>
                    <a:pt x="242578" y="664678"/>
                  </a:lnTo>
                  <a:lnTo>
                    <a:pt x="257348" y="664678"/>
                  </a:lnTo>
                  <a:lnTo>
                    <a:pt x="263380" y="677378"/>
                  </a:lnTo>
                  <a:lnTo>
                    <a:pt x="257179" y="690078"/>
                  </a:lnTo>
                  <a:close/>
                </a:path>
                <a:path w="2006600" h="1579245">
                  <a:moveTo>
                    <a:pt x="297054" y="690078"/>
                  </a:moveTo>
                  <a:lnTo>
                    <a:pt x="285009" y="690078"/>
                  </a:lnTo>
                  <a:lnTo>
                    <a:pt x="278263" y="677378"/>
                  </a:lnTo>
                  <a:lnTo>
                    <a:pt x="277605" y="664678"/>
                  </a:lnTo>
                  <a:lnTo>
                    <a:pt x="300813" y="664678"/>
                  </a:lnTo>
                  <a:lnTo>
                    <a:pt x="303613" y="677378"/>
                  </a:lnTo>
                  <a:lnTo>
                    <a:pt x="297054" y="690078"/>
                  </a:lnTo>
                  <a:close/>
                </a:path>
                <a:path w="2006600" h="1579245">
                  <a:moveTo>
                    <a:pt x="380188" y="690078"/>
                  </a:moveTo>
                  <a:lnTo>
                    <a:pt x="363200" y="690078"/>
                  </a:lnTo>
                  <a:lnTo>
                    <a:pt x="359799" y="677378"/>
                  </a:lnTo>
                  <a:lnTo>
                    <a:pt x="362148" y="664678"/>
                  </a:lnTo>
                  <a:lnTo>
                    <a:pt x="383645" y="664678"/>
                  </a:lnTo>
                  <a:lnTo>
                    <a:pt x="385017" y="677378"/>
                  </a:lnTo>
                  <a:lnTo>
                    <a:pt x="380188" y="690078"/>
                  </a:lnTo>
                  <a:close/>
                </a:path>
                <a:path w="2006600" h="1579245">
                  <a:moveTo>
                    <a:pt x="472191" y="702778"/>
                  </a:moveTo>
                  <a:lnTo>
                    <a:pt x="464355" y="690078"/>
                  </a:lnTo>
                  <a:lnTo>
                    <a:pt x="454602" y="690078"/>
                  </a:lnTo>
                  <a:lnTo>
                    <a:pt x="458943" y="677378"/>
                  </a:lnTo>
                  <a:lnTo>
                    <a:pt x="465877" y="664678"/>
                  </a:lnTo>
                  <a:lnTo>
                    <a:pt x="474389" y="664678"/>
                  </a:lnTo>
                  <a:lnTo>
                    <a:pt x="483465" y="677378"/>
                  </a:lnTo>
                  <a:lnTo>
                    <a:pt x="478448" y="690078"/>
                  </a:lnTo>
                  <a:lnTo>
                    <a:pt x="472191" y="702778"/>
                  </a:lnTo>
                  <a:close/>
                </a:path>
                <a:path w="2006600" h="1579245">
                  <a:moveTo>
                    <a:pt x="627483" y="677378"/>
                  </a:moveTo>
                  <a:lnTo>
                    <a:pt x="601870" y="677378"/>
                  </a:lnTo>
                  <a:lnTo>
                    <a:pt x="604182" y="664678"/>
                  </a:lnTo>
                  <a:lnTo>
                    <a:pt x="627784" y="664678"/>
                  </a:lnTo>
                  <a:lnTo>
                    <a:pt x="627483" y="677378"/>
                  </a:lnTo>
                  <a:close/>
                </a:path>
                <a:path w="2006600" h="1579245">
                  <a:moveTo>
                    <a:pt x="740833" y="677378"/>
                  </a:moveTo>
                  <a:lnTo>
                    <a:pt x="727510" y="677378"/>
                  </a:lnTo>
                  <a:lnTo>
                    <a:pt x="721741" y="664678"/>
                  </a:lnTo>
                  <a:lnTo>
                    <a:pt x="747804" y="664678"/>
                  </a:lnTo>
                  <a:lnTo>
                    <a:pt x="740833" y="677378"/>
                  </a:lnTo>
                  <a:close/>
                </a:path>
                <a:path w="2006600" h="1579245">
                  <a:moveTo>
                    <a:pt x="869517" y="702778"/>
                  </a:moveTo>
                  <a:lnTo>
                    <a:pt x="860309" y="702778"/>
                  </a:lnTo>
                  <a:lnTo>
                    <a:pt x="853581" y="690078"/>
                  </a:lnTo>
                  <a:lnTo>
                    <a:pt x="850913" y="690078"/>
                  </a:lnTo>
                  <a:lnTo>
                    <a:pt x="853882" y="677378"/>
                  </a:lnTo>
                  <a:lnTo>
                    <a:pt x="861098" y="664678"/>
                  </a:lnTo>
                  <a:lnTo>
                    <a:pt x="859895" y="677378"/>
                  </a:lnTo>
                  <a:lnTo>
                    <a:pt x="877634" y="677378"/>
                  </a:lnTo>
                  <a:lnTo>
                    <a:pt x="876169" y="690078"/>
                  </a:lnTo>
                  <a:lnTo>
                    <a:pt x="869517" y="702778"/>
                  </a:lnTo>
                  <a:close/>
                </a:path>
                <a:path w="2006600" h="1579245">
                  <a:moveTo>
                    <a:pt x="1289580" y="690078"/>
                  </a:moveTo>
                  <a:lnTo>
                    <a:pt x="1277215" y="677378"/>
                  </a:lnTo>
                  <a:lnTo>
                    <a:pt x="1277215" y="664678"/>
                  </a:lnTo>
                  <a:lnTo>
                    <a:pt x="1300066" y="664678"/>
                  </a:lnTo>
                  <a:lnTo>
                    <a:pt x="1302584" y="677378"/>
                  </a:lnTo>
                  <a:lnTo>
                    <a:pt x="1298562" y="677378"/>
                  </a:lnTo>
                  <a:lnTo>
                    <a:pt x="1289580" y="690078"/>
                  </a:lnTo>
                  <a:close/>
                </a:path>
                <a:path w="2006600" h="1579245">
                  <a:moveTo>
                    <a:pt x="104630" y="702778"/>
                  </a:moveTo>
                  <a:lnTo>
                    <a:pt x="84937" y="702778"/>
                  </a:lnTo>
                  <a:lnTo>
                    <a:pt x="81460" y="690078"/>
                  </a:lnTo>
                  <a:lnTo>
                    <a:pt x="84185" y="677378"/>
                  </a:lnTo>
                  <a:lnTo>
                    <a:pt x="104311" y="677378"/>
                  </a:lnTo>
                  <a:lnTo>
                    <a:pt x="110643" y="690078"/>
                  </a:lnTo>
                  <a:lnTo>
                    <a:pt x="104630" y="702778"/>
                  </a:lnTo>
                  <a:close/>
                </a:path>
                <a:path w="2006600" h="1579245">
                  <a:moveTo>
                    <a:pt x="517703" y="702778"/>
                  </a:moveTo>
                  <a:lnTo>
                    <a:pt x="507819" y="702778"/>
                  </a:lnTo>
                  <a:lnTo>
                    <a:pt x="500190" y="690078"/>
                  </a:lnTo>
                  <a:lnTo>
                    <a:pt x="499100" y="690078"/>
                  </a:lnTo>
                  <a:lnTo>
                    <a:pt x="506955" y="677378"/>
                  </a:lnTo>
                  <a:lnTo>
                    <a:pt x="524468" y="677378"/>
                  </a:lnTo>
                  <a:lnTo>
                    <a:pt x="525558" y="690078"/>
                  </a:lnTo>
                  <a:lnTo>
                    <a:pt x="517703" y="702778"/>
                  </a:lnTo>
                  <a:close/>
                </a:path>
                <a:path w="2006600" h="1579245">
                  <a:moveTo>
                    <a:pt x="625040" y="690078"/>
                  </a:moveTo>
                  <a:lnTo>
                    <a:pt x="611585" y="690078"/>
                  </a:lnTo>
                  <a:lnTo>
                    <a:pt x="603731" y="677378"/>
                  </a:lnTo>
                  <a:lnTo>
                    <a:pt x="630189" y="677378"/>
                  </a:lnTo>
                  <a:lnTo>
                    <a:pt x="625040" y="690078"/>
                  </a:lnTo>
                  <a:close/>
                </a:path>
                <a:path w="2006600" h="1579245">
                  <a:moveTo>
                    <a:pt x="669876" y="702778"/>
                  </a:moveTo>
                  <a:lnTo>
                    <a:pt x="646537" y="702778"/>
                  </a:lnTo>
                  <a:lnTo>
                    <a:pt x="642516" y="690078"/>
                  </a:lnTo>
                  <a:lnTo>
                    <a:pt x="643456" y="690078"/>
                  </a:lnTo>
                  <a:lnTo>
                    <a:pt x="648229" y="677378"/>
                  </a:lnTo>
                  <a:lnTo>
                    <a:pt x="655445" y="677378"/>
                  </a:lnTo>
                  <a:lnTo>
                    <a:pt x="669876" y="690078"/>
                  </a:lnTo>
                  <a:lnTo>
                    <a:pt x="669876" y="702778"/>
                  </a:lnTo>
                  <a:close/>
                </a:path>
                <a:path w="2006600" h="1579245">
                  <a:moveTo>
                    <a:pt x="1378201" y="702778"/>
                  </a:moveTo>
                  <a:lnTo>
                    <a:pt x="1361890" y="702778"/>
                  </a:lnTo>
                  <a:lnTo>
                    <a:pt x="1354185" y="690078"/>
                  </a:lnTo>
                  <a:lnTo>
                    <a:pt x="1362059" y="677378"/>
                  </a:lnTo>
                  <a:lnTo>
                    <a:pt x="1378708" y="677378"/>
                  </a:lnTo>
                  <a:lnTo>
                    <a:pt x="1381846" y="690078"/>
                  </a:lnTo>
                  <a:lnTo>
                    <a:pt x="1378201" y="702778"/>
                  </a:lnTo>
                  <a:close/>
                </a:path>
                <a:path w="2006600" h="1579245">
                  <a:moveTo>
                    <a:pt x="1587819" y="715478"/>
                  </a:moveTo>
                  <a:lnTo>
                    <a:pt x="1573068" y="702778"/>
                  </a:lnTo>
                  <a:lnTo>
                    <a:pt x="1574966" y="690078"/>
                  </a:lnTo>
                  <a:lnTo>
                    <a:pt x="1580133" y="690078"/>
                  </a:lnTo>
                  <a:lnTo>
                    <a:pt x="1587781" y="677378"/>
                  </a:lnTo>
                  <a:lnTo>
                    <a:pt x="1597121" y="690078"/>
                  </a:lnTo>
                  <a:lnTo>
                    <a:pt x="1600635" y="702778"/>
                  </a:lnTo>
                  <a:lnTo>
                    <a:pt x="1597271" y="702778"/>
                  </a:lnTo>
                  <a:lnTo>
                    <a:pt x="1587819" y="715478"/>
                  </a:lnTo>
                  <a:close/>
                </a:path>
                <a:path w="2006600" h="1579245">
                  <a:moveTo>
                    <a:pt x="144299" y="715478"/>
                  </a:moveTo>
                  <a:lnTo>
                    <a:pt x="130731" y="715478"/>
                  </a:lnTo>
                  <a:lnTo>
                    <a:pt x="121467" y="702778"/>
                  </a:lnTo>
                  <a:lnTo>
                    <a:pt x="126278" y="702778"/>
                  </a:lnTo>
                  <a:lnTo>
                    <a:pt x="126278" y="690078"/>
                  </a:lnTo>
                  <a:lnTo>
                    <a:pt x="149128" y="690078"/>
                  </a:lnTo>
                  <a:lnTo>
                    <a:pt x="151534" y="702778"/>
                  </a:lnTo>
                  <a:lnTo>
                    <a:pt x="144299" y="715478"/>
                  </a:lnTo>
                  <a:close/>
                </a:path>
                <a:path w="2006600" h="1579245">
                  <a:moveTo>
                    <a:pt x="576633" y="715478"/>
                  </a:moveTo>
                  <a:lnTo>
                    <a:pt x="566749" y="715478"/>
                  </a:lnTo>
                  <a:lnTo>
                    <a:pt x="559120" y="702778"/>
                  </a:lnTo>
                  <a:lnTo>
                    <a:pt x="558030" y="702778"/>
                  </a:lnTo>
                  <a:lnTo>
                    <a:pt x="565885" y="690078"/>
                  </a:lnTo>
                  <a:lnTo>
                    <a:pt x="583398" y="690078"/>
                  </a:lnTo>
                  <a:lnTo>
                    <a:pt x="584488" y="702778"/>
                  </a:lnTo>
                  <a:lnTo>
                    <a:pt x="576633" y="715478"/>
                  </a:lnTo>
                  <a:close/>
                </a:path>
                <a:path w="2006600" h="1579245">
                  <a:moveTo>
                    <a:pt x="798560" y="715478"/>
                  </a:moveTo>
                  <a:lnTo>
                    <a:pt x="782926" y="702778"/>
                  </a:lnTo>
                  <a:lnTo>
                    <a:pt x="781685" y="702778"/>
                  </a:lnTo>
                  <a:lnTo>
                    <a:pt x="782024" y="690078"/>
                  </a:lnTo>
                  <a:lnTo>
                    <a:pt x="806979" y="690078"/>
                  </a:lnTo>
                  <a:lnTo>
                    <a:pt x="807054" y="702778"/>
                  </a:lnTo>
                  <a:lnTo>
                    <a:pt x="798560" y="715478"/>
                  </a:lnTo>
                  <a:close/>
                </a:path>
                <a:path w="2006600" h="1579245">
                  <a:moveTo>
                    <a:pt x="1236325" y="728178"/>
                  </a:moveTo>
                  <a:lnTo>
                    <a:pt x="1220089" y="715478"/>
                  </a:lnTo>
                  <a:lnTo>
                    <a:pt x="1222795" y="702778"/>
                  </a:lnTo>
                  <a:lnTo>
                    <a:pt x="1234972" y="690078"/>
                  </a:lnTo>
                  <a:lnTo>
                    <a:pt x="1247149" y="715478"/>
                  </a:lnTo>
                  <a:lnTo>
                    <a:pt x="1236325" y="728178"/>
                  </a:lnTo>
                  <a:close/>
                </a:path>
                <a:path w="2006600" h="1579245">
                  <a:moveTo>
                    <a:pt x="62011" y="728178"/>
                  </a:moveTo>
                  <a:lnTo>
                    <a:pt x="49308" y="728178"/>
                  </a:lnTo>
                  <a:lnTo>
                    <a:pt x="41115" y="715478"/>
                  </a:lnTo>
                  <a:lnTo>
                    <a:pt x="50511" y="702778"/>
                  </a:lnTo>
                  <a:lnTo>
                    <a:pt x="66145" y="702778"/>
                  </a:lnTo>
                  <a:lnTo>
                    <a:pt x="62011" y="728178"/>
                  </a:lnTo>
                  <a:close/>
                </a:path>
                <a:path w="2006600" h="1579245">
                  <a:moveTo>
                    <a:pt x="181600" y="715478"/>
                  </a:moveTo>
                  <a:lnTo>
                    <a:pt x="153939" y="715478"/>
                  </a:lnTo>
                  <a:lnTo>
                    <a:pt x="161155" y="702778"/>
                  </a:lnTo>
                  <a:lnTo>
                    <a:pt x="181600" y="702778"/>
                  </a:lnTo>
                  <a:lnTo>
                    <a:pt x="181600" y="715478"/>
                  </a:lnTo>
                  <a:close/>
                </a:path>
                <a:path w="2006600" h="1579245">
                  <a:moveTo>
                    <a:pt x="250151" y="715478"/>
                  </a:moveTo>
                  <a:lnTo>
                    <a:pt x="230815" y="715478"/>
                  </a:lnTo>
                  <a:lnTo>
                    <a:pt x="238125" y="702778"/>
                  </a:lnTo>
                  <a:lnTo>
                    <a:pt x="250151" y="715478"/>
                  </a:lnTo>
                  <a:close/>
                </a:path>
                <a:path w="2006600" h="1579245">
                  <a:moveTo>
                    <a:pt x="295852" y="728178"/>
                  </a:moveTo>
                  <a:lnTo>
                    <a:pt x="279015" y="728178"/>
                  </a:lnTo>
                  <a:lnTo>
                    <a:pt x="284859" y="702778"/>
                  </a:lnTo>
                  <a:lnTo>
                    <a:pt x="297806" y="702778"/>
                  </a:lnTo>
                  <a:lnTo>
                    <a:pt x="305567" y="715478"/>
                  </a:lnTo>
                  <a:lnTo>
                    <a:pt x="295852" y="728178"/>
                  </a:lnTo>
                  <a:close/>
                </a:path>
                <a:path w="2006600" h="1579245">
                  <a:moveTo>
                    <a:pt x="965729" y="728178"/>
                  </a:moveTo>
                  <a:lnTo>
                    <a:pt x="948647" y="728178"/>
                  </a:lnTo>
                  <a:lnTo>
                    <a:pt x="945284" y="715478"/>
                  </a:lnTo>
                  <a:lnTo>
                    <a:pt x="955243" y="702778"/>
                  </a:lnTo>
                  <a:lnTo>
                    <a:pt x="966330" y="702778"/>
                  </a:lnTo>
                  <a:lnTo>
                    <a:pt x="972005" y="715478"/>
                  </a:lnTo>
                  <a:lnTo>
                    <a:pt x="965729" y="728178"/>
                  </a:lnTo>
                  <a:close/>
                </a:path>
                <a:path w="2006600" h="1579245">
                  <a:moveTo>
                    <a:pt x="1162362" y="728178"/>
                  </a:moveTo>
                  <a:lnTo>
                    <a:pt x="1154770" y="728178"/>
                  </a:lnTo>
                  <a:lnTo>
                    <a:pt x="1144924" y="715478"/>
                  </a:lnTo>
                  <a:lnTo>
                    <a:pt x="1141579" y="715478"/>
                  </a:lnTo>
                  <a:lnTo>
                    <a:pt x="1145224" y="702778"/>
                  </a:lnTo>
                  <a:lnTo>
                    <a:pt x="1168977" y="702778"/>
                  </a:lnTo>
                  <a:lnTo>
                    <a:pt x="1167248" y="715478"/>
                  </a:lnTo>
                  <a:lnTo>
                    <a:pt x="1162362" y="728178"/>
                  </a:lnTo>
                  <a:close/>
                </a:path>
                <a:path w="2006600" h="1579245">
                  <a:moveTo>
                    <a:pt x="33674" y="728178"/>
                  </a:moveTo>
                  <a:lnTo>
                    <a:pt x="31268" y="728178"/>
                  </a:lnTo>
                  <a:lnTo>
                    <a:pt x="31268" y="715478"/>
                  </a:lnTo>
                  <a:lnTo>
                    <a:pt x="33674" y="728178"/>
                  </a:lnTo>
                  <a:close/>
                </a:path>
                <a:path w="2006600" h="1579245">
                  <a:moveTo>
                    <a:pt x="110493" y="740878"/>
                  </a:moveTo>
                  <a:lnTo>
                    <a:pt x="93806" y="740878"/>
                  </a:lnTo>
                  <a:lnTo>
                    <a:pt x="86027" y="728178"/>
                  </a:lnTo>
                  <a:lnTo>
                    <a:pt x="87492" y="728178"/>
                  </a:lnTo>
                  <a:lnTo>
                    <a:pt x="94821" y="715478"/>
                  </a:lnTo>
                  <a:lnTo>
                    <a:pt x="104630" y="715478"/>
                  </a:lnTo>
                  <a:lnTo>
                    <a:pt x="112241" y="728178"/>
                  </a:lnTo>
                  <a:lnTo>
                    <a:pt x="110493" y="740878"/>
                  </a:lnTo>
                  <a:close/>
                </a:path>
                <a:path w="2006600" h="1579245">
                  <a:moveTo>
                    <a:pt x="174384" y="728178"/>
                  </a:moveTo>
                  <a:lnTo>
                    <a:pt x="161455" y="728178"/>
                  </a:lnTo>
                  <a:lnTo>
                    <a:pt x="157810" y="715478"/>
                  </a:lnTo>
                  <a:lnTo>
                    <a:pt x="182803" y="715478"/>
                  </a:lnTo>
                  <a:lnTo>
                    <a:pt x="174384" y="728178"/>
                  </a:lnTo>
                  <a:close/>
                </a:path>
                <a:path w="2006600" h="1579245">
                  <a:moveTo>
                    <a:pt x="239327" y="740878"/>
                  </a:moveTo>
                  <a:lnTo>
                    <a:pt x="224895" y="728178"/>
                  </a:lnTo>
                  <a:lnTo>
                    <a:pt x="224764" y="715478"/>
                  </a:lnTo>
                  <a:lnTo>
                    <a:pt x="250489" y="715478"/>
                  </a:lnTo>
                  <a:lnTo>
                    <a:pt x="249249" y="728178"/>
                  </a:lnTo>
                  <a:lnTo>
                    <a:pt x="245754" y="728178"/>
                  </a:lnTo>
                  <a:lnTo>
                    <a:pt x="239327" y="740878"/>
                  </a:lnTo>
                  <a:close/>
                </a:path>
                <a:path w="2006600" h="1579245">
                  <a:moveTo>
                    <a:pt x="363200" y="740878"/>
                  </a:moveTo>
                  <a:lnTo>
                    <a:pt x="353579" y="740878"/>
                  </a:lnTo>
                  <a:lnTo>
                    <a:pt x="345160" y="728178"/>
                  </a:lnTo>
                  <a:lnTo>
                    <a:pt x="343958" y="728178"/>
                  </a:lnTo>
                  <a:lnTo>
                    <a:pt x="343657" y="715478"/>
                  </a:lnTo>
                  <a:lnTo>
                    <a:pt x="369815" y="715478"/>
                  </a:lnTo>
                  <a:lnTo>
                    <a:pt x="367635" y="728178"/>
                  </a:lnTo>
                  <a:lnTo>
                    <a:pt x="363200" y="740878"/>
                  </a:lnTo>
                  <a:close/>
                </a:path>
                <a:path w="2006600" h="1579245">
                  <a:moveTo>
                    <a:pt x="696335" y="740878"/>
                  </a:moveTo>
                  <a:lnTo>
                    <a:pt x="680700" y="740878"/>
                  </a:lnTo>
                  <a:lnTo>
                    <a:pt x="676829" y="728178"/>
                  </a:lnTo>
                  <a:lnTo>
                    <a:pt x="677656" y="728178"/>
                  </a:lnTo>
                  <a:lnTo>
                    <a:pt x="681903" y="715478"/>
                  </a:lnTo>
                  <a:lnTo>
                    <a:pt x="701296" y="715478"/>
                  </a:lnTo>
                  <a:lnTo>
                    <a:pt x="703382" y="728178"/>
                  </a:lnTo>
                  <a:lnTo>
                    <a:pt x="696335" y="740878"/>
                  </a:lnTo>
                  <a:close/>
                </a:path>
                <a:path w="2006600" h="1579245">
                  <a:moveTo>
                    <a:pt x="747861" y="740878"/>
                  </a:moveTo>
                  <a:lnTo>
                    <a:pt x="730047" y="740878"/>
                  </a:lnTo>
                  <a:lnTo>
                    <a:pt x="725198" y="728178"/>
                  </a:lnTo>
                  <a:lnTo>
                    <a:pt x="726495" y="715478"/>
                  </a:lnTo>
                  <a:lnTo>
                    <a:pt x="754062" y="715478"/>
                  </a:lnTo>
                  <a:lnTo>
                    <a:pt x="747861" y="740878"/>
                  </a:lnTo>
                  <a:close/>
                </a:path>
                <a:path w="2006600" h="1579245">
                  <a:moveTo>
                    <a:pt x="1104654" y="740878"/>
                  </a:moveTo>
                  <a:lnTo>
                    <a:pt x="1078778" y="740878"/>
                  </a:lnTo>
                  <a:lnTo>
                    <a:pt x="1081221" y="715478"/>
                  </a:lnTo>
                  <a:lnTo>
                    <a:pt x="1098734" y="715478"/>
                  </a:lnTo>
                  <a:lnTo>
                    <a:pt x="1105236" y="728178"/>
                  </a:lnTo>
                  <a:lnTo>
                    <a:pt x="1104654" y="740878"/>
                  </a:lnTo>
                  <a:close/>
                </a:path>
                <a:path w="2006600" h="1579245">
                  <a:moveTo>
                    <a:pt x="209580" y="740878"/>
                  </a:moveTo>
                  <a:lnTo>
                    <a:pt x="182182" y="740878"/>
                  </a:lnTo>
                  <a:lnTo>
                    <a:pt x="185208" y="728178"/>
                  </a:lnTo>
                  <a:lnTo>
                    <a:pt x="209261" y="728178"/>
                  </a:lnTo>
                  <a:lnTo>
                    <a:pt x="209580" y="740878"/>
                  </a:lnTo>
                  <a:close/>
                </a:path>
                <a:path w="2006600" h="1579245">
                  <a:moveTo>
                    <a:pt x="386051" y="766278"/>
                  </a:moveTo>
                  <a:lnTo>
                    <a:pt x="372821" y="753578"/>
                  </a:lnTo>
                  <a:lnTo>
                    <a:pt x="377331" y="740878"/>
                  </a:lnTo>
                  <a:lnTo>
                    <a:pt x="384547" y="728178"/>
                  </a:lnTo>
                  <a:lnTo>
                    <a:pt x="393116" y="728178"/>
                  </a:lnTo>
                  <a:lnTo>
                    <a:pt x="401685" y="740878"/>
                  </a:lnTo>
                  <a:lnTo>
                    <a:pt x="397720" y="753578"/>
                  </a:lnTo>
                  <a:lnTo>
                    <a:pt x="390692" y="753578"/>
                  </a:lnTo>
                  <a:lnTo>
                    <a:pt x="386051" y="766278"/>
                  </a:lnTo>
                  <a:close/>
                </a:path>
                <a:path w="2006600" h="1579245">
                  <a:moveTo>
                    <a:pt x="449791" y="753578"/>
                  </a:moveTo>
                  <a:lnTo>
                    <a:pt x="434157" y="740878"/>
                  </a:lnTo>
                  <a:lnTo>
                    <a:pt x="438291" y="728178"/>
                  </a:lnTo>
                  <a:lnTo>
                    <a:pt x="459187" y="728178"/>
                  </a:lnTo>
                  <a:lnTo>
                    <a:pt x="449791" y="753578"/>
                  </a:lnTo>
                  <a:close/>
                </a:path>
                <a:path w="2006600" h="1579245">
                  <a:moveTo>
                    <a:pt x="496225" y="753578"/>
                  </a:moveTo>
                  <a:lnTo>
                    <a:pt x="483014" y="753578"/>
                  </a:lnTo>
                  <a:lnTo>
                    <a:pt x="476343" y="740878"/>
                  </a:lnTo>
                  <a:lnTo>
                    <a:pt x="488276" y="728178"/>
                  </a:lnTo>
                  <a:lnTo>
                    <a:pt x="503910" y="728178"/>
                  </a:lnTo>
                  <a:lnTo>
                    <a:pt x="496225" y="753578"/>
                  </a:lnTo>
                  <a:close/>
                </a:path>
                <a:path w="2006600" h="1579245">
                  <a:moveTo>
                    <a:pt x="1838854" y="753578"/>
                  </a:moveTo>
                  <a:lnTo>
                    <a:pt x="1826094" y="753578"/>
                  </a:lnTo>
                  <a:lnTo>
                    <a:pt x="1820664" y="740878"/>
                  </a:lnTo>
                  <a:lnTo>
                    <a:pt x="1823125" y="728178"/>
                  </a:lnTo>
                  <a:lnTo>
                    <a:pt x="1849677" y="728178"/>
                  </a:lnTo>
                  <a:lnTo>
                    <a:pt x="1838854" y="753578"/>
                  </a:lnTo>
                  <a:close/>
                </a:path>
                <a:path w="2006600" h="1579245">
                  <a:moveTo>
                    <a:pt x="74564" y="753578"/>
                  </a:moveTo>
                  <a:lnTo>
                    <a:pt x="59681" y="753578"/>
                  </a:lnTo>
                  <a:lnTo>
                    <a:pt x="65149" y="740878"/>
                  </a:lnTo>
                  <a:lnTo>
                    <a:pt x="74564" y="753578"/>
                  </a:lnTo>
                  <a:close/>
                </a:path>
                <a:path w="2006600" h="1579245">
                  <a:moveTo>
                    <a:pt x="204356" y="753578"/>
                  </a:moveTo>
                  <a:lnTo>
                    <a:pt x="188759" y="753578"/>
                  </a:lnTo>
                  <a:lnTo>
                    <a:pt x="183554" y="740878"/>
                  </a:lnTo>
                  <a:lnTo>
                    <a:pt x="208209" y="740878"/>
                  </a:lnTo>
                  <a:lnTo>
                    <a:pt x="204356" y="753578"/>
                  </a:lnTo>
                  <a:close/>
                </a:path>
                <a:path w="2006600" h="1579245">
                  <a:moveTo>
                    <a:pt x="294649" y="778978"/>
                  </a:moveTo>
                  <a:lnTo>
                    <a:pt x="282472" y="778978"/>
                  </a:lnTo>
                  <a:lnTo>
                    <a:pt x="278244" y="766278"/>
                  </a:lnTo>
                  <a:lnTo>
                    <a:pt x="273001" y="766278"/>
                  </a:lnTo>
                  <a:lnTo>
                    <a:pt x="279015" y="753578"/>
                  </a:lnTo>
                  <a:lnTo>
                    <a:pt x="287433" y="740878"/>
                  </a:lnTo>
                  <a:lnTo>
                    <a:pt x="294781" y="753578"/>
                  </a:lnTo>
                  <a:lnTo>
                    <a:pt x="300456" y="753578"/>
                  </a:lnTo>
                  <a:lnTo>
                    <a:pt x="303068" y="766278"/>
                  </a:lnTo>
                  <a:lnTo>
                    <a:pt x="294649" y="778978"/>
                  </a:lnTo>
                  <a:close/>
                </a:path>
                <a:path w="2006600" h="1579245">
                  <a:moveTo>
                    <a:pt x="568628" y="753578"/>
                  </a:moveTo>
                  <a:lnTo>
                    <a:pt x="551641" y="753578"/>
                  </a:lnTo>
                  <a:lnTo>
                    <a:pt x="561036" y="740878"/>
                  </a:lnTo>
                  <a:lnTo>
                    <a:pt x="568628" y="753578"/>
                  </a:lnTo>
                  <a:close/>
                </a:path>
                <a:path w="2006600" h="1579245">
                  <a:moveTo>
                    <a:pt x="631392" y="766278"/>
                  </a:moveTo>
                  <a:lnTo>
                    <a:pt x="619177" y="766278"/>
                  </a:lnTo>
                  <a:lnTo>
                    <a:pt x="612149" y="753578"/>
                  </a:lnTo>
                  <a:lnTo>
                    <a:pt x="611435" y="753578"/>
                  </a:lnTo>
                  <a:lnTo>
                    <a:pt x="618162" y="740878"/>
                  </a:lnTo>
                  <a:lnTo>
                    <a:pt x="635601" y="740878"/>
                  </a:lnTo>
                  <a:lnTo>
                    <a:pt x="638457" y="753578"/>
                  </a:lnTo>
                  <a:lnTo>
                    <a:pt x="631392" y="766278"/>
                  </a:lnTo>
                  <a:close/>
                </a:path>
                <a:path w="2006600" h="1579245">
                  <a:moveTo>
                    <a:pt x="876131" y="766278"/>
                  </a:moveTo>
                  <a:lnTo>
                    <a:pt x="858993" y="766278"/>
                  </a:lnTo>
                  <a:lnTo>
                    <a:pt x="849071" y="753578"/>
                  </a:lnTo>
                  <a:lnTo>
                    <a:pt x="851477" y="753578"/>
                  </a:lnTo>
                  <a:lnTo>
                    <a:pt x="853882" y="740878"/>
                  </a:lnTo>
                  <a:lnTo>
                    <a:pt x="876732" y="740878"/>
                  </a:lnTo>
                  <a:lnTo>
                    <a:pt x="877935" y="753578"/>
                  </a:lnTo>
                  <a:lnTo>
                    <a:pt x="876131" y="766278"/>
                  </a:lnTo>
                  <a:close/>
                </a:path>
                <a:path w="2006600" h="1579245">
                  <a:moveTo>
                    <a:pt x="924989" y="766278"/>
                  </a:moveTo>
                  <a:lnTo>
                    <a:pt x="915875" y="766278"/>
                  </a:lnTo>
                  <a:lnTo>
                    <a:pt x="908001" y="753578"/>
                  </a:lnTo>
                  <a:lnTo>
                    <a:pt x="916044" y="740878"/>
                  </a:lnTo>
                  <a:lnTo>
                    <a:pt x="933032" y="740878"/>
                  </a:lnTo>
                  <a:lnTo>
                    <a:pt x="935662" y="753578"/>
                  </a:lnTo>
                  <a:lnTo>
                    <a:pt x="932524" y="753578"/>
                  </a:lnTo>
                  <a:lnTo>
                    <a:pt x="924989" y="766278"/>
                  </a:lnTo>
                  <a:close/>
                </a:path>
                <a:path w="2006600" h="1579245">
                  <a:moveTo>
                    <a:pt x="1565194" y="766278"/>
                  </a:moveTo>
                  <a:lnTo>
                    <a:pt x="1546083" y="766278"/>
                  </a:lnTo>
                  <a:lnTo>
                    <a:pt x="1544505" y="753578"/>
                  </a:lnTo>
                  <a:lnTo>
                    <a:pt x="1548789" y="740878"/>
                  </a:lnTo>
                  <a:lnTo>
                    <a:pt x="1569591" y="740878"/>
                  </a:lnTo>
                  <a:lnTo>
                    <a:pt x="1571113" y="753578"/>
                  </a:lnTo>
                  <a:lnTo>
                    <a:pt x="1565194" y="766278"/>
                  </a:lnTo>
                  <a:close/>
                </a:path>
                <a:path w="2006600" h="1579245">
                  <a:moveTo>
                    <a:pt x="31268" y="766278"/>
                  </a:moveTo>
                  <a:lnTo>
                    <a:pt x="21798" y="766278"/>
                  </a:lnTo>
                  <a:lnTo>
                    <a:pt x="23470" y="753578"/>
                  </a:lnTo>
                  <a:lnTo>
                    <a:pt x="31268" y="753578"/>
                  </a:lnTo>
                  <a:lnTo>
                    <a:pt x="31268" y="766278"/>
                  </a:lnTo>
                  <a:close/>
                </a:path>
                <a:path w="2006600" h="1579245">
                  <a:moveTo>
                    <a:pt x="73361" y="778978"/>
                  </a:moveTo>
                  <a:lnTo>
                    <a:pt x="56524" y="766278"/>
                  </a:lnTo>
                  <a:lnTo>
                    <a:pt x="57144" y="753578"/>
                  </a:lnTo>
                  <a:lnTo>
                    <a:pt x="82494" y="753578"/>
                  </a:lnTo>
                  <a:lnTo>
                    <a:pt x="82982" y="766278"/>
                  </a:lnTo>
                  <a:lnTo>
                    <a:pt x="78961" y="766278"/>
                  </a:lnTo>
                  <a:lnTo>
                    <a:pt x="73361" y="778978"/>
                  </a:lnTo>
                  <a:close/>
                </a:path>
                <a:path w="2006600" h="1579245">
                  <a:moveTo>
                    <a:pt x="122670" y="778978"/>
                  </a:moveTo>
                  <a:lnTo>
                    <a:pt x="106791" y="778978"/>
                  </a:lnTo>
                  <a:lnTo>
                    <a:pt x="106584" y="766278"/>
                  </a:lnTo>
                  <a:lnTo>
                    <a:pt x="117427" y="753578"/>
                  </a:lnTo>
                  <a:lnTo>
                    <a:pt x="134696" y="766278"/>
                  </a:lnTo>
                  <a:lnTo>
                    <a:pt x="122670" y="778978"/>
                  </a:lnTo>
                  <a:close/>
                </a:path>
                <a:path w="2006600" h="1579245">
                  <a:moveTo>
                    <a:pt x="250508" y="766278"/>
                  </a:moveTo>
                  <a:lnTo>
                    <a:pt x="224895" y="766278"/>
                  </a:lnTo>
                  <a:lnTo>
                    <a:pt x="228503" y="753578"/>
                  </a:lnTo>
                  <a:lnTo>
                    <a:pt x="249399" y="753578"/>
                  </a:lnTo>
                  <a:lnTo>
                    <a:pt x="250508" y="766278"/>
                  </a:lnTo>
                  <a:close/>
                </a:path>
                <a:path w="2006600" h="1579245">
                  <a:moveTo>
                    <a:pt x="365004" y="766278"/>
                  </a:moveTo>
                  <a:lnTo>
                    <a:pt x="336742" y="766278"/>
                  </a:lnTo>
                  <a:lnTo>
                    <a:pt x="345161" y="753578"/>
                  </a:lnTo>
                  <a:lnTo>
                    <a:pt x="359480" y="753578"/>
                  </a:lnTo>
                  <a:lnTo>
                    <a:pt x="365004" y="766278"/>
                  </a:lnTo>
                  <a:close/>
                </a:path>
                <a:path w="2006600" h="1579245">
                  <a:moveTo>
                    <a:pt x="560134" y="778978"/>
                  </a:moveTo>
                  <a:lnTo>
                    <a:pt x="551302" y="766278"/>
                  </a:lnTo>
                  <a:lnTo>
                    <a:pt x="543598" y="753578"/>
                  </a:lnTo>
                  <a:lnTo>
                    <a:pt x="571259" y="753578"/>
                  </a:lnTo>
                  <a:lnTo>
                    <a:pt x="567613" y="766278"/>
                  </a:lnTo>
                  <a:lnTo>
                    <a:pt x="560134" y="778978"/>
                  </a:lnTo>
                  <a:close/>
                </a:path>
                <a:path w="2006600" h="1579245">
                  <a:moveTo>
                    <a:pt x="651837" y="778978"/>
                  </a:moveTo>
                  <a:lnTo>
                    <a:pt x="642366" y="766278"/>
                  </a:lnTo>
                  <a:lnTo>
                    <a:pt x="641915" y="753578"/>
                  </a:lnTo>
                  <a:lnTo>
                    <a:pt x="668242" y="753578"/>
                  </a:lnTo>
                  <a:lnTo>
                    <a:pt x="667621" y="766278"/>
                  </a:lnTo>
                  <a:lnTo>
                    <a:pt x="661815" y="766278"/>
                  </a:lnTo>
                  <a:lnTo>
                    <a:pt x="651837" y="778978"/>
                  </a:lnTo>
                  <a:close/>
                </a:path>
                <a:path w="2006600" h="1579245">
                  <a:moveTo>
                    <a:pt x="796831" y="791678"/>
                  </a:moveTo>
                  <a:lnTo>
                    <a:pt x="790142" y="778978"/>
                  </a:lnTo>
                  <a:lnTo>
                    <a:pt x="788864" y="766278"/>
                  </a:lnTo>
                  <a:lnTo>
                    <a:pt x="796155" y="753578"/>
                  </a:lnTo>
                  <a:lnTo>
                    <a:pt x="805945" y="753578"/>
                  </a:lnTo>
                  <a:lnTo>
                    <a:pt x="813142" y="766278"/>
                  </a:lnTo>
                  <a:lnTo>
                    <a:pt x="814251" y="778978"/>
                  </a:lnTo>
                  <a:lnTo>
                    <a:pt x="805776" y="778978"/>
                  </a:lnTo>
                  <a:lnTo>
                    <a:pt x="796831" y="791678"/>
                  </a:lnTo>
                  <a:close/>
                </a:path>
                <a:path w="2006600" h="1579245">
                  <a:moveTo>
                    <a:pt x="1174990" y="817078"/>
                  </a:moveTo>
                  <a:lnTo>
                    <a:pt x="1172585" y="804378"/>
                  </a:lnTo>
                  <a:lnTo>
                    <a:pt x="1156217" y="804378"/>
                  </a:lnTo>
                  <a:lnTo>
                    <a:pt x="1157401" y="791678"/>
                  </a:lnTo>
                  <a:lnTo>
                    <a:pt x="1164674" y="778978"/>
                  </a:lnTo>
                  <a:lnTo>
                    <a:pt x="1174990" y="778978"/>
                  </a:lnTo>
                  <a:lnTo>
                    <a:pt x="1179011" y="766278"/>
                  </a:lnTo>
                  <a:lnTo>
                    <a:pt x="1191827" y="753578"/>
                  </a:lnTo>
                  <a:lnTo>
                    <a:pt x="1201035" y="766278"/>
                  </a:lnTo>
                  <a:lnTo>
                    <a:pt x="1194232" y="778978"/>
                  </a:lnTo>
                  <a:lnTo>
                    <a:pt x="1179801" y="791678"/>
                  </a:lnTo>
                  <a:lnTo>
                    <a:pt x="1187016" y="791678"/>
                  </a:lnTo>
                  <a:lnTo>
                    <a:pt x="1174990" y="817078"/>
                  </a:lnTo>
                  <a:close/>
                </a:path>
                <a:path w="2006600" h="1579245">
                  <a:moveTo>
                    <a:pt x="1396278" y="766278"/>
                  </a:moveTo>
                  <a:lnTo>
                    <a:pt x="1375476" y="766278"/>
                  </a:lnTo>
                  <a:lnTo>
                    <a:pt x="1380794" y="753578"/>
                  </a:lnTo>
                  <a:lnTo>
                    <a:pt x="1388141" y="753578"/>
                  </a:lnTo>
                  <a:lnTo>
                    <a:pt x="1396278" y="766278"/>
                  </a:lnTo>
                  <a:close/>
                </a:path>
                <a:path w="2006600" h="1579245">
                  <a:moveTo>
                    <a:pt x="25255" y="778978"/>
                  </a:moveTo>
                  <a:lnTo>
                    <a:pt x="19242" y="778978"/>
                  </a:lnTo>
                  <a:lnTo>
                    <a:pt x="20351" y="766278"/>
                  </a:lnTo>
                  <a:lnTo>
                    <a:pt x="30066" y="766278"/>
                  </a:lnTo>
                  <a:lnTo>
                    <a:pt x="25255" y="778978"/>
                  </a:lnTo>
                  <a:close/>
                </a:path>
                <a:path w="2006600" h="1579245">
                  <a:moveTo>
                    <a:pt x="247595" y="791678"/>
                  </a:moveTo>
                  <a:lnTo>
                    <a:pt x="223918" y="791678"/>
                  </a:lnTo>
                  <a:lnTo>
                    <a:pt x="227301" y="778978"/>
                  </a:lnTo>
                  <a:lnTo>
                    <a:pt x="226756" y="778978"/>
                  </a:lnTo>
                  <a:lnTo>
                    <a:pt x="224745" y="766278"/>
                  </a:lnTo>
                  <a:lnTo>
                    <a:pt x="250151" y="766278"/>
                  </a:lnTo>
                  <a:lnTo>
                    <a:pt x="242935" y="778978"/>
                  </a:lnTo>
                  <a:lnTo>
                    <a:pt x="247595" y="791678"/>
                  </a:lnTo>
                  <a:close/>
                </a:path>
                <a:path w="2006600" h="1579245">
                  <a:moveTo>
                    <a:pt x="352376" y="778978"/>
                  </a:moveTo>
                  <a:lnTo>
                    <a:pt x="340951" y="778978"/>
                  </a:lnTo>
                  <a:lnTo>
                    <a:pt x="339523" y="766278"/>
                  </a:lnTo>
                  <a:lnTo>
                    <a:pt x="362411" y="766278"/>
                  </a:lnTo>
                  <a:lnTo>
                    <a:pt x="352376" y="778978"/>
                  </a:lnTo>
                  <a:close/>
                </a:path>
                <a:path w="2006600" h="1579245">
                  <a:moveTo>
                    <a:pt x="1127354" y="791678"/>
                  </a:moveTo>
                  <a:lnTo>
                    <a:pt x="1102831" y="791678"/>
                  </a:lnTo>
                  <a:lnTo>
                    <a:pt x="1103075" y="778978"/>
                  </a:lnTo>
                  <a:lnTo>
                    <a:pt x="1104785" y="778978"/>
                  </a:lnTo>
                  <a:lnTo>
                    <a:pt x="1109427" y="766278"/>
                  </a:lnTo>
                  <a:lnTo>
                    <a:pt x="1118465" y="766278"/>
                  </a:lnTo>
                  <a:lnTo>
                    <a:pt x="1131695" y="778978"/>
                  </a:lnTo>
                  <a:lnTo>
                    <a:pt x="1127354" y="791678"/>
                  </a:lnTo>
                  <a:close/>
                </a:path>
                <a:path w="2006600" h="1579245">
                  <a:moveTo>
                    <a:pt x="1398683" y="778978"/>
                  </a:moveTo>
                  <a:lnTo>
                    <a:pt x="1376528" y="778978"/>
                  </a:lnTo>
                  <a:lnTo>
                    <a:pt x="1373427" y="766278"/>
                  </a:lnTo>
                  <a:lnTo>
                    <a:pt x="1401088" y="766278"/>
                  </a:lnTo>
                  <a:lnTo>
                    <a:pt x="1398683" y="778978"/>
                  </a:lnTo>
                  <a:close/>
                </a:path>
                <a:path w="2006600" h="1579245">
                  <a:moveTo>
                    <a:pt x="1745047" y="804378"/>
                  </a:moveTo>
                  <a:lnTo>
                    <a:pt x="1732795" y="791678"/>
                  </a:lnTo>
                  <a:lnTo>
                    <a:pt x="1728210" y="791678"/>
                  </a:lnTo>
                  <a:lnTo>
                    <a:pt x="1730841" y="778978"/>
                  </a:lnTo>
                  <a:lnTo>
                    <a:pt x="1740236" y="766278"/>
                  </a:lnTo>
                  <a:lnTo>
                    <a:pt x="1750797" y="778978"/>
                  </a:lnTo>
                  <a:lnTo>
                    <a:pt x="1754367" y="778978"/>
                  </a:lnTo>
                  <a:lnTo>
                    <a:pt x="1752075" y="791678"/>
                  </a:lnTo>
                  <a:lnTo>
                    <a:pt x="1745047" y="804378"/>
                  </a:lnTo>
                  <a:close/>
                </a:path>
                <a:path w="2006600" h="1579245">
                  <a:moveTo>
                    <a:pt x="80577" y="791678"/>
                  </a:moveTo>
                  <a:lnTo>
                    <a:pt x="54119" y="791678"/>
                  </a:lnTo>
                  <a:lnTo>
                    <a:pt x="60282" y="778978"/>
                  </a:lnTo>
                  <a:lnTo>
                    <a:pt x="75767" y="778978"/>
                  </a:lnTo>
                  <a:lnTo>
                    <a:pt x="80577" y="791678"/>
                  </a:lnTo>
                  <a:close/>
                </a:path>
                <a:path w="2006600" h="1579245">
                  <a:moveTo>
                    <a:pt x="176789" y="804378"/>
                  </a:moveTo>
                  <a:lnTo>
                    <a:pt x="158336" y="791678"/>
                  </a:lnTo>
                  <a:lnTo>
                    <a:pt x="159050" y="778978"/>
                  </a:lnTo>
                  <a:lnTo>
                    <a:pt x="171039" y="778978"/>
                  </a:lnTo>
                  <a:lnTo>
                    <a:pt x="186410" y="791678"/>
                  </a:lnTo>
                  <a:lnTo>
                    <a:pt x="176789" y="804378"/>
                  </a:lnTo>
                  <a:close/>
                </a:path>
                <a:path w="2006600" h="1579245">
                  <a:moveTo>
                    <a:pt x="319134" y="804378"/>
                  </a:moveTo>
                  <a:lnTo>
                    <a:pt x="308029" y="804378"/>
                  </a:lnTo>
                  <a:lnTo>
                    <a:pt x="300756" y="791678"/>
                  </a:lnTo>
                  <a:lnTo>
                    <a:pt x="303068" y="778978"/>
                  </a:lnTo>
                  <a:lnTo>
                    <a:pt x="317499" y="778978"/>
                  </a:lnTo>
                  <a:lnTo>
                    <a:pt x="328323" y="791678"/>
                  </a:lnTo>
                  <a:lnTo>
                    <a:pt x="319134" y="804378"/>
                  </a:lnTo>
                  <a:close/>
                </a:path>
                <a:path w="2006600" h="1579245">
                  <a:moveTo>
                    <a:pt x="397476" y="804378"/>
                  </a:moveTo>
                  <a:lnTo>
                    <a:pt x="388606" y="804378"/>
                  </a:lnTo>
                  <a:lnTo>
                    <a:pt x="378835" y="791678"/>
                  </a:lnTo>
                  <a:lnTo>
                    <a:pt x="387253" y="778978"/>
                  </a:lnTo>
                  <a:lnTo>
                    <a:pt x="408901" y="778978"/>
                  </a:lnTo>
                  <a:lnTo>
                    <a:pt x="404541" y="791678"/>
                  </a:lnTo>
                  <a:lnTo>
                    <a:pt x="397476" y="804378"/>
                  </a:lnTo>
                  <a:close/>
                </a:path>
                <a:path w="2006600" h="1579245">
                  <a:moveTo>
                    <a:pt x="434157" y="817078"/>
                  </a:moveTo>
                  <a:lnTo>
                    <a:pt x="425080" y="804378"/>
                  </a:lnTo>
                  <a:lnTo>
                    <a:pt x="421078" y="804378"/>
                  </a:lnTo>
                  <a:lnTo>
                    <a:pt x="421811" y="791678"/>
                  </a:lnTo>
                  <a:lnTo>
                    <a:pt x="426941" y="778978"/>
                  </a:lnTo>
                  <a:lnTo>
                    <a:pt x="440922" y="778978"/>
                  </a:lnTo>
                  <a:lnTo>
                    <a:pt x="446785" y="791678"/>
                  </a:lnTo>
                  <a:lnTo>
                    <a:pt x="444530" y="804378"/>
                  </a:lnTo>
                  <a:lnTo>
                    <a:pt x="434157" y="817078"/>
                  </a:lnTo>
                  <a:close/>
                </a:path>
                <a:path w="2006600" h="1579245">
                  <a:moveTo>
                    <a:pt x="515749" y="804378"/>
                  </a:moveTo>
                  <a:lnTo>
                    <a:pt x="493087" y="804378"/>
                  </a:lnTo>
                  <a:lnTo>
                    <a:pt x="495492" y="791678"/>
                  </a:lnTo>
                  <a:lnTo>
                    <a:pt x="499100" y="778978"/>
                  </a:lnTo>
                  <a:lnTo>
                    <a:pt x="519545" y="778978"/>
                  </a:lnTo>
                  <a:lnTo>
                    <a:pt x="521950" y="791678"/>
                  </a:lnTo>
                  <a:lnTo>
                    <a:pt x="523153" y="791678"/>
                  </a:lnTo>
                  <a:lnTo>
                    <a:pt x="515749" y="804378"/>
                  </a:lnTo>
                  <a:close/>
                </a:path>
                <a:path w="2006600" h="1579245">
                  <a:moveTo>
                    <a:pt x="622541" y="804378"/>
                  </a:moveTo>
                  <a:lnTo>
                    <a:pt x="607395" y="804378"/>
                  </a:lnTo>
                  <a:lnTo>
                    <a:pt x="606136" y="791678"/>
                  </a:lnTo>
                  <a:lnTo>
                    <a:pt x="609969" y="778978"/>
                  </a:lnTo>
                  <a:lnTo>
                    <a:pt x="627107" y="778978"/>
                  </a:lnTo>
                  <a:lnTo>
                    <a:pt x="634999" y="791678"/>
                  </a:lnTo>
                  <a:lnTo>
                    <a:pt x="632594" y="791678"/>
                  </a:lnTo>
                  <a:lnTo>
                    <a:pt x="622541" y="804378"/>
                  </a:lnTo>
                  <a:close/>
                </a:path>
                <a:path w="2006600" h="1579245">
                  <a:moveTo>
                    <a:pt x="728863" y="804378"/>
                  </a:moveTo>
                  <a:lnTo>
                    <a:pt x="710259" y="804378"/>
                  </a:lnTo>
                  <a:lnTo>
                    <a:pt x="707610" y="791678"/>
                  </a:lnTo>
                  <a:lnTo>
                    <a:pt x="711950" y="778978"/>
                  </a:lnTo>
                  <a:lnTo>
                    <a:pt x="733936" y="778978"/>
                  </a:lnTo>
                  <a:lnTo>
                    <a:pt x="734669" y="791678"/>
                  </a:lnTo>
                  <a:lnTo>
                    <a:pt x="728863" y="804378"/>
                  </a:lnTo>
                  <a:close/>
                </a:path>
                <a:path w="2006600" h="1579245">
                  <a:moveTo>
                    <a:pt x="1023907" y="791678"/>
                  </a:moveTo>
                  <a:lnTo>
                    <a:pt x="999140" y="791678"/>
                  </a:lnTo>
                  <a:lnTo>
                    <a:pt x="1006619" y="778978"/>
                  </a:lnTo>
                  <a:lnTo>
                    <a:pt x="1016898" y="778978"/>
                  </a:lnTo>
                  <a:lnTo>
                    <a:pt x="1023907" y="791678"/>
                  </a:lnTo>
                  <a:close/>
                </a:path>
                <a:path w="2006600" h="1579245">
                  <a:moveTo>
                    <a:pt x="1306568" y="804378"/>
                  </a:moveTo>
                  <a:lnTo>
                    <a:pt x="1292812" y="804378"/>
                  </a:lnTo>
                  <a:lnTo>
                    <a:pt x="1283229" y="791678"/>
                  </a:lnTo>
                  <a:lnTo>
                    <a:pt x="1287062" y="778978"/>
                  </a:lnTo>
                  <a:lnTo>
                    <a:pt x="1302847" y="778978"/>
                  </a:lnTo>
                  <a:lnTo>
                    <a:pt x="1312092" y="791678"/>
                  </a:lnTo>
                  <a:lnTo>
                    <a:pt x="1306568" y="804378"/>
                  </a:lnTo>
                  <a:close/>
                </a:path>
                <a:path w="2006600" h="1579245">
                  <a:moveTo>
                    <a:pt x="1452182" y="804378"/>
                  </a:moveTo>
                  <a:lnTo>
                    <a:pt x="1441979" y="804378"/>
                  </a:lnTo>
                  <a:lnTo>
                    <a:pt x="1432395" y="791678"/>
                  </a:lnTo>
                  <a:lnTo>
                    <a:pt x="1430253" y="791678"/>
                  </a:lnTo>
                  <a:lnTo>
                    <a:pt x="1434876" y="778978"/>
                  </a:lnTo>
                  <a:lnTo>
                    <a:pt x="1455001" y="778978"/>
                  </a:lnTo>
                  <a:lnTo>
                    <a:pt x="1456861" y="791678"/>
                  </a:lnTo>
                  <a:lnTo>
                    <a:pt x="1452182" y="804378"/>
                  </a:lnTo>
                  <a:close/>
                </a:path>
                <a:path w="2006600" h="1579245">
                  <a:moveTo>
                    <a:pt x="80577" y="804378"/>
                  </a:moveTo>
                  <a:lnTo>
                    <a:pt x="28920" y="804378"/>
                  </a:lnTo>
                  <a:lnTo>
                    <a:pt x="33824" y="791678"/>
                  </a:lnTo>
                  <a:lnTo>
                    <a:pt x="82982" y="791678"/>
                  </a:lnTo>
                  <a:lnTo>
                    <a:pt x="80577" y="804378"/>
                  </a:lnTo>
                  <a:close/>
                </a:path>
                <a:path w="2006600" h="1579245">
                  <a:moveTo>
                    <a:pt x="216289" y="817078"/>
                  </a:moveTo>
                  <a:lnTo>
                    <a:pt x="191221" y="817078"/>
                  </a:lnTo>
                  <a:lnTo>
                    <a:pt x="193626" y="804378"/>
                  </a:lnTo>
                  <a:lnTo>
                    <a:pt x="194829" y="804378"/>
                  </a:lnTo>
                  <a:lnTo>
                    <a:pt x="204450" y="791678"/>
                  </a:lnTo>
                  <a:lnTo>
                    <a:pt x="220085" y="804378"/>
                  </a:lnTo>
                  <a:lnTo>
                    <a:pt x="216289" y="817078"/>
                  </a:lnTo>
                  <a:close/>
                </a:path>
                <a:path w="2006600" h="1579245">
                  <a:moveTo>
                    <a:pt x="245641" y="804378"/>
                  </a:moveTo>
                  <a:lnTo>
                    <a:pt x="223918" y="804378"/>
                  </a:lnTo>
                  <a:lnTo>
                    <a:pt x="220987" y="791678"/>
                  </a:lnTo>
                  <a:lnTo>
                    <a:pt x="248648" y="791678"/>
                  </a:lnTo>
                  <a:lnTo>
                    <a:pt x="245641" y="804378"/>
                  </a:lnTo>
                  <a:close/>
                </a:path>
                <a:path w="2006600" h="1579245">
                  <a:moveTo>
                    <a:pt x="354782" y="829778"/>
                  </a:moveTo>
                  <a:lnTo>
                    <a:pt x="346363" y="817078"/>
                  </a:lnTo>
                  <a:lnTo>
                    <a:pt x="339147" y="817078"/>
                  </a:lnTo>
                  <a:lnTo>
                    <a:pt x="335539" y="804378"/>
                  </a:lnTo>
                  <a:lnTo>
                    <a:pt x="345160" y="791678"/>
                  </a:lnTo>
                  <a:lnTo>
                    <a:pt x="348768" y="791678"/>
                  </a:lnTo>
                  <a:lnTo>
                    <a:pt x="360363" y="804378"/>
                  </a:lnTo>
                  <a:lnTo>
                    <a:pt x="364854" y="804378"/>
                  </a:lnTo>
                  <a:lnTo>
                    <a:pt x="362806" y="817078"/>
                  </a:lnTo>
                  <a:lnTo>
                    <a:pt x="354782" y="829778"/>
                  </a:lnTo>
                  <a:close/>
                </a:path>
                <a:path w="2006600" h="1579245">
                  <a:moveTo>
                    <a:pt x="576972" y="817078"/>
                  </a:moveTo>
                  <a:lnTo>
                    <a:pt x="549611" y="817078"/>
                  </a:lnTo>
                  <a:lnTo>
                    <a:pt x="559232" y="791678"/>
                  </a:lnTo>
                  <a:lnTo>
                    <a:pt x="576333" y="804378"/>
                  </a:lnTo>
                  <a:lnTo>
                    <a:pt x="576972" y="817078"/>
                  </a:lnTo>
                  <a:close/>
                </a:path>
                <a:path w="2006600" h="1579245">
                  <a:moveTo>
                    <a:pt x="1015037" y="804378"/>
                  </a:moveTo>
                  <a:lnTo>
                    <a:pt x="1003575" y="804378"/>
                  </a:lnTo>
                  <a:lnTo>
                    <a:pt x="998200" y="791678"/>
                  </a:lnTo>
                  <a:lnTo>
                    <a:pt x="1024377" y="791678"/>
                  </a:lnTo>
                  <a:lnTo>
                    <a:pt x="1015037" y="804378"/>
                  </a:lnTo>
                  <a:close/>
                </a:path>
                <a:path w="2006600" h="1579245">
                  <a:moveTo>
                    <a:pt x="1820908" y="817078"/>
                  </a:moveTo>
                  <a:lnTo>
                    <a:pt x="1797963" y="817078"/>
                  </a:lnTo>
                  <a:lnTo>
                    <a:pt x="1797851" y="804378"/>
                  </a:lnTo>
                  <a:lnTo>
                    <a:pt x="1805179" y="791678"/>
                  </a:lnTo>
                  <a:lnTo>
                    <a:pt x="1817638" y="791678"/>
                  </a:lnTo>
                  <a:lnTo>
                    <a:pt x="1822768" y="804378"/>
                  </a:lnTo>
                  <a:lnTo>
                    <a:pt x="1820908" y="817078"/>
                  </a:lnTo>
                  <a:close/>
                </a:path>
                <a:path w="2006600" h="1579245">
                  <a:moveTo>
                    <a:pt x="51187" y="817078"/>
                  </a:moveTo>
                  <a:lnTo>
                    <a:pt x="34350" y="817078"/>
                  </a:lnTo>
                  <a:lnTo>
                    <a:pt x="28863" y="804378"/>
                  </a:lnTo>
                  <a:lnTo>
                    <a:pt x="55321" y="804378"/>
                  </a:lnTo>
                  <a:lnTo>
                    <a:pt x="51187" y="817078"/>
                  </a:lnTo>
                  <a:close/>
                </a:path>
                <a:path w="2006600" h="1579245">
                  <a:moveTo>
                    <a:pt x="104574" y="829778"/>
                  </a:moveTo>
                  <a:lnTo>
                    <a:pt x="81780" y="829778"/>
                  </a:lnTo>
                  <a:lnTo>
                    <a:pt x="81817" y="817078"/>
                  </a:lnTo>
                  <a:lnTo>
                    <a:pt x="90198" y="804378"/>
                  </a:lnTo>
                  <a:lnTo>
                    <a:pt x="100383" y="804378"/>
                  </a:lnTo>
                  <a:lnTo>
                    <a:pt x="105833" y="817078"/>
                  </a:lnTo>
                  <a:lnTo>
                    <a:pt x="104574" y="829778"/>
                  </a:lnTo>
                  <a:close/>
                </a:path>
                <a:path w="2006600" h="1579245">
                  <a:moveTo>
                    <a:pt x="136087" y="829778"/>
                  </a:moveTo>
                  <a:lnTo>
                    <a:pt x="119381" y="829778"/>
                  </a:lnTo>
                  <a:lnTo>
                    <a:pt x="114101" y="817078"/>
                  </a:lnTo>
                  <a:lnTo>
                    <a:pt x="113105" y="817078"/>
                  </a:lnTo>
                  <a:lnTo>
                    <a:pt x="117859" y="804378"/>
                  </a:lnTo>
                  <a:lnTo>
                    <a:pt x="136613" y="804378"/>
                  </a:lnTo>
                  <a:lnTo>
                    <a:pt x="139507" y="817078"/>
                  </a:lnTo>
                  <a:lnTo>
                    <a:pt x="136087" y="829778"/>
                  </a:lnTo>
                  <a:close/>
                </a:path>
                <a:path w="2006600" h="1579245">
                  <a:moveTo>
                    <a:pt x="191221" y="817078"/>
                  </a:moveTo>
                  <a:lnTo>
                    <a:pt x="170325" y="817078"/>
                  </a:lnTo>
                  <a:lnTo>
                    <a:pt x="179025" y="804378"/>
                  </a:lnTo>
                  <a:lnTo>
                    <a:pt x="191221" y="817078"/>
                  </a:lnTo>
                  <a:close/>
                </a:path>
                <a:path w="2006600" h="1579245">
                  <a:moveTo>
                    <a:pt x="289839" y="829778"/>
                  </a:moveTo>
                  <a:lnTo>
                    <a:pt x="276778" y="817078"/>
                  </a:lnTo>
                  <a:lnTo>
                    <a:pt x="270145" y="817078"/>
                  </a:lnTo>
                  <a:lnTo>
                    <a:pt x="270051" y="804378"/>
                  </a:lnTo>
                  <a:lnTo>
                    <a:pt x="293597" y="804378"/>
                  </a:lnTo>
                  <a:lnTo>
                    <a:pt x="296735" y="817078"/>
                  </a:lnTo>
                  <a:lnTo>
                    <a:pt x="289839" y="829778"/>
                  </a:lnTo>
                  <a:close/>
                </a:path>
                <a:path w="2006600" h="1579245">
                  <a:moveTo>
                    <a:pt x="479651" y="817078"/>
                  </a:moveTo>
                  <a:lnTo>
                    <a:pt x="465031" y="817078"/>
                  </a:lnTo>
                  <a:lnTo>
                    <a:pt x="472642" y="804378"/>
                  </a:lnTo>
                  <a:lnTo>
                    <a:pt x="479651" y="817078"/>
                  </a:lnTo>
                  <a:close/>
                </a:path>
                <a:path w="2006600" h="1579245">
                  <a:moveTo>
                    <a:pt x="706614" y="829778"/>
                  </a:moveTo>
                  <a:lnTo>
                    <a:pt x="687334" y="829778"/>
                  </a:lnTo>
                  <a:lnTo>
                    <a:pt x="682955" y="817078"/>
                  </a:lnTo>
                  <a:lnTo>
                    <a:pt x="684665" y="817078"/>
                  </a:lnTo>
                  <a:lnTo>
                    <a:pt x="693929" y="804378"/>
                  </a:lnTo>
                  <a:lnTo>
                    <a:pt x="705975" y="804378"/>
                  </a:lnTo>
                  <a:lnTo>
                    <a:pt x="710015" y="817078"/>
                  </a:lnTo>
                  <a:lnTo>
                    <a:pt x="706614" y="829778"/>
                  </a:lnTo>
                  <a:close/>
                </a:path>
                <a:path w="2006600" h="1579245">
                  <a:moveTo>
                    <a:pt x="863146" y="829778"/>
                  </a:moveTo>
                  <a:lnTo>
                    <a:pt x="845219" y="829778"/>
                  </a:lnTo>
                  <a:lnTo>
                    <a:pt x="840202" y="817078"/>
                  </a:lnTo>
                  <a:lnTo>
                    <a:pt x="841724" y="817078"/>
                  </a:lnTo>
                  <a:lnTo>
                    <a:pt x="851477" y="804378"/>
                  </a:lnTo>
                  <a:lnTo>
                    <a:pt x="865739" y="804378"/>
                  </a:lnTo>
                  <a:lnTo>
                    <a:pt x="868164" y="817078"/>
                  </a:lnTo>
                  <a:lnTo>
                    <a:pt x="863146" y="829778"/>
                  </a:lnTo>
                  <a:close/>
                </a:path>
                <a:path w="2006600" h="1579245">
                  <a:moveTo>
                    <a:pt x="970690" y="842478"/>
                  </a:moveTo>
                  <a:lnTo>
                    <a:pt x="962102" y="829778"/>
                  </a:lnTo>
                  <a:lnTo>
                    <a:pt x="956107" y="829778"/>
                  </a:lnTo>
                  <a:lnTo>
                    <a:pt x="956183" y="817078"/>
                  </a:lnTo>
                  <a:lnTo>
                    <a:pt x="962121" y="804378"/>
                  </a:lnTo>
                  <a:lnTo>
                    <a:pt x="971667" y="804378"/>
                  </a:lnTo>
                  <a:lnTo>
                    <a:pt x="982566" y="817078"/>
                  </a:lnTo>
                  <a:lnTo>
                    <a:pt x="978601" y="829778"/>
                  </a:lnTo>
                  <a:lnTo>
                    <a:pt x="970690" y="842478"/>
                  </a:lnTo>
                  <a:close/>
                </a:path>
                <a:path w="2006600" h="1579245">
                  <a:moveTo>
                    <a:pt x="1262784" y="842478"/>
                  </a:moveTo>
                  <a:lnTo>
                    <a:pt x="1250757" y="829778"/>
                  </a:lnTo>
                  <a:lnTo>
                    <a:pt x="1249911" y="829778"/>
                  </a:lnTo>
                  <a:lnTo>
                    <a:pt x="1250757" y="817078"/>
                  </a:lnTo>
                  <a:lnTo>
                    <a:pt x="1262445" y="804378"/>
                  </a:lnTo>
                  <a:lnTo>
                    <a:pt x="1273908" y="817078"/>
                  </a:lnTo>
                  <a:lnTo>
                    <a:pt x="1276802" y="829778"/>
                  </a:lnTo>
                  <a:lnTo>
                    <a:pt x="1262784" y="842478"/>
                  </a:lnTo>
                  <a:close/>
                </a:path>
                <a:path w="2006600" h="1579245">
                  <a:moveTo>
                    <a:pt x="1623880" y="829778"/>
                  </a:moveTo>
                  <a:lnTo>
                    <a:pt x="1597384" y="829778"/>
                  </a:lnTo>
                  <a:lnTo>
                    <a:pt x="1601931" y="817078"/>
                  </a:lnTo>
                  <a:lnTo>
                    <a:pt x="1609147" y="804378"/>
                  </a:lnTo>
                  <a:lnTo>
                    <a:pt x="1605539" y="817078"/>
                  </a:lnTo>
                  <a:lnTo>
                    <a:pt x="1621061" y="817078"/>
                  </a:lnTo>
                  <a:lnTo>
                    <a:pt x="1623880" y="829778"/>
                  </a:lnTo>
                  <a:close/>
                </a:path>
                <a:path w="2006600" h="1579245">
                  <a:moveTo>
                    <a:pt x="24053" y="855178"/>
                  </a:moveTo>
                  <a:lnTo>
                    <a:pt x="16837" y="855178"/>
                  </a:lnTo>
                  <a:lnTo>
                    <a:pt x="9621" y="842478"/>
                  </a:lnTo>
                  <a:lnTo>
                    <a:pt x="9621" y="829778"/>
                  </a:lnTo>
                  <a:lnTo>
                    <a:pt x="14431" y="829778"/>
                  </a:lnTo>
                  <a:lnTo>
                    <a:pt x="22850" y="817078"/>
                  </a:lnTo>
                  <a:lnTo>
                    <a:pt x="34369" y="829778"/>
                  </a:lnTo>
                  <a:lnTo>
                    <a:pt x="36530" y="842478"/>
                  </a:lnTo>
                  <a:lnTo>
                    <a:pt x="32152" y="842478"/>
                  </a:lnTo>
                  <a:lnTo>
                    <a:pt x="24053" y="855178"/>
                  </a:lnTo>
                  <a:close/>
                </a:path>
                <a:path w="2006600" h="1579245">
                  <a:moveTo>
                    <a:pt x="183254" y="842478"/>
                  </a:moveTo>
                  <a:lnTo>
                    <a:pt x="175192" y="842478"/>
                  </a:lnTo>
                  <a:lnTo>
                    <a:pt x="168371" y="829778"/>
                  </a:lnTo>
                  <a:lnTo>
                    <a:pt x="166360" y="817078"/>
                  </a:lnTo>
                  <a:lnTo>
                    <a:pt x="193626" y="817078"/>
                  </a:lnTo>
                  <a:lnTo>
                    <a:pt x="190188" y="829778"/>
                  </a:lnTo>
                  <a:lnTo>
                    <a:pt x="183254" y="842478"/>
                  </a:lnTo>
                  <a:close/>
                </a:path>
                <a:path w="2006600" h="1579245">
                  <a:moveTo>
                    <a:pt x="205540" y="829778"/>
                  </a:moveTo>
                  <a:lnTo>
                    <a:pt x="193626" y="817078"/>
                  </a:lnTo>
                  <a:lnTo>
                    <a:pt x="212268" y="817078"/>
                  </a:lnTo>
                  <a:lnTo>
                    <a:pt x="205540" y="829778"/>
                  </a:lnTo>
                  <a:close/>
                </a:path>
                <a:path w="2006600" h="1579245">
                  <a:moveTo>
                    <a:pt x="412828" y="855178"/>
                  </a:moveTo>
                  <a:lnTo>
                    <a:pt x="400332" y="842478"/>
                  </a:lnTo>
                  <a:lnTo>
                    <a:pt x="396630" y="829778"/>
                  </a:lnTo>
                  <a:lnTo>
                    <a:pt x="411306" y="817078"/>
                  </a:lnTo>
                  <a:lnTo>
                    <a:pt x="424535" y="829778"/>
                  </a:lnTo>
                  <a:lnTo>
                    <a:pt x="412828" y="855178"/>
                  </a:lnTo>
                  <a:close/>
                </a:path>
                <a:path w="2006600" h="1579245">
                  <a:moveTo>
                    <a:pt x="483635" y="842478"/>
                  </a:moveTo>
                  <a:lnTo>
                    <a:pt x="471195" y="842478"/>
                  </a:lnTo>
                  <a:lnTo>
                    <a:pt x="461818" y="829778"/>
                  </a:lnTo>
                  <a:lnTo>
                    <a:pt x="461987" y="829778"/>
                  </a:lnTo>
                  <a:lnTo>
                    <a:pt x="462269" y="817078"/>
                  </a:lnTo>
                  <a:lnTo>
                    <a:pt x="486002" y="817078"/>
                  </a:lnTo>
                  <a:lnTo>
                    <a:pt x="488276" y="829778"/>
                  </a:lnTo>
                  <a:lnTo>
                    <a:pt x="483635" y="842478"/>
                  </a:lnTo>
                  <a:close/>
                </a:path>
                <a:path w="2006600" h="1579245">
                  <a:moveTo>
                    <a:pt x="615156" y="842478"/>
                  </a:moveTo>
                  <a:lnTo>
                    <a:pt x="589599" y="842478"/>
                  </a:lnTo>
                  <a:lnTo>
                    <a:pt x="592117" y="829778"/>
                  </a:lnTo>
                  <a:lnTo>
                    <a:pt x="602528" y="817078"/>
                  </a:lnTo>
                  <a:lnTo>
                    <a:pt x="615757" y="829778"/>
                  </a:lnTo>
                  <a:lnTo>
                    <a:pt x="616133" y="829778"/>
                  </a:lnTo>
                  <a:lnTo>
                    <a:pt x="615156" y="842478"/>
                  </a:lnTo>
                  <a:close/>
                </a:path>
                <a:path w="2006600" h="1579245">
                  <a:moveTo>
                    <a:pt x="650070" y="842478"/>
                  </a:moveTo>
                  <a:lnTo>
                    <a:pt x="625378" y="842478"/>
                  </a:lnTo>
                  <a:lnTo>
                    <a:pt x="630433" y="829778"/>
                  </a:lnTo>
                  <a:lnTo>
                    <a:pt x="636954" y="817078"/>
                  </a:lnTo>
                  <a:lnTo>
                    <a:pt x="645504" y="817078"/>
                  </a:lnTo>
                  <a:lnTo>
                    <a:pt x="656647" y="829778"/>
                  </a:lnTo>
                  <a:lnTo>
                    <a:pt x="650070" y="842478"/>
                  </a:lnTo>
                  <a:close/>
                </a:path>
                <a:path w="2006600" h="1579245">
                  <a:moveTo>
                    <a:pt x="773793" y="829778"/>
                  </a:moveTo>
                  <a:lnTo>
                    <a:pt x="754344" y="829778"/>
                  </a:lnTo>
                  <a:lnTo>
                    <a:pt x="764886" y="817078"/>
                  </a:lnTo>
                  <a:lnTo>
                    <a:pt x="773793" y="829778"/>
                  </a:lnTo>
                  <a:close/>
                </a:path>
                <a:path w="2006600" h="1579245">
                  <a:moveTo>
                    <a:pt x="1039090" y="842478"/>
                  </a:moveTo>
                  <a:lnTo>
                    <a:pt x="1029469" y="842478"/>
                  </a:lnTo>
                  <a:lnTo>
                    <a:pt x="1019848" y="829778"/>
                  </a:lnTo>
                  <a:lnTo>
                    <a:pt x="1022855" y="817078"/>
                  </a:lnTo>
                  <a:lnTo>
                    <a:pt x="1047058" y="817078"/>
                  </a:lnTo>
                  <a:lnTo>
                    <a:pt x="1046701" y="829778"/>
                  </a:lnTo>
                  <a:lnTo>
                    <a:pt x="1045104" y="829778"/>
                  </a:lnTo>
                  <a:lnTo>
                    <a:pt x="1039090" y="842478"/>
                  </a:lnTo>
                  <a:close/>
                </a:path>
                <a:path w="2006600" h="1579245">
                  <a:moveTo>
                    <a:pt x="1134701" y="842478"/>
                  </a:moveTo>
                  <a:lnTo>
                    <a:pt x="1108844" y="842478"/>
                  </a:lnTo>
                  <a:lnTo>
                    <a:pt x="1110047" y="829778"/>
                  </a:lnTo>
                  <a:lnTo>
                    <a:pt x="1117263" y="817078"/>
                  </a:lnTo>
                  <a:lnTo>
                    <a:pt x="1129289" y="829778"/>
                  </a:lnTo>
                  <a:lnTo>
                    <a:pt x="1134588" y="829778"/>
                  </a:lnTo>
                  <a:lnTo>
                    <a:pt x="1134701" y="842478"/>
                  </a:lnTo>
                  <a:close/>
                </a:path>
                <a:path w="2006600" h="1579245">
                  <a:moveTo>
                    <a:pt x="1366212" y="842478"/>
                  </a:moveTo>
                  <a:lnTo>
                    <a:pt x="1358075" y="842478"/>
                  </a:lnTo>
                  <a:lnTo>
                    <a:pt x="1352531" y="829778"/>
                  </a:lnTo>
                  <a:lnTo>
                    <a:pt x="1350821" y="829778"/>
                  </a:lnTo>
                  <a:lnTo>
                    <a:pt x="1354185" y="817078"/>
                  </a:lnTo>
                  <a:lnTo>
                    <a:pt x="1378238" y="817078"/>
                  </a:lnTo>
                  <a:lnTo>
                    <a:pt x="1375833" y="829778"/>
                  </a:lnTo>
                  <a:lnTo>
                    <a:pt x="1366212" y="842478"/>
                  </a:lnTo>
                  <a:close/>
                </a:path>
                <a:path w="2006600" h="1579245">
                  <a:moveTo>
                    <a:pt x="90198" y="842478"/>
                  </a:moveTo>
                  <a:lnTo>
                    <a:pt x="64943" y="842478"/>
                  </a:lnTo>
                  <a:lnTo>
                    <a:pt x="67348" y="829778"/>
                  </a:lnTo>
                  <a:lnTo>
                    <a:pt x="94840" y="829778"/>
                  </a:lnTo>
                  <a:lnTo>
                    <a:pt x="90198" y="842478"/>
                  </a:lnTo>
                  <a:close/>
                </a:path>
                <a:path w="2006600" h="1579245">
                  <a:moveTo>
                    <a:pt x="259772" y="855178"/>
                  </a:moveTo>
                  <a:lnTo>
                    <a:pt x="247746" y="855178"/>
                  </a:lnTo>
                  <a:lnTo>
                    <a:pt x="240530" y="842478"/>
                  </a:lnTo>
                  <a:lnTo>
                    <a:pt x="215725" y="842478"/>
                  </a:lnTo>
                  <a:lnTo>
                    <a:pt x="224125" y="829778"/>
                  </a:lnTo>
                  <a:lnTo>
                    <a:pt x="264583" y="829778"/>
                  </a:lnTo>
                  <a:lnTo>
                    <a:pt x="267477" y="842478"/>
                  </a:lnTo>
                  <a:lnTo>
                    <a:pt x="240530" y="842478"/>
                  </a:lnTo>
                  <a:lnTo>
                    <a:pt x="220630" y="855178"/>
                  </a:lnTo>
                  <a:lnTo>
                    <a:pt x="259772" y="855178"/>
                  </a:lnTo>
                  <a:close/>
                </a:path>
                <a:path w="2006600" h="1579245">
                  <a:moveTo>
                    <a:pt x="560435" y="855178"/>
                  </a:moveTo>
                  <a:lnTo>
                    <a:pt x="539802" y="855178"/>
                  </a:lnTo>
                  <a:lnTo>
                    <a:pt x="533977" y="842478"/>
                  </a:lnTo>
                  <a:lnTo>
                    <a:pt x="547206" y="829778"/>
                  </a:lnTo>
                  <a:lnTo>
                    <a:pt x="565246" y="842478"/>
                  </a:lnTo>
                  <a:lnTo>
                    <a:pt x="560435" y="855178"/>
                  </a:lnTo>
                  <a:close/>
                </a:path>
                <a:path w="2006600" h="1579245">
                  <a:moveTo>
                    <a:pt x="771312" y="842478"/>
                  </a:moveTo>
                  <a:lnTo>
                    <a:pt x="750849" y="842478"/>
                  </a:lnTo>
                  <a:lnTo>
                    <a:pt x="749101" y="829778"/>
                  </a:lnTo>
                  <a:lnTo>
                    <a:pt x="775710" y="829778"/>
                  </a:lnTo>
                  <a:lnTo>
                    <a:pt x="771312" y="842478"/>
                  </a:lnTo>
                  <a:close/>
                </a:path>
                <a:path w="2006600" h="1579245">
                  <a:moveTo>
                    <a:pt x="840277" y="842478"/>
                  </a:moveTo>
                  <a:lnTo>
                    <a:pt x="819813" y="842478"/>
                  </a:lnTo>
                  <a:lnTo>
                    <a:pt x="831032" y="829778"/>
                  </a:lnTo>
                  <a:lnTo>
                    <a:pt x="840277" y="842478"/>
                  </a:lnTo>
                  <a:close/>
                </a:path>
                <a:path w="2006600" h="1579245">
                  <a:moveTo>
                    <a:pt x="906705" y="855178"/>
                  </a:moveTo>
                  <a:lnTo>
                    <a:pt x="879138" y="855178"/>
                  </a:lnTo>
                  <a:lnTo>
                    <a:pt x="885677" y="842478"/>
                  </a:lnTo>
                  <a:lnTo>
                    <a:pt x="894472" y="829778"/>
                  </a:lnTo>
                  <a:lnTo>
                    <a:pt x="902815" y="829778"/>
                  </a:lnTo>
                  <a:lnTo>
                    <a:pt x="908001" y="842478"/>
                  </a:lnTo>
                  <a:lnTo>
                    <a:pt x="906705" y="855178"/>
                  </a:lnTo>
                  <a:close/>
                </a:path>
                <a:path w="2006600" h="1579245">
                  <a:moveTo>
                    <a:pt x="1613958" y="842478"/>
                  </a:moveTo>
                  <a:lnTo>
                    <a:pt x="1604976" y="842478"/>
                  </a:lnTo>
                  <a:lnTo>
                    <a:pt x="1598925" y="829778"/>
                  </a:lnTo>
                  <a:lnTo>
                    <a:pt x="1620835" y="829778"/>
                  </a:lnTo>
                  <a:lnTo>
                    <a:pt x="1613958" y="842478"/>
                  </a:lnTo>
                  <a:close/>
                </a:path>
                <a:path w="2006600" h="1579245">
                  <a:moveTo>
                    <a:pt x="1717837" y="855178"/>
                  </a:moveTo>
                  <a:lnTo>
                    <a:pt x="1709775" y="855178"/>
                  </a:lnTo>
                  <a:lnTo>
                    <a:pt x="1699346" y="842478"/>
                  </a:lnTo>
                  <a:lnTo>
                    <a:pt x="1701319" y="829778"/>
                  </a:lnTo>
                  <a:lnTo>
                    <a:pt x="1728210" y="829778"/>
                  </a:lnTo>
                  <a:lnTo>
                    <a:pt x="1723869" y="842478"/>
                  </a:lnTo>
                  <a:lnTo>
                    <a:pt x="1717837" y="855178"/>
                  </a:lnTo>
                  <a:close/>
                </a:path>
                <a:path w="2006600" h="1579245">
                  <a:moveTo>
                    <a:pt x="85388" y="855178"/>
                  </a:moveTo>
                  <a:lnTo>
                    <a:pt x="67348" y="855178"/>
                  </a:lnTo>
                  <a:lnTo>
                    <a:pt x="62537" y="842478"/>
                  </a:lnTo>
                  <a:lnTo>
                    <a:pt x="88996" y="842478"/>
                  </a:lnTo>
                  <a:lnTo>
                    <a:pt x="85388" y="855178"/>
                  </a:lnTo>
                  <a:close/>
                </a:path>
                <a:path w="2006600" h="1579245">
                  <a:moveTo>
                    <a:pt x="289237" y="867878"/>
                  </a:moveTo>
                  <a:lnTo>
                    <a:pt x="280292" y="867878"/>
                  </a:lnTo>
                  <a:lnTo>
                    <a:pt x="268191" y="855178"/>
                  </a:lnTo>
                  <a:lnTo>
                    <a:pt x="272005" y="842478"/>
                  </a:lnTo>
                  <a:lnTo>
                    <a:pt x="295852" y="842478"/>
                  </a:lnTo>
                  <a:lnTo>
                    <a:pt x="294574" y="855178"/>
                  </a:lnTo>
                  <a:lnTo>
                    <a:pt x="289237" y="867878"/>
                  </a:lnTo>
                  <a:close/>
                </a:path>
                <a:path w="2006600" h="1579245">
                  <a:moveTo>
                    <a:pt x="331556" y="867878"/>
                  </a:moveTo>
                  <a:lnTo>
                    <a:pt x="314361" y="867878"/>
                  </a:lnTo>
                  <a:lnTo>
                    <a:pt x="309231" y="855178"/>
                  </a:lnTo>
                  <a:lnTo>
                    <a:pt x="307935" y="855178"/>
                  </a:lnTo>
                  <a:lnTo>
                    <a:pt x="311486" y="842478"/>
                  </a:lnTo>
                  <a:lnTo>
                    <a:pt x="329752" y="842478"/>
                  </a:lnTo>
                  <a:lnTo>
                    <a:pt x="334036" y="855178"/>
                  </a:lnTo>
                  <a:lnTo>
                    <a:pt x="331556" y="867878"/>
                  </a:lnTo>
                  <a:close/>
                </a:path>
                <a:path w="2006600" h="1579245">
                  <a:moveTo>
                    <a:pt x="515937" y="867878"/>
                  </a:moveTo>
                  <a:lnTo>
                    <a:pt x="500303" y="867878"/>
                  </a:lnTo>
                  <a:lnTo>
                    <a:pt x="496695" y="855178"/>
                  </a:lnTo>
                  <a:lnTo>
                    <a:pt x="490681" y="855178"/>
                  </a:lnTo>
                  <a:lnTo>
                    <a:pt x="497390" y="842478"/>
                  </a:lnTo>
                  <a:lnTo>
                    <a:pt x="519545" y="842478"/>
                  </a:lnTo>
                  <a:lnTo>
                    <a:pt x="519545" y="855178"/>
                  </a:lnTo>
                  <a:lnTo>
                    <a:pt x="515937" y="867878"/>
                  </a:lnTo>
                  <a:close/>
                </a:path>
                <a:path w="2006600" h="1579245">
                  <a:moveTo>
                    <a:pt x="607339" y="855178"/>
                  </a:moveTo>
                  <a:lnTo>
                    <a:pt x="594748" y="842478"/>
                  </a:lnTo>
                  <a:lnTo>
                    <a:pt x="612375" y="842478"/>
                  </a:lnTo>
                  <a:lnTo>
                    <a:pt x="607339" y="855178"/>
                  </a:lnTo>
                  <a:close/>
                </a:path>
                <a:path w="2006600" h="1579245">
                  <a:moveTo>
                    <a:pt x="837120" y="855178"/>
                  </a:moveTo>
                  <a:lnTo>
                    <a:pt x="817671" y="855178"/>
                  </a:lnTo>
                  <a:lnTo>
                    <a:pt x="815247" y="842478"/>
                  </a:lnTo>
                  <a:lnTo>
                    <a:pt x="841856" y="842478"/>
                  </a:lnTo>
                  <a:lnTo>
                    <a:pt x="837120" y="855178"/>
                  </a:lnTo>
                  <a:close/>
                </a:path>
                <a:path w="2006600" h="1579245">
                  <a:moveTo>
                    <a:pt x="1520452" y="867878"/>
                  </a:moveTo>
                  <a:lnTo>
                    <a:pt x="1493693" y="867878"/>
                  </a:lnTo>
                  <a:lnTo>
                    <a:pt x="1496098" y="855178"/>
                  </a:lnTo>
                  <a:lnTo>
                    <a:pt x="1505719" y="842478"/>
                  </a:lnTo>
                  <a:lnTo>
                    <a:pt x="1518723" y="855178"/>
                  </a:lnTo>
                  <a:lnTo>
                    <a:pt x="1520452" y="867878"/>
                  </a:lnTo>
                  <a:close/>
                </a:path>
                <a:path w="2006600" h="1579245">
                  <a:moveTo>
                    <a:pt x="1911896" y="855178"/>
                  </a:moveTo>
                  <a:lnTo>
                    <a:pt x="1895923" y="855178"/>
                  </a:lnTo>
                  <a:lnTo>
                    <a:pt x="1903346" y="842478"/>
                  </a:lnTo>
                  <a:lnTo>
                    <a:pt x="1911896" y="855178"/>
                  </a:lnTo>
                  <a:close/>
                </a:path>
                <a:path w="2006600" h="1579245">
                  <a:moveTo>
                    <a:pt x="36004" y="880578"/>
                  </a:moveTo>
                  <a:lnTo>
                    <a:pt x="18866" y="880578"/>
                  </a:lnTo>
                  <a:lnTo>
                    <a:pt x="9621" y="867878"/>
                  </a:lnTo>
                  <a:lnTo>
                    <a:pt x="17513" y="855178"/>
                  </a:lnTo>
                  <a:lnTo>
                    <a:pt x="34651" y="855178"/>
                  </a:lnTo>
                  <a:lnTo>
                    <a:pt x="38484" y="867878"/>
                  </a:lnTo>
                  <a:lnTo>
                    <a:pt x="36004" y="880578"/>
                  </a:lnTo>
                  <a:close/>
                </a:path>
                <a:path w="2006600" h="1579245">
                  <a:moveTo>
                    <a:pt x="94520" y="880578"/>
                  </a:moveTo>
                  <a:lnTo>
                    <a:pt x="75767" y="880578"/>
                  </a:lnTo>
                  <a:lnTo>
                    <a:pt x="72159" y="867878"/>
                  </a:lnTo>
                  <a:lnTo>
                    <a:pt x="78172" y="855178"/>
                  </a:lnTo>
                  <a:lnTo>
                    <a:pt x="96851" y="855178"/>
                  </a:lnTo>
                  <a:lnTo>
                    <a:pt x="99519" y="867878"/>
                  </a:lnTo>
                  <a:lnTo>
                    <a:pt x="94520" y="880578"/>
                  </a:lnTo>
                  <a:close/>
                </a:path>
                <a:path w="2006600" h="1579245">
                  <a:moveTo>
                    <a:pt x="163804" y="880578"/>
                  </a:moveTo>
                  <a:lnTo>
                    <a:pt x="151985" y="880578"/>
                  </a:lnTo>
                  <a:lnTo>
                    <a:pt x="147155" y="867878"/>
                  </a:lnTo>
                  <a:lnTo>
                    <a:pt x="157547" y="855178"/>
                  </a:lnTo>
                  <a:lnTo>
                    <a:pt x="169573" y="855178"/>
                  </a:lnTo>
                  <a:lnTo>
                    <a:pt x="174384" y="867878"/>
                  </a:lnTo>
                  <a:lnTo>
                    <a:pt x="163804" y="880578"/>
                  </a:lnTo>
                  <a:close/>
                </a:path>
                <a:path w="2006600" h="1579245">
                  <a:moveTo>
                    <a:pt x="475122" y="880578"/>
                  </a:moveTo>
                  <a:lnTo>
                    <a:pt x="467831" y="880578"/>
                  </a:lnTo>
                  <a:lnTo>
                    <a:pt x="453399" y="867878"/>
                  </a:lnTo>
                  <a:lnTo>
                    <a:pt x="457007" y="855178"/>
                  </a:lnTo>
                  <a:lnTo>
                    <a:pt x="479857" y="855178"/>
                  </a:lnTo>
                  <a:lnTo>
                    <a:pt x="480684" y="867878"/>
                  </a:lnTo>
                  <a:lnTo>
                    <a:pt x="479256" y="867878"/>
                  </a:lnTo>
                  <a:lnTo>
                    <a:pt x="475122" y="880578"/>
                  </a:lnTo>
                  <a:close/>
                </a:path>
                <a:path w="2006600" h="1579245">
                  <a:moveTo>
                    <a:pt x="581087" y="880578"/>
                  </a:moveTo>
                  <a:lnTo>
                    <a:pt x="567670" y="880578"/>
                  </a:lnTo>
                  <a:lnTo>
                    <a:pt x="561638" y="867878"/>
                  </a:lnTo>
                  <a:lnTo>
                    <a:pt x="573082" y="855178"/>
                  </a:lnTo>
                  <a:lnTo>
                    <a:pt x="589205" y="855178"/>
                  </a:lnTo>
                  <a:lnTo>
                    <a:pt x="590501" y="867878"/>
                  </a:lnTo>
                  <a:lnTo>
                    <a:pt x="581087" y="880578"/>
                  </a:lnTo>
                  <a:close/>
                </a:path>
                <a:path w="2006600" h="1579245">
                  <a:moveTo>
                    <a:pt x="691693" y="880578"/>
                  </a:moveTo>
                  <a:lnTo>
                    <a:pt x="669707" y="880578"/>
                  </a:lnTo>
                  <a:lnTo>
                    <a:pt x="667621" y="867878"/>
                  </a:lnTo>
                  <a:lnTo>
                    <a:pt x="672075" y="855178"/>
                  </a:lnTo>
                  <a:lnTo>
                    <a:pt x="692031" y="855178"/>
                  </a:lnTo>
                  <a:lnTo>
                    <a:pt x="695583" y="867878"/>
                  </a:lnTo>
                  <a:lnTo>
                    <a:pt x="691693" y="880578"/>
                  </a:lnTo>
                  <a:close/>
                </a:path>
                <a:path w="2006600" h="1579245">
                  <a:moveTo>
                    <a:pt x="734820" y="893278"/>
                  </a:moveTo>
                  <a:lnTo>
                    <a:pt x="722004" y="880578"/>
                  </a:lnTo>
                  <a:lnTo>
                    <a:pt x="717080" y="867878"/>
                  </a:lnTo>
                  <a:lnTo>
                    <a:pt x="718922" y="867878"/>
                  </a:lnTo>
                  <a:lnTo>
                    <a:pt x="726401" y="855178"/>
                  </a:lnTo>
                  <a:lnTo>
                    <a:pt x="736003" y="855178"/>
                  </a:lnTo>
                  <a:lnTo>
                    <a:pt x="742787" y="867878"/>
                  </a:lnTo>
                  <a:lnTo>
                    <a:pt x="743482" y="880578"/>
                  </a:lnTo>
                  <a:lnTo>
                    <a:pt x="734820" y="893278"/>
                  </a:lnTo>
                  <a:close/>
                </a:path>
                <a:path w="2006600" h="1579245">
                  <a:moveTo>
                    <a:pt x="1065549" y="880578"/>
                  </a:moveTo>
                  <a:lnTo>
                    <a:pt x="1057130" y="880578"/>
                  </a:lnTo>
                  <a:lnTo>
                    <a:pt x="1042698" y="867878"/>
                  </a:lnTo>
                  <a:lnTo>
                    <a:pt x="1043525" y="867878"/>
                  </a:lnTo>
                  <a:lnTo>
                    <a:pt x="1046607" y="855178"/>
                  </a:lnTo>
                  <a:lnTo>
                    <a:pt x="1073967" y="855178"/>
                  </a:lnTo>
                  <a:lnTo>
                    <a:pt x="1069157" y="867878"/>
                  </a:lnTo>
                  <a:lnTo>
                    <a:pt x="1065549" y="880578"/>
                  </a:lnTo>
                  <a:close/>
                </a:path>
                <a:path w="2006600" h="1579245">
                  <a:moveTo>
                    <a:pt x="1297867" y="880578"/>
                  </a:moveTo>
                  <a:lnTo>
                    <a:pt x="1271653" y="880578"/>
                  </a:lnTo>
                  <a:lnTo>
                    <a:pt x="1273607" y="867878"/>
                  </a:lnTo>
                  <a:lnTo>
                    <a:pt x="1278738" y="855178"/>
                  </a:lnTo>
                  <a:lnTo>
                    <a:pt x="1290351" y="855178"/>
                  </a:lnTo>
                  <a:lnTo>
                    <a:pt x="1298863" y="867878"/>
                  </a:lnTo>
                  <a:lnTo>
                    <a:pt x="1297867" y="880578"/>
                  </a:lnTo>
                  <a:close/>
                </a:path>
                <a:path w="2006600" h="1579245">
                  <a:moveTo>
                    <a:pt x="1430102" y="880578"/>
                  </a:moveTo>
                  <a:lnTo>
                    <a:pt x="1421891" y="880578"/>
                  </a:lnTo>
                  <a:lnTo>
                    <a:pt x="1416723" y="867878"/>
                  </a:lnTo>
                  <a:lnTo>
                    <a:pt x="1417493" y="855178"/>
                  </a:lnTo>
                  <a:lnTo>
                    <a:pt x="1444384" y="855178"/>
                  </a:lnTo>
                  <a:lnTo>
                    <a:pt x="1438540" y="867878"/>
                  </a:lnTo>
                  <a:lnTo>
                    <a:pt x="1430102" y="880578"/>
                  </a:lnTo>
                  <a:close/>
                </a:path>
                <a:path w="2006600" h="1579245">
                  <a:moveTo>
                    <a:pt x="1801985" y="880578"/>
                  </a:moveTo>
                  <a:lnTo>
                    <a:pt x="1781521" y="880578"/>
                  </a:lnTo>
                  <a:lnTo>
                    <a:pt x="1779773" y="867878"/>
                  </a:lnTo>
                  <a:lnTo>
                    <a:pt x="1785016" y="855178"/>
                  </a:lnTo>
                  <a:lnTo>
                    <a:pt x="1804465" y="855178"/>
                  </a:lnTo>
                  <a:lnTo>
                    <a:pt x="1806382" y="867878"/>
                  </a:lnTo>
                  <a:lnTo>
                    <a:pt x="1801985" y="880578"/>
                  </a:lnTo>
                  <a:close/>
                </a:path>
                <a:path w="2006600" h="1579245">
                  <a:moveTo>
                    <a:pt x="1901993" y="880578"/>
                  </a:moveTo>
                  <a:lnTo>
                    <a:pt x="1894401" y="867878"/>
                  </a:lnTo>
                  <a:lnTo>
                    <a:pt x="1891770" y="855178"/>
                  </a:lnTo>
                  <a:lnTo>
                    <a:pt x="1919431" y="855178"/>
                  </a:lnTo>
                  <a:lnTo>
                    <a:pt x="1911389" y="867878"/>
                  </a:lnTo>
                  <a:lnTo>
                    <a:pt x="1901993" y="880578"/>
                  </a:lnTo>
                  <a:close/>
                </a:path>
                <a:path w="2006600" h="1579245">
                  <a:moveTo>
                    <a:pt x="143115" y="893278"/>
                  </a:moveTo>
                  <a:lnTo>
                    <a:pt x="114665" y="893278"/>
                  </a:lnTo>
                  <a:lnTo>
                    <a:pt x="109441" y="880578"/>
                  </a:lnTo>
                  <a:lnTo>
                    <a:pt x="108727" y="867878"/>
                  </a:lnTo>
                  <a:lnTo>
                    <a:pt x="132291" y="867878"/>
                  </a:lnTo>
                  <a:lnTo>
                    <a:pt x="135899" y="880578"/>
                  </a:lnTo>
                  <a:lnTo>
                    <a:pt x="143115" y="893278"/>
                  </a:lnTo>
                  <a:close/>
                </a:path>
                <a:path w="2006600" h="1579245">
                  <a:moveTo>
                    <a:pt x="370491" y="893278"/>
                  </a:moveTo>
                  <a:lnTo>
                    <a:pt x="360795" y="893278"/>
                  </a:lnTo>
                  <a:lnTo>
                    <a:pt x="350873" y="880578"/>
                  </a:lnTo>
                  <a:lnTo>
                    <a:pt x="349069" y="880578"/>
                  </a:lnTo>
                  <a:lnTo>
                    <a:pt x="354030" y="867878"/>
                  </a:lnTo>
                  <a:lnTo>
                    <a:pt x="373648" y="867878"/>
                  </a:lnTo>
                  <a:lnTo>
                    <a:pt x="375227" y="880578"/>
                  </a:lnTo>
                  <a:lnTo>
                    <a:pt x="370491" y="893278"/>
                  </a:lnTo>
                  <a:close/>
                </a:path>
                <a:path w="2006600" h="1579245">
                  <a:moveTo>
                    <a:pt x="432804" y="893278"/>
                  </a:moveTo>
                  <a:lnTo>
                    <a:pt x="412509" y="893278"/>
                  </a:lnTo>
                  <a:lnTo>
                    <a:pt x="409653" y="880578"/>
                  </a:lnTo>
                  <a:lnTo>
                    <a:pt x="412208" y="880578"/>
                  </a:lnTo>
                  <a:lnTo>
                    <a:pt x="417921" y="867878"/>
                  </a:lnTo>
                  <a:lnTo>
                    <a:pt x="436562" y="867878"/>
                  </a:lnTo>
                  <a:lnTo>
                    <a:pt x="437765" y="880578"/>
                  </a:lnTo>
                  <a:lnTo>
                    <a:pt x="432804" y="893278"/>
                  </a:lnTo>
                  <a:close/>
                </a:path>
                <a:path w="2006600" h="1579245">
                  <a:moveTo>
                    <a:pt x="531722" y="905978"/>
                  </a:moveTo>
                  <a:lnTo>
                    <a:pt x="522608" y="893278"/>
                  </a:lnTo>
                  <a:lnTo>
                    <a:pt x="514734" y="893278"/>
                  </a:lnTo>
                  <a:lnTo>
                    <a:pt x="520409" y="880578"/>
                  </a:lnTo>
                  <a:lnTo>
                    <a:pt x="529467" y="867878"/>
                  </a:lnTo>
                  <a:lnTo>
                    <a:pt x="538073" y="880578"/>
                  </a:lnTo>
                  <a:lnTo>
                    <a:pt x="542395" y="880578"/>
                  </a:lnTo>
                  <a:lnTo>
                    <a:pt x="539257" y="893278"/>
                  </a:lnTo>
                  <a:lnTo>
                    <a:pt x="531722" y="905978"/>
                  </a:lnTo>
                  <a:close/>
                </a:path>
                <a:path w="2006600" h="1579245">
                  <a:moveTo>
                    <a:pt x="620117" y="880578"/>
                  </a:moveTo>
                  <a:lnTo>
                    <a:pt x="594354" y="880578"/>
                  </a:lnTo>
                  <a:lnTo>
                    <a:pt x="591704" y="867878"/>
                  </a:lnTo>
                  <a:lnTo>
                    <a:pt x="619384" y="867878"/>
                  </a:lnTo>
                  <a:lnTo>
                    <a:pt x="620117" y="880578"/>
                  </a:lnTo>
                  <a:close/>
                </a:path>
                <a:path w="2006600" h="1579245">
                  <a:moveTo>
                    <a:pt x="983768" y="893278"/>
                  </a:moveTo>
                  <a:lnTo>
                    <a:pt x="966706" y="880578"/>
                  </a:lnTo>
                  <a:lnTo>
                    <a:pt x="966330" y="867878"/>
                  </a:lnTo>
                  <a:lnTo>
                    <a:pt x="995795" y="867878"/>
                  </a:lnTo>
                  <a:lnTo>
                    <a:pt x="983768" y="893278"/>
                  </a:lnTo>
                  <a:close/>
                </a:path>
                <a:path w="2006600" h="1579245">
                  <a:moveTo>
                    <a:pt x="1358996" y="893278"/>
                  </a:moveTo>
                  <a:lnTo>
                    <a:pt x="1344564" y="893278"/>
                  </a:lnTo>
                  <a:lnTo>
                    <a:pt x="1332782" y="880578"/>
                  </a:lnTo>
                  <a:lnTo>
                    <a:pt x="1335093" y="867878"/>
                  </a:lnTo>
                  <a:lnTo>
                    <a:pt x="1345748" y="867878"/>
                  </a:lnTo>
                  <a:lnTo>
                    <a:pt x="1358996" y="880578"/>
                  </a:lnTo>
                  <a:lnTo>
                    <a:pt x="1358996" y="893278"/>
                  </a:lnTo>
                  <a:close/>
                </a:path>
                <a:path w="2006600" h="1579245">
                  <a:moveTo>
                    <a:pt x="1955511" y="893278"/>
                  </a:moveTo>
                  <a:lnTo>
                    <a:pt x="1938072" y="893278"/>
                  </a:lnTo>
                  <a:lnTo>
                    <a:pt x="1934878" y="880578"/>
                  </a:lnTo>
                  <a:lnTo>
                    <a:pt x="1942282" y="867878"/>
                  </a:lnTo>
                  <a:lnTo>
                    <a:pt x="1953989" y="867878"/>
                  </a:lnTo>
                  <a:lnTo>
                    <a:pt x="1961073" y="880578"/>
                  </a:lnTo>
                  <a:lnTo>
                    <a:pt x="1962069" y="880578"/>
                  </a:lnTo>
                  <a:lnTo>
                    <a:pt x="1955511" y="893278"/>
                  </a:lnTo>
                  <a:close/>
                </a:path>
                <a:path w="2006600" h="1579245">
                  <a:moveTo>
                    <a:pt x="1202" y="931378"/>
                  </a:moveTo>
                  <a:lnTo>
                    <a:pt x="1935" y="918678"/>
                  </a:lnTo>
                  <a:lnTo>
                    <a:pt x="2555" y="905978"/>
                  </a:lnTo>
                  <a:lnTo>
                    <a:pt x="3401" y="893278"/>
                  </a:lnTo>
                  <a:lnTo>
                    <a:pt x="4810" y="880578"/>
                  </a:lnTo>
                  <a:lnTo>
                    <a:pt x="10842" y="880578"/>
                  </a:lnTo>
                  <a:lnTo>
                    <a:pt x="12477" y="893278"/>
                  </a:lnTo>
                  <a:lnTo>
                    <a:pt x="12082" y="893278"/>
                  </a:lnTo>
                  <a:lnTo>
                    <a:pt x="12026" y="905978"/>
                  </a:lnTo>
                  <a:lnTo>
                    <a:pt x="60132" y="905978"/>
                  </a:lnTo>
                  <a:lnTo>
                    <a:pt x="57727" y="918678"/>
                  </a:lnTo>
                  <a:lnTo>
                    <a:pt x="10823" y="918678"/>
                  </a:lnTo>
                  <a:lnTo>
                    <a:pt x="1202" y="931378"/>
                  </a:lnTo>
                  <a:close/>
                </a:path>
                <a:path w="2006600" h="1579245">
                  <a:moveTo>
                    <a:pt x="87793" y="893278"/>
                  </a:moveTo>
                  <a:lnTo>
                    <a:pt x="57727" y="893278"/>
                  </a:lnTo>
                  <a:lnTo>
                    <a:pt x="64943" y="880578"/>
                  </a:lnTo>
                  <a:lnTo>
                    <a:pt x="82982" y="880578"/>
                  </a:lnTo>
                  <a:lnTo>
                    <a:pt x="87793" y="893278"/>
                  </a:lnTo>
                  <a:close/>
                </a:path>
                <a:path w="2006600" h="1579245">
                  <a:moveTo>
                    <a:pt x="240981" y="893278"/>
                  </a:moveTo>
                  <a:lnTo>
                    <a:pt x="216965" y="893278"/>
                  </a:lnTo>
                  <a:lnTo>
                    <a:pt x="222189" y="880578"/>
                  </a:lnTo>
                  <a:lnTo>
                    <a:pt x="236922" y="880578"/>
                  </a:lnTo>
                  <a:lnTo>
                    <a:pt x="240981" y="893278"/>
                  </a:lnTo>
                  <a:close/>
                </a:path>
                <a:path w="2006600" h="1579245">
                  <a:moveTo>
                    <a:pt x="274204" y="931378"/>
                  </a:moveTo>
                  <a:lnTo>
                    <a:pt x="258720" y="931378"/>
                  </a:lnTo>
                  <a:lnTo>
                    <a:pt x="254078" y="918678"/>
                  </a:lnTo>
                  <a:lnTo>
                    <a:pt x="254962" y="905978"/>
                  </a:lnTo>
                  <a:lnTo>
                    <a:pt x="277812" y="880578"/>
                  </a:lnTo>
                  <a:lnTo>
                    <a:pt x="290722" y="893278"/>
                  </a:lnTo>
                  <a:lnTo>
                    <a:pt x="321107" y="893278"/>
                  </a:lnTo>
                  <a:lnTo>
                    <a:pt x="315827" y="905978"/>
                  </a:lnTo>
                  <a:lnTo>
                    <a:pt x="288749" y="905978"/>
                  </a:lnTo>
                  <a:lnTo>
                    <a:pt x="282923" y="918678"/>
                  </a:lnTo>
                  <a:lnTo>
                    <a:pt x="278451" y="918678"/>
                  </a:lnTo>
                  <a:lnTo>
                    <a:pt x="274204" y="931378"/>
                  </a:lnTo>
                  <a:close/>
                </a:path>
                <a:path w="2006600" h="1579245">
                  <a:moveTo>
                    <a:pt x="321107" y="893278"/>
                  </a:moveTo>
                  <a:lnTo>
                    <a:pt x="293540" y="893278"/>
                  </a:lnTo>
                  <a:lnTo>
                    <a:pt x="303068" y="880578"/>
                  </a:lnTo>
                  <a:lnTo>
                    <a:pt x="317781" y="880578"/>
                  </a:lnTo>
                  <a:lnTo>
                    <a:pt x="321107" y="893278"/>
                  </a:lnTo>
                  <a:close/>
                </a:path>
                <a:path w="2006600" h="1579245">
                  <a:moveTo>
                    <a:pt x="458059" y="918678"/>
                  </a:moveTo>
                  <a:lnTo>
                    <a:pt x="450148" y="905978"/>
                  </a:lnTo>
                  <a:lnTo>
                    <a:pt x="442575" y="905978"/>
                  </a:lnTo>
                  <a:lnTo>
                    <a:pt x="450994" y="880578"/>
                  </a:lnTo>
                  <a:lnTo>
                    <a:pt x="464524" y="880578"/>
                  </a:lnTo>
                  <a:lnTo>
                    <a:pt x="468244" y="893278"/>
                  </a:lnTo>
                  <a:lnTo>
                    <a:pt x="472642" y="893278"/>
                  </a:lnTo>
                  <a:lnTo>
                    <a:pt x="465745" y="905978"/>
                  </a:lnTo>
                  <a:lnTo>
                    <a:pt x="458059" y="918678"/>
                  </a:lnTo>
                  <a:close/>
                </a:path>
                <a:path w="2006600" h="1579245">
                  <a:moveTo>
                    <a:pt x="609744" y="893278"/>
                  </a:moveTo>
                  <a:lnTo>
                    <a:pt x="602359" y="893278"/>
                  </a:lnTo>
                  <a:lnTo>
                    <a:pt x="597567" y="880578"/>
                  </a:lnTo>
                  <a:lnTo>
                    <a:pt x="617467" y="880578"/>
                  </a:lnTo>
                  <a:lnTo>
                    <a:pt x="609744" y="893278"/>
                  </a:lnTo>
                  <a:close/>
                </a:path>
                <a:path w="2006600" h="1579245">
                  <a:moveTo>
                    <a:pt x="941676" y="905978"/>
                  </a:moveTo>
                  <a:lnTo>
                    <a:pt x="931322" y="905978"/>
                  </a:lnTo>
                  <a:lnTo>
                    <a:pt x="924688" y="893278"/>
                  </a:lnTo>
                  <a:lnTo>
                    <a:pt x="923241" y="893278"/>
                  </a:lnTo>
                  <a:lnTo>
                    <a:pt x="928446" y="880578"/>
                  </a:lnTo>
                  <a:lnTo>
                    <a:pt x="947689" y="880578"/>
                  </a:lnTo>
                  <a:lnTo>
                    <a:pt x="947050" y="893278"/>
                  </a:lnTo>
                  <a:lnTo>
                    <a:pt x="941676" y="905978"/>
                  </a:lnTo>
                  <a:close/>
                </a:path>
                <a:path w="2006600" h="1579245">
                  <a:moveTo>
                    <a:pt x="1288208" y="893278"/>
                  </a:moveTo>
                  <a:lnTo>
                    <a:pt x="1278418" y="880578"/>
                  </a:lnTo>
                  <a:lnTo>
                    <a:pt x="1294504" y="880578"/>
                  </a:lnTo>
                  <a:lnTo>
                    <a:pt x="1288208" y="893278"/>
                  </a:lnTo>
                  <a:close/>
                </a:path>
                <a:path w="2006600" h="1579245">
                  <a:moveTo>
                    <a:pt x="76969" y="905978"/>
                  </a:moveTo>
                  <a:lnTo>
                    <a:pt x="37282" y="905978"/>
                  </a:lnTo>
                  <a:lnTo>
                    <a:pt x="41660" y="893278"/>
                  </a:lnTo>
                  <a:lnTo>
                    <a:pt x="91401" y="893278"/>
                  </a:lnTo>
                  <a:lnTo>
                    <a:pt x="76969" y="905978"/>
                  </a:lnTo>
                  <a:close/>
                </a:path>
                <a:path w="2006600" h="1579245">
                  <a:moveTo>
                    <a:pt x="145520" y="905978"/>
                  </a:moveTo>
                  <a:lnTo>
                    <a:pt x="119964" y="905978"/>
                  </a:lnTo>
                  <a:lnTo>
                    <a:pt x="117859" y="893278"/>
                  </a:lnTo>
                  <a:lnTo>
                    <a:pt x="150331" y="893278"/>
                  </a:lnTo>
                  <a:lnTo>
                    <a:pt x="145520" y="905978"/>
                  </a:lnTo>
                  <a:close/>
                </a:path>
                <a:path w="2006600" h="1579245">
                  <a:moveTo>
                    <a:pt x="188816" y="918678"/>
                  </a:moveTo>
                  <a:lnTo>
                    <a:pt x="169273" y="918678"/>
                  </a:lnTo>
                  <a:lnTo>
                    <a:pt x="171227" y="905978"/>
                  </a:lnTo>
                  <a:lnTo>
                    <a:pt x="180397" y="893278"/>
                  </a:lnTo>
                  <a:lnTo>
                    <a:pt x="191184" y="893278"/>
                  </a:lnTo>
                  <a:lnTo>
                    <a:pt x="196332" y="905978"/>
                  </a:lnTo>
                  <a:lnTo>
                    <a:pt x="195618" y="905978"/>
                  </a:lnTo>
                  <a:lnTo>
                    <a:pt x="188816" y="918678"/>
                  </a:lnTo>
                  <a:close/>
                </a:path>
                <a:path w="2006600" h="1579245">
                  <a:moveTo>
                    <a:pt x="238275" y="905978"/>
                  </a:moveTo>
                  <a:lnTo>
                    <a:pt x="215274" y="905978"/>
                  </a:lnTo>
                  <a:lnTo>
                    <a:pt x="212869" y="893278"/>
                  </a:lnTo>
                  <a:lnTo>
                    <a:pt x="240530" y="893278"/>
                  </a:lnTo>
                  <a:lnTo>
                    <a:pt x="238275" y="905978"/>
                  </a:lnTo>
                  <a:close/>
                </a:path>
                <a:path w="2006600" h="1579245">
                  <a:moveTo>
                    <a:pt x="403038" y="918678"/>
                  </a:moveTo>
                  <a:lnTo>
                    <a:pt x="390561" y="918678"/>
                  </a:lnTo>
                  <a:lnTo>
                    <a:pt x="382142" y="905978"/>
                  </a:lnTo>
                  <a:lnTo>
                    <a:pt x="390861" y="893278"/>
                  </a:lnTo>
                  <a:lnTo>
                    <a:pt x="406496" y="905978"/>
                  </a:lnTo>
                  <a:lnTo>
                    <a:pt x="403038" y="918678"/>
                  </a:lnTo>
                  <a:close/>
                </a:path>
                <a:path w="2006600" h="1579245">
                  <a:moveTo>
                    <a:pt x="638607" y="918678"/>
                  </a:moveTo>
                  <a:lnTo>
                    <a:pt x="609744" y="918678"/>
                  </a:lnTo>
                  <a:lnTo>
                    <a:pt x="613352" y="905978"/>
                  </a:lnTo>
                  <a:lnTo>
                    <a:pt x="620568" y="905978"/>
                  </a:lnTo>
                  <a:lnTo>
                    <a:pt x="624176" y="893278"/>
                  </a:lnTo>
                  <a:lnTo>
                    <a:pt x="641013" y="905978"/>
                  </a:lnTo>
                  <a:lnTo>
                    <a:pt x="638607" y="918678"/>
                  </a:lnTo>
                  <a:close/>
                </a:path>
                <a:path w="2006600" h="1579245">
                  <a:moveTo>
                    <a:pt x="677092" y="918678"/>
                  </a:moveTo>
                  <a:lnTo>
                    <a:pt x="647026" y="918678"/>
                  </a:lnTo>
                  <a:lnTo>
                    <a:pt x="652908" y="905978"/>
                  </a:lnTo>
                  <a:lnTo>
                    <a:pt x="661608" y="893278"/>
                  </a:lnTo>
                  <a:lnTo>
                    <a:pt x="670534" y="905978"/>
                  </a:lnTo>
                  <a:lnTo>
                    <a:pt x="677092" y="918678"/>
                  </a:lnTo>
                  <a:close/>
                </a:path>
                <a:path w="2006600" h="1579245">
                  <a:moveTo>
                    <a:pt x="787736" y="918678"/>
                  </a:moveTo>
                  <a:lnTo>
                    <a:pt x="781122" y="918678"/>
                  </a:lnTo>
                  <a:lnTo>
                    <a:pt x="770899" y="905978"/>
                  </a:lnTo>
                  <a:lnTo>
                    <a:pt x="769546" y="905978"/>
                  </a:lnTo>
                  <a:lnTo>
                    <a:pt x="769997" y="893278"/>
                  </a:lnTo>
                  <a:lnTo>
                    <a:pt x="797357" y="893278"/>
                  </a:lnTo>
                  <a:lnTo>
                    <a:pt x="787736" y="918678"/>
                  </a:lnTo>
                  <a:close/>
                </a:path>
                <a:path w="2006600" h="1579245">
                  <a:moveTo>
                    <a:pt x="829077" y="905978"/>
                  </a:moveTo>
                  <a:lnTo>
                    <a:pt x="811789" y="905978"/>
                  </a:lnTo>
                  <a:lnTo>
                    <a:pt x="821410" y="893278"/>
                  </a:lnTo>
                  <a:lnTo>
                    <a:pt x="829077" y="905978"/>
                  </a:lnTo>
                  <a:close/>
                </a:path>
                <a:path w="2006600" h="1579245">
                  <a:moveTo>
                    <a:pt x="878217" y="918678"/>
                  </a:moveTo>
                  <a:lnTo>
                    <a:pt x="852679" y="918678"/>
                  </a:lnTo>
                  <a:lnTo>
                    <a:pt x="859895" y="893278"/>
                  </a:lnTo>
                  <a:lnTo>
                    <a:pt x="872918" y="893278"/>
                  </a:lnTo>
                  <a:lnTo>
                    <a:pt x="882746" y="905978"/>
                  </a:lnTo>
                  <a:lnTo>
                    <a:pt x="878217" y="918678"/>
                  </a:lnTo>
                  <a:close/>
                </a:path>
                <a:path w="2006600" h="1579245">
                  <a:moveTo>
                    <a:pt x="1238731" y="918678"/>
                  </a:moveTo>
                  <a:lnTo>
                    <a:pt x="1223096" y="918678"/>
                  </a:lnTo>
                  <a:lnTo>
                    <a:pt x="1222607" y="905978"/>
                  </a:lnTo>
                  <a:lnTo>
                    <a:pt x="1223697" y="893278"/>
                  </a:lnTo>
                  <a:lnTo>
                    <a:pt x="1246679" y="893278"/>
                  </a:lnTo>
                  <a:lnTo>
                    <a:pt x="1250005" y="905978"/>
                  </a:lnTo>
                  <a:lnTo>
                    <a:pt x="1246792" y="905978"/>
                  </a:lnTo>
                  <a:lnTo>
                    <a:pt x="1238731" y="918678"/>
                  </a:lnTo>
                  <a:close/>
                </a:path>
                <a:path w="2006600" h="1579245">
                  <a:moveTo>
                    <a:pt x="1306643" y="918678"/>
                  </a:moveTo>
                  <a:lnTo>
                    <a:pt x="1294691" y="918678"/>
                  </a:lnTo>
                  <a:lnTo>
                    <a:pt x="1288039" y="905978"/>
                  </a:lnTo>
                  <a:lnTo>
                    <a:pt x="1290445" y="893278"/>
                  </a:lnTo>
                  <a:lnTo>
                    <a:pt x="1309086" y="893278"/>
                  </a:lnTo>
                  <a:lnTo>
                    <a:pt x="1314460" y="905978"/>
                  </a:lnTo>
                  <a:lnTo>
                    <a:pt x="1313295" y="905978"/>
                  </a:lnTo>
                  <a:lnTo>
                    <a:pt x="1306643" y="918678"/>
                  </a:lnTo>
                  <a:close/>
                </a:path>
                <a:path w="2006600" h="1579245">
                  <a:moveTo>
                    <a:pt x="1645227" y="918678"/>
                  </a:moveTo>
                  <a:lnTo>
                    <a:pt x="1629592" y="905978"/>
                  </a:lnTo>
                  <a:lnTo>
                    <a:pt x="1638293" y="893278"/>
                  </a:lnTo>
                  <a:lnTo>
                    <a:pt x="1651390" y="893278"/>
                  </a:lnTo>
                  <a:lnTo>
                    <a:pt x="1657498" y="905978"/>
                  </a:lnTo>
                  <a:lnTo>
                    <a:pt x="1645227" y="918678"/>
                  </a:lnTo>
                  <a:close/>
                </a:path>
                <a:path w="2006600" h="1579245">
                  <a:moveTo>
                    <a:pt x="108238" y="931378"/>
                  </a:moveTo>
                  <a:lnTo>
                    <a:pt x="97095" y="931378"/>
                  </a:lnTo>
                  <a:lnTo>
                    <a:pt x="90349" y="918678"/>
                  </a:lnTo>
                  <a:lnTo>
                    <a:pt x="90142" y="905978"/>
                  </a:lnTo>
                  <a:lnTo>
                    <a:pt x="114702" y="905978"/>
                  </a:lnTo>
                  <a:lnTo>
                    <a:pt x="115360" y="918678"/>
                  </a:lnTo>
                  <a:lnTo>
                    <a:pt x="108238" y="931378"/>
                  </a:lnTo>
                  <a:close/>
                </a:path>
                <a:path w="2006600" h="1579245">
                  <a:moveTo>
                    <a:pt x="139507" y="918678"/>
                  </a:moveTo>
                  <a:lnTo>
                    <a:pt x="125977" y="918678"/>
                  </a:lnTo>
                  <a:lnTo>
                    <a:pt x="122069" y="905978"/>
                  </a:lnTo>
                  <a:lnTo>
                    <a:pt x="143115" y="905978"/>
                  </a:lnTo>
                  <a:lnTo>
                    <a:pt x="139507" y="918678"/>
                  </a:lnTo>
                  <a:close/>
                </a:path>
                <a:path w="2006600" h="1579245">
                  <a:moveTo>
                    <a:pt x="238125" y="931378"/>
                  </a:moveTo>
                  <a:lnTo>
                    <a:pt x="212869" y="931378"/>
                  </a:lnTo>
                  <a:lnTo>
                    <a:pt x="222490" y="905978"/>
                  </a:lnTo>
                  <a:lnTo>
                    <a:pt x="236922" y="905978"/>
                  </a:lnTo>
                  <a:lnTo>
                    <a:pt x="239308" y="918678"/>
                  </a:lnTo>
                  <a:lnTo>
                    <a:pt x="243179" y="918678"/>
                  </a:lnTo>
                  <a:lnTo>
                    <a:pt x="238125" y="931378"/>
                  </a:lnTo>
                  <a:close/>
                </a:path>
                <a:path w="2006600" h="1579245">
                  <a:moveTo>
                    <a:pt x="499100" y="931378"/>
                  </a:moveTo>
                  <a:lnTo>
                    <a:pt x="494289" y="931378"/>
                  </a:lnTo>
                  <a:lnTo>
                    <a:pt x="478899" y="918678"/>
                  </a:lnTo>
                  <a:lnTo>
                    <a:pt x="481210" y="905978"/>
                  </a:lnTo>
                  <a:lnTo>
                    <a:pt x="492767" y="905978"/>
                  </a:lnTo>
                  <a:lnTo>
                    <a:pt x="505113" y="918678"/>
                  </a:lnTo>
                  <a:lnTo>
                    <a:pt x="502708" y="918678"/>
                  </a:lnTo>
                  <a:lnTo>
                    <a:pt x="499100" y="931378"/>
                  </a:lnTo>
                  <a:close/>
                </a:path>
                <a:path w="2006600" h="1579245">
                  <a:moveTo>
                    <a:pt x="586048" y="931378"/>
                  </a:moveTo>
                  <a:lnTo>
                    <a:pt x="567613" y="931378"/>
                  </a:lnTo>
                  <a:lnTo>
                    <a:pt x="562840" y="918678"/>
                  </a:lnTo>
                  <a:lnTo>
                    <a:pt x="565283" y="905978"/>
                  </a:lnTo>
                  <a:lnTo>
                    <a:pt x="586762" y="905978"/>
                  </a:lnTo>
                  <a:lnTo>
                    <a:pt x="589449" y="918678"/>
                  </a:lnTo>
                  <a:lnTo>
                    <a:pt x="586048" y="931378"/>
                  </a:lnTo>
                  <a:close/>
                </a:path>
                <a:path w="2006600" h="1579245">
                  <a:moveTo>
                    <a:pt x="825018" y="931378"/>
                  </a:moveTo>
                  <a:lnTo>
                    <a:pt x="810136" y="931378"/>
                  </a:lnTo>
                  <a:lnTo>
                    <a:pt x="807261" y="918678"/>
                  </a:lnTo>
                  <a:lnTo>
                    <a:pt x="806979" y="905978"/>
                  </a:lnTo>
                  <a:lnTo>
                    <a:pt x="834038" y="905978"/>
                  </a:lnTo>
                  <a:lnTo>
                    <a:pt x="833587" y="918678"/>
                  </a:lnTo>
                  <a:lnTo>
                    <a:pt x="825018" y="931378"/>
                  </a:lnTo>
                  <a:close/>
                </a:path>
                <a:path w="2006600" h="1579245">
                  <a:moveTo>
                    <a:pt x="32922" y="931378"/>
                  </a:moveTo>
                  <a:lnTo>
                    <a:pt x="20445" y="931378"/>
                  </a:lnTo>
                  <a:lnTo>
                    <a:pt x="10823" y="918678"/>
                  </a:lnTo>
                  <a:lnTo>
                    <a:pt x="36511" y="918678"/>
                  </a:lnTo>
                  <a:lnTo>
                    <a:pt x="32922" y="931378"/>
                  </a:lnTo>
                  <a:close/>
                </a:path>
                <a:path w="2006600" h="1579245">
                  <a:moveTo>
                    <a:pt x="75767" y="944078"/>
                  </a:moveTo>
                  <a:lnTo>
                    <a:pt x="53968" y="944078"/>
                  </a:lnTo>
                  <a:lnTo>
                    <a:pt x="54288" y="931378"/>
                  </a:lnTo>
                  <a:lnTo>
                    <a:pt x="63740" y="918678"/>
                  </a:lnTo>
                  <a:lnTo>
                    <a:pt x="79374" y="931378"/>
                  </a:lnTo>
                  <a:lnTo>
                    <a:pt x="80577" y="931378"/>
                  </a:lnTo>
                  <a:lnTo>
                    <a:pt x="75767" y="944078"/>
                  </a:lnTo>
                  <a:close/>
                </a:path>
                <a:path w="2006600" h="1579245">
                  <a:moveTo>
                    <a:pt x="142157" y="931378"/>
                  </a:moveTo>
                  <a:lnTo>
                    <a:pt x="121016" y="931378"/>
                  </a:lnTo>
                  <a:lnTo>
                    <a:pt x="126936" y="918678"/>
                  </a:lnTo>
                  <a:lnTo>
                    <a:pt x="135899" y="918678"/>
                  </a:lnTo>
                  <a:lnTo>
                    <a:pt x="142157" y="931378"/>
                  </a:lnTo>
                  <a:close/>
                </a:path>
                <a:path w="2006600" h="1579245">
                  <a:moveTo>
                    <a:pt x="329169" y="944078"/>
                  </a:moveTo>
                  <a:lnTo>
                    <a:pt x="310058" y="944078"/>
                  </a:lnTo>
                  <a:lnTo>
                    <a:pt x="305774" y="931378"/>
                  </a:lnTo>
                  <a:lnTo>
                    <a:pt x="308254" y="931378"/>
                  </a:lnTo>
                  <a:lnTo>
                    <a:pt x="317499" y="918678"/>
                  </a:lnTo>
                  <a:lnTo>
                    <a:pt x="329056" y="918678"/>
                  </a:lnTo>
                  <a:lnTo>
                    <a:pt x="332382" y="931378"/>
                  </a:lnTo>
                  <a:lnTo>
                    <a:pt x="329169" y="944078"/>
                  </a:lnTo>
                  <a:close/>
                </a:path>
                <a:path w="2006600" h="1579245">
                  <a:moveTo>
                    <a:pt x="631392" y="931378"/>
                  </a:moveTo>
                  <a:lnTo>
                    <a:pt x="619365" y="931378"/>
                  </a:lnTo>
                  <a:lnTo>
                    <a:pt x="613352" y="918678"/>
                  </a:lnTo>
                  <a:lnTo>
                    <a:pt x="636202" y="918678"/>
                  </a:lnTo>
                  <a:lnTo>
                    <a:pt x="631392" y="931378"/>
                  </a:lnTo>
                  <a:close/>
                </a:path>
                <a:path w="2006600" h="1579245">
                  <a:moveTo>
                    <a:pt x="666268" y="931378"/>
                  </a:moveTo>
                  <a:lnTo>
                    <a:pt x="657850" y="931378"/>
                  </a:lnTo>
                  <a:lnTo>
                    <a:pt x="653039" y="918678"/>
                  </a:lnTo>
                  <a:lnTo>
                    <a:pt x="668674" y="918678"/>
                  </a:lnTo>
                  <a:lnTo>
                    <a:pt x="666268" y="931378"/>
                  </a:lnTo>
                  <a:close/>
                </a:path>
                <a:path w="2006600" h="1579245">
                  <a:moveTo>
                    <a:pt x="719185" y="944078"/>
                  </a:moveTo>
                  <a:lnTo>
                    <a:pt x="699943" y="944078"/>
                  </a:lnTo>
                  <a:lnTo>
                    <a:pt x="697968" y="942475"/>
                  </a:lnTo>
                  <a:lnTo>
                    <a:pt x="693929" y="931378"/>
                  </a:lnTo>
                  <a:lnTo>
                    <a:pt x="699943" y="918678"/>
                  </a:lnTo>
                  <a:lnTo>
                    <a:pt x="721590" y="918678"/>
                  </a:lnTo>
                  <a:lnTo>
                    <a:pt x="719185" y="944078"/>
                  </a:lnTo>
                  <a:close/>
                </a:path>
                <a:path w="2006600" h="1579245">
                  <a:moveTo>
                    <a:pt x="786721" y="944078"/>
                  </a:moveTo>
                  <a:lnTo>
                    <a:pt x="760075" y="944078"/>
                  </a:lnTo>
                  <a:lnTo>
                    <a:pt x="767291" y="918678"/>
                  </a:lnTo>
                  <a:lnTo>
                    <a:pt x="788939" y="931378"/>
                  </a:lnTo>
                  <a:lnTo>
                    <a:pt x="786721" y="944078"/>
                  </a:lnTo>
                  <a:close/>
                </a:path>
                <a:path w="2006600" h="1579245">
                  <a:moveTo>
                    <a:pt x="1018345" y="931378"/>
                  </a:moveTo>
                  <a:lnTo>
                    <a:pt x="991567" y="931378"/>
                  </a:lnTo>
                  <a:lnTo>
                    <a:pt x="996998" y="918678"/>
                  </a:lnTo>
                  <a:lnTo>
                    <a:pt x="1016428" y="918678"/>
                  </a:lnTo>
                  <a:lnTo>
                    <a:pt x="1018345" y="931378"/>
                  </a:lnTo>
                  <a:close/>
                </a:path>
                <a:path w="2006600" h="1579245">
                  <a:moveTo>
                    <a:pt x="1335901" y="944078"/>
                  </a:moveTo>
                  <a:lnTo>
                    <a:pt x="1312243" y="944078"/>
                  </a:lnTo>
                  <a:lnTo>
                    <a:pt x="1309856" y="931378"/>
                  </a:lnTo>
                  <a:lnTo>
                    <a:pt x="1319308" y="918678"/>
                  </a:lnTo>
                  <a:lnTo>
                    <a:pt x="1326524" y="918678"/>
                  </a:lnTo>
                  <a:lnTo>
                    <a:pt x="1331335" y="931378"/>
                  </a:lnTo>
                  <a:lnTo>
                    <a:pt x="1336296" y="931378"/>
                  </a:lnTo>
                  <a:lnTo>
                    <a:pt x="1335901" y="944078"/>
                  </a:lnTo>
                  <a:close/>
                </a:path>
                <a:path w="2006600" h="1579245">
                  <a:moveTo>
                    <a:pt x="1438201" y="944078"/>
                  </a:moveTo>
                  <a:lnTo>
                    <a:pt x="1422379" y="944078"/>
                  </a:lnTo>
                  <a:lnTo>
                    <a:pt x="1416723" y="931378"/>
                  </a:lnTo>
                  <a:lnTo>
                    <a:pt x="1425423" y="918678"/>
                  </a:lnTo>
                  <a:lnTo>
                    <a:pt x="1434913" y="918678"/>
                  </a:lnTo>
                  <a:lnTo>
                    <a:pt x="1441922" y="931378"/>
                  </a:lnTo>
                  <a:lnTo>
                    <a:pt x="1443181" y="931378"/>
                  </a:lnTo>
                  <a:lnTo>
                    <a:pt x="1438201" y="944078"/>
                  </a:lnTo>
                  <a:close/>
                </a:path>
                <a:path w="2006600" h="1579245">
                  <a:moveTo>
                    <a:pt x="1593513" y="944078"/>
                  </a:moveTo>
                  <a:lnTo>
                    <a:pt x="1580565" y="944078"/>
                  </a:lnTo>
                  <a:lnTo>
                    <a:pt x="1576525" y="931378"/>
                  </a:lnTo>
                  <a:lnTo>
                    <a:pt x="1579475" y="918678"/>
                  </a:lnTo>
                  <a:lnTo>
                    <a:pt x="1602683" y="918678"/>
                  </a:lnTo>
                  <a:lnTo>
                    <a:pt x="1601875" y="931378"/>
                  </a:lnTo>
                  <a:lnTo>
                    <a:pt x="1593513" y="944078"/>
                  </a:lnTo>
                  <a:close/>
                </a:path>
                <a:path w="2006600" h="1579245">
                  <a:moveTo>
                    <a:pt x="1873129" y="931378"/>
                  </a:moveTo>
                  <a:lnTo>
                    <a:pt x="1855691" y="931378"/>
                  </a:lnTo>
                  <a:lnTo>
                    <a:pt x="1864523" y="918678"/>
                  </a:lnTo>
                  <a:lnTo>
                    <a:pt x="1873129" y="931378"/>
                  </a:lnTo>
                  <a:close/>
                </a:path>
                <a:path w="2006600" h="1579245">
                  <a:moveTo>
                    <a:pt x="9320" y="969478"/>
                  </a:moveTo>
                  <a:lnTo>
                    <a:pt x="0" y="969478"/>
                  </a:lnTo>
                  <a:lnTo>
                    <a:pt x="0" y="931378"/>
                  </a:lnTo>
                  <a:lnTo>
                    <a:pt x="6013" y="931378"/>
                  </a:lnTo>
                  <a:lnTo>
                    <a:pt x="12026" y="944078"/>
                  </a:lnTo>
                  <a:lnTo>
                    <a:pt x="16837" y="944078"/>
                  </a:lnTo>
                  <a:lnTo>
                    <a:pt x="13529" y="956778"/>
                  </a:lnTo>
                  <a:lnTo>
                    <a:pt x="9320" y="969478"/>
                  </a:lnTo>
                  <a:close/>
                </a:path>
                <a:path w="2006600" h="1579245">
                  <a:moveTo>
                    <a:pt x="153488" y="956778"/>
                  </a:moveTo>
                  <a:lnTo>
                    <a:pt x="140409" y="956778"/>
                  </a:lnTo>
                  <a:lnTo>
                    <a:pt x="125075" y="944078"/>
                  </a:lnTo>
                  <a:lnTo>
                    <a:pt x="114251" y="944078"/>
                  </a:lnTo>
                  <a:lnTo>
                    <a:pt x="117126" y="931378"/>
                  </a:lnTo>
                  <a:lnTo>
                    <a:pt x="154672" y="931378"/>
                  </a:lnTo>
                  <a:lnTo>
                    <a:pt x="157547" y="944078"/>
                  </a:lnTo>
                  <a:lnTo>
                    <a:pt x="153488" y="956778"/>
                  </a:lnTo>
                  <a:close/>
                </a:path>
                <a:path w="2006600" h="1579245">
                  <a:moveTo>
                    <a:pt x="183347" y="956778"/>
                  </a:moveTo>
                  <a:lnTo>
                    <a:pt x="166698" y="956778"/>
                  </a:lnTo>
                  <a:lnTo>
                    <a:pt x="163560" y="944078"/>
                  </a:lnTo>
                  <a:lnTo>
                    <a:pt x="167206" y="931378"/>
                  </a:lnTo>
                  <a:lnTo>
                    <a:pt x="183517" y="931378"/>
                  </a:lnTo>
                  <a:lnTo>
                    <a:pt x="191221" y="944078"/>
                  </a:lnTo>
                  <a:lnTo>
                    <a:pt x="183347" y="956778"/>
                  </a:lnTo>
                  <a:close/>
                </a:path>
                <a:path w="2006600" h="1579245">
                  <a:moveTo>
                    <a:pt x="247614" y="944078"/>
                  </a:moveTo>
                  <a:lnTo>
                    <a:pt x="227301" y="944078"/>
                  </a:lnTo>
                  <a:lnTo>
                    <a:pt x="233314" y="931378"/>
                  </a:lnTo>
                  <a:lnTo>
                    <a:pt x="234517" y="931378"/>
                  </a:lnTo>
                  <a:lnTo>
                    <a:pt x="247614" y="944078"/>
                  </a:lnTo>
                  <a:close/>
                </a:path>
                <a:path w="2006600" h="1579245">
                  <a:moveTo>
                    <a:pt x="275407" y="956778"/>
                  </a:moveTo>
                  <a:lnTo>
                    <a:pt x="260975" y="956778"/>
                  </a:lnTo>
                  <a:lnTo>
                    <a:pt x="263568" y="931378"/>
                  </a:lnTo>
                  <a:lnTo>
                    <a:pt x="276309" y="931378"/>
                  </a:lnTo>
                  <a:lnTo>
                    <a:pt x="284990" y="944078"/>
                  </a:lnTo>
                  <a:lnTo>
                    <a:pt x="275407" y="956778"/>
                  </a:lnTo>
                  <a:close/>
                </a:path>
                <a:path w="2006600" h="1579245">
                  <a:moveTo>
                    <a:pt x="376486" y="956778"/>
                  </a:moveTo>
                  <a:lnTo>
                    <a:pt x="355082" y="956778"/>
                  </a:lnTo>
                  <a:lnTo>
                    <a:pt x="354631" y="944078"/>
                  </a:lnTo>
                  <a:lnTo>
                    <a:pt x="359592" y="931378"/>
                  </a:lnTo>
                  <a:lnTo>
                    <a:pt x="369213" y="931378"/>
                  </a:lnTo>
                  <a:lnTo>
                    <a:pt x="379154" y="944078"/>
                  </a:lnTo>
                  <a:lnTo>
                    <a:pt x="381090" y="944078"/>
                  </a:lnTo>
                  <a:lnTo>
                    <a:pt x="376486" y="956778"/>
                  </a:lnTo>
                  <a:close/>
                </a:path>
                <a:path w="2006600" h="1579245">
                  <a:moveTo>
                    <a:pt x="424535" y="956778"/>
                  </a:moveTo>
                  <a:lnTo>
                    <a:pt x="400670" y="956778"/>
                  </a:lnTo>
                  <a:lnTo>
                    <a:pt x="398378" y="944078"/>
                  </a:lnTo>
                  <a:lnTo>
                    <a:pt x="403752" y="931378"/>
                  </a:lnTo>
                  <a:lnTo>
                    <a:pt x="422130" y="931378"/>
                  </a:lnTo>
                  <a:lnTo>
                    <a:pt x="425738" y="944078"/>
                  </a:lnTo>
                  <a:lnTo>
                    <a:pt x="424535" y="956778"/>
                  </a:lnTo>
                  <a:close/>
                </a:path>
                <a:path w="2006600" h="1579245">
                  <a:moveTo>
                    <a:pt x="463922" y="956778"/>
                  </a:moveTo>
                  <a:lnTo>
                    <a:pt x="454414" y="956778"/>
                  </a:lnTo>
                  <a:lnTo>
                    <a:pt x="440170" y="944078"/>
                  </a:lnTo>
                  <a:lnTo>
                    <a:pt x="441899" y="944078"/>
                  </a:lnTo>
                  <a:lnTo>
                    <a:pt x="446785" y="931378"/>
                  </a:lnTo>
                  <a:lnTo>
                    <a:pt x="464223" y="931378"/>
                  </a:lnTo>
                  <a:lnTo>
                    <a:pt x="467568" y="944078"/>
                  </a:lnTo>
                  <a:lnTo>
                    <a:pt x="463922" y="956778"/>
                  </a:lnTo>
                  <a:close/>
                </a:path>
                <a:path w="2006600" h="1579245">
                  <a:moveTo>
                    <a:pt x="541794" y="956778"/>
                  </a:moveTo>
                  <a:lnTo>
                    <a:pt x="532849" y="956778"/>
                  </a:lnTo>
                  <a:lnTo>
                    <a:pt x="520748" y="944078"/>
                  </a:lnTo>
                  <a:lnTo>
                    <a:pt x="523153" y="931378"/>
                  </a:lnTo>
                  <a:lnTo>
                    <a:pt x="548409" y="931378"/>
                  </a:lnTo>
                  <a:lnTo>
                    <a:pt x="547131" y="944078"/>
                  </a:lnTo>
                  <a:lnTo>
                    <a:pt x="541794" y="956778"/>
                  </a:lnTo>
                  <a:close/>
                </a:path>
                <a:path w="2006600" h="1579245">
                  <a:moveTo>
                    <a:pt x="627784" y="956778"/>
                  </a:moveTo>
                  <a:lnTo>
                    <a:pt x="601325" y="956778"/>
                  </a:lnTo>
                  <a:lnTo>
                    <a:pt x="605328" y="944078"/>
                  </a:lnTo>
                  <a:lnTo>
                    <a:pt x="610796" y="931378"/>
                  </a:lnTo>
                  <a:lnTo>
                    <a:pt x="630189" y="931378"/>
                  </a:lnTo>
                  <a:lnTo>
                    <a:pt x="627784" y="956778"/>
                  </a:lnTo>
                  <a:close/>
                </a:path>
                <a:path w="2006600" h="1579245">
                  <a:moveTo>
                    <a:pt x="698552" y="944078"/>
                  </a:moveTo>
                  <a:lnTo>
                    <a:pt x="676998" y="944078"/>
                  </a:lnTo>
                  <a:lnTo>
                    <a:pt x="684308" y="931378"/>
                  </a:lnTo>
                  <a:lnTo>
                    <a:pt x="697968" y="942475"/>
                  </a:lnTo>
                  <a:lnTo>
                    <a:pt x="698552" y="944078"/>
                  </a:lnTo>
                  <a:close/>
                </a:path>
                <a:path w="2006600" h="1579245">
                  <a:moveTo>
                    <a:pt x="921024" y="944078"/>
                  </a:moveTo>
                  <a:lnTo>
                    <a:pt x="894923" y="944078"/>
                  </a:lnTo>
                  <a:lnTo>
                    <a:pt x="896670" y="931378"/>
                  </a:lnTo>
                  <a:lnTo>
                    <a:pt x="911609" y="931378"/>
                  </a:lnTo>
                  <a:lnTo>
                    <a:pt x="921024" y="944078"/>
                  </a:lnTo>
                  <a:close/>
                </a:path>
                <a:path w="2006600" h="1579245">
                  <a:moveTo>
                    <a:pt x="981363" y="956778"/>
                  </a:moveTo>
                  <a:lnTo>
                    <a:pt x="966931" y="956778"/>
                  </a:lnTo>
                  <a:lnTo>
                    <a:pt x="960918" y="944078"/>
                  </a:lnTo>
                  <a:lnTo>
                    <a:pt x="970539" y="931378"/>
                  </a:lnTo>
                  <a:lnTo>
                    <a:pt x="984971" y="931378"/>
                  </a:lnTo>
                  <a:lnTo>
                    <a:pt x="992187" y="944078"/>
                  </a:lnTo>
                  <a:lnTo>
                    <a:pt x="981363" y="956778"/>
                  </a:lnTo>
                  <a:close/>
                </a:path>
                <a:path w="2006600" h="1579245">
                  <a:moveTo>
                    <a:pt x="1006619" y="944078"/>
                  </a:moveTo>
                  <a:lnTo>
                    <a:pt x="997843" y="944078"/>
                  </a:lnTo>
                  <a:lnTo>
                    <a:pt x="992337" y="931378"/>
                  </a:lnTo>
                  <a:lnTo>
                    <a:pt x="1014398" y="931378"/>
                  </a:lnTo>
                  <a:lnTo>
                    <a:pt x="1006619" y="944078"/>
                  </a:lnTo>
                  <a:close/>
                </a:path>
                <a:path w="2006600" h="1579245">
                  <a:moveTo>
                    <a:pt x="1375833" y="956778"/>
                  </a:moveTo>
                  <a:lnTo>
                    <a:pt x="1364201" y="956778"/>
                  </a:lnTo>
                  <a:lnTo>
                    <a:pt x="1359447" y="944078"/>
                  </a:lnTo>
                  <a:lnTo>
                    <a:pt x="1360781" y="931378"/>
                  </a:lnTo>
                  <a:lnTo>
                    <a:pt x="1383800" y="931378"/>
                  </a:lnTo>
                  <a:lnTo>
                    <a:pt x="1384157" y="944078"/>
                  </a:lnTo>
                  <a:lnTo>
                    <a:pt x="1375833" y="956778"/>
                  </a:lnTo>
                  <a:close/>
                </a:path>
                <a:path w="2006600" h="1579245">
                  <a:moveTo>
                    <a:pt x="1724602" y="956778"/>
                  </a:moveTo>
                  <a:lnTo>
                    <a:pt x="1708967" y="944078"/>
                  </a:lnTo>
                  <a:lnTo>
                    <a:pt x="1709587" y="931378"/>
                  </a:lnTo>
                  <a:lnTo>
                    <a:pt x="1737831" y="931378"/>
                  </a:lnTo>
                  <a:lnTo>
                    <a:pt x="1724602" y="956778"/>
                  </a:lnTo>
                  <a:close/>
                </a:path>
                <a:path w="2006600" h="1579245">
                  <a:moveTo>
                    <a:pt x="1868920" y="956778"/>
                  </a:moveTo>
                  <a:lnTo>
                    <a:pt x="1857044" y="944078"/>
                  </a:lnTo>
                  <a:lnTo>
                    <a:pt x="1849677" y="944078"/>
                  </a:lnTo>
                  <a:lnTo>
                    <a:pt x="1848625" y="931378"/>
                  </a:lnTo>
                  <a:lnTo>
                    <a:pt x="1876324" y="931378"/>
                  </a:lnTo>
                  <a:lnTo>
                    <a:pt x="1868920" y="956778"/>
                  </a:lnTo>
                  <a:close/>
                </a:path>
                <a:path w="2006600" h="1579245">
                  <a:moveTo>
                    <a:pt x="46903" y="969478"/>
                  </a:moveTo>
                  <a:lnTo>
                    <a:pt x="26909" y="969478"/>
                  </a:lnTo>
                  <a:lnTo>
                    <a:pt x="25086" y="956778"/>
                  </a:lnTo>
                  <a:lnTo>
                    <a:pt x="31268" y="944078"/>
                  </a:lnTo>
                  <a:lnTo>
                    <a:pt x="48557" y="944078"/>
                  </a:lnTo>
                  <a:lnTo>
                    <a:pt x="52409" y="956778"/>
                  </a:lnTo>
                  <a:lnTo>
                    <a:pt x="46903" y="969478"/>
                  </a:lnTo>
                  <a:close/>
                </a:path>
                <a:path w="2006600" h="1579245">
                  <a:moveTo>
                    <a:pt x="94746" y="969478"/>
                  </a:moveTo>
                  <a:lnTo>
                    <a:pt x="67348" y="969478"/>
                  </a:lnTo>
                  <a:lnTo>
                    <a:pt x="75767" y="944078"/>
                  </a:lnTo>
                  <a:lnTo>
                    <a:pt x="87793" y="944078"/>
                  </a:lnTo>
                  <a:lnTo>
                    <a:pt x="96212" y="956778"/>
                  </a:lnTo>
                  <a:lnTo>
                    <a:pt x="94746" y="969478"/>
                  </a:lnTo>
                  <a:close/>
                </a:path>
                <a:path w="2006600" h="1579245">
                  <a:moveTo>
                    <a:pt x="216251" y="969478"/>
                  </a:moveTo>
                  <a:lnTo>
                    <a:pt x="202646" y="969478"/>
                  </a:lnTo>
                  <a:lnTo>
                    <a:pt x="197159" y="956778"/>
                  </a:lnTo>
                  <a:lnTo>
                    <a:pt x="212869" y="944078"/>
                  </a:lnTo>
                  <a:lnTo>
                    <a:pt x="224895" y="956778"/>
                  </a:lnTo>
                  <a:lnTo>
                    <a:pt x="216251" y="969478"/>
                  </a:lnTo>
                  <a:close/>
                </a:path>
                <a:path w="2006600" h="1579245">
                  <a:moveTo>
                    <a:pt x="251260" y="956778"/>
                  </a:moveTo>
                  <a:lnTo>
                    <a:pt x="224895" y="956778"/>
                  </a:lnTo>
                  <a:lnTo>
                    <a:pt x="224895" y="944078"/>
                  </a:lnTo>
                  <a:lnTo>
                    <a:pt x="251805" y="944078"/>
                  </a:lnTo>
                  <a:lnTo>
                    <a:pt x="251260" y="956778"/>
                  </a:lnTo>
                  <a:close/>
                </a:path>
                <a:path w="2006600" h="1579245">
                  <a:moveTo>
                    <a:pt x="349032" y="956778"/>
                  </a:moveTo>
                  <a:lnTo>
                    <a:pt x="322310" y="956778"/>
                  </a:lnTo>
                  <a:lnTo>
                    <a:pt x="333021" y="944078"/>
                  </a:lnTo>
                  <a:lnTo>
                    <a:pt x="343056" y="944078"/>
                  </a:lnTo>
                  <a:lnTo>
                    <a:pt x="349032" y="956778"/>
                  </a:lnTo>
                  <a:close/>
                </a:path>
                <a:path w="2006600" h="1579245">
                  <a:moveTo>
                    <a:pt x="588096" y="969478"/>
                  </a:moveTo>
                  <a:lnTo>
                    <a:pt x="564043" y="969478"/>
                  </a:lnTo>
                  <a:lnTo>
                    <a:pt x="567050" y="956778"/>
                  </a:lnTo>
                  <a:lnTo>
                    <a:pt x="572762" y="944078"/>
                  </a:lnTo>
                  <a:lnTo>
                    <a:pt x="581632" y="944078"/>
                  </a:lnTo>
                  <a:lnTo>
                    <a:pt x="594109" y="956778"/>
                  </a:lnTo>
                  <a:lnTo>
                    <a:pt x="591704" y="956778"/>
                  </a:lnTo>
                  <a:lnTo>
                    <a:pt x="588096" y="969478"/>
                  </a:lnTo>
                  <a:close/>
                </a:path>
                <a:path w="2006600" h="1579245">
                  <a:moveTo>
                    <a:pt x="684308" y="969478"/>
                  </a:moveTo>
                  <a:lnTo>
                    <a:pt x="671079" y="956778"/>
                  </a:lnTo>
                  <a:lnTo>
                    <a:pt x="670948" y="944078"/>
                  </a:lnTo>
                  <a:lnTo>
                    <a:pt x="699943" y="944078"/>
                  </a:lnTo>
                  <a:lnTo>
                    <a:pt x="696335" y="956778"/>
                  </a:lnTo>
                  <a:lnTo>
                    <a:pt x="695132" y="956778"/>
                  </a:lnTo>
                  <a:lnTo>
                    <a:pt x="684308" y="969478"/>
                  </a:lnTo>
                  <a:close/>
                </a:path>
                <a:path w="2006600" h="1579245">
                  <a:moveTo>
                    <a:pt x="753310" y="969478"/>
                  </a:moveTo>
                  <a:lnTo>
                    <a:pt x="744948" y="956778"/>
                  </a:lnTo>
                  <a:lnTo>
                    <a:pt x="736022" y="956778"/>
                  </a:lnTo>
                  <a:lnTo>
                    <a:pt x="740795" y="944078"/>
                  </a:lnTo>
                  <a:lnTo>
                    <a:pt x="766088" y="944078"/>
                  </a:lnTo>
                  <a:lnTo>
                    <a:pt x="760545" y="956778"/>
                  </a:lnTo>
                  <a:lnTo>
                    <a:pt x="753310" y="969478"/>
                  </a:lnTo>
                  <a:close/>
                </a:path>
                <a:path w="2006600" h="1579245">
                  <a:moveTo>
                    <a:pt x="835842" y="969478"/>
                  </a:moveTo>
                  <a:lnTo>
                    <a:pt x="823816" y="969478"/>
                  </a:lnTo>
                  <a:lnTo>
                    <a:pt x="821110" y="944078"/>
                  </a:lnTo>
                  <a:lnTo>
                    <a:pt x="844111" y="944078"/>
                  </a:lnTo>
                  <a:lnTo>
                    <a:pt x="845464" y="956778"/>
                  </a:lnTo>
                  <a:lnTo>
                    <a:pt x="835842" y="969478"/>
                  </a:lnTo>
                  <a:close/>
                </a:path>
                <a:path w="2006600" h="1579245">
                  <a:moveTo>
                    <a:pt x="878442" y="969478"/>
                  </a:moveTo>
                  <a:lnTo>
                    <a:pt x="863522" y="969478"/>
                  </a:lnTo>
                  <a:lnTo>
                    <a:pt x="856287" y="956778"/>
                  </a:lnTo>
                  <a:lnTo>
                    <a:pt x="863522" y="956778"/>
                  </a:lnTo>
                  <a:lnTo>
                    <a:pt x="871772" y="944078"/>
                  </a:lnTo>
                  <a:lnTo>
                    <a:pt x="879795" y="944078"/>
                  </a:lnTo>
                  <a:lnTo>
                    <a:pt x="886354" y="956778"/>
                  </a:lnTo>
                  <a:lnTo>
                    <a:pt x="878442" y="969478"/>
                  </a:lnTo>
                  <a:close/>
                </a:path>
                <a:path w="2006600" h="1579245">
                  <a:moveTo>
                    <a:pt x="910087" y="956778"/>
                  </a:moveTo>
                  <a:lnTo>
                    <a:pt x="897178" y="956778"/>
                  </a:lnTo>
                  <a:lnTo>
                    <a:pt x="895204" y="944078"/>
                  </a:lnTo>
                  <a:lnTo>
                    <a:pt x="919276" y="944078"/>
                  </a:lnTo>
                  <a:lnTo>
                    <a:pt x="910087" y="956778"/>
                  </a:lnTo>
                  <a:close/>
                </a:path>
                <a:path w="2006600" h="1579245">
                  <a:moveTo>
                    <a:pt x="1042247" y="969478"/>
                  </a:moveTo>
                  <a:lnTo>
                    <a:pt x="1023456" y="969478"/>
                  </a:lnTo>
                  <a:lnTo>
                    <a:pt x="1021239" y="956778"/>
                  </a:lnTo>
                  <a:lnTo>
                    <a:pt x="1021953" y="956778"/>
                  </a:lnTo>
                  <a:lnTo>
                    <a:pt x="1025824" y="944078"/>
                  </a:lnTo>
                  <a:lnTo>
                    <a:pt x="1047509" y="944078"/>
                  </a:lnTo>
                  <a:lnTo>
                    <a:pt x="1046626" y="956778"/>
                  </a:lnTo>
                  <a:lnTo>
                    <a:pt x="1042247" y="969478"/>
                  </a:lnTo>
                  <a:close/>
                </a:path>
                <a:path w="2006600" h="1579245">
                  <a:moveTo>
                    <a:pt x="1089752" y="956778"/>
                  </a:moveTo>
                  <a:lnTo>
                    <a:pt x="1072765" y="956778"/>
                  </a:lnTo>
                  <a:lnTo>
                    <a:pt x="1081766" y="944078"/>
                  </a:lnTo>
                  <a:lnTo>
                    <a:pt x="1089752" y="956778"/>
                  </a:lnTo>
                  <a:close/>
                </a:path>
                <a:path w="2006600" h="1579245">
                  <a:moveTo>
                    <a:pt x="1914076" y="969478"/>
                  </a:moveTo>
                  <a:lnTo>
                    <a:pt x="1898103" y="969478"/>
                  </a:lnTo>
                  <a:lnTo>
                    <a:pt x="1890568" y="956778"/>
                  </a:lnTo>
                  <a:lnTo>
                    <a:pt x="1898610" y="944078"/>
                  </a:lnTo>
                  <a:lnTo>
                    <a:pt x="1908006" y="944078"/>
                  </a:lnTo>
                  <a:lnTo>
                    <a:pt x="1915598" y="956778"/>
                  </a:lnTo>
                  <a:lnTo>
                    <a:pt x="1918229" y="956778"/>
                  </a:lnTo>
                  <a:lnTo>
                    <a:pt x="1914076" y="969478"/>
                  </a:lnTo>
                  <a:close/>
                </a:path>
                <a:path w="2006600" h="1579245">
                  <a:moveTo>
                    <a:pt x="248197" y="982178"/>
                  </a:moveTo>
                  <a:lnTo>
                    <a:pt x="223693" y="982178"/>
                  </a:lnTo>
                  <a:lnTo>
                    <a:pt x="225403" y="969478"/>
                  </a:lnTo>
                  <a:lnTo>
                    <a:pt x="227451" y="969478"/>
                  </a:lnTo>
                  <a:lnTo>
                    <a:pt x="227921" y="956778"/>
                  </a:lnTo>
                  <a:lnTo>
                    <a:pt x="250151" y="956778"/>
                  </a:lnTo>
                  <a:lnTo>
                    <a:pt x="249907" y="969478"/>
                  </a:lnTo>
                  <a:lnTo>
                    <a:pt x="248197" y="982178"/>
                  </a:lnTo>
                  <a:close/>
                </a:path>
                <a:path w="2006600" h="1579245">
                  <a:moveTo>
                    <a:pt x="321107" y="982178"/>
                  </a:moveTo>
                  <a:lnTo>
                    <a:pt x="315094" y="982178"/>
                  </a:lnTo>
                  <a:lnTo>
                    <a:pt x="301508" y="969478"/>
                  </a:lnTo>
                  <a:lnTo>
                    <a:pt x="300211" y="956778"/>
                  </a:lnTo>
                  <a:lnTo>
                    <a:pt x="347566" y="956778"/>
                  </a:lnTo>
                  <a:lnTo>
                    <a:pt x="342248" y="969478"/>
                  </a:lnTo>
                  <a:lnTo>
                    <a:pt x="331161" y="969478"/>
                  </a:lnTo>
                  <a:lnTo>
                    <a:pt x="321107" y="982178"/>
                  </a:lnTo>
                  <a:close/>
                </a:path>
                <a:path w="2006600" h="1579245">
                  <a:moveTo>
                    <a:pt x="557278" y="982178"/>
                  </a:moveTo>
                  <a:lnTo>
                    <a:pt x="533977" y="982178"/>
                  </a:lnTo>
                  <a:lnTo>
                    <a:pt x="534597" y="956778"/>
                  </a:lnTo>
                  <a:lnTo>
                    <a:pt x="550720" y="956778"/>
                  </a:lnTo>
                  <a:lnTo>
                    <a:pt x="562840" y="969478"/>
                  </a:lnTo>
                  <a:lnTo>
                    <a:pt x="559214" y="969478"/>
                  </a:lnTo>
                  <a:lnTo>
                    <a:pt x="557278" y="982178"/>
                  </a:lnTo>
                  <a:close/>
                </a:path>
                <a:path w="2006600" h="1579245">
                  <a:moveTo>
                    <a:pt x="734519" y="982178"/>
                  </a:moveTo>
                  <a:lnTo>
                    <a:pt x="707159" y="982178"/>
                  </a:lnTo>
                  <a:lnTo>
                    <a:pt x="705956" y="969478"/>
                  </a:lnTo>
                  <a:lnTo>
                    <a:pt x="716780" y="969478"/>
                  </a:lnTo>
                  <a:lnTo>
                    <a:pt x="722793" y="956778"/>
                  </a:lnTo>
                  <a:lnTo>
                    <a:pt x="732038" y="969478"/>
                  </a:lnTo>
                  <a:lnTo>
                    <a:pt x="734519" y="982178"/>
                  </a:lnTo>
                  <a:close/>
                </a:path>
                <a:path w="2006600" h="1579245">
                  <a:moveTo>
                    <a:pt x="1085994" y="982178"/>
                  </a:moveTo>
                  <a:lnTo>
                    <a:pt x="1073779" y="969478"/>
                  </a:lnTo>
                  <a:lnTo>
                    <a:pt x="1066751" y="969478"/>
                  </a:lnTo>
                  <a:lnTo>
                    <a:pt x="1066037" y="956778"/>
                  </a:lnTo>
                  <a:lnTo>
                    <a:pt x="1092552" y="956778"/>
                  </a:lnTo>
                  <a:lnTo>
                    <a:pt x="1085994" y="982178"/>
                  </a:lnTo>
                  <a:close/>
                </a:path>
                <a:path w="2006600" h="1579245">
                  <a:moveTo>
                    <a:pt x="1248352" y="969478"/>
                  </a:moveTo>
                  <a:lnTo>
                    <a:pt x="1232717" y="969478"/>
                  </a:lnTo>
                  <a:lnTo>
                    <a:pt x="1239933" y="956778"/>
                  </a:lnTo>
                  <a:lnTo>
                    <a:pt x="1248352" y="969478"/>
                  </a:lnTo>
                  <a:close/>
                </a:path>
                <a:path w="2006600" h="1579245">
                  <a:moveTo>
                    <a:pt x="20595" y="994878"/>
                  </a:moveTo>
                  <a:lnTo>
                    <a:pt x="1202" y="994878"/>
                  </a:lnTo>
                  <a:lnTo>
                    <a:pt x="1202" y="982178"/>
                  </a:lnTo>
                  <a:lnTo>
                    <a:pt x="3607" y="969478"/>
                  </a:lnTo>
                  <a:lnTo>
                    <a:pt x="20144" y="969478"/>
                  </a:lnTo>
                  <a:lnTo>
                    <a:pt x="23752" y="982178"/>
                  </a:lnTo>
                  <a:lnTo>
                    <a:pt x="20595" y="994878"/>
                  </a:lnTo>
                  <a:close/>
                </a:path>
                <a:path w="2006600" h="1579245">
                  <a:moveTo>
                    <a:pt x="161155" y="1020278"/>
                  </a:moveTo>
                  <a:lnTo>
                    <a:pt x="149880" y="1007578"/>
                  </a:lnTo>
                  <a:lnTo>
                    <a:pt x="144919" y="1007578"/>
                  </a:lnTo>
                  <a:lnTo>
                    <a:pt x="143566" y="994878"/>
                  </a:lnTo>
                  <a:lnTo>
                    <a:pt x="125864" y="994878"/>
                  </a:lnTo>
                  <a:lnTo>
                    <a:pt x="121467" y="982178"/>
                  </a:lnTo>
                  <a:lnTo>
                    <a:pt x="130506" y="969478"/>
                  </a:lnTo>
                  <a:lnTo>
                    <a:pt x="147681" y="969478"/>
                  </a:lnTo>
                  <a:lnTo>
                    <a:pt x="147926" y="982178"/>
                  </a:lnTo>
                  <a:lnTo>
                    <a:pt x="161493" y="982178"/>
                  </a:lnTo>
                  <a:lnTo>
                    <a:pt x="168972" y="994878"/>
                  </a:lnTo>
                  <a:lnTo>
                    <a:pt x="169235" y="1007578"/>
                  </a:lnTo>
                  <a:lnTo>
                    <a:pt x="161155" y="1020278"/>
                  </a:lnTo>
                  <a:close/>
                </a:path>
                <a:path w="2006600" h="1579245">
                  <a:moveTo>
                    <a:pt x="436881" y="994878"/>
                  </a:moveTo>
                  <a:lnTo>
                    <a:pt x="409051" y="994878"/>
                  </a:lnTo>
                  <a:lnTo>
                    <a:pt x="411851" y="982178"/>
                  </a:lnTo>
                  <a:lnTo>
                    <a:pt x="419725" y="969478"/>
                  </a:lnTo>
                  <a:lnTo>
                    <a:pt x="436562" y="982178"/>
                  </a:lnTo>
                  <a:lnTo>
                    <a:pt x="436881" y="994878"/>
                  </a:lnTo>
                  <a:close/>
                </a:path>
                <a:path w="2006600" h="1579245">
                  <a:moveTo>
                    <a:pt x="470988" y="982178"/>
                  </a:moveTo>
                  <a:lnTo>
                    <a:pt x="446183" y="982178"/>
                  </a:lnTo>
                  <a:lnTo>
                    <a:pt x="454602" y="969478"/>
                  </a:lnTo>
                  <a:lnTo>
                    <a:pt x="465106" y="969478"/>
                  </a:lnTo>
                  <a:lnTo>
                    <a:pt x="470988" y="982178"/>
                  </a:lnTo>
                  <a:close/>
                </a:path>
                <a:path w="2006600" h="1579245">
                  <a:moveTo>
                    <a:pt x="523153" y="994878"/>
                  </a:moveTo>
                  <a:lnTo>
                    <a:pt x="497315" y="994878"/>
                  </a:lnTo>
                  <a:lnTo>
                    <a:pt x="492335" y="982178"/>
                  </a:lnTo>
                  <a:lnTo>
                    <a:pt x="492542" y="969478"/>
                  </a:lnTo>
                  <a:lnTo>
                    <a:pt x="518042" y="969478"/>
                  </a:lnTo>
                  <a:lnTo>
                    <a:pt x="518793" y="982178"/>
                  </a:lnTo>
                  <a:lnTo>
                    <a:pt x="523153" y="994878"/>
                  </a:lnTo>
                  <a:close/>
                </a:path>
                <a:path w="2006600" h="1579245">
                  <a:moveTo>
                    <a:pt x="1120570" y="994878"/>
                  </a:moveTo>
                  <a:lnTo>
                    <a:pt x="1112565" y="994878"/>
                  </a:lnTo>
                  <a:lnTo>
                    <a:pt x="1101628" y="982178"/>
                  </a:lnTo>
                  <a:lnTo>
                    <a:pt x="1102060" y="982178"/>
                  </a:lnTo>
                  <a:lnTo>
                    <a:pt x="1104184" y="969478"/>
                  </a:lnTo>
                  <a:lnTo>
                    <a:pt x="1130492" y="969478"/>
                  </a:lnTo>
                  <a:lnTo>
                    <a:pt x="1126320" y="982178"/>
                  </a:lnTo>
                  <a:lnTo>
                    <a:pt x="1120570" y="994878"/>
                  </a:lnTo>
                  <a:close/>
                </a:path>
                <a:path w="2006600" h="1579245">
                  <a:moveTo>
                    <a:pt x="1195435" y="994878"/>
                  </a:moveTo>
                  <a:lnTo>
                    <a:pt x="1170179" y="994878"/>
                  </a:lnTo>
                  <a:lnTo>
                    <a:pt x="1172773" y="982178"/>
                  </a:lnTo>
                  <a:lnTo>
                    <a:pt x="1181003" y="969478"/>
                  </a:lnTo>
                  <a:lnTo>
                    <a:pt x="1195435" y="982178"/>
                  </a:lnTo>
                  <a:lnTo>
                    <a:pt x="1197126" y="982178"/>
                  </a:lnTo>
                  <a:lnTo>
                    <a:pt x="1195435" y="994878"/>
                  </a:lnTo>
                  <a:close/>
                </a:path>
                <a:path w="2006600" h="1579245">
                  <a:moveTo>
                    <a:pt x="1253162" y="982178"/>
                  </a:moveTo>
                  <a:lnTo>
                    <a:pt x="1223547" y="982178"/>
                  </a:lnTo>
                  <a:lnTo>
                    <a:pt x="1223904" y="969478"/>
                  </a:lnTo>
                  <a:lnTo>
                    <a:pt x="1250757" y="969478"/>
                  </a:lnTo>
                  <a:lnTo>
                    <a:pt x="1253162" y="982178"/>
                  </a:lnTo>
                  <a:close/>
                </a:path>
                <a:path w="2006600" h="1579245">
                  <a:moveTo>
                    <a:pt x="98617" y="994878"/>
                  </a:moveTo>
                  <a:lnTo>
                    <a:pt x="47053" y="994878"/>
                  </a:lnTo>
                  <a:lnTo>
                    <a:pt x="50511" y="982178"/>
                  </a:lnTo>
                  <a:lnTo>
                    <a:pt x="93806" y="982178"/>
                  </a:lnTo>
                  <a:lnTo>
                    <a:pt x="98617" y="994878"/>
                  </a:lnTo>
                  <a:close/>
                </a:path>
                <a:path w="2006600" h="1579245">
                  <a:moveTo>
                    <a:pt x="191221" y="1007578"/>
                  </a:moveTo>
                  <a:lnTo>
                    <a:pt x="181600" y="1007578"/>
                  </a:lnTo>
                  <a:lnTo>
                    <a:pt x="176789" y="994878"/>
                  </a:lnTo>
                  <a:lnTo>
                    <a:pt x="177992" y="982178"/>
                  </a:lnTo>
                  <a:lnTo>
                    <a:pt x="201368" y="982178"/>
                  </a:lnTo>
                  <a:lnTo>
                    <a:pt x="203849" y="994878"/>
                  </a:lnTo>
                  <a:lnTo>
                    <a:pt x="200015" y="994878"/>
                  </a:lnTo>
                  <a:lnTo>
                    <a:pt x="191221" y="1007578"/>
                  </a:lnTo>
                  <a:close/>
                </a:path>
                <a:path w="2006600" h="1579245">
                  <a:moveTo>
                    <a:pt x="248328" y="1020278"/>
                  </a:moveTo>
                  <a:lnTo>
                    <a:pt x="240530" y="1007578"/>
                  </a:lnTo>
                  <a:lnTo>
                    <a:pt x="238519" y="994878"/>
                  </a:lnTo>
                  <a:lnTo>
                    <a:pt x="241582" y="994878"/>
                  </a:lnTo>
                  <a:lnTo>
                    <a:pt x="249832" y="982178"/>
                  </a:lnTo>
                  <a:lnTo>
                    <a:pt x="263380" y="994878"/>
                  </a:lnTo>
                  <a:lnTo>
                    <a:pt x="263023" y="1007578"/>
                  </a:lnTo>
                  <a:lnTo>
                    <a:pt x="256916" y="1007578"/>
                  </a:lnTo>
                  <a:lnTo>
                    <a:pt x="248328" y="1020278"/>
                  </a:lnTo>
                  <a:close/>
                </a:path>
                <a:path w="2006600" h="1579245">
                  <a:moveTo>
                    <a:pt x="396273" y="1007578"/>
                  </a:moveTo>
                  <a:lnTo>
                    <a:pt x="386614" y="1007578"/>
                  </a:lnTo>
                  <a:lnTo>
                    <a:pt x="374024" y="994878"/>
                  </a:lnTo>
                  <a:lnTo>
                    <a:pt x="375227" y="994878"/>
                  </a:lnTo>
                  <a:lnTo>
                    <a:pt x="383645" y="982178"/>
                  </a:lnTo>
                  <a:lnTo>
                    <a:pt x="400482" y="982178"/>
                  </a:lnTo>
                  <a:lnTo>
                    <a:pt x="401422" y="994878"/>
                  </a:lnTo>
                  <a:lnTo>
                    <a:pt x="396273" y="1007578"/>
                  </a:lnTo>
                  <a:close/>
                </a:path>
                <a:path w="2006600" h="1579245">
                  <a:moveTo>
                    <a:pt x="466628" y="994878"/>
                  </a:moveTo>
                  <a:lnTo>
                    <a:pt x="444981" y="994878"/>
                  </a:lnTo>
                  <a:lnTo>
                    <a:pt x="444981" y="982178"/>
                  </a:lnTo>
                  <a:lnTo>
                    <a:pt x="471683" y="982178"/>
                  </a:lnTo>
                  <a:lnTo>
                    <a:pt x="466628" y="994878"/>
                  </a:lnTo>
                  <a:close/>
                </a:path>
                <a:path w="2006600" h="1579245">
                  <a:moveTo>
                    <a:pt x="669876" y="1007578"/>
                  </a:moveTo>
                  <a:lnTo>
                    <a:pt x="647026" y="1007578"/>
                  </a:lnTo>
                  <a:lnTo>
                    <a:pt x="643418" y="994878"/>
                  </a:lnTo>
                  <a:lnTo>
                    <a:pt x="650634" y="982178"/>
                  </a:lnTo>
                  <a:lnTo>
                    <a:pt x="666569" y="982178"/>
                  </a:lnTo>
                  <a:lnTo>
                    <a:pt x="671267" y="994878"/>
                  </a:lnTo>
                  <a:lnTo>
                    <a:pt x="669876" y="1007578"/>
                  </a:lnTo>
                  <a:close/>
                </a:path>
                <a:path w="2006600" h="1579245">
                  <a:moveTo>
                    <a:pt x="719185" y="994878"/>
                  </a:moveTo>
                  <a:lnTo>
                    <a:pt x="704753" y="982178"/>
                  </a:lnTo>
                  <a:lnTo>
                    <a:pt x="730234" y="982178"/>
                  </a:lnTo>
                  <a:lnTo>
                    <a:pt x="719185" y="994878"/>
                  </a:lnTo>
                  <a:close/>
                </a:path>
                <a:path w="2006600" h="1579245">
                  <a:moveTo>
                    <a:pt x="809384" y="1007578"/>
                  </a:moveTo>
                  <a:lnTo>
                    <a:pt x="792397" y="1007578"/>
                  </a:lnTo>
                  <a:lnTo>
                    <a:pt x="787229" y="994878"/>
                  </a:lnTo>
                  <a:lnTo>
                    <a:pt x="788939" y="982178"/>
                  </a:lnTo>
                  <a:lnTo>
                    <a:pt x="816600" y="982178"/>
                  </a:lnTo>
                  <a:lnTo>
                    <a:pt x="809384" y="1007578"/>
                  </a:lnTo>
                  <a:close/>
                </a:path>
                <a:path w="2006600" h="1579245">
                  <a:moveTo>
                    <a:pt x="964676" y="1007578"/>
                  </a:moveTo>
                  <a:lnTo>
                    <a:pt x="956728" y="1007578"/>
                  </a:lnTo>
                  <a:lnTo>
                    <a:pt x="945284" y="994878"/>
                  </a:lnTo>
                  <a:lnTo>
                    <a:pt x="945565" y="994878"/>
                  </a:lnTo>
                  <a:lnTo>
                    <a:pt x="945735" y="982178"/>
                  </a:lnTo>
                  <a:lnTo>
                    <a:pt x="974147" y="982178"/>
                  </a:lnTo>
                  <a:lnTo>
                    <a:pt x="970145" y="994878"/>
                  </a:lnTo>
                  <a:lnTo>
                    <a:pt x="964676" y="1007578"/>
                  </a:lnTo>
                  <a:close/>
                </a:path>
                <a:path w="2006600" h="1579245">
                  <a:moveTo>
                    <a:pt x="1021051" y="1020278"/>
                  </a:moveTo>
                  <a:lnTo>
                    <a:pt x="1004984" y="1007578"/>
                  </a:lnTo>
                  <a:lnTo>
                    <a:pt x="1004364" y="994878"/>
                  </a:lnTo>
                  <a:lnTo>
                    <a:pt x="1014793" y="982178"/>
                  </a:lnTo>
                  <a:lnTo>
                    <a:pt x="1031874" y="994878"/>
                  </a:lnTo>
                  <a:lnTo>
                    <a:pt x="1021051" y="1020278"/>
                  </a:lnTo>
                  <a:close/>
                </a:path>
                <a:path w="2006600" h="1579245">
                  <a:moveTo>
                    <a:pt x="1242338" y="994878"/>
                  </a:moveTo>
                  <a:lnTo>
                    <a:pt x="1230180" y="982178"/>
                  </a:lnTo>
                  <a:lnTo>
                    <a:pt x="1245946" y="982178"/>
                  </a:lnTo>
                  <a:lnTo>
                    <a:pt x="1242338" y="994878"/>
                  </a:lnTo>
                  <a:close/>
                </a:path>
                <a:path w="2006600" h="1579245">
                  <a:moveTo>
                    <a:pt x="1328929" y="1007578"/>
                  </a:moveTo>
                  <a:lnTo>
                    <a:pt x="1315099" y="1007578"/>
                  </a:lnTo>
                  <a:lnTo>
                    <a:pt x="1309386" y="994878"/>
                  </a:lnTo>
                  <a:lnTo>
                    <a:pt x="1311341" y="982178"/>
                  </a:lnTo>
                  <a:lnTo>
                    <a:pt x="1336446" y="982178"/>
                  </a:lnTo>
                  <a:lnTo>
                    <a:pt x="1335732" y="994878"/>
                  </a:lnTo>
                  <a:lnTo>
                    <a:pt x="1328929" y="1007578"/>
                  </a:lnTo>
                  <a:close/>
                </a:path>
                <a:path w="2006600" h="1579245">
                  <a:moveTo>
                    <a:pt x="1440024" y="1007578"/>
                  </a:moveTo>
                  <a:lnTo>
                    <a:pt x="1413115" y="1007578"/>
                  </a:lnTo>
                  <a:lnTo>
                    <a:pt x="1415520" y="994878"/>
                  </a:lnTo>
                  <a:lnTo>
                    <a:pt x="1419128" y="982178"/>
                  </a:lnTo>
                  <a:lnTo>
                    <a:pt x="1426344" y="982178"/>
                  </a:lnTo>
                  <a:lnTo>
                    <a:pt x="1440006" y="994878"/>
                  </a:lnTo>
                  <a:lnTo>
                    <a:pt x="1440024" y="1007578"/>
                  </a:lnTo>
                  <a:close/>
                </a:path>
                <a:path w="2006600" h="1579245">
                  <a:moveTo>
                    <a:pt x="116657" y="1020278"/>
                  </a:moveTo>
                  <a:lnTo>
                    <a:pt x="92303" y="1020278"/>
                  </a:lnTo>
                  <a:lnTo>
                    <a:pt x="90912" y="1007578"/>
                  </a:lnTo>
                  <a:lnTo>
                    <a:pt x="50511" y="1007578"/>
                  </a:lnTo>
                  <a:lnTo>
                    <a:pt x="45400" y="994878"/>
                  </a:lnTo>
                  <a:lnTo>
                    <a:pt x="110437" y="994878"/>
                  </a:lnTo>
                  <a:lnTo>
                    <a:pt x="116657" y="1007578"/>
                  </a:lnTo>
                  <a:lnTo>
                    <a:pt x="116657" y="1020278"/>
                  </a:lnTo>
                  <a:close/>
                </a:path>
                <a:path w="2006600" h="1579245">
                  <a:moveTo>
                    <a:pt x="301865" y="1020278"/>
                  </a:moveTo>
                  <a:lnTo>
                    <a:pt x="281270" y="1020278"/>
                  </a:lnTo>
                  <a:lnTo>
                    <a:pt x="278094" y="1007578"/>
                  </a:lnTo>
                  <a:lnTo>
                    <a:pt x="280217" y="994878"/>
                  </a:lnTo>
                  <a:lnTo>
                    <a:pt x="306676" y="994878"/>
                  </a:lnTo>
                  <a:lnTo>
                    <a:pt x="305473" y="1007578"/>
                  </a:lnTo>
                  <a:lnTo>
                    <a:pt x="301865" y="1020278"/>
                  </a:lnTo>
                  <a:close/>
                </a:path>
                <a:path w="2006600" h="1579245">
                  <a:moveTo>
                    <a:pt x="349971" y="1020278"/>
                  </a:moveTo>
                  <a:lnTo>
                    <a:pt x="337137" y="1020278"/>
                  </a:lnTo>
                  <a:lnTo>
                    <a:pt x="331180" y="1007578"/>
                  </a:lnTo>
                  <a:lnTo>
                    <a:pt x="332213" y="1007578"/>
                  </a:lnTo>
                  <a:lnTo>
                    <a:pt x="340350" y="994878"/>
                  </a:lnTo>
                  <a:lnTo>
                    <a:pt x="357337" y="994878"/>
                  </a:lnTo>
                  <a:lnTo>
                    <a:pt x="358784" y="1007578"/>
                  </a:lnTo>
                  <a:lnTo>
                    <a:pt x="349971" y="1020278"/>
                  </a:lnTo>
                  <a:close/>
                </a:path>
                <a:path w="2006600" h="1579245">
                  <a:moveTo>
                    <a:pt x="424535" y="1007578"/>
                  </a:moveTo>
                  <a:lnTo>
                    <a:pt x="412791" y="994878"/>
                  </a:lnTo>
                  <a:lnTo>
                    <a:pt x="431657" y="994878"/>
                  </a:lnTo>
                  <a:lnTo>
                    <a:pt x="424535" y="1007578"/>
                  </a:lnTo>
                  <a:close/>
                </a:path>
                <a:path w="2006600" h="1579245">
                  <a:moveTo>
                    <a:pt x="519545" y="1020278"/>
                  </a:moveTo>
                  <a:lnTo>
                    <a:pt x="505113" y="1007578"/>
                  </a:lnTo>
                  <a:lnTo>
                    <a:pt x="503910" y="1007578"/>
                  </a:lnTo>
                  <a:lnTo>
                    <a:pt x="502708" y="994878"/>
                  </a:lnTo>
                  <a:lnTo>
                    <a:pt x="528565" y="994878"/>
                  </a:lnTo>
                  <a:lnTo>
                    <a:pt x="527964" y="1007578"/>
                  </a:lnTo>
                  <a:lnTo>
                    <a:pt x="519545" y="1020278"/>
                  </a:lnTo>
                  <a:close/>
                </a:path>
                <a:path w="2006600" h="1579245">
                  <a:moveTo>
                    <a:pt x="565246" y="1007578"/>
                  </a:moveTo>
                  <a:lnTo>
                    <a:pt x="542395" y="1007578"/>
                  </a:lnTo>
                  <a:lnTo>
                    <a:pt x="546003" y="994878"/>
                  </a:lnTo>
                  <a:lnTo>
                    <a:pt x="558969" y="994878"/>
                  </a:lnTo>
                  <a:lnTo>
                    <a:pt x="565246" y="1007578"/>
                  </a:lnTo>
                  <a:close/>
                </a:path>
                <a:path w="2006600" h="1579245">
                  <a:moveTo>
                    <a:pt x="640054" y="1007578"/>
                  </a:moveTo>
                  <a:lnTo>
                    <a:pt x="617448" y="1007578"/>
                  </a:lnTo>
                  <a:lnTo>
                    <a:pt x="622973" y="994878"/>
                  </a:lnTo>
                  <a:lnTo>
                    <a:pt x="635150" y="994878"/>
                  </a:lnTo>
                  <a:lnTo>
                    <a:pt x="640054" y="1007578"/>
                  </a:lnTo>
                  <a:close/>
                </a:path>
                <a:path w="2006600" h="1579245">
                  <a:moveTo>
                    <a:pt x="717550" y="1007578"/>
                  </a:moveTo>
                  <a:lnTo>
                    <a:pt x="692614" y="1007578"/>
                  </a:lnTo>
                  <a:lnTo>
                    <a:pt x="701145" y="994878"/>
                  </a:lnTo>
                  <a:lnTo>
                    <a:pt x="713923" y="994878"/>
                  </a:lnTo>
                  <a:lnTo>
                    <a:pt x="717550" y="1007578"/>
                  </a:lnTo>
                  <a:close/>
                </a:path>
                <a:path w="2006600" h="1579245">
                  <a:moveTo>
                    <a:pt x="768494" y="1020278"/>
                  </a:moveTo>
                  <a:lnTo>
                    <a:pt x="757369" y="1020278"/>
                  </a:lnTo>
                  <a:lnTo>
                    <a:pt x="754964" y="1007578"/>
                  </a:lnTo>
                  <a:lnTo>
                    <a:pt x="751657" y="1007578"/>
                  </a:lnTo>
                  <a:lnTo>
                    <a:pt x="756674" y="994878"/>
                  </a:lnTo>
                  <a:lnTo>
                    <a:pt x="780520" y="994878"/>
                  </a:lnTo>
                  <a:lnTo>
                    <a:pt x="779318" y="1007578"/>
                  </a:lnTo>
                  <a:lnTo>
                    <a:pt x="768494" y="1020278"/>
                  </a:lnTo>
                  <a:close/>
                </a:path>
                <a:path w="2006600" h="1579245">
                  <a:moveTo>
                    <a:pt x="917134" y="1007578"/>
                  </a:moveTo>
                  <a:lnTo>
                    <a:pt x="888759" y="1007578"/>
                  </a:lnTo>
                  <a:lnTo>
                    <a:pt x="893945" y="994878"/>
                  </a:lnTo>
                  <a:lnTo>
                    <a:pt x="917623" y="994878"/>
                  </a:lnTo>
                  <a:lnTo>
                    <a:pt x="917134" y="1007578"/>
                  </a:lnTo>
                  <a:close/>
                </a:path>
                <a:path w="2006600" h="1579245">
                  <a:moveTo>
                    <a:pt x="1073967" y="1020278"/>
                  </a:moveTo>
                  <a:lnTo>
                    <a:pt x="1046908" y="1020278"/>
                  </a:lnTo>
                  <a:lnTo>
                    <a:pt x="1049163" y="1007578"/>
                  </a:lnTo>
                  <a:lnTo>
                    <a:pt x="1059535" y="994878"/>
                  </a:lnTo>
                  <a:lnTo>
                    <a:pt x="1071562" y="1007578"/>
                  </a:lnTo>
                  <a:lnTo>
                    <a:pt x="1073967" y="1020278"/>
                  </a:lnTo>
                  <a:close/>
                </a:path>
                <a:path w="2006600" h="1579245">
                  <a:moveTo>
                    <a:pt x="1184611" y="1007578"/>
                  </a:moveTo>
                  <a:lnTo>
                    <a:pt x="1173900" y="994878"/>
                  </a:lnTo>
                  <a:lnTo>
                    <a:pt x="1191038" y="994878"/>
                  </a:lnTo>
                  <a:lnTo>
                    <a:pt x="1184611" y="1007578"/>
                  </a:lnTo>
                  <a:close/>
                </a:path>
                <a:path w="2006600" h="1579245">
                  <a:moveTo>
                    <a:pt x="1492828" y="1020278"/>
                  </a:moveTo>
                  <a:lnTo>
                    <a:pt x="1476855" y="1007578"/>
                  </a:lnTo>
                  <a:lnTo>
                    <a:pt x="1480313" y="994878"/>
                  </a:lnTo>
                  <a:lnTo>
                    <a:pt x="1504930" y="994878"/>
                  </a:lnTo>
                  <a:lnTo>
                    <a:pt x="1503614" y="1007578"/>
                  </a:lnTo>
                  <a:lnTo>
                    <a:pt x="1492828" y="1020278"/>
                  </a:lnTo>
                  <a:close/>
                </a:path>
                <a:path w="2006600" h="1579245">
                  <a:moveTo>
                    <a:pt x="11237" y="1032978"/>
                  </a:moveTo>
                  <a:lnTo>
                    <a:pt x="2217" y="1032978"/>
                  </a:lnTo>
                  <a:lnTo>
                    <a:pt x="1390" y="1020278"/>
                  </a:lnTo>
                  <a:lnTo>
                    <a:pt x="1202" y="1007578"/>
                  </a:lnTo>
                  <a:lnTo>
                    <a:pt x="4810" y="1007578"/>
                  </a:lnTo>
                  <a:lnTo>
                    <a:pt x="13567" y="1020278"/>
                  </a:lnTo>
                  <a:lnTo>
                    <a:pt x="15333" y="1020278"/>
                  </a:lnTo>
                  <a:lnTo>
                    <a:pt x="11237" y="1032978"/>
                  </a:lnTo>
                  <a:close/>
                </a:path>
                <a:path w="2006600" h="1579245">
                  <a:moveTo>
                    <a:pt x="224388" y="1032978"/>
                  </a:moveTo>
                  <a:lnTo>
                    <a:pt x="207588" y="1032978"/>
                  </a:lnTo>
                  <a:lnTo>
                    <a:pt x="203248" y="1020278"/>
                  </a:lnTo>
                  <a:lnTo>
                    <a:pt x="205052" y="1020278"/>
                  </a:lnTo>
                  <a:lnTo>
                    <a:pt x="212267" y="1007578"/>
                  </a:lnTo>
                  <a:lnTo>
                    <a:pt x="222189" y="1007578"/>
                  </a:lnTo>
                  <a:lnTo>
                    <a:pt x="232111" y="1020278"/>
                  </a:lnTo>
                  <a:lnTo>
                    <a:pt x="224388" y="1032978"/>
                  </a:lnTo>
                  <a:close/>
                </a:path>
                <a:path w="2006600" h="1579245">
                  <a:moveTo>
                    <a:pt x="436412" y="1032978"/>
                  </a:moveTo>
                  <a:lnTo>
                    <a:pt x="419274" y="1032978"/>
                  </a:lnTo>
                  <a:lnTo>
                    <a:pt x="416117" y="1020278"/>
                  </a:lnTo>
                  <a:lnTo>
                    <a:pt x="419950" y="1007578"/>
                  </a:lnTo>
                  <a:lnTo>
                    <a:pt x="437088" y="1007578"/>
                  </a:lnTo>
                  <a:lnTo>
                    <a:pt x="444981" y="1020278"/>
                  </a:lnTo>
                  <a:lnTo>
                    <a:pt x="436412" y="1032978"/>
                  </a:lnTo>
                  <a:close/>
                </a:path>
                <a:path w="2006600" h="1579245">
                  <a:moveTo>
                    <a:pt x="564043" y="1020278"/>
                  </a:moveTo>
                  <a:lnTo>
                    <a:pt x="543748" y="1020278"/>
                  </a:lnTo>
                  <a:lnTo>
                    <a:pt x="538787" y="1007578"/>
                  </a:lnTo>
                  <a:lnTo>
                    <a:pt x="567914" y="1007578"/>
                  </a:lnTo>
                  <a:lnTo>
                    <a:pt x="564043" y="1020278"/>
                  </a:lnTo>
                  <a:close/>
                </a:path>
                <a:path w="2006600" h="1579245">
                  <a:moveTo>
                    <a:pt x="637574" y="1020278"/>
                  </a:moveTo>
                  <a:lnTo>
                    <a:pt x="615757" y="1020278"/>
                  </a:lnTo>
                  <a:lnTo>
                    <a:pt x="614517" y="1007578"/>
                  </a:lnTo>
                  <a:lnTo>
                    <a:pt x="641013" y="1007578"/>
                  </a:lnTo>
                  <a:lnTo>
                    <a:pt x="637574" y="1020278"/>
                  </a:lnTo>
                  <a:close/>
                </a:path>
                <a:path w="2006600" h="1579245">
                  <a:moveTo>
                    <a:pt x="716780" y="1020278"/>
                  </a:moveTo>
                  <a:lnTo>
                    <a:pt x="695395" y="1020278"/>
                  </a:lnTo>
                  <a:lnTo>
                    <a:pt x="690622" y="1007578"/>
                  </a:lnTo>
                  <a:lnTo>
                    <a:pt x="720388" y="1007578"/>
                  </a:lnTo>
                  <a:lnTo>
                    <a:pt x="716780" y="1020278"/>
                  </a:lnTo>
                  <a:close/>
                </a:path>
                <a:path w="2006600" h="1579245">
                  <a:moveTo>
                    <a:pt x="869516" y="1020278"/>
                  </a:moveTo>
                  <a:lnTo>
                    <a:pt x="842307" y="1020278"/>
                  </a:lnTo>
                  <a:lnTo>
                    <a:pt x="844919" y="1007578"/>
                  </a:lnTo>
                  <a:lnTo>
                    <a:pt x="868051" y="1007578"/>
                  </a:lnTo>
                  <a:lnTo>
                    <a:pt x="869516" y="1020278"/>
                  </a:lnTo>
                  <a:close/>
                </a:path>
                <a:path w="2006600" h="1579245">
                  <a:moveTo>
                    <a:pt x="908001" y="1020278"/>
                  </a:moveTo>
                  <a:lnTo>
                    <a:pt x="899583" y="1020278"/>
                  </a:lnTo>
                  <a:lnTo>
                    <a:pt x="894772" y="1007578"/>
                  </a:lnTo>
                  <a:lnTo>
                    <a:pt x="912549" y="1007578"/>
                  </a:lnTo>
                  <a:lnTo>
                    <a:pt x="908001" y="1020278"/>
                  </a:lnTo>
                  <a:close/>
                </a:path>
                <a:path w="2006600" h="1579245">
                  <a:moveTo>
                    <a:pt x="1274960" y="1032978"/>
                  </a:moveTo>
                  <a:lnTo>
                    <a:pt x="1267049" y="1032978"/>
                  </a:lnTo>
                  <a:lnTo>
                    <a:pt x="1256770" y="1020278"/>
                  </a:lnTo>
                  <a:lnTo>
                    <a:pt x="1261130" y="1007578"/>
                  </a:lnTo>
                  <a:lnTo>
                    <a:pt x="1277065" y="1007578"/>
                  </a:lnTo>
                  <a:lnTo>
                    <a:pt x="1286837" y="1020278"/>
                  </a:lnTo>
                  <a:lnTo>
                    <a:pt x="1281293" y="1020278"/>
                  </a:lnTo>
                  <a:lnTo>
                    <a:pt x="1274960" y="1032978"/>
                  </a:lnTo>
                  <a:close/>
                </a:path>
                <a:path w="2006600" h="1579245">
                  <a:moveTo>
                    <a:pt x="1402291" y="1032978"/>
                  </a:moveTo>
                  <a:lnTo>
                    <a:pt x="1378952" y="1032978"/>
                  </a:lnTo>
                  <a:lnTo>
                    <a:pt x="1376133" y="1020278"/>
                  </a:lnTo>
                  <a:lnTo>
                    <a:pt x="1380982" y="1020278"/>
                  </a:lnTo>
                  <a:lnTo>
                    <a:pt x="1391467" y="1007578"/>
                  </a:lnTo>
                  <a:lnTo>
                    <a:pt x="1404696" y="1020278"/>
                  </a:lnTo>
                  <a:lnTo>
                    <a:pt x="1402291" y="1032978"/>
                  </a:lnTo>
                  <a:close/>
                </a:path>
                <a:path w="2006600" h="1579245">
                  <a:moveTo>
                    <a:pt x="1648835" y="1045678"/>
                  </a:moveTo>
                  <a:lnTo>
                    <a:pt x="1638011" y="1045678"/>
                  </a:lnTo>
                  <a:lnTo>
                    <a:pt x="1628390" y="1032978"/>
                  </a:lnTo>
                  <a:lnTo>
                    <a:pt x="1629592" y="1020278"/>
                  </a:lnTo>
                  <a:lnTo>
                    <a:pt x="1630795" y="1020278"/>
                  </a:lnTo>
                  <a:lnTo>
                    <a:pt x="1640416" y="1007578"/>
                  </a:lnTo>
                  <a:lnTo>
                    <a:pt x="1648835" y="1007578"/>
                  </a:lnTo>
                  <a:lnTo>
                    <a:pt x="1654848" y="1020278"/>
                  </a:lnTo>
                  <a:lnTo>
                    <a:pt x="1658456" y="1032978"/>
                  </a:lnTo>
                  <a:lnTo>
                    <a:pt x="1648835" y="1045678"/>
                  </a:lnTo>
                  <a:close/>
                </a:path>
                <a:path w="2006600" h="1579245">
                  <a:moveTo>
                    <a:pt x="1689725" y="1032978"/>
                  </a:moveTo>
                  <a:lnTo>
                    <a:pt x="1675293" y="1032978"/>
                  </a:lnTo>
                  <a:lnTo>
                    <a:pt x="1687526" y="1007578"/>
                  </a:lnTo>
                  <a:lnTo>
                    <a:pt x="1700098" y="1007578"/>
                  </a:lnTo>
                  <a:lnTo>
                    <a:pt x="1703875" y="1020278"/>
                  </a:lnTo>
                  <a:lnTo>
                    <a:pt x="1689725" y="1032978"/>
                  </a:lnTo>
                  <a:close/>
                </a:path>
                <a:path w="2006600" h="1579245">
                  <a:moveTo>
                    <a:pt x="39687" y="1045678"/>
                  </a:moveTo>
                  <a:lnTo>
                    <a:pt x="25255" y="1045678"/>
                  </a:lnTo>
                  <a:lnTo>
                    <a:pt x="32584" y="1020278"/>
                  </a:lnTo>
                  <a:lnTo>
                    <a:pt x="45099" y="1020278"/>
                  </a:lnTo>
                  <a:lnTo>
                    <a:pt x="51300" y="1032978"/>
                  </a:lnTo>
                  <a:lnTo>
                    <a:pt x="39687" y="1045678"/>
                  </a:lnTo>
                  <a:close/>
                </a:path>
                <a:path w="2006600" h="1579245">
                  <a:moveTo>
                    <a:pt x="202552" y="1058378"/>
                  </a:moveTo>
                  <a:lnTo>
                    <a:pt x="174384" y="1058378"/>
                  </a:lnTo>
                  <a:lnTo>
                    <a:pt x="163560" y="1045678"/>
                  </a:lnTo>
                  <a:lnTo>
                    <a:pt x="131239" y="1045678"/>
                  </a:lnTo>
                  <a:lnTo>
                    <a:pt x="132009" y="1032978"/>
                  </a:lnTo>
                  <a:lnTo>
                    <a:pt x="141912" y="1020278"/>
                  </a:lnTo>
                  <a:lnTo>
                    <a:pt x="157547" y="1032978"/>
                  </a:lnTo>
                  <a:lnTo>
                    <a:pt x="189323" y="1032978"/>
                  </a:lnTo>
                  <a:lnTo>
                    <a:pt x="200842" y="1045678"/>
                  </a:lnTo>
                  <a:lnTo>
                    <a:pt x="202552" y="1058378"/>
                  </a:lnTo>
                  <a:close/>
                </a:path>
                <a:path w="2006600" h="1579245">
                  <a:moveTo>
                    <a:pt x="180848" y="1032978"/>
                  </a:moveTo>
                  <a:lnTo>
                    <a:pt x="157547" y="1032978"/>
                  </a:lnTo>
                  <a:lnTo>
                    <a:pt x="167168" y="1020278"/>
                  </a:lnTo>
                  <a:lnTo>
                    <a:pt x="173952" y="1020278"/>
                  </a:lnTo>
                  <a:lnTo>
                    <a:pt x="180848" y="1032978"/>
                  </a:lnTo>
                  <a:close/>
                </a:path>
                <a:path w="2006600" h="1579245">
                  <a:moveTo>
                    <a:pt x="393116" y="1045678"/>
                  </a:moveTo>
                  <a:lnTo>
                    <a:pt x="366057" y="1045678"/>
                  </a:lnTo>
                  <a:lnTo>
                    <a:pt x="370736" y="1032978"/>
                  </a:lnTo>
                  <a:lnTo>
                    <a:pt x="380037" y="1020278"/>
                  </a:lnTo>
                  <a:lnTo>
                    <a:pt x="392045" y="1032978"/>
                  </a:lnTo>
                  <a:lnTo>
                    <a:pt x="393116" y="1045678"/>
                  </a:lnTo>
                  <a:close/>
                </a:path>
                <a:path w="2006600" h="1579245">
                  <a:moveTo>
                    <a:pt x="496695" y="1032978"/>
                  </a:moveTo>
                  <a:lnTo>
                    <a:pt x="471890" y="1032978"/>
                  </a:lnTo>
                  <a:lnTo>
                    <a:pt x="481417" y="1020278"/>
                  </a:lnTo>
                  <a:lnTo>
                    <a:pt x="496695" y="1032978"/>
                  </a:lnTo>
                  <a:close/>
                </a:path>
                <a:path w="2006600" h="1579245">
                  <a:moveTo>
                    <a:pt x="612149" y="1032978"/>
                  </a:moveTo>
                  <a:lnTo>
                    <a:pt x="587438" y="1032978"/>
                  </a:lnTo>
                  <a:lnTo>
                    <a:pt x="595312" y="1020278"/>
                  </a:lnTo>
                  <a:lnTo>
                    <a:pt x="612149" y="1032978"/>
                  </a:lnTo>
                  <a:close/>
                </a:path>
                <a:path w="2006600" h="1579245">
                  <a:moveTo>
                    <a:pt x="702254" y="1045678"/>
                  </a:moveTo>
                  <a:lnTo>
                    <a:pt x="674687" y="1045678"/>
                  </a:lnTo>
                  <a:lnTo>
                    <a:pt x="681226" y="1020278"/>
                  </a:lnTo>
                  <a:lnTo>
                    <a:pt x="698364" y="1020278"/>
                  </a:lnTo>
                  <a:lnTo>
                    <a:pt x="703551" y="1032978"/>
                  </a:lnTo>
                  <a:lnTo>
                    <a:pt x="702254" y="1045678"/>
                  </a:lnTo>
                  <a:close/>
                </a:path>
                <a:path w="2006600" h="1579245">
                  <a:moveTo>
                    <a:pt x="818254" y="1058378"/>
                  </a:moveTo>
                  <a:lnTo>
                    <a:pt x="810568" y="1045678"/>
                  </a:lnTo>
                  <a:lnTo>
                    <a:pt x="800965" y="1045678"/>
                  </a:lnTo>
                  <a:lnTo>
                    <a:pt x="805306" y="1032978"/>
                  </a:lnTo>
                  <a:lnTo>
                    <a:pt x="810436" y="1020278"/>
                  </a:lnTo>
                  <a:lnTo>
                    <a:pt x="818047" y="1020278"/>
                  </a:lnTo>
                  <a:lnTo>
                    <a:pt x="829829" y="1032978"/>
                  </a:lnTo>
                  <a:lnTo>
                    <a:pt x="831032" y="1032978"/>
                  </a:lnTo>
                  <a:lnTo>
                    <a:pt x="824812" y="1045678"/>
                  </a:lnTo>
                  <a:lnTo>
                    <a:pt x="818254" y="1058378"/>
                  </a:lnTo>
                  <a:close/>
                </a:path>
                <a:path w="2006600" h="1579245">
                  <a:moveTo>
                    <a:pt x="863654" y="1032978"/>
                  </a:moveTo>
                  <a:lnTo>
                    <a:pt x="855085" y="1032978"/>
                  </a:lnTo>
                  <a:lnTo>
                    <a:pt x="843058" y="1020278"/>
                  </a:lnTo>
                  <a:lnTo>
                    <a:pt x="865739" y="1020278"/>
                  </a:lnTo>
                  <a:lnTo>
                    <a:pt x="863654" y="1032978"/>
                  </a:lnTo>
                  <a:close/>
                </a:path>
                <a:path w="2006600" h="1579245">
                  <a:moveTo>
                    <a:pt x="984971" y="1045678"/>
                  </a:moveTo>
                  <a:lnTo>
                    <a:pt x="960918" y="1045678"/>
                  </a:lnTo>
                  <a:lnTo>
                    <a:pt x="961970" y="1032978"/>
                  </a:lnTo>
                  <a:lnTo>
                    <a:pt x="963925" y="1032978"/>
                  </a:lnTo>
                  <a:lnTo>
                    <a:pt x="967683" y="1020278"/>
                  </a:lnTo>
                  <a:lnTo>
                    <a:pt x="986174" y="1020278"/>
                  </a:lnTo>
                  <a:lnTo>
                    <a:pt x="989180" y="1032978"/>
                  </a:lnTo>
                  <a:lnTo>
                    <a:pt x="984971" y="1045678"/>
                  </a:lnTo>
                  <a:close/>
                </a:path>
                <a:path w="2006600" h="1579245">
                  <a:moveTo>
                    <a:pt x="1137708" y="1058378"/>
                  </a:moveTo>
                  <a:lnTo>
                    <a:pt x="1129289" y="1058378"/>
                  </a:lnTo>
                  <a:lnTo>
                    <a:pt x="1119931" y="1045678"/>
                  </a:lnTo>
                  <a:lnTo>
                    <a:pt x="1125681" y="1032978"/>
                  </a:lnTo>
                  <a:lnTo>
                    <a:pt x="1137745" y="1020278"/>
                  </a:lnTo>
                  <a:lnTo>
                    <a:pt x="1147329" y="1032978"/>
                  </a:lnTo>
                  <a:lnTo>
                    <a:pt x="1150937" y="1045678"/>
                  </a:lnTo>
                  <a:lnTo>
                    <a:pt x="1140113" y="1045678"/>
                  </a:lnTo>
                  <a:lnTo>
                    <a:pt x="1137708" y="1058378"/>
                  </a:lnTo>
                  <a:close/>
                </a:path>
                <a:path w="2006600" h="1579245">
                  <a:moveTo>
                    <a:pt x="1183822" y="1045678"/>
                  </a:moveTo>
                  <a:lnTo>
                    <a:pt x="1173787" y="1045678"/>
                  </a:lnTo>
                  <a:lnTo>
                    <a:pt x="1164035" y="1032978"/>
                  </a:lnTo>
                  <a:lnTo>
                    <a:pt x="1161611" y="1032978"/>
                  </a:lnTo>
                  <a:lnTo>
                    <a:pt x="1166177" y="1020278"/>
                  </a:lnTo>
                  <a:lnTo>
                    <a:pt x="1186302" y="1020278"/>
                  </a:lnTo>
                  <a:lnTo>
                    <a:pt x="1188219" y="1032978"/>
                  </a:lnTo>
                  <a:lnTo>
                    <a:pt x="1183822" y="1045678"/>
                  </a:lnTo>
                  <a:close/>
                </a:path>
                <a:path w="2006600" h="1579245">
                  <a:moveTo>
                    <a:pt x="113575" y="1058378"/>
                  </a:moveTo>
                  <a:lnTo>
                    <a:pt x="96437" y="1058378"/>
                  </a:lnTo>
                  <a:lnTo>
                    <a:pt x="92604" y="1045678"/>
                  </a:lnTo>
                  <a:lnTo>
                    <a:pt x="94408" y="1032978"/>
                  </a:lnTo>
                  <a:lnTo>
                    <a:pt x="111545" y="1032978"/>
                  </a:lnTo>
                  <a:lnTo>
                    <a:pt x="121467" y="1045678"/>
                  </a:lnTo>
                  <a:lnTo>
                    <a:pt x="113575" y="1058378"/>
                  </a:lnTo>
                  <a:close/>
                </a:path>
                <a:path w="2006600" h="1579245">
                  <a:moveTo>
                    <a:pt x="260768" y="1058378"/>
                  </a:moveTo>
                  <a:lnTo>
                    <a:pt x="252406" y="1058378"/>
                  </a:lnTo>
                  <a:lnTo>
                    <a:pt x="247426" y="1045678"/>
                  </a:lnTo>
                  <a:lnTo>
                    <a:pt x="247746" y="1032978"/>
                  </a:lnTo>
                  <a:lnTo>
                    <a:pt x="269732" y="1032978"/>
                  </a:lnTo>
                  <a:lnTo>
                    <a:pt x="275407" y="1045678"/>
                  </a:lnTo>
                  <a:lnTo>
                    <a:pt x="270596" y="1045678"/>
                  </a:lnTo>
                  <a:lnTo>
                    <a:pt x="260768" y="1058378"/>
                  </a:lnTo>
                  <a:close/>
                </a:path>
                <a:path w="2006600" h="1579245">
                  <a:moveTo>
                    <a:pt x="300662" y="1045678"/>
                  </a:moveTo>
                  <a:lnTo>
                    <a:pt x="275407" y="1045678"/>
                  </a:lnTo>
                  <a:lnTo>
                    <a:pt x="280217" y="1032978"/>
                  </a:lnTo>
                  <a:lnTo>
                    <a:pt x="293447" y="1032978"/>
                  </a:lnTo>
                  <a:lnTo>
                    <a:pt x="300662" y="1045678"/>
                  </a:lnTo>
                  <a:close/>
                </a:path>
                <a:path w="2006600" h="1579245">
                  <a:moveTo>
                    <a:pt x="489479" y="1045678"/>
                  </a:moveTo>
                  <a:lnTo>
                    <a:pt x="471439" y="1045678"/>
                  </a:lnTo>
                  <a:lnTo>
                    <a:pt x="468451" y="1032978"/>
                  </a:lnTo>
                  <a:lnTo>
                    <a:pt x="494440" y="1032978"/>
                  </a:lnTo>
                  <a:lnTo>
                    <a:pt x="489479" y="1045678"/>
                  </a:lnTo>
                  <a:close/>
                </a:path>
                <a:path w="2006600" h="1579245">
                  <a:moveTo>
                    <a:pt x="609744" y="1045678"/>
                  </a:moveTo>
                  <a:lnTo>
                    <a:pt x="588378" y="1045678"/>
                  </a:lnTo>
                  <a:lnTo>
                    <a:pt x="584638" y="1032978"/>
                  </a:lnTo>
                  <a:lnTo>
                    <a:pt x="611623" y="1032978"/>
                  </a:lnTo>
                  <a:lnTo>
                    <a:pt x="609744" y="1045678"/>
                  </a:lnTo>
                  <a:close/>
                </a:path>
                <a:path w="2006600" h="1579245">
                  <a:moveTo>
                    <a:pt x="743839" y="1058378"/>
                  </a:moveTo>
                  <a:lnTo>
                    <a:pt x="733880" y="1058378"/>
                  </a:lnTo>
                  <a:lnTo>
                    <a:pt x="722793" y="1045678"/>
                  </a:lnTo>
                  <a:lnTo>
                    <a:pt x="730009" y="1032978"/>
                  </a:lnTo>
                  <a:lnTo>
                    <a:pt x="750454" y="1032978"/>
                  </a:lnTo>
                  <a:lnTo>
                    <a:pt x="750191" y="1045678"/>
                  </a:lnTo>
                  <a:lnTo>
                    <a:pt x="743839" y="1058378"/>
                  </a:lnTo>
                  <a:close/>
                </a:path>
                <a:path w="2006600" h="1579245">
                  <a:moveTo>
                    <a:pt x="889210" y="1058378"/>
                  </a:moveTo>
                  <a:lnTo>
                    <a:pt x="879871" y="1058378"/>
                  </a:lnTo>
                  <a:lnTo>
                    <a:pt x="865909" y="1045678"/>
                  </a:lnTo>
                  <a:lnTo>
                    <a:pt x="865495" y="1045678"/>
                  </a:lnTo>
                  <a:lnTo>
                    <a:pt x="868013" y="1032978"/>
                  </a:lnTo>
                  <a:lnTo>
                    <a:pt x="882746" y="1032978"/>
                  </a:lnTo>
                  <a:lnTo>
                    <a:pt x="891108" y="1045678"/>
                  </a:lnTo>
                  <a:lnTo>
                    <a:pt x="889210" y="1058378"/>
                  </a:lnTo>
                  <a:close/>
                </a:path>
                <a:path w="2006600" h="1579245">
                  <a:moveTo>
                    <a:pt x="920028" y="1045678"/>
                  </a:moveTo>
                  <a:lnTo>
                    <a:pt x="898380" y="1045678"/>
                  </a:lnTo>
                  <a:lnTo>
                    <a:pt x="908001" y="1032978"/>
                  </a:lnTo>
                  <a:lnTo>
                    <a:pt x="920028" y="1045678"/>
                  </a:lnTo>
                  <a:close/>
                </a:path>
                <a:path w="2006600" h="1579245">
                  <a:moveTo>
                    <a:pt x="1020600" y="1058378"/>
                  </a:moveTo>
                  <a:lnTo>
                    <a:pt x="1003913" y="1058378"/>
                  </a:lnTo>
                  <a:lnTo>
                    <a:pt x="1003011" y="1045678"/>
                  </a:lnTo>
                  <a:lnTo>
                    <a:pt x="1011016" y="1032978"/>
                  </a:lnTo>
                  <a:lnTo>
                    <a:pt x="1021051" y="1032978"/>
                  </a:lnTo>
                  <a:lnTo>
                    <a:pt x="1028379" y="1045678"/>
                  </a:lnTo>
                  <a:lnTo>
                    <a:pt x="1020600" y="1058378"/>
                  </a:lnTo>
                  <a:close/>
                </a:path>
                <a:path w="2006600" h="1579245">
                  <a:moveTo>
                    <a:pt x="1723399" y="1045678"/>
                  </a:moveTo>
                  <a:lnTo>
                    <a:pt x="1701451" y="1045678"/>
                  </a:lnTo>
                  <a:lnTo>
                    <a:pt x="1704457" y="1032978"/>
                  </a:lnTo>
                  <a:lnTo>
                    <a:pt x="1710170" y="1032978"/>
                  </a:lnTo>
                  <a:lnTo>
                    <a:pt x="1723399" y="1045678"/>
                  </a:lnTo>
                  <a:close/>
                </a:path>
                <a:path w="2006600" h="1579245">
                  <a:moveTo>
                    <a:pt x="18039" y="1071078"/>
                  </a:moveTo>
                  <a:lnTo>
                    <a:pt x="7215" y="1071078"/>
                  </a:lnTo>
                  <a:lnTo>
                    <a:pt x="4810" y="1058378"/>
                  </a:lnTo>
                  <a:lnTo>
                    <a:pt x="3607" y="1045678"/>
                  </a:lnTo>
                  <a:lnTo>
                    <a:pt x="29314" y="1045678"/>
                  </a:lnTo>
                  <a:lnTo>
                    <a:pt x="26439" y="1058378"/>
                  </a:lnTo>
                  <a:lnTo>
                    <a:pt x="18039" y="1071078"/>
                  </a:lnTo>
                  <a:close/>
                </a:path>
                <a:path w="2006600" h="1579245">
                  <a:moveTo>
                    <a:pt x="67348" y="1071078"/>
                  </a:moveTo>
                  <a:lnTo>
                    <a:pt x="55547" y="1058378"/>
                  </a:lnTo>
                  <a:lnTo>
                    <a:pt x="50511" y="1058378"/>
                  </a:lnTo>
                  <a:lnTo>
                    <a:pt x="51789" y="1045678"/>
                  </a:lnTo>
                  <a:lnTo>
                    <a:pt x="75767" y="1045678"/>
                  </a:lnTo>
                  <a:lnTo>
                    <a:pt x="76180" y="1058378"/>
                  </a:lnTo>
                  <a:lnTo>
                    <a:pt x="67348" y="1071078"/>
                  </a:lnTo>
                  <a:close/>
                </a:path>
                <a:path w="2006600" h="1579245">
                  <a:moveTo>
                    <a:pt x="145577" y="1083778"/>
                  </a:moveTo>
                  <a:lnTo>
                    <a:pt x="137102" y="1071078"/>
                  </a:lnTo>
                  <a:lnTo>
                    <a:pt x="135899" y="1068538"/>
                  </a:lnTo>
                  <a:lnTo>
                    <a:pt x="135899" y="1058378"/>
                  </a:lnTo>
                  <a:lnTo>
                    <a:pt x="134302" y="1045678"/>
                  </a:lnTo>
                  <a:lnTo>
                    <a:pt x="155217" y="1045678"/>
                  </a:lnTo>
                  <a:lnTo>
                    <a:pt x="155442" y="1058378"/>
                  </a:lnTo>
                  <a:lnTo>
                    <a:pt x="159952" y="1058378"/>
                  </a:lnTo>
                  <a:lnTo>
                    <a:pt x="160272" y="1071078"/>
                  </a:lnTo>
                  <a:lnTo>
                    <a:pt x="154390" y="1071078"/>
                  </a:lnTo>
                  <a:lnTo>
                    <a:pt x="145577" y="1083778"/>
                  </a:lnTo>
                  <a:close/>
                </a:path>
                <a:path w="2006600" h="1579245">
                  <a:moveTo>
                    <a:pt x="244438" y="1058378"/>
                  </a:moveTo>
                  <a:lnTo>
                    <a:pt x="217379" y="1058378"/>
                  </a:lnTo>
                  <a:lnTo>
                    <a:pt x="219934" y="1045678"/>
                  </a:lnTo>
                  <a:lnTo>
                    <a:pt x="241244" y="1045678"/>
                  </a:lnTo>
                  <a:lnTo>
                    <a:pt x="244438" y="1058378"/>
                  </a:lnTo>
                  <a:close/>
                </a:path>
                <a:path w="2006600" h="1579245">
                  <a:moveTo>
                    <a:pt x="319153" y="1058378"/>
                  </a:moveTo>
                  <a:lnTo>
                    <a:pt x="275707" y="1058378"/>
                  </a:lnTo>
                  <a:lnTo>
                    <a:pt x="270596" y="1045678"/>
                  </a:lnTo>
                  <a:lnTo>
                    <a:pt x="311430" y="1045678"/>
                  </a:lnTo>
                  <a:lnTo>
                    <a:pt x="319153" y="1058378"/>
                  </a:lnTo>
                  <a:close/>
                </a:path>
                <a:path w="2006600" h="1579245">
                  <a:moveTo>
                    <a:pt x="351625" y="1058378"/>
                  </a:moveTo>
                  <a:lnTo>
                    <a:pt x="329695" y="1058378"/>
                  </a:lnTo>
                  <a:lnTo>
                    <a:pt x="336742" y="1045678"/>
                  </a:lnTo>
                  <a:lnTo>
                    <a:pt x="345593" y="1045678"/>
                  </a:lnTo>
                  <a:lnTo>
                    <a:pt x="351625" y="1058378"/>
                  </a:lnTo>
                  <a:close/>
                </a:path>
                <a:path w="2006600" h="1579245">
                  <a:moveTo>
                    <a:pt x="408694" y="1071078"/>
                  </a:moveTo>
                  <a:lnTo>
                    <a:pt x="399731" y="1071078"/>
                  </a:lnTo>
                  <a:lnTo>
                    <a:pt x="397758" y="1058378"/>
                  </a:lnTo>
                  <a:lnTo>
                    <a:pt x="406496" y="1045678"/>
                  </a:lnTo>
                  <a:lnTo>
                    <a:pt x="420928" y="1045678"/>
                  </a:lnTo>
                  <a:lnTo>
                    <a:pt x="423333" y="1058378"/>
                  </a:lnTo>
                  <a:lnTo>
                    <a:pt x="420928" y="1058378"/>
                  </a:lnTo>
                  <a:lnTo>
                    <a:pt x="408694" y="1071078"/>
                  </a:lnTo>
                  <a:close/>
                </a:path>
                <a:path w="2006600" h="1579245">
                  <a:moveTo>
                    <a:pt x="449941" y="1071078"/>
                  </a:moveTo>
                  <a:lnTo>
                    <a:pt x="424535" y="1071078"/>
                  </a:lnTo>
                  <a:lnTo>
                    <a:pt x="420928" y="1058378"/>
                  </a:lnTo>
                  <a:lnTo>
                    <a:pt x="429346" y="1058378"/>
                  </a:lnTo>
                  <a:lnTo>
                    <a:pt x="434157" y="1045678"/>
                  </a:lnTo>
                  <a:lnTo>
                    <a:pt x="440170" y="1045678"/>
                  </a:lnTo>
                  <a:lnTo>
                    <a:pt x="448720" y="1058378"/>
                  </a:lnTo>
                  <a:lnTo>
                    <a:pt x="449941" y="1071078"/>
                  </a:lnTo>
                  <a:close/>
                </a:path>
                <a:path w="2006600" h="1579245">
                  <a:moveTo>
                    <a:pt x="533977" y="1071078"/>
                  </a:moveTo>
                  <a:lnTo>
                    <a:pt x="519695" y="1071078"/>
                  </a:lnTo>
                  <a:lnTo>
                    <a:pt x="514528" y="1058378"/>
                  </a:lnTo>
                  <a:lnTo>
                    <a:pt x="509924" y="1058378"/>
                  </a:lnTo>
                  <a:lnTo>
                    <a:pt x="521950" y="1045678"/>
                  </a:lnTo>
                  <a:lnTo>
                    <a:pt x="536532" y="1045678"/>
                  </a:lnTo>
                  <a:lnTo>
                    <a:pt x="537679" y="1058378"/>
                  </a:lnTo>
                  <a:lnTo>
                    <a:pt x="533977" y="1071078"/>
                  </a:lnTo>
                  <a:close/>
                </a:path>
                <a:path w="2006600" h="1579245">
                  <a:moveTo>
                    <a:pt x="576671" y="1058378"/>
                  </a:moveTo>
                  <a:lnTo>
                    <a:pt x="553219" y="1058378"/>
                  </a:lnTo>
                  <a:lnTo>
                    <a:pt x="561638" y="1045678"/>
                  </a:lnTo>
                  <a:lnTo>
                    <a:pt x="571297" y="1045678"/>
                  </a:lnTo>
                  <a:lnTo>
                    <a:pt x="576671" y="1058378"/>
                  </a:lnTo>
                  <a:close/>
                </a:path>
                <a:path w="2006600" h="1579245">
                  <a:moveTo>
                    <a:pt x="792547" y="1058378"/>
                  </a:moveTo>
                  <a:lnTo>
                    <a:pt x="770899" y="1058378"/>
                  </a:lnTo>
                  <a:lnTo>
                    <a:pt x="778115" y="1045678"/>
                  </a:lnTo>
                  <a:lnTo>
                    <a:pt x="792547" y="1058378"/>
                  </a:lnTo>
                  <a:close/>
                </a:path>
                <a:path w="2006600" h="1579245">
                  <a:moveTo>
                    <a:pt x="914015" y="1071078"/>
                  </a:moveTo>
                  <a:lnTo>
                    <a:pt x="905728" y="1071078"/>
                  </a:lnTo>
                  <a:lnTo>
                    <a:pt x="900034" y="1058378"/>
                  </a:lnTo>
                  <a:lnTo>
                    <a:pt x="895918" y="1058378"/>
                  </a:lnTo>
                  <a:lnTo>
                    <a:pt x="892367" y="1045678"/>
                  </a:lnTo>
                  <a:lnTo>
                    <a:pt x="921231" y="1045678"/>
                  </a:lnTo>
                  <a:lnTo>
                    <a:pt x="914015" y="1071078"/>
                  </a:lnTo>
                  <a:close/>
                </a:path>
                <a:path w="2006600" h="1579245">
                  <a:moveTo>
                    <a:pt x="1082235" y="1071078"/>
                  </a:moveTo>
                  <a:lnTo>
                    <a:pt x="1072464" y="1071078"/>
                  </a:lnTo>
                  <a:lnTo>
                    <a:pt x="1064045" y="1058378"/>
                  </a:lnTo>
                  <a:lnTo>
                    <a:pt x="1061941" y="1058378"/>
                  </a:lnTo>
                  <a:lnTo>
                    <a:pt x="1067935" y="1045678"/>
                  </a:lnTo>
                  <a:lnTo>
                    <a:pt x="1085787" y="1045678"/>
                  </a:lnTo>
                  <a:lnTo>
                    <a:pt x="1088399" y="1058378"/>
                  </a:lnTo>
                  <a:lnTo>
                    <a:pt x="1082235" y="1071078"/>
                  </a:lnTo>
                  <a:close/>
                </a:path>
                <a:path w="2006600" h="1579245">
                  <a:moveTo>
                    <a:pt x="1510530" y="1071078"/>
                  </a:moveTo>
                  <a:lnTo>
                    <a:pt x="1498879" y="1071078"/>
                  </a:lnTo>
                  <a:lnTo>
                    <a:pt x="1492189" y="1058378"/>
                  </a:lnTo>
                  <a:lnTo>
                    <a:pt x="1500909" y="1045678"/>
                  </a:lnTo>
                  <a:lnTo>
                    <a:pt x="1516994" y="1045678"/>
                  </a:lnTo>
                  <a:lnTo>
                    <a:pt x="1517652" y="1058378"/>
                  </a:lnTo>
                  <a:lnTo>
                    <a:pt x="1510530" y="1071078"/>
                  </a:lnTo>
                  <a:close/>
                </a:path>
                <a:path w="2006600" h="1579245">
                  <a:moveTo>
                    <a:pt x="1586297" y="1071078"/>
                  </a:moveTo>
                  <a:lnTo>
                    <a:pt x="1568163" y="1058378"/>
                  </a:lnTo>
                  <a:lnTo>
                    <a:pt x="1568407" y="1045678"/>
                  </a:lnTo>
                  <a:lnTo>
                    <a:pt x="1579701" y="1045678"/>
                  </a:lnTo>
                  <a:lnTo>
                    <a:pt x="1594715" y="1058378"/>
                  </a:lnTo>
                  <a:lnTo>
                    <a:pt x="1586297" y="1071078"/>
                  </a:lnTo>
                  <a:close/>
                </a:path>
                <a:path w="2006600" h="1579245">
                  <a:moveTo>
                    <a:pt x="1724902" y="1058378"/>
                  </a:moveTo>
                  <a:lnTo>
                    <a:pt x="1701751" y="1058378"/>
                  </a:lnTo>
                  <a:lnTo>
                    <a:pt x="1700699" y="1045678"/>
                  </a:lnTo>
                  <a:lnTo>
                    <a:pt x="1725617" y="1045678"/>
                  </a:lnTo>
                  <a:lnTo>
                    <a:pt x="1724902" y="1058378"/>
                  </a:lnTo>
                  <a:close/>
                </a:path>
                <a:path w="2006600" h="1579245">
                  <a:moveTo>
                    <a:pt x="1810930" y="1071078"/>
                  </a:moveTo>
                  <a:lnTo>
                    <a:pt x="1787140" y="1071078"/>
                  </a:lnTo>
                  <a:lnTo>
                    <a:pt x="1789545" y="1058378"/>
                  </a:lnTo>
                  <a:lnTo>
                    <a:pt x="1793848" y="1045678"/>
                  </a:lnTo>
                  <a:lnTo>
                    <a:pt x="1805179" y="1045678"/>
                  </a:lnTo>
                  <a:lnTo>
                    <a:pt x="1814913" y="1058378"/>
                  </a:lnTo>
                  <a:lnTo>
                    <a:pt x="1816304" y="1058378"/>
                  </a:lnTo>
                  <a:lnTo>
                    <a:pt x="1810930" y="1071078"/>
                  </a:lnTo>
                  <a:close/>
                </a:path>
                <a:path w="2006600" h="1579245">
                  <a:moveTo>
                    <a:pt x="135899" y="1071078"/>
                  </a:moveTo>
                  <a:lnTo>
                    <a:pt x="131089" y="1058378"/>
                  </a:lnTo>
                  <a:lnTo>
                    <a:pt x="135899" y="1068538"/>
                  </a:lnTo>
                  <a:lnTo>
                    <a:pt x="135899" y="1071078"/>
                  </a:lnTo>
                  <a:close/>
                </a:path>
                <a:path w="2006600" h="1579245">
                  <a:moveTo>
                    <a:pt x="211704" y="1083778"/>
                  </a:moveTo>
                  <a:lnTo>
                    <a:pt x="185433" y="1083778"/>
                  </a:lnTo>
                  <a:lnTo>
                    <a:pt x="185208" y="1071078"/>
                  </a:lnTo>
                  <a:lnTo>
                    <a:pt x="184982" y="1071078"/>
                  </a:lnTo>
                  <a:lnTo>
                    <a:pt x="177992" y="1058378"/>
                  </a:lnTo>
                  <a:lnTo>
                    <a:pt x="210482" y="1058378"/>
                  </a:lnTo>
                  <a:lnTo>
                    <a:pt x="212869" y="1071078"/>
                  </a:lnTo>
                  <a:lnTo>
                    <a:pt x="211704" y="1083778"/>
                  </a:lnTo>
                  <a:close/>
                </a:path>
                <a:path w="2006600" h="1579245">
                  <a:moveTo>
                    <a:pt x="232111" y="1071078"/>
                  </a:moveTo>
                  <a:lnTo>
                    <a:pt x="221588" y="1058378"/>
                  </a:lnTo>
                  <a:lnTo>
                    <a:pt x="240868" y="1058378"/>
                  </a:lnTo>
                  <a:lnTo>
                    <a:pt x="232111" y="1071078"/>
                  </a:lnTo>
                  <a:close/>
                </a:path>
                <a:path w="2006600" h="1579245">
                  <a:moveTo>
                    <a:pt x="284126" y="1083778"/>
                  </a:moveTo>
                  <a:lnTo>
                    <a:pt x="259171" y="1083778"/>
                  </a:lnTo>
                  <a:lnTo>
                    <a:pt x="258382" y="1071078"/>
                  </a:lnTo>
                  <a:lnTo>
                    <a:pt x="260975" y="1071078"/>
                  </a:lnTo>
                  <a:lnTo>
                    <a:pt x="265729" y="1058378"/>
                  </a:lnTo>
                  <a:lnTo>
                    <a:pt x="283825" y="1058378"/>
                  </a:lnTo>
                  <a:lnTo>
                    <a:pt x="285441" y="1071078"/>
                  </a:lnTo>
                  <a:lnTo>
                    <a:pt x="284126" y="1083778"/>
                  </a:lnTo>
                  <a:close/>
                </a:path>
                <a:path w="2006600" h="1579245">
                  <a:moveTo>
                    <a:pt x="318702" y="1071078"/>
                  </a:moveTo>
                  <a:lnTo>
                    <a:pt x="297900" y="1071078"/>
                  </a:lnTo>
                  <a:lnTo>
                    <a:pt x="294649" y="1058378"/>
                  </a:lnTo>
                  <a:lnTo>
                    <a:pt x="322141" y="1058378"/>
                  </a:lnTo>
                  <a:lnTo>
                    <a:pt x="318702" y="1071078"/>
                  </a:lnTo>
                  <a:close/>
                </a:path>
                <a:path w="2006600" h="1579245">
                  <a:moveTo>
                    <a:pt x="360137" y="1096478"/>
                  </a:moveTo>
                  <a:lnTo>
                    <a:pt x="338696" y="1096478"/>
                  </a:lnTo>
                  <a:lnTo>
                    <a:pt x="337663" y="1083778"/>
                  </a:lnTo>
                  <a:lnTo>
                    <a:pt x="340350" y="1071078"/>
                  </a:lnTo>
                  <a:lnTo>
                    <a:pt x="331837" y="1071078"/>
                  </a:lnTo>
                  <a:lnTo>
                    <a:pt x="328173" y="1058378"/>
                  </a:lnTo>
                  <a:lnTo>
                    <a:pt x="353823" y="1058378"/>
                  </a:lnTo>
                  <a:lnTo>
                    <a:pt x="351174" y="1071078"/>
                  </a:lnTo>
                  <a:lnTo>
                    <a:pt x="361678" y="1083778"/>
                  </a:lnTo>
                  <a:lnTo>
                    <a:pt x="363952" y="1083778"/>
                  </a:lnTo>
                  <a:lnTo>
                    <a:pt x="360137" y="1096478"/>
                  </a:lnTo>
                  <a:close/>
                </a:path>
                <a:path w="2006600" h="1579245">
                  <a:moveTo>
                    <a:pt x="497540" y="1083778"/>
                  </a:moveTo>
                  <a:lnTo>
                    <a:pt x="473844" y="1083778"/>
                  </a:lnTo>
                  <a:lnTo>
                    <a:pt x="473844" y="1058378"/>
                  </a:lnTo>
                  <a:lnTo>
                    <a:pt x="497578" y="1058378"/>
                  </a:lnTo>
                  <a:lnTo>
                    <a:pt x="501054" y="1071078"/>
                  </a:lnTo>
                  <a:lnTo>
                    <a:pt x="497540" y="1083778"/>
                  </a:lnTo>
                  <a:close/>
                </a:path>
                <a:path w="2006600" h="1579245">
                  <a:moveTo>
                    <a:pt x="573664" y="1071078"/>
                  </a:moveTo>
                  <a:lnTo>
                    <a:pt x="550814" y="1071078"/>
                  </a:lnTo>
                  <a:lnTo>
                    <a:pt x="554422" y="1058378"/>
                  </a:lnTo>
                  <a:lnTo>
                    <a:pt x="577535" y="1058378"/>
                  </a:lnTo>
                  <a:lnTo>
                    <a:pt x="573664" y="1071078"/>
                  </a:lnTo>
                  <a:close/>
                </a:path>
                <a:path w="2006600" h="1579245">
                  <a:moveTo>
                    <a:pt x="676998" y="1096478"/>
                  </a:moveTo>
                  <a:lnTo>
                    <a:pt x="661458" y="1083778"/>
                  </a:lnTo>
                  <a:lnTo>
                    <a:pt x="671079" y="1058378"/>
                  </a:lnTo>
                  <a:lnTo>
                    <a:pt x="681903" y="1071078"/>
                  </a:lnTo>
                  <a:lnTo>
                    <a:pt x="690040" y="1071078"/>
                  </a:lnTo>
                  <a:lnTo>
                    <a:pt x="687465" y="1083778"/>
                  </a:lnTo>
                  <a:lnTo>
                    <a:pt x="676998" y="1096478"/>
                  </a:lnTo>
                  <a:close/>
                </a:path>
                <a:path w="2006600" h="1579245">
                  <a:moveTo>
                    <a:pt x="791645" y="1071078"/>
                  </a:moveTo>
                  <a:lnTo>
                    <a:pt x="768494" y="1071078"/>
                  </a:lnTo>
                  <a:lnTo>
                    <a:pt x="767291" y="1058378"/>
                  </a:lnTo>
                  <a:lnTo>
                    <a:pt x="793223" y="1058378"/>
                  </a:lnTo>
                  <a:lnTo>
                    <a:pt x="791645" y="1071078"/>
                  </a:lnTo>
                  <a:close/>
                </a:path>
                <a:path w="2006600" h="1579245">
                  <a:moveTo>
                    <a:pt x="853844" y="1083778"/>
                  </a:moveTo>
                  <a:lnTo>
                    <a:pt x="837534" y="1083778"/>
                  </a:lnTo>
                  <a:lnTo>
                    <a:pt x="829829" y="1071078"/>
                  </a:lnTo>
                  <a:lnTo>
                    <a:pt x="837364" y="1058378"/>
                  </a:lnTo>
                  <a:lnTo>
                    <a:pt x="846817" y="1058378"/>
                  </a:lnTo>
                  <a:lnTo>
                    <a:pt x="854690" y="1071078"/>
                  </a:lnTo>
                  <a:lnTo>
                    <a:pt x="857490" y="1071078"/>
                  </a:lnTo>
                  <a:lnTo>
                    <a:pt x="853844" y="1083778"/>
                  </a:lnTo>
                  <a:close/>
                </a:path>
                <a:path w="2006600" h="1579245">
                  <a:moveTo>
                    <a:pt x="1145938" y="1083778"/>
                  </a:moveTo>
                  <a:lnTo>
                    <a:pt x="1133198" y="1083778"/>
                  </a:lnTo>
                  <a:lnTo>
                    <a:pt x="1124516" y="1071078"/>
                  </a:lnTo>
                  <a:lnTo>
                    <a:pt x="1134100" y="1058378"/>
                  </a:lnTo>
                  <a:lnTo>
                    <a:pt x="1148532" y="1058378"/>
                  </a:lnTo>
                  <a:lnTo>
                    <a:pt x="1145938" y="1083778"/>
                  </a:lnTo>
                  <a:close/>
                </a:path>
                <a:path w="2006600" h="1579245">
                  <a:moveTo>
                    <a:pt x="1205733" y="1071078"/>
                  </a:moveTo>
                  <a:lnTo>
                    <a:pt x="1180064" y="1071078"/>
                  </a:lnTo>
                  <a:lnTo>
                    <a:pt x="1183709" y="1058378"/>
                  </a:lnTo>
                  <a:lnTo>
                    <a:pt x="1207462" y="1058378"/>
                  </a:lnTo>
                  <a:lnTo>
                    <a:pt x="1205733" y="1071078"/>
                  </a:lnTo>
                  <a:close/>
                </a:path>
                <a:path w="2006600" h="1579245">
                  <a:moveTo>
                    <a:pt x="1273664" y="1083778"/>
                  </a:moveTo>
                  <a:lnTo>
                    <a:pt x="1254365" y="1071078"/>
                  </a:lnTo>
                  <a:lnTo>
                    <a:pt x="1266391" y="1058378"/>
                  </a:lnTo>
                  <a:lnTo>
                    <a:pt x="1281594" y="1058378"/>
                  </a:lnTo>
                  <a:lnTo>
                    <a:pt x="1283379" y="1071078"/>
                  </a:lnTo>
                  <a:lnTo>
                    <a:pt x="1273664" y="1083778"/>
                  </a:lnTo>
                  <a:close/>
                </a:path>
                <a:path w="2006600" h="1579245">
                  <a:moveTo>
                    <a:pt x="1326524" y="1096478"/>
                  </a:moveTo>
                  <a:lnTo>
                    <a:pt x="1312092" y="1083778"/>
                  </a:lnTo>
                  <a:lnTo>
                    <a:pt x="1316283" y="1071078"/>
                  </a:lnTo>
                  <a:lnTo>
                    <a:pt x="1323066" y="1058378"/>
                  </a:lnTo>
                  <a:lnTo>
                    <a:pt x="1331880" y="1058378"/>
                  </a:lnTo>
                  <a:lnTo>
                    <a:pt x="1342159" y="1071078"/>
                  </a:lnTo>
                  <a:lnTo>
                    <a:pt x="1338194" y="1083778"/>
                  </a:lnTo>
                  <a:lnTo>
                    <a:pt x="1331166" y="1083778"/>
                  </a:lnTo>
                  <a:lnTo>
                    <a:pt x="1326524" y="1096478"/>
                  </a:lnTo>
                  <a:close/>
                </a:path>
                <a:path w="2006600" h="1579245">
                  <a:moveTo>
                    <a:pt x="1760738" y="1071078"/>
                  </a:moveTo>
                  <a:lnTo>
                    <a:pt x="1739090" y="1071078"/>
                  </a:lnTo>
                  <a:lnTo>
                    <a:pt x="1748655" y="1058378"/>
                  </a:lnTo>
                  <a:lnTo>
                    <a:pt x="1760738" y="1071078"/>
                  </a:lnTo>
                  <a:close/>
                </a:path>
                <a:path w="2006600" h="1579245">
                  <a:moveTo>
                    <a:pt x="1840056" y="1071078"/>
                  </a:moveTo>
                  <a:lnTo>
                    <a:pt x="1821114" y="1071078"/>
                  </a:lnTo>
                  <a:lnTo>
                    <a:pt x="1830247" y="1058378"/>
                  </a:lnTo>
                  <a:lnTo>
                    <a:pt x="1840056" y="1071078"/>
                  </a:lnTo>
                  <a:close/>
                </a:path>
                <a:path w="2006600" h="1579245">
                  <a:moveTo>
                    <a:pt x="40890" y="1109178"/>
                  </a:moveTo>
                  <a:lnTo>
                    <a:pt x="28901" y="1096478"/>
                  </a:lnTo>
                  <a:lnTo>
                    <a:pt x="22549" y="1096478"/>
                  </a:lnTo>
                  <a:lnTo>
                    <a:pt x="22963" y="1083778"/>
                  </a:lnTo>
                  <a:lnTo>
                    <a:pt x="31268" y="1083778"/>
                  </a:lnTo>
                  <a:lnTo>
                    <a:pt x="40551" y="1071078"/>
                  </a:lnTo>
                  <a:lnTo>
                    <a:pt x="46903" y="1083778"/>
                  </a:lnTo>
                  <a:lnTo>
                    <a:pt x="47842" y="1096478"/>
                  </a:lnTo>
                  <a:lnTo>
                    <a:pt x="40890" y="1109178"/>
                  </a:lnTo>
                  <a:close/>
                </a:path>
                <a:path w="2006600" h="1579245">
                  <a:moveTo>
                    <a:pt x="114345" y="1096478"/>
                  </a:moveTo>
                  <a:lnTo>
                    <a:pt x="87793" y="1096478"/>
                  </a:lnTo>
                  <a:lnTo>
                    <a:pt x="93449" y="1083778"/>
                  </a:lnTo>
                  <a:lnTo>
                    <a:pt x="101473" y="1071078"/>
                  </a:lnTo>
                  <a:lnTo>
                    <a:pt x="109272" y="1071078"/>
                  </a:lnTo>
                  <a:lnTo>
                    <a:pt x="114251" y="1083778"/>
                  </a:lnTo>
                  <a:lnTo>
                    <a:pt x="114345" y="1096478"/>
                  </a:lnTo>
                  <a:close/>
                </a:path>
                <a:path w="2006600" h="1579245">
                  <a:moveTo>
                    <a:pt x="435359" y="1083778"/>
                  </a:moveTo>
                  <a:lnTo>
                    <a:pt x="426941" y="1071078"/>
                  </a:lnTo>
                  <a:lnTo>
                    <a:pt x="445074" y="1071078"/>
                  </a:lnTo>
                  <a:lnTo>
                    <a:pt x="435359" y="1083778"/>
                  </a:lnTo>
                  <a:close/>
                </a:path>
                <a:path w="2006600" h="1579245">
                  <a:moveTo>
                    <a:pt x="621319" y="1083778"/>
                  </a:moveTo>
                  <a:lnTo>
                    <a:pt x="595312" y="1083778"/>
                  </a:lnTo>
                  <a:lnTo>
                    <a:pt x="602528" y="1071078"/>
                  </a:lnTo>
                  <a:lnTo>
                    <a:pt x="615813" y="1071078"/>
                  </a:lnTo>
                  <a:lnTo>
                    <a:pt x="621319" y="1083778"/>
                  </a:lnTo>
                  <a:close/>
                </a:path>
                <a:path w="2006600" h="1579245">
                  <a:moveTo>
                    <a:pt x="742036" y="1096478"/>
                  </a:moveTo>
                  <a:lnTo>
                    <a:pt x="720388" y="1096478"/>
                  </a:lnTo>
                  <a:lnTo>
                    <a:pt x="721290" y="1083778"/>
                  </a:lnTo>
                  <a:lnTo>
                    <a:pt x="723094" y="1071078"/>
                  </a:lnTo>
                  <a:lnTo>
                    <a:pt x="747898" y="1071078"/>
                  </a:lnTo>
                  <a:lnTo>
                    <a:pt x="746151" y="1083778"/>
                  </a:lnTo>
                  <a:lnTo>
                    <a:pt x="742036" y="1096478"/>
                  </a:lnTo>
                  <a:close/>
                </a:path>
                <a:path w="2006600" h="1579245">
                  <a:moveTo>
                    <a:pt x="930156" y="1096478"/>
                  </a:moveTo>
                  <a:lnTo>
                    <a:pt x="919276" y="1096478"/>
                  </a:lnTo>
                  <a:lnTo>
                    <a:pt x="917190" y="1083778"/>
                  </a:lnTo>
                  <a:lnTo>
                    <a:pt x="929649" y="1071078"/>
                  </a:lnTo>
                  <a:lnTo>
                    <a:pt x="941676" y="1071078"/>
                  </a:lnTo>
                  <a:lnTo>
                    <a:pt x="944081" y="1083778"/>
                  </a:lnTo>
                  <a:lnTo>
                    <a:pt x="930156" y="1096478"/>
                  </a:lnTo>
                  <a:close/>
                </a:path>
                <a:path w="2006600" h="1579245">
                  <a:moveTo>
                    <a:pt x="983768" y="1096478"/>
                  </a:moveTo>
                  <a:lnTo>
                    <a:pt x="975350" y="1096478"/>
                  </a:lnTo>
                  <a:lnTo>
                    <a:pt x="964526" y="1083778"/>
                  </a:lnTo>
                  <a:lnTo>
                    <a:pt x="965052" y="1083778"/>
                  </a:lnTo>
                  <a:lnTo>
                    <a:pt x="965127" y="1071078"/>
                  </a:lnTo>
                  <a:lnTo>
                    <a:pt x="990984" y="1071078"/>
                  </a:lnTo>
                  <a:lnTo>
                    <a:pt x="989744" y="1083778"/>
                  </a:lnTo>
                  <a:lnTo>
                    <a:pt x="983768" y="1096478"/>
                  </a:lnTo>
                  <a:close/>
                </a:path>
                <a:path w="2006600" h="1579245">
                  <a:moveTo>
                    <a:pt x="1193255" y="1083778"/>
                  </a:moveTo>
                  <a:lnTo>
                    <a:pt x="1183409" y="1071078"/>
                  </a:lnTo>
                  <a:lnTo>
                    <a:pt x="1200847" y="1071078"/>
                  </a:lnTo>
                  <a:lnTo>
                    <a:pt x="1193255" y="1083778"/>
                  </a:lnTo>
                  <a:close/>
                </a:path>
                <a:path w="2006600" h="1579245">
                  <a:moveTo>
                    <a:pt x="1475747" y="1096478"/>
                  </a:moveTo>
                  <a:lnTo>
                    <a:pt x="1449194" y="1096478"/>
                  </a:lnTo>
                  <a:lnTo>
                    <a:pt x="1453836" y="1071078"/>
                  </a:lnTo>
                  <a:lnTo>
                    <a:pt x="1470335" y="1071078"/>
                  </a:lnTo>
                  <a:lnTo>
                    <a:pt x="1475653" y="1083778"/>
                  </a:lnTo>
                  <a:lnTo>
                    <a:pt x="1475747" y="1096478"/>
                  </a:lnTo>
                  <a:close/>
                </a:path>
                <a:path w="2006600" h="1579245">
                  <a:moveTo>
                    <a:pt x="1761001" y="1083778"/>
                  </a:moveTo>
                  <a:lnTo>
                    <a:pt x="1740706" y="1083778"/>
                  </a:lnTo>
                  <a:lnTo>
                    <a:pt x="1736177" y="1071078"/>
                  </a:lnTo>
                  <a:lnTo>
                    <a:pt x="1764139" y="1071078"/>
                  </a:lnTo>
                  <a:lnTo>
                    <a:pt x="1761001" y="1083778"/>
                  </a:lnTo>
                  <a:close/>
                </a:path>
                <a:path w="2006600" h="1579245">
                  <a:moveTo>
                    <a:pt x="1832840" y="1096478"/>
                  </a:moveTo>
                  <a:lnTo>
                    <a:pt x="1824422" y="1096478"/>
                  </a:lnTo>
                  <a:lnTo>
                    <a:pt x="1818408" y="1083778"/>
                  </a:lnTo>
                  <a:lnTo>
                    <a:pt x="1816041" y="1071078"/>
                  </a:lnTo>
                  <a:lnTo>
                    <a:pt x="1843965" y="1071078"/>
                  </a:lnTo>
                  <a:lnTo>
                    <a:pt x="1844115" y="1083778"/>
                  </a:lnTo>
                  <a:lnTo>
                    <a:pt x="1838853" y="1083778"/>
                  </a:lnTo>
                  <a:lnTo>
                    <a:pt x="1832840" y="1096478"/>
                  </a:lnTo>
                  <a:close/>
                </a:path>
                <a:path w="2006600" h="1579245">
                  <a:moveTo>
                    <a:pt x="1975956" y="1096478"/>
                  </a:moveTo>
                  <a:lnTo>
                    <a:pt x="1960321" y="1083778"/>
                  </a:lnTo>
                  <a:lnTo>
                    <a:pt x="1971145" y="1071078"/>
                  </a:lnTo>
                  <a:lnTo>
                    <a:pt x="1983905" y="1071078"/>
                  </a:lnTo>
                  <a:lnTo>
                    <a:pt x="1989335" y="1083778"/>
                  </a:lnTo>
                  <a:lnTo>
                    <a:pt x="1986874" y="1083778"/>
                  </a:lnTo>
                  <a:lnTo>
                    <a:pt x="1975956" y="1096478"/>
                  </a:lnTo>
                  <a:close/>
                </a:path>
                <a:path w="2006600" h="1579245">
                  <a:moveTo>
                    <a:pt x="187613" y="1121878"/>
                  </a:moveTo>
                  <a:lnTo>
                    <a:pt x="161155" y="1121878"/>
                  </a:lnTo>
                  <a:lnTo>
                    <a:pt x="161155" y="1109178"/>
                  </a:lnTo>
                  <a:lnTo>
                    <a:pt x="142175" y="1096478"/>
                  </a:lnTo>
                  <a:lnTo>
                    <a:pt x="143716" y="1083778"/>
                  </a:lnTo>
                  <a:lnTo>
                    <a:pt x="156081" y="1083778"/>
                  </a:lnTo>
                  <a:lnTo>
                    <a:pt x="169573" y="1096478"/>
                  </a:lnTo>
                  <a:lnTo>
                    <a:pt x="180397" y="1096478"/>
                  </a:lnTo>
                  <a:lnTo>
                    <a:pt x="190018" y="1109178"/>
                  </a:lnTo>
                  <a:lnTo>
                    <a:pt x="187613" y="1121878"/>
                  </a:lnTo>
                  <a:close/>
                </a:path>
                <a:path w="2006600" h="1579245">
                  <a:moveTo>
                    <a:pt x="270596" y="1121878"/>
                  </a:moveTo>
                  <a:lnTo>
                    <a:pt x="257367" y="1109178"/>
                  </a:lnTo>
                  <a:lnTo>
                    <a:pt x="253158" y="1109178"/>
                  </a:lnTo>
                  <a:lnTo>
                    <a:pt x="257066" y="1096478"/>
                  </a:lnTo>
                  <a:lnTo>
                    <a:pt x="268191" y="1083778"/>
                  </a:lnTo>
                  <a:lnTo>
                    <a:pt x="276685" y="1096478"/>
                  </a:lnTo>
                  <a:lnTo>
                    <a:pt x="279315" y="1096478"/>
                  </a:lnTo>
                  <a:lnTo>
                    <a:pt x="276985" y="1109178"/>
                  </a:lnTo>
                  <a:lnTo>
                    <a:pt x="270596" y="1121878"/>
                  </a:lnTo>
                  <a:close/>
                </a:path>
                <a:path w="2006600" h="1579245">
                  <a:moveTo>
                    <a:pt x="517140" y="1109178"/>
                  </a:moveTo>
                  <a:lnTo>
                    <a:pt x="503910" y="1096478"/>
                  </a:lnTo>
                  <a:lnTo>
                    <a:pt x="515787" y="1083778"/>
                  </a:lnTo>
                  <a:lnTo>
                    <a:pt x="528565" y="1083778"/>
                  </a:lnTo>
                  <a:lnTo>
                    <a:pt x="532323" y="1096478"/>
                  </a:lnTo>
                  <a:lnTo>
                    <a:pt x="517140" y="1109178"/>
                  </a:lnTo>
                  <a:close/>
                </a:path>
                <a:path w="2006600" h="1579245">
                  <a:moveTo>
                    <a:pt x="581031" y="1096478"/>
                  </a:moveTo>
                  <a:lnTo>
                    <a:pt x="553219" y="1096478"/>
                  </a:lnTo>
                  <a:lnTo>
                    <a:pt x="560435" y="1083778"/>
                  </a:lnTo>
                  <a:lnTo>
                    <a:pt x="573833" y="1083778"/>
                  </a:lnTo>
                  <a:lnTo>
                    <a:pt x="581031" y="1096478"/>
                  </a:lnTo>
                  <a:close/>
                </a:path>
                <a:path w="2006600" h="1579245">
                  <a:moveTo>
                    <a:pt x="608541" y="1096478"/>
                  </a:moveTo>
                  <a:lnTo>
                    <a:pt x="595312" y="1096478"/>
                  </a:lnTo>
                  <a:lnTo>
                    <a:pt x="594109" y="1083778"/>
                  </a:lnTo>
                  <a:lnTo>
                    <a:pt x="618933" y="1083778"/>
                  </a:lnTo>
                  <a:lnTo>
                    <a:pt x="608541" y="1096478"/>
                  </a:lnTo>
                  <a:close/>
                </a:path>
                <a:path w="2006600" h="1579245">
                  <a:moveTo>
                    <a:pt x="791344" y="1109178"/>
                  </a:moveTo>
                  <a:lnTo>
                    <a:pt x="779205" y="1109178"/>
                  </a:lnTo>
                  <a:lnTo>
                    <a:pt x="773605" y="1096478"/>
                  </a:lnTo>
                  <a:lnTo>
                    <a:pt x="774770" y="1083778"/>
                  </a:lnTo>
                  <a:lnTo>
                    <a:pt x="799763" y="1083778"/>
                  </a:lnTo>
                  <a:lnTo>
                    <a:pt x="800176" y="1096478"/>
                  </a:lnTo>
                  <a:lnTo>
                    <a:pt x="791344" y="1109178"/>
                  </a:lnTo>
                  <a:close/>
                </a:path>
                <a:path w="2006600" h="1579245">
                  <a:moveTo>
                    <a:pt x="835504" y="1134578"/>
                  </a:moveTo>
                  <a:lnTo>
                    <a:pt x="808069" y="1134578"/>
                  </a:lnTo>
                  <a:lnTo>
                    <a:pt x="814195" y="1109178"/>
                  </a:lnTo>
                  <a:lnTo>
                    <a:pt x="805776" y="1109178"/>
                  </a:lnTo>
                  <a:lnTo>
                    <a:pt x="803671" y="1096478"/>
                  </a:lnTo>
                  <a:lnTo>
                    <a:pt x="807430" y="1083778"/>
                  </a:lnTo>
                  <a:lnTo>
                    <a:pt x="826672" y="1083778"/>
                  </a:lnTo>
                  <a:lnTo>
                    <a:pt x="830430" y="1096478"/>
                  </a:lnTo>
                  <a:lnTo>
                    <a:pt x="828777" y="1096478"/>
                  </a:lnTo>
                  <a:lnTo>
                    <a:pt x="822613" y="1109178"/>
                  </a:lnTo>
                  <a:lnTo>
                    <a:pt x="835504" y="1134578"/>
                  </a:lnTo>
                  <a:close/>
                </a:path>
                <a:path w="2006600" h="1579245">
                  <a:moveTo>
                    <a:pt x="1058182" y="1109178"/>
                  </a:moveTo>
                  <a:lnTo>
                    <a:pt x="1030672" y="1109178"/>
                  </a:lnTo>
                  <a:lnTo>
                    <a:pt x="1041496" y="1083778"/>
                  </a:lnTo>
                  <a:lnTo>
                    <a:pt x="1057562" y="1096478"/>
                  </a:lnTo>
                  <a:lnTo>
                    <a:pt x="1058182" y="1109178"/>
                  </a:lnTo>
                  <a:close/>
                </a:path>
                <a:path w="2006600" h="1579245">
                  <a:moveTo>
                    <a:pt x="1093773" y="1109178"/>
                  </a:moveTo>
                  <a:lnTo>
                    <a:pt x="1076260" y="1109178"/>
                  </a:lnTo>
                  <a:lnTo>
                    <a:pt x="1075170" y="1096478"/>
                  </a:lnTo>
                  <a:lnTo>
                    <a:pt x="1083025" y="1083778"/>
                  </a:lnTo>
                  <a:lnTo>
                    <a:pt x="1100538" y="1083778"/>
                  </a:lnTo>
                  <a:lnTo>
                    <a:pt x="1101628" y="1096478"/>
                  </a:lnTo>
                  <a:lnTo>
                    <a:pt x="1093773" y="1109178"/>
                  </a:lnTo>
                  <a:close/>
                </a:path>
                <a:path w="2006600" h="1579245">
                  <a:moveTo>
                    <a:pt x="1368617" y="1109178"/>
                  </a:moveTo>
                  <a:lnTo>
                    <a:pt x="1346969" y="1109178"/>
                  </a:lnTo>
                  <a:lnTo>
                    <a:pt x="1345278" y="1096478"/>
                  </a:lnTo>
                  <a:lnTo>
                    <a:pt x="1346067" y="1096478"/>
                  </a:lnTo>
                  <a:lnTo>
                    <a:pt x="1350013" y="1083778"/>
                  </a:lnTo>
                  <a:lnTo>
                    <a:pt x="1357793" y="1083778"/>
                  </a:lnTo>
                  <a:lnTo>
                    <a:pt x="1371022" y="1096478"/>
                  </a:lnTo>
                  <a:lnTo>
                    <a:pt x="1368617" y="1109178"/>
                  </a:lnTo>
                  <a:close/>
                </a:path>
                <a:path w="2006600" h="1579245">
                  <a:moveTo>
                    <a:pt x="81780" y="1109178"/>
                  </a:moveTo>
                  <a:lnTo>
                    <a:pt x="55321" y="1109178"/>
                  </a:lnTo>
                  <a:lnTo>
                    <a:pt x="57727" y="1096478"/>
                  </a:lnTo>
                  <a:lnTo>
                    <a:pt x="67348" y="1096478"/>
                  </a:lnTo>
                  <a:lnTo>
                    <a:pt x="81780" y="1109178"/>
                  </a:lnTo>
                  <a:close/>
                </a:path>
                <a:path w="2006600" h="1579245">
                  <a:moveTo>
                    <a:pt x="247746" y="1121878"/>
                  </a:moveTo>
                  <a:lnTo>
                    <a:pt x="215274" y="1121878"/>
                  </a:lnTo>
                  <a:lnTo>
                    <a:pt x="205653" y="1109178"/>
                  </a:lnTo>
                  <a:lnTo>
                    <a:pt x="217679" y="1096478"/>
                  </a:lnTo>
                  <a:lnTo>
                    <a:pt x="228203" y="1096478"/>
                  </a:lnTo>
                  <a:lnTo>
                    <a:pt x="233239" y="1109178"/>
                  </a:lnTo>
                  <a:lnTo>
                    <a:pt x="248948" y="1109178"/>
                  </a:lnTo>
                  <a:lnTo>
                    <a:pt x="247746" y="1121878"/>
                  </a:lnTo>
                  <a:close/>
                </a:path>
                <a:path w="2006600" h="1579245">
                  <a:moveTo>
                    <a:pt x="335990" y="1147278"/>
                  </a:moveTo>
                  <a:lnTo>
                    <a:pt x="318702" y="1134578"/>
                  </a:lnTo>
                  <a:lnTo>
                    <a:pt x="324715" y="1121878"/>
                  </a:lnTo>
                  <a:lnTo>
                    <a:pt x="310490" y="1109178"/>
                  </a:lnTo>
                  <a:lnTo>
                    <a:pt x="309231" y="1096478"/>
                  </a:lnTo>
                  <a:lnTo>
                    <a:pt x="334337" y="1096478"/>
                  </a:lnTo>
                  <a:lnTo>
                    <a:pt x="335539" y="1109178"/>
                  </a:lnTo>
                  <a:lnTo>
                    <a:pt x="331931" y="1121878"/>
                  </a:lnTo>
                  <a:lnTo>
                    <a:pt x="345762" y="1121878"/>
                  </a:lnTo>
                  <a:lnTo>
                    <a:pt x="346062" y="1134578"/>
                  </a:lnTo>
                  <a:lnTo>
                    <a:pt x="335990" y="1147278"/>
                  </a:lnTo>
                  <a:close/>
                </a:path>
                <a:path w="2006600" h="1579245">
                  <a:moveTo>
                    <a:pt x="392064" y="1121878"/>
                  </a:moveTo>
                  <a:lnTo>
                    <a:pt x="378684" y="1121878"/>
                  </a:lnTo>
                  <a:lnTo>
                    <a:pt x="374982" y="1109178"/>
                  </a:lnTo>
                  <a:lnTo>
                    <a:pt x="371619" y="1109178"/>
                  </a:lnTo>
                  <a:lnTo>
                    <a:pt x="381578" y="1096478"/>
                  </a:lnTo>
                  <a:lnTo>
                    <a:pt x="398340" y="1096478"/>
                  </a:lnTo>
                  <a:lnTo>
                    <a:pt x="392064" y="1121878"/>
                  </a:lnTo>
                  <a:close/>
                </a:path>
                <a:path w="2006600" h="1579245">
                  <a:moveTo>
                    <a:pt x="435961" y="1121878"/>
                  </a:moveTo>
                  <a:lnTo>
                    <a:pt x="418823" y="1121878"/>
                  </a:lnTo>
                  <a:lnTo>
                    <a:pt x="408901" y="1109178"/>
                  </a:lnTo>
                  <a:lnTo>
                    <a:pt x="416793" y="1096478"/>
                  </a:lnTo>
                  <a:lnTo>
                    <a:pt x="433931" y="1096478"/>
                  </a:lnTo>
                  <a:lnTo>
                    <a:pt x="437765" y="1109178"/>
                  </a:lnTo>
                  <a:lnTo>
                    <a:pt x="435961" y="1121878"/>
                  </a:lnTo>
                  <a:close/>
                </a:path>
                <a:path w="2006600" h="1579245">
                  <a:moveTo>
                    <a:pt x="471570" y="1109178"/>
                  </a:moveTo>
                  <a:lnTo>
                    <a:pt x="446352" y="1109178"/>
                  </a:lnTo>
                  <a:lnTo>
                    <a:pt x="450843" y="1096478"/>
                  </a:lnTo>
                  <a:lnTo>
                    <a:pt x="467831" y="1096478"/>
                  </a:lnTo>
                  <a:lnTo>
                    <a:pt x="471570" y="1109178"/>
                  </a:lnTo>
                  <a:close/>
                </a:path>
                <a:path w="2006600" h="1579245">
                  <a:moveTo>
                    <a:pt x="495492" y="1121878"/>
                  </a:moveTo>
                  <a:lnTo>
                    <a:pt x="479857" y="1121878"/>
                  </a:lnTo>
                  <a:lnTo>
                    <a:pt x="475047" y="1109178"/>
                  </a:lnTo>
                  <a:lnTo>
                    <a:pt x="485175" y="1096478"/>
                  </a:lnTo>
                  <a:lnTo>
                    <a:pt x="496544" y="1096478"/>
                  </a:lnTo>
                  <a:lnTo>
                    <a:pt x="502276" y="1109178"/>
                  </a:lnTo>
                  <a:lnTo>
                    <a:pt x="495492" y="1121878"/>
                  </a:lnTo>
                  <a:close/>
                </a:path>
                <a:path w="2006600" h="1579245">
                  <a:moveTo>
                    <a:pt x="573664" y="1109178"/>
                  </a:moveTo>
                  <a:lnTo>
                    <a:pt x="558030" y="1109178"/>
                  </a:lnTo>
                  <a:lnTo>
                    <a:pt x="555624" y="1096478"/>
                  </a:lnTo>
                  <a:lnTo>
                    <a:pt x="582139" y="1096478"/>
                  </a:lnTo>
                  <a:lnTo>
                    <a:pt x="573664" y="1109178"/>
                  </a:lnTo>
                  <a:close/>
                </a:path>
                <a:path w="2006600" h="1579245">
                  <a:moveTo>
                    <a:pt x="663111" y="1134578"/>
                  </a:moveTo>
                  <a:lnTo>
                    <a:pt x="655163" y="1121878"/>
                  </a:lnTo>
                  <a:lnTo>
                    <a:pt x="651837" y="1121878"/>
                  </a:lnTo>
                  <a:lnTo>
                    <a:pt x="656177" y="1109178"/>
                  </a:lnTo>
                  <a:lnTo>
                    <a:pt x="664013" y="1096478"/>
                  </a:lnTo>
                  <a:lnTo>
                    <a:pt x="672977" y="1109178"/>
                  </a:lnTo>
                  <a:lnTo>
                    <a:pt x="680700" y="1109178"/>
                  </a:lnTo>
                  <a:lnTo>
                    <a:pt x="672639" y="1121878"/>
                  </a:lnTo>
                  <a:lnTo>
                    <a:pt x="663111" y="1134578"/>
                  </a:lnTo>
                  <a:close/>
                </a:path>
                <a:path w="2006600" h="1579245">
                  <a:moveTo>
                    <a:pt x="885527" y="1121878"/>
                  </a:moveTo>
                  <a:lnTo>
                    <a:pt x="868539" y="1121878"/>
                  </a:lnTo>
                  <a:lnTo>
                    <a:pt x="865909" y="1109178"/>
                  </a:lnTo>
                  <a:lnTo>
                    <a:pt x="869554" y="1096478"/>
                  </a:lnTo>
                  <a:lnTo>
                    <a:pt x="885865" y="1096478"/>
                  </a:lnTo>
                  <a:lnTo>
                    <a:pt x="893570" y="1109178"/>
                  </a:lnTo>
                  <a:lnTo>
                    <a:pt x="885527" y="1121878"/>
                  </a:lnTo>
                  <a:close/>
                </a:path>
                <a:path w="2006600" h="1579245">
                  <a:moveTo>
                    <a:pt x="912812" y="1121878"/>
                  </a:moveTo>
                  <a:lnTo>
                    <a:pt x="898380" y="1109178"/>
                  </a:lnTo>
                  <a:lnTo>
                    <a:pt x="900786" y="1096478"/>
                  </a:lnTo>
                  <a:lnTo>
                    <a:pt x="924388" y="1096478"/>
                  </a:lnTo>
                  <a:lnTo>
                    <a:pt x="923053" y="1109178"/>
                  </a:lnTo>
                  <a:lnTo>
                    <a:pt x="912812" y="1121878"/>
                  </a:lnTo>
                  <a:close/>
                </a:path>
                <a:path w="2006600" h="1579245">
                  <a:moveTo>
                    <a:pt x="963474" y="1109178"/>
                  </a:moveTo>
                  <a:lnTo>
                    <a:pt x="937448" y="1109178"/>
                  </a:lnTo>
                  <a:lnTo>
                    <a:pt x="942878" y="1096478"/>
                  </a:lnTo>
                  <a:lnTo>
                    <a:pt x="959772" y="1096478"/>
                  </a:lnTo>
                  <a:lnTo>
                    <a:pt x="963474" y="1109178"/>
                  </a:lnTo>
                  <a:close/>
                </a:path>
                <a:path w="2006600" h="1579245">
                  <a:moveTo>
                    <a:pt x="1130135" y="1121878"/>
                  </a:moveTo>
                  <a:lnTo>
                    <a:pt x="1110178" y="1121878"/>
                  </a:lnTo>
                  <a:lnTo>
                    <a:pt x="1107491" y="1109178"/>
                  </a:lnTo>
                  <a:lnTo>
                    <a:pt x="1110892" y="1096478"/>
                  </a:lnTo>
                  <a:lnTo>
                    <a:pt x="1131525" y="1096478"/>
                  </a:lnTo>
                  <a:lnTo>
                    <a:pt x="1134551" y="1109178"/>
                  </a:lnTo>
                  <a:lnTo>
                    <a:pt x="1130135" y="1121878"/>
                  </a:lnTo>
                  <a:close/>
                </a:path>
                <a:path w="2006600" h="1579245">
                  <a:moveTo>
                    <a:pt x="1159356" y="1134578"/>
                  </a:moveTo>
                  <a:lnTo>
                    <a:pt x="1143402" y="1121878"/>
                  </a:lnTo>
                  <a:lnTo>
                    <a:pt x="1141767" y="1109178"/>
                  </a:lnTo>
                  <a:lnTo>
                    <a:pt x="1150730" y="1096478"/>
                  </a:lnTo>
                  <a:lnTo>
                    <a:pt x="1166571" y="1109178"/>
                  </a:lnTo>
                  <a:lnTo>
                    <a:pt x="1167812" y="1109178"/>
                  </a:lnTo>
                  <a:lnTo>
                    <a:pt x="1167473" y="1121878"/>
                  </a:lnTo>
                  <a:lnTo>
                    <a:pt x="1164880" y="1121878"/>
                  </a:lnTo>
                  <a:lnTo>
                    <a:pt x="1159356" y="1134578"/>
                  </a:lnTo>
                  <a:close/>
                </a:path>
                <a:path w="2006600" h="1579245">
                  <a:moveTo>
                    <a:pt x="1311641" y="1134578"/>
                  </a:moveTo>
                  <a:lnTo>
                    <a:pt x="1302170" y="1134578"/>
                  </a:lnTo>
                  <a:lnTo>
                    <a:pt x="1294954" y="1121878"/>
                  </a:lnTo>
                  <a:lnTo>
                    <a:pt x="1294053" y="1109178"/>
                  </a:lnTo>
                  <a:lnTo>
                    <a:pt x="1301381" y="1109178"/>
                  </a:lnTo>
                  <a:lnTo>
                    <a:pt x="1311190" y="1096478"/>
                  </a:lnTo>
                  <a:lnTo>
                    <a:pt x="1318744" y="1109178"/>
                  </a:lnTo>
                  <a:lnTo>
                    <a:pt x="1319308" y="1121878"/>
                  </a:lnTo>
                  <a:lnTo>
                    <a:pt x="1311641" y="1134578"/>
                  </a:lnTo>
                  <a:close/>
                </a:path>
                <a:path w="2006600" h="1579245">
                  <a:moveTo>
                    <a:pt x="1415520" y="1121878"/>
                  </a:moveTo>
                  <a:lnTo>
                    <a:pt x="1399886" y="1109178"/>
                  </a:lnTo>
                  <a:lnTo>
                    <a:pt x="1407402" y="1096478"/>
                  </a:lnTo>
                  <a:lnTo>
                    <a:pt x="1420331" y="1096478"/>
                  </a:lnTo>
                  <a:lnTo>
                    <a:pt x="1426946" y="1109178"/>
                  </a:lnTo>
                  <a:lnTo>
                    <a:pt x="1415520" y="1121878"/>
                  </a:lnTo>
                  <a:close/>
                </a:path>
                <a:path w="2006600" h="1579245">
                  <a:moveTo>
                    <a:pt x="1560440" y="1121878"/>
                  </a:moveTo>
                  <a:lnTo>
                    <a:pt x="1550518" y="1121878"/>
                  </a:lnTo>
                  <a:lnTo>
                    <a:pt x="1540596" y="1109178"/>
                  </a:lnTo>
                  <a:lnTo>
                    <a:pt x="1548488" y="1096478"/>
                  </a:lnTo>
                  <a:lnTo>
                    <a:pt x="1565626" y="1096478"/>
                  </a:lnTo>
                  <a:lnTo>
                    <a:pt x="1569460" y="1109178"/>
                  </a:lnTo>
                  <a:lnTo>
                    <a:pt x="1567656" y="1109178"/>
                  </a:lnTo>
                  <a:lnTo>
                    <a:pt x="1560440" y="1121878"/>
                  </a:lnTo>
                  <a:close/>
                </a:path>
                <a:path w="2006600" h="1579245">
                  <a:moveTo>
                    <a:pt x="1668528" y="1121878"/>
                  </a:moveTo>
                  <a:lnTo>
                    <a:pt x="1640416" y="1121878"/>
                  </a:lnTo>
                  <a:lnTo>
                    <a:pt x="1652443" y="1096478"/>
                  </a:lnTo>
                  <a:lnTo>
                    <a:pt x="1666968" y="1109178"/>
                  </a:lnTo>
                  <a:lnTo>
                    <a:pt x="1668528" y="1121878"/>
                  </a:lnTo>
                  <a:close/>
                </a:path>
                <a:path w="2006600" h="1579245">
                  <a:moveTo>
                    <a:pt x="31268" y="1159978"/>
                  </a:moveTo>
                  <a:lnTo>
                    <a:pt x="18039" y="1159978"/>
                  </a:lnTo>
                  <a:lnTo>
                    <a:pt x="15540" y="1147278"/>
                  </a:lnTo>
                  <a:lnTo>
                    <a:pt x="13379" y="1134578"/>
                  </a:lnTo>
                  <a:lnTo>
                    <a:pt x="11443" y="1121878"/>
                  </a:lnTo>
                  <a:lnTo>
                    <a:pt x="9621" y="1109178"/>
                  </a:lnTo>
                  <a:lnTo>
                    <a:pt x="22850" y="1109178"/>
                  </a:lnTo>
                  <a:lnTo>
                    <a:pt x="24053" y="1121878"/>
                  </a:lnTo>
                  <a:lnTo>
                    <a:pt x="20445" y="1121878"/>
                  </a:lnTo>
                  <a:lnTo>
                    <a:pt x="30761" y="1134578"/>
                  </a:lnTo>
                  <a:lnTo>
                    <a:pt x="36229" y="1134578"/>
                  </a:lnTo>
                  <a:lnTo>
                    <a:pt x="36511" y="1147278"/>
                  </a:lnTo>
                  <a:lnTo>
                    <a:pt x="31268" y="1159978"/>
                  </a:lnTo>
                  <a:close/>
                </a:path>
                <a:path w="2006600" h="1579245">
                  <a:moveTo>
                    <a:pt x="77571" y="1121878"/>
                  </a:moveTo>
                  <a:lnTo>
                    <a:pt x="66145" y="1121878"/>
                  </a:lnTo>
                  <a:lnTo>
                    <a:pt x="54119" y="1109178"/>
                  </a:lnTo>
                  <a:lnTo>
                    <a:pt x="80013" y="1109178"/>
                  </a:lnTo>
                  <a:lnTo>
                    <a:pt x="77571" y="1121878"/>
                  </a:lnTo>
                  <a:close/>
                </a:path>
                <a:path w="2006600" h="1579245">
                  <a:moveTo>
                    <a:pt x="125977" y="1134578"/>
                  </a:moveTo>
                  <a:lnTo>
                    <a:pt x="107844" y="1134578"/>
                  </a:lnTo>
                  <a:lnTo>
                    <a:pt x="103879" y="1121878"/>
                  </a:lnTo>
                  <a:lnTo>
                    <a:pt x="106904" y="1109178"/>
                  </a:lnTo>
                  <a:lnTo>
                    <a:pt x="128683" y="1109178"/>
                  </a:lnTo>
                  <a:lnTo>
                    <a:pt x="129736" y="1121878"/>
                  </a:lnTo>
                  <a:lnTo>
                    <a:pt x="128984" y="1121878"/>
                  </a:lnTo>
                  <a:lnTo>
                    <a:pt x="125977" y="1134578"/>
                  </a:lnTo>
                  <a:close/>
                </a:path>
                <a:path w="2006600" h="1579245">
                  <a:moveTo>
                    <a:pt x="461912" y="1121878"/>
                  </a:moveTo>
                  <a:lnTo>
                    <a:pt x="447386" y="1109178"/>
                  </a:lnTo>
                  <a:lnTo>
                    <a:pt x="469785" y="1109178"/>
                  </a:lnTo>
                  <a:lnTo>
                    <a:pt x="461912" y="1121878"/>
                  </a:lnTo>
                  <a:close/>
                </a:path>
                <a:path w="2006600" h="1579245">
                  <a:moveTo>
                    <a:pt x="711969" y="1134578"/>
                  </a:moveTo>
                  <a:lnTo>
                    <a:pt x="691374" y="1134578"/>
                  </a:lnTo>
                  <a:lnTo>
                    <a:pt x="687334" y="1121878"/>
                  </a:lnTo>
                  <a:lnTo>
                    <a:pt x="687916" y="1121878"/>
                  </a:lnTo>
                  <a:lnTo>
                    <a:pt x="691844" y="1109178"/>
                  </a:lnTo>
                  <a:lnTo>
                    <a:pt x="711969" y="1109178"/>
                  </a:lnTo>
                  <a:lnTo>
                    <a:pt x="713172" y="1121878"/>
                  </a:lnTo>
                  <a:lnTo>
                    <a:pt x="711969" y="1134578"/>
                  </a:lnTo>
                  <a:close/>
                </a:path>
                <a:path w="2006600" h="1579245">
                  <a:moveTo>
                    <a:pt x="777946" y="1121878"/>
                  </a:moveTo>
                  <a:lnTo>
                    <a:pt x="752859" y="1121878"/>
                  </a:lnTo>
                  <a:lnTo>
                    <a:pt x="750454" y="1109178"/>
                  </a:lnTo>
                  <a:lnTo>
                    <a:pt x="775710" y="1109178"/>
                  </a:lnTo>
                  <a:lnTo>
                    <a:pt x="777946" y="1121878"/>
                  </a:lnTo>
                  <a:close/>
                </a:path>
                <a:path w="2006600" h="1579245">
                  <a:moveTo>
                    <a:pt x="952500" y="1121878"/>
                  </a:moveTo>
                  <a:lnTo>
                    <a:pt x="942371" y="1121878"/>
                  </a:lnTo>
                  <a:lnTo>
                    <a:pt x="937316" y="1109178"/>
                  </a:lnTo>
                  <a:lnTo>
                    <a:pt x="961087" y="1109178"/>
                  </a:lnTo>
                  <a:lnTo>
                    <a:pt x="952500" y="1121878"/>
                  </a:lnTo>
                  <a:close/>
                </a:path>
                <a:path w="2006600" h="1579245">
                  <a:moveTo>
                    <a:pt x="1003762" y="1134578"/>
                  </a:moveTo>
                  <a:lnTo>
                    <a:pt x="982566" y="1134578"/>
                  </a:lnTo>
                  <a:lnTo>
                    <a:pt x="979258" y="1121878"/>
                  </a:lnTo>
                  <a:lnTo>
                    <a:pt x="982566" y="1121878"/>
                  </a:lnTo>
                  <a:lnTo>
                    <a:pt x="987376" y="1109178"/>
                  </a:lnTo>
                  <a:lnTo>
                    <a:pt x="1000606" y="1109178"/>
                  </a:lnTo>
                  <a:lnTo>
                    <a:pt x="1005736" y="1121878"/>
                  </a:lnTo>
                  <a:lnTo>
                    <a:pt x="1003762" y="1134578"/>
                  </a:lnTo>
                  <a:close/>
                </a:path>
                <a:path w="2006600" h="1579245">
                  <a:moveTo>
                    <a:pt x="1206672" y="1134578"/>
                  </a:moveTo>
                  <a:lnTo>
                    <a:pt x="1196638" y="1134578"/>
                  </a:lnTo>
                  <a:lnTo>
                    <a:pt x="1189309" y="1121878"/>
                  </a:lnTo>
                  <a:lnTo>
                    <a:pt x="1189422" y="1109178"/>
                  </a:lnTo>
                  <a:lnTo>
                    <a:pt x="1214114" y="1109178"/>
                  </a:lnTo>
                  <a:lnTo>
                    <a:pt x="1214678" y="1121878"/>
                  </a:lnTo>
                  <a:lnTo>
                    <a:pt x="1206672" y="1134578"/>
                  </a:lnTo>
                  <a:close/>
                </a:path>
                <a:path w="2006600" h="1579245">
                  <a:moveTo>
                    <a:pt x="1499668" y="1134578"/>
                  </a:moveTo>
                  <a:lnTo>
                    <a:pt x="1486777" y="1134578"/>
                  </a:lnTo>
                  <a:lnTo>
                    <a:pt x="1482455" y="1121878"/>
                  </a:lnTo>
                  <a:lnTo>
                    <a:pt x="1497301" y="1109178"/>
                  </a:lnTo>
                  <a:lnTo>
                    <a:pt x="1510530" y="1121878"/>
                  </a:lnTo>
                  <a:lnTo>
                    <a:pt x="1499668" y="1134578"/>
                  </a:lnTo>
                  <a:close/>
                </a:path>
                <a:path w="2006600" h="1579245">
                  <a:moveTo>
                    <a:pt x="1859224" y="1134578"/>
                  </a:moveTo>
                  <a:lnTo>
                    <a:pt x="1832840" y="1134578"/>
                  </a:lnTo>
                  <a:lnTo>
                    <a:pt x="1836655" y="1121878"/>
                  </a:lnTo>
                  <a:lnTo>
                    <a:pt x="1841710" y="1121878"/>
                  </a:lnTo>
                  <a:lnTo>
                    <a:pt x="1849245" y="1109178"/>
                  </a:lnTo>
                  <a:lnTo>
                    <a:pt x="1860501" y="1121878"/>
                  </a:lnTo>
                  <a:lnTo>
                    <a:pt x="1859224" y="1134578"/>
                  </a:lnTo>
                  <a:close/>
                </a:path>
                <a:path w="2006600" h="1579245">
                  <a:moveTo>
                    <a:pt x="252556" y="1134578"/>
                  </a:moveTo>
                  <a:lnTo>
                    <a:pt x="226098" y="1134578"/>
                  </a:lnTo>
                  <a:lnTo>
                    <a:pt x="227301" y="1121878"/>
                  </a:lnTo>
                  <a:lnTo>
                    <a:pt x="253759" y="1121878"/>
                  </a:lnTo>
                  <a:lnTo>
                    <a:pt x="252556" y="1134578"/>
                  </a:lnTo>
                  <a:close/>
                </a:path>
                <a:path w="2006600" h="1579245">
                  <a:moveTo>
                    <a:pt x="297054" y="1134578"/>
                  </a:moveTo>
                  <a:lnTo>
                    <a:pt x="269487" y="1134578"/>
                  </a:lnTo>
                  <a:lnTo>
                    <a:pt x="275557" y="1121878"/>
                  </a:lnTo>
                  <a:lnTo>
                    <a:pt x="285460" y="1121878"/>
                  </a:lnTo>
                  <a:lnTo>
                    <a:pt x="297054" y="1134578"/>
                  </a:lnTo>
                  <a:close/>
                </a:path>
                <a:path w="2006600" h="1579245">
                  <a:moveTo>
                    <a:pt x="378158" y="1134578"/>
                  </a:moveTo>
                  <a:lnTo>
                    <a:pt x="352621" y="1134578"/>
                  </a:lnTo>
                  <a:lnTo>
                    <a:pt x="355984" y="1121878"/>
                  </a:lnTo>
                  <a:lnTo>
                    <a:pt x="372821" y="1121878"/>
                  </a:lnTo>
                  <a:lnTo>
                    <a:pt x="378158" y="1134578"/>
                  </a:lnTo>
                  <a:close/>
                </a:path>
                <a:path w="2006600" h="1579245">
                  <a:moveTo>
                    <a:pt x="509961" y="1134578"/>
                  </a:moveTo>
                  <a:lnTo>
                    <a:pt x="490681" y="1134578"/>
                  </a:lnTo>
                  <a:lnTo>
                    <a:pt x="500303" y="1121878"/>
                  </a:lnTo>
                  <a:lnTo>
                    <a:pt x="509961" y="1134578"/>
                  </a:lnTo>
                  <a:close/>
                </a:path>
                <a:path w="2006600" h="1579245">
                  <a:moveTo>
                    <a:pt x="569549" y="1134578"/>
                  </a:moveTo>
                  <a:lnTo>
                    <a:pt x="547394" y="1134578"/>
                  </a:lnTo>
                  <a:lnTo>
                    <a:pt x="559232" y="1121878"/>
                  </a:lnTo>
                  <a:lnTo>
                    <a:pt x="569549" y="1134578"/>
                  </a:lnTo>
                  <a:close/>
                </a:path>
                <a:path w="2006600" h="1579245">
                  <a:moveTo>
                    <a:pt x="611811" y="1147278"/>
                  </a:moveTo>
                  <a:lnTo>
                    <a:pt x="598356" y="1147278"/>
                  </a:lnTo>
                  <a:lnTo>
                    <a:pt x="590501" y="1134578"/>
                  </a:lnTo>
                  <a:lnTo>
                    <a:pt x="587965" y="1134578"/>
                  </a:lnTo>
                  <a:lnTo>
                    <a:pt x="590050" y="1121878"/>
                  </a:lnTo>
                  <a:lnTo>
                    <a:pt x="615757" y="1121878"/>
                  </a:lnTo>
                  <a:lnTo>
                    <a:pt x="616960" y="1134578"/>
                  </a:lnTo>
                  <a:lnTo>
                    <a:pt x="611811" y="1147278"/>
                  </a:lnTo>
                  <a:close/>
                </a:path>
                <a:path w="2006600" h="1579245">
                  <a:moveTo>
                    <a:pt x="742486" y="1147278"/>
                  </a:moveTo>
                  <a:lnTo>
                    <a:pt x="732997" y="1147278"/>
                  </a:lnTo>
                  <a:lnTo>
                    <a:pt x="721590" y="1134578"/>
                  </a:lnTo>
                  <a:lnTo>
                    <a:pt x="723996" y="1134578"/>
                  </a:lnTo>
                  <a:lnTo>
                    <a:pt x="728806" y="1121878"/>
                  </a:lnTo>
                  <a:lnTo>
                    <a:pt x="748049" y="1121878"/>
                  </a:lnTo>
                  <a:lnTo>
                    <a:pt x="748143" y="1134578"/>
                  </a:lnTo>
                  <a:lnTo>
                    <a:pt x="742486" y="1147278"/>
                  </a:lnTo>
                  <a:close/>
                </a:path>
                <a:path w="2006600" h="1579245">
                  <a:moveTo>
                    <a:pt x="767291" y="1134578"/>
                  </a:moveTo>
                  <a:lnTo>
                    <a:pt x="750454" y="1121878"/>
                  </a:lnTo>
                  <a:lnTo>
                    <a:pt x="772496" y="1121878"/>
                  </a:lnTo>
                  <a:lnTo>
                    <a:pt x="767291" y="1134578"/>
                  </a:lnTo>
                  <a:close/>
                </a:path>
                <a:path w="2006600" h="1579245">
                  <a:moveTo>
                    <a:pt x="797076" y="1147278"/>
                  </a:moveTo>
                  <a:lnTo>
                    <a:pt x="776950" y="1147278"/>
                  </a:lnTo>
                  <a:lnTo>
                    <a:pt x="774808" y="1134578"/>
                  </a:lnTo>
                  <a:lnTo>
                    <a:pt x="779430" y="1121878"/>
                  </a:lnTo>
                  <a:lnTo>
                    <a:pt x="799218" y="1121878"/>
                  </a:lnTo>
                  <a:lnTo>
                    <a:pt x="801416" y="1134578"/>
                  </a:lnTo>
                  <a:lnTo>
                    <a:pt x="797076" y="1147278"/>
                  </a:lnTo>
                  <a:close/>
                </a:path>
                <a:path w="2006600" h="1579245">
                  <a:moveTo>
                    <a:pt x="1060062" y="1134578"/>
                  </a:moveTo>
                  <a:lnTo>
                    <a:pt x="1033077" y="1134578"/>
                  </a:lnTo>
                  <a:lnTo>
                    <a:pt x="1036159" y="1121878"/>
                  </a:lnTo>
                  <a:lnTo>
                    <a:pt x="1057130" y="1121878"/>
                  </a:lnTo>
                  <a:lnTo>
                    <a:pt x="1060062" y="1134578"/>
                  </a:lnTo>
                  <a:close/>
                </a:path>
                <a:path w="2006600" h="1579245">
                  <a:moveTo>
                    <a:pt x="1270864" y="1147278"/>
                  </a:moveTo>
                  <a:lnTo>
                    <a:pt x="1251922" y="1147278"/>
                  </a:lnTo>
                  <a:lnTo>
                    <a:pt x="1249855" y="1134578"/>
                  </a:lnTo>
                  <a:lnTo>
                    <a:pt x="1253651" y="1121878"/>
                  </a:lnTo>
                  <a:lnTo>
                    <a:pt x="1273946" y="1121878"/>
                  </a:lnTo>
                  <a:lnTo>
                    <a:pt x="1276013" y="1134578"/>
                  </a:lnTo>
                  <a:lnTo>
                    <a:pt x="1270864" y="1147278"/>
                  </a:lnTo>
                  <a:close/>
                </a:path>
                <a:path w="2006600" h="1579245">
                  <a:moveTo>
                    <a:pt x="1616964" y="1147278"/>
                  </a:moveTo>
                  <a:lnTo>
                    <a:pt x="1593513" y="1147278"/>
                  </a:lnTo>
                  <a:lnTo>
                    <a:pt x="1592836" y="1134578"/>
                  </a:lnTo>
                  <a:lnTo>
                    <a:pt x="1598248" y="1134578"/>
                  </a:lnTo>
                  <a:lnTo>
                    <a:pt x="1604336" y="1121878"/>
                  </a:lnTo>
                  <a:lnTo>
                    <a:pt x="1616852" y="1134578"/>
                  </a:lnTo>
                  <a:lnTo>
                    <a:pt x="1616964" y="1147278"/>
                  </a:lnTo>
                  <a:close/>
                </a:path>
                <a:path w="2006600" h="1579245">
                  <a:moveTo>
                    <a:pt x="1740236" y="1159978"/>
                  </a:moveTo>
                  <a:lnTo>
                    <a:pt x="1724602" y="1147278"/>
                  </a:lnTo>
                  <a:lnTo>
                    <a:pt x="1729074" y="1134578"/>
                  </a:lnTo>
                  <a:lnTo>
                    <a:pt x="1741439" y="1121878"/>
                  </a:lnTo>
                  <a:lnTo>
                    <a:pt x="1749294" y="1134578"/>
                  </a:lnTo>
                  <a:lnTo>
                    <a:pt x="1740236" y="1159978"/>
                  </a:lnTo>
                  <a:close/>
                </a:path>
                <a:path w="2006600" h="1579245">
                  <a:moveTo>
                    <a:pt x="86590" y="1159978"/>
                  </a:moveTo>
                  <a:lnTo>
                    <a:pt x="77758" y="1147278"/>
                  </a:lnTo>
                  <a:lnTo>
                    <a:pt x="72760" y="1147278"/>
                  </a:lnTo>
                  <a:lnTo>
                    <a:pt x="74075" y="1134578"/>
                  </a:lnTo>
                  <a:lnTo>
                    <a:pt x="100271" y="1134578"/>
                  </a:lnTo>
                  <a:lnTo>
                    <a:pt x="96869" y="1147278"/>
                  </a:lnTo>
                  <a:lnTo>
                    <a:pt x="86590" y="1159978"/>
                  </a:lnTo>
                  <a:close/>
                </a:path>
                <a:path w="2006600" h="1579245">
                  <a:moveTo>
                    <a:pt x="126278" y="1172678"/>
                  </a:moveTo>
                  <a:lnTo>
                    <a:pt x="116995" y="1172678"/>
                  </a:lnTo>
                  <a:lnTo>
                    <a:pt x="114251" y="1159978"/>
                  </a:lnTo>
                  <a:lnTo>
                    <a:pt x="112579" y="1147278"/>
                  </a:lnTo>
                  <a:lnTo>
                    <a:pt x="126128" y="1134578"/>
                  </a:lnTo>
                  <a:lnTo>
                    <a:pt x="136745" y="1147278"/>
                  </a:lnTo>
                  <a:lnTo>
                    <a:pt x="126278" y="1172678"/>
                  </a:lnTo>
                  <a:close/>
                </a:path>
                <a:path w="2006600" h="1579245">
                  <a:moveTo>
                    <a:pt x="169141" y="1159978"/>
                  </a:moveTo>
                  <a:lnTo>
                    <a:pt x="150369" y="1159978"/>
                  </a:lnTo>
                  <a:lnTo>
                    <a:pt x="148226" y="1147278"/>
                  </a:lnTo>
                  <a:lnTo>
                    <a:pt x="152849" y="1134578"/>
                  </a:lnTo>
                  <a:lnTo>
                    <a:pt x="172636" y="1134578"/>
                  </a:lnTo>
                  <a:lnTo>
                    <a:pt x="173933" y="1147278"/>
                  </a:lnTo>
                  <a:lnTo>
                    <a:pt x="169141" y="1159978"/>
                  </a:lnTo>
                  <a:close/>
                </a:path>
                <a:path w="2006600" h="1579245">
                  <a:moveTo>
                    <a:pt x="196032" y="1159978"/>
                  </a:moveTo>
                  <a:lnTo>
                    <a:pt x="185640" y="1159978"/>
                  </a:lnTo>
                  <a:lnTo>
                    <a:pt x="181450" y="1147278"/>
                  </a:lnTo>
                  <a:lnTo>
                    <a:pt x="183347" y="1134578"/>
                  </a:lnTo>
                  <a:lnTo>
                    <a:pt x="202797" y="1134578"/>
                  </a:lnTo>
                  <a:lnTo>
                    <a:pt x="207156" y="1147278"/>
                  </a:lnTo>
                  <a:lnTo>
                    <a:pt x="204751" y="1147278"/>
                  </a:lnTo>
                  <a:lnTo>
                    <a:pt x="196032" y="1159978"/>
                  </a:lnTo>
                  <a:close/>
                </a:path>
                <a:path w="2006600" h="1579245">
                  <a:moveTo>
                    <a:pt x="240530" y="1147278"/>
                  </a:moveTo>
                  <a:lnTo>
                    <a:pt x="227301" y="1134578"/>
                  </a:lnTo>
                  <a:lnTo>
                    <a:pt x="251354" y="1134578"/>
                  </a:lnTo>
                  <a:lnTo>
                    <a:pt x="240530" y="1147278"/>
                  </a:lnTo>
                  <a:close/>
                </a:path>
                <a:path w="2006600" h="1579245">
                  <a:moveTo>
                    <a:pt x="294649" y="1147278"/>
                  </a:moveTo>
                  <a:lnTo>
                    <a:pt x="271799" y="1147278"/>
                  </a:lnTo>
                  <a:lnTo>
                    <a:pt x="269393" y="1134578"/>
                  </a:lnTo>
                  <a:lnTo>
                    <a:pt x="295852" y="1134578"/>
                  </a:lnTo>
                  <a:lnTo>
                    <a:pt x="294649" y="1147278"/>
                  </a:lnTo>
                  <a:close/>
                </a:path>
                <a:path w="2006600" h="1579245">
                  <a:moveTo>
                    <a:pt x="370792" y="1147278"/>
                  </a:moveTo>
                  <a:lnTo>
                    <a:pt x="357187" y="1147278"/>
                  </a:lnTo>
                  <a:lnTo>
                    <a:pt x="354462" y="1134578"/>
                  </a:lnTo>
                  <a:lnTo>
                    <a:pt x="377632" y="1134578"/>
                  </a:lnTo>
                  <a:lnTo>
                    <a:pt x="370792" y="1147278"/>
                  </a:lnTo>
                  <a:close/>
                </a:path>
                <a:path w="2006600" h="1579245">
                  <a:moveTo>
                    <a:pt x="400482" y="1159978"/>
                  </a:moveTo>
                  <a:lnTo>
                    <a:pt x="387253" y="1159978"/>
                  </a:lnTo>
                  <a:lnTo>
                    <a:pt x="381240" y="1147278"/>
                  </a:lnTo>
                  <a:lnTo>
                    <a:pt x="391350" y="1134578"/>
                  </a:lnTo>
                  <a:lnTo>
                    <a:pt x="407961" y="1134578"/>
                  </a:lnTo>
                  <a:lnTo>
                    <a:pt x="400482" y="1159978"/>
                  </a:lnTo>
                  <a:close/>
                </a:path>
                <a:path w="2006600" h="1579245">
                  <a:moveTo>
                    <a:pt x="430549" y="1198078"/>
                  </a:moveTo>
                  <a:lnTo>
                    <a:pt x="425738" y="1198078"/>
                  </a:lnTo>
                  <a:lnTo>
                    <a:pt x="411306" y="1185378"/>
                  </a:lnTo>
                  <a:lnTo>
                    <a:pt x="412509" y="1172678"/>
                  </a:lnTo>
                  <a:lnTo>
                    <a:pt x="411757" y="1159978"/>
                  </a:lnTo>
                  <a:lnTo>
                    <a:pt x="409202" y="1159978"/>
                  </a:lnTo>
                  <a:lnTo>
                    <a:pt x="409803" y="1147278"/>
                  </a:lnTo>
                  <a:lnTo>
                    <a:pt x="418522" y="1134578"/>
                  </a:lnTo>
                  <a:lnTo>
                    <a:pt x="430267" y="1147278"/>
                  </a:lnTo>
                  <a:lnTo>
                    <a:pt x="434006" y="1147278"/>
                  </a:lnTo>
                  <a:lnTo>
                    <a:pt x="433912" y="1159978"/>
                  </a:lnTo>
                  <a:lnTo>
                    <a:pt x="434157" y="1172678"/>
                  </a:lnTo>
                  <a:lnTo>
                    <a:pt x="439061" y="1172678"/>
                  </a:lnTo>
                  <a:lnTo>
                    <a:pt x="437765" y="1185378"/>
                  </a:lnTo>
                  <a:lnTo>
                    <a:pt x="435359" y="1185378"/>
                  </a:lnTo>
                  <a:lnTo>
                    <a:pt x="430549" y="1198078"/>
                  </a:lnTo>
                  <a:close/>
                </a:path>
                <a:path w="2006600" h="1579245">
                  <a:moveTo>
                    <a:pt x="471777" y="1159978"/>
                  </a:moveTo>
                  <a:lnTo>
                    <a:pt x="454226" y="1159978"/>
                  </a:lnTo>
                  <a:lnTo>
                    <a:pt x="448588" y="1147278"/>
                  </a:lnTo>
                  <a:lnTo>
                    <a:pt x="447461" y="1147278"/>
                  </a:lnTo>
                  <a:lnTo>
                    <a:pt x="452196" y="1134578"/>
                  </a:lnTo>
                  <a:lnTo>
                    <a:pt x="472153" y="1134578"/>
                  </a:lnTo>
                  <a:lnTo>
                    <a:pt x="475348" y="1147278"/>
                  </a:lnTo>
                  <a:lnTo>
                    <a:pt x="471777" y="1159978"/>
                  </a:lnTo>
                  <a:close/>
                </a:path>
                <a:path w="2006600" h="1579245">
                  <a:moveTo>
                    <a:pt x="501505" y="1159978"/>
                  </a:moveTo>
                  <a:lnTo>
                    <a:pt x="488126" y="1147278"/>
                  </a:lnTo>
                  <a:lnTo>
                    <a:pt x="485570" y="1134578"/>
                  </a:lnTo>
                  <a:lnTo>
                    <a:pt x="513532" y="1134578"/>
                  </a:lnTo>
                  <a:lnTo>
                    <a:pt x="510788" y="1147278"/>
                  </a:lnTo>
                  <a:lnTo>
                    <a:pt x="501505" y="1159978"/>
                  </a:lnTo>
                  <a:close/>
                </a:path>
                <a:path w="2006600" h="1579245">
                  <a:moveTo>
                    <a:pt x="568534" y="1147278"/>
                  </a:moveTo>
                  <a:lnTo>
                    <a:pt x="549423" y="1147278"/>
                  </a:lnTo>
                  <a:lnTo>
                    <a:pt x="544801" y="1134578"/>
                  </a:lnTo>
                  <a:lnTo>
                    <a:pt x="572311" y="1134578"/>
                  </a:lnTo>
                  <a:lnTo>
                    <a:pt x="568534" y="1147278"/>
                  </a:lnTo>
                  <a:close/>
                </a:path>
                <a:path w="2006600" h="1579245">
                  <a:moveTo>
                    <a:pt x="665216" y="1147278"/>
                  </a:moveTo>
                  <a:lnTo>
                    <a:pt x="637705" y="1147278"/>
                  </a:lnTo>
                  <a:lnTo>
                    <a:pt x="640900" y="1134578"/>
                  </a:lnTo>
                  <a:lnTo>
                    <a:pt x="660011" y="1134578"/>
                  </a:lnTo>
                  <a:lnTo>
                    <a:pt x="665216" y="1147278"/>
                  </a:lnTo>
                  <a:close/>
                </a:path>
                <a:path w="2006600" h="1579245">
                  <a:moveTo>
                    <a:pt x="774507" y="1159978"/>
                  </a:moveTo>
                  <a:lnTo>
                    <a:pt x="749345" y="1159978"/>
                  </a:lnTo>
                  <a:lnTo>
                    <a:pt x="757670" y="1134578"/>
                  </a:lnTo>
                  <a:lnTo>
                    <a:pt x="764886" y="1134578"/>
                  </a:lnTo>
                  <a:lnTo>
                    <a:pt x="774507" y="1147278"/>
                  </a:lnTo>
                  <a:lnTo>
                    <a:pt x="774507" y="1159978"/>
                  </a:lnTo>
                  <a:close/>
                </a:path>
                <a:path w="2006600" h="1579245">
                  <a:moveTo>
                    <a:pt x="897328" y="1172678"/>
                  </a:moveTo>
                  <a:lnTo>
                    <a:pt x="874045" y="1172678"/>
                  </a:lnTo>
                  <a:lnTo>
                    <a:pt x="883948" y="1159978"/>
                  </a:lnTo>
                  <a:lnTo>
                    <a:pt x="870719" y="1159978"/>
                  </a:lnTo>
                  <a:lnTo>
                    <a:pt x="871922" y="1147278"/>
                  </a:lnTo>
                  <a:lnTo>
                    <a:pt x="880791" y="1134578"/>
                  </a:lnTo>
                  <a:lnTo>
                    <a:pt x="894171" y="1134578"/>
                  </a:lnTo>
                  <a:lnTo>
                    <a:pt x="900335" y="1147278"/>
                  </a:lnTo>
                  <a:lnTo>
                    <a:pt x="887556" y="1159978"/>
                  </a:lnTo>
                  <a:lnTo>
                    <a:pt x="897328" y="1172678"/>
                  </a:lnTo>
                  <a:close/>
                </a:path>
                <a:path w="2006600" h="1579245">
                  <a:moveTo>
                    <a:pt x="983711" y="1171562"/>
                  </a:moveTo>
                  <a:lnTo>
                    <a:pt x="970633" y="1159978"/>
                  </a:lnTo>
                  <a:lnTo>
                    <a:pt x="967683" y="1159978"/>
                  </a:lnTo>
                  <a:lnTo>
                    <a:pt x="973978" y="1147278"/>
                  </a:lnTo>
                  <a:lnTo>
                    <a:pt x="987376" y="1134578"/>
                  </a:lnTo>
                  <a:lnTo>
                    <a:pt x="996998" y="1147278"/>
                  </a:lnTo>
                  <a:lnTo>
                    <a:pt x="986986" y="1168423"/>
                  </a:lnTo>
                  <a:lnTo>
                    <a:pt x="983711" y="1171562"/>
                  </a:lnTo>
                  <a:close/>
                </a:path>
                <a:path w="2006600" h="1579245">
                  <a:moveTo>
                    <a:pt x="1060738" y="1147278"/>
                  </a:moveTo>
                  <a:lnTo>
                    <a:pt x="1036460" y="1147278"/>
                  </a:lnTo>
                  <a:lnTo>
                    <a:pt x="1034581" y="1134578"/>
                  </a:lnTo>
                  <a:lnTo>
                    <a:pt x="1057807" y="1134578"/>
                  </a:lnTo>
                  <a:lnTo>
                    <a:pt x="1060738" y="1147278"/>
                  </a:lnTo>
                  <a:close/>
                </a:path>
                <a:path w="2006600" h="1579245">
                  <a:moveTo>
                    <a:pt x="1117263" y="1172678"/>
                  </a:moveTo>
                  <a:lnTo>
                    <a:pt x="1110047" y="1172678"/>
                  </a:lnTo>
                  <a:lnTo>
                    <a:pt x="1101628" y="1159978"/>
                  </a:lnTo>
                  <a:lnTo>
                    <a:pt x="1100426" y="1159978"/>
                  </a:lnTo>
                  <a:lnTo>
                    <a:pt x="1099223" y="1147278"/>
                  </a:lnTo>
                  <a:lnTo>
                    <a:pt x="1104034" y="1147278"/>
                  </a:lnTo>
                  <a:lnTo>
                    <a:pt x="1108844" y="1134578"/>
                  </a:lnTo>
                  <a:lnTo>
                    <a:pt x="1119461" y="1134578"/>
                  </a:lnTo>
                  <a:lnTo>
                    <a:pt x="1126132" y="1147278"/>
                  </a:lnTo>
                  <a:lnTo>
                    <a:pt x="1126264" y="1159978"/>
                  </a:lnTo>
                  <a:lnTo>
                    <a:pt x="1117263" y="1172678"/>
                  </a:lnTo>
                  <a:close/>
                </a:path>
                <a:path w="2006600" h="1579245">
                  <a:moveTo>
                    <a:pt x="1238731" y="1159978"/>
                  </a:moveTo>
                  <a:lnTo>
                    <a:pt x="1214039" y="1159978"/>
                  </a:lnTo>
                  <a:lnTo>
                    <a:pt x="1215880" y="1147278"/>
                  </a:lnTo>
                  <a:lnTo>
                    <a:pt x="1226742" y="1134578"/>
                  </a:lnTo>
                  <a:lnTo>
                    <a:pt x="1238731" y="1147278"/>
                  </a:lnTo>
                  <a:lnTo>
                    <a:pt x="1239933" y="1147278"/>
                  </a:lnTo>
                  <a:lnTo>
                    <a:pt x="1238731" y="1159978"/>
                  </a:lnTo>
                  <a:close/>
                </a:path>
                <a:path w="2006600" h="1579245">
                  <a:moveTo>
                    <a:pt x="1454813" y="1159978"/>
                  </a:moveTo>
                  <a:lnTo>
                    <a:pt x="1436886" y="1159978"/>
                  </a:lnTo>
                  <a:lnTo>
                    <a:pt x="1430403" y="1147278"/>
                  </a:lnTo>
                  <a:lnTo>
                    <a:pt x="1430910" y="1147278"/>
                  </a:lnTo>
                  <a:lnTo>
                    <a:pt x="1440776" y="1134578"/>
                  </a:lnTo>
                  <a:lnTo>
                    <a:pt x="1452220" y="1134578"/>
                  </a:lnTo>
                  <a:lnTo>
                    <a:pt x="1456561" y="1147278"/>
                  </a:lnTo>
                  <a:lnTo>
                    <a:pt x="1454813" y="1159978"/>
                  </a:lnTo>
                  <a:close/>
                </a:path>
                <a:path w="2006600" h="1579245">
                  <a:moveTo>
                    <a:pt x="1901392" y="1159978"/>
                  </a:moveTo>
                  <a:lnTo>
                    <a:pt x="1889365" y="1159978"/>
                  </a:lnTo>
                  <a:lnTo>
                    <a:pt x="1876136" y="1147278"/>
                  </a:lnTo>
                  <a:lnTo>
                    <a:pt x="1877057" y="1147278"/>
                  </a:lnTo>
                  <a:lnTo>
                    <a:pt x="1878992" y="1134578"/>
                  </a:lnTo>
                  <a:lnTo>
                    <a:pt x="1904999" y="1134578"/>
                  </a:lnTo>
                  <a:lnTo>
                    <a:pt x="1901392" y="1147278"/>
                  </a:lnTo>
                  <a:lnTo>
                    <a:pt x="1901392" y="1159978"/>
                  </a:lnTo>
                  <a:close/>
                </a:path>
                <a:path w="2006600" h="1579245">
                  <a:moveTo>
                    <a:pt x="1925445" y="1172678"/>
                  </a:moveTo>
                  <a:lnTo>
                    <a:pt x="1909810" y="1159978"/>
                  </a:lnTo>
                  <a:lnTo>
                    <a:pt x="1913944" y="1147278"/>
                  </a:lnTo>
                  <a:lnTo>
                    <a:pt x="1926647" y="1134578"/>
                  </a:lnTo>
                  <a:lnTo>
                    <a:pt x="1934840" y="1147278"/>
                  </a:lnTo>
                  <a:lnTo>
                    <a:pt x="1925445" y="1172678"/>
                  </a:lnTo>
                  <a:close/>
                </a:path>
                <a:path w="2006600" h="1579245">
                  <a:moveTo>
                    <a:pt x="67029" y="1185378"/>
                  </a:moveTo>
                  <a:lnTo>
                    <a:pt x="42167" y="1185378"/>
                  </a:lnTo>
                  <a:lnTo>
                    <a:pt x="51714" y="1172678"/>
                  </a:lnTo>
                  <a:lnTo>
                    <a:pt x="47016" y="1172678"/>
                  </a:lnTo>
                  <a:lnTo>
                    <a:pt x="45700" y="1159978"/>
                  </a:lnTo>
                  <a:lnTo>
                    <a:pt x="43295" y="1159978"/>
                  </a:lnTo>
                  <a:lnTo>
                    <a:pt x="54889" y="1147278"/>
                  </a:lnTo>
                  <a:lnTo>
                    <a:pt x="65694" y="1147278"/>
                  </a:lnTo>
                  <a:lnTo>
                    <a:pt x="69509" y="1159978"/>
                  </a:lnTo>
                  <a:lnTo>
                    <a:pt x="60132" y="1172678"/>
                  </a:lnTo>
                  <a:lnTo>
                    <a:pt x="67029" y="1185378"/>
                  </a:lnTo>
                  <a:close/>
                </a:path>
                <a:path w="2006600" h="1579245">
                  <a:moveTo>
                    <a:pt x="228503" y="1185378"/>
                  </a:moveTo>
                  <a:lnTo>
                    <a:pt x="214071" y="1172678"/>
                  </a:lnTo>
                  <a:lnTo>
                    <a:pt x="220555" y="1147278"/>
                  </a:lnTo>
                  <a:lnTo>
                    <a:pt x="233464" y="1147278"/>
                  </a:lnTo>
                  <a:lnTo>
                    <a:pt x="240286" y="1159978"/>
                  </a:lnTo>
                  <a:lnTo>
                    <a:pt x="228503" y="1185378"/>
                  </a:lnTo>
                  <a:close/>
                </a:path>
                <a:path w="2006600" h="1579245">
                  <a:moveTo>
                    <a:pt x="265635" y="1185378"/>
                  </a:moveTo>
                  <a:lnTo>
                    <a:pt x="257235" y="1172678"/>
                  </a:lnTo>
                  <a:lnTo>
                    <a:pt x="266988" y="1147278"/>
                  </a:lnTo>
                  <a:lnTo>
                    <a:pt x="281420" y="1159978"/>
                  </a:lnTo>
                  <a:lnTo>
                    <a:pt x="278319" y="1172678"/>
                  </a:lnTo>
                  <a:lnTo>
                    <a:pt x="265635" y="1185378"/>
                  </a:lnTo>
                  <a:close/>
                </a:path>
                <a:path w="2006600" h="1579245">
                  <a:moveTo>
                    <a:pt x="313008" y="1172678"/>
                  </a:moveTo>
                  <a:lnTo>
                    <a:pt x="291248" y="1172678"/>
                  </a:lnTo>
                  <a:lnTo>
                    <a:pt x="300662" y="1147278"/>
                  </a:lnTo>
                  <a:lnTo>
                    <a:pt x="315094" y="1159978"/>
                  </a:lnTo>
                  <a:lnTo>
                    <a:pt x="313008" y="1172678"/>
                  </a:lnTo>
                  <a:close/>
                </a:path>
                <a:path w="2006600" h="1579245">
                  <a:moveTo>
                    <a:pt x="655444" y="1159978"/>
                  </a:moveTo>
                  <a:lnTo>
                    <a:pt x="641276" y="1147278"/>
                  </a:lnTo>
                  <a:lnTo>
                    <a:pt x="663431" y="1147278"/>
                  </a:lnTo>
                  <a:lnTo>
                    <a:pt x="655444" y="1159978"/>
                  </a:lnTo>
                  <a:close/>
                </a:path>
                <a:path w="2006600" h="1579245">
                  <a:moveTo>
                    <a:pt x="1054124" y="1172678"/>
                  </a:moveTo>
                  <a:lnTo>
                    <a:pt x="1046607" y="1172678"/>
                  </a:lnTo>
                  <a:lnTo>
                    <a:pt x="1039090" y="1159978"/>
                  </a:lnTo>
                  <a:lnTo>
                    <a:pt x="1037888" y="1147278"/>
                  </a:lnTo>
                  <a:lnTo>
                    <a:pt x="1063143" y="1147278"/>
                  </a:lnTo>
                  <a:lnTo>
                    <a:pt x="1065549" y="1159978"/>
                  </a:lnTo>
                  <a:lnTo>
                    <a:pt x="1060738" y="1159978"/>
                  </a:lnTo>
                  <a:lnTo>
                    <a:pt x="1054124" y="1172678"/>
                  </a:lnTo>
                  <a:close/>
                </a:path>
                <a:path w="2006600" h="1579245">
                  <a:moveTo>
                    <a:pt x="1295255" y="1185378"/>
                  </a:moveTo>
                  <a:lnTo>
                    <a:pt x="1283153" y="1172678"/>
                  </a:lnTo>
                  <a:lnTo>
                    <a:pt x="1278719" y="1159978"/>
                  </a:lnTo>
                  <a:lnTo>
                    <a:pt x="1281049" y="1159978"/>
                  </a:lnTo>
                  <a:lnTo>
                    <a:pt x="1289242" y="1147278"/>
                  </a:lnTo>
                  <a:lnTo>
                    <a:pt x="1297454" y="1147278"/>
                  </a:lnTo>
                  <a:lnTo>
                    <a:pt x="1303523" y="1159978"/>
                  </a:lnTo>
                  <a:lnTo>
                    <a:pt x="1303956" y="1172678"/>
                  </a:lnTo>
                  <a:lnTo>
                    <a:pt x="1295255" y="1185378"/>
                  </a:lnTo>
                  <a:close/>
                </a:path>
                <a:path w="2006600" h="1579245">
                  <a:moveTo>
                    <a:pt x="1682810" y="1172678"/>
                  </a:moveTo>
                  <a:lnTo>
                    <a:pt x="1674466" y="1172678"/>
                  </a:lnTo>
                  <a:lnTo>
                    <a:pt x="1669280" y="1159978"/>
                  </a:lnTo>
                  <a:lnTo>
                    <a:pt x="1669900" y="1147278"/>
                  </a:lnTo>
                  <a:lnTo>
                    <a:pt x="1698143" y="1147278"/>
                  </a:lnTo>
                  <a:lnTo>
                    <a:pt x="1691604" y="1159978"/>
                  </a:lnTo>
                  <a:lnTo>
                    <a:pt x="1682810" y="1172678"/>
                  </a:lnTo>
                  <a:close/>
                </a:path>
                <a:path w="2006600" h="1579245">
                  <a:moveTo>
                    <a:pt x="116657" y="1172678"/>
                  </a:moveTo>
                  <a:lnTo>
                    <a:pt x="90198" y="1172678"/>
                  </a:lnTo>
                  <a:lnTo>
                    <a:pt x="100834" y="1159978"/>
                  </a:lnTo>
                  <a:lnTo>
                    <a:pt x="116657" y="1172678"/>
                  </a:lnTo>
                  <a:close/>
                </a:path>
                <a:path w="2006600" h="1579245">
                  <a:moveTo>
                    <a:pt x="352376" y="1198078"/>
                  </a:moveTo>
                  <a:lnTo>
                    <a:pt x="335821" y="1185378"/>
                  </a:lnTo>
                  <a:lnTo>
                    <a:pt x="335389" y="1172678"/>
                  </a:lnTo>
                  <a:lnTo>
                    <a:pt x="346457" y="1159978"/>
                  </a:lnTo>
                  <a:lnTo>
                    <a:pt x="364403" y="1172678"/>
                  </a:lnTo>
                  <a:lnTo>
                    <a:pt x="352376" y="1198078"/>
                  </a:lnTo>
                  <a:close/>
                </a:path>
                <a:path w="2006600" h="1579245">
                  <a:moveTo>
                    <a:pt x="383645" y="1198078"/>
                  </a:moveTo>
                  <a:lnTo>
                    <a:pt x="375227" y="1198078"/>
                  </a:lnTo>
                  <a:lnTo>
                    <a:pt x="370416" y="1185378"/>
                  </a:lnTo>
                  <a:lnTo>
                    <a:pt x="363200" y="1185378"/>
                  </a:lnTo>
                  <a:lnTo>
                    <a:pt x="375227" y="1159978"/>
                  </a:lnTo>
                  <a:lnTo>
                    <a:pt x="386859" y="1159978"/>
                  </a:lnTo>
                  <a:lnTo>
                    <a:pt x="392515" y="1172678"/>
                  </a:lnTo>
                  <a:lnTo>
                    <a:pt x="391632" y="1185378"/>
                  </a:lnTo>
                  <a:lnTo>
                    <a:pt x="383645" y="1198078"/>
                  </a:lnTo>
                  <a:close/>
                </a:path>
                <a:path w="2006600" h="1579245">
                  <a:moveTo>
                    <a:pt x="509924" y="1185378"/>
                  </a:moveTo>
                  <a:lnTo>
                    <a:pt x="497221" y="1185378"/>
                  </a:lnTo>
                  <a:lnTo>
                    <a:pt x="494891" y="1172678"/>
                  </a:lnTo>
                  <a:lnTo>
                    <a:pt x="499776" y="1159978"/>
                  </a:lnTo>
                  <a:lnTo>
                    <a:pt x="519056" y="1159978"/>
                  </a:lnTo>
                  <a:lnTo>
                    <a:pt x="521950" y="1172678"/>
                  </a:lnTo>
                  <a:lnTo>
                    <a:pt x="518530" y="1172678"/>
                  </a:lnTo>
                  <a:lnTo>
                    <a:pt x="509924" y="1185378"/>
                  </a:lnTo>
                  <a:close/>
                </a:path>
                <a:path w="2006600" h="1579245">
                  <a:moveTo>
                    <a:pt x="594109" y="1185378"/>
                  </a:moveTo>
                  <a:lnTo>
                    <a:pt x="568102" y="1185378"/>
                  </a:lnTo>
                  <a:lnTo>
                    <a:pt x="567407" y="1172678"/>
                  </a:lnTo>
                  <a:lnTo>
                    <a:pt x="572462" y="1172678"/>
                  </a:lnTo>
                  <a:lnTo>
                    <a:pt x="578212" y="1159978"/>
                  </a:lnTo>
                  <a:lnTo>
                    <a:pt x="585991" y="1159978"/>
                  </a:lnTo>
                  <a:lnTo>
                    <a:pt x="592418" y="1172678"/>
                  </a:lnTo>
                  <a:lnTo>
                    <a:pt x="594109" y="1185378"/>
                  </a:lnTo>
                  <a:close/>
                </a:path>
                <a:path w="2006600" h="1579245">
                  <a:moveTo>
                    <a:pt x="642817" y="1172678"/>
                  </a:moveTo>
                  <a:lnTo>
                    <a:pt x="615099" y="1172678"/>
                  </a:lnTo>
                  <a:lnTo>
                    <a:pt x="626581" y="1159978"/>
                  </a:lnTo>
                  <a:lnTo>
                    <a:pt x="635826" y="1159978"/>
                  </a:lnTo>
                  <a:lnTo>
                    <a:pt x="642817" y="1172678"/>
                  </a:lnTo>
                  <a:close/>
                </a:path>
                <a:path w="2006600" h="1579245">
                  <a:moveTo>
                    <a:pt x="674687" y="1185378"/>
                  </a:moveTo>
                  <a:lnTo>
                    <a:pt x="623706" y="1185378"/>
                  </a:lnTo>
                  <a:lnTo>
                    <a:pt x="616809" y="1172678"/>
                  </a:lnTo>
                  <a:lnTo>
                    <a:pt x="648905" y="1172678"/>
                  </a:lnTo>
                  <a:lnTo>
                    <a:pt x="655445" y="1159978"/>
                  </a:lnTo>
                  <a:lnTo>
                    <a:pt x="672282" y="1159978"/>
                  </a:lnTo>
                  <a:lnTo>
                    <a:pt x="677092" y="1172678"/>
                  </a:lnTo>
                  <a:lnTo>
                    <a:pt x="674687" y="1185378"/>
                  </a:lnTo>
                  <a:close/>
                </a:path>
                <a:path w="2006600" h="1579245">
                  <a:moveTo>
                    <a:pt x="773737" y="1172678"/>
                  </a:moveTo>
                  <a:lnTo>
                    <a:pt x="754795" y="1172678"/>
                  </a:lnTo>
                  <a:lnTo>
                    <a:pt x="750604" y="1159978"/>
                  </a:lnTo>
                  <a:lnTo>
                    <a:pt x="773304" y="1159978"/>
                  </a:lnTo>
                  <a:lnTo>
                    <a:pt x="773737" y="1172678"/>
                  </a:lnTo>
                  <a:close/>
                </a:path>
                <a:path w="2006600" h="1579245">
                  <a:moveTo>
                    <a:pt x="818404" y="1185378"/>
                  </a:moveTo>
                  <a:lnTo>
                    <a:pt x="808632" y="1185378"/>
                  </a:lnTo>
                  <a:lnTo>
                    <a:pt x="799763" y="1172678"/>
                  </a:lnTo>
                  <a:lnTo>
                    <a:pt x="802206" y="1159978"/>
                  </a:lnTo>
                  <a:lnTo>
                    <a:pt x="826221" y="1159978"/>
                  </a:lnTo>
                  <a:lnTo>
                    <a:pt x="825469" y="1172678"/>
                  </a:lnTo>
                  <a:lnTo>
                    <a:pt x="818404" y="1185378"/>
                  </a:lnTo>
                  <a:close/>
                </a:path>
                <a:path w="2006600" h="1579245">
                  <a:moveTo>
                    <a:pt x="948929" y="1185378"/>
                  </a:moveTo>
                  <a:lnTo>
                    <a:pt x="928127" y="1185378"/>
                  </a:lnTo>
                  <a:lnTo>
                    <a:pt x="926191" y="1172678"/>
                  </a:lnTo>
                  <a:lnTo>
                    <a:pt x="930795" y="1159978"/>
                  </a:lnTo>
                  <a:lnTo>
                    <a:pt x="951259" y="1159978"/>
                  </a:lnTo>
                  <a:lnTo>
                    <a:pt x="953702" y="1172678"/>
                  </a:lnTo>
                  <a:lnTo>
                    <a:pt x="948929" y="1185378"/>
                  </a:lnTo>
                  <a:close/>
                </a:path>
                <a:path w="2006600" h="1579245">
                  <a:moveTo>
                    <a:pt x="1004195" y="1172678"/>
                  </a:moveTo>
                  <a:lnTo>
                    <a:pt x="984971" y="1172678"/>
                  </a:lnTo>
                  <a:lnTo>
                    <a:pt x="986986" y="1168423"/>
                  </a:lnTo>
                  <a:lnTo>
                    <a:pt x="995795" y="1159978"/>
                  </a:lnTo>
                  <a:lnTo>
                    <a:pt x="1004195" y="1172678"/>
                  </a:lnTo>
                  <a:close/>
                </a:path>
                <a:path w="2006600" h="1579245">
                  <a:moveTo>
                    <a:pt x="1351009" y="1185378"/>
                  </a:moveTo>
                  <a:lnTo>
                    <a:pt x="1336145" y="1172678"/>
                  </a:lnTo>
                  <a:lnTo>
                    <a:pt x="1338551" y="1159978"/>
                  </a:lnTo>
                  <a:lnTo>
                    <a:pt x="1361345" y="1159978"/>
                  </a:lnTo>
                  <a:lnTo>
                    <a:pt x="1361251" y="1172678"/>
                  </a:lnTo>
                  <a:lnTo>
                    <a:pt x="1351009" y="1185378"/>
                  </a:lnTo>
                  <a:close/>
                </a:path>
                <a:path w="2006600" h="1579245">
                  <a:moveTo>
                    <a:pt x="1615160" y="1185378"/>
                  </a:moveTo>
                  <a:lnTo>
                    <a:pt x="1592310" y="1185378"/>
                  </a:lnTo>
                  <a:lnTo>
                    <a:pt x="1593362" y="1172678"/>
                  </a:lnTo>
                  <a:lnTo>
                    <a:pt x="1598925" y="1159978"/>
                  </a:lnTo>
                  <a:lnTo>
                    <a:pt x="1607193" y="1159978"/>
                  </a:lnTo>
                  <a:lnTo>
                    <a:pt x="1616363" y="1172678"/>
                  </a:lnTo>
                  <a:lnTo>
                    <a:pt x="1618355" y="1172678"/>
                  </a:lnTo>
                  <a:lnTo>
                    <a:pt x="1615160" y="1185378"/>
                  </a:lnTo>
                  <a:close/>
                </a:path>
                <a:path w="2006600" h="1579245">
                  <a:moveTo>
                    <a:pt x="1799166" y="1185378"/>
                  </a:moveTo>
                  <a:lnTo>
                    <a:pt x="1783532" y="1185378"/>
                  </a:lnTo>
                  <a:lnTo>
                    <a:pt x="1795276" y="1159978"/>
                  </a:lnTo>
                  <a:lnTo>
                    <a:pt x="1808036" y="1159978"/>
                  </a:lnTo>
                  <a:lnTo>
                    <a:pt x="1812452" y="1172678"/>
                  </a:lnTo>
                  <a:lnTo>
                    <a:pt x="1799166" y="1185378"/>
                  </a:lnTo>
                  <a:close/>
                </a:path>
                <a:path w="2006600" h="1579245">
                  <a:moveTo>
                    <a:pt x="1003011" y="1198078"/>
                  </a:moveTo>
                  <a:lnTo>
                    <a:pt x="987170" y="1198078"/>
                  </a:lnTo>
                  <a:lnTo>
                    <a:pt x="980010" y="1185378"/>
                  </a:lnTo>
                  <a:lnTo>
                    <a:pt x="982547" y="1172678"/>
                  </a:lnTo>
                  <a:lnTo>
                    <a:pt x="983711" y="1171562"/>
                  </a:lnTo>
                  <a:lnTo>
                    <a:pt x="984971" y="1172678"/>
                  </a:lnTo>
                  <a:lnTo>
                    <a:pt x="1007972" y="1172678"/>
                  </a:lnTo>
                  <a:lnTo>
                    <a:pt x="1007464" y="1185378"/>
                  </a:lnTo>
                  <a:lnTo>
                    <a:pt x="1003011" y="1198078"/>
                  </a:lnTo>
                  <a:close/>
                </a:path>
                <a:path w="2006600" h="1579245">
                  <a:moveTo>
                    <a:pt x="32471" y="1198078"/>
                  </a:moveTo>
                  <a:lnTo>
                    <a:pt x="26044" y="1198078"/>
                  </a:lnTo>
                  <a:lnTo>
                    <a:pt x="23263" y="1185378"/>
                  </a:lnTo>
                  <a:lnTo>
                    <a:pt x="21647" y="1172678"/>
                  </a:lnTo>
                  <a:lnTo>
                    <a:pt x="32471" y="1172678"/>
                  </a:lnTo>
                  <a:lnTo>
                    <a:pt x="32471" y="1185378"/>
                  </a:lnTo>
                  <a:lnTo>
                    <a:pt x="34876" y="1185378"/>
                  </a:lnTo>
                  <a:lnTo>
                    <a:pt x="32471" y="1198078"/>
                  </a:lnTo>
                  <a:close/>
                </a:path>
                <a:path w="2006600" h="1579245">
                  <a:moveTo>
                    <a:pt x="136951" y="1185378"/>
                  </a:moveTo>
                  <a:lnTo>
                    <a:pt x="99820" y="1185378"/>
                  </a:lnTo>
                  <a:lnTo>
                    <a:pt x="88582" y="1172678"/>
                  </a:lnTo>
                  <a:lnTo>
                    <a:pt x="133813" y="1172678"/>
                  </a:lnTo>
                  <a:lnTo>
                    <a:pt x="136951" y="1185378"/>
                  </a:lnTo>
                  <a:close/>
                </a:path>
                <a:path w="2006600" h="1579245">
                  <a:moveTo>
                    <a:pt x="204450" y="1185378"/>
                  </a:moveTo>
                  <a:lnTo>
                    <a:pt x="156344" y="1185378"/>
                  </a:lnTo>
                  <a:lnTo>
                    <a:pt x="159764" y="1172678"/>
                  </a:lnTo>
                  <a:lnTo>
                    <a:pt x="199734" y="1172678"/>
                  </a:lnTo>
                  <a:lnTo>
                    <a:pt x="204450" y="1185378"/>
                  </a:lnTo>
                  <a:close/>
                </a:path>
                <a:path w="2006600" h="1579245">
                  <a:moveTo>
                    <a:pt x="543598" y="1198078"/>
                  </a:moveTo>
                  <a:lnTo>
                    <a:pt x="524318" y="1198078"/>
                  </a:lnTo>
                  <a:lnTo>
                    <a:pt x="519545" y="1185378"/>
                  </a:lnTo>
                  <a:lnTo>
                    <a:pt x="525088" y="1172678"/>
                  </a:lnTo>
                  <a:lnTo>
                    <a:pt x="539332" y="1172678"/>
                  </a:lnTo>
                  <a:lnTo>
                    <a:pt x="549611" y="1185378"/>
                  </a:lnTo>
                  <a:lnTo>
                    <a:pt x="543598" y="1198078"/>
                  </a:lnTo>
                  <a:close/>
                </a:path>
                <a:path w="2006600" h="1579245">
                  <a:moveTo>
                    <a:pt x="717795" y="1210778"/>
                  </a:moveTo>
                  <a:lnTo>
                    <a:pt x="703551" y="1210778"/>
                  </a:lnTo>
                  <a:lnTo>
                    <a:pt x="697537" y="1198078"/>
                  </a:lnTo>
                  <a:lnTo>
                    <a:pt x="685774" y="1198078"/>
                  </a:lnTo>
                  <a:lnTo>
                    <a:pt x="678896" y="1185378"/>
                  </a:lnTo>
                  <a:lnTo>
                    <a:pt x="680137" y="1172678"/>
                  </a:lnTo>
                  <a:lnTo>
                    <a:pt x="704603" y="1172678"/>
                  </a:lnTo>
                  <a:lnTo>
                    <a:pt x="705561" y="1185378"/>
                  </a:lnTo>
                  <a:lnTo>
                    <a:pt x="721478" y="1185378"/>
                  </a:lnTo>
                  <a:lnTo>
                    <a:pt x="724597" y="1198078"/>
                  </a:lnTo>
                  <a:lnTo>
                    <a:pt x="717795" y="1210778"/>
                  </a:lnTo>
                  <a:close/>
                </a:path>
                <a:path w="2006600" h="1579245">
                  <a:moveTo>
                    <a:pt x="771350" y="1198078"/>
                  </a:moveTo>
                  <a:lnTo>
                    <a:pt x="731963" y="1198078"/>
                  </a:lnTo>
                  <a:lnTo>
                    <a:pt x="730253" y="1185378"/>
                  </a:lnTo>
                  <a:lnTo>
                    <a:pt x="733617" y="1185378"/>
                  </a:lnTo>
                  <a:lnTo>
                    <a:pt x="738860" y="1172678"/>
                  </a:lnTo>
                  <a:lnTo>
                    <a:pt x="779318" y="1172678"/>
                  </a:lnTo>
                  <a:lnTo>
                    <a:pt x="778322" y="1185378"/>
                  </a:lnTo>
                  <a:lnTo>
                    <a:pt x="771350" y="1198078"/>
                  </a:lnTo>
                  <a:close/>
                </a:path>
                <a:path w="2006600" h="1579245">
                  <a:moveTo>
                    <a:pt x="841856" y="1198078"/>
                  </a:moveTo>
                  <a:lnTo>
                    <a:pt x="827424" y="1198078"/>
                  </a:lnTo>
                  <a:lnTo>
                    <a:pt x="823816" y="1185378"/>
                  </a:lnTo>
                  <a:lnTo>
                    <a:pt x="834245" y="1172678"/>
                  </a:lnTo>
                  <a:lnTo>
                    <a:pt x="845013" y="1172678"/>
                  </a:lnTo>
                  <a:lnTo>
                    <a:pt x="849692" y="1185378"/>
                  </a:lnTo>
                  <a:lnTo>
                    <a:pt x="841856" y="1198078"/>
                  </a:lnTo>
                  <a:close/>
                </a:path>
                <a:path w="2006600" h="1579245">
                  <a:moveTo>
                    <a:pt x="899094" y="1198078"/>
                  </a:moveTo>
                  <a:lnTo>
                    <a:pt x="877935" y="1198078"/>
                  </a:lnTo>
                  <a:lnTo>
                    <a:pt x="876338" y="1185378"/>
                  </a:lnTo>
                  <a:lnTo>
                    <a:pt x="873275" y="1172678"/>
                  </a:lnTo>
                  <a:lnTo>
                    <a:pt x="898080" y="1172678"/>
                  </a:lnTo>
                  <a:lnTo>
                    <a:pt x="895674" y="1185378"/>
                  </a:lnTo>
                  <a:lnTo>
                    <a:pt x="895975" y="1185378"/>
                  </a:lnTo>
                  <a:lnTo>
                    <a:pt x="899094" y="1198078"/>
                  </a:lnTo>
                  <a:close/>
                </a:path>
                <a:path w="2006600" h="1579245">
                  <a:moveTo>
                    <a:pt x="1091143" y="1185378"/>
                  </a:moveTo>
                  <a:lnTo>
                    <a:pt x="1065549" y="1185378"/>
                  </a:lnTo>
                  <a:lnTo>
                    <a:pt x="1066150" y="1172678"/>
                  </a:lnTo>
                  <a:lnTo>
                    <a:pt x="1092007" y="1172678"/>
                  </a:lnTo>
                  <a:lnTo>
                    <a:pt x="1091143" y="1185378"/>
                  </a:lnTo>
                  <a:close/>
                </a:path>
                <a:path w="2006600" h="1579245">
                  <a:moveTo>
                    <a:pt x="1136204" y="1185378"/>
                  </a:moveTo>
                  <a:lnTo>
                    <a:pt x="1107642" y="1185378"/>
                  </a:lnTo>
                  <a:lnTo>
                    <a:pt x="1112602" y="1172678"/>
                  </a:lnTo>
                  <a:lnTo>
                    <a:pt x="1136693" y="1172678"/>
                  </a:lnTo>
                  <a:lnTo>
                    <a:pt x="1136204" y="1185378"/>
                  </a:lnTo>
                  <a:close/>
                </a:path>
                <a:path w="2006600" h="1579245">
                  <a:moveTo>
                    <a:pt x="1214527" y="1198078"/>
                  </a:moveTo>
                  <a:lnTo>
                    <a:pt x="1200246" y="1198078"/>
                  </a:lnTo>
                  <a:lnTo>
                    <a:pt x="1192842" y="1185378"/>
                  </a:lnTo>
                  <a:lnTo>
                    <a:pt x="1192428" y="1185378"/>
                  </a:lnTo>
                  <a:lnTo>
                    <a:pt x="1196525" y="1172678"/>
                  </a:lnTo>
                  <a:lnTo>
                    <a:pt x="1220691" y="1172678"/>
                  </a:lnTo>
                  <a:lnTo>
                    <a:pt x="1218342" y="1185378"/>
                  </a:lnTo>
                  <a:lnTo>
                    <a:pt x="1214527" y="1198078"/>
                  </a:lnTo>
                  <a:close/>
                </a:path>
                <a:path w="2006600" h="1579245">
                  <a:moveTo>
                    <a:pt x="1400525" y="1198078"/>
                  </a:moveTo>
                  <a:lnTo>
                    <a:pt x="1385266" y="1198078"/>
                  </a:lnTo>
                  <a:lnTo>
                    <a:pt x="1375833" y="1185378"/>
                  </a:lnTo>
                  <a:lnTo>
                    <a:pt x="1377035" y="1185378"/>
                  </a:lnTo>
                  <a:lnTo>
                    <a:pt x="1386657" y="1172678"/>
                  </a:lnTo>
                  <a:lnTo>
                    <a:pt x="1399886" y="1172678"/>
                  </a:lnTo>
                  <a:lnTo>
                    <a:pt x="1405899" y="1185378"/>
                  </a:lnTo>
                  <a:lnTo>
                    <a:pt x="1400525" y="1198078"/>
                  </a:lnTo>
                  <a:close/>
                </a:path>
                <a:path w="2006600" h="1579245">
                  <a:moveTo>
                    <a:pt x="1510624" y="1198078"/>
                  </a:moveTo>
                  <a:lnTo>
                    <a:pt x="1486477" y="1198078"/>
                  </a:lnTo>
                  <a:lnTo>
                    <a:pt x="1486402" y="1185378"/>
                  </a:lnTo>
                  <a:lnTo>
                    <a:pt x="1494895" y="1172678"/>
                  </a:lnTo>
                  <a:lnTo>
                    <a:pt x="1505851" y="1172678"/>
                  </a:lnTo>
                  <a:lnTo>
                    <a:pt x="1511281" y="1185378"/>
                  </a:lnTo>
                  <a:lnTo>
                    <a:pt x="1510624" y="1198078"/>
                  </a:lnTo>
                  <a:close/>
                </a:path>
                <a:path w="2006600" h="1579245">
                  <a:moveTo>
                    <a:pt x="65037" y="1198078"/>
                  </a:moveTo>
                  <a:lnTo>
                    <a:pt x="46978" y="1198078"/>
                  </a:lnTo>
                  <a:lnTo>
                    <a:pt x="41190" y="1185378"/>
                  </a:lnTo>
                  <a:lnTo>
                    <a:pt x="68400" y="1185378"/>
                  </a:lnTo>
                  <a:lnTo>
                    <a:pt x="65037" y="1198078"/>
                  </a:lnTo>
                  <a:close/>
                </a:path>
                <a:path w="2006600" h="1579245">
                  <a:moveTo>
                    <a:pt x="97865" y="1198078"/>
                  </a:moveTo>
                  <a:lnTo>
                    <a:pt x="74169" y="1198078"/>
                  </a:lnTo>
                  <a:lnTo>
                    <a:pt x="82982" y="1185378"/>
                  </a:lnTo>
                  <a:lnTo>
                    <a:pt x="92622" y="1185378"/>
                  </a:lnTo>
                  <a:lnTo>
                    <a:pt x="97865" y="1198078"/>
                  </a:lnTo>
                  <a:close/>
                </a:path>
                <a:path w="2006600" h="1579245">
                  <a:moveTo>
                    <a:pt x="132291" y="1198078"/>
                  </a:moveTo>
                  <a:lnTo>
                    <a:pt x="114251" y="1198078"/>
                  </a:lnTo>
                  <a:lnTo>
                    <a:pt x="108952" y="1185378"/>
                  </a:lnTo>
                  <a:lnTo>
                    <a:pt x="136256" y="1185378"/>
                  </a:lnTo>
                  <a:lnTo>
                    <a:pt x="132291" y="1198078"/>
                  </a:lnTo>
                  <a:close/>
                </a:path>
                <a:path w="2006600" h="1579245">
                  <a:moveTo>
                    <a:pt x="226098" y="1198078"/>
                  </a:moveTo>
                  <a:lnTo>
                    <a:pt x="158750" y="1198078"/>
                  </a:lnTo>
                  <a:lnTo>
                    <a:pt x="155630" y="1185378"/>
                  </a:lnTo>
                  <a:lnTo>
                    <a:pt x="219164" y="1185378"/>
                  </a:lnTo>
                  <a:lnTo>
                    <a:pt x="226098" y="1198078"/>
                  </a:lnTo>
                  <a:close/>
                </a:path>
                <a:path w="2006600" h="1579245">
                  <a:moveTo>
                    <a:pt x="252556" y="1198078"/>
                  </a:moveTo>
                  <a:lnTo>
                    <a:pt x="231566" y="1198078"/>
                  </a:lnTo>
                  <a:lnTo>
                    <a:pt x="238124" y="1185378"/>
                  </a:lnTo>
                  <a:lnTo>
                    <a:pt x="246543" y="1185378"/>
                  </a:lnTo>
                  <a:lnTo>
                    <a:pt x="252556" y="1198078"/>
                  </a:lnTo>
                  <a:close/>
                </a:path>
                <a:path w="2006600" h="1579245">
                  <a:moveTo>
                    <a:pt x="323438" y="1198078"/>
                  </a:moveTo>
                  <a:lnTo>
                    <a:pt x="306676" y="1198078"/>
                  </a:lnTo>
                  <a:lnTo>
                    <a:pt x="310284" y="1185378"/>
                  </a:lnTo>
                  <a:lnTo>
                    <a:pt x="323438" y="1198078"/>
                  </a:lnTo>
                  <a:close/>
                </a:path>
                <a:path w="2006600" h="1579245">
                  <a:moveTo>
                    <a:pt x="465426" y="1210778"/>
                  </a:moveTo>
                  <a:lnTo>
                    <a:pt x="447968" y="1210778"/>
                  </a:lnTo>
                  <a:lnTo>
                    <a:pt x="448438" y="1198078"/>
                  </a:lnTo>
                  <a:lnTo>
                    <a:pt x="459506" y="1185378"/>
                  </a:lnTo>
                  <a:lnTo>
                    <a:pt x="473844" y="1198078"/>
                  </a:lnTo>
                  <a:lnTo>
                    <a:pt x="465426" y="1210778"/>
                  </a:lnTo>
                  <a:close/>
                </a:path>
                <a:path w="2006600" h="1579245">
                  <a:moveTo>
                    <a:pt x="602528" y="1210778"/>
                  </a:moveTo>
                  <a:lnTo>
                    <a:pt x="589449" y="1210778"/>
                  </a:lnTo>
                  <a:lnTo>
                    <a:pt x="586461" y="1198078"/>
                  </a:lnTo>
                  <a:lnTo>
                    <a:pt x="584488" y="1198078"/>
                  </a:lnTo>
                  <a:lnTo>
                    <a:pt x="573984" y="1185378"/>
                  </a:lnTo>
                  <a:lnTo>
                    <a:pt x="612299" y="1185378"/>
                  </a:lnTo>
                  <a:lnTo>
                    <a:pt x="610852" y="1198078"/>
                  </a:lnTo>
                  <a:lnTo>
                    <a:pt x="602528" y="1210778"/>
                  </a:lnTo>
                  <a:close/>
                </a:path>
                <a:path w="2006600" h="1579245">
                  <a:moveTo>
                    <a:pt x="653039" y="1198078"/>
                  </a:moveTo>
                  <a:lnTo>
                    <a:pt x="638100" y="1198078"/>
                  </a:lnTo>
                  <a:lnTo>
                    <a:pt x="634548" y="1185378"/>
                  </a:lnTo>
                  <a:lnTo>
                    <a:pt x="656647" y="1185378"/>
                  </a:lnTo>
                  <a:lnTo>
                    <a:pt x="653039" y="1198078"/>
                  </a:lnTo>
                  <a:close/>
                </a:path>
                <a:path w="2006600" h="1579245">
                  <a:moveTo>
                    <a:pt x="1086257" y="1198078"/>
                  </a:moveTo>
                  <a:lnTo>
                    <a:pt x="1079981" y="1198078"/>
                  </a:lnTo>
                  <a:lnTo>
                    <a:pt x="1066751" y="1185378"/>
                  </a:lnTo>
                  <a:lnTo>
                    <a:pt x="1089602" y="1185378"/>
                  </a:lnTo>
                  <a:lnTo>
                    <a:pt x="1086257" y="1198078"/>
                  </a:lnTo>
                  <a:close/>
                </a:path>
                <a:path w="2006600" h="1579245">
                  <a:moveTo>
                    <a:pt x="1126884" y="1198078"/>
                  </a:moveTo>
                  <a:lnTo>
                    <a:pt x="1114106" y="1198078"/>
                  </a:lnTo>
                  <a:lnTo>
                    <a:pt x="1110817" y="1185378"/>
                  </a:lnTo>
                  <a:lnTo>
                    <a:pt x="1132559" y="1185378"/>
                  </a:lnTo>
                  <a:lnTo>
                    <a:pt x="1126884" y="1198078"/>
                  </a:lnTo>
                  <a:close/>
                </a:path>
                <a:path w="2006600" h="1579245">
                  <a:moveTo>
                    <a:pt x="1180947" y="1198078"/>
                  </a:moveTo>
                  <a:lnTo>
                    <a:pt x="1160990" y="1198078"/>
                  </a:lnTo>
                  <a:lnTo>
                    <a:pt x="1167774" y="1185378"/>
                  </a:lnTo>
                  <a:lnTo>
                    <a:pt x="1180947" y="1198078"/>
                  </a:lnTo>
                  <a:close/>
                </a:path>
                <a:path w="2006600" h="1579245">
                  <a:moveTo>
                    <a:pt x="1446789" y="1210778"/>
                  </a:moveTo>
                  <a:lnTo>
                    <a:pt x="1433184" y="1210778"/>
                  </a:lnTo>
                  <a:lnTo>
                    <a:pt x="1428148" y="1198078"/>
                  </a:lnTo>
                  <a:lnTo>
                    <a:pt x="1431230" y="1198078"/>
                  </a:lnTo>
                  <a:lnTo>
                    <a:pt x="1441979" y="1185378"/>
                  </a:lnTo>
                  <a:lnTo>
                    <a:pt x="1457613" y="1198078"/>
                  </a:lnTo>
                  <a:lnTo>
                    <a:pt x="1446789" y="1210778"/>
                  </a:lnTo>
                  <a:close/>
                </a:path>
                <a:path w="2006600" h="1579245">
                  <a:moveTo>
                    <a:pt x="1944687" y="1210778"/>
                  </a:moveTo>
                  <a:lnTo>
                    <a:pt x="1932661" y="1210778"/>
                  </a:lnTo>
                  <a:lnTo>
                    <a:pt x="1927850" y="1198078"/>
                  </a:lnTo>
                  <a:lnTo>
                    <a:pt x="1935066" y="1185378"/>
                  </a:lnTo>
                  <a:lnTo>
                    <a:pt x="1956714" y="1185378"/>
                  </a:lnTo>
                  <a:lnTo>
                    <a:pt x="1955511" y="1198078"/>
                  </a:lnTo>
                  <a:lnTo>
                    <a:pt x="1954308" y="1198078"/>
                  </a:lnTo>
                  <a:lnTo>
                    <a:pt x="1944687" y="1210778"/>
                  </a:lnTo>
                  <a:close/>
                </a:path>
                <a:path w="2006600" h="1579245">
                  <a:moveTo>
                    <a:pt x="81780" y="1223478"/>
                  </a:moveTo>
                  <a:lnTo>
                    <a:pt x="73681" y="1210778"/>
                  </a:lnTo>
                  <a:lnTo>
                    <a:pt x="71106" y="1198078"/>
                  </a:lnTo>
                  <a:lnTo>
                    <a:pt x="98373" y="1198078"/>
                  </a:lnTo>
                  <a:lnTo>
                    <a:pt x="93806" y="1210778"/>
                  </a:lnTo>
                  <a:lnTo>
                    <a:pt x="86590" y="1210779"/>
                  </a:lnTo>
                  <a:lnTo>
                    <a:pt x="81780" y="1223478"/>
                  </a:lnTo>
                  <a:close/>
                </a:path>
                <a:path w="2006600" h="1579245">
                  <a:moveTo>
                    <a:pt x="137102" y="1261578"/>
                  </a:moveTo>
                  <a:lnTo>
                    <a:pt x="112598" y="1261578"/>
                  </a:lnTo>
                  <a:lnTo>
                    <a:pt x="114496" y="1248878"/>
                  </a:lnTo>
                  <a:lnTo>
                    <a:pt x="117859" y="1223478"/>
                  </a:lnTo>
                  <a:lnTo>
                    <a:pt x="117859" y="1210778"/>
                  </a:lnTo>
                  <a:lnTo>
                    <a:pt x="117127" y="1198078"/>
                  </a:lnTo>
                  <a:lnTo>
                    <a:pt x="145520" y="1198078"/>
                  </a:lnTo>
                  <a:lnTo>
                    <a:pt x="139507" y="1223478"/>
                  </a:lnTo>
                  <a:lnTo>
                    <a:pt x="175587" y="1223478"/>
                  </a:lnTo>
                  <a:lnTo>
                    <a:pt x="181356" y="1236178"/>
                  </a:lnTo>
                  <a:lnTo>
                    <a:pt x="182521" y="1236178"/>
                  </a:lnTo>
                  <a:lnTo>
                    <a:pt x="187613" y="1248878"/>
                  </a:lnTo>
                  <a:lnTo>
                    <a:pt x="142175" y="1248878"/>
                  </a:lnTo>
                  <a:lnTo>
                    <a:pt x="137102" y="1261578"/>
                  </a:lnTo>
                  <a:close/>
                </a:path>
                <a:path w="2006600" h="1579245">
                  <a:moveTo>
                    <a:pt x="222490" y="1210778"/>
                  </a:moveTo>
                  <a:lnTo>
                    <a:pt x="172824" y="1210778"/>
                  </a:lnTo>
                  <a:lnTo>
                    <a:pt x="174534" y="1198078"/>
                  </a:lnTo>
                  <a:lnTo>
                    <a:pt x="223693" y="1198078"/>
                  </a:lnTo>
                  <a:lnTo>
                    <a:pt x="222490" y="1210778"/>
                  </a:lnTo>
                  <a:close/>
                </a:path>
                <a:path w="2006600" h="1579245">
                  <a:moveTo>
                    <a:pt x="278188" y="1210778"/>
                  </a:moveTo>
                  <a:lnTo>
                    <a:pt x="229706" y="1210778"/>
                  </a:lnTo>
                  <a:lnTo>
                    <a:pt x="228823" y="1198078"/>
                  </a:lnTo>
                  <a:lnTo>
                    <a:pt x="276609" y="1198078"/>
                  </a:lnTo>
                  <a:lnTo>
                    <a:pt x="278188" y="1210778"/>
                  </a:lnTo>
                  <a:close/>
                </a:path>
                <a:path w="2006600" h="1579245">
                  <a:moveTo>
                    <a:pt x="318702" y="1223478"/>
                  </a:moveTo>
                  <a:lnTo>
                    <a:pt x="301865" y="1223478"/>
                  </a:lnTo>
                  <a:lnTo>
                    <a:pt x="300662" y="1210778"/>
                  </a:lnTo>
                  <a:lnTo>
                    <a:pt x="298257" y="1198078"/>
                  </a:lnTo>
                  <a:lnTo>
                    <a:pt x="328023" y="1198078"/>
                  </a:lnTo>
                  <a:lnTo>
                    <a:pt x="325843" y="1210779"/>
                  </a:lnTo>
                  <a:lnTo>
                    <a:pt x="318702" y="1223478"/>
                  </a:lnTo>
                  <a:close/>
                </a:path>
                <a:path w="2006600" h="1579245">
                  <a:moveTo>
                    <a:pt x="384115" y="1210778"/>
                  </a:moveTo>
                  <a:lnTo>
                    <a:pt x="338583" y="1210778"/>
                  </a:lnTo>
                  <a:lnTo>
                    <a:pt x="347566" y="1198078"/>
                  </a:lnTo>
                  <a:lnTo>
                    <a:pt x="378835" y="1198078"/>
                  </a:lnTo>
                  <a:lnTo>
                    <a:pt x="384115" y="1210778"/>
                  </a:lnTo>
                  <a:close/>
                </a:path>
                <a:path w="2006600" h="1579245">
                  <a:moveTo>
                    <a:pt x="488238" y="1223478"/>
                  </a:moveTo>
                  <a:lnTo>
                    <a:pt x="475348" y="1223478"/>
                  </a:lnTo>
                  <a:lnTo>
                    <a:pt x="471025" y="1210778"/>
                  </a:lnTo>
                  <a:lnTo>
                    <a:pt x="485871" y="1198078"/>
                  </a:lnTo>
                  <a:lnTo>
                    <a:pt x="499100" y="1210779"/>
                  </a:lnTo>
                  <a:lnTo>
                    <a:pt x="488238" y="1223478"/>
                  </a:lnTo>
                  <a:close/>
                </a:path>
                <a:path w="2006600" h="1579245">
                  <a:moveTo>
                    <a:pt x="526235" y="1223478"/>
                  </a:moveTo>
                  <a:lnTo>
                    <a:pt x="509097" y="1223478"/>
                  </a:lnTo>
                  <a:lnTo>
                    <a:pt x="503911" y="1210778"/>
                  </a:lnTo>
                  <a:lnTo>
                    <a:pt x="507518" y="1198078"/>
                  </a:lnTo>
                  <a:lnTo>
                    <a:pt x="521950" y="1198078"/>
                  </a:lnTo>
                  <a:lnTo>
                    <a:pt x="532774" y="1210779"/>
                  </a:lnTo>
                  <a:lnTo>
                    <a:pt x="526235" y="1223478"/>
                  </a:lnTo>
                  <a:close/>
                </a:path>
                <a:path w="2006600" h="1579245">
                  <a:moveTo>
                    <a:pt x="560210" y="1223478"/>
                  </a:moveTo>
                  <a:lnTo>
                    <a:pt x="535179" y="1223478"/>
                  </a:lnTo>
                  <a:lnTo>
                    <a:pt x="543598" y="1198078"/>
                  </a:lnTo>
                  <a:lnTo>
                    <a:pt x="559157" y="1198078"/>
                  </a:lnTo>
                  <a:lnTo>
                    <a:pt x="565246" y="1210779"/>
                  </a:lnTo>
                  <a:lnTo>
                    <a:pt x="560210" y="1223478"/>
                  </a:lnTo>
                  <a:close/>
                </a:path>
                <a:path w="2006600" h="1579245">
                  <a:moveTo>
                    <a:pt x="889962" y="1223478"/>
                  </a:moveTo>
                  <a:lnTo>
                    <a:pt x="874327" y="1210778"/>
                  </a:lnTo>
                  <a:lnTo>
                    <a:pt x="874327" y="1198078"/>
                  </a:lnTo>
                  <a:lnTo>
                    <a:pt x="901988" y="1198078"/>
                  </a:lnTo>
                  <a:lnTo>
                    <a:pt x="900372" y="1210779"/>
                  </a:lnTo>
                  <a:lnTo>
                    <a:pt x="889962" y="1223478"/>
                  </a:lnTo>
                  <a:close/>
                </a:path>
                <a:path w="2006600" h="1579245">
                  <a:moveTo>
                    <a:pt x="968134" y="1223478"/>
                  </a:moveTo>
                  <a:lnTo>
                    <a:pt x="956427" y="1223478"/>
                  </a:lnTo>
                  <a:lnTo>
                    <a:pt x="949343" y="1210778"/>
                  </a:lnTo>
                  <a:lnTo>
                    <a:pt x="948347" y="1210778"/>
                  </a:lnTo>
                  <a:lnTo>
                    <a:pt x="954905" y="1198078"/>
                  </a:lnTo>
                  <a:lnTo>
                    <a:pt x="972794" y="1198078"/>
                  </a:lnTo>
                  <a:lnTo>
                    <a:pt x="976045" y="1210779"/>
                  </a:lnTo>
                  <a:lnTo>
                    <a:pt x="968134" y="1223478"/>
                  </a:lnTo>
                  <a:close/>
                </a:path>
                <a:path w="2006600" h="1579245">
                  <a:moveTo>
                    <a:pt x="1004214" y="1210778"/>
                  </a:moveTo>
                  <a:lnTo>
                    <a:pt x="987076" y="1210778"/>
                  </a:lnTo>
                  <a:lnTo>
                    <a:pt x="993502" y="1198078"/>
                  </a:lnTo>
                  <a:lnTo>
                    <a:pt x="1004214" y="1210778"/>
                  </a:lnTo>
                  <a:close/>
                </a:path>
                <a:path w="2006600" h="1579245">
                  <a:moveTo>
                    <a:pt x="1024208" y="1236178"/>
                  </a:moveTo>
                  <a:lnTo>
                    <a:pt x="1018739" y="1223478"/>
                  </a:lnTo>
                  <a:lnTo>
                    <a:pt x="1028267" y="1198078"/>
                  </a:lnTo>
                  <a:lnTo>
                    <a:pt x="1046306" y="1210778"/>
                  </a:lnTo>
                  <a:lnTo>
                    <a:pt x="1036215" y="1223478"/>
                  </a:lnTo>
                  <a:lnTo>
                    <a:pt x="1024208" y="1236178"/>
                  </a:lnTo>
                  <a:close/>
                </a:path>
                <a:path w="2006600" h="1579245">
                  <a:moveTo>
                    <a:pt x="1179782" y="1210778"/>
                  </a:moveTo>
                  <a:lnTo>
                    <a:pt x="1159149" y="1210778"/>
                  </a:lnTo>
                  <a:lnTo>
                    <a:pt x="1157702" y="1198078"/>
                  </a:lnTo>
                  <a:lnTo>
                    <a:pt x="1184762" y="1198078"/>
                  </a:lnTo>
                  <a:lnTo>
                    <a:pt x="1179782" y="1210778"/>
                  </a:lnTo>
                  <a:close/>
                </a:path>
                <a:path w="2006600" h="1579245">
                  <a:moveTo>
                    <a:pt x="1223096" y="1236178"/>
                  </a:moveTo>
                  <a:lnTo>
                    <a:pt x="1210957" y="1223478"/>
                  </a:lnTo>
                  <a:lnTo>
                    <a:pt x="1205357" y="1210778"/>
                  </a:lnTo>
                  <a:lnTo>
                    <a:pt x="1206522" y="1210778"/>
                  </a:lnTo>
                  <a:lnTo>
                    <a:pt x="1214678" y="1198078"/>
                  </a:lnTo>
                  <a:lnTo>
                    <a:pt x="1231515" y="1198078"/>
                  </a:lnTo>
                  <a:lnTo>
                    <a:pt x="1233920" y="1223478"/>
                  </a:lnTo>
                  <a:lnTo>
                    <a:pt x="1226704" y="1223478"/>
                  </a:lnTo>
                  <a:lnTo>
                    <a:pt x="1223096" y="1236178"/>
                  </a:lnTo>
                  <a:close/>
                </a:path>
                <a:path w="2006600" h="1579245">
                  <a:moveTo>
                    <a:pt x="1546609" y="1223478"/>
                  </a:moveTo>
                  <a:lnTo>
                    <a:pt x="1532178" y="1210778"/>
                  </a:lnTo>
                  <a:lnTo>
                    <a:pt x="1544072" y="1198078"/>
                  </a:lnTo>
                  <a:lnTo>
                    <a:pt x="1556080" y="1198078"/>
                  </a:lnTo>
                  <a:lnTo>
                    <a:pt x="1559744" y="1210779"/>
                  </a:lnTo>
                  <a:lnTo>
                    <a:pt x="1546609" y="1223478"/>
                  </a:lnTo>
                  <a:close/>
                </a:path>
                <a:path w="2006600" h="1579245">
                  <a:moveTo>
                    <a:pt x="1595918" y="1223478"/>
                  </a:moveTo>
                  <a:lnTo>
                    <a:pt x="1577803" y="1223478"/>
                  </a:lnTo>
                  <a:lnTo>
                    <a:pt x="1573368" y="1210778"/>
                  </a:lnTo>
                  <a:lnTo>
                    <a:pt x="1575699" y="1210778"/>
                  </a:lnTo>
                  <a:lnTo>
                    <a:pt x="1583892" y="1198078"/>
                  </a:lnTo>
                  <a:lnTo>
                    <a:pt x="1600729" y="1198078"/>
                  </a:lnTo>
                  <a:lnTo>
                    <a:pt x="1600729" y="1210779"/>
                  </a:lnTo>
                  <a:lnTo>
                    <a:pt x="1595918" y="1223478"/>
                  </a:lnTo>
                  <a:close/>
                </a:path>
                <a:path w="2006600" h="1579245">
                  <a:moveTo>
                    <a:pt x="1665634" y="1223478"/>
                  </a:moveTo>
                  <a:lnTo>
                    <a:pt x="1649323" y="1223478"/>
                  </a:lnTo>
                  <a:lnTo>
                    <a:pt x="1641619" y="1210778"/>
                  </a:lnTo>
                  <a:lnTo>
                    <a:pt x="1649662" y="1198078"/>
                  </a:lnTo>
                  <a:lnTo>
                    <a:pt x="1666649" y="1198078"/>
                  </a:lnTo>
                  <a:lnTo>
                    <a:pt x="1669280" y="1210779"/>
                  </a:lnTo>
                  <a:lnTo>
                    <a:pt x="1665634" y="1223478"/>
                  </a:lnTo>
                  <a:close/>
                </a:path>
                <a:path w="2006600" h="1579245">
                  <a:moveTo>
                    <a:pt x="51714" y="1223478"/>
                  </a:moveTo>
                  <a:lnTo>
                    <a:pt x="32471" y="1223478"/>
                  </a:lnTo>
                  <a:lnTo>
                    <a:pt x="31268" y="1210778"/>
                  </a:lnTo>
                  <a:lnTo>
                    <a:pt x="50511" y="1210779"/>
                  </a:lnTo>
                  <a:lnTo>
                    <a:pt x="51714" y="1223478"/>
                  </a:lnTo>
                  <a:close/>
                </a:path>
                <a:path w="2006600" h="1579245">
                  <a:moveTo>
                    <a:pt x="81780" y="1223478"/>
                  </a:moveTo>
                  <a:lnTo>
                    <a:pt x="51714" y="1223478"/>
                  </a:lnTo>
                  <a:lnTo>
                    <a:pt x="59625" y="1210778"/>
                  </a:lnTo>
                  <a:lnTo>
                    <a:pt x="71839" y="1210779"/>
                  </a:lnTo>
                  <a:lnTo>
                    <a:pt x="81780" y="1223478"/>
                  </a:lnTo>
                  <a:close/>
                </a:path>
                <a:path w="2006600" h="1579245">
                  <a:moveTo>
                    <a:pt x="104687" y="1223478"/>
                  </a:moveTo>
                  <a:lnTo>
                    <a:pt x="82362" y="1223478"/>
                  </a:lnTo>
                  <a:lnTo>
                    <a:pt x="86590" y="1210778"/>
                  </a:lnTo>
                  <a:lnTo>
                    <a:pt x="93806" y="1210779"/>
                  </a:lnTo>
                  <a:lnTo>
                    <a:pt x="104687" y="1223478"/>
                  </a:lnTo>
                  <a:close/>
                </a:path>
                <a:path w="2006600" h="1579245">
                  <a:moveTo>
                    <a:pt x="191221" y="1223478"/>
                  </a:moveTo>
                  <a:lnTo>
                    <a:pt x="180397" y="1223478"/>
                  </a:lnTo>
                  <a:lnTo>
                    <a:pt x="170776" y="1210778"/>
                  </a:lnTo>
                  <a:lnTo>
                    <a:pt x="198437" y="1210778"/>
                  </a:lnTo>
                  <a:lnTo>
                    <a:pt x="191221" y="1223478"/>
                  </a:lnTo>
                  <a:close/>
                </a:path>
                <a:path w="2006600" h="1579245">
                  <a:moveTo>
                    <a:pt x="259021" y="1236178"/>
                  </a:moveTo>
                  <a:lnTo>
                    <a:pt x="196859" y="1236178"/>
                  </a:lnTo>
                  <a:lnTo>
                    <a:pt x="197234" y="1223478"/>
                  </a:lnTo>
                  <a:lnTo>
                    <a:pt x="202909" y="1210778"/>
                  </a:lnTo>
                  <a:lnTo>
                    <a:pt x="214072" y="1210779"/>
                  </a:lnTo>
                  <a:lnTo>
                    <a:pt x="223298" y="1223478"/>
                  </a:lnTo>
                  <a:lnTo>
                    <a:pt x="253477" y="1223478"/>
                  </a:lnTo>
                  <a:lnTo>
                    <a:pt x="259021" y="1236178"/>
                  </a:lnTo>
                  <a:close/>
                </a:path>
                <a:path w="2006600" h="1579245">
                  <a:moveTo>
                    <a:pt x="273227" y="1223478"/>
                  </a:moveTo>
                  <a:lnTo>
                    <a:pt x="256615" y="1223478"/>
                  </a:lnTo>
                  <a:lnTo>
                    <a:pt x="254003" y="1210778"/>
                  </a:lnTo>
                  <a:lnTo>
                    <a:pt x="276609" y="1210778"/>
                  </a:lnTo>
                  <a:lnTo>
                    <a:pt x="273227" y="1223478"/>
                  </a:lnTo>
                  <a:close/>
                </a:path>
                <a:path w="2006600" h="1579245">
                  <a:moveTo>
                    <a:pt x="382048" y="1223478"/>
                  </a:moveTo>
                  <a:lnTo>
                    <a:pt x="337757" y="1223478"/>
                  </a:lnTo>
                  <a:lnTo>
                    <a:pt x="335239" y="1210778"/>
                  </a:lnTo>
                  <a:lnTo>
                    <a:pt x="384096" y="1210778"/>
                  </a:lnTo>
                  <a:lnTo>
                    <a:pt x="382048" y="1223478"/>
                  </a:lnTo>
                  <a:close/>
                </a:path>
                <a:path w="2006600" h="1579245">
                  <a:moveTo>
                    <a:pt x="408600" y="1236178"/>
                  </a:moveTo>
                  <a:lnTo>
                    <a:pt x="395822" y="1236178"/>
                  </a:lnTo>
                  <a:lnTo>
                    <a:pt x="389659" y="1223478"/>
                  </a:lnTo>
                  <a:lnTo>
                    <a:pt x="395540" y="1210778"/>
                  </a:lnTo>
                  <a:lnTo>
                    <a:pt x="410461" y="1210779"/>
                  </a:lnTo>
                  <a:lnTo>
                    <a:pt x="419725" y="1223478"/>
                  </a:lnTo>
                  <a:lnTo>
                    <a:pt x="416117" y="1223478"/>
                  </a:lnTo>
                  <a:lnTo>
                    <a:pt x="408600" y="1236178"/>
                  </a:lnTo>
                  <a:close/>
                </a:path>
                <a:path w="2006600" h="1579245">
                  <a:moveTo>
                    <a:pt x="444981" y="1236178"/>
                  </a:moveTo>
                  <a:lnTo>
                    <a:pt x="422825" y="1236178"/>
                  </a:lnTo>
                  <a:lnTo>
                    <a:pt x="416117" y="1223478"/>
                  </a:lnTo>
                  <a:lnTo>
                    <a:pt x="419725" y="1223478"/>
                  </a:lnTo>
                  <a:lnTo>
                    <a:pt x="430267" y="1210778"/>
                  </a:lnTo>
                  <a:lnTo>
                    <a:pt x="439118" y="1210779"/>
                  </a:lnTo>
                  <a:lnTo>
                    <a:pt x="444586" y="1223478"/>
                  </a:lnTo>
                  <a:lnTo>
                    <a:pt x="444981" y="1236178"/>
                  </a:lnTo>
                  <a:close/>
                </a:path>
                <a:path w="2006600" h="1579245">
                  <a:moveTo>
                    <a:pt x="595462" y="1236178"/>
                  </a:moveTo>
                  <a:lnTo>
                    <a:pt x="585973" y="1236178"/>
                  </a:lnTo>
                  <a:lnTo>
                    <a:pt x="577272" y="1223478"/>
                  </a:lnTo>
                  <a:lnTo>
                    <a:pt x="580730" y="1210778"/>
                  </a:lnTo>
                  <a:lnTo>
                    <a:pt x="597567" y="1210779"/>
                  </a:lnTo>
                  <a:lnTo>
                    <a:pt x="603731" y="1223478"/>
                  </a:lnTo>
                  <a:lnTo>
                    <a:pt x="602472" y="1223478"/>
                  </a:lnTo>
                  <a:lnTo>
                    <a:pt x="595462" y="1236178"/>
                  </a:lnTo>
                  <a:close/>
                </a:path>
                <a:path w="2006600" h="1579245">
                  <a:moveTo>
                    <a:pt x="624476" y="1236178"/>
                  </a:moveTo>
                  <a:lnTo>
                    <a:pt x="616922" y="1236178"/>
                  </a:lnTo>
                  <a:lnTo>
                    <a:pt x="607339" y="1223478"/>
                  </a:lnTo>
                  <a:lnTo>
                    <a:pt x="611172" y="1210778"/>
                  </a:lnTo>
                  <a:lnTo>
                    <a:pt x="626957" y="1210779"/>
                  </a:lnTo>
                  <a:lnTo>
                    <a:pt x="636202" y="1223478"/>
                  </a:lnTo>
                  <a:lnTo>
                    <a:pt x="630677" y="1223478"/>
                  </a:lnTo>
                  <a:lnTo>
                    <a:pt x="624476" y="1236178"/>
                  </a:lnTo>
                  <a:close/>
                </a:path>
                <a:path w="2006600" h="1579245">
                  <a:moveTo>
                    <a:pt x="672244" y="1236178"/>
                  </a:moveTo>
                  <a:lnTo>
                    <a:pt x="655933" y="1236178"/>
                  </a:lnTo>
                  <a:lnTo>
                    <a:pt x="648229" y="1223478"/>
                  </a:lnTo>
                  <a:lnTo>
                    <a:pt x="655764" y="1210778"/>
                  </a:lnTo>
                  <a:lnTo>
                    <a:pt x="673090" y="1210779"/>
                  </a:lnTo>
                  <a:lnTo>
                    <a:pt x="675890" y="1223478"/>
                  </a:lnTo>
                  <a:lnTo>
                    <a:pt x="672244" y="1236178"/>
                  </a:lnTo>
                  <a:close/>
                </a:path>
                <a:path w="2006600" h="1579245">
                  <a:moveTo>
                    <a:pt x="768494" y="1223478"/>
                  </a:moveTo>
                  <a:lnTo>
                    <a:pt x="747147" y="1223478"/>
                  </a:lnTo>
                  <a:lnTo>
                    <a:pt x="755227" y="1210778"/>
                  </a:lnTo>
                  <a:lnTo>
                    <a:pt x="768494" y="1223478"/>
                  </a:lnTo>
                  <a:close/>
                </a:path>
                <a:path w="2006600" h="1579245">
                  <a:moveTo>
                    <a:pt x="791081" y="1223478"/>
                  </a:moveTo>
                  <a:lnTo>
                    <a:pt x="768494" y="1223478"/>
                  </a:lnTo>
                  <a:lnTo>
                    <a:pt x="775710" y="1210778"/>
                  </a:lnTo>
                  <a:lnTo>
                    <a:pt x="780520" y="1210779"/>
                  </a:lnTo>
                  <a:lnTo>
                    <a:pt x="791081" y="1223478"/>
                  </a:lnTo>
                  <a:close/>
                </a:path>
                <a:path w="2006600" h="1579245">
                  <a:moveTo>
                    <a:pt x="842852" y="1236178"/>
                  </a:moveTo>
                  <a:lnTo>
                    <a:pt x="834489" y="1236178"/>
                  </a:lnTo>
                  <a:lnTo>
                    <a:pt x="829510" y="1223478"/>
                  </a:lnTo>
                  <a:lnTo>
                    <a:pt x="829829" y="1210778"/>
                  </a:lnTo>
                  <a:lnTo>
                    <a:pt x="850969" y="1210779"/>
                  </a:lnTo>
                  <a:lnTo>
                    <a:pt x="856287" y="1223478"/>
                  </a:lnTo>
                  <a:lnTo>
                    <a:pt x="852679" y="1223478"/>
                  </a:lnTo>
                  <a:lnTo>
                    <a:pt x="842852" y="1236178"/>
                  </a:lnTo>
                  <a:close/>
                </a:path>
                <a:path w="2006600" h="1579245">
                  <a:moveTo>
                    <a:pt x="878386" y="1236178"/>
                  </a:moveTo>
                  <a:lnTo>
                    <a:pt x="868070" y="1236178"/>
                  </a:lnTo>
                  <a:lnTo>
                    <a:pt x="852679" y="1223478"/>
                  </a:lnTo>
                  <a:lnTo>
                    <a:pt x="856287" y="1223478"/>
                  </a:lnTo>
                  <a:lnTo>
                    <a:pt x="863503" y="1210778"/>
                  </a:lnTo>
                  <a:lnTo>
                    <a:pt x="874327" y="1210779"/>
                  </a:lnTo>
                  <a:lnTo>
                    <a:pt x="881261" y="1223478"/>
                  </a:lnTo>
                  <a:lnTo>
                    <a:pt x="878386" y="1236178"/>
                  </a:lnTo>
                  <a:close/>
                </a:path>
                <a:path w="2006600" h="1579245">
                  <a:moveTo>
                    <a:pt x="1011429" y="1223478"/>
                  </a:moveTo>
                  <a:lnTo>
                    <a:pt x="978958" y="1223478"/>
                  </a:lnTo>
                  <a:lnTo>
                    <a:pt x="982904" y="1210778"/>
                  </a:lnTo>
                  <a:lnTo>
                    <a:pt x="1006619" y="1210779"/>
                  </a:lnTo>
                  <a:lnTo>
                    <a:pt x="1011429" y="1223478"/>
                  </a:lnTo>
                  <a:close/>
                </a:path>
                <a:path w="2006600" h="1579245">
                  <a:moveTo>
                    <a:pt x="1134551" y="1236178"/>
                  </a:moveTo>
                  <a:lnTo>
                    <a:pt x="1087046" y="1236178"/>
                  </a:lnTo>
                  <a:lnTo>
                    <a:pt x="1090447" y="1223478"/>
                  </a:lnTo>
                  <a:lnTo>
                    <a:pt x="1110047" y="1223478"/>
                  </a:lnTo>
                  <a:lnTo>
                    <a:pt x="1112452" y="1210778"/>
                  </a:lnTo>
                  <a:lnTo>
                    <a:pt x="1136505" y="1210779"/>
                  </a:lnTo>
                  <a:lnTo>
                    <a:pt x="1137839" y="1223478"/>
                  </a:lnTo>
                  <a:lnTo>
                    <a:pt x="1134551" y="1236178"/>
                  </a:lnTo>
                  <a:close/>
                </a:path>
                <a:path w="2006600" h="1579245">
                  <a:moveTo>
                    <a:pt x="1306004" y="1248878"/>
                  </a:moveTo>
                  <a:lnTo>
                    <a:pt x="1298863" y="1248878"/>
                  </a:lnTo>
                  <a:lnTo>
                    <a:pt x="1282026" y="1236178"/>
                  </a:lnTo>
                  <a:lnTo>
                    <a:pt x="1294053" y="1210778"/>
                  </a:lnTo>
                  <a:lnTo>
                    <a:pt x="1312092" y="1223478"/>
                  </a:lnTo>
                  <a:lnTo>
                    <a:pt x="1311716" y="1236178"/>
                  </a:lnTo>
                  <a:lnTo>
                    <a:pt x="1309988" y="1236178"/>
                  </a:lnTo>
                  <a:lnTo>
                    <a:pt x="1306004" y="1248878"/>
                  </a:lnTo>
                  <a:close/>
                </a:path>
                <a:path w="2006600" h="1579245">
                  <a:moveTo>
                    <a:pt x="1348172" y="1248878"/>
                  </a:moveTo>
                  <a:lnTo>
                    <a:pt x="1332594" y="1236178"/>
                  </a:lnTo>
                  <a:lnTo>
                    <a:pt x="1332688" y="1223478"/>
                  </a:lnTo>
                  <a:lnTo>
                    <a:pt x="1342929" y="1210778"/>
                  </a:lnTo>
                  <a:lnTo>
                    <a:pt x="1357793" y="1223478"/>
                  </a:lnTo>
                  <a:lnTo>
                    <a:pt x="1357793" y="1236178"/>
                  </a:lnTo>
                  <a:lnTo>
                    <a:pt x="1355388" y="1236178"/>
                  </a:lnTo>
                  <a:lnTo>
                    <a:pt x="1348172" y="1248878"/>
                  </a:lnTo>
                  <a:close/>
                </a:path>
                <a:path w="2006600" h="1579245">
                  <a:moveTo>
                    <a:pt x="1737587" y="1236178"/>
                  </a:moveTo>
                  <a:lnTo>
                    <a:pt x="1717856" y="1236178"/>
                  </a:lnTo>
                  <a:lnTo>
                    <a:pt x="1717235" y="1223478"/>
                  </a:lnTo>
                  <a:lnTo>
                    <a:pt x="1719998" y="1223478"/>
                  </a:lnTo>
                  <a:lnTo>
                    <a:pt x="1725804" y="1210778"/>
                  </a:lnTo>
                  <a:lnTo>
                    <a:pt x="1735426" y="1210779"/>
                  </a:lnTo>
                  <a:lnTo>
                    <a:pt x="1741439" y="1223478"/>
                  </a:lnTo>
                  <a:lnTo>
                    <a:pt x="1737587" y="1236178"/>
                  </a:lnTo>
                  <a:close/>
                </a:path>
                <a:path w="2006600" h="1579245">
                  <a:moveTo>
                    <a:pt x="1824854" y="1236178"/>
                  </a:moveTo>
                  <a:lnTo>
                    <a:pt x="1800369" y="1236178"/>
                  </a:lnTo>
                  <a:lnTo>
                    <a:pt x="1800632" y="1223478"/>
                  </a:lnTo>
                  <a:lnTo>
                    <a:pt x="1808787" y="1210778"/>
                  </a:lnTo>
                  <a:lnTo>
                    <a:pt x="1822111" y="1223478"/>
                  </a:lnTo>
                  <a:lnTo>
                    <a:pt x="1826977" y="1223478"/>
                  </a:lnTo>
                  <a:lnTo>
                    <a:pt x="1824854" y="1236178"/>
                  </a:lnTo>
                  <a:close/>
                </a:path>
                <a:path w="2006600" h="1579245">
                  <a:moveTo>
                    <a:pt x="1867717" y="1248878"/>
                  </a:moveTo>
                  <a:lnTo>
                    <a:pt x="1849602" y="1236178"/>
                  </a:lnTo>
                  <a:lnTo>
                    <a:pt x="1851782" y="1223478"/>
                  </a:lnTo>
                  <a:lnTo>
                    <a:pt x="1864335" y="1210779"/>
                  </a:lnTo>
                  <a:lnTo>
                    <a:pt x="1877338" y="1223478"/>
                  </a:lnTo>
                  <a:lnTo>
                    <a:pt x="1867717" y="1248878"/>
                  </a:lnTo>
                  <a:close/>
                </a:path>
                <a:path w="2006600" h="1579245">
                  <a:moveTo>
                    <a:pt x="52916" y="1261578"/>
                  </a:moveTo>
                  <a:lnTo>
                    <a:pt x="44498" y="1261578"/>
                  </a:lnTo>
                  <a:lnTo>
                    <a:pt x="37282" y="1236178"/>
                  </a:lnTo>
                  <a:lnTo>
                    <a:pt x="34876" y="1223478"/>
                  </a:lnTo>
                  <a:lnTo>
                    <a:pt x="50511" y="1223478"/>
                  </a:lnTo>
                  <a:lnTo>
                    <a:pt x="40890" y="1236178"/>
                  </a:lnTo>
                  <a:lnTo>
                    <a:pt x="48106" y="1236178"/>
                  </a:lnTo>
                  <a:lnTo>
                    <a:pt x="52916" y="1248878"/>
                  </a:lnTo>
                  <a:lnTo>
                    <a:pt x="52916" y="1261578"/>
                  </a:lnTo>
                  <a:close/>
                </a:path>
                <a:path w="2006600" h="1579245">
                  <a:moveTo>
                    <a:pt x="76387" y="1236178"/>
                  </a:moveTo>
                  <a:lnTo>
                    <a:pt x="60639" y="1236178"/>
                  </a:lnTo>
                  <a:lnTo>
                    <a:pt x="50511" y="1223478"/>
                  </a:lnTo>
                  <a:lnTo>
                    <a:pt x="80727" y="1223478"/>
                  </a:lnTo>
                  <a:lnTo>
                    <a:pt x="80931" y="1225476"/>
                  </a:lnTo>
                  <a:lnTo>
                    <a:pt x="76387" y="1236178"/>
                  </a:lnTo>
                  <a:close/>
                </a:path>
                <a:path w="2006600" h="1579245">
                  <a:moveTo>
                    <a:pt x="106152" y="1236178"/>
                  </a:moveTo>
                  <a:lnTo>
                    <a:pt x="82024" y="1236178"/>
                  </a:lnTo>
                  <a:lnTo>
                    <a:pt x="80931" y="1225476"/>
                  </a:lnTo>
                  <a:lnTo>
                    <a:pt x="81780" y="1223478"/>
                  </a:lnTo>
                  <a:lnTo>
                    <a:pt x="108689" y="1223478"/>
                  </a:lnTo>
                  <a:lnTo>
                    <a:pt x="106152" y="1236178"/>
                  </a:lnTo>
                  <a:close/>
                </a:path>
                <a:path w="2006600" h="1579245">
                  <a:moveTo>
                    <a:pt x="290684" y="1248878"/>
                  </a:moveTo>
                  <a:lnTo>
                    <a:pt x="271235" y="1248878"/>
                  </a:lnTo>
                  <a:lnTo>
                    <a:pt x="266387" y="1236178"/>
                  </a:lnTo>
                  <a:lnTo>
                    <a:pt x="268755" y="1223478"/>
                  </a:lnTo>
                  <a:lnTo>
                    <a:pt x="289218" y="1223478"/>
                  </a:lnTo>
                  <a:lnTo>
                    <a:pt x="292995" y="1236178"/>
                  </a:lnTo>
                  <a:lnTo>
                    <a:pt x="290684" y="1248878"/>
                  </a:lnTo>
                  <a:close/>
                </a:path>
                <a:path w="2006600" h="1579245">
                  <a:moveTo>
                    <a:pt x="380207" y="1248878"/>
                  </a:moveTo>
                  <a:lnTo>
                    <a:pt x="362505" y="1248878"/>
                  </a:lnTo>
                  <a:lnTo>
                    <a:pt x="358390" y="1236178"/>
                  </a:lnTo>
                  <a:lnTo>
                    <a:pt x="359630" y="1236178"/>
                  </a:lnTo>
                  <a:lnTo>
                    <a:pt x="361998" y="1223478"/>
                  </a:lnTo>
                  <a:lnTo>
                    <a:pt x="381240" y="1223478"/>
                  </a:lnTo>
                  <a:lnTo>
                    <a:pt x="383645" y="1236178"/>
                  </a:lnTo>
                  <a:lnTo>
                    <a:pt x="380207" y="1248878"/>
                  </a:lnTo>
                  <a:close/>
                </a:path>
                <a:path w="2006600" h="1579245">
                  <a:moveTo>
                    <a:pt x="727604" y="1261578"/>
                  </a:moveTo>
                  <a:lnTo>
                    <a:pt x="718133" y="1248878"/>
                  </a:lnTo>
                  <a:lnTo>
                    <a:pt x="713172" y="1248878"/>
                  </a:lnTo>
                  <a:lnTo>
                    <a:pt x="715427" y="1236178"/>
                  </a:lnTo>
                  <a:lnTo>
                    <a:pt x="727604" y="1223478"/>
                  </a:lnTo>
                  <a:lnTo>
                    <a:pt x="738089" y="1236178"/>
                  </a:lnTo>
                  <a:lnTo>
                    <a:pt x="740231" y="1236178"/>
                  </a:lnTo>
                  <a:lnTo>
                    <a:pt x="736060" y="1248878"/>
                  </a:lnTo>
                  <a:lnTo>
                    <a:pt x="727604" y="1261578"/>
                  </a:lnTo>
                  <a:close/>
                </a:path>
                <a:path w="2006600" h="1579245">
                  <a:moveTo>
                    <a:pt x="756467" y="1248878"/>
                  </a:moveTo>
                  <a:lnTo>
                    <a:pt x="742036" y="1236178"/>
                  </a:lnTo>
                  <a:lnTo>
                    <a:pt x="743125" y="1223478"/>
                  </a:lnTo>
                  <a:lnTo>
                    <a:pt x="794652" y="1223478"/>
                  </a:lnTo>
                  <a:lnTo>
                    <a:pt x="792359" y="1236178"/>
                  </a:lnTo>
                  <a:lnTo>
                    <a:pt x="768494" y="1236178"/>
                  </a:lnTo>
                  <a:lnTo>
                    <a:pt x="756467" y="1248878"/>
                  </a:lnTo>
                  <a:close/>
                </a:path>
                <a:path w="2006600" h="1579245">
                  <a:moveTo>
                    <a:pt x="926041" y="1248878"/>
                  </a:moveTo>
                  <a:lnTo>
                    <a:pt x="912925" y="1248878"/>
                  </a:lnTo>
                  <a:lnTo>
                    <a:pt x="907701" y="1236178"/>
                  </a:lnTo>
                  <a:lnTo>
                    <a:pt x="910144" y="1223478"/>
                  </a:lnTo>
                  <a:lnTo>
                    <a:pt x="932054" y="1223478"/>
                  </a:lnTo>
                  <a:lnTo>
                    <a:pt x="936865" y="1236178"/>
                  </a:lnTo>
                  <a:lnTo>
                    <a:pt x="926041" y="1248878"/>
                  </a:lnTo>
                  <a:close/>
                </a:path>
                <a:path w="2006600" h="1579245">
                  <a:moveTo>
                    <a:pt x="972118" y="1236178"/>
                  </a:moveTo>
                  <a:lnTo>
                    <a:pt x="959039" y="1236178"/>
                  </a:lnTo>
                  <a:lnTo>
                    <a:pt x="965127" y="1223478"/>
                  </a:lnTo>
                  <a:lnTo>
                    <a:pt x="972118" y="1236178"/>
                  </a:lnTo>
                  <a:close/>
                </a:path>
                <a:path w="2006600" h="1579245">
                  <a:moveTo>
                    <a:pt x="998200" y="1236178"/>
                  </a:moveTo>
                  <a:lnTo>
                    <a:pt x="992187" y="1236178"/>
                  </a:lnTo>
                  <a:lnTo>
                    <a:pt x="984971" y="1223478"/>
                  </a:lnTo>
                  <a:lnTo>
                    <a:pt x="1004214" y="1223478"/>
                  </a:lnTo>
                  <a:lnTo>
                    <a:pt x="998200" y="1236178"/>
                  </a:lnTo>
                  <a:close/>
                </a:path>
                <a:path w="2006600" h="1579245">
                  <a:moveTo>
                    <a:pt x="1251809" y="1236178"/>
                  </a:moveTo>
                  <a:lnTo>
                    <a:pt x="1225821" y="1236178"/>
                  </a:lnTo>
                  <a:lnTo>
                    <a:pt x="1237528" y="1223478"/>
                  </a:lnTo>
                  <a:lnTo>
                    <a:pt x="1248446" y="1223478"/>
                  </a:lnTo>
                  <a:lnTo>
                    <a:pt x="1251809" y="1236178"/>
                  </a:lnTo>
                  <a:close/>
                </a:path>
                <a:path w="2006600" h="1579245">
                  <a:moveTo>
                    <a:pt x="1403174" y="1248878"/>
                  </a:moveTo>
                  <a:lnTo>
                    <a:pt x="1393873" y="1248878"/>
                  </a:lnTo>
                  <a:lnTo>
                    <a:pt x="1383387" y="1236178"/>
                  </a:lnTo>
                  <a:lnTo>
                    <a:pt x="1382147" y="1236178"/>
                  </a:lnTo>
                  <a:lnTo>
                    <a:pt x="1386769" y="1223478"/>
                  </a:lnTo>
                  <a:lnTo>
                    <a:pt x="1406895" y="1223478"/>
                  </a:lnTo>
                  <a:lnTo>
                    <a:pt x="1408755" y="1236178"/>
                  </a:lnTo>
                  <a:lnTo>
                    <a:pt x="1403174" y="1248878"/>
                  </a:lnTo>
                  <a:close/>
                </a:path>
                <a:path w="2006600" h="1579245">
                  <a:moveTo>
                    <a:pt x="1533681" y="1248878"/>
                  </a:moveTo>
                  <a:lnTo>
                    <a:pt x="1509327" y="1248878"/>
                  </a:lnTo>
                  <a:lnTo>
                    <a:pt x="1510680" y="1236178"/>
                  </a:lnTo>
                  <a:lnTo>
                    <a:pt x="1514739" y="1223478"/>
                  </a:lnTo>
                  <a:lnTo>
                    <a:pt x="1530975" y="1223478"/>
                  </a:lnTo>
                  <a:lnTo>
                    <a:pt x="1536612" y="1236178"/>
                  </a:lnTo>
                  <a:lnTo>
                    <a:pt x="1533681" y="1248878"/>
                  </a:lnTo>
                  <a:close/>
                </a:path>
                <a:path w="2006600" h="1579245">
                  <a:moveTo>
                    <a:pt x="99030" y="1248878"/>
                  </a:moveTo>
                  <a:lnTo>
                    <a:pt x="75541" y="1248878"/>
                  </a:lnTo>
                  <a:lnTo>
                    <a:pt x="86590" y="1236178"/>
                  </a:lnTo>
                  <a:lnTo>
                    <a:pt x="97414" y="1236178"/>
                  </a:lnTo>
                  <a:lnTo>
                    <a:pt x="99030" y="1248878"/>
                  </a:lnTo>
                  <a:close/>
                </a:path>
                <a:path w="2006600" h="1579245">
                  <a:moveTo>
                    <a:pt x="251354" y="1261578"/>
                  </a:moveTo>
                  <a:lnTo>
                    <a:pt x="246543" y="1248878"/>
                  </a:lnTo>
                  <a:lnTo>
                    <a:pt x="208716" y="1248878"/>
                  </a:lnTo>
                  <a:lnTo>
                    <a:pt x="205653" y="1236178"/>
                  </a:lnTo>
                  <a:lnTo>
                    <a:pt x="259829" y="1236178"/>
                  </a:lnTo>
                  <a:lnTo>
                    <a:pt x="257367" y="1248878"/>
                  </a:lnTo>
                  <a:lnTo>
                    <a:pt x="251354" y="1261578"/>
                  </a:lnTo>
                  <a:close/>
                </a:path>
                <a:path w="2006600" h="1579245">
                  <a:moveTo>
                    <a:pt x="325918" y="1261578"/>
                  </a:moveTo>
                  <a:lnTo>
                    <a:pt x="307728" y="1261578"/>
                  </a:lnTo>
                  <a:lnTo>
                    <a:pt x="306807" y="1248878"/>
                  </a:lnTo>
                  <a:lnTo>
                    <a:pt x="313892" y="1236178"/>
                  </a:lnTo>
                  <a:lnTo>
                    <a:pt x="322197" y="1236178"/>
                  </a:lnTo>
                  <a:lnTo>
                    <a:pt x="330729" y="1248878"/>
                  </a:lnTo>
                  <a:lnTo>
                    <a:pt x="333848" y="1248878"/>
                  </a:lnTo>
                  <a:lnTo>
                    <a:pt x="325918" y="1261578"/>
                  </a:lnTo>
                  <a:close/>
                </a:path>
                <a:path w="2006600" h="1579245">
                  <a:moveTo>
                    <a:pt x="469240" y="1248878"/>
                  </a:moveTo>
                  <a:lnTo>
                    <a:pt x="443778" y="1248878"/>
                  </a:lnTo>
                  <a:lnTo>
                    <a:pt x="446916" y="1236178"/>
                  </a:lnTo>
                  <a:lnTo>
                    <a:pt x="471439" y="1236178"/>
                  </a:lnTo>
                  <a:lnTo>
                    <a:pt x="469240" y="1248878"/>
                  </a:lnTo>
                  <a:close/>
                </a:path>
                <a:path w="2006600" h="1579245">
                  <a:moveTo>
                    <a:pt x="510732" y="1261578"/>
                  </a:moveTo>
                  <a:lnTo>
                    <a:pt x="487975" y="1261578"/>
                  </a:lnTo>
                  <a:lnTo>
                    <a:pt x="485307" y="1248878"/>
                  </a:lnTo>
                  <a:lnTo>
                    <a:pt x="488276" y="1236178"/>
                  </a:lnTo>
                  <a:lnTo>
                    <a:pt x="508139" y="1236178"/>
                  </a:lnTo>
                  <a:lnTo>
                    <a:pt x="512479" y="1248878"/>
                  </a:lnTo>
                  <a:lnTo>
                    <a:pt x="510732" y="1261578"/>
                  </a:lnTo>
                  <a:close/>
                </a:path>
                <a:path w="2006600" h="1579245">
                  <a:moveTo>
                    <a:pt x="648229" y="1274278"/>
                  </a:moveTo>
                  <a:lnTo>
                    <a:pt x="638344" y="1261578"/>
                  </a:lnTo>
                  <a:lnTo>
                    <a:pt x="632294" y="1261578"/>
                  </a:lnTo>
                  <a:lnTo>
                    <a:pt x="633008" y="1248878"/>
                  </a:lnTo>
                  <a:lnTo>
                    <a:pt x="643418" y="1236178"/>
                  </a:lnTo>
                  <a:lnTo>
                    <a:pt x="654994" y="1248878"/>
                  </a:lnTo>
                  <a:lnTo>
                    <a:pt x="659353" y="1248878"/>
                  </a:lnTo>
                  <a:lnTo>
                    <a:pt x="656948" y="1261578"/>
                  </a:lnTo>
                  <a:lnTo>
                    <a:pt x="648229" y="1274278"/>
                  </a:lnTo>
                  <a:close/>
                </a:path>
                <a:path w="2006600" h="1579245">
                  <a:moveTo>
                    <a:pt x="701202" y="1261578"/>
                  </a:moveTo>
                  <a:lnTo>
                    <a:pt x="690321" y="1261578"/>
                  </a:lnTo>
                  <a:lnTo>
                    <a:pt x="680569" y="1248878"/>
                  </a:lnTo>
                  <a:lnTo>
                    <a:pt x="679047" y="1248878"/>
                  </a:lnTo>
                  <a:lnTo>
                    <a:pt x="684064" y="1236178"/>
                  </a:lnTo>
                  <a:lnTo>
                    <a:pt x="704020" y="1236178"/>
                  </a:lnTo>
                  <a:lnTo>
                    <a:pt x="706106" y="1248878"/>
                  </a:lnTo>
                  <a:lnTo>
                    <a:pt x="701202" y="1261578"/>
                  </a:lnTo>
                  <a:close/>
                </a:path>
                <a:path w="2006600" h="1579245">
                  <a:moveTo>
                    <a:pt x="966931" y="1261578"/>
                  </a:moveTo>
                  <a:lnTo>
                    <a:pt x="953702" y="1261578"/>
                  </a:lnTo>
                  <a:lnTo>
                    <a:pt x="954905" y="1248878"/>
                  </a:lnTo>
                  <a:lnTo>
                    <a:pt x="952499" y="1236178"/>
                  </a:lnTo>
                  <a:lnTo>
                    <a:pt x="981363" y="1236178"/>
                  </a:lnTo>
                  <a:lnTo>
                    <a:pt x="979615" y="1248878"/>
                  </a:lnTo>
                  <a:lnTo>
                    <a:pt x="974767" y="1248878"/>
                  </a:lnTo>
                  <a:lnTo>
                    <a:pt x="966931" y="1261578"/>
                  </a:lnTo>
                  <a:close/>
                </a:path>
                <a:path w="2006600" h="1579245">
                  <a:moveTo>
                    <a:pt x="1076373" y="1261578"/>
                  </a:moveTo>
                  <a:lnTo>
                    <a:pt x="1060738" y="1261578"/>
                  </a:lnTo>
                  <a:lnTo>
                    <a:pt x="1049914" y="1248878"/>
                  </a:lnTo>
                  <a:lnTo>
                    <a:pt x="1058333" y="1236178"/>
                  </a:lnTo>
                  <a:lnTo>
                    <a:pt x="1072765" y="1236178"/>
                  </a:lnTo>
                  <a:lnTo>
                    <a:pt x="1079981" y="1248878"/>
                  </a:lnTo>
                  <a:lnTo>
                    <a:pt x="1076373" y="1261578"/>
                  </a:lnTo>
                  <a:close/>
                </a:path>
                <a:path w="2006600" h="1579245">
                  <a:moveTo>
                    <a:pt x="1110573" y="1248878"/>
                  </a:moveTo>
                  <a:lnTo>
                    <a:pt x="1089602" y="1248878"/>
                  </a:lnTo>
                  <a:lnTo>
                    <a:pt x="1086125" y="1236178"/>
                  </a:lnTo>
                  <a:lnTo>
                    <a:pt x="1114857" y="1236178"/>
                  </a:lnTo>
                  <a:lnTo>
                    <a:pt x="1110573" y="1248878"/>
                  </a:lnTo>
                  <a:close/>
                </a:path>
                <a:path w="2006600" h="1579245">
                  <a:moveTo>
                    <a:pt x="1156067" y="1261578"/>
                  </a:moveTo>
                  <a:lnTo>
                    <a:pt x="1144773" y="1261578"/>
                  </a:lnTo>
                  <a:lnTo>
                    <a:pt x="1138666" y="1248878"/>
                  </a:lnTo>
                  <a:lnTo>
                    <a:pt x="1143721" y="1236178"/>
                  </a:lnTo>
                  <a:lnTo>
                    <a:pt x="1161310" y="1236178"/>
                  </a:lnTo>
                  <a:lnTo>
                    <a:pt x="1166571" y="1248878"/>
                  </a:lnTo>
                  <a:lnTo>
                    <a:pt x="1156067" y="1261578"/>
                  </a:lnTo>
                  <a:close/>
                </a:path>
                <a:path w="2006600" h="1579245">
                  <a:moveTo>
                    <a:pt x="1260078" y="1248878"/>
                  </a:moveTo>
                  <a:lnTo>
                    <a:pt x="1229917" y="1248878"/>
                  </a:lnTo>
                  <a:lnTo>
                    <a:pt x="1225050" y="1236178"/>
                  </a:lnTo>
                  <a:lnTo>
                    <a:pt x="1257447" y="1236178"/>
                  </a:lnTo>
                  <a:lnTo>
                    <a:pt x="1260078" y="1248878"/>
                  </a:lnTo>
                  <a:close/>
                </a:path>
                <a:path w="2006600" h="1579245">
                  <a:moveTo>
                    <a:pt x="1460920" y="1261578"/>
                  </a:moveTo>
                  <a:lnTo>
                    <a:pt x="1444384" y="1261578"/>
                  </a:lnTo>
                  <a:lnTo>
                    <a:pt x="1436473" y="1248878"/>
                  </a:lnTo>
                  <a:lnTo>
                    <a:pt x="1437018" y="1248878"/>
                  </a:lnTo>
                  <a:lnTo>
                    <a:pt x="1444553" y="1236178"/>
                  </a:lnTo>
                  <a:lnTo>
                    <a:pt x="1457613" y="1236178"/>
                  </a:lnTo>
                  <a:lnTo>
                    <a:pt x="1461973" y="1248878"/>
                  </a:lnTo>
                  <a:lnTo>
                    <a:pt x="1460920" y="1261578"/>
                  </a:lnTo>
                  <a:close/>
                </a:path>
                <a:path w="2006600" h="1579245">
                  <a:moveTo>
                    <a:pt x="1686117" y="1274278"/>
                  </a:moveTo>
                  <a:lnTo>
                    <a:pt x="1672888" y="1261578"/>
                  </a:lnTo>
                  <a:lnTo>
                    <a:pt x="1676646" y="1236178"/>
                  </a:lnTo>
                  <a:lnTo>
                    <a:pt x="1690326" y="1236178"/>
                  </a:lnTo>
                  <a:lnTo>
                    <a:pt x="1698594" y="1248878"/>
                  </a:lnTo>
                  <a:lnTo>
                    <a:pt x="1686117" y="1274278"/>
                  </a:lnTo>
                  <a:close/>
                </a:path>
                <a:path w="2006600" h="1579245">
                  <a:moveTo>
                    <a:pt x="97414" y="1286978"/>
                  </a:moveTo>
                  <a:lnTo>
                    <a:pt x="65544" y="1286978"/>
                  </a:lnTo>
                  <a:lnTo>
                    <a:pt x="73399" y="1274278"/>
                  </a:lnTo>
                  <a:lnTo>
                    <a:pt x="82982" y="1274278"/>
                  </a:lnTo>
                  <a:lnTo>
                    <a:pt x="76443" y="1261578"/>
                  </a:lnTo>
                  <a:lnTo>
                    <a:pt x="73061" y="1248878"/>
                  </a:lnTo>
                  <a:lnTo>
                    <a:pt x="99519" y="1248878"/>
                  </a:lnTo>
                  <a:lnTo>
                    <a:pt x="97753" y="1261578"/>
                  </a:lnTo>
                  <a:lnTo>
                    <a:pt x="92604" y="1261578"/>
                  </a:lnTo>
                  <a:lnTo>
                    <a:pt x="104630" y="1274278"/>
                  </a:lnTo>
                  <a:lnTo>
                    <a:pt x="97414" y="1286978"/>
                  </a:lnTo>
                  <a:close/>
                </a:path>
                <a:path w="2006600" h="1579245">
                  <a:moveTo>
                    <a:pt x="226399" y="1312378"/>
                  </a:moveTo>
                  <a:lnTo>
                    <a:pt x="193626" y="1312378"/>
                  </a:lnTo>
                  <a:lnTo>
                    <a:pt x="186410" y="1299678"/>
                  </a:lnTo>
                  <a:lnTo>
                    <a:pt x="181600" y="1299678"/>
                  </a:lnTo>
                  <a:lnTo>
                    <a:pt x="174384" y="1286978"/>
                  </a:lnTo>
                  <a:lnTo>
                    <a:pt x="181600" y="1274278"/>
                  </a:lnTo>
                  <a:lnTo>
                    <a:pt x="168371" y="1261578"/>
                  </a:lnTo>
                  <a:lnTo>
                    <a:pt x="169573" y="1248878"/>
                  </a:lnTo>
                  <a:lnTo>
                    <a:pt x="197234" y="1248878"/>
                  </a:lnTo>
                  <a:lnTo>
                    <a:pt x="193796" y="1274278"/>
                  </a:lnTo>
                  <a:lnTo>
                    <a:pt x="201801" y="1274278"/>
                  </a:lnTo>
                  <a:lnTo>
                    <a:pt x="213102" y="1284931"/>
                  </a:lnTo>
                  <a:lnTo>
                    <a:pt x="214071" y="1286978"/>
                  </a:lnTo>
                  <a:lnTo>
                    <a:pt x="215274" y="1286978"/>
                  </a:lnTo>
                  <a:lnTo>
                    <a:pt x="222866" y="1299678"/>
                  </a:lnTo>
                  <a:lnTo>
                    <a:pt x="226399" y="1312378"/>
                  </a:lnTo>
                  <a:close/>
                </a:path>
                <a:path w="2006600" h="1579245">
                  <a:moveTo>
                    <a:pt x="447160" y="1274278"/>
                  </a:moveTo>
                  <a:lnTo>
                    <a:pt x="422130" y="1274278"/>
                  </a:lnTo>
                  <a:lnTo>
                    <a:pt x="424836" y="1261578"/>
                  </a:lnTo>
                  <a:lnTo>
                    <a:pt x="428444" y="1248878"/>
                  </a:lnTo>
                  <a:lnTo>
                    <a:pt x="465576" y="1248878"/>
                  </a:lnTo>
                  <a:lnTo>
                    <a:pt x="459431" y="1261578"/>
                  </a:lnTo>
                  <a:lnTo>
                    <a:pt x="449791" y="1261578"/>
                  </a:lnTo>
                  <a:lnTo>
                    <a:pt x="447160" y="1274278"/>
                  </a:lnTo>
                  <a:close/>
                </a:path>
                <a:path w="2006600" h="1579245">
                  <a:moveTo>
                    <a:pt x="568854" y="1274278"/>
                  </a:moveTo>
                  <a:lnTo>
                    <a:pt x="561036" y="1274278"/>
                  </a:lnTo>
                  <a:lnTo>
                    <a:pt x="549611" y="1261578"/>
                  </a:lnTo>
                  <a:lnTo>
                    <a:pt x="549987" y="1261578"/>
                  </a:lnTo>
                  <a:lnTo>
                    <a:pt x="551716" y="1248878"/>
                  </a:lnTo>
                  <a:lnTo>
                    <a:pt x="577272" y="1248878"/>
                  </a:lnTo>
                  <a:lnTo>
                    <a:pt x="573965" y="1261578"/>
                  </a:lnTo>
                  <a:lnTo>
                    <a:pt x="568854" y="1274278"/>
                  </a:lnTo>
                  <a:close/>
                </a:path>
                <a:path w="2006600" h="1579245">
                  <a:moveTo>
                    <a:pt x="776875" y="1274278"/>
                  </a:moveTo>
                  <a:lnTo>
                    <a:pt x="760564" y="1274278"/>
                  </a:lnTo>
                  <a:lnTo>
                    <a:pt x="752859" y="1261578"/>
                  </a:lnTo>
                  <a:lnTo>
                    <a:pt x="760902" y="1248878"/>
                  </a:lnTo>
                  <a:lnTo>
                    <a:pt x="770298" y="1248878"/>
                  </a:lnTo>
                  <a:lnTo>
                    <a:pt x="777890" y="1261578"/>
                  </a:lnTo>
                  <a:lnTo>
                    <a:pt x="780520" y="1261578"/>
                  </a:lnTo>
                  <a:lnTo>
                    <a:pt x="776875" y="1274278"/>
                  </a:lnTo>
                  <a:close/>
                </a:path>
                <a:path w="2006600" h="1579245">
                  <a:moveTo>
                    <a:pt x="827161" y="1274278"/>
                  </a:moveTo>
                  <a:lnTo>
                    <a:pt x="811789" y="1261578"/>
                  </a:lnTo>
                  <a:lnTo>
                    <a:pt x="811789" y="1248878"/>
                  </a:lnTo>
                  <a:lnTo>
                    <a:pt x="812992" y="1261578"/>
                  </a:lnTo>
                  <a:lnTo>
                    <a:pt x="837346" y="1261578"/>
                  </a:lnTo>
                  <a:lnTo>
                    <a:pt x="827161" y="1274278"/>
                  </a:lnTo>
                  <a:close/>
                </a:path>
                <a:path w="2006600" h="1579245">
                  <a:moveTo>
                    <a:pt x="837346" y="1261578"/>
                  </a:moveTo>
                  <a:lnTo>
                    <a:pt x="812992" y="1261578"/>
                  </a:lnTo>
                  <a:lnTo>
                    <a:pt x="821410" y="1248878"/>
                  </a:lnTo>
                  <a:lnTo>
                    <a:pt x="837158" y="1248878"/>
                  </a:lnTo>
                  <a:lnTo>
                    <a:pt x="837346" y="1261578"/>
                  </a:lnTo>
                  <a:close/>
                </a:path>
                <a:path w="2006600" h="1579245">
                  <a:moveTo>
                    <a:pt x="893156" y="1274278"/>
                  </a:moveTo>
                  <a:lnTo>
                    <a:pt x="882746" y="1274278"/>
                  </a:lnTo>
                  <a:lnTo>
                    <a:pt x="874384" y="1261578"/>
                  </a:lnTo>
                  <a:lnTo>
                    <a:pt x="873575" y="1261578"/>
                  </a:lnTo>
                  <a:lnTo>
                    <a:pt x="878856" y="1248878"/>
                  </a:lnTo>
                  <a:lnTo>
                    <a:pt x="899996" y="1248878"/>
                  </a:lnTo>
                  <a:lnTo>
                    <a:pt x="900184" y="1261578"/>
                  </a:lnTo>
                  <a:lnTo>
                    <a:pt x="893156" y="1274278"/>
                  </a:lnTo>
                  <a:close/>
                </a:path>
                <a:path w="2006600" h="1579245">
                  <a:moveTo>
                    <a:pt x="1201599" y="1274278"/>
                  </a:moveTo>
                  <a:lnTo>
                    <a:pt x="1193988" y="1274278"/>
                  </a:lnTo>
                  <a:lnTo>
                    <a:pt x="1182206" y="1261578"/>
                  </a:lnTo>
                  <a:lnTo>
                    <a:pt x="1184686" y="1248878"/>
                  </a:lnTo>
                  <a:lnTo>
                    <a:pt x="1211070" y="1248878"/>
                  </a:lnTo>
                  <a:lnTo>
                    <a:pt x="1206729" y="1261578"/>
                  </a:lnTo>
                  <a:lnTo>
                    <a:pt x="1201599" y="1274278"/>
                  </a:lnTo>
                  <a:close/>
                </a:path>
                <a:path w="2006600" h="1579245">
                  <a:moveTo>
                    <a:pt x="1260378" y="1261578"/>
                  </a:moveTo>
                  <a:lnTo>
                    <a:pt x="1240422" y="1261578"/>
                  </a:lnTo>
                  <a:lnTo>
                    <a:pt x="1235123" y="1248878"/>
                  </a:lnTo>
                  <a:lnTo>
                    <a:pt x="1267594" y="1248878"/>
                  </a:lnTo>
                  <a:lnTo>
                    <a:pt x="1260378" y="1261578"/>
                  </a:lnTo>
                  <a:close/>
                </a:path>
                <a:path w="2006600" h="1579245">
                  <a:moveTo>
                    <a:pt x="1587499" y="1261578"/>
                  </a:moveTo>
                  <a:lnTo>
                    <a:pt x="1561943" y="1261578"/>
                  </a:lnTo>
                  <a:lnTo>
                    <a:pt x="1564950" y="1248878"/>
                  </a:lnTo>
                  <a:lnTo>
                    <a:pt x="1585094" y="1248878"/>
                  </a:lnTo>
                  <a:lnTo>
                    <a:pt x="1587499" y="1261578"/>
                  </a:lnTo>
                  <a:close/>
                </a:path>
                <a:path w="2006600" h="1579245">
                  <a:moveTo>
                    <a:pt x="1627187" y="1274278"/>
                  </a:moveTo>
                  <a:lnTo>
                    <a:pt x="1616194" y="1274278"/>
                  </a:lnTo>
                  <a:lnTo>
                    <a:pt x="1611402" y="1261578"/>
                  </a:lnTo>
                  <a:lnTo>
                    <a:pt x="1614503" y="1248878"/>
                  </a:lnTo>
                  <a:lnTo>
                    <a:pt x="1636489" y="1248878"/>
                  </a:lnTo>
                  <a:lnTo>
                    <a:pt x="1638462" y="1261578"/>
                  </a:lnTo>
                  <a:lnTo>
                    <a:pt x="1634797" y="1261578"/>
                  </a:lnTo>
                  <a:lnTo>
                    <a:pt x="1627187" y="1274278"/>
                  </a:lnTo>
                  <a:close/>
                </a:path>
                <a:path w="2006600" h="1579245">
                  <a:moveTo>
                    <a:pt x="142908" y="1286978"/>
                  </a:moveTo>
                  <a:lnTo>
                    <a:pt x="125507" y="1286978"/>
                  </a:lnTo>
                  <a:lnTo>
                    <a:pt x="129886" y="1261578"/>
                  </a:lnTo>
                  <a:lnTo>
                    <a:pt x="144318" y="1261578"/>
                  </a:lnTo>
                  <a:lnTo>
                    <a:pt x="147926" y="1274278"/>
                  </a:lnTo>
                  <a:lnTo>
                    <a:pt x="152736" y="1274278"/>
                  </a:lnTo>
                  <a:lnTo>
                    <a:pt x="142908" y="1286978"/>
                  </a:lnTo>
                  <a:close/>
                </a:path>
                <a:path w="2006600" h="1579245">
                  <a:moveTo>
                    <a:pt x="231811" y="1286978"/>
                  </a:moveTo>
                  <a:lnTo>
                    <a:pt x="215274" y="1286978"/>
                  </a:lnTo>
                  <a:lnTo>
                    <a:pt x="213102" y="1284931"/>
                  </a:lnTo>
                  <a:lnTo>
                    <a:pt x="208058" y="1274278"/>
                  </a:lnTo>
                  <a:lnTo>
                    <a:pt x="215274" y="1261578"/>
                  </a:lnTo>
                  <a:lnTo>
                    <a:pt x="236922" y="1261578"/>
                  </a:lnTo>
                  <a:lnTo>
                    <a:pt x="231811" y="1286978"/>
                  </a:lnTo>
                  <a:close/>
                </a:path>
                <a:path w="2006600" h="1579245">
                  <a:moveTo>
                    <a:pt x="299460" y="1274278"/>
                  </a:moveTo>
                  <a:lnTo>
                    <a:pt x="285028" y="1274278"/>
                  </a:lnTo>
                  <a:lnTo>
                    <a:pt x="291041" y="1261578"/>
                  </a:lnTo>
                  <a:lnTo>
                    <a:pt x="299460" y="1274278"/>
                  </a:lnTo>
                  <a:close/>
                </a:path>
                <a:path w="2006600" h="1579245">
                  <a:moveTo>
                    <a:pt x="304270" y="1274278"/>
                  </a:moveTo>
                  <a:lnTo>
                    <a:pt x="299460" y="1274278"/>
                  </a:lnTo>
                  <a:lnTo>
                    <a:pt x="297054" y="1261578"/>
                  </a:lnTo>
                  <a:lnTo>
                    <a:pt x="304270" y="1274278"/>
                  </a:lnTo>
                  <a:close/>
                </a:path>
                <a:path w="2006600" h="1579245">
                  <a:moveTo>
                    <a:pt x="349971" y="1286978"/>
                  </a:moveTo>
                  <a:lnTo>
                    <a:pt x="335539" y="1274278"/>
                  </a:lnTo>
                  <a:lnTo>
                    <a:pt x="337456" y="1261578"/>
                  </a:lnTo>
                  <a:lnTo>
                    <a:pt x="358878" y="1261578"/>
                  </a:lnTo>
                  <a:lnTo>
                    <a:pt x="349971" y="1286978"/>
                  </a:lnTo>
                  <a:close/>
                </a:path>
                <a:path w="2006600" h="1579245">
                  <a:moveTo>
                    <a:pt x="400482" y="1286978"/>
                  </a:moveTo>
                  <a:lnTo>
                    <a:pt x="392665" y="1286978"/>
                  </a:lnTo>
                  <a:lnTo>
                    <a:pt x="386652" y="1274278"/>
                  </a:lnTo>
                  <a:lnTo>
                    <a:pt x="384247" y="1274278"/>
                  </a:lnTo>
                  <a:lnTo>
                    <a:pt x="387253" y="1261578"/>
                  </a:lnTo>
                  <a:lnTo>
                    <a:pt x="412509" y="1261578"/>
                  </a:lnTo>
                  <a:lnTo>
                    <a:pt x="410104" y="1274278"/>
                  </a:lnTo>
                  <a:lnTo>
                    <a:pt x="400482" y="1286978"/>
                  </a:lnTo>
                  <a:close/>
                </a:path>
                <a:path w="2006600" h="1579245">
                  <a:moveTo>
                    <a:pt x="538825" y="1286978"/>
                  </a:moveTo>
                  <a:lnTo>
                    <a:pt x="521255" y="1286978"/>
                  </a:lnTo>
                  <a:lnTo>
                    <a:pt x="516087" y="1274278"/>
                  </a:lnTo>
                  <a:lnTo>
                    <a:pt x="515655" y="1274278"/>
                  </a:lnTo>
                  <a:lnTo>
                    <a:pt x="520748" y="1261578"/>
                  </a:lnTo>
                  <a:lnTo>
                    <a:pt x="540854" y="1261578"/>
                  </a:lnTo>
                  <a:lnTo>
                    <a:pt x="542997" y="1274278"/>
                  </a:lnTo>
                  <a:lnTo>
                    <a:pt x="538825" y="1286978"/>
                  </a:lnTo>
                  <a:close/>
                </a:path>
                <a:path w="2006600" h="1579245">
                  <a:moveTo>
                    <a:pt x="610044" y="1286978"/>
                  </a:moveTo>
                  <a:lnTo>
                    <a:pt x="585691" y="1286978"/>
                  </a:lnTo>
                  <a:lnTo>
                    <a:pt x="586067" y="1274278"/>
                  </a:lnTo>
                  <a:lnTo>
                    <a:pt x="587795" y="1274278"/>
                  </a:lnTo>
                  <a:lnTo>
                    <a:pt x="591779" y="1261578"/>
                  </a:lnTo>
                  <a:lnTo>
                    <a:pt x="598920" y="1261578"/>
                  </a:lnTo>
                  <a:lnTo>
                    <a:pt x="613352" y="1274278"/>
                  </a:lnTo>
                  <a:lnTo>
                    <a:pt x="610044" y="1286978"/>
                  </a:lnTo>
                  <a:close/>
                </a:path>
                <a:path w="2006600" h="1579245">
                  <a:moveTo>
                    <a:pt x="945114" y="1286978"/>
                  </a:moveTo>
                  <a:lnTo>
                    <a:pt x="920272" y="1286978"/>
                  </a:lnTo>
                  <a:lnTo>
                    <a:pt x="922884" y="1274278"/>
                  </a:lnTo>
                  <a:lnTo>
                    <a:pt x="928879" y="1274278"/>
                  </a:lnTo>
                  <a:lnTo>
                    <a:pt x="935662" y="1261578"/>
                  </a:lnTo>
                  <a:lnTo>
                    <a:pt x="948892" y="1274278"/>
                  </a:lnTo>
                  <a:lnTo>
                    <a:pt x="945114" y="1286978"/>
                  </a:lnTo>
                  <a:close/>
                </a:path>
                <a:path w="2006600" h="1579245">
                  <a:moveTo>
                    <a:pt x="1022911" y="1286978"/>
                  </a:moveTo>
                  <a:lnTo>
                    <a:pt x="1008141" y="1286978"/>
                  </a:lnTo>
                  <a:lnTo>
                    <a:pt x="999403" y="1274278"/>
                  </a:lnTo>
                  <a:lnTo>
                    <a:pt x="1004214" y="1261578"/>
                  </a:lnTo>
                  <a:lnTo>
                    <a:pt x="1025861" y="1261578"/>
                  </a:lnTo>
                  <a:lnTo>
                    <a:pt x="1028267" y="1274278"/>
                  </a:lnTo>
                  <a:lnTo>
                    <a:pt x="1022911" y="1286978"/>
                  </a:lnTo>
                  <a:close/>
                </a:path>
                <a:path w="2006600" h="1579245">
                  <a:moveTo>
                    <a:pt x="1063143" y="1274278"/>
                  </a:moveTo>
                  <a:lnTo>
                    <a:pt x="1063143" y="1261578"/>
                  </a:lnTo>
                  <a:lnTo>
                    <a:pt x="1066751" y="1261578"/>
                  </a:lnTo>
                  <a:lnTo>
                    <a:pt x="1063143" y="1274278"/>
                  </a:lnTo>
                  <a:close/>
                </a:path>
                <a:path w="2006600" h="1579245">
                  <a:moveTo>
                    <a:pt x="1123126" y="1286978"/>
                  </a:moveTo>
                  <a:lnTo>
                    <a:pt x="1100426" y="1286978"/>
                  </a:lnTo>
                  <a:lnTo>
                    <a:pt x="1101515" y="1261578"/>
                  </a:lnTo>
                  <a:lnTo>
                    <a:pt x="1126884" y="1261578"/>
                  </a:lnTo>
                  <a:lnTo>
                    <a:pt x="1124159" y="1274278"/>
                  </a:lnTo>
                  <a:lnTo>
                    <a:pt x="1123126" y="1286978"/>
                  </a:lnTo>
                  <a:close/>
                </a:path>
                <a:path w="2006600" h="1579245">
                  <a:moveTo>
                    <a:pt x="1176193" y="1286978"/>
                  </a:moveTo>
                  <a:lnTo>
                    <a:pt x="1153793" y="1286978"/>
                  </a:lnTo>
                  <a:lnTo>
                    <a:pt x="1155278" y="1274278"/>
                  </a:lnTo>
                  <a:lnTo>
                    <a:pt x="1162963" y="1261578"/>
                  </a:lnTo>
                  <a:lnTo>
                    <a:pt x="1176193" y="1261578"/>
                  </a:lnTo>
                  <a:lnTo>
                    <a:pt x="1178598" y="1274278"/>
                  </a:lnTo>
                  <a:lnTo>
                    <a:pt x="1181003" y="1274278"/>
                  </a:lnTo>
                  <a:lnTo>
                    <a:pt x="1176193" y="1286978"/>
                  </a:lnTo>
                  <a:close/>
                </a:path>
                <a:path w="2006600" h="1579245">
                  <a:moveTo>
                    <a:pt x="1487679" y="1286978"/>
                  </a:moveTo>
                  <a:lnTo>
                    <a:pt x="1476367" y="1286978"/>
                  </a:lnTo>
                  <a:lnTo>
                    <a:pt x="1469339" y="1274278"/>
                  </a:lnTo>
                  <a:lnTo>
                    <a:pt x="1469076" y="1261578"/>
                  </a:lnTo>
                  <a:lnTo>
                    <a:pt x="1495046" y="1261578"/>
                  </a:lnTo>
                  <a:lnTo>
                    <a:pt x="1495140" y="1274278"/>
                  </a:lnTo>
                  <a:lnTo>
                    <a:pt x="1487679" y="1286978"/>
                  </a:lnTo>
                  <a:close/>
                </a:path>
                <a:path w="2006600" h="1579245">
                  <a:moveTo>
                    <a:pt x="1582689" y="1274278"/>
                  </a:moveTo>
                  <a:lnTo>
                    <a:pt x="1562244" y="1274278"/>
                  </a:lnTo>
                  <a:lnTo>
                    <a:pt x="1561192" y="1261578"/>
                  </a:lnTo>
                  <a:lnTo>
                    <a:pt x="1586297" y="1261578"/>
                  </a:lnTo>
                  <a:lnTo>
                    <a:pt x="1582689" y="1274278"/>
                  </a:lnTo>
                  <a:close/>
                </a:path>
                <a:path w="2006600" h="1579245">
                  <a:moveTo>
                    <a:pt x="1728210" y="1286978"/>
                  </a:moveTo>
                  <a:lnTo>
                    <a:pt x="1714981" y="1286978"/>
                  </a:lnTo>
                  <a:lnTo>
                    <a:pt x="1722460" y="1261578"/>
                  </a:lnTo>
                  <a:lnTo>
                    <a:pt x="1736027" y="1261578"/>
                  </a:lnTo>
                  <a:lnTo>
                    <a:pt x="1742378" y="1274278"/>
                  </a:lnTo>
                  <a:lnTo>
                    <a:pt x="1728210" y="1286978"/>
                  </a:lnTo>
                  <a:close/>
                </a:path>
                <a:path w="2006600" h="1579245">
                  <a:moveTo>
                    <a:pt x="1791650" y="1274278"/>
                  </a:moveTo>
                  <a:lnTo>
                    <a:pt x="1775113" y="1274278"/>
                  </a:lnTo>
                  <a:lnTo>
                    <a:pt x="1783945" y="1261578"/>
                  </a:lnTo>
                  <a:lnTo>
                    <a:pt x="1791650" y="1274278"/>
                  </a:lnTo>
                  <a:close/>
                </a:path>
                <a:path w="2006600" h="1579245">
                  <a:moveTo>
                    <a:pt x="327271" y="1286978"/>
                  </a:moveTo>
                  <a:lnTo>
                    <a:pt x="281420" y="1286978"/>
                  </a:lnTo>
                  <a:lnTo>
                    <a:pt x="282623" y="1274278"/>
                  </a:lnTo>
                  <a:lnTo>
                    <a:pt x="318307" y="1274278"/>
                  </a:lnTo>
                  <a:lnTo>
                    <a:pt x="327271" y="1286978"/>
                  </a:lnTo>
                  <a:close/>
                </a:path>
                <a:path w="2006600" h="1579245">
                  <a:moveTo>
                    <a:pt x="458210" y="1299678"/>
                  </a:moveTo>
                  <a:lnTo>
                    <a:pt x="444981" y="1286978"/>
                  </a:lnTo>
                  <a:lnTo>
                    <a:pt x="456180" y="1274278"/>
                  </a:lnTo>
                  <a:lnTo>
                    <a:pt x="468733" y="1274278"/>
                  </a:lnTo>
                  <a:lnTo>
                    <a:pt x="472717" y="1286978"/>
                  </a:lnTo>
                  <a:lnTo>
                    <a:pt x="458210" y="1299678"/>
                  </a:lnTo>
                  <a:close/>
                </a:path>
                <a:path w="2006600" h="1579245">
                  <a:moveTo>
                    <a:pt x="658470" y="1325078"/>
                  </a:moveTo>
                  <a:lnTo>
                    <a:pt x="632594" y="1325078"/>
                  </a:lnTo>
                  <a:lnTo>
                    <a:pt x="641013" y="1299678"/>
                  </a:lnTo>
                  <a:lnTo>
                    <a:pt x="627784" y="1299678"/>
                  </a:lnTo>
                  <a:lnTo>
                    <a:pt x="621770" y="1286978"/>
                  </a:lnTo>
                  <a:lnTo>
                    <a:pt x="626938" y="1274278"/>
                  </a:lnTo>
                  <a:lnTo>
                    <a:pt x="640881" y="1274278"/>
                  </a:lnTo>
                  <a:lnTo>
                    <a:pt x="649431" y="1286978"/>
                  </a:lnTo>
                  <a:lnTo>
                    <a:pt x="643418" y="1299678"/>
                  </a:lnTo>
                  <a:lnTo>
                    <a:pt x="661458" y="1312378"/>
                  </a:lnTo>
                  <a:lnTo>
                    <a:pt x="658470" y="1325078"/>
                  </a:lnTo>
                  <a:close/>
                </a:path>
                <a:path w="2006600" h="1579245">
                  <a:moveTo>
                    <a:pt x="723206" y="1325078"/>
                  </a:moveTo>
                  <a:lnTo>
                    <a:pt x="711706" y="1325078"/>
                  </a:lnTo>
                  <a:lnTo>
                    <a:pt x="705956" y="1312378"/>
                  </a:lnTo>
                  <a:lnTo>
                    <a:pt x="703400" y="1312378"/>
                  </a:lnTo>
                  <a:lnTo>
                    <a:pt x="705110" y="1299678"/>
                  </a:lnTo>
                  <a:lnTo>
                    <a:pt x="676341" y="1299678"/>
                  </a:lnTo>
                  <a:lnTo>
                    <a:pt x="681903" y="1286978"/>
                  </a:lnTo>
                  <a:lnTo>
                    <a:pt x="699097" y="1286978"/>
                  </a:lnTo>
                  <a:lnTo>
                    <a:pt x="700995" y="1274278"/>
                  </a:lnTo>
                  <a:lnTo>
                    <a:pt x="725950" y="1274278"/>
                  </a:lnTo>
                  <a:lnTo>
                    <a:pt x="725480" y="1286978"/>
                  </a:lnTo>
                  <a:lnTo>
                    <a:pt x="727604" y="1299678"/>
                  </a:lnTo>
                  <a:lnTo>
                    <a:pt x="728566" y="1309839"/>
                  </a:lnTo>
                  <a:lnTo>
                    <a:pt x="727604" y="1312378"/>
                  </a:lnTo>
                  <a:lnTo>
                    <a:pt x="723206" y="1325078"/>
                  </a:lnTo>
                  <a:close/>
                </a:path>
                <a:path w="2006600" h="1579245">
                  <a:moveTo>
                    <a:pt x="808181" y="1286978"/>
                  </a:moveTo>
                  <a:lnTo>
                    <a:pt x="788056" y="1286978"/>
                  </a:lnTo>
                  <a:lnTo>
                    <a:pt x="795102" y="1274278"/>
                  </a:lnTo>
                  <a:lnTo>
                    <a:pt x="802375" y="1274278"/>
                  </a:lnTo>
                  <a:lnTo>
                    <a:pt x="808181" y="1286978"/>
                  </a:lnTo>
                  <a:close/>
                </a:path>
                <a:path w="2006600" h="1579245">
                  <a:moveTo>
                    <a:pt x="894772" y="1299678"/>
                  </a:moveTo>
                  <a:lnTo>
                    <a:pt x="857452" y="1299678"/>
                  </a:lnTo>
                  <a:lnTo>
                    <a:pt x="856287" y="1286978"/>
                  </a:lnTo>
                  <a:lnTo>
                    <a:pt x="858693" y="1274278"/>
                  </a:lnTo>
                  <a:lnTo>
                    <a:pt x="876732" y="1274278"/>
                  </a:lnTo>
                  <a:lnTo>
                    <a:pt x="882746" y="1286978"/>
                  </a:lnTo>
                  <a:lnTo>
                    <a:pt x="888834" y="1286978"/>
                  </a:lnTo>
                  <a:lnTo>
                    <a:pt x="894772" y="1299678"/>
                  </a:lnTo>
                  <a:close/>
                </a:path>
                <a:path w="2006600" h="1579245">
                  <a:moveTo>
                    <a:pt x="977229" y="1286978"/>
                  </a:moveTo>
                  <a:lnTo>
                    <a:pt x="952199" y="1286978"/>
                  </a:lnTo>
                  <a:lnTo>
                    <a:pt x="957310" y="1274278"/>
                  </a:lnTo>
                  <a:lnTo>
                    <a:pt x="976552" y="1274278"/>
                  </a:lnTo>
                  <a:lnTo>
                    <a:pt x="977229" y="1286978"/>
                  </a:lnTo>
                  <a:close/>
                </a:path>
                <a:path w="2006600" h="1579245">
                  <a:moveTo>
                    <a:pt x="1067052" y="1286978"/>
                  </a:moveTo>
                  <a:lnTo>
                    <a:pt x="1037888" y="1286978"/>
                  </a:lnTo>
                  <a:lnTo>
                    <a:pt x="1040293" y="1274278"/>
                  </a:lnTo>
                  <a:lnTo>
                    <a:pt x="1064045" y="1274278"/>
                  </a:lnTo>
                  <a:lnTo>
                    <a:pt x="1067052" y="1286978"/>
                  </a:lnTo>
                  <a:close/>
                </a:path>
                <a:path w="2006600" h="1579245">
                  <a:moveTo>
                    <a:pt x="1235874" y="1299678"/>
                  </a:moveTo>
                  <a:lnTo>
                    <a:pt x="1219187" y="1299678"/>
                  </a:lnTo>
                  <a:lnTo>
                    <a:pt x="1218285" y="1286978"/>
                  </a:lnTo>
                  <a:lnTo>
                    <a:pt x="1226121" y="1274278"/>
                  </a:lnTo>
                  <a:lnTo>
                    <a:pt x="1243147" y="1274278"/>
                  </a:lnTo>
                  <a:lnTo>
                    <a:pt x="1243541" y="1286978"/>
                  </a:lnTo>
                  <a:lnTo>
                    <a:pt x="1235874" y="1299678"/>
                  </a:lnTo>
                  <a:close/>
                </a:path>
                <a:path w="2006600" h="1579245">
                  <a:moveTo>
                    <a:pt x="1272405" y="1299678"/>
                  </a:moveTo>
                  <a:lnTo>
                    <a:pt x="1252711" y="1299678"/>
                  </a:lnTo>
                  <a:lnTo>
                    <a:pt x="1252279" y="1286978"/>
                  </a:lnTo>
                  <a:lnTo>
                    <a:pt x="1259176" y="1274278"/>
                  </a:lnTo>
                  <a:lnTo>
                    <a:pt x="1276163" y="1274278"/>
                  </a:lnTo>
                  <a:lnTo>
                    <a:pt x="1278625" y="1286978"/>
                  </a:lnTo>
                  <a:lnTo>
                    <a:pt x="1272405" y="1299678"/>
                  </a:lnTo>
                  <a:close/>
                </a:path>
                <a:path w="2006600" h="1579245">
                  <a:moveTo>
                    <a:pt x="1318632" y="1299678"/>
                  </a:moveTo>
                  <a:lnTo>
                    <a:pt x="1301494" y="1299678"/>
                  </a:lnTo>
                  <a:lnTo>
                    <a:pt x="1297660" y="1286978"/>
                  </a:lnTo>
                  <a:lnTo>
                    <a:pt x="1300141" y="1274278"/>
                  </a:lnTo>
                  <a:lnTo>
                    <a:pt x="1317279" y="1274278"/>
                  </a:lnTo>
                  <a:lnTo>
                    <a:pt x="1326524" y="1286978"/>
                  </a:lnTo>
                  <a:lnTo>
                    <a:pt x="1318632" y="1299678"/>
                  </a:lnTo>
                  <a:close/>
                </a:path>
                <a:path w="2006600" h="1579245">
                  <a:moveTo>
                    <a:pt x="1352982" y="1299678"/>
                  </a:moveTo>
                  <a:lnTo>
                    <a:pt x="1344601" y="1299678"/>
                  </a:lnTo>
                  <a:lnTo>
                    <a:pt x="1337348" y="1286978"/>
                  </a:lnTo>
                  <a:lnTo>
                    <a:pt x="1333778" y="1286978"/>
                  </a:lnTo>
                  <a:lnTo>
                    <a:pt x="1335845" y="1274278"/>
                  </a:lnTo>
                  <a:lnTo>
                    <a:pt x="1357793" y="1274278"/>
                  </a:lnTo>
                  <a:lnTo>
                    <a:pt x="1358657" y="1286978"/>
                  </a:lnTo>
                  <a:lnTo>
                    <a:pt x="1352982" y="1299678"/>
                  </a:lnTo>
                  <a:close/>
                </a:path>
                <a:path w="2006600" h="1579245">
                  <a:moveTo>
                    <a:pt x="1436040" y="1299678"/>
                  </a:moveTo>
                  <a:lnTo>
                    <a:pt x="1415746" y="1299678"/>
                  </a:lnTo>
                  <a:lnTo>
                    <a:pt x="1412814" y="1286978"/>
                  </a:lnTo>
                  <a:lnTo>
                    <a:pt x="1413942" y="1286978"/>
                  </a:lnTo>
                  <a:lnTo>
                    <a:pt x="1419128" y="1274278"/>
                  </a:lnTo>
                  <a:lnTo>
                    <a:pt x="1434236" y="1274278"/>
                  </a:lnTo>
                  <a:lnTo>
                    <a:pt x="1439874" y="1286978"/>
                  </a:lnTo>
                  <a:lnTo>
                    <a:pt x="1436040" y="1299678"/>
                  </a:lnTo>
                  <a:close/>
                </a:path>
                <a:path w="2006600" h="1579245">
                  <a:moveTo>
                    <a:pt x="1601368" y="1286978"/>
                  </a:moveTo>
                  <a:lnTo>
                    <a:pt x="1587499" y="1286978"/>
                  </a:lnTo>
                  <a:lnTo>
                    <a:pt x="1593513" y="1274278"/>
                  </a:lnTo>
                  <a:lnTo>
                    <a:pt x="1601368" y="1286978"/>
                  </a:lnTo>
                  <a:close/>
                </a:path>
                <a:path w="2006600" h="1579245">
                  <a:moveTo>
                    <a:pt x="1788342" y="1286978"/>
                  </a:moveTo>
                  <a:lnTo>
                    <a:pt x="1769100" y="1286978"/>
                  </a:lnTo>
                  <a:lnTo>
                    <a:pt x="1768386" y="1274278"/>
                  </a:lnTo>
                  <a:lnTo>
                    <a:pt x="1794393" y="1274278"/>
                  </a:lnTo>
                  <a:lnTo>
                    <a:pt x="1788342" y="1286978"/>
                  </a:lnTo>
                  <a:close/>
                </a:path>
                <a:path w="2006600" h="1579245">
                  <a:moveTo>
                    <a:pt x="1874012" y="1299678"/>
                  </a:moveTo>
                  <a:lnTo>
                    <a:pt x="1867717" y="1299678"/>
                  </a:lnTo>
                  <a:lnTo>
                    <a:pt x="1856424" y="1286978"/>
                  </a:lnTo>
                  <a:lnTo>
                    <a:pt x="1857645" y="1274278"/>
                  </a:lnTo>
                  <a:lnTo>
                    <a:pt x="1880946" y="1274278"/>
                  </a:lnTo>
                  <a:lnTo>
                    <a:pt x="1880740" y="1286978"/>
                  </a:lnTo>
                  <a:lnTo>
                    <a:pt x="1878391" y="1286978"/>
                  </a:lnTo>
                  <a:lnTo>
                    <a:pt x="1874012" y="1299678"/>
                  </a:lnTo>
                  <a:close/>
                </a:path>
                <a:path w="2006600" h="1579245">
                  <a:moveTo>
                    <a:pt x="63740" y="1325078"/>
                  </a:moveTo>
                  <a:lnTo>
                    <a:pt x="61335" y="1312378"/>
                  </a:lnTo>
                  <a:lnTo>
                    <a:pt x="60132" y="1312378"/>
                  </a:lnTo>
                  <a:lnTo>
                    <a:pt x="57727" y="1299678"/>
                  </a:lnTo>
                  <a:lnTo>
                    <a:pt x="54119" y="1286978"/>
                  </a:lnTo>
                  <a:lnTo>
                    <a:pt x="86590" y="1286978"/>
                  </a:lnTo>
                  <a:lnTo>
                    <a:pt x="80314" y="1299678"/>
                  </a:lnTo>
                  <a:lnTo>
                    <a:pt x="72722" y="1299678"/>
                  </a:lnTo>
                  <a:lnTo>
                    <a:pt x="63740" y="1312378"/>
                  </a:lnTo>
                  <a:lnTo>
                    <a:pt x="63740" y="1325078"/>
                  </a:lnTo>
                  <a:close/>
                </a:path>
                <a:path w="2006600" h="1579245">
                  <a:moveTo>
                    <a:pt x="117033" y="1299678"/>
                  </a:moveTo>
                  <a:lnTo>
                    <a:pt x="96212" y="1299678"/>
                  </a:lnTo>
                  <a:lnTo>
                    <a:pt x="95009" y="1286978"/>
                  </a:lnTo>
                  <a:lnTo>
                    <a:pt x="111846" y="1286978"/>
                  </a:lnTo>
                  <a:lnTo>
                    <a:pt x="117033" y="1299678"/>
                  </a:lnTo>
                  <a:close/>
                </a:path>
                <a:path w="2006600" h="1579245">
                  <a:moveTo>
                    <a:pt x="267289" y="1312378"/>
                  </a:moveTo>
                  <a:lnTo>
                    <a:pt x="258156" y="1312378"/>
                  </a:lnTo>
                  <a:lnTo>
                    <a:pt x="246543" y="1299678"/>
                  </a:lnTo>
                  <a:lnTo>
                    <a:pt x="248948" y="1286978"/>
                  </a:lnTo>
                  <a:lnTo>
                    <a:pt x="275407" y="1286978"/>
                  </a:lnTo>
                  <a:lnTo>
                    <a:pt x="273264" y="1299678"/>
                  </a:lnTo>
                  <a:lnTo>
                    <a:pt x="267289" y="1312378"/>
                  </a:lnTo>
                  <a:close/>
                </a:path>
                <a:path w="2006600" h="1579245">
                  <a:moveTo>
                    <a:pt x="325918" y="1299678"/>
                  </a:moveTo>
                  <a:lnTo>
                    <a:pt x="292244" y="1299678"/>
                  </a:lnTo>
                  <a:lnTo>
                    <a:pt x="285028" y="1286978"/>
                  </a:lnTo>
                  <a:lnTo>
                    <a:pt x="330146" y="1286978"/>
                  </a:lnTo>
                  <a:lnTo>
                    <a:pt x="325918" y="1299678"/>
                  </a:lnTo>
                  <a:close/>
                </a:path>
                <a:path w="2006600" h="1579245">
                  <a:moveTo>
                    <a:pt x="377632" y="1312378"/>
                  </a:moveTo>
                  <a:lnTo>
                    <a:pt x="360645" y="1312378"/>
                  </a:lnTo>
                  <a:lnTo>
                    <a:pt x="355984" y="1299678"/>
                  </a:lnTo>
                  <a:lnTo>
                    <a:pt x="356755" y="1299678"/>
                  </a:lnTo>
                  <a:lnTo>
                    <a:pt x="363050" y="1286978"/>
                  </a:lnTo>
                  <a:lnTo>
                    <a:pt x="372727" y="1286978"/>
                  </a:lnTo>
                  <a:lnTo>
                    <a:pt x="383645" y="1299678"/>
                  </a:lnTo>
                  <a:lnTo>
                    <a:pt x="377632" y="1312378"/>
                  </a:lnTo>
                  <a:close/>
                </a:path>
                <a:path w="2006600" h="1579245">
                  <a:moveTo>
                    <a:pt x="526291" y="1325078"/>
                  </a:moveTo>
                  <a:lnTo>
                    <a:pt x="517140" y="1312378"/>
                  </a:lnTo>
                  <a:lnTo>
                    <a:pt x="514791" y="1299678"/>
                  </a:lnTo>
                  <a:lnTo>
                    <a:pt x="518192" y="1299678"/>
                  </a:lnTo>
                  <a:lnTo>
                    <a:pt x="526780" y="1286978"/>
                  </a:lnTo>
                  <a:lnTo>
                    <a:pt x="539990" y="1299678"/>
                  </a:lnTo>
                  <a:lnTo>
                    <a:pt x="539633" y="1312378"/>
                  </a:lnTo>
                  <a:lnTo>
                    <a:pt x="534428" y="1312378"/>
                  </a:lnTo>
                  <a:lnTo>
                    <a:pt x="526291" y="1325078"/>
                  </a:lnTo>
                  <a:close/>
                </a:path>
                <a:path w="2006600" h="1579245">
                  <a:moveTo>
                    <a:pt x="580880" y="1337778"/>
                  </a:moveTo>
                  <a:lnTo>
                    <a:pt x="565095" y="1337778"/>
                  </a:lnTo>
                  <a:lnTo>
                    <a:pt x="561769" y="1325078"/>
                  </a:lnTo>
                  <a:lnTo>
                    <a:pt x="562840" y="1312378"/>
                  </a:lnTo>
                  <a:lnTo>
                    <a:pt x="547413" y="1299678"/>
                  </a:lnTo>
                  <a:lnTo>
                    <a:pt x="548559" y="1286978"/>
                  </a:lnTo>
                  <a:lnTo>
                    <a:pt x="571259" y="1286978"/>
                  </a:lnTo>
                  <a:lnTo>
                    <a:pt x="576070" y="1299678"/>
                  </a:lnTo>
                  <a:lnTo>
                    <a:pt x="571259" y="1299678"/>
                  </a:lnTo>
                  <a:lnTo>
                    <a:pt x="580880" y="1312378"/>
                  </a:lnTo>
                  <a:lnTo>
                    <a:pt x="586893" y="1312378"/>
                  </a:lnTo>
                  <a:lnTo>
                    <a:pt x="587495" y="1325078"/>
                  </a:lnTo>
                  <a:lnTo>
                    <a:pt x="580880" y="1337778"/>
                  </a:lnTo>
                  <a:close/>
                </a:path>
                <a:path w="2006600" h="1579245">
                  <a:moveTo>
                    <a:pt x="782926" y="1312378"/>
                  </a:moveTo>
                  <a:lnTo>
                    <a:pt x="760263" y="1312378"/>
                  </a:lnTo>
                  <a:lnTo>
                    <a:pt x="758271" y="1299678"/>
                  </a:lnTo>
                  <a:lnTo>
                    <a:pt x="766201" y="1286978"/>
                  </a:lnTo>
                  <a:lnTo>
                    <a:pt x="809515" y="1286978"/>
                  </a:lnTo>
                  <a:lnTo>
                    <a:pt x="807129" y="1299678"/>
                  </a:lnTo>
                  <a:lnTo>
                    <a:pt x="785331" y="1299678"/>
                  </a:lnTo>
                  <a:lnTo>
                    <a:pt x="782926" y="1312378"/>
                  </a:lnTo>
                  <a:close/>
                </a:path>
                <a:path w="2006600" h="1579245">
                  <a:moveTo>
                    <a:pt x="844261" y="1325078"/>
                  </a:moveTo>
                  <a:lnTo>
                    <a:pt x="825018" y="1325078"/>
                  </a:lnTo>
                  <a:lnTo>
                    <a:pt x="816149" y="1312378"/>
                  </a:lnTo>
                  <a:lnTo>
                    <a:pt x="808181" y="1312378"/>
                  </a:lnTo>
                  <a:lnTo>
                    <a:pt x="819005" y="1286978"/>
                  </a:lnTo>
                  <a:lnTo>
                    <a:pt x="825018" y="1286978"/>
                  </a:lnTo>
                  <a:lnTo>
                    <a:pt x="827424" y="1299678"/>
                  </a:lnTo>
                  <a:lnTo>
                    <a:pt x="851326" y="1299678"/>
                  </a:lnTo>
                  <a:lnTo>
                    <a:pt x="854389" y="1312378"/>
                  </a:lnTo>
                  <a:lnTo>
                    <a:pt x="844261" y="1325078"/>
                  </a:lnTo>
                  <a:close/>
                </a:path>
                <a:path w="2006600" h="1579245">
                  <a:moveTo>
                    <a:pt x="932148" y="1299678"/>
                  </a:moveTo>
                  <a:lnTo>
                    <a:pt x="923636" y="1286978"/>
                  </a:lnTo>
                  <a:lnTo>
                    <a:pt x="939421" y="1286978"/>
                  </a:lnTo>
                  <a:lnTo>
                    <a:pt x="932148" y="1299678"/>
                  </a:lnTo>
                  <a:close/>
                </a:path>
                <a:path w="2006600" h="1579245">
                  <a:moveTo>
                    <a:pt x="973170" y="1299678"/>
                  </a:moveTo>
                  <a:lnTo>
                    <a:pt x="955957" y="1299678"/>
                  </a:lnTo>
                  <a:lnTo>
                    <a:pt x="951597" y="1286978"/>
                  </a:lnTo>
                  <a:lnTo>
                    <a:pt x="976552" y="1286978"/>
                  </a:lnTo>
                  <a:lnTo>
                    <a:pt x="973170" y="1299678"/>
                  </a:lnTo>
                  <a:close/>
                </a:path>
                <a:path w="2006600" h="1579245">
                  <a:moveTo>
                    <a:pt x="1055928" y="1299678"/>
                  </a:moveTo>
                  <a:lnTo>
                    <a:pt x="1039090" y="1286978"/>
                  </a:lnTo>
                  <a:lnTo>
                    <a:pt x="1064196" y="1286978"/>
                  </a:lnTo>
                  <a:lnTo>
                    <a:pt x="1055928" y="1299678"/>
                  </a:lnTo>
                  <a:close/>
                </a:path>
                <a:path w="2006600" h="1579245">
                  <a:moveTo>
                    <a:pt x="1099204" y="1312378"/>
                  </a:moveTo>
                  <a:lnTo>
                    <a:pt x="1078120" y="1312378"/>
                  </a:lnTo>
                  <a:lnTo>
                    <a:pt x="1087196" y="1286978"/>
                  </a:lnTo>
                  <a:lnTo>
                    <a:pt x="1101628" y="1299678"/>
                  </a:lnTo>
                  <a:lnTo>
                    <a:pt x="1099204" y="1312378"/>
                  </a:lnTo>
                  <a:close/>
                </a:path>
                <a:path w="2006600" h="1579245">
                  <a:moveTo>
                    <a:pt x="1528494" y="1312378"/>
                  </a:moveTo>
                  <a:lnTo>
                    <a:pt x="1502111" y="1312378"/>
                  </a:lnTo>
                  <a:lnTo>
                    <a:pt x="1506433" y="1299678"/>
                  </a:lnTo>
                  <a:lnTo>
                    <a:pt x="1512334" y="1286978"/>
                  </a:lnTo>
                  <a:lnTo>
                    <a:pt x="1520038" y="1286978"/>
                  </a:lnTo>
                  <a:lnTo>
                    <a:pt x="1529772" y="1299678"/>
                  </a:lnTo>
                  <a:lnTo>
                    <a:pt x="1528494" y="1312378"/>
                  </a:lnTo>
                  <a:close/>
                </a:path>
                <a:path w="2006600" h="1579245">
                  <a:moveTo>
                    <a:pt x="1604525" y="1312378"/>
                  </a:moveTo>
                  <a:lnTo>
                    <a:pt x="1591220" y="1312378"/>
                  </a:lnTo>
                  <a:lnTo>
                    <a:pt x="1583892" y="1299678"/>
                  </a:lnTo>
                  <a:lnTo>
                    <a:pt x="1583892" y="1286978"/>
                  </a:lnTo>
                  <a:lnTo>
                    <a:pt x="1610763" y="1286978"/>
                  </a:lnTo>
                  <a:lnTo>
                    <a:pt x="1609147" y="1299678"/>
                  </a:lnTo>
                  <a:lnTo>
                    <a:pt x="1604525" y="1312378"/>
                  </a:lnTo>
                  <a:close/>
                </a:path>
                <a:path w="2006600" h="1579245">
                  <a:moveTo>
                    <a:pt x="1692863" y="1337778"/>
                  </a:moveTo>
                  <a:lnTo>
                    <a:pt x="1676496" y="1325078"/>
                  </a:lnTo>
                  <a:lnTo>
                    <a:pt x="1658193" y="1312378"/>
                  </a:lnTo>
                  <a:lnTo>
                    <a:pt x="1659057" y="1299678"/>
                  </a:lnTo>
                  <a:lnTo>
                    <a:pt x="1670746" y="1286978"/>
                  </a:lnTo>
                  <a:lnTo>
                    <a:pt x="1684914" y="1299678"/>
                  </a:lnTo>
                  <a:lnTo>
                    <a:pt x="1703048" y="1312378"/>
                  </a:lnTo>
                  <a:lnTo>
                    <a:pt x="1703706" y="1325078"/>
                  </a:lnTo>
                  <a:lnTo>
                    <a:pt x="1692863" y="1337778"/>
                  </a:lnTo>
                  <a:close/>
                </a:path>
                <a:path w="2006600" h="1579245">
                  <a:moveTo>
                    <a:pt x="1845900" y="1299678"/>
                  </a:moveTo>
                  <a:lnTo>
                    <a:pt x="1827804" y="1299678"/>
                  </a:lnTo>
                  <a:lnTo>
                    <a:pt x="1835246" y="1286978"/>
                  </a:lnTo>
                  <a:lnTo>
                    <a:pt x="1845900" y="1299678"/>
                  </a:lnTo>
                  <a:close/>
                </a:path>
                <a:path w="2006600" h="1579245">
                  <a:moveTo>
                    <a:pt x="135899" y="1325078"/>
                  </a:moveTo>
                  <a:lnTo>
                    <a:pt x="122670" y="1325078"/>
                  </a:lnTo>
                  <a:lnTo>
                    <a:pt x="120265" y="1312378"/>
                  </a:lnTo>
                  <a:lnTo>
                    <a:pt x="93806" y="1312378"/>
                  </a:lnTo>
                  <a:lnTo>
                    <a:pt x="93806" y="1299678"/>
                  </a:lnTo>
                  <a:lnTo>
                    <a:pt x="142363" y="1299678"/>
                  </a:lnTo>
                  <a:lnTo>
                    <a:pt x="144149" y="1312378"/>
                  </a:lnTo>
                  <a:lnTo>
                    <a:pt x="135899" y="1325078"/>
                  </a:lnTo>
                  <a:close/>
                </a:path>
                <a:path w="2006600" h="1579245">
                  <a:moveTo>
                    <a:pt x="187613" y="1325078"/>
                  </a:moveTo>
                  <a:lnTo>
                    <a:pt x="162921" y="1325078"/>
                  </a:lnTo>
                  <a:lnTo>
                    <a:pt x="161155" y="1312378"/>
                  </a:lnTo>
                  <a:lnTo>
                    <a:pt x="167995" y="1299678"/>
                  </a:lnTo>
                  <a:lnTo>
                    <a:pt x="177992" y="1299678"/>
                  </a:lnTo>
                  <a:lnTo>
                    <a:pt x="186185" y="1312378"/>
                  </a:lnTo>
                  <a:lnTo>
                    <a:pt x="187613" y="1325078"/>
                  </a:lnTo>
                  <a:close/>
                </a:path>
                <a:path w="2006600" h="1579245">
                  <a:moveTo>
                    <a:pt x="309081" y="1312378"/>
                  </a:moveTo>
                  <a:lnTo>
                    <a:pt x="288617" y="1312378"/>
                  </a:lnTo>
                  <a:lnTo>
                    <a:pt x="293597" y="1299678"/>
                  </a:lnTo>
                  <a:lnTo>
                    <a:pt x="300606" y="1299678"/>
                  </a:lnTo>
                  <a:lnTo>
                    <a:pt x="309081" y="1312378"/>
                  </a:lnTo>
                  <a:close/>
                </a:path>
                <a:path w="2006600" h="1579245">
                  <a:moveTo>
                    <a:pt x="369213" y="1388578"/>
                  </a:moveTo>
                  <a:lnTo>
                    <a:pt x="351174" y="1388578"/>
                  </a:lnTo>
                  <a:lnTo>
                    <a:pt x="347209" y="1375878"/>
                  </a:lnTo>
                  <a:lnTo>
                    <a:pt x="346513" y="1363178"/>
                  </a:lnTo>
                  <a:lnTo>
                    <a:pt x="341534" y="1337778"/>
                  </a:lnTo>
                  <a:lnTo>
                    <a:pt x="324715" y="1325078"/>
                  </a:lnTo>
                  <a:lnTo>
                    <a:pt x="318702" y="1325078"/>
                  </a:lnTo>
                  <a:lnTo>
                    <a:pt x="321107" y="1299678"/>
                  </a:lnTo>
                  <a:lnTo>
                    <a:pt x="337644" y="1299678"/>
                  </a:lnTo>
                  <a:lnTo>
                    <a:pt x="344860" y="1312378"/>
                  </a:lnTo>
                  <a:lnTo>
                    <a:pt x="361998" y="1325078"/>
                  </a:lnTo>
                  <a:lnTo>
                    <a:pt x="361998" y="1337778"/>
                  </a:lnTo>
                  <a:lnTo>
                    <a:pt x="358390" y="1337778"/>
                  </a:lnTo>
                  <a:lnTo>
                    <a:pt x="369063" y="1350478"/>
                  </a:lnTo>
                  <a:lnTo>
                    <a:pt x="370717" y="1350478"/>
                  </a:lnTo>
                  <a:lnTo>
                    <a:pt x="369213" y="1363178"/>
                  </a:lnTo>
                  <a:lnTo>
                    <a:pt x="370416" y="1363178"/>
                  </a:lnTo>
                  <a:lnTo>
                    <a:pt x="372089" y="1375878"/>
                  </a:lnTo>
                  <a:lnTo>
                    <a:pt x="373629" y="1375878"/>
                  </a:lnTo>
                  <a:lnTo>
                    <a:pt x="369213" y="1388578"/>
                  </a:lnTo>
                  <a:close/>
                </a:path>
                <a:path w="2006600" h="1579245">
                  <a:moveTo>
                    <a:pt x="438967" y="1325078"/>
                  </a:moveTo>
                  <a:lnTo>
                    <a:pt x="392590" y="1325078"/>
                  </a:lnTo>
                  <a:lnTo>
                    <a:pt x="395973" y="1312378"/>
                  </a:lnTo>
                  <a:lnTo>
                    <a:pt x="414914" y="1312378"/>
                  </a:lnTo>
                  <a:lnTo>
                    <a:pt x="424423" y="1299678"/>
                  </a:lnTo>
                  <a:lnTo>
                    <a:pt x="441636" y="1299678"/>
                  </a:lnTo>
                  <a:lnTo>
                    <a:pt x="438967" y="1325078"/>
                  </a:lnTo>
                  <a:close/>
                </a:path>
                <a:path w="2006600" h="1579245">
                  <a:moveTo>
                    <a:pt x="504305" y="1337778"/>
                  </a:moveTo>
                  <a:lnTo>
                    <a:pt x="491734" y="1337778"/>
                  </a:lnTo>
                  <a:lnTo>
                    <a:pt x="485251" y="1325078"/>
                  </a:lnTo>
                  <a:lnTo>
                    <a:pt x="496695" y="1299678"/>
                  </a:lnTo>
                  <a:lnTo>
                    <a:pt x="511126" y="1312378"/>
                  </a:lnTo>
                  <a:lnTo>
                    <a:pt x="504305" y="1337778"/>
                  </a:lnTo>
                  <a:close/>
                </a:path>
                <a:path w="2006600" h="1579245">
                  <a:moveTo>
                    <a:pt x="697387" y="1312378"/>
                  </a:moveTo>
                  <a:lnTo>
                    <a:pt x="675138" y="1312378"/>
                  </a:lnTo>
                  <a:lnTo>
                    <a:pt x="673484" y="1299678"/>
                  </a:lnTo>
                  <a:lnTo>
                    <a:pt x="700187" y="1299678"/>
                  </a:lnTo>
                  <a:lnTo>
                    <a:pt x="697387" y="1312378"/>
                  </a:lnTo>
                  <a:close/>
                </a:path>
                <a:path w="2006600" h="1579245">
                  <a:moveTo>
                    <a:pt x="728806" y="1312378"/>
                  </a:moveTo>
                  <a:lnTo>
                    <a:pt x="728566" y="1309839"/>
                  </a:lnTo>
                  <a:lnTo>
                    <a:pt x="732414" y="1299678"/>
                  </a:lnTo>
                  <a:lnTo>
                    <a:pt x="728806" y="1312378"/>
                  </a:lnTo>
                  <a:close/>
                </a:path>
                <a:path w="2006600" h="1579245">
                  <a:moveTo>
                    <a:pt x="902740" y="1312378"/>
                  </a:moveTo>
                  <a:lnTo>
                    <a:pt x="876732" y="1312378"/>
                  </a:lnTo>
                  <a:lnTo>
                    <a:pt x="870155" y="1299678"/>
                  </a:lnTo>
                  <a:lnTo>
                    <a:pt x="902307" y="1299678"/>
                  </a:lnTo>
                  <a:lnTo>
                    <a:pt x="902740" y="1312378"/>
                  </a:lnTo>
                  <a:close/>
                </a:path>
                <a:path w="2006600" h="1579245">
                  <a:moveTo>
                    <a:pt x="1136167" y="1325078"/>
                  </a:moveTo>
                  <a:lnTo>
                    <a:pt x="1110648" y="1325078"/>
                  </a:lnTo>
                  <a:lnTo>
                    <a:pt x="1114181" y="1312378"/>
                  </a:lnTo>
                  <a:lnTo>
                    <a:pt x="1124479" y="1299678"/>
                  </a:lnTo>
                  <a:lnTo>
                    <a:pt x="1136505" y="1312378"/>
                  </a:lnTo>
                  <a:lnTo>
                    <a:pt x="1136167" y="1325078"/>
                  </a:lnTo>
                  <a:close/>
                </a:path>
                <a:path w="2006600" h="1579245">
                  <a:moveTo>
                    <a:pt x="1203854" y="1325078"/>
                  </a:moveTo>
                  <a:lnTo>
                    <a:pt x="1178203" y="1325078"/>
                  </a:lnTo>
                  <a:lnTo>
                    <a:pt x="1174238" y="1312378"/>
                  </a:lnTo>
                  <a:lnTo>
                    <a:pt x="1177264" y="1312378"/>
                  </a:lnTo>
                  <a:lnTo>
                    <a:pt x="1185814" y="1299678"/>
                  </a:lnTo>
                  <a:lnTo>
                    <a:pt x="1200246" y="1299678"/>
                  </a:lnTo>
                  <a:lnTo>
                    <a:pt x="1201448" y="1312378"/>
                  </a:lnTo>
                  <a:lnTo>
                    <a:pt x="1203854" y="1325078"/>
                  </a:lnTo>
                  <a:close/>
                </a:path>
                <a:path w="2006600" h="1579245">
                  <a:moveTo>
                    <a:pt x="1379441" y="1337778"/>
                  </a:moveTo>
                  <a:lnTo>
                    <a:pt x="1369876" y="1325078"/>
                  </a:lnTo>
                  <a:lnTo>
                    <a:pt x="1363355" y="1325078"/>
                  </a:lnTo>
                  <a:lnTo>
                    <a:pt x="1363374" y="1312378"/>
                  </a:lnTo>
                  <a:lnTo>
                    <a:pt x="1373427" y="1299678"/>
                  </a:lnTo>
                  <a:lnTo>
                    <a:pt x="1386206" y="1312378"/>
                  </a:lnTo>
                  <a:lnTo>
                    <a:pt x="1389964" y="1312378"/>
                  </a:lnTo>
                  <a:lnTo>
                    <a:pt x="1386957" y="1325078"/>
                  </a:lnTo>
                  <a:lnTo>
                    <a:pt x="1379441" y="1337778"/>
                  </a:lnTo>
                  <a:close/>
                </a:path>
                <a:path w="2006600" h="1579245">
                  <a:moveTo>
                    <a:pt x="1835246" y="1325078"/>
                  </a:moveTo>
                  <a:lnTo>
                    <a:pt x="1822392" y="1312378"/>
                  </a:lnTo>
                  <a:lnTo>
                    <a:pt x="1821716" y="1299678"/>
                  </a:lnTo>
                  <a:lnTo>
                    <a:pt x="1848324" y="1299678"/>
                  </a:lnTo>
                  <a:lnTo>
                    <a:pt x="1844209" y="1312378"/>
                  </a:lnTo>
                  <a:lnTo>
                    <a:pt x="1835246" y="1325078"/>
                  </a:lnTo>
                  <a:close/>
                </a:path>
                <a:path w="2006600" h="1579245">
                  <a:moveTo>
                    <a:pt x="1926647" y="1325078"/>
                  </a:moveTo>
                  <a:lnTo>
                    <a:pt x="1915504" y="1325078"/>
                  </a:lnTo>
                  <a:lnTo>
                    <a:pt x="1908758" y="1312378"/>
                  </a:lnTo>
                  <a:lnTo>
                    <a:pt x="1908551" y="1299678"/>
                  </a:lnTo>
                  <a:lnTo>
                    <a:pt x="1933562" y="1299678"/>
                  </a:lnTo>
                  <a:lnTo>
                    <a:pt x="1934615" y="1312378"/>
                  </a:lnTo>
                  <a:lnTo>
                    <a:pt x="1926647" y="1325078"/>
                  </a:lnTo>
                  <a:close/>
                </a:path>
                <a:path w="2006600" h="1579245">
                  <a:moveTo>
                    <a:pt x="214071" y="1325078"/>
                  </a:moveTo>
                  <a:lnTo>
                    <a:pt x="206480" y="1325078"/>
                  </a:lnTo>
                  <a:lnTo>
                    <a:pt x="202045" y="1312378"/>
                  </a:lnTo>
                  <a:lnTo>
                    <a:pt x="224069" y="1312378"/>
                  </a:lnTo>
                  <a:lnTo>
                    <a:pt x="214071" y="1325078"/>
                  </a:lnTo>
                  <a:close/>
                </a:path>
                <a:path w="2006600" h="1579245">
                  <a:moveTo>
                    <a:pt x="250001" y="1337778"/>
                  </a:moveTo>
                  <a:lnTo>
                    <a:pt x="219671" y="1337778"/>
                  </a:lnTo>
                  <a:lnTo>
                    <a:pt x="226098" y="1325078"/>
                  </a:lnTo>
                  <a:lnTo>
                    <a:pt x="228503" y="1325078"/>
                  </a:lnTo>
                  <a:lnTo>
                    <a:pt x="235155" y="1312378"/>
                  </a:lnTo>
                  <a:lnTo>
                    <a:pt x="253759" y="1312378"/>
                  </a:lnTo>
                  <a:lnTo>
                    <a:pt x="254529" y="1325078"/>
                  </a:lnTo>
                  <a:lnTo>
                    <a:pt x="250001" y="1337778"/>
                  </a:lnTo>
                  <a:close/>
                </a:path>
                <a:path w="2006600" h="1579245">
                  <a:moveTo>
                    <a:pt x="318101" y="1350478"/>
                  </a:moveTo>
                  <a:lnTo>
                    <a:pt x="274467" y="1350478"/>
                  </a:lnTo>
                  <a:lnTo>
                    <a:pt x="281420" y="1337778"/>
                  </a:lnTo>
                  <a:lnTo>
                    <a:pt x="260110" y="1337778"/>
                  </a:lnTo>
                  <a:lnTo>
                    <a:pt x="264583" y="1325078"/>
                  </a:lnTo>
                  <a:lnTo>
                    <a:pt x="269487" y="1312378"/>
                  </a:lnTo>
                  <a:lnTo>
                    <a:pt x="310415" y="1312378"/>
                  </a:lnTo>
                  <a:lnTo>
                    <a:pt x="308931" y="1325078"/>
                  </a:lnTo>
                  <a:lnTo>
                    <a:pt x="324715" y="1325078"/>
                  </a:lnTo>
                  <a:lnTo>
                    <a:pt x="322085" y="1337778"/>
                  </a:lnTo>
                  <a:lnTo>
                    <a:pt x="318101" y="1350478"/>
                  </a:lnTo>
                  <a:close/>
                </a:path>
                <a:path w="2006600" h="1579245">
                  <a:moveTo>
                    <a:pt x="618350" y="1337778"/>
                  </a:moveTo>
                  <a:lnTo>
                    <a:pt x="595462" y="1337778"/>
                  </a:lnTo>
                  <a:lnTo>
                    <a:pt x="594203" y="1325078"/>
                  </a:lnTo>
                  <a:lnTo>
                    <a:pt x="598920" y="1312378"/>
                  </a:lnTo>
                  <a:lnTo>
                    <a:pt x="618726" y="1312378"/>
                  </a:lnTo>
                  <a:lnTo>
                    <a:pt x="621470" y="1325078"/>
                  </a:lnTo>
                  <a:lnTo>
                    <a:pt x="618350" y="1337778"/>
                  </a:lnTo>
                  <a:close/>
                </a:path>
                <a:path w="2006600" h="1579245">
                  <a:moveTo>
                    <a:pt x="790142" y="1350478"/>
                  </a:moveTo>
                  <a:lnTo>
                    <a:pt x="774507" y="1337778"/>
                  </a:lnTo>
                  <a:lnTo>
                    <a:pt x="786534" y="1312378"/>
                  </a:lnTo>
                  <a:lnTo>
                    <a:pt x="803371" y="1325078"/>
                  </a:lnTo>
                  <a:lnTo>
                    <a:pt x="803502" y="1337778"/>
                  </a:lnTo>
                  <a:lnTo>
                    <a:pt x="797451" y="1337778"/>
                  </a:lnTo>
                  <a:lnTo>
                    <a:pt x="790142" y="1350478"/>
                  </a:lnTo>
                  <a:close/>
                </a:path>
                <a:path w="2006600" h="1579245">
                  <a:moveTo>
                    <a:pt x="889962" y="1325078"/>
                  </a:moveTo>
                  <a:lnTo>
                    <a:pt x="877935" y="1325078"/>
                  </a:lnTo>
                  <a:lnTo>
                    <a:pt x="879138" y="1312378"/>
                  </a:lnTo>
                  <a:lnTo>
                    <a:pt x="897985" y="1312378"/>
                  </a:lnTo>
                  <a:lnTo>
                    <a:pt x="889962" y="1325078"/>
                  </a:lnTo>
                  <a:close/>
                </a:path>
                <a:path w="2006600" h="1579245">
                  <a:moveTo>
                    <a:pt x="940473" y="1337778"/>
                  </a:moveTo>
                  <a:lnTo>
                    <a:pt x="929499" y="1337778"/>
                  </a:lnTo>
                  <a:lnTo>
                    <a:pt x="922133" y="1325078"/>
                  </a:lnTo>
                  <a:lnTo>
                    <a:pt x="921531" y="1312378"/>
                  </a:lnTo>
                  <a:lnTo>
                    <a:pt x="946486" y="1312378"/>
                  </a:lnTo>
                  <a:lnTo>
                    <a:pt x="947426" y="1325078"/>
                  </a:lnTo>
                  <a:lnTo>
                    <a:pt x="940473" y="1337778"/>
                  </a:lnTo>
                  <a:close/>
                </a:path>
                <a:path w="2006600" h="1579245">
                  <a:moveTo>
                    <a:pt x="997599" y="1337778"/>
                  </a:moveTo>
                  <a:lnTo>
                    <a:pt x="988166" y="1337778"/>
                  </a:lnTo>
                  <a:lnTo>
                    <a:pt x="978958" y="1325078"/>
                  </a:lnTo>
                  <a:lnTo>
                    <a:pt x="981908" y="1312378"/>
                  </a:lnTo>
                  <a:lnTo>
                    <a:pt x="1005416" y="1312378"/>
                  </a:lnTo>
                  <a:lnTo>
                    <a:pt x="1004326" y="1325078"/>
                  </a:lnTo>
                  <a:lnTo>
                    <a:pt x="997599" y="1337778"/>
                  </a:lnTo>
                  <a:close/>
                </a:path>
                <a:path w="2006600" h="1579245">
                  <a:moveTo>
                    <a:pt x="1051248" y="1337778"/>
                  </a:moveTo>
                  <a:lnTo>
                    <a:pt x="1025861" y="1337778"/>
                  </a:lnTo>
                  <a:lnTo>
                    <a:pt x="1027308" y="1325078"/>
                  </a:lnTo>
                  <a:lnTo>
                    <a:pt x="1032927" y="1312378"/>
                  </a:lnTo>
                  <a:lnTo>
                    <a:pt x="1041928" y="1312378"/>
                  </a:lnTo>
                  <a:lnTo>
                    <a:pt x="1053522" y="1325078"/>
                  </a:lnTo>
                  <a:lnTo>
                    <a:pt x="1051248" y="1337778"/>
                  </a:lnTo>
                  <a:close/>
                </a:path>
                <a:path w="2006600" h="1579245">
                  <a:moveTo>
                    <a:pt x="1276520" y="1337778"/>
                  </a:moveTo>
                  <a:lnTo>
                    <a:pt x="1254365" y="1337778"/>
                  </a:lnTo>
                  <a:lnTo>
                    <a:pt x="1252749" y="1325078"/>
                  </a:lnTo>
                  <a:lnTo>
                    <a:pt x="1256770" y="1312378"/>
                  </a:lnTo>
                  <a:lnTo>
                    <a:pt x="1266204" y="1312378"/>
                  </a:lnTo>
                  <a:lnTo>
                    <a:pt x="1280823" y="1325078"/>
                  </a:lnTo>
                  <a:lnTo>
                    <a:pt x="1276520" y="1337778"/>
                  </a:lnTo>
                  <a:close/>
                </a:path>
                <a:path w="2006600" h="1579245">
                  <a:moveTo>
                    <a:pt x="1464472" y="1337778"/>
                  </a:moveTo>
                  <a:lnTo>
                    <a:pt x="1445117" y="1337778"/>
                  </a:lnTo>
                  <a:lnTo>
                    <a:pt x="1441979" y="1325078"/>
                  </a:lnTo>
                  <a:lnTo>
                    <a:pt x="1447992" y="1312378"/>
                  </a:lnTo>
                  <a:lnTo>
                    <a:pt x="1466332" y="1312378"/>
                  </a:lnTo>
                  <a:lnTo>
                    <a:pt x="1469640" y="1325078"/>
                  </a:lnTo>
                  <a:lnTo>
                    <a:pt x="1464472" y="1337778"/>
                  </a:lnTo>
                  <a:close/>
                </a:path>
                <a:path w="2006600" h="1579245">
                  <a:moveTo>
                    <a:pt x="1582689" y="1325078"/>
                  </a:moveTo>
                  <a:lnTo>
                    <a:pt x="1556231" y="1325078"/>
                  </a:lnTo>
                  <a:lnTo>
                    <a:pt x="1561549" y="1312378"/>
                  </a:lnTo>
                  <a:lnTo>
                    <a:pt x="1575341" y="1312378"/>
                  </a:lnTo>
                  <a:lnTo>
                    <a:pt x="1582689" y="1325078"/>
                  </a:lnTo>
                  <a:close/>
                </a:path>
                <a:path w="2006600" h="1579245">
                  <a:moveTo>
                    <a:pt x="1751624" y="1350478"/>
                  </a:moveTo>
                  <a:lnTo>
                    <a:pt x="1743844" y="1337778"/>
                  </a:lnTo>
                  <a:lnTo>
                    <a:pt x="1743337" y="1325078"/>
                  </a:lnTo>
                  <a:lnTo>
                    <a:pt x="1748805" y="1325078"/>
                  </a:lnTo>
                  <a:lnTo>
                    <a:pt x="1757205" y="1312378"/>
                  </a:lnTo>
                  <a:lnTo>
                    <a:pt x="1765492" y="1325078"/>
                  </a:lnTo>
                  <a:lnTo>
                    <a:pt x="1768536" y="1337778"/>
                  </a:lnTo>
                  <a:lnTo>
                    <a:pt x="1761884" y="1337778"/>
                  </a:lnTo>
                  <a:lnTo>
                    <a:pt x="1751624" y="1350478"/>
                  </a:lnTo>
                  <a:close/>
                </a:path>
                <a:path w="2006600" h="1579245">
                  <a:moveTo>
                    <a:pt x="413862" y="1337778"/>
                  </a:moveTo>
                  <a:lnTo>
                    <a:pt x="380037" y="1337778"/>
                  </a:lnTo>
                  <a:lnTo>
                    <a:pt x="389659" y="1325078"/>
                  </a:lnTo>
                  <a:lnTo>
                    <a:pt x="416136" y="1325078"/>
                  </a:lnTo>
                  <a:lnTo>
                    <a:pt x="413862" y="1337778"/>
                  </a:lnTo>
                  <a:close/>
                </a:path>
                <a:path w="2006600" h="1579245">
                  <a:moveTo>
                    <a:pt x="461818" y="1337778"/>
                  </a:moveTo>
                  <a:lnTo>
                    <a:pt x="433706" y="1337778"/>
                  </a:lnTo>
                  <a:lnTo>
                    <a:pt x="434852" y="1325078"/>
                  </a:lnTo>
                  <a:lnTo>
                    <a:pt x="459957" y="1325078"/>
                  </a:lnTo>
                  <a:lnTo>
                    <a:pt x="461818" y="1337778"/>
                  </a:lnTo>
                  <a:close/>
                </a:path>
                <a:path w="2006600" h="1579245">
                  <a:moveTo>
                    <a:pt x="481812" y="1337778"/>
                  </a:moveTo>
                  <a:lnTo>
                    <a:pt x="461818" y="1337778"/>
                  </a:lnTo>
                  <a:lnTo>
                    <a:pt x="473675" y="1325078"/>
                  </a:lnTo>
                  <a:lnTo>
                    <a:pt x="481812" y="1337778"/>
                  </a:lnTo>
                  <a:close/>
                </a:path>
                <a:path w="2006600" h="1579245">
                  <a:moveTo>
                    <a:pt x="887631" y="1350478"/>
                  </a:moveTo>
                  <a:lnTo>
                    <a:pt x="863503" y="1350478"/>
                  </a:lnTo>
                  <a:lnTo>
                    <a:pt x="858693" y="1337778"/>
                  </a:lnTo>
                  <a:lnTo>
                    <a:pt x="865909" y="1325078"/>
                  </a:lnTo>
                  <a:lnTo>
                    <a:pt x="881167" y="1325078"/>
                  </a:lnTo>
                  <a:lnTo>
                    <a:pt x="887556" y="1337778"/>
                  </a:lnTo>
                  <a:lnTo>
                    <a:pt x="887631" y="1350478"/>
                  </a:lnTo>
                  <a:close/>
                </a:path>
                <a:path w="2006600" h="1579245">
                  <a:moveTo>
                    <a:pt x="1125681" y="1337778"/>
                  </a:moveTo>
                  <a:lnTo>
                    <a:pt x="1114331" y="1325078"/>
                  </a:lnTo>
                  <a:lnTo>
                    <a:pt x="1131431" y="1325078"/>
                  </a:lnTo>
                  <a:lnTo>
                    <a:pt x="1125681" y="1337778"/>
                  </a:lnTo>
                  <a:close/>
                </a:path>
                <a:path w="2006600" h="1579245">
                  <a:moveTo>
                    <a:pt x="1221743" y="1350478"/>
                  </a:moveTo>
                  <a:lnTo>
                    <a:pt x="1203553" y="1350478"/>
                  </a:lnTo>
                  <a:lnTo>
                    <a:pt x="1201448" y="1337778"/>
                  </a:lnTo>
                  <a:lnTo>
                    <a:pt x="1208119" y="1325078"/>
                  </a:lnTo>
                  <a:lnTo>
                    <a:pt x="1225971" y="1325078"/>
                  </a:lnTo>
                  <a:lnTo>
                    <a:pt x="1227907" y="1337778"/>
                  </a:lnTo>
                  <a:lnTo>
                    <a:pt x="1221743" y="1350478"/>
                  </a:lnTo>
                  <a:close/>
                </a:path>
                <a:path w="2006600" h="1579245">
                  <a:moveTo>
                    <a:pt x="1299013" y="1363178"/>
                  </a:moveTo>
                  <a:lnTo>
                    <a:pt x="1290802" y="1350478"/>
                  </a:lnTo>
                  <a:lnTo>
                    <a:pt x="1285634" y="1350478"/>
                  </a:lnTo>
                  <a:lnTo>
                    <a:pt x="1285728" y="1337778"/>
                  </a:lnTo>
                  <a:lnTo>
                    <a:pt x="1290896" y="1337778"/>
                  </a:lnTo>
                  <a:lnTo>
                    <a:pt x="1300348" y="1325078"/>
                  </a:lnTo>
                  <a:lnTo>
                    <a:pt x="1313295" y="1337778"/>
                  </a:lnTo>
                  <a:lnTo>
                    <a:pt x="1307451" y="1350478"/>
                  </a:lnTo>
                  <a:lnTo>
                    <a:pt x="1299013" y="1363178"/>
                  </a:lnTo>
                  <a:close/>
                </a:path>
                <a:path w="2006600" h="1579245">
                  <a:moveTo>
                    <a:pt x="1579081" y="1337778"/>
                  </a:moveTo>
                  <a:lnTo>
                    <a:pt x="1557734" y="1337778"/>
                  </a:lnTo>
                  <a:lnTo>
                    <a:pt x="1554614" y="1325078"/>
                  </a:lnTo>
                  <a:lnTo>
                    <a:pt x="1581486" y="1325078"/>
                  </a:lnTo>
                  <a:lnTo>
                    <a:pt x="1579081" y="1337778"/>
                  </a:lnTo>
                  <a:close/>
                </a:path>
                <a:path w="2006600" h="1579245">
                  <a:moveTo>
                    <a:pt x="1620460" y="1350478"/>
                  </a:moveTo>
                  <a:lnTo>
                    <a:pt x="1597121" y="1350478"/>
                  </a:lnTo>
                  <a:lnTo>
                    <a:pt x="1598323" y="1337778"/>
                  </a:lnTo>
                  <a:lnTo>
                    <a:pt x="1599526" y="1337778"/>
                  </a:lnTo>
                  <a:lnTo>
                    <a:pt x="1609147" y="1325078"/>
                  </a:lnTo>
                  <a:lnTo>
                    <a:pt x="1621174" y="1325078"/>
                  </a:lnTo>
                  <a:lnTo>
                    <a:pt x="1625984" y="1337778"/>
                  </a:lnTo>
                  <a:lnTo>
                    <a:pt x="1620460" y="1350478"/>
                  </a:lnTo>
                  <a:close/>
                </a:path>
                <a:path w="2006600" h="1579245">
                  <a:moveTo>
                    <a:pt x="1825737" y="1350478"/>
                  </a:moveTo>
                  <a:lnTo>
                    <a:pt x="1800369" y="1350478"/>
                  </a:lnTo>
                  <a:lnTo>
                    <a:pt x="1802774" y="1337778"/>
                  </a:lnTo>
                  <a:lnTo>
                    <a:pt x="1803977" y="1325078"/>
                  </a:lnTo>
                  <a:lnTo>
                    <a:pt x="1814801" y="1325078"/>
                  </a:lnTo>
                  <a:lnTo>
                    <a:pt x="1830435" y="1337778"/>
                  </a:lnTo>
                  <a:lnTo>
                    <a:pt x="1825737" y="1350478"/>
                  </a:lnTo>
                  <a:close/>
                </a:path>
                <a:path w="2006600" h="1579245">
                  <a:moveTo>
                    <a:pt x="109441" y="1350478"/>
                  </a:moveTo>
                  <a:lnTo>
                    <a:pt x="81780" y="1350478"/>
                  </a:lnTo>
                  <a:lnTo>
                    <a:pt x="86947" y="1337778"/>
                  </a:lnTo>
                  <a:lnTo>
                    <a:pt x="106303" y="1337778"/>
                  </a:lnTo>
                  <a:lnTo>
                    <a:pt x="109441" y="1350478"/>
                  </a:lnTo>
                  <a:close/>
                </a:path>
                <a:path w="2006600" h="1579245">
                  <a:moveTo>
                    <a:pt x="125075" y="1363178"/>
                  </a:moveTo>
                  <a:lnTo>
                    <a:pt x="113331" y="1363178"/>
                  </a:lnTo>
                  <a:lnTo>
                    <a:pt x="109591" y="1350478"/>
                  </a:lnTo>
                  <a:lnTo>
                    <a:pt x="112391" y="1337778"/>
                  </a:lnTo>
                  <a:lnTo>
                    <a:pt x="133024" y="1337778"/>
                  </a:lnTo>
                  <a:lnTo>
                    <a:pt x="137553" y="1350478"/>
                  </a:lnTo>
                  <a:lnTo>
                    <a:pt x="134640" y="1350478"/>
                  </a:lnTo>
                  <a:lnTo>
                    <a:pt x="125075" y="1363178"/>
                  </a:lnTo>
                  <a:close/>
                </a:path>
                <a:path w="2006600" h="1579245">
                  <a:moveTo>
                    <a:pt x="225666" y="1363178"/>
                  </a:moveTo>
                  <a:lnTo>
                    <a:pt x="144318" y="1363178"/>
                  </a:lnTo>
                  <a:lnTo>
                    <a:pt x="146798" y="1350478"/>
                  </a:lnTo>
                  <a:lnTo>
                    <a:pt x="149730" y="1337778"/>
                  </a:lnTo>
                  <a:lnTo>
                    <a:pt x="242240" y="1337778"/>
                  </a:lnTo>
                  <a:lnTo>
                    <a:pt x="241203" y="1343126"/>
                  </a:lnTo>
                  <a:lnTo>
                    <a:pt x="238124" y="1350478"/>
                  </a:lnTo>
                  <a:lnTo>
                    <a:pt x="232111" y="1350478"/>
                  </a:lnTo>
                  <a:lnTo>
                    <a:pt x="225666" y="1363178"/>
                  </a:lnTo>
                  <a:close/>
                </a:path>
                <a:path w="2006600" h="1579245">
                  <a:moveTo>
                    <a:pt x="260110" y="1350478"/>
                  </a:moveTo>
                  <a:lnTo>
                    <a:pt x="239778" y="1350478"/>
                  </a:lnTo>
                  <a:lnTo>
                    <a:pt x="241203" y="1343126"/>
                  </a:lnTo>
                  <a:lnTo>
                    <a:pt x="243442" y="1337778"/>
                  </a:lnTo>
                  <a:lnTo>
                    <a:pt x="247746" y="1337778"/>
                  </a:lnTo>
                  <a:lnTo>
                    <a:pt x="260110" y="1350478"/>
                  </a:lnTo>
                  <a:close/>
                </a:path>
                <a:path w="2006600" h="1579245">
                  <a:moveTo>
                    <a:pt x="382743" y="1363178"/>
                  </a:moveTo>
                  <a:lnTo>
                    <a:pt x="376129" y="1350478"/>
                  </a:lnTo>
                  <a:lnTo>
                    <a:pt x="374475" y="1337778"/>
                  </a:lnTo>
                  <a:lnTo>
                    <a:pt x="401366" y="1337778"/>
                  </a:lnTo>
                  <a:lnTo>
                    <a:pt x="398829" y="1350478"/>
                  </a:lnTo>
                  <a:lnTo>
                    <a:pt x="392064" y="1350478"/>
                  </a:lnTo>
                  <a:lnTo>
                    <a:pt x="382743" y="1363178"/>
                  </a:lnTo>
                  <a:close/>
                </a:path>
                <a:path w="2006600" h="1579245">
                  <a:moveTo>
                    <a:pt x="436562" y="1363178"/>
                  </a:moveTo>
                  <a:lnTo>
                    <a:pt x="404767" y="1363178"/>
                  </a:lnTo>
                  <a:lnTo>
                    <a:pt x="410104" y="1350478"/>
                  </a:lnTo>
                  <a:lnTo>
                    <a:pt x="418560" y="1350478"/>
                  </a:lnTo>
                  <a:lnTo>
                    <a:pt x="425738" y="1337778"/>
                  </a:lnTo>
                  <a:lnTo>
                    <a:pt x="441373" y="1350478"/>
                  </a:lnTo>
                  <a:lnTo>
                    <a:pt x="436562" y="1363178"/>
                  </a:lnTo>
                  <a:close/>
                </a:path>
                <a:path w="2006600" h="1579245">
                  <a:moveTo>
                    <a:pt x="446183" y="1350478"/>
                  </a:moveTo>
                  <a:lnTo>
                    <a:pt x="437295" y="1337778"/>
                  </a:lnTo>
                  <a:lnTo>
                    <a:pt x="458210" y="1337778"/>
                  </a:lnTo>
                  <a:lnTo>
                    <a:pt x="446183" y="1350478"/>
                  </a:lnTo>
                  <a:close/>
                </a:path>
                <a:path w="2006600" h="1579245">
                  <a:moveTo>
                    <a:pt x="477828" y="1363178"/>
                  </a:moveTo>
                  <a:lnTo>
                    <a:pt x="469635" y="1363178"/>
                  </a:lnTo>
                  <a:lnTo>
                    <a:pt x="462344" y="1350478"/>
                  </a:lnTo>
                  <a:lnTo>
                    <a:pt x="458210" y="1337778"/>
                  </a:lnTo>
                  <a:lnTo>
                    <a:pt x="485664" y="1337778"/>
                  </a:lnTo>
                  <a:lnTo>
                    <a:pt x="484668" y="1350478"/>
                  </a:lnTo>
                  <a:lnTo>
                    <a:pt x="477828" y="1363178"/>
                  </a:lnTo>
                  <a:close/>
                </a:path>
                <a:path w="2006600" h="1579245">
                  <a:moveTo>
                    <a:pt x="514734" y="1375878"/>
                  </a:moveTo>
                  <a:lnTo>
                    <a:pt x="501505" y="1363178"/>
                  </a:lnTo>
                  <a:lnTo>
                    <a:pt x="512367" y="1337778"/>
                  </a:lnTo>
                  <a:lnTo>
                    <a:pt x="525258" y="1350478"/>
                  </a:lnTo>
                  <a:lnTo>
                    <a:pt x="529580" y="1363178"/>
                  </a:lnTo>
                  <a:lnTo>
                    <a:pt x="514734" y="1375878"/>
                  </a:lnTo>
                  <a:close/>
                </a:path>
                <a:path w="2006600" h="1579245">
                  <a:moveTo>
                    <a:pt x="559834" y="1363178"/>
                  </a:moveTo>
                  <a:lnTo>
                    <a:pt x="550889" y="1363178"/>
                  </a:lnTo>
                  <a:lnTo>
                    <a:pt x="538787" y="1350478"/>
                  </a:lnTo>
                  <a:lnTo>
                    <a:pt x="542095" y="1337778"/>
                  </a:lnTo>
                  <a:lnTo>
                    <a:pt x="566448" y="1337778"/>
                  </a:lnTo>
                  <a:lnTo>
                    <a:pt x="565171" y="1350478"/>
                  </a:lnTo>
                  <a:lnTo>
                    <a:pt x="559834" y="1363178"/>
                  </a:lnTo>
                  <a:close/>
                </a:path>
                <a:path w="2006600" h="1579245">
                  <a:moveTo>
                    <a:pt x="681940" y="1363178"/>
                  </a:moveTo>
                  <a:lnTo>
                    <a:pt x="659203" y="1363178"/>
                  </a:lnTo>
                  <a:lnTo>
                    <a:pt x="658658" y="1350478"/>
                  </a:lnTo>
                  <a:lnTo>
                    <a:pt x="663863" y="1337778"/>
                  </a:lnTo>
                  <a:lnTo>
                    <a:pt x="675890" y="1337778"/>
                  </a:lnTo>
                  <a:lnTo>
                    <a:pt x="684308" y="1350478"/>
                  </a:lnTo>
                  <a:lnTo>
                    <a:pt x="681940" y="1363178"/>
                  </a:lnTo>
                  <a:close/>
                </a:path>
                <a:path w="2006600" h="1579245">
                  <a:moveTo>
                    <a:pt x="762330" y="1350478"/>
                  </a:moveTo>
                  <a:lnTo>
                    <a:pt x="735496" y="1350478"/>
                  </a:lnTo>
                  <a:lnTo>
                    <a:pt x="737225" y="1337778"/>
                  </a:lnTo>
                  <a:lnTo>
                    <a:pt x="760695" y="1337778"/>
                  </a:lnTo>
                  <a:lnTo>
                    <a:pt x="762330" y="1350478"/>
                  </a:lnTo>
                  <a:close/>
                </a:path>
                <a:path w="2006600" h="1579245">
                  <a:moveTo>
                    <a:pt x="830167" y="1363178"/>
                  </a:moveTo>
                  <a:lnTo>
                    <a:pt x="810380" y="1363178"/>
                  </a:lnTo>
                  <a:lnTo>
                    <a:pt x="806227" y="1350478"/>
                  </a:lnTo>
                  <a:lnTo>
                    <a:pt x="809064" y="1337778"/>
                  </a:lnTo>
                  <a:lnTo>
                    <a:pt x="830543" y="1337778"/>
                  </a:lnTo>
                  <a:lnTo>
                    <a:pt x="833738" y="1350478"/>
                  </a:lnTo>
                  <a:lnTo>
                    <a:pt x="830167" y="1363178"/>
                  </a:lnTo>
                  <a:close/>
                </a:path>
                <a:path w="2006600" h="1579245">
                  <a:moveTo>
                    <a:pt x="922358" y="1363178"/>
                  </a:moveTo>
                  <a:lnTo>
                    <a:pt x="900879" y="1363178"/>
                  </a:lnTo>
                  <a:lnTo>
                    <a:pt x="896727" y="1350478"/>
                  </a:lnTo>
                  <a:lnTo>
                    <a:pt x="899113" y="1350478"/>
                  </a:lnTo>
                  <a:lnTo>
                    <a:pt x="906799" y="1337778"/>
                  </a:lnTo>
                  <a:lnTo>
                    <a:pt x="916194" y="1337778"/>
                  </a:lnTo>
                  <a:lnTo>
                    <a:pt x="922433" y="1350478"/>
                  </a:lnTo>
                  <a:lnTo>
                    <a:pt x="922358" y="1363178"/>
                  </a:lnTo>
                  <a:close/>
                </a:path>
                <a:path w="2006600" h="1579245">
                  <a:moveTo>
                    <a:pt x="981363" y="1363178"/>
                  </a:moveTo>
                  <a:lnTo>
                    <a:pt x="935493" y="1363178"/>
                  </a:lnTo>
                  <a:lnTo>
                    <a:pt x="931303" y="1350478"/>
                  </a:lnTo>
                  <a:lnTo>
                    <a:pt x="939515" y="1337778"/>
                  </a:lnTo>
                  <a:lnTo>
                    <a:pt x="957310" y="1350478"/>
                  </a:lnTo>
                  <a:lnTo>
                    <a:pt x="982566" y="1350478"/>
                  </a:lnTo>
                  <a:lnTo>
                    <a:pt x="981363" y="1363178"/>
                  </a:lnTo>
                  <a:close/>
                </a:path>
                <a:path w="2006600" h="1579245">
                  <a:moveTo>
                    <a:pt x="1030672" y="1350478"/>
                  </a:moveTo>
                  <a:lnTo>
                    <a:pt x="1004815" y="1350478"/>
                  </a:lnTo>
                  <a:lnTo>
                    <a:pt x="1009437" y="1337778"/>
                  </a:lnTo>
                  <a:lnTo>
                    <a:pt x="1021051" y="1337778"/>
                  </a:lnTo>
                  <a:lnTo>
                    <a:pt x="1030672" y="1350478"/>
                  </a:lnTo>
                  <a:close/>
                </a:path>
                <a:path w="2006600" h="1579245">
                  <a:moveTo>
                    <a:pt x="1096066" y="1363178"/>
                  </a:moveTo>
                  <a:lnTo>
                    <a:pt x="1073967" y="1363178"/>
                  </a:lnTo>
                  <a:lnTo>
                    <a:pt x="1072840" y="1350478"/>
                  </a:lnTo>
                  <a:lnTo>
                    <a:pt x="1077575" y="1337778"/>
                  </a:lnTo>
                  <a:lnTo>
                    <a:pt x="1086821" y="1337778"/>
                  </a:lnTo>
                  <a:lnTo>
                    <a:pt x="1099223" y="1350478"/>
                  </a:lnTo>
                  <a:lnTo>
                    <a:pt x="1097363" y="1350478"/>
                  </a:lnTo>
                  <a:lnTo>
                    <a:pt x="1096066" y="1363178"/>
                  </a:lnTo>
                  <a:close/>
                </a:path>
                <a:path w="2006600" h="1579245">
                  <a:moveTo>
                    <a:pt x="1149095" y="1363178"/>
                  </a:moveTo>
                  <a:lnTo>
                    <a:pt x="1131582" y="1363178"/>
                  </a:lnTo>
                  <a:lnTo>
                    <a:pt x="1130492" y="1350478"/>
                  </a:lnTo>
                  <a:lnTo>
                    <a:pt x="1137839" y="1337778"/>
                  </a:lnTo>
                  <a:lnTo>
                    <a:pt x="1155691" y="1337778"/>
                  </a:lnTo>
                  <a:lnTo>
                    <a:pt x="1156950" y="1350478"/>
                  </a:lnTo>
                  <a:lnTo>
                    <a:pt x="1149095" y="1363178"/>
                  </a:lnTo>
                  <a:close/>
                </a:path>
                <a:path w="2006600" h="1579245">
                  <a:moveTo>
                    <a:pt x="1358996" y="1350478"/>
                  </a:moveTo>
                  <a:lnTo>
                    <a:pt x="1332124" y="1350478"/>
                  </a:lnTo>
                  <a:lnTo>
                    <a:pt x="1333740" y="1337778"/>
                  </a:lnTo>
                  <a:lnTo>
                    <a:pt x="1358996" y="1337778"/>
                  </a:lnTo>
                  <a:lnTo>
                    <a:pt x="1358996" y="1350478"/>
                  </a:lnTo>
                  <a:close/>
                </a:path>
                <a:path w="2006600" h="1579245">
                  <a:moveTo>
                    <a:pt x="1397481" y="1375878"/>
                  </a:moveTo>
                  <a:lnTo>
                    <a:pt x="1381414" y="1363178"/>
                  </a:lnTo>
                  <a:lnTo>
                    <a:pt x="1380794" y="1350478"/>
                  </a:lnTo>
                  <a:lnTo>
                    <a:pt x="1391223" y="1337778"/>
                  </a:lnTo>
                  <a:lnTo>
                    <a:pt x="1408304" y="1350478"/>
                  </a:lnTo>
                  <a:lnTo>
                    <a:pt x="1397481" y="1375878"/>
                  </a:lnTo>
                  <a:close/>
                </a:path>
                <a:path w="2006600" h="1579245">
                  <a:moveTo>
                    <a:pt x="1435815" y="1375878"/>
                  </a:moveTo>
                  <a:lnTo>
                    <a:pt x="1426851" y="1363178"/>
                  </a:lnTo>
                  <a:lnTo>
                    <a:pt x="1419128" y="1363178"/>
                  </a:lnTo>
                  <a:lnTo>
                    <a:pt x="1427359" y="1350478"/>
                  </a:lnTo>
                  <a:lnTo>
                    <a:pt x="1437168" y="1337778"/>
                  </a:lnTo>
                  <a:lnTo>
                    <a:pt x="1445173" y="1350478"/>
                  </a:lnTo>
                  <a:lnTo>
                    <a:pt x="1447992" y="1350478"/>
                  </a:lnTo>
                  <a:lnTo>
                    <a:pt x="1443651" y="1363178"/>
                  </a:lnTo>
                  <a:lnTo>
                    <a:pt x="1435815" y="1375878"/>
                  </a:lnTo>
                  <a:close/>
                </a:path>
                <a:path w="2006600" h="1579245">
                  <a:moveTo>
                    <a:pt x="1498503" y="1350478"/>
                  </a:moveTo>
                  <a:lnTo>
                    <a:pt x="1475935" y="1350478"/>
                  </a:lnTo>
                  <a:lnTo>
                    <a:pt x="1481666" y="1337778"/>
                  </a:lnTo>
                  <a:lnTo>
                    <a:pt x="1498503" y="1350478"/>
                  </a:lnTo>
                  <a:close/>
                </a:path>
                <a:path w="2006600" h="1579245">
                  <a:moveTo>
                    <a:pt x="1546158" y="1363178"/>
                  </a:moveTo>
                  <a:lnTo>
                    <a:pt x="1523759" y="1363178"/>
                  </a:lnTo>
                  <a:lnTo>
                    <a:pt x="1524135" y="1350478"/>
                  </a:lnTo>
                  <a:lnTo>
                    <a:pt x="1529472" y="1337778"/>
                  </a:lnTo>
                  <a:lnTo>
                    <a:pt x="1537965" y="1337778"/>
                  </a:lnTo>
                  <a:lnTo>
                    <a:pt x="1547812" y="1350478"/>
                  </a:lnTo>
                  <a:lnTo>
                    <a:pt x="1549635" y="1350478"/>
                  </a:lnTo>
                  <a:lnTo>
                    <a:pt x="1546158" y="1363178"/>
                  </a:lnTo>
                  <a:close/>
                </a:path>
                <a:path w="2006600" h="1579245">
                  <a:moveTo>
                    <a:pt x="1671685" y="1375878"/>
                  </a:moveTo>
                  <a:lnTo>
                    <a:pt x="1647632" y="1375878"/>
                  </a:lnTo>
                  <a:lnTo>
                    <a:pt x="1640529" y="1363178"/>
                  </a:lnTo>
                  <a:lnTo>
                    <a:pt x="1634440" y="1363178"/>
                  </a:lnTo>
                  <a:lnTo>
                    <a:pt x="1636808" y="1350478"/>
                  </a:lnTo>
                  <a:lnTo>
                    <a:pt x="1642258" y="1337778"/>
                  </a:lnTo>
                  <a:lnTo>
                    <a:pt x="1647933" y="1337778"/>
                  </a:lnTo>
                  <a:lnTo>
                    <a:pt x="1654059" y="1350478"/>
                  </a:lnTo>
                  <a:lnTo>
                    <a:pt x="1673038" y="1350478"/>
                  </a:lnTo>
                  <a:lnTo>
                    <a:pt x="1674560" y="1363178"/>
                  </a:lnTo>
                  <a:lnTo>
                    <a:pt x="1671685" y="1375878"/>
                  </a:lnTo>
                  <a:close/>
                </a:path>
                <a:path w="2006600" h="1579245">
                  <a:moveTo>
                    <a:pt x="94257" y="1363178"/>
                  </a:moveTo>
                  <a:lnTo>
                    <a:pt x="85256" y="1350478"/>
                  </a:lnTo>
                  <a:lnTo>
                    <a:pt x="103935" y="1350478"/>
                  </a:lnTo>
                  <a:lnTo>
                    <a:pt x="94257" y="1363178"/>
                  </a:lnTo>
                  <a:close/>
                </a:path>
                <a:path w="2006600" h="1579245">
                  <a:moveTo>
                    <a:pt x="304721" y="1363178"/>
                  </a:moveTo>
                  <a:lnTo>
                    <a:pt x="241732" y="1363178"/>
                  </a:lnTo>
                  <a:lnTo>
                    <a:pt x="239797" y="1350478"/>
                  </a:lnTo>
                  <a:lnTo>
                    <a:pt x="304890" y="1350478"/>
                  </a:lnTo>
                  <a:lnTo>
                    <a:pt x="304721" y="1363178"/>
                  </a:lnTo>
                  <a:close/>
                </a:path>
                <a:path w="2006600" h="1579245">
                  <a:moveTo>
                    <a:pt x="637405" y="1375878"/>
                  </a:moveTo>
                  <a:lnTo>
                    <a:pt x="628347" y="1375878"/>
                  </a:lnTo>
                  <a:lnTo>
                    <a:pt x="614554" y="1363178"/>
                  </a:lnTo>
                  <a:lnTo>
                    <a:pt x="617693" y="1350478"/>
                  </a:lnTo>
                  <a:lnTo>
                    <a:pt x="642215" y="1350478"/>
                  </a:lnTo>
                  <a:lnTo>
                    <a:pt x="641952" y="1363178"/>
                  </a:lnTo>
                  <a:lnTo>
                    <a:pt x="637405" y="1375878"/>
                  </a:lnTo>
                  <a:close/>
                </a:path>
                <a:path w="2006600" h="1579245">
                  <a:moveTo>
                    <a:pt x="721591" y="1388578"/>
                  </a:moveTo>
                  <a:lnTo>
                    <a:pt x="695132" y="1388578"/>
                  </a:lnTo>
                  <a:lnTo>
                    <a:pt x="693929" y="1375878"/>
                  </a:lnTo>
                  <a:lnTo>
                    <a:pt x="703212" y="1363178"/>
                  </a:lnTo>
                  <a:lnTo>
                    <a:pt x="704152" y="1363178"/>
                  </a:lnTo>
                  <a:lnTo>
                    <a:pt x="705092" y="1350478"/>
                  </a:lnTo>
                  <a:lnTo>
                    <a:pt x="730310" y="1350478"/>
                  </a:lnTo>
                  <a:lnTo>
                    <a:pt x="730272" y="1363178"/>
                  </a:lnTo>
                  <a:lnTo>
                    <a:pt x="726401" y="1375878"/>
                  </a:lnTo>
                  <a:lnTo>
                    <a:pt x="723432" y="1375878"/>
                  </a:lnTo>
                  <a:lnTo>
                    <a:pt x="721591" y="1388578"/>
                  </a:lnTo>
                  <a:close/>
                </a:path>
                <a:path w="2006600" h="1579245">
                  <a:moveTo>
                    <a:pt x="745643" y="1363178"/>
                  </a:moveTo>
                  <a:lnTo>
                    <a:pt x="740607" y="1363178"/>
                  </a:lnTo>
                  <a:lnTo>
                    <a:pt x="736924" y="1350478"/>
                  </a:lnTo>
                  <a:lnTo>
                    <a:pt x="757426" y="1350478"/>
                  </a:lnTo>
                  <a:lnTo>
                    <a:pt x="745643" y="1363178"/>
                  </a:lnTo>
                  <a:close/>
                </a:path>
                <a:path w="2006600" h="1579245">
                  <a:moveTo>
                    <a:pt x="793750" y="1375878"/>
                  </a:moveTo>
                  <a:lnTo>
                    <a:pt x="768588" y="1375878"/>
                  </a:lnTo>
                  <a:lnTo>
                    <a:pt x="768343" y="1363178"/>
                  </a:lnTo>
                  <a:lnTo>
                    <a:pt x="778698" y="1350478"/>
                  </a:lnTo>
                  <a:lnTo>
                    <a:pt x="796155" y="1363178"/>
                  </a:lnTo>
                  <a:lnTo>
                    <a:pt x="793750" y="1375878"/>
                  </a:lnTo>
                  <a:close/>
                </a:path>
                <a:path w="2006600" h="1579245">
                  <a:moveTo>
                    <a:pt x="1065549" y="1363178"/>
                  </a:moveTo>
                  <a:lnTo>
                    <a:pt x="1003011" y="1363178"/>
                  </a:lnTo>
                  <a:lnTo>
                    <a:pt x="1001996" y="1350478"/>
                  </a:lnTo>
                  <a:lnTo>
                    <a:pt x="1054856" y="1350478"/>
                  </a:lnTo>
                  <a:lnTo>
                    <a:pt x="1065549" y="1363178"/>
                  </a:lnTo>
                  <a:close/>
                </a:path>
                <a:path w="2006600" h="1579245">
                  <a:moveTo>
                    <a:pt x="1349375" y="1363178"/>
                  </a:moveTo>
                  <a:lnTo>
                    <a:pt x="1341520" y="1363178"/>
                  </a:lnTo>
                  <a:lnTo>
                    <a:pt x="1335243" y="1350478"/>
                  </a:lnTo>
                  <a:lnTo>
                    <a:pt x="1356590" y="1350478"/>
                  </a:lnTo>
                  <a:lnTo>
                    <a:pt x="1349375" y="1363178"/>
                  </a:lnTo>
                  <a:close/>
                </a:path>
                <a:path w="2006600" h="1579245">
                  <a:moveTo>
                    <a:pt x="1495647" y="1363178"/>
                  </a:moveTo>
                  <a:lnTo>
                    <a:pt x="1473041" y="1363178"/>
                  </a:lnTo>
                  <a:lnTo>
                    <a:pt x="1471895" y="1350478"/>
                  </a:lnTo>
                  <a:lnTo>
                    <a:pt x="1497921" y="1350478"/>
                  </a:lnTo>
                  <a:lnTo>
                    <a:pt x="1495647" y="1363178"/>
                  </a:lnTo>
                  <a:close/>
                </a:path>
                <a:path w="2006600" h="1579245">
                  <a:moveTo>
                    <a:pt x="85388" y="1375878"/>
                  </a:moveTo>
                  <a:lnTo>
                    <a:pt x="82982" y="1363178"/>
                  </a:lnTo>
                  <a:lnTo>
                    <a:pt x="87793" y="1363178"/>
                  </a:lnTo>
                  <a:lnTo>
                    <a:pt x="85388" y="1375878"/>
                  </a:lnTo>
                  <a:close/>
                </a:path>
                <a:path w="2006600" h="1579245">
                  <a:moveTo>
                    <a:pt x="238124" y="1388578"/>
                  </a:moveTo>
                  <a:lnTo>
                    <a:pt x="221607" y="1388578"/>
                  </a:lnTo>
                  <a:lnTo>
                    <a:pt x="219634" y="1375878"/>
                  </a:lnTo>
                  <a:lnTo>
                    <a:pt x="224200" y="1363178"/>
                  </a:lnTo>
                  <a:lnTo>
                    <a:pt x="245735" y="1363178"/>
                  </a:lnTo>
                  <a:lnTo>
                    <a:pt x="246994" y="1375878"/>
                  </a:lnTo>
                  <a:lnTo>
                    <a:pt x="246224" y="1375878"/>
                  </a:lnTo>
                  <a:lnTo>
                    <a:pt x="238124" y="1388578"/>
                  </a:lnTo>
                  <a:close/>
                </a:path>
                <a:path w="2006600" h="1579245">
                  <a:moveTo>
                    <a:pt x="297130" y="1375878"/>
                  </a:moveTo>
                  <a:lnTo>
                    <a:pt x="262967" y="1375878"/>
                  </a:lnTo>
                  <a:lnTo>
                    <a:pt x="258269" y="1363178"/>
                  </a:lnTo>
                  <a:lnTo>
                    <a:pt x="282623" y="1363178"/>
                  </a:lnTo>
                  <a:lnTo>
                    <a:pt x="297130" y="1375878"/>
                  </a:lnTo>
                  <a:close/>
                </a:path>
                <a:path w="2006600" h="1579245">
                  <a:moveTo>
                    <a:pt x="409935" y="1388578"/>
                  </a:moveTo>
                  <a:lnTo>
                    <a:pt x="387761" y="1388578"/>
                  </a:lnTo>
                  <a:lnTo>
                    <a:pt x="393267" y="1375878"/>
                  </a:lnTo>
                  <a:lnTo>
                    <a:pt x="397250" y="1363178"/>
                  </a:lnTo>
                  <a:lnTo>
                    <a:pt x="420928" y="1363178"/>
                  </a:lnTo>
                  <a:lnTo>
                    <a:pt x="416662" y="1375878"/>
                  </a:lnTo>
                  <a:lnTo>
                    <a:pt x="412960" y="1375878"/>
                  </a:lnTo>
                  <a:lnTo>
                    <a:pt x="409935" y="1388578"/>
                  </a:lnTo>
                  <a:close/>
                </a:path>
                <a:path w="2006600" h="1579245">
                  <a:moveTo>
                    <a:pt x="443158" y="1401278"/>
                  </a:moveTo>
                  <a:lnTo>
                    <a:pt x="423464" y="1401278"/>
                  </a:lnTo>
                  <a:lnTo>
                    <a:pt x="429346" y="1388578"/>
                  </a:lnTo>
                  <a:lnTo>
                    <a:pt x="422130" y="1388578"/>
                  </a:lnTo>
                  <a:lnTo>
                    <a:pt x="422130" y="1375878"/>
                  </a:lnTo>
                  <a:lnTo>
                    <a:pt x="420928" y="1363178"/>
                  </a:lnTo>
                  <a:lnTo>
                    <a:pt x="441335" y="1363178"/>
                  </a:lnTo>
                  <a:lnTo>
                    <a:pt x="447686" y="1375878"/>
                  </a:lnTo>
                  <a:lnTo>
                    <a:pt x="449077" y="1375878"/>
                  </a:lnTo>
                  <a:lnTo>
                    <a:pt x="438967" y="1388578"/>
                  </a:lnTo>
                  <a:lnTo>
                    <a:pt x="443158" y="1401278"/>
                  </a:lnTo>
                  <a:close/>
                </a:path>
                <a:path w="2006600" h="1579245">
                  <a:moveTo>
                    <a:pt x="748049" y="1401278"/>
                  </a:moveTo>
                  <a:lnTo>
                    <a:pt x="734838" y="1388578"/>
                  </a:lnTo>
                  <a:lnTo>
                    <a:pt x="730761" y="1375878"/>
                  </a:lnTo>
                  <a:lnTo>
                    <a:pt x="735026" y="1375878"/>
                  </a:lnTo>
                  <a:lnTo>
                    <a:pt x="746846" y="1363178"/>
                  </a:lnTo>
                  <a:lnTo>
                    <a:pt x="760075" y="1375878"/>
                  </a:lnTo>
                  <a:lnTo>
                    <a:pt x="757670" y="1388578"/>
                  </a:lnTo>
                  <a:lnTo>
                    <a:pt x="748049" y="1401278"/>
                  </a:lnTo>
                  <a:close/>
                </a:path>
                <a:path w="2006600" h="1579245">
                  <a:moveTo>
                    <a:pt x="870719" y="1401278"/>
                  </a:moveTo>
                  <a:lnTo>
                    <a:pt x="856626" y="1388578"/>
                  </a:lnTo>
                  <a:lnTo>
                    <a:pt x="851777" y="1388578"/>
                  </a:lnTo>
                  <a:lnTo>
                    <a:pt x="855498" y="1375878"/>
                  </a:lnTo>
                  <a:lnTo>
                    <a:pt x="867111" y="1363178"/>
                  </a:lnTo>
                  <a:lnTo>
                    <a:pt x="881543" y="1375878"/>
                  </a:lnTo>
                  <a:lnTo>
                    <a:pt x="870719" y="1401278"/>
                  </a:lnTo>
                  <a:close/>
                </a:path>
                <a:path w="2006600" h="1579245">
                  <a:moveTo>
                    <a:pt x="970539" y="1375878"/>
                  </a:moveTo>
                  <a:lnTo>
                    <a:pt x="959715" y="1375878"/>
                  </a:lnTo>
                  <a:lnTo>
                    <a:pt x="954905" y="1363178"/>
                  </a:lnTo>
                  <a:lnTo>
                    <a:pt x="980161" y="1363178"/>
                  </a:lnTo>
                  <a:lnTo>
                    <a:pt x="970539" y="1375878"/>
                  </a:lnTo>
                  <a:close/>
                </a:path>
                <a:path w="2006600" h="1579245">
                  <a:moveTo>
                    <a:pt x="1065549" y="1375878"/>
                  </a:moveTo>
                  <a:lnTo>
                    <a:pt x="1030841" y="1375878"/>
                  </a:lnTo>
                  <a:lnTo>
                    <a:pt x="1027064" y="1363178"/>
                  </a:lnTo>
                  <a:lnTo>
                    <a:pt x="1065718" y="1363178"/>
                  </a:lnTo>
                  <a:lnTo>
                    <a:pt x="1065549" y="1375878"/>
                  </a:lnTo>
                  <a:close/>
                </a:path>
                <a:path w="2006600" h="1579245">
                  <a:moveTo>
                    <a:pt x="1160558" y="1375878"/>
                  </a:moveTo>
                  <a:lnTo>
                    <a:pt x="1152140" y="1375878"/>
                  </a:lnTo>
                  <a:lnTo>
                    <a:pt x="1164166" y="1363178"/>
                  </a:lnTo>
                  <a:lnTo>
                    <a:pt x="1160558" y="1375878"/>
                  </a:lnTo>
                  <a:close/>
                </a:path>
                <a:path w="2006600" h="1579245">
                  <a:moveTo>
                    <a:pt x="1290445" y="1375878"/>
                  </a:moveTo>
                  <a:lnTo>
                    <a:pt x="1276313" y="1375878"/>
                  </a:lnTo>
                  <a:lnTo>
                    <a:pt x="1282026" y="1363178"/>
                  </a:lnTo>
                  <a:lnTo>
                    <a:pt x="1290445" y="1375878"/>
                  </a:lnTo>
                  <a:close/>
                </a:path>
                <a:path w="2006600" h="1579245">
                  <a:moveTo>
                    <a:pt x="1322014" y="1388578"/>
                  </a:moveTo>
                  <a:lnTo>
                    <a:pt x="1314422" y="1388578"/>
                  </a:lnTo>
                  <a:lnTo>
                    <a:pt x="1303674" y="1375878"/>
                  </a:lnTo>
                  <a:lnTo>
                    <a:pt x="1305121" y="1363178"/>
                  </a:lnTo>
                  <a:lnTo>
                    <a:pt x="1331335" y="1363178"/>
                  </a:lnTo>
                  <a:lnTo>
                    <a:pt x="1327351" y="1375878"/>
                  </a:lnTo>
                  <a:lnTo>
                    <a:pt x="1322014" y="1388578"/>
                  </a:lnTo>
                  <a:close/>
                </a:path>
                <a:path w="2006600" h="1579245">
                  <a:moveTo>
                    <a:pt x="1620911" y="1388578"/>
                  </a:moveTo>
                  <a:lnTo>
                    <a:pt x="1605953" y="1388578"/>
                  </a:lnTo>
                  <a:lnTo>
                    <a:pt x="1593513" y="1375878"/>
                  </a:lnTo>
                  <a:lnTo>
                    <a:pt x="1597496" y="1375878"/>
                  </a:lnTo>
                  <a:lnTo>
                    <a:pt x="1602833" y="1363178"/>
                  </a:lnTo>
                  <a:lnTo>
                    <a:pt x="1610425" y="1363178"/>
                  </a:lnTo>
                  <a:lnTo>
                    <a:pt x="1621174" y="1375878"/>
                  </a:lnTo>
                  <a:lnTo>
                    <a:pt x="1620911" y="1388578"/>
                  </a:lnTo>
                  <a:close/>
                </a:path>
                <a:path w="2006600" h="1579245">
                  <a:moveTo>
                    <a:pt x="1748655" y="1388578"/>
                  </a:moveTo>
                  <a:lnTo>
                    <a:pt x="1732795" y="1388578"/>
                  </a:lnTo>
                  <a:lnTo>
                    <a:pt x="1727308" y="1375878"/>
                  </a:lnTo>
                  <a:lnTo>
                    <a:pt x="1725880" y="1375878"/>
                  </a:lnTo>
                  <a:lnTo>
                    <a:pt x="1729412" y="1363178"/>
                  </a:lnTo>
                  <a:lnTo>
                    <a:pt x="1754668" y="1363178"/>
                  </a:lnTo>
                  <a:lnTo>
                    <a:pt x="1752263" y="1375878"/>
                  </a:lnTo>
                  <a:lnTo>
                    <a:pt x="1748655" y="1388578"/>
                  </a:lnTo>
                  <a:close/>
                </a:path>
                <a:path w="2006600" h="1579245">
                  <a:moveTo>
                    <a:pt x="1794356" y="1375878"/>
                  </a:moveTo>
                  <a:lnTo>
                    <a:pt x="1765492" y="1375878"/>
                  </a:lnTo>
                  <a:lnTo>
                    <a:pt x="1769100" y="1363178"/>
                  </a:lnTo>
                  <a:lnTo>
                    <a:pt x="1782329" y="1363178"/>
                  </a:lnTo>
                  <a:lnTo>
                    <a:pt x="1794356" y="1375878"/>
                  </a:lnTo>
                  <a:close/>
                </a:path>
                <a:path w="2006600" h="1579245">
                  <a:moveTo>
                    <a:pt x="1842462" y="1388578"/>
                  </a:moveTo>
                  <a:lnTo>
                    <a:pt x="1824422" y="1375878"/>
                  </a:lnTo>
                  <a:lnTo>
                    <a:pt x="1830285" y="1363178"/>
                  </a:lnTo>
                  <a:lnTo>
                    <a:pt x="1851481" y="1363178"/>
                  </a:lnTo>
                  <a:lnTo>
                    <a:pt x="1842462" y="1388578"/>
                  </a:lnTo>
                  <a:close/>
                </a:path>
                <a:path w="2006600" h="1579245">
                  <a:moveTo>
                    <a:pt x="162357" y="1401278"/>
                  </a:moveTo>
                  <a:lnTo>
                    <a:pt x="141912" y="1401278"/>
                  </a:lnTo>
                  <a:lnTo>
                    <a:pt x="139507" y="1388578"/>
                  </a:lnTo>
                  <a:lnTo>
                    <a:pt x="138304" y="1388578"/>
                  </a:lnTo>
                  <a:lnTo>
                    <a:pt x="147888" y="1375878"/>
                  </a:lnTo>
                  <a:lnTo>
                    <a:pt x="162996" y="1375878"/>
                  </a:lnTo>
                  <a:lnTo>
                    <a:pt x="167168" y="1388578"/>
                  </a:lnTo>
                  <a:lnTo>
                    <a:pt x="162357" y="1401278"/>
                  </a:lnTo>
                  <a:close/>
                </a:path>
                <a:path w="2006600" h="1579245">
                  <a:moveTo>
                    <a:pt x="243480" y="1401278"/>
                  </a:moveTo>
                  <a:lnTo>
                    <a:pt x="192424" y="1401278"/>
                  </a:lnTo>
                  <a:lnTo>
                    <a:pt x="198324" y="1388578"/>
                  </a:lnTo>
                  <a:lnTo>
                    <a:pt x="208058" y="1375878"/>
                  </a:lnTo>
                  <a:lnTo>
                    <a:pt x="217792" y="1388578"/>
                  </a:lnTo>
                  <a:lnTo>
                    <a:pt x="238124" y="1388578"/>
                  </a:lnTo>
                  <a:lnTo>
                    <a:pt x="243480" y="1401278"/>
                  </a:lnTo>
                  <a:close/>
                </a:path>
                <a:path w="2006600" h="1579245">
                  <a:moveTo>
                    <a:pt x="300888" y="1388578"/>
                  </a:moveTo>
                  <a:lnTo>
                    <a:pt x="276177" y="1388578"/>
                  </a:lnTo>
                  <a:lnTo>
                    <a:pt x="277812" y="1375878"/>
                  </a:lnTo>
                  <a:lnTo>
                    <a:pt x="301264" y="1375878"/>
                  </a:lnTo>
                  <a:lnTo>
                    <a:pt x="300888" y="1388578"/>
                  </a:lnTo>
                  <a:close/>
                </a:path>
                <a:path w="2006600" h="1579245">
                  <a:moveTo>
                    <a:pt x="333378" y="1401278"/>
                  </a:moveTo>
                  <a:lnTo>
                    <a:pt x="313760" y="1401278"/>
                  </a:lnTo>
                  <a:lnTo>
                    <a:pt x="311336" y="1388578"/>
                  </a:lnTo>
                  <a:lnTo>
                    <a:pt x="315902" y="1375878"/>
                  </a:lnTo>
                  <a:lnTo>
                    <a:pt x="335520" y="1375878"/>
                  </a:lnTo>
                  <a:lnTo>
                    <a:pt x="337494" y="1388578"/>
                  </a:lnTo>
                  <a:lnTo>
                    <a:pt x="333378" y="1401278"/>
                  </a:lnTo>
                  <a:close/>
                </a:path>
                <a:path w="2006600" h="1579245">
                  <a:moveTo>
                    <a:pt x="495342" y="1388578"/>
                  </a:moveTo>
                  <a:lnTo>
                    <a:pt x="471138" y="1388578"/>
                  </a:lnTo>
                  <a:lnTo>
                    <a:pt x="474446" y="1375878"/>
                  </a:lnTo>
                  <a:lnTo>
                    <a:pt x="491452" y="1375878"/>
                  </a:lnTo>
                  <a:lnTo>
                    <a:pt x="495342" y="1388578"/>
                  </a:lnTo>
                  <a:close/>
                </a:path>
                <a:path w="2006600" h="1579245">
                  <a:moveTo>
                    <a:pt x="541719" y="1401278"/>
                  </a:moveTo>
                  <a:lnTo>
                    <a:pt x="496695" y="1401278"/>
                  </a:lnTo>
                  <a:lnTo>
                    <a:pt x="505057" y="1388578"/>
                  </a:lnTo>
                  <a:lnTo>
                    <a:pt x="523153" y="1388578"/>
                  </a:lnTo>
                  <a:lnTo>
                    <a:pt x="526272" y="1375878"/>
                  </a:lnTo>
                  <a:lnTo>
                    <a:pt x="538374" y="1375878"/>
                  </a:lnTo>
                  <a:lnTo>
                    <a:pt x="549611" y="1388578"/>
                  </a:lnTo>
                  <a:lnTo>
                    <a:pt x="541719" y="1401278"/>
                  </a:lnTo>
                  <a:close/>
                </a:path>
                <a:path w="2006600" h="1579245">
                  <a:moveTo>
                    <a:pt x="603731" y="1401278"/>
                  </a:moveTo>
                  <a:lnTo>
                    <a:pt x="596515" y="1401278"/>
                  </a:lnTo>
                  <a:lnTo>
                    <a:pt x="590783" y="1388578"/>
                  </a:lnTo>
                  <a:lnTo>
                    <a:pt x="589449" y="1388578"/>
                  </a:lnTo>
                  <a:lnTo>
                    <a:pt x="591948" y="1375878"/>
                  </a:lnTo>
                  <a:lnTo>
                    <a:pt x="617862" y="1375878"/>
                  </a:lnTo>
                  <a:lnTo>
                    <a:pt x="615644" y="1388578"/>
                  </a:lnTo>
                  <a:lnTo>
                    <a:pt x="603731" y="1401278"/>
                  </a:lnTo>
                  <a:close/>
                </a:path>
                <a:path w="2006600" h="1579245">
                  <a:moveTo>
                    <a:pt x="642215" y="1401278"/>
                  </a:moveTo>
                  <a:lnTo>
                    <a:pt x="634999" y="1388578"/>
                  </a:lnTo>
                  <a:lnTo>
                    <a:pt x="642178" y="1375878"/>
                  </a:lnTo>
                  <a:lnTo>
                    <a:pt x="661044" y="1375878"/>
                  </a:lnTo>
                  <a:lnTo>
                    <a:pt x="672282" y="1388578"/>
                  </a:lnTo>
                  <a:lnTo>
                    <a:pt x="639810" y="1388578"/>
                  </a:lnTo>
                  <a:lnTo>
                    <a:pt x="642215" y="1401278"/>
                  </a:lnTo>
                  <a:close/>
                </a:path>
                <a:path w="2006600" h="1579245">
                  <a:moveTo>
                    <a:pt x="816713" y="1401278"/>
                  </a:moveTo>
                  <a:lnTo>
                    <a:pt x="794332" y="1401278"/>
                  </a:lnTo>
                  <a:lnTo>
                    <a:pt x="796155" y="1388578"/>
                  </a:lnTo>
                  <a:lnTo>
                    <a:pt x="798560" y="1375878"/>
                  </a:lnTo>
                  <a:lnTo>
                    <a:pt x="820959" y="1375878"/>
                  </a:lnTo>
                  <a:lnTo>
                    <a:pt x="822707" y="1388578"/>
                  </a:lnTo>
                  <a:lnTo>
                    <a:pt x="821410" y="1388578"/>
                  </a:lnTo>
                  <a:lnTo>
                    <a:pt x="816713" y="1401278"/>
                  </a:lnTo>
                  <a:close/>
                </a:path>
                <a:path w="2006600" h="1579245">
                  <a:moveTo>
                    <a:pt x="930457" y="1401278"/>
                  </a:moveTo>
                  <a:lnTo>
                    <a:pt x="905596" y="1401278"/>
                  </a:lnTo>
                  <a:lnTo>
                    <a:pt x="906047" y="1388578"/>
                  </a:lnTo>
                  <a:lnTo>
                    <a:pt x="916420" y="1375878"/>
                  </a:lnTo>
                  <a:lnTo>
                    <a:pt x="927864" y="1375878"/>
                  </a:lnTo>
                  <a:lnTo>
                    <a:pt x="932205" y="1388578"/>
                  </a:lnTo>
                  <a:lnTo>
                    <a:pt x="930457" y="1401278"/>
                  </a:lnTo>
                  <a:close/>
                </a:path>
                <a:path w="2006600" h="1579245">
                  <a:moveTo>
                    <a:pt x="981062" y="1426678"/>
                  </a:moveTo>
                  <a:lnTo>
                    <a:pt x="973433" y="1426678"/>
                  </a:lnTo>
                  <a:lnTo>
                    <a:pt x="959715" y="1413978"/>
                  </a:lnTo>
                  <a:lnTo>
                    <a:pt x="960880" y="1413978"/>
                  </a:lnTo>
                  <a:lnTo>
                    <a:pt x="961820" y="1401278"/>
                  </a:lnTo>
                  <a:lnTo>
                    <a:pt x="969337" y="1401278"/>
                  </a:lnTo>
                  <a:lnTo>
                    <a:pt x="973490" y="1388578"/>
                  </a:lnTo>
                  <a:lnTo>
                    <a:pt x="975350" y="1388578"/>
                  </a:lnTo>
                  <a:lnTo>
                    <a:pt x="984595" y="1375878"/>
                  </a:lnTo>
                  <a:lnTo>
                    <a:pt x="995194" y="1375878"/>
                  </a:lnTo>
                  <a:lnTo>
                    <a:pt x="1000380" y="1388578"/>
                  </a:lnTo>
                  <a:lnTo>
                    <a:pt x="986437" y="1413978"/>
                  </a:lnTo>
                  <a:lnTo>
                    <a:pt x="981062" y="1426678"/>
                  </a:lnTo>
                  <a:close/>
                </a:path>
                <a:path w="2006600" h="1579245">
                  <a:moveTo>
                    <a:pt x="1058333" y="1388578"/>
                  </a:moveTo>
                  <a:lnTo>
                    <a:pt x="1045160" y="1388578"/>
                  </a:lnTo>
                  <a:lnTo>
                    <a:pt x="1037437" y="1375878"/>
                  </a:lnTo>
                  <a:lnTo>
                    <a:pt x="1063143" y="1375878"/>
                  </a:lnTo>
                  <a:lnTo>
                    <a:pt x="1058333" y="1388578"/>
                  </a:lnTo>
                  <a:close/>
                </a:path>
                <a:path w="2006600" h="1579245">
                  <a:moveTo>
                    <a:pt x="1098020" y="1388578"/>
                  </a:moveTo>
                  <a:lnTo>
                    <a:pt x="1073216" y="1388578"/>
                  </a:lnTo>
                  <a:lnTo>
                    <a:pt x="1077143" y="1375878"/>
                  </a:lnTo>
                  <a:lnTo>
                    <a:pt x="1084791" y="1375878"/>
                  </a:lnTo>
                  <a:lnTo>
                    <a:pt x="1098020" y="1388578"/>
                  </a:lnTo>
                  <a:close/>
                </a:path>
                <a:path w="2006600" h="1579245">
                  <a:moveTo>
                    <a:pt x="1159355" y="1401278"/>
                  </a:moveTo>
                  <a:lnTo>
                    <a:pt x="1150937" y="1401278"/>
                  </a:lnTo>
                  <a:lnTo>
                    <a:pt x="1140977" y="1388578"/>
                  </a:lnTo>
                  <a:lnTo>
                    <a:pt x="1139812" y="1375878"/>
                  </a:lnTo>
                  <a:lnTo>
                    <a:pt x="1189798" y="1375878"/>
                  </a:lnTo>
                  <a:lnTo>
                    <a:pt x="1190624" y="1388578"/>
                  </a:lnTo>
                  <a:lnTo>
                    <a:pt x="1172585" y="1388578"/>
                  </a:lnTo>
                  <a:lnTo>
                    <a:pt x="1159355" y="1401278"/>
                  </a:lnTo>
                  <a:close/>
                </a:path>
                <a:path w="2006600" h="1579245">
                  <a:moveTo>
                    <a:pt x="1251960" y="1401278"/>
                  </a:moveTo>
                  <a:lnTo>
                    <a:pt x="1233319" y="1401278"/>
                  </a:lnTo>
                  <a:lnTo>
                    <a:pt x="1232003" y="1388578"/>
                  </a:lnTo>
                  <a:lnTo>
                    <a:pt x="1239933" y="1375878"/>
                  </a:lnTo>
                  <a:lnTo>
                    <a:pt x="1250438" y="1375878"/>
                  </a:lnTo>
                  <a:lnTo>
                    <a:pt x="1257221" y="1388578"/>
                  </a:lnTo>
                  <a:lnTo>
                    <a:pt x="1258368" y="1388578"/>
                  </a:lnTo>
                  <a:lnTo>
                    <a:pt x="1251960" y="1401278"/>
                  </a:lnTo>
                  <a:close/>
                </a:path>
                <a:path w="2006600" h="1579245">
                  <a:moveTo>
                    <a:pt x="1300066" y="1388578"/>
                  </a:moveTo>
                  <a:lnTo>
                    <a:pt x="1272555" y="1388578"/>
                  </a:lnTo>
                  <a:lnTo>
                    <a:pt x="1273307" y="1375878"/>
                  </a:lnTo>
                  <a:lnTo>
                    <a:pt x="1298863" y="1375878"/>
                  </a:lnTo>
                  <a:lnTo>
                    <a:pt x="1300066" y="1388578"/>
                  </a:lnTo>
                  <a:close/>
                </a:path>
                <a:path w="2006600" h="1579245">
                  <a:moveTo>
                    <a:pt x="1358545" y="1401278"/>
                  </a:moveTo>
                  <a:lnTo>
                    <a:pt x="1331335" y="1401278"/>
                  </a:lnTo>
                  <a:lnTo>
                    <a:pt x="1335337" y="1388578"/>
                  </a:lnTo>
                  <a:lnTo>
                    <a:pt x="1340806" y="1375878"/>
                  </a:lnTo>
                  <a:lnTo>
                    <a:pt x="1348754" y="1375878"/>
                  </a:lnTo>
                  <a:lnTo>
                    <a:pt x="1360198" y="1388578"/>
                  </a:lnTo>
                  <a:lnTo>
                    <a:pt x="1360330" y="1388578"/>
                  </a:lnTo>
                  <a:lnTo>
                    <a:pt x="1358545" y="1401278"/>
                  </a:lnTo>
                  <a:close/>
                </a:path>
                <a:path w="2006600" h="1579245">
                  <a:moveTo>
                    <a:pt x="1445587" y="1413978"/>
                  </a:moveTo>
                  <a:lnTo>
                    <a:pt x="1432357" y="1413978"/>
                  </a:lnTo>
                  <a:lnTo>
                    <a:pt x="1432357" y="1401278"/>
                  </a:lnTo>
                  <a:lnTo>
                    <a:pt x="1429952" y="1388578"/>
                  </a:lnTo>
                  <a:lnTo>
                    <a:pt x="1439573" y="1375878"/>
                  </a:lnTo>
                  <a:lnTo>
                    <a:pt x="1446789" y="1375878"/>
                  </a:lnTo>
                  <a:lnTo>
                    <a:pt x="1454005" y="1388578"/>
                  </a:lnTo>
                  <a:lnTo>
                    <a:pt x="1456410" y="1388578"/>
                  </a:lnTo>
                  <a:lnTo>
                    <a:pt x="1458816" y="1401278"/>
                  </a:lnTo>
                  <a:lnTo>
                    <a:pt x="1446789" y="1401278"/>
                  </a:lnTo>
                  <a:lnTo>
                    <a:pt x="1445587" y="1413978"/>
                  </a:lnTo>
                  <a:close/>
                </a:path>
                <a:path w="2006600" h="1579245">
                  <a:moveTo>
                    <a:pt x="1695738" y="1401278"/>
                  </a:moveTo>
                  <a:lnTo>
                    <a:pt x="1685459" y="1401278"/>
                  </a:lnTo>
                  <a:lnTo>
                    <a:pt x="1680254" y="1388578"/>
                  </a:lnTo>
                  <a:lnTo>
                    <a:pt x="1680686" y="1388578"/>
                  </a:lnTo>
                  <a:lnTo>
                    <a:pt x="1687320" y="1375878"/>
                  </a:lnTo>
                  <a:lnTo>
                    <a:pt x="1707765" y="1375878"/>
                  </a:lnTo>
                  <a:lnTo>
                    <a:pt x="1705359" y="1388578"/>
                  </a:lnTo>
                  <a:lnTo>
                    <a:pt x="1695738" y="1401278"/>
                  </a:lnTo>
                  <a:close/>
                </a:path>
                <a:path w="2006600" h="1579245">
                  <a:moveTo>
                    <a:pt x="1789695" y="1388578"/>
                  </a:moveTo>
                  <a:lnTo>
                    <a:pt x="1766695" y="1388578"/>
                  </a:lnTo>
                  <a:lnTo>
                    <a:pt x="1767897" y="1375878"/>
                  </a:lnTo>
                  <a:lnTo>
                    <a:pt x="1792082" y="1375878"/>
                  </a:lnTo>
                  <a:lnTo>
                    <a:pt x="1789695" y="1388578"/>
                  </a:lnTo>
                  <a:close/>
                </a:path>
                <a:path w="2006600" h="1579245">
                  <a:moveTo>
                    <a:pt x="113049" y="1401278"/>
                  </a:moveTo>
                  <a:lnTo>
                    <a:pt x="102225" y="1401278"/>
                  </a:lnTo>
                  <a:lnTo>
                    <a:pt x="104630" y="1388578"/>
                  </a:lnTo>
                  <a:lnTo>
                    <a:pt x="113049" y="1401278"/>
                  </a:lnTo>
                  <a:close/>
                </a:path>
                <a:path w="2006600" h="1579245">
                  <a:moveTo>
                    <a:pt x="185208" y="1413978"/>
                  </a:moveTo>
                  <a:lnTo>
                    <a:pt x="165665" y="1413978"/>
                  </a:lnTo>
                  <a:lnTo>
                    <a:pt x="165251" y="1401278"/>
                  </a:lnTo>
                  <a:lnTo>
                    <a:pt x="173181" y="1388578"/>
                  </a:lnTo>
                  <a:lnTo>
                    <a:pt x="185715" y="1388578"/>
                  </a:lnTo>
                  <a:lnTo>
                    <a:pt x="191371" y="1401278"/>
                  </a:lnTo>
                  <a:lnTo>
                    <a:pt x="190939" y="1401278"/>
                  </a:lnTo>
                  <a:lnTo>
                    <a:pt x="185208" y="1413978"/>
                  </a:lnTo>
                  <a:close/>
                </a:path>
                <a:path w="2006600" h="1579245">
                  <a:moveTo>
                    <a:pt x="303068" y="1401278"/>
                  </a:moveTo>
                  <a:lnTo>
                    <a:pt x="281420" y="1401278"/>
                  </a:lnTo>
                  <a:lnTo>
                    <a:pt x="279672" y="1388578"/>
                  </a:lnTo>
                  <a:lnTo>
                    <a:pt x="301865" y="1388578"/>
                  </a:lnTo>
                  <a:lnTo>
                    <a:pt x="303068" y="1401278"/>
                  </a:lnTo>
                  <a:close/>
                </a:path>
                <a:path w="2006600" h="1579245">
                  <a:moveTo>
                    <a:pt x="398077" y="1413978"/>
                  </a:moveTo>
                  <a:lnTo>
                    <a:pt x="382612" y="1401278"/>
                  </a:lnTo>
                  <a:lnTo>
                    <a:pt x="381691" y="1388578"/>
                  </a:lnTo>
                  <a:lnTo>
                    <a:pt x="406533" y="1388578"/>
                  </a:lnTo>
                  <a:lnTo>
                    <a:pt x="406496" y="1401278"/>
                  </a:lnTo>
                  <a:lnTo>
                    <a:pt x="404654" y="1401278"/>
                  </a:lnTo>
                  <a:lnTo>
                    <a:pt x="398077" y="1413978"/>
                  </a:lnTo>
                  <a:close/>
                </a:path>
                <a:path w="2006600" h="1579245">
                  <a:moveTo>
                    <a:pt x="496695" y="1401278"/>
                  </a:moveTo>
                  <a:lnTo>
                    <a:pt x="469034" y="1401278"/>
                  </a:lnTo>
                  <a:lnTo>
                    <a:pt x="470086" y="1388578"/>
                  </a:lnTo>
                  <a:lnTo>
                    <a:pt x="496300" y="1388578"/>
                  </a:lnTo>
                  <a:lnTo>
                    <a:pt x="496695" y="1401278"/>
                  </a:lnTo>
                  <a:close/>
                </a:path>
                <a:path w="2006600" h="1579245">
                  <a:moveTo>
                    <a:pt x="570056" y="1413978"/>
                  </a:moveTo>
                  <a:lnTo>
                    <a:pt x="547206" y="1413978"/>
                  </a:lnTo>
                  <a:lnTo>
                    <a:pt x="558218" y="1388578"/>
                  </a:lnTo>
                  <a:lnTo>
                    <a:pt x="569455" y="1388578"/>
                  </a:lnTo>
                  <a:lnTo>
                    <a:pt x="575280" y="1401278"/>
                  </a:lnTo>
                  <a:lnTo>
                    <a:pt x="570056" y="1413978"/>
                  </a:lnTo>
                  <a:close/>
                </a:path>
                <a:path w="2006600" h="1579245">
                  <a:moveTo>
                    <a:pt x="674931" y="1413978"/>
                  </a:moveTo>
                  <a:lnTo>
                    <a:pt x="663713" y="1401278"/>
                  </a:lnTo>
                  <a:lnTo>
                    <a:pt x="647026" y="1401278"/>
                  </a:lnTo>
                  <a:lnTo>
                    <a:pt x="639810" y="1388578"/>
                  </a:lnTo>
                  <a:lnTo>
                    <a:pt x="679498" y="1388578"/>
                  </a:lnTo>
                  <a:lnTo>
                    <a:pt x="679498" y="1401278"/>
                  </a:lnTo>
                  <a:lnTo>
                    <a:pt x="674931" y="1413978"/>
                  </a:lnTo>
                  <a:close/>
                </a:path>
                <a:path w="2006600" h="1579245">
                  <a:moveTo>
                    <a:pt x="709564" y="1401278"/>
                  </a:moveTo>
                  <a:lnTo>
                    <a:pt x="687465" y="1401278"/>
                  </a:lnTo>
                  <a:lnTo>
                    <a:pt x="693272" y="1388578"/>
                  </a:lnTo>
                  <a:lnTo>
                    <a:pt x="717945" y="1388578"/>
                  </a:lnTo>
                  <a:lnTo>
                    <a:pt x="709564" y="1401278"/>
                  </a:lnTo>
                  <a:close/>
                </a:path>
                <a:path w="2006600" h="1579245">
                  <a:moveTo>
                    <a:pt x="1046306" y="1413978"/>
                  </a:moveTo>
                  <a:lnTo>
                    <a:pt x="1018645" y="1413978"/>
                  </a:lnTo>
                  <a:lnTo>
                    <a:pt x="1021783" y="1401278"/>
                  </a:lnTo>
                  <a:lnTo>
                    <a:pt x="1026613" y="1388578"/>
                  </a:lnTo>
                  <a:lnTo>
                    <a:pt x="1034374" y="1388578"/>
                  </a:lnTo>
                  <a:lnTo>
                    <a:pt x="1046306" y="1401278"/>
                  </a:lnTo>
                  <a:lnTo>
                    <a:pt x="1046306" y="1413978"/>
                  </a:lnTo>
                  <a:close/>
                </a:path>
                <a:path w="2006600" h="1579245">
                  <a:moveTo>
                    <a:pt x="1084791" y="1413978"/>
                  </a:moveTo>
                  <a:lnTo>
                    <a:pt x="1071562" y="1401278"/>
                  </a:lnTo>
                  <a:lnTo>
                    <a:pt x="1071769" y="1388578"/>
                  </a:lnTo>
                  <a:lnTo>
                    <a:pt x="1098152" y="1388578"/>
                  </a:lnTo>
                  <a:lnTo>
                    <a:pt x="1096367" y="1401278"/>
                  </a:lnTo>
                  <a:lnTo>
                    <a:pt x="1092101" y="1401278"/>
                  </a:lnTo>
                  <a:lnTo>
                    <a:pt x="1084791" y="1413978"/>
                  </a:lnTo>
                  <a:close/>
                </a:path>
                <a:path w="2006600" h="1579245">
                  <a:moveTo>
                    <a:pt x="1186941" y="1401278"/>
                  </a:moveTo>
                  <a:lnTo>
                    <a:pt x="1173787" y="1401278"/>
                  </a:lnTo>
                  <a:lnTo>
                    <a:pt x="1172585" y="1388578"/>
                  </a:lnTo>
                  <a:lnTo>
                    <a:pt x="1190624" y="1388578"/>
                  </a:lnTo>
                  <a:lnTo>
                    <a:pt x="1186941" y="1401278"/>
                  </a:lnTo>
                  <a:close/>
                </a:path>
                <a:path w="2006600" h="1579245">
                  <a:moveTo>
                    <a:pt x="1221198" y="1413978"/>
                  </a:moveTo>
                  <a:lnTo>
                    <a:pt x="1206578" y="1413978"/>
                  </a:lnTo>
                  <a:lnTo>
                    <a:pt x="1199043" y="1401278"/>
                  </a:lnTo>
                  <a:lnTo>
                    <a:pt x="1202689" y="1388578"/>
                  </a:lnTo>
                  <a:lnTo>
                    <a:pt x="1219000" y="1388578"/>
                  </a:lnTo>
                  <a:lnTo>
                    <a:pt x="1226704" y="1401278"/>
                  </a:lnTo>
                  <a:lnTo>
                    <a:pt x="1221198" y="1413978"/>
                  </a:lnTo>
                  <a:close/>
                </a:path>
                <a:path w="2006600" h="1579245">
                  <a:moveTo>
                    <a:pt x="1286837" y="1401278"/>
                  </a:moveTo>
                  <a:lnTo>
                    <a:pt x="1273607" y="1388578"/>
                  </a:lnTo>
                  <a:lnTo>
                    <a:pt x="1289242" y="1388578"/>
                  </a:lnTo>
                  <a:lnTo>
                    <a:pt x="1286837" y="1401278"/>
                  </a:lnTo>
                  <a:close/>
                </a:path>
                <a:path w="2006600" h="1579245">
                  <a:moveTo>
                    <a:pt x="1402892" y="1401278"/>
                  </a:moveTo>
                  <a:lnTo>
                    <a:pt x="1377486" y="1401278"/>
                  </a:lnTo>
                  <a:lnTo>
                    <a:pt x="1380549" y="1388578"/>
                  </a:lnTo>
                  <a:lnTo>
                    <a:pt x="1397593" y="1388578"/>
                  </a:lnTo>
                  <a:lnTo>
                    <a:pt x="1402892" y="1401278"/>
                  </a:lnTo>
                  <a:close/>
                </a:path>
                <a:path w="2006600" h="1579245">
                  <a:moveTo>
                    <a:pt x="1525319" y="1413978"/>
                  </a:moveTo>
                  <a:lnTo>
                    <a:pt x="1477363" y="1413978"/>
                  </a:lnTo>
                  <a:lnTo>
                    <a:pt x="1484072" y="1401278"/>
                  </a:lnTo>
                  <a:lnTo>
                    <a:pt x="1500909" y="1401278"/>
                  </a:lnTo>
                  <a:lnTo>
                    <a:pt x="1508463" y="1388578"/>
                  </a:lnTo>
                  <a:lnTo>
                    <a:pt x="1523571" y="1388578"/>
                  </a:lnTo>
                  <a:lnTo>
                    <a:pt x="1529772" y="1401278"/>
                  </a:lnTo>
                  <a:lnTo>
                    <a:pt x="1525319" y="1413978"/>
                  </a:lnTo>
                  <a:close/>
                </a:path>
                <a:path w="2006600" h="1579245">
                  <a:moveTo>
                    <a:pt x="1563785" y="1413978"/>
                  </a:moveTo>
                  <a:lnTo>
                    <a:pt x="1544505" y="1413978"/>
                  </a:lnTo>
                  <a:lnTo>
                    <a:pt x="1539694" y="1401278"/>
                  </a:lnTo>
                  <a:lnTo>
                    <a:pt x="1542550" y="1388578"/>
                  </a:lnTo>
                  <a:lnTo>
                    <a:pt x="1562507" y="1388578"/>
                  </a:lnTo>
                  <a:lnTo>
                    <a:pt x="1565852" y="1401278"/>
                  </a:lnTo>
                  <a:lnTo>
                    <a:pt x="1563785" y="1413978"/>
                  </a:lnTo>
                  <a:close/>
                </a:path>
                <a:path w="2006600" h="1579245">
                  <a:moveTo>
                    <a:pt x="1610350" y="1413978"/>
                  </a:moveTo>
                  <a:lnTo>
                    <a:pt x="1581486" y="1413978"/>
                  </a:lnTo>
                  <a:lnTo>
                    <a:pt x="1582689" y="1401278"/>
                  </a:lnTo>
                  <a:lnTo>
                    <a:pt x="1586504" y="1401278"/>
                  </a:lnTo>
                  <a:lnTo>
                    <a:pt x="1595166" y="1388578"/>
                  </a:lnTo>
                  <a:lnTo>
                    <a:pt x="1604506" y="1388578"/>
                  </a:lnTo>
                  <a:lnTo>
                    <a:pt x="1610350" y="1413978"/>
                  </a:lnTo>
                  <a:close/>
                </a:path>
                <a:path w="2006600" h="1579245">
                  <a:moveTo>
                    <a:pt x="1666874" y="1426678"/>
                  </a:moveTo>
                  <a:lnTo>
                    <a:pt x="1653777" y="1413978"/>
                  </a:lnTo>
                  <a:lnTo>
                    <a:pt x="1648684" y="1413978"/>
                  </a:lnTo>
                  <a:lnTo>
                    <a:pt x="1651484" y="1401278"/>
                  </a:lnTo>
                  <a:lnTo>
                    <a:pt x="1662064" y="1388578"/>
                  </a:lnTo>
                  <a:lnTo>
                    <a:pt x="1674147" y="1401278"/>
                  </a:lnTo>
                  <a:lnTo>
                    <a:pt x="1677548" y="1401278"/>
                  </a:lnTo>
                  <a:lnTo>
                    <a:pt x="1674410" y="1413978"/>
                  </a:lnTo>
                  <a:lnTo>
                    <a:pt x="1666874" y="1426678"/>
                  </a:lnTo>
                  <a:close/>
                </a:path>
                <a:path w="2006600" h="1579245">
                  <a:moveTo>
                    <a:pt x="1890042" y="1413978"/>
                  </a:moveTo>
                  <a:lnTo>
                    <a:pt x="1872904" y="1413978"/>
                  </a:lnTo>
                  <a:lnTo>
                    <a:pt x="1867717" y="1401278"/>
                  </a:lnTo>
                  <a:lnTo>
                    <a:pt x="1869690" y="1401278"/>
                  </a:lnTo>
                  <a:lnTo>
                    <a:pt x="1878090" y="1388578"/>
                  </a:lnTo>
                  <a:lnTo>
                    <a:pt x="1888519" y="1388578"/>
                  </a:lnTo>
                  <a:lnTo>
                    <a:pt x="1896581" y="1401278"/>
                  </a:lnTo>
                  <a:lnTo>
                    <a:pt x="1890042" y="1413978"/>
                  </a:lnTo>
                  <a:close/>
                </a:path>
                <a:path w="2006600" h="1579245">
                  <a:moveTo>
                    <a:pt x="122708" y="1413978"/>
                  </a:moveTo>
                  <a:lnTo>
                    <a:pt x="102544" y="1413978"/>
                  </a:lnTo>
                  <a:lnTo>
                    <a:pt x="99820" y="1401278"/>
                  </a:lnTo>
                  <a:lnTo>
                    <a:pt x="125075" y="1401278"/>
                  </a:lnTo>
                  <a:lnTo>
                    <a:pt x="122708" y="1413978"/>
                  </a:lnTo>
                  <a:close/>
                </a:path>
                <a:path w="2006600" h="1579245">
                  <a:moveTo>
                    <a:pt x="152717" y="1426678"/>
                  </a:moveTo>
                  <a:lnTo>
                    <a:pt x="131803" y="1426678"/>
                  </a:lnTo>
                  <a:lnTo>
                    <a:pt x="127781" y="1413978"/>
                  </a:lnTo>
                  <a:lnTo>
                    <a:pt x="132329" y="1401278"/>
                  </a:lnTo>
                  <a:lnTo>
                    <a:pt x="151534" y="1401278"/>
                  </a:lnTo>
                  <a:lnTo>
                    <a:pt x="154484" y="1413978"/>
                  </a:lnTo>
                  <a:lnTo>
                    <a:pt x="155292" y="1413978"/>
                  </a:lnTo>
                  <a:lnTo>
                    <a:pt x="152717" y="1426678"/>
                  </a:lnTo>
                  <a:close/>
                </a:path>
                <a:path w="2006600" h="1579245">
                  <a:moveTo>
                    <a:pt x="237955" y="1413978"/>
                  </a:moveTo>
                  <a:lnTo>
                    <a:pt x="215763" y="1413978"/>
                  </a:lnTo>
                  <a:lnTo>
                    <a:pt x="206856" y="1401278"/>
                  </a:lnTo>
                  <a:lnTo>
                    <a:pt x="242183" y="1401278"/>
                  </a:lnTo>
                  <a:lnTo>
                    <a:pt x="237955" y="1413978"/>
                  </a:lnTo>
                  <a:close/>
                </a:path>
                <a:path w="2006600" h="1579245">
                  <a:moveTo>
                    <a:pt x="305567" y="1439378"/>
                  </a:moveTo>
                  <a:lnTo>
                    <a:pt x="257198" y="1439378"/>
                  </a:lnTo>
                  <a:lnTo>
                    <a:pt x="248948" y="1426678"/>
                  </a:lnTo>
                  <a:lnTo>
                    <a:pt x="278376" y="1426678"/>
                  </a:lnTo>
                  <a:lnTo>
                    <a:pt x="288636" y="1413978"/>
                  </a:lnTo>
                  <a:lnTo>
                    <a:pt x="281420" y="1413978"/>
                  </a:lnTo>
                  <a:lnTo>
                    <a:pt x="281871" y="1401278"/>
                  </a:lnTo>
                  <a:lnTo>
                    <a:pt x="305473" y="1401278"/>
                  </a:lnTo>
                  <a:lnTo>
                    <a:pt x="306676" y="1413978"/>
                  </a:lnTo>
                  <a:lnTo>
                    <a:pt x="315094" y="1426678"/>
                  </a:lnTo>
                  <a:lnTo>
                    <a:pt x="305567" y="1439378"/>
                  </a:lnTo>
                  <a:close/>
                </a:path>
                <a:path w="2006600" h="1579245">
                  <a:moveTo>
                    <a:pt x="435510" y="1426678"/>
                  </a:moveTo>
                  <a:lnTo>
                    <a:pt x="428613" y="1426678"/>
                  </a:lnTo>
                  <a:lnTo>
                    <a:pt x="420927" y="1413978"/>
                  </a:lnTo>
                  <a:lnTo>
                    <a:pt x="418015" y="1413978"/>
                  </a:lnTo>
                  <a:lnTo>
                    <a:pt x="419274" y="1401278"/>
                  </a:lnTo>
                  <a:lnTo>
                    <a:pt x="447386" y="1401278"/>
                  </a:lnTo>
                  <a:lnTo>
                    <a:pt x="441730" y="1413978"/>
                  </a:lnTo>
                  <a:lnTo>
                    <a:pt x="435510" y="1426678"/>
                  </a:lnTo>
                  <a:close/>
                </a:path>
                <a:path w="2006600" h="1579245">
                  <a:moveTo>
                    <a:pt x="464223" y="1413978"/>
                  </a:moveTo>
                  <a:lnTo>
                    <a:pt x="453399" y="1413978"/>
                  </a:lnTo>
                  <a:lnTo>
                    <a:pt x="457007" y="1401278"/>
                  </a:lnTo>
                  <a:lnTo>
                    <a:pt x="464223" y="1413978"/>
                  </a:lnTo>
                  <a:close/>
                </a:path>
                <a:path w="2006600" h="1579245">
                  <a:moveTo>
                    <a:pt x="509924" y="1413978"/>
                  </a:moveTo>
                  <a:lnTo>
                    <a:pt x="479820" y="1413978"/>
                  </a:lnTo>
                  <a:lnTo>
                    <a:pt x="478655" y="1401278"/>
                  </a:lnTo>
                  <a:lnTo>
                    <a:pt x="525934" y="1401278"/>
                  </a:lnTo>
                  <a:lnTo>
                    <a:pt x="509924" y="1413978"/>
                  </a:lnTo>
                  <a:close/>
                </a:path>
                <a:path w="2006600" h="1579245">
                  <a:moveTo>
                    <a:pt x="605422" y="1426678"/>
                  </a:moveTo>
                  <a:lnTo>
                    <a:pt x="584488" y="1426678"/>
                  </a:lnTo>
                  <a:lnTo>
                    <a:pt x="584507" y="1413978"/>
                  </a:lnTo>
                  <a:lnTo>
                    <a:pt x="586442" y="1401278"/>
                  </a:lnTo>
                  <a:lnTo>
                    <a:pt x="609105" y="1401278"/>
                  </a:lnTo>
                  <a:lnTo>
                    <a:pt x="610646" y="1413978"/>
                  </a:lnTo>
                  <a:lnTo>
                    <a:pt x="605422" y="1426678"/>
                  </a:lnTo>
                  <a:close/>
                </a:path>
                <a:path w="2006600" h="1579245">
                  <a:moveTo>
                    <a:pt x="644621" y="1439378"/>
                  </a:moveTo>
                  <a:lnTo>
                    <a:pt x="636202" y="1439378"/>
                  </a:lnTo>
                  <a:lnTo>
                    <a:pt x="632594" y="1426678"/>
                  </a:lnTo>
                  <a:lnTo>
                    <a:pt x="626581" y="1426678"/>
                  </a:lnTo>
                  <a:lnTo>
                    <a:pt x="636165" y="1413978"/>
                  </a:lnTo>
                  <a:lnTo>
                    <a:pt x="648229" y="1401278"/>
                  </a:lnTo>
                  <a:lnTo>
                    <a:pt x="653979" y="1413978"/>
                  </a:lnTo>
                  <a:lnTo>
                    <a:pt x="644621" y="1439378"/>
                  </a:lnTo>
                  <a:close/>
                </a:path>
                <a:path w="2006600" h="1579245">
                  <a:moveTo>
                    <a:pt x="705618" y="1413978"/>
                  </a:moveTo>
                  <a:lnTo>
                    <a:pt x="684308" y="1413978"/>
                  </a:lnTo>
                  <a:lnTo>
                    <a:pt x="683688" y="1401278"/>
                  </a:lnTo>
                  <a:lnTo>
                    <a:pt x="711969" y="1401278"/>
                  </a:lnTo>
                  <a:lnTo>
                    <a:pt x="705618" y="1413978"/>
                  </a:lnTo>
                  <a:close/>
                </a:path>
                <a:path w="2006600" h="1579245">
                  <a:moveTo>
                    <a:pt x="756467" y="1426678"/>
                  </a:moveTo>
                  <a:lnTo>
                    <a:pt x="750454" y="1426678"/>
                  </a:lnTo>
                  <a:lnTo>
                    <a:pt x="733617" y="1413978"/>
                  </a:lnTo>
                  <a:lnTo>
                    <a:pt x="736398" y="1413978"/>
                  </a:lnTo>
                  <a:lnTo>
                    <a:pt x="738728" y="1401278"/>
                  </a:lnTo>
                  <a:lnTo>
                    <a:pt x="763683" y="1401278"/>
                  </a:lnTo>
                  <a:lnTo>
                    <a:pt x="761278" y="1413978"/>
                  </a:lnTo>
                  <a:lnTo>
                    <a:pt x="756467" y="1426678"/>
                  </a:lnTo>
                  <a:close/>
                </a:path>
                <a:path w="2006600" h="1579245">
                  <a:moveTo>
                    <a:pt x="799763" y="1426678"/>
                  </a:moveTo>
                  <a:lnTo>
                    <a:pt x="782926" y="1426678"/>
                  </a:lnTo>
                  <a:lnTo>
                    <a:pt x="785331" y="1413978"/>
                  </a:lnTo>
                  <a:lnTo>
                    <a:pt x="784654" y="1413978"/>
                  </a:lnTo>
                  <a:lnTo>
                    <a:pt x="787736" y="1401278"/>
                  </a:lnTo>
                  <a:lnTo>
                    <a:pt x="812278" y="1401278"/>
                  </a:lnTo>
                  <a:lnTo>
                    <a:pt x="812992" y="1413978"/>
                  </a:lnTo>
                  <a:lnTo>
                    <a:pt x="799763" y="1426678"/>
                  </a:lnTo>
                  <a:close/>
                </a:path>
                <a:path w="2006600" h="1579245">
                  <a:moveTo>
                    <a:pt x="867111" y="1426678"/>
                  </a:moveTo>
                  <a:lnTo>
                    <a:pt x="852679" y="1413978"/>
                  </a:lnTo>
                  <a:lnTo>
                    <a:pt x="859501" y="1401278"/>
                  </a:lnTo>
                  <a:lnTo>
                    <a:pt x="872974" y="1401278"/>
                  </a:lnTo>
                  <a:lnTo>
                    <a:pt x="879908" y="1413978"/>
                  </a:lnTo>
                  <a:lnTo>
                    <a:pt x="867111" y="1426678"/>
                  </a:lnTo>
                  <a:close/>
                </a:path>
                <a:path w="2006600" h="1579245">
                  <a:moveTo>
                    <a:pt x="1064196" y="1439378"/>
                  </a:moveTo>
                  <a:lnTo>
                    <a:pt x="1049933" y="1426678"/>
                  </a:lnTo>
                  <a:lnTo>
                    <a:pt x="1054725" y="1413978"/>
                  </a:lnTo>
                  <a:lnTo>
                    <a:pt x="1061941" y="1401278"/>
                  </a:lnTo>
                  <a:lnTo>
                    <a:pt x="1075527" y="1426678"/>
                  </a:lnTo>
                  <a:lnTo>
                    <a:pt x="1064196" y="1439378"/>
                  </a:lnTo>
                  <a:close/>
                </a:path>
                <a:path w="2006600" h="1579245">
                  <a:moveTo>
                    <a:pt x="1124310" y="1426678"/>
                  </a:moveTo>
                  <a:lnTo>
                    <a:pt x="1100426" y="1426678"/>
                  </a:lnTo>
                  <a:lnTo>
                    <a:pt x="1102831" y="1413978"/>
                  </a:lnTo>
                  <a:lnTo>
                    <a:pt x="1102831" y="1401278"/>
                  </a:lnTo>
                  <a:lnTo>
                    <a:pt x="1117545" y="1401278"/>
                  </a:lnTo>
                  <a:lnTo>
                    <a:pt x="1124479" y="1413978"/>
                  </a:lnTo>
                  <a:lnTo>
                    <a:pt x="1126433" y="1413978"/>
                  </a:lnTo>
                  <a:lnTo>
                    <a:pt x="1124310" y="1426678"/>
                  </a:lnTo>
                  <a:close/>
                </a:path>
                <a:path w="2006600" h="1579245">
                  <a:moveTo>
                    <a:pt x="1393873" y="1413978"/>
                  </a:moveTo>
                  <a:lnTo>
                    <a:pt x="1374630" y="1413978"/>
                  </a:lnTo>
                  <a:lnTo>
                    <a:pt x="1376002" y="1401278"/>
                  </a:lnTo>
                  <a:lnTo>
                    <a:pt x="1401878" y="1401278"/>
                  </a:lnTo>
                  <a:lnTo>
                    <a:pt x="1393873" y="1413978"/>
                  </a:lnTo>
                  <a:close/>
                </a:path>
                <a:path w="2006600" h="1579245">
                  <a:moveTo>
                    <a:pt x="1737831" y="1426678"/>
                  </a:moveTo>
                  <a:lnTo>
                    <a:pt x="1712575" y="1426678"/>
                  </a:lnTo>
                  <a:lnTo>
                    <a:pt x="1714980" y="1413978"/>
                  </a:lnTo>
                  <a:lnTo>
                    <a:pt x="1718588" y="1401278"/>
                  </a:lnTo>
                  <a:lnTo>
                    <a:pt x="1733772" y="1401278"/>
                  </a:lnTo>
                  <a:lnTo>
                    <a:pt x="1739034" y="1413978"/>
                  </a:lnTo>
                  <a:lnTo>
                    <a:pt x="1740687" y="1413978"/>
                  </a:lnTo>
                  <a:lnTo>
                    <a:pt x="1737831" y="1426678"/>
                  </a:lnTo>
                  <a:close/>
                </a:path>
                <a:path w="2006600" h="1579245">
                  <a:moveTo>
                    <a:pt x="1839004" y="1413978"/>
                  </a:moveTo>
                  <a:lnTo>
                    <a:pt x="1813016" y="1413978"/>
                  </a:lnTo>
                  <a:lnTo>
                    <a:pt x="1814650" y="1401278"/>
                  </a:lnTo>
                  <a:lnTo>
                    <a:pt x="1838497" y="1401278"/>
                  </a:lnTo>
                  <a:lnTo>
                    <a:pt x="1839004" y="1413978"/>
                  </a:lnTo>
                  <a:close/>
                </a:path>
                <a:path w="2006600" h="1579245">
                  <a:moveTo>
                    <a:pt x="114251" y="1426678"/>
                  </a:moveTo>
                  <a:lnTo>
                    <a:pt x="108445" y="1426678"/>
                  </a:lnTo>
                  <a:lnTo>
                    <a:pt x="105382" y="1413978"/>
                  </a:lnTo>
                  <a:lnTo>
                    <a:pt x="117972" y="1413978"/>
                  </a:lnTo>
                  <a:lnTo>
                    <a:pt x="114251" y="1426678"/>
                  </a:lnTo>
                  <a:close/>
                </a:path>
                <a:path w="2006600" h="1579245">
                  <a:moveTo>
                    <a:pt x="202045" y="1426678"/>
                  </a:moveTo>
                  <a:lnTo>
                    <a:pt x="181600" y="1426678"/>
                  </a:lnTo>
                  <a:lnTo>
                    <a:pt x="185208" y="1413978"/>
                  </a:lnTo>
                  <a:lnTo>
                    <a:pt x="196558" y="1413978"/>
                  </a:lnTo>
                  <a:lnTo>
                    <a:pt x="202045" y="1426678"/>
                  </a:lnTo>
                  <a:close/>
                </a:path>
                <a:path w="2006600" h="1579245">
                  <a:moveTo>
                    <a:pt x="232337" y="1439378"/>
                  </a:moveTo>
                  <a:lnTo>
                    <a:pt x="209261" y="1439378"/>
                  </a:lnTo>
                  <a:lnTo>
                    <a:pt x="208058" y="1426678"/>
                  </a:lnTo>
                  <a:lnTo>
                    <a:pt x="214071" y="1413978"/>
                  </a:lnTo>
                  <a:lnTo>
                    <a:pt x="234517" y="1413978"/>
                  </a:lnTo>
                  <a:lnTo>
                    <a:pt x="233314" y="1426678"/>
                  </a:lnTo>
                  <a:lnTo>
                    <a:pt x="232337" y="1439378"/>
                  </a:lnTo>
                  <a:close/>
                </a:path>
                <a:path w="2006600" h="1579245">
                  <a:moveTo>
                    <a:pt x="278376" y="1426678"/>
                  </a:moveTo>
                  <a:lnTo>
                    <a:pt x="247595" y="1426678"/>
                  </a:lnTo>
                  <a:lnTo>
                    <a:pt x="248046" y="1413978"/>
                  </a:lnTo>
                  <a:lnTo>
                    <a:pt x="272400" y="1413978"/>
                  </a:lnTo>
                  <a:lnTo>
                    <a:pt x="278376" y="1426678"/>
                  </a:lnTo>
                  <a:close/>
                </a:path>
                <a:path w="2006600" h="1579245">
                  <a:moveTo>
                    <a:pt x="343093" y="1426678"/>
                  </a:moveTo>
                  <a:lnTo>
                    <a:pt x="315094" y="1426678"/>
                  </a:lnTo>
                  <a:lnTo>
                    <a:pt x="321652" y="1413978"/>
                  </a:lnTo>
                  <a:lnTo>
                    <a:pt x="345160" y="1413978"/>
                  </a:lnTo>
                  <a:lnTo>
                    <a:pt x="343093" y="1426678"/>
                  </a:lnTo>
                  <a:close/>
                </a:path>
                <a:path w="2006600" h="1579245">
                  <a:moveTo>
                    <a:pt x="460615" y="1439378"/>
                  </a:moveTo>
                  <a:lnTo>
                    <a:pt x="444981" y="1426678"/>
                  </a:lnTo>
                  <a:lnTo>
                    <a:pt x="443778" y="1413978"/>
                  </a:lnTo>
                  <a:lnTo>
                    <a:pt x="470424" y="1413978"/>
                  </a:lnTo>
                  <a:lnTo>
                    <a:pt x="471439" y="1426678"/>
                  </a:lnTo>
                  <a:lnTo>
                    <a:pt x="467944" y="1426678"/>
                  </a:lnTo>
                  <a:lnTo>
                    <a:pt x="460615" y="1439378"/>
                  </a:lnTo>
                  <a:close/>
                </a:path>
                <a:path w="2006600" h="1579245">
                  <a:moveTo>
                    <a:pt x="488464" y="1426678"/>
                  </a:moveTo>
                  <a:lnTo>
                    <a:pt x="482563" y="1413978"/>
                  </a:lnTo>
                  <a:lnTo>
                    <a:pt x="499100" y="1413978"/>
                  </a:lnTo>
                  <a:lnTo>
                    <a:pt x="488464" y="1426678"/>
                  </a:lnTo>
                  <a:close/>
                </a:path>
                <a:path w="2006600" h="1579245">
                  <a:moveTo>
                    <a:pt x="584488" y="1426678"/>
                  </a:moveTo>
                  <a:lnTo>
                    <a:pt x="569756" y="1426678"/>
                  </a:lnTo>
                  <a:lnTo>
                    <a:pt x="574190" y="1413978"/>
                  </a:lnTo>
                  <a:lnTo>
                    <a:pt x="584488" y="1426678"/>
                  </a:lnTo>
                  <a:close/>
                </a:path>
                <a:path w="2006600" h="1579245">
                  <a:moveTo>
                    <a:pt x="726570" y="1439378"/>
                  </a:moveTo>
                  <a:lnTo>
                    <a:pt x="713022" y="1439378"/>
                  </a:lnTo>
                  <a:lnTo>
                    <a:pt x="704659" y="1426678"/>
                  </a:lnTo>
                  <a:lnTo>
                    <a:pt x="715577" y="1413978"/>
                  </a:lnTo>
                  <a:lnTo>
                    <a:pt x="731212" y="1413978"/>
                  </a:lnTo>
                  <a:lnTo>
                    <a:pt x="726570" y="1439378"/>
                  </a:lnTo>
                  <a:close/>
                </a:path>
                <a:path w="2006600" h="1579245">
                  <a:moveTo>
                    <a:pt x="901274" y="1439378"/>
                  </a:moveTo>
                  <a:lnTo>
                    <a:pt x="877935" y="1439378"/>
                  </a:lnTo>
                  <a:lnTo>
                    <a:pt x="880340" y="1426678"/>
                  </a:lnTo>
                  <a:lnTo>
                    <a:pt x="882746" y="1426678"/>
                  </a:lnTo>
                  <a:lnTo>
                    <a:pt x="889962" y="1413978"/>
                  </a:lnTo>
                  <a:lnTo>
                    <a:pt x="903191" y="1413978"/>
                  </a:lnTo>
                  <a:lnTo>
                    <a:pt x="908001" y="1426678"/>
                  </a:lnTo>
                  <a:lnTo>
                    <a:pt x="901274" y="1439378"/>
                  </a:lnTo>
                  <a:close/>
                </a:path>
                <a:path w="2006600" h="1579245">
                  <a:moveTo>
                    <a:pt x="959715" y="1426678"/>
                  </a:moveTo>
                  <a:lnTo>
                    <a:pt x="935211" y="1426678"/>
                  </a:lnTo>
                  <a:lnTo>
                    <a:pt x="937636" y="1413978"/>
                  </a:lnTo>
                  <a:lnTo>
                    <a:pt x="957310" y="1413978"/>
                  </a:lnTo>
                  <a:lnTo>
                    <a:pt x="959715" y="1426678"/>
                  </a:lnTo>
                  <a:close/>
                </a:path>
                <a:path w="2006600" h="1579245">
                  <a:moveTo>
                    <a:pt x="1033378" y="1426678"/>
                  </a:moveTo>
                  <a:lnTo>
                    <a:pt x="1026688" y="1413978"/>
                  </a:lnTo>
                  <a:lnTo>
                    <a:pt x="1039617" y="1413978"/>
                  </a:lnTo>
                  <a:lnTo>
                    <a:pt x="1033378" y="1426678"/>
                  </a:lnTo>
                  <a:close/>
                </a:path>
                <a:path w="2006600" h="1579245">
                  <a:moveTo>
                    <a:pt x="1190624" y="1439378"/>
                  </a:moveTo>
                  <a:lnTo>
                    <a:pt x="1174990" y="1426678"/>
                  </a:lnTo>
                  <a:lnTo>
                    <a:pt x="1184536" y="1413978"/>
                  </a:lnTo>
                  <a:lnTo>
                    <a:pt x="1197239" y="1413978"/>
                  </a:lnTo>
                  <a:lnTo>
                    <a:pt x="1202726" y="1426678"/>
                  </a:lnTo>
                  <a:lnTo>
                    <a:pt x="1190624" y="1439378"/>
                  </a:lnTo>
                  <a:close/>
                </a:path>
                <a:path w="2006600" h="1579245">
                  <a:moveTo>
                    <a:pt x="1296458" y="1439378"/>
                  </a:moveTo>
                  <a:lnTo>
                    <a:pt x="1252035" y="1439378"/>
                  </a:lnTo>
                  <a:lnTo>
                    <a:pt x="1247149" y="1426678"/>
                  </a:lnTo>
                  <a:lnTo>
                    <a:pt x="1251471" y="1413978"/>
                  </a:lnTo>
                  <a:lnTo>
                    <a:pt x="1269135" y="1413978"/>
                  </a:lnTo>
                  <a:lnTo>
                    <a:pt x="1274810" y="1426678"/>
                  </a:lnTo>
                  <a:lnTo>
                    <a:pt x="1292737" y="1426678"/>
                  </a:lnTo>
                  <a:lnTo>
                    <a:pt x="1296458" y="1439378"/>
                  </a:lnTo>
                  <a:close/>
                </a:path>
                <a:path w="2006600" h="1579245">
                  <a:moveTo>
                    <a:pt x="1498503" y="1426678"/>
                  </a:moveTo>
                  <a:lnTo>
                    <a:pt x="1478829" y="1426678"/>
                  </a:lnTo>
                  <a:lnTo>
                    <a:pt x="1475503" y="1413978"/>
                  </a:lnTo>
                  <a:lnTo>
                    <a:pt x="1504517" y="1413978"/>
                  </a:lnTo>
                  <a:lnTo>
                    <a:pt x="1498503" y="1426678"/>
                  </a:lnTo>
                  <a:close/>
                </a:path>
                <a:path w="2006600" h="1579245">
                  <a:moveTo>
                    <a:pt x="1635606" y="1426678"/>
                  </a:moveTo>
                  <a:lnTo>
                    <a:pt x="1595918" y="1426678"/>
                  </a:lnTo>
                  <a:lnTo>
                    <a:pt x="1591108" y="1413978"/>
                  </a:lnTo>
                  <a:lnTo>
                    <a:pt x="1623579" y="1413978"/>
                  </a:lnTo>
                  <a:lnTo>
                    <a:pt x="1635606" y="1426678"/>
                  </a:lnTo>
                  <a:close/>
                </a:path>
                <a:path w="2006600" h="1579245">
                  <a:moveTo>
                    <a:pt x="1658775" y="1439378"/>
                  </a:moveTo>
                  <a:lnTo>
                    <a:pt x="1610350" y="1439378"/>
                  </a:lnTo>
                  <a:lnTo>
                    <a:pt x="1602345" y="1426678"/>
                  </a:lnTo>
                  <a:lnTo>
                    <a:pt x="1635606" y="1426678"/>
                  </a:lnTo>
                  <a:lnTo>
                    <a:pt x="1651597" y="1413978"/>
                  </a:lnTo>
                  <a:lnTo>
                    <a:pt x="1658907" y="1426678"/>
                  </a:lnTo>
                  <a:lnTo>
                    <a:pt x="1658775" y="1439378"/>
                  </a:lnTo>
                  <a:close/>
                </a:path>
                <a:path w="2006600" h="1579245">
                  <a:moveTo>
                    <a:pt x="1826827" y="1426678"/>
                  </a:moveTo>
                  <a:lnTo>
                    <a:pt x="1812395" y="1413978"/>
                  </a:lnTo>
                  <a:lnTo>
                    <a:pt x="1834325" y="1413978"/>
                  </a:lnTo>
                  <a:lnTo>
                    <a:pt x="1826827" y="1426678"/>
                  </a:lnTo>
                  <a:close/>
                </a:path>
                <a:path w="2006600" h="1579245">
                  <a:moveTo>
                    <a:pt x="179195" y="1452078"/>
                  </a:moveTo>
                  <a:lnTo>
                    <a:pt x="152736" y="1452078"/>
                  </a:lnTo>
                  <a:lnTo>
                    <a:pt x="160854" y="1426678"/>
                  </a:lnTo>
                  <a:lnTo>
                    <a:pt x="202120" y="1426678"/>
                  </a:lnTo>
                  <a:lnTo>
                    <a:pt x="197234" y="1439378"/>
                  </a:lnTo>
                  <a:lnTo>
                    <a:pt x="182690" y="1439378"/>
                  </a:lnTo>
                  <a:lnTo>
                    <a:pt x="179195" y="1452078"/>
                  </a:lnTo>
                  <a:close/>
                </a:path>
                <a:path w="2006600" h="1579245">
                  <a:moveTo>
                    <a:pt x="329526" y="1464778"/>
                  </a:moveTo>
                  <a:lnTo>
                    <a:pt x="317499" y="1452078"/>
                  </a:lnTo>
                  <a:lnTo>
                    <a:pt x="319905" y="1426678"/>
                  </a:lnTo>
                  <a:lnTo>
                    <a:pt x="342116" y="1426678"/>
                  </a:lnTo>
                  <a:lnTo>
                    <a:pt x="342755" y="1439378"/>
                  </a:lnTo>
                  <a:lnTo>
                    <a:pt x="342755" y="1452078"/>
                  </a:lnTo>
                  <a:lnTo>
                    <a:pt x="337944" y="1452078"/>
                  </a:lnTo>
                  <a:lnTo>
                    <a:pt x="329526" y="1464778"/>
                  </a:lnTo>
                  <a:close/>
                </a:path>
                <a:path w="2006600" h="1579245">
                  <a:moveTo>
                    <a:pt x="390861" y="1452078"/>
                  </a:moveTo>
                  <a:lnTo>
                    <a:pt x="369063" y="1452078"/>
                  </a:lnTo>
                  <a:lnTo>
                    <a:pt x="368481" y="1439378"/>
                  </a:lnTo>
                  <a:lnTo>
                    <a:pt x="375227" y="1426678"/>
                  </a:lnTo>
                  <a:lnTo>
                    <a:pt x="390711" y="1426678"/>
                  </a:lnTo>
                  <a:lnTo>
                    <a:pt x="392646" y="1439378"/>
                  </a:lnTo>
                  <a:lnTo>
                    <a:pt x="390861" y="1452078"/>
                  </a:lnTo>
                  <a:close/>
                </a:path>
                <a:path w="2006600" h="1579245">
                  <a:moveTo>
                    <a:pt x="532173" y="1464778"/>
                  </a:moveTo>
                  <a:lnTo>
                    <a:pt x="491884" y="1464778"/>
                  </a:lnTo>
                  <a:lnTo>
                    <a:pt x="493124" y="1452078"/>
                  </a:lnTo>
                  <a:lnTo>
                    <a:pt x="495492" y="1439378"/>
                  </a:lnTo>
                  <a:lnTo>
                    <a:pt x="502370" y="1426678"/>
                  </a:lnTo>
                  <a:lnTo>
                    <a:pt x="517140" y="1439378"/>
                  </a:lnTo>
                  <a:lnTo>
                    <a:pt x="535912" y="1439378"/>
                  </a:lnTo>
                  <a:lnTo>
                    <a:pt x="539990" y="1452078"/>
                  </a:lnTo>
                  <a:lnTo>
                    <a:pt x="532173" y="1464778"/>
                  </a:lnTo>
                  <a:close/>
                </a:path>
                <a:path w="2006600" h="1579245">
                  <a:moveTo>
                    <a:pt x="591403" y="1439378"/>
                  </a:moveTo>
                  <a:lnTo>
                    <a:pt x="564043" y="1439378"/>
                  </a:lnTo>
                  <a:lnTo>
                    <a:pt x="567576" y="1426678"/>
                  </a:lnTo>
                  <a:lnTo>
                    <a:pt x="590501" y="1426678"/>
                  </a:lnTo>
                  <a:lnTo>
                    <a:pt x="591403" y="1439378"/>
                  </a:lnTo>
                  <a:close/>
                </a:path>
                <a:path w="2006600" h="1579245">
                  <a:moveTo>
                    <a:pt x="622127" y="1439378"/>
                  </a:moveTo>
                  <a:lnTo>
                    <a:pt x="600141" y="1439378"/>
                  </a:lnTo>
                  <a:lnTo>
                    <a:pt x="612149" y="1426678"/>
                  </a:lnTo>
                  <a:lnTo>
                    <a:pt x="622127" y="1439378"/>
                  </a:lnTo>
                  <a:close/>
                </a:path>
                <a:path w="2006600" h="1579245">
                  <a:moveTo>
                    <a:pt x="812992" y="1439378"/>
                  </a:moveTo>
                  <a:lnTo>
                    <a:pt x="774507" y="1439378"/>
                  </a:lnTo>
                  <a:lnTo>
                    <a:pt x="775710" y="1426678"/>
                  </a:lnTo>
                  <a:lnTo>
                    <a:pt x="805776" y="1426678"/>
                  </a:lnTo>
                  <a:lnTo>
                    <a:pt x="812992" y="1439378"/>
                  </a:lnTo>
                  <a:close/>
                </a:path>
                <a:path w="2006600" h="1579245">
                  <a:moveTo>
                    <a:pt x="841254" y="1452078"/>
                  </a:moveTo>
                  <a:lnTo>
                    <a:pt x="833625" y="1452078"/>
                  </a:lnTo>
                  <a:lnTo>
                    <a:pt x="826221" y="1439378"/>
                  </a:lnTo>
                  <a:lnTo>
                    <a:pt x="834640" y="1426678"/>
                  </a:lnTo>
                  <a:lnTo>
                    <a:pt x="851721" y="1426678"/>
                  </a:lnTo>
                  <a:lnTo>
                    <a:pt x="856287" y="1439378"/>
                  </a:lnTo>
                  <a:lnTo>
                    <a:pt x="848884" y="1439378"/>
                  </a:lnTo>
                  <a:lnTo>
                    <a:pt x="841254" y="1452078"/>
                  </a:lnTo>
                  <a:close/>
                </a:path>
                <a:path w="2006600" h="1579245">
                  <a:moveTo>
                    <a:pt x="953702" y="1439378"/>
                  </a:moveTo>
                  <a:lnTo>
                    <a:pt x="940511" y="1439378"/>
                  </a:lnTo>
                  <a:lnTo>
                    <a:pt x="932054" y="1426678"/>
                  </a:lnTo>
                  <a:lnTo>
                    <a:pt x="960918" y="1426678"/>
                  </a:lnTo>
                  <a:lnTo>
                    <a:pt x="953702" y="1439378"/>
                  </a:lnTo>
                  <a:close/>
                </a:path>
                <a:path w="2006600" h="1579245">
                  <a:moveTo>
                    <a:pt x="1136505" y="1439378"/>
                  </a:moveTo>
                  <a:lnTo>
                    <a:pt x="1113655" y="1439378"/>
                  </a:lnTo>
                  <a:lnTo>
                    <a:pt x="1111250" y="1426678"/>
                  </a:lnTo>
                  <a:lnTo>
                    <a:pt x="1125681" y="1426678"/>
                  </a:lnTo>
                  <a:lnTo>
                    <a:pt x="1136505" y="1439378"/>
                  </a:lnTo>
                  <a:close/>
                </a:path>
                <a:path w="2006600" h="1579245">
                  <a:moveTo>
                    <a:pt x="1179801" y="1439378"/>
                  </a:moveTo>
                  <a:lnTo>
                    <a:pt x="1159374" y="1439378"/>
                  </a:lnTo>
                  <a:lnTo>
                    <a:pt x="1167774" y="1426678"/>
                  </a:lnTo>
                  <a:lnTo>
                    <a:pt x="1179801" y="1439378"/>
                  </a:lnTo>
                  <a:close/>
                </a:path>
                <a:path w="2006600" h="1579245">
                  <a:moveTo>
                    <a:pt x="1319120" y="1452078"/>
                  </a:moveTo>
                  <a:lnTo>
                    <a:pt x="1269999" y="1452078"/>
                  </a:lnTo>
                  <a:lnTo>
                    <a:pt x="1269999" y="1439378"/>
                  </a:lnTo>
                  <a:lnTo>
                    <a:pt x="1296458" y="1439378"/>
                  </a:lnTo>
                  <a:lnTo>
                    <a:pt x="1312882" y="1426678"/>
                  </a:lnTo>
                  <a:lnTo>
                    <a:pt x="1320511" y="1439378"/>
                  </a:lnTo>
                  <a:lnTo>
                    <a:pt x="1319120" y="1452078"/>
                  </a:lnTo>
                  <a:close/>
                </a:path>
                <a:path w="2006600" h="1579245">
                  <a:moveTo>
                    <a:pt x="1381846" y="1464778"/>
                  </a:moveTo>
                  <a:lnTo>
                    <a:pt x="1366212" y="1452078"/>
                  </a:lnTo>
                  <a:lnTo>
                    <a:pt x="1370214" y="1439378"/>
                  </a:lnTo>
                  <a:lnTo>
                    <a:pt x="1375682" y="1426678"/>
                  </a:lnTo>
                  <a:lnTo>
                    <a:pt x="1383631" y="1426678"/>
                  </a:lnTo>
                  <a:lnTo>
                    <a:pt x="1395075" y="1439378"/>
                  </a:lnTo>
                  <a:lnTo>
                    <a:pt x="1395075" y="1452078"/>
                  </a:lnTo>
                  <a:lnTo>
                    <a:pt x="1392670" y="1452078"/>
                  </a:lnTo>
                  <a:lnTo>
                    <a:pt x="1381846" y="1464778"/>
                  </a:lnTo>
                  <a:close/>
                </a:path>
                <a:path w="2006600" h="1579245">
                  <a:moveTo>
                    <a:pt x="1464679" y="1439378"/>
                  </a:moveTo>
                  <a:lnTo>
                    <a:pt x="1444797" y="1439378"/>
                  </a:lnTo>
                  <a:lnTo>
                    <a:pt x="1450397" y="1426678"/>
                  </a:lnTo>
                  <a:lnTo>
                    <a:pt x="1458722" y="1426678"/>
                  </a:lnTo>
                  <a:lnTo>
                    <a:pt x="1464679" y="1439378"/>
                  </a:lnTo>
                  <a:close/>
                </a:path>
                <a:path w="2006600" h="1579245">
                  <a:moveTo>
                    <a:pt x="1778721" y="1464778"/>
                  </a:moveTo>
                  <a:lnTo>
                    <a:pt x="1765793" y="1452078"/>
                  </a:lnTo>
                  <a:lnTo>
                    <a:pt x="1760982" y="1452078"/>
                  </a:lnTo>
                  <a:lnTo>
                    <a:pt x="1763838" y="1439378"/>
                  </a:lnTo>
                  <a:lnTo>
                    <a:pt x="1773911" y="1426678"/>
                  </a:lnTo>
                  <a:lnTo>
                    <a:pt x="1784302" y="1439378"/>
                  </a:lnTo>
                  <a:lnTo>
                    <a:pt x="1787591" y="1439378"/>
                  </a:lnTo>
                  <a:lnTo>
                    <a:pt x="1785242" y="1452078"/>
                  </a:lnTo>
                  <a:lnTo>
                    <a:pt x="1778721" y="1464778"/>
                  </a:lnTo>
                  <a:close/>
                </a:path>
                <a:path w="2006600" h="1579245">
                  <a:moveTo>
                    <a:pt x="134696" y="1464778"/>
                  </a:moveTo>
                  <a:lnTo>
                    <a:pt x="131089" y="1464778"/>
                  </a:lnTo>
                  <a:lnTo>
                    <a:pt x="123873" y="1452078"/>
                  </a:lnTo>
                  <a:lnTo>
                    <a:pt x="121467" y="1439378"/>
                  </a:lnTo>
                  <a:lnTo>
                    <a:pt x="142476" y="1439378"/>
                  </a:lnTo>
                  <a:lnTo>
                    <a:pt x="146422" y="1452078"/>
                  </a:lnTo>
                  <a:lnTo>
                    <a:pt x="143604" y="1452078"/>
                  </a:lnTo>
                  <a:lnTo>
                    <a:pt x="134696" y="1464778"/>
                  </a:lnTo>
                  <a:close/>
                </a:path>
                <a:path w="2006600" h="1579245">
                  <a:moveTo>
                    <a:pt x="233990" y="1452078"/>
                  </a:moveTo>
                  <a:lnTo>
                    <a:pt x="208058" y="1452078"/>
                  </a:lnTo>
                  <a:lnTo>
                    <a:pt x="211365" y="1439378"/>
                  </a:lnTo>
                  <a:lnTo>
                    <a:pt x="232713" y="1439378"/>
                  </a:lnTo>
                  <a:lnTo>
                    <a:pt x="233990" y="1452078"/>
                  </a:lnTo>
                  <a:close/>
                </a:path>
                <a:path w="2006600" h="1579245">
                  <a:moveTo>
                    <a:pt x="289838" y="1452078"/>
                  </a:moveTo>
                  <a:lnTo>
                    <a:pt x="274805" y="1452078"/>
                  </a:lnTo>
                  <a:lnTo>
                    <a:pt x="272513" y="1439378"/>
                  </a:lnTo>
                  <a:lnTo>
                    <a:pt x="295983" y="1439378"/>
                  </a:lnTo>
                  <a:lnTo>
                    <a:pt x="289838" y="1452078"/>
                  </a:lnTo>
                  <a:close/>
                </a:path>
                <a:path w="2006600" h="1579245">
                  <a:moveTo>
                    <a:pt x="406496" y="1477478"/>
                  </a:moveTo>
                  <a:lnTo>
                    <a:pt x="388306" y="1477478"/>
                  </a:lnTo>
                  <a:lnTo>
                    <a:pt x="386032" y="1464778"/>
                  </a:lnTo>
                  <a:lnTo>
                    <a:pt x="387253" y="1452078"/>
                  </a:lnTo>
                  <a:lnTo>
                    <a:pt x="406496" y="1452078"/>
                  </a:lnTo>
                  <a:lnTo>
                    <a:pt x="413712" y="1439378"/>
                  </a:lnTo>
                  <a:lnTo>
                    <a:pt x="428820" y="1439378"/>
                  </a:lnTo>
                  <a:lnTo>
                    <a:pt x="432653" y="1452078"/>
                  </a:lnTo>
                  <a:lnTo>
                    <a:pt x="432428" y="1464778"/>
                  </a:lnTo>
                  <a:lnTo>
                    <a:pt x="415797" y="1464778"/>
                  </a:lnTo>
                  <a:lnTo>
                    <a:pt x="406496" y="1477478"/>
                  </a:lnTo>
                  <a:close/>
                </a:path>
                <a:path w="2006600" h="1579245">
                  <a:moveTo>
                    <a:pt x="473844" y="1477478"/>
                  </a:moveTo>
                  <a:lnTo>
                    <a:pt x="461761" y="1464778"/>
                  </a:lnTo>
                  <a:lnTo>
                    <a:pt x="457458" y="1464778"/>
                  </a:lnTo>
                  <a:lnTo>
                    <a:pt x="460145" y="1452078"/>
                  </a:lnTo>
                  <a:lnTo>
                    <a:pt x="469034" y="1439378"/>
                  </a:lnTo>
                  <a:lnTo>
                    <a:pt x="479594" y="1452078"/>
                  </a:lnTo>
                  <a:lnTo>
                    <a:pt x="483165" y="1452078"/>
                  </a:lnTo>
                  <a:lnTo>
                    <a:pt x="480872" y="1464778"/>
                  </a:lnTo>
                  <a:lnTo>
                    <a:pt x="473844" y="1477478"/>
                  </a:lnTo>
                  <a:close/>
                </a:path>
                <a:path w="2006600" h="1579245">
                  <a:moveTo>
                    <a:pt x="566749" y="1464778"/>
                  </a:moveTo>
                  <a:lnTo>
                    <a:pt x="549461" y="1464778"/>
                  </a:lnTo>
                  <a:lnTo>
                    <a:pt x="542395" y="1452078"/>
                  </a:lnTo>
                  <a:lnTo>
                    <a:pt x="551697" y="1439378"/>
                  </a:lnTo>
                  <a:lnTo>
                    <a:pt x="572462" y="1439378"/>
                  </a:lnTo>
                  <a:lnTo>
                    <a:pt x="566749" y="1464778"/>
                  </a:lnTo>
                  <a:close/>
                </a:path>
                <a:path w="2006600" h="1579245">
                  <a:moveTo>
                    <a:pt x="620436" y="1452078"/>
                  </a:moveTo>
                  <a:lnTo>
                    <a:pt x="601833" y="1452078"/>
                  </a:lnTo>
                  <a:lnTo>
                    <a:pt x="597266" y="1439378"/>
                  </a:lnTo>
                  <a:lnTo>
                    <a:pt x="624326" y="1439378"/>
                  </a:lnTo>
                  <a:lnTo>
                    <a:pt x="620436" y="1452078"/>
                  </a:lnTo>
                  <a:close/>
                </a:path>
                <a:path w="2006600" h="1579245">
                  <a:moveTo>
                    <a:pt x="687766" y="1464778"/>
                  </a:moveTo>
                  <a:lnTo>
                    <a:pt x="663863" y="1464778"/>
                  </a:lnTo>
                  <a:lnTo>
                    <a:pt x="665272" y="1452078"/>
                  </a:lnTo>
                  <a:lnTo>
                    <a:pt x="670628" y="1439378"/>
                  </a:lnTo>
                  <a:lnTo>
                    <a:pt x="689119" y="1439378"/>
                  </a:lnTo>
                  <a:lnTo>
                    <a:pt x="690754" y="1452078"/>
                  </a:lnTo>
                  <a:lnTo>
                    <a:pt x="687766" y="1464778"/>
                  </a:lnTo>
                  <a:close/>
                </a:path>
                <a:path w="2006600" h="1579245">
                  <a:moveTo>
                    <a:pt x="757670" y="1464778"/>
                  </a:moveTo>
                  <a:lnTo>
                    <a:pt x="731362" y="1464778"/>
                  </a:lnTo>
                  <a:lnTo>
                    <a:pt x="729201" y="1452078"/>
                  </a:lnTo>
                  <a:lnTo>
                    <a:pt x="731212" y="1452078"/>
                  </a:lnTo>
                  <a:lnTo>
                    <a:pt x="736492" y="1439378"/>
                  </a:lnTo>
                  <a:lnTo>
                    <a:pt x="747955" y="1439378"/>
                  </a:lnTo>
                  <a:lnTo>
                    <a:pt x="755265" y="1452078"/>
                  </a:lnTo>
                  <a:lnTo>
                    <a:pt x="757670" y="1464778"/>
                  </a:lnTo>
                  <a:close/>
                </a:path>
                <a:path w="2006600" h="1579245">
                  <a:moveTo>
                    <a:pt x="816600" y="1452078"/>
                  </a:moveTo>
                  <a:lnTo>
                    <a:pt x="783527" y="1452078"/>
                  </a:lnTo>
                  <a:lnTo>
                    <a:pt x="776198" y="1439378"/>
                  </a:lnTo>
                  <a:lnTo>
                    <a:pt x="817802" y="1439378"/>
                  </a:lnTo>
                  <a:lnTo>
                    <a:pt x="816600" y="1452078"/>
                  </a:lnTo>
                  <a:close/>
                </a:path>
                <a:path w="2006600" h="1579245">
                  <a:moveTo>
                    <a:pt x="932054" y="1452078"/>
                  </a:moveTo>
                  <a:lnTo>
                    <a:pt x="903191" y="1452078"/>
                  </a:lnTo>
                  <a:lnTo>
                    <a:pt x="910407" y="1439378"/>
                  </a:lnTo>
                  <a:lnTo>
                    <a:pt x="918825" y="1439378"/>
                  </a:lnTo>
                  <a:lnTo>
                    <a:pt x="932054" y="1452078"/>
                  </a:lnTo>
                  <a:close/>
                </a:path>
                <a:path w="2006600" h="1579245">
                  <a:moveTo>
                    <a:pt x="1006619" y="1464778"/>
                  </a:moveTo>
                  <a:lnTo>
                    <a:pt x="987170" y="1464778"/>
                  </a:lnTo>
                  <a:lnTo>
                    <a:pt x="981363" y="1452078"/>
                  </a:lnTo>
                  <a:lnTo>
                    <a:pt x="988579" y="1439378"/>
                  </a:lnTo>
                  <a:lnTo>
                    <a:pt x="1009024" y="1439378"/>
                  </a:lnTo>
                  <a:lnTo>
                    <a:pt x="1009024" y="1452078"/>
                  </a:lnTo>
                  <a:lnTo>
                    <a:pt x="1006619" y="1464778"/>
                  </a:lnTo>
                  <a:close/>
                </a:path>
                <a:path w="2006600" h="1579245">
                  <a:moveTo>
                    <a:pt x="1042680" y="1452078"/>
                  </a:moveTo>
                  <a:lnTo>
                    <a:pt x="1016390" y="1452078"/>
                  </a:lnTo>
                  <a:lnTo>
                    <a:pt x="1017142" y="1439378"/>
                  </a:lnTo>
                  <a:lnTo>
                    <a:pt x="1041496" y="1439378"/>
                  </a:lnTo>
                  <a:lnTo>
                    <a:pt x="1042680" y="1452078"/>
                  </a:lnTo>
                  <a:close/>
                </a:path>
                <a:path w="2006600" h="1579245">
                  <a:moveTo>
                    <a:pt x="1134100" y="1464778"/>
                  </a:moveTo>
                  <a:lnTo>
                    <a:pt x="1119668" y="1464778"/>
                  </a:lnTo>
                  <a:lnTo>
                    <a:pt x="1108844" y="1452078"/>
                  </a:lnTo>
                  <a:lnTo>
                    <a:pt x="1108844" y="1439378"/>
                  </a:lnTo>
                  <a:lnTo>
                    <a:pt x="1135303" y="1439378"/>
                  </a:lnTo>
                  <a:lnTo>
                    <a:pt x="1134100" y="1464778"/>
                  </a:lnTo>
                  <a:close/>
                </a:path>
                <a:path w="2006600" h="1579245">
                  <a:moveTo>
                    <a:pt x="1177020" y="1477478"/>
                  </a:moveTo>
                  <a:lnTo>
                    <a:pt x="1151595" y="1477478"/>
                  </a:lnTo>
                  <a:lnTo>
                    <a:pt x="1151989" y="1464778"/>
                  </a:lnTo>
                  <a:lnTo>
                    <a:pt x="1160558" y="1464778"/>
                  </a:lnTo>
                  <a:lnTo>
                    <a:pt x="1153399" y="1452078"/>
                  </a:lnTo>
                  <a:lnTo>
                    <a:pt x="1153793" y="1439378"/>
                  </a:lnTo>
                  <a:lnTo>
                    <a:pt x="1181210" y="1439378"/>
                  </a:lnTo>
                  <a:lnTo>
                    <a:pt x="1181154" y="1452078"/>
                  </a:lnTo>
                  <a:lnTo>
                    <a:pt x="1178617" y="1452078"/>
                  </a:lnTo>
                  <a:lnTo>
                    <a:pt x="1172585" y="1464778"/>
                  </a:lnTo>
                  <a:lnTo>
                    <a:pt x="1177020" y="1477478"/>
                  </a:lnTo>
                  <a:close/>
                </a:path>
                <a:path w="2006600" h="1579245">
                  <a:moveTo>
                    <a:pt x="1209115" y="1464778"/>
                  </a:moveTo>
                  <a:lnTo>
                    <a:pt x="1194232" y="1464778"/>
                  </a:lnTo>
                  <a:lnTo>
                    <a:pt x="1187017" y="1452078"/>
                  </a:lnTo>
                  <a:lnTo>
                    <a:pt x="1189422" y="1452078"/>
                  </a:lnTo>
                  <a:lnTo>
                    <a:pt x="1199043" y="1439378"/>
                  </a:lnTo>
                  <a:lnTo>
                    <a:pt x="1215880" y="1439378"/>
                  </a:lnTo>
                  <a:lnTo>
                    <a:pt x="1213005" y="1452078"/>
                  </a:lnTo>
                  <a:lnTo>
                    <a:pt x="1209115" y="1464778"/>
                  </a:lnTo>
                  <a:close/>
                </a:path>
                <a:path w="2006600" h="1579245">
                  <a:moveTo>
                    <a:pt x="1236325" y="1464778"/>
                  </a:moveTo>
                  <a:lnTo>
                    <a:pt x="1221893" y="1464778"/>
                  </a:lnTo>
                  <a:lnTo>
                    <a:pt x="1219488" y="1452078"/>
                  </a:lnTo>
                  <a:lnTo>
                    <a:pt x="1215880" y="1452078"/>
                  </a:lnTo>
                  <a:lnTo>
                    <a:pt x="1229899" y="1439378"/>
                  </a:lnTo>
                  <a:lnTo>
                    <a:pt x="1240535" y="1439378"/>
                  </a:lnTo>
                  <a:lnTo>
                    <a:pt x="1243955" y="1452078"/>
                  </a:lnTo>
                  <a:lnTo>
                    <a:pt x="1236325" y="1464778"/>
                  </a:lnTo>
                  <a:close/>
                </a:path>
                <a:path w="2006600" h="1579245">
                  <a:moveTo>
                    <a:pt x="1342159" y="1464778"/>
                  </a:moveTo>
                  <a:lnTo>
                    <a:pt x="1331353" y="1464778"/>
                  </a:lnTo>
                  <a:lnTo>
                    <a:pt x="1324269" y="1452078"/>
                  </a:lnTo>
                  <a:lnTo>
                    <a:pt x="1323724" y="1439378"/>
                  </a:lnTo>
                  <a:lnTo>
                    <a:pt x="1349525" y="1439378"/>
                  </a:lnTo>
                  <a:lnTo>
                    <a:pt x="1349957" y="1452078"/>
                  </a:lnTo>
                  <a:lnTo>
                    <a:pt x="1342159" y="1464778"/>
                  </a:lnTo>
                  <a:close/>
                </a:path>
                <a:path w="2006600" h="1579245">
                  <a:moveTo>
                    <a:pt x="1463626" y="1452078"/>
                  </a:moveTo>
                  <a:lnTo>
                    <a:pt x="1438371" y="1452078"/>
                  </a:lnTo>
                  <a:lnTo>
                    <a:pt x="1439912" y="1439378"/>
                  </a:lnTo>
                  <a:lnTo>
                    <a:pt x="1466802" y="1439378"/>
                  </a:lnTo>
                  <a:lnTo>
                    <a:pt x="1463626" y="1452078"/>
                  </a:lnTo>
                  <a:close/>
                </a:path>
                <a:path w="2006600" h="1579245">
                  <a:moveTo>
                    <a:pt x="1530449" y="1452078"/>
                  </a:moveTo>
                  <a:lnTo>
                    <a:pt x="1503314" y="1452078"/>
                  </a:lnTo>
                  <a:lnTo>
                    <a:pt x="1509477" y="1439378"/>
                  </a:lnTo>
                  <a:lnTo>
                    <a:pt x="1529772" y="1439378"/>
                  </a:lnTo>
                  <a:lnTo>
                    <a:pt x="1530449" y="1452078"/>
                  </a:lnTo>
                  <a:close/>
                </a:path>
                <a:path w="2006600" h="1579245">
                  <a:moveTo>
                    <a:pt x="1562244" y="1464778"/>
                  </a:moveTo>
                  <a:lnTo>
                    <a:pt x="1533775" y="1464778"/>
                  </a:lnTo>
                  <a:lnTo>
                    <a:pt x="1536838" y="1452078"/>
                  </a:lnTo>
                  <a:lnTo>
                    <a:pt x="1542381" y="1452078"/>
                  </a:lnTo>
                  <a:lnTo>
                    <a:pt x="1547812" y="1439378"/>
                  </a:lnTo>
                  <a:lnTo>
                    <a:pt x="1561041" y="1452078"/>
                  </a:lnTo>
                  <a:lnTo>
                    <a:pt x="1562244" y="1464778"/>
                  </a:lnTo>
                  <a:close/>
                </a:path>
                <a:path w="2006600" h="1579245">
                  <a:moveTo>
                    <a:pt x="1642821" y="1452078"/>
                  </a:moveTo>
                  <a:lnTo>
                    <a:pt x="1640416" y="1439378"/>
                  </a:lnTo>
                  <a:lnTo>
                    <a:pt x="1652443" y="1439378"/>
                  </a:lnTo>
                  <a:lnTo>
                    <a:pt x="1642821" y="1452078"/>
                  </a:lnTo>
                  <a:close/>
                </a:path>
                <a:path w="2006600" h="1579245">
                  <a:moveTo>
                    <a:pt x="1732137" y="1452078"/>
                  </a:moveTo>
                  <a:lnTo>
                    <a:pt x="1712688" y="1452078"/>
                  </a:lnTo>
                  <a:lnTo>
                    <a:pt x="1720994" y="1439378"/>
                  </a:lnTo>
                  <a:lnTo>
                    <a:pt x="1732137" y="1452078"/>
                  </a:lnTo>
                  <a:close/>
                </a:path>
                <a:path w="2006600" h="1579245">
                  <a:moveTo>
                    <a:pt x="171979" y="1464778"/>
                  </a:moveTo>
                  <a:lnTo>
                    <a:pt x="145520" y="1464778"/>
                  </a:lnTo>
                  <a:lnTo>
                    <a:pt x="146479" y="1452078"/>
                  </a:lnTo>
                  <a:lnTo>
                    <a:pt x="174384" y="1452078"/>
                  </a:lnTo>
                  <a:lnTo>
                    <a:pt x="171979" y="1464778"/>
                  </a:lnTo>
                  <a:close/>
                </a:path>
                <a:path w="2006600" h="1579245">
                  <a:moveTo>
                    <a:pt x="226098" y="1464778"/>
                  </a:moveTo>
                  <a:lnTo>
                    <a:pt x="188665" y="1464778"/>
                  </a:lnTo>
                  <a:lnTo>
                    <a:pt x="200560" y="1452078"/>
                  </a:lnTo>
                  <a:lnTo>
                    <a:pt x="230909" y="1452078"/>
                  </a:lnTo>
                  <a:lnTo>
                    <a:pt x="226098" y="1464778"/>
                  </a:lnTo>
                  <a:close/>
                </a:path>
                <a:path w="2006600" h="1579245">
                  <a:moveTo>
                    <a:pt x="251354" y="1477478"/>
                  </a:moveTo>
                  <a:lnTo>
                    <a:pt x="242409" y="1477478"/>
                  </a:lnTo>
                  <a:lnTo>
                    <a:pt x="236621" y="1464778"/>
                  </a:lnTo>
                  <a:lnTo>
                    <a:pt x="233088" y="1464778"/>
                  </a:lnTo>
                  <a:lnTo>
                    <a:pt x="230909" y="1452078"/>
                  </a:lnTo>
                  <a:lnTo>
                    <a:pt x="255713" y="1452078"/>
                  </a:lnTo>
                  <a:lnTo>
                    <a:pt x="258551" y="1464778"/>
                  </a:lnTo>
                  <a:lnTo>
                    <a:pt x="251354" y="1477478"/>
                  </a:lnTo>
                  <a:close/>
                </a:path>
                <a:path w="2006600" h="1579245">
                  <a:moveTo>
                    <a:pt x="297054" y="1477478"/>
                  </a:moveTo>
                  <a:lnTo>
                    <a:pt x="279015" y="1464778"/>
                  </a:lnTo>
                  <a:lnTo>
                    <a:pt x="285028" y="1452078"/>
                  </a:lnTo>
                  <a:lnTo>
                    <a:pt x="307878" y="1452078"/>
                  </a:lnTo>
                  <a:lnTo>
                    <a:pt x="305473" y="1464778"/>
                  </a:lnTo>
                  <a:lnTo>
                    <a:pt x="303068" y="1464778"/>
                  </a:lnTo>
                  <a:lnTo>
                    <a:pt x="297054" y="1477478"/>
                  </a:lnTo>
                  <a:close/>
                </a:path>
                <a:path w="2006600" h="1579245">
                  <a:moveTo>
                    <a:pt x="711969" y="1477478"/>
                  </a:moveTo>
                  <a:lnTo>
                    <a:pt x="693929" y="1477478"/>
                  </a:lnTo>
                  <a:lnTo>
                    <a:pt x="691881" y="1464778"/>
                  </a:lnTo>
                  <a:lnTo>
                    <a:pt x="692877" y="1452078"/>
                  </a:lnTo>
                  <a:lnTo>
                    <a:pt x="718133" y="1452078"/>
                  </a:lnTo>
                  <a:lnTo>
                    <a:pt x="717926" y="1464778"/>
                  </a:lnTo>
                  <a:lnTo>
                    <a:pt x="711969" y="1477478"/>
                  </a:lnTo>
                  <a:close/>
                </a:path>
                <a:path w="2006600" h="1579245">
                  <a:moveTo>
                    <a:pt x="818704" y="1477478"/>
                  </a:moveTo>
                  <a:lnTo>
                    <a:pt x="794595" y="1477478"/>
                  </a:lnTo>
                  <a:lnTo>
                    <a:pt x="796155" y="1464778"/>
                  </a:lnTo>
                  <a:lnTo>
                    <a:pt x="791758" y="1452078"/>
                  </a:lnTo>
                  <a:lnTo>
                    <a:pt x="817802" y="1452078"/>
                  </a:lnTo>
                  <a:lnTo>
                    <a:pt x="819719" y="1464778"/>
                  </a:lnTo>
                  <a:lnTo>
                    <a:pt x="818704" y="1477478"/>
                  </a:lnTo>
                  <a:close/>
                </a:path>
                <a:path w="2006600" h="1579245">
                  <a:moveTo>
                    <a:pt x="870325" y="1477478"/>
                  </a:moveTo>
                  <a:lnTo>
                    <a:pt x="846666" y="1477478"/>
                  </a:lnTo>
                  <a:lnTo>
                    <a:pt x="846666" y="1464778"/>
                  </a:lnTo>
                  <a:lnTo>
                    <a:pt x="849071" y="1464778"/>
                  </a:lnTo>
                  <a:lnTo>
                    <a:pt x="856287" y="1452078"/>
                  </a:lnTo>
                  <a:lnTo>
                    <a:pt x="866829" y="1452078"/>
                  </a:lnTo>
                  <a:lnTo>
                    <a:pt x="872072" y="1464778"/>
                  </a:lnTo>
                  <a:lnTo>
                    <a:pt x="870325" y="1477478"/>
                  </a:lnTo>
                  <a:close/>
                </a:path>
                <a:path w="2006600" h="1579245">
                  <a:moveTo>
                    <a:pt x="926492" y="1464778"/>
                  </a:moveTo>
                  <a:lnTo>
                    <a:pt x="905596" y="1464778"/>
                  </a:lnTo>
                  <a:lnTo>
                    <a:pt x="904393" y="1452078"/>
                  </a:lnTo>
                  <a:lnTo>
                    <a:pt x="931472" y="1452078"/>
                  </a:lnTo>
                  <a:lnTo>
                    <a:pt x="926492" y="1464778"/>
                  </a:lnTo>
                  <a:close/>
                </a:path>
                <a:path w="2006600" h="1579245">
                  <a:moveTo>
                    <a:pt x="965729" y="1477478"/>
                  </a:moveTo>
                  <a:lnTo>
                    <a:pt x="953138" y="1477478"/>
                  </a:lnTo>
                  <a:lnTo>
                    <a:pt x="949794" y="1464778"/>
                  </a:lnTo>
                  <a:lnTo>
                    <a:pt x="953214" y="1452078"/>
                  </a:lnTo>
                  <a:lnTo>
                    <a:pt x="972945" y="1452078"/>
                  </a:lnTo>
                  <a:lnTo>
                    <a:pt x="976553" y="1464778"/>
                  </a:lnTo>
                  <a:lnTo>
                    <a:pt x="974147" y="1464778"/>
                  </a:lnTo>
                  <a:lnTo>
                    <a:pt x="965729" y="1477478"/>
                  </a:lnTo>
                  <a:close/>
                </a:path>
                <a:path w="2006600" h="1579245">
                  <a:moveTo>
                    <a:pt x="1036929" y="1464778"/>
                  </a:moveTo>
                  <a:lnTo>
                    <a:pt x="1030672" y="1464778"/>
                  </a:lnTo>
                  <a:lnTo>
                    <a:pt x="1017443" y="1452078"/>
                  </a:lnTo>
                  <a:lnTo>
                    <a:pt x="1041045" y="1452078"/>
                  </a:lnTo>
                  <a:lnTo>
                    <a:pt x="1036929" y="1464778"/>
                  </a:lnTo>
                  <a:close/>
                </a:path>
                <a:path w="2006600" h="1579245">
                  <a:moveTo>
                    <a:pt x="1443707" y="1477478"/>
                  </a:moveTo>
                  <a:lnTo>
                    <a:pt x="1419128" y="1477478"/>
                  </a:lnTo>
                  <a:lnTo>
                    <a:pt x="1421083" y="1464778"/>
                  </a:lnTo>
                  <a:lnTo>
                    <a:pt x="1426645" y="1452078"/>
                  </a:lnTo>
                  <a:lnTo>
                    <a:pt x="1435364" y="1452078"/>
                  </a:lnTo>
                  <a:lnTo>
                    <a:pt x="1446789" y="1464778"/>
                  </a:lnTo>
                  <a:lnTo>
                    <a:pt x="1443707" y="1477478"/>
                  </a:lnTo>
                  <a:close/>
                </a:path>
                <a:path w="2006600" h="1579245">
                  <a:moveTo>
                    <a:pt x="1525037" y="1464778"/>
                  </a:moveTo>
                  <a:lnTo>
                    <a:pt x="1505719" y="1464778"/>
                  </a:lnTo>
                  <a:lnTo>
                    <a:pt x="1505343" y="1452078"/>
                  </a:lnTo>
                  <a:lnTo>
                    <a:pt x="1528870" y="1452078"/>
                  </a:lnTo>
                  <a:lnTo>
                    <a:pt x="1525037" y="1464778"/>
                  </a:lnTo>
                  <a:close/>
                </a:path>
                <a:path w="2006600" h="1579245">
                  <a:moveTo>
                    <a:pt x="1606742" y="1490178"/>
                  </a:moveTo>
                  <a:lnTo>
                    <a:pt x="1595918" y="1490178"/>
                  </a:lnTo>
                  <a:lnTo>
                    <a:pt x="1587499" y="1477478"/>
                  </a:lnTo>
                  <a:lnTo>
                    <a:pt x="1576676" y="1477478"/>
                  </a:lnTo>
                  <a:lnTo>
                    <a:pt x="1570662" y="1464778"/>
                  </a:lnTo>
                  <a:lnTo>
                    <a:pt x="1580284" y="1452078"/>
                  </a:lnTo>
                  <a:lnTo>
                    <a:pt x="1589905" y="1452078"/>
                  </a:lnTo>
                  <a:lnTo>
                    <a:pt x="1599526" y="1464778"/>
                  </a:lnTo>
                  <a:lnTo>
                    <a:pt x="1609147" y="1464778"/>
                  </a:lnTo>
                  <a:lnTo>
                    <a:pt x="1615160" y="1477478"/>
                  </a:lnTo>
                  <a:lnTo>
                    <a:pt x="1606742" y="1490178"/>
                  </a:lnTo>
                  <a:close/>
                </a:path>
                <a:path w="2006600" h="1579245">
                  <a:moveTo>
                    <a:pt x="1683467" y="1477478"/>
                  </a:moveTo>
                  <a:lnTo>
                    <a:pt x="1657253" y="1477478"/>
                  </a:lnTo>
                  <a:lnTo>
                    <a:pt x="1660391" y="1464778"/>
                  </a:lnTo>
                  <a:lnTo>
                    <a:pt x="1666123" y="1452078"/>
                  </a:lnTo>
                  <a:lnTo>
                    <a:pt x="1674335" y="1452078"/>
                  </a:lnTo>
                  <a:lnTo>
                    <a:pt x="1684914" y="1464778"/>
                  </a:lnTo>
                  <a:lnTo>
                    <a:pt x="1683467" y="1477478"/>
                  </a:lnTo>
                  <a:close/>
                </a:path>
                <a:path w="2006600" h="1579245">
                  <a:moveTo>
                    <a:pt x="1719791" y="1477478"/>
                  </a:moveTo>
                  <a:lnTo>
                    <a:pt x="1707802" y="1464778"/>
                  </a:lnTo>
                  <a:lnTo>
                    <a:pt x="1706863" y="1452078"/>
                  </a:lnTo>
                  <a:lnTo>
                    <a:pt x="1734373" y="1452078"/>
                  </a:lnTo>
                  <a:lnTo>
                    <a:pt x="1729619" y="1464778"/>
                  </a:lnTo>
                  <a:lnTo>
                    <a:pt x="1719791" y="1477478"/>
                  </a:lnTo>
                  <a:close/>
                </a:path>
                <a:path w="2006600" h="1579245">
                  <a:moveTo>
                    <a:pt x="1820964" y="1477478"/>
                  </a:moveTo>
                  <a:lnTo>
                    <a:pt x="1811362" y="1464778"/>
                  </a:lnTo>
                  <a:lnTo>
                    <a:pt x="1806382" y="1464778"/>
                  </a:lnTo>
                  <a:lnTo>
                    <a:pt x="1809163" y="1452078"/>
                  </a:lnTo>
                  <a:lnTo>
                    <a:pt x="1832840" y="1452078"/>
                  </a:lnTo>
                  <a:lnTo>
                    <a:pt x="1829890" y="1464778"/>
                  </a:lnTo>
                  <a:lnTo>
                    <a:pt x="1820964" y="1477478"/>
                  </a:lnTo>
                  <a:close/>
                </a:path>
                <a:path w="2006600" h="1579245">
                  <a:moveTo>
                    <a:pt x="236696" y="1490178"/>
                  </a:moveTo>
                  <a:lnTo>
                    <a:pt x="212174" y="1490178"/>
                  </a:lnTo>
                  <a:lnTo>
                    <a:pt x="211666" y="1477478"/>
                  </a:lnTo>
                  <a:lnTo>
                    <a:pt x="150632" y="1477478"/>
                  </a:lnTo>
                  <a:lnTo>
                    <a:pt x="147061" y="1464778"/>
                  </a:lnTo>
                  <a:lnTo>
                    <a:pt x="218882" y="1464778"/>
                  </a:lnTo>
                  <a:lnTo>
                    <a:pt x="238124" y="1477478"/>
                  </a:lnTo>
                  <a:lnTo>
                    <a:pt x="236696" y="1490178"/>
                  </a:lnTo>
                  <a:close/>
                </a:path>
                <a:path w="2006600" h="1579245">
                  <a:moveTo>
                    <a:pt x="342755" y="1490178"/>
                  </a:moveTo>
                  <a:lnTo>
                    <a:pt x="309081" y="1490178"/>
                  </a:lnTo>
                  <a:lnTo>
                    <a:pt x="313365" y="1477478"/>
                  </a:lnTo>
                  <a:lnTo>
                    <a:pt x="318101" y="1464778"/>
                  </a:lnTo>
                  <a:lnTo>
                    <a:pt x="324640" y="1464778"/>
                  </a:lnTo>
                  <a:lnTo>
                    <a:pt x="334337" y="1477478"/>
                  </a:lnTo>
                  <a:lnTo>
                    <a:pt x="359198" y="1477478"/>
                  </a:lnTo>
                  <a:lnTo>
                    <a:pt x="342755" y="1490178"/>
                  </a:lnTo>
                  <a:close/>
                </a:path>
                <a:path w="2006600" h="1579245">
                  <a:moveTo>
                    <a:pt x="359198" y="1477478"/>
                  </a:moveTo>
                  <a:lnTo>
                    <a:pt x="334337" y="1477478"/>
                  </a:lnTo>
                  <a:lnTo>
                    <a:pt x="349689" y="1464778"/>
                  </a:lnTo>
                  <a:lnTo>
                    <a:pt x="359743" y="1464778"/>
                  </a:lnTo>
                  <a:lnTo>
                    <a:pt x="359198" y="1477478"/>
                  </a:lnTo>
                  <a:close/>
                </a:path>
                <a:path w="2006600" h="1579245">
                  <a:moveTo>
                    <a:pt x="503892" y="1477478"/>
                  </a:moveTo>
                  <a:lnTo>
                    <a:pt x="496244" y="1477478"/>
                  </a:lnTo>
                  <a:lnTo>
                    <a:pt x="492429" y="1464778"/>
                  </a:lnTo>
                  <a:lnTo>
                    <a:pt x="515937" y="1464778"/>
                  </a:lnTo>
                  <a:lnTo>
                    <a:pt x="503892" y="1477478"/>
                  </a:lnTo>
                  <a:close/>
                </a:path>
                <a:path w="2006600" h="1579245">
                  <a:moveTo>
                    <a:pt x="549611" y="1502878"/>
                  </a:moveTo>
                  <a:lnTo>
                    <a:pt x="536683" y="1490178"/>
                  </a:lnTo>
                  <a:lnTo>
                    <a:pt x="531872" y="1490178"/>
                  </a:lnTo>
                  <a:lnTo>
                    <a:pt x="534728" y="1477478"/>
                  </a:lnTo>
                  <a:lnTo>
                    <a:pt x="544801" y="1464778"/>
                  </a:lnTo>
                  <a:lnTo>
                    <a:pt x="561638" y="1477478"/>
                  </a:lnTo>
                  <a:lnTo>
                    <a:pt x="549611" y="1502878"/>
                  </a:lnTo>
                  <a:close/>
                </a:path>
                <a:path w="2006600" h="1579245">
                  <a:moveTo>
                    <a:pt x="578475" y="1477478"/>
                  </a:moveTo>
                  <a:lnTo>
                    <a:pt x="571259" y="1477478"/>
                  </a:lnTo>
                  <a:lnTo>
                    <a:pt x="580880" y="1464778"/>
                  </a:lnTo>
                  <a:lnTo>
                    <a:pt x="578475" y="1477478"/>
                  </a:lnTo>
                  <a:close/>
                </a:path>
                <a:path w="2006600" h="1579245">
                  <a:moveTo>
                    <a:pt x="600123" y="1502878"/>
                  </a:moveTo>
                  <a:lnTo>
                    <a:pt x="589299" y="1490178"/>
                  </a:lnTo>
                  <a:lnTo>
                    <a:pt x="566749" y="1490178"/>
                  </a:lnTo>
                  <a:lnTo>
                    <a:pt x="564269" y="1477478"/>
                  </a:lnTo>
                  <a:lnTo>
                    <a:pt x="594109" y="1477478"/>
                  </a:lnTo>
                  <a:lnTo>
                    <a:pt x="601025" y="1464778"/>
                  </a:lnTo>
                  <a:lnTo>
                    <a:pt x="607489" y="1464778"/>
                  </a:lnTo>
                  <a:lnTo>
                    <a:pt x="615757" y="1477478"/>
                  </a:lnTo>
                  <a:lnTo>
                    <a:pt x="608541" y="1490178"/>
                  </a:lnTo>
                  <a:lnTo>
                    <a:pt x="589299" y="1490178"/>
                  </a:lnTo>
                  <a:lnTo>
                    <a:pt x="575994" y="1502878"/>
                  </a:lnTo>
                  <a:lnTo>
                    <a:pt x="600123" y="1502878"/>
                  </a:lnTo>
                  <a:close/>
                </a:path>
                <a:path w="2006600" h="1579245">
                  <a:moveTo>
                    <a:pt x="642215" y="1477478"/>
                  </a:moveTo>
                  <a:lnTo>
                    <a:pt x="625228" y="1477478"/>
                  </a:lnTo>
                  <a:lnTo>
                    <a:pt x="631861" y="1464778"/>
                  </a:lnTo>
                  <a:lnTo>
                    <a:pt x="642215" y="1477478"/>
                  </a:lnTo>
                  <a:close/>
                </a:path>
                <a:path w="2006600" h="1579245">
                  <a:moveTo>
                    <a:pt x="668354" y="1477478"/>
                  </a:moveTo>
                  <a:lnTo>
                    <a:pt x="642215" y="1477478"/>
                  </a:lnTo>
                  <a:lnTo>
                    <a:pt x="646537" y="1464778"/>
                  </a:lnTo>
                  <a:lnTo>
                    <a:pt x="669876" y="1464778"/>
                  </a:lnTo>
                  <a:lnTo>
                    <a:pt x="668354" y="1477478"/>
                  </a:lnTo>
                  <a:close/>
                </a:path>
                <a:path w="2006600" h="1579245">
                  <a:moveTo>
                    <a:pt x="743238" y="1477478"/>
                  </a:moveTo>
                  <a:lnTo>
                    <a:pt x="736454" y="1464778"/>
                  </a:lnTo>
                  <a:lnTo>
                    <a:pt x="744441" y="1464778"/>
                  </a:lnTo>
                  <a:lnTo>
                    <a:pt x="743238" y="1477478"/>
                  </a:lnTo>
                  <a:close/>
                </a:path>
                <a:path w="2006600" h="1579245">
                  <a:moveTo>
                    <a:pt x="772384" y="1490178"/>
                  </a:moveTo>
                  <a:lnTo>
                    <a:pt x="750003" y="1490178"/>
                  </a:lnTo>
                  <a:lnTo>
                    <a:pt x="748669" y="1477478"/>
                  </a:lnTo>
                  <a:lnTo>
                    <a:pt x="749251" y="1464778"/>
                  </a:lnTo>
                  <a:lnTo>
                    <a:pt x="770091" y="1464778"/>
                  </a:lnTo>
                  <a:lnTo>
                    <a:pt x="774958" y="1477478"/>
                  </a:lnTo>
                  <a:lnTo>
                    <a:pt x="772384" y="1490178"/>
                  </a:lnTo>
                  <a:close/>
                </a:path>
                <a:path w="2006600" h="1579245">
                  <a:moveTo>
                    <a:pt x="934460" y="1477478"/>
                  </a:moveTo>
                  <a:lnTo>
                    <a:pt x="916420" y="1477478"/>
                  </a:lnTo>
                  <a:lnTo>
                    <a:pt x="918938" y="1464778"/>
                  </a:lnTo>
                  <a:lnTo>
                    <a:pt x="926041" y="1464778"/>
                  </a:lnTo>
                  <a:lnTo>
                    <a:pt x="934460" y="1477478"/>
                  </a:lnTo>
                  <a:close/>
                </a:path>
                <a:path w="2006600" h="1579245">
                  <a:moveTo>
                    <a:pt x="1046438" y="1490178"/>
                  </a:moveTo>
                  <a:lnTo>
                    <a:pt x="1031367" y="1490178"/>
                  </a:lnTo>
                  <a:lnTo>
                    <a:pt x="1022253" y="1477478"/>
                  </a:lnTo>
                  <a:lnTo>
                    <a:pt x="1030352" y="1477478"/>
                  </a:lnTo>
                  <a:lnTo>
                    <a:pt x="1037437" y="1464778"/>
                  </a:lnTo>
                  <a:lnTo>
                    <a:pt x="1044747" y="1464778"/>
                  </a:lnTo>
                  <a:lnTo>
                    <a:pt x="1053522" y="1477478"/>
                  </a:lnTo>
                  <a:lnTo>
                    <a:pt x="1046438" y="1490178"/>
                  </a:lnTo>
                  <a:close/>
                </a:path>
                <a:path w="2006600" h="1579245">
                  <a:moveTo>
                    <a:pt x="1105781" y="1502878"/>
                  </a:moveTo>
                  <a:lnTo>
                    <a:pt x="1080883" y="1502878"/>
                  </a:lnTo>
                  <a:lnTo>
                    <a:pt x="1083513" y="1490178"/>
                  </a:lnTo>
                  <a:lnTo>
                    <a:pt x="1066413" y="1490178"/>
                  </a:lnTo>
                  <a:lnTo>
                    <a:pt x="1054725" y="1477478"/>
                  </a:lnTo>
                  <a:lnTo>
                    <a:pt x="1061415" y="1464778"/>
                  </a:lnTo>
                  <a:lnTo>
                    <a:pt x="1110047" y="1464778"/>
                  </a:lnTo>
                  <a:lnTo>
                    <a:pt x="1112452" y="1477478"/>
                  </a:lnTo>
                  <a:lnTo>
                    <a:pt x="1101628" y="1490178"/>
                  </a:lnTo>
                  <a:lnTo>
                    <a:pt x="1105781" y="1502878"/>
                  </a:lnTo>
                  <a:close/>
                </a:path>
                <a:path w="2006600" h="1579245">
                  <a:moveTo>
                    <a:pt x="1237904" y="1490178"/>
                  </a:moveTo>
                  <a:lnTo>
                    <a:pt x="1226704" y="1490178"/>
                  </a:lnTo>
                  <a:lnTo>
                    <a:pt x="1221818" y="1477478"/>
                  </a:lnTo>
                  <a:lnTo>
                    <a:pt x="1229109" y="1464778"/>
                  </a:lnTo>
                  <a:lnTo>
                    <a:pt x="1245946" y="1464778"/>
                  </a:lnTo>
                  <a:lnTo>
                    <a:pt x="1249554" y="1477478"/>
                  </a:lnTo>
                  <a:lnTo>
                    <a:pt x="1237904" y="1490178"/>
                  </a:lnTo>
                  <a:close/>
                </a:path>
                <a:path w="2006600" h="1579245">
                  <a:moveTo>
                    <a:pt x="1550819" y="1477478"/>
                  </a:moveTo>
                  <a:lnTo>
                    <a:pt x="1543640" y="1477478"/>
                  </a:lnTo>
                  <a:lnTo>
                    <a:pt x="1535785" y="1464778"/>
                  </a:lnTo>
                  <a:lnTo>
                    <a:pt x="1557095" y="1464778"/>
                  </a:lnTo>
                  <a:lnTo>
                    <a:pt x="1550819" y="1477478"/>
                  </a:lnTo>
                  <a:close/>
                </a:path>
                <a:path w="2006600" h="1579245">
                  <a:moveTo>
                    <a:pt x="183705" y="1490178"/>
                  </a:moveTo>
                  <a:lnTo>
                    <a:pt x="157547" y="1490178"/>
                  </a:lnTo>
                  <a:lnTo>
                    <a:pt x="154653" y="1477478"/>
                  </a:lnTo>
                  <a:lnTo>
                    <a:pt x="199940" y="1477478"/>
                  </a:lnTo>
                  <a:lnTo>
                    <a:pt x="183705" y="1490178"/>
                  </a:lnTo>
                  <a:close/>
                </a:path>
                <a:path w="2006600" h="1579245">
                  <a:moveTo>
                    <a:pt x="273302" y="1502878"/>
                  </a:moveTo>
                  <a:lnTo>
                    <a:pt x="246637" y="1502878"/>
                  </a:lnTo>
                  <a:lnTo>
                    <a:pt x="252556" y="1490178"/>
                  </a:lnTo>
                  <a:lnTo>
                    <a:pt x="258401" y="1477478"/>
                  </a:lnTo>
                  <a:lnTo>
                    <a:pt x="270991" y="1477478"/>
                  </a:lnTo>
                  <a:lnTo>
                    <a:pt x="280217" y="1490178"/>
                  </a:lnTo>
                  <a:lnTo>
                    <a:pt x="277098" y="1490178"/>
                  </a:lnTo>
                  <a:lnTo>
                    <a:pt x="273302" y="1502878"/>
                  </a:lnTo>
                  <a:close/>
                </a:path>
                <a:path w="2006600" h="1579245">
                  <a:moveTo>
                    <a:pt x="309081" y="1490178"/>
                  </a:moveTo>
                  <a:lnTo>
                    <a:pt x="289839" y="1490178"/>
                  </a:lnTo>
                  <a:lnTo>
                    <a:pt x="297054" y="1477478"/>
                  </a:lnTo>
                  <a:lnTo>
                    <a:pt x="300662" y="1477478"/>
                  </a:lnTo>
                  <a:lnTo>
                    <a:pt x="309081" y="1490178"/>
                  </a:lnTo>
                  <a:close/>
                </a:path>
                <a:path w="2006600" h="1579245">
                  <a:moveTo>
                    <a:pt x="394469" y="1502878"/>
                  </a:moveTo>
                  <a:lnTo>
                    <a:pt x="342755" y="1502878"/>
                  </a:lnTo>
                  <a:lnTo>
                    <a:pt x="355571" y="1490178"/>
                  </a:lnTo>
                  <a:lnTo>
                    <a:pt x="372220" y="1477478"/>
                  </a:lnTo>
                  <a:lnTo>
                    <a:pt x="387065" y="1477478"/>
                  </a:lnTo>
                  <a:lnTo>
                    <a:pt x="394469" y="1490178"/>
                  </a:lnTo>
                  <a:lnTo>
                    <a:pt x="394469" y="1502878"/>
                  </a:lnTo>
                  <a:close/>
                </a:path>
                <a:path w="2006600" h="1579245">
                  <a:moveTo>
                    <a:pt x="499814" y="1502878"/>
                  </a:moveTo>
                  <a:lnTo>
                    <a:pt x="478542" y="1502878"/>
                  </a:lnTo>
                  <a:lnTo>
                    <a:pt x="490681" y="1477478"/>
                  </a:lnTo>
                  <a:lnTo>
                    <a:pt x="503910" y="1490178"/>
                  </a:lnTo>
                  <a:lnTo>
                    <a:pt x="499814" y="1502878"/>
                  </a:lnTo>
                  <a:close/>
                </a:path>
                <a:path w="2006600" h="1579245">
                  <a:moveTo>
                    <a:pt x="644621" y="1490178"/>
                  </a:moveTo>
                  <a:lnTo>
                    <a:pt x="618162" y="1490178"/>
                  </a:lnTo>
                  <a:lnTo>
                    <a:pt x="621075" y="1477478"/>
                  </a:lnTo>
                  <a:lnTo>
                    <a:pt x="648229" y="1477478"/>
                  </a:lnTo>
                  <a:lnTo>
                    <a:pt x="644621" y="1490178"/>
                  </a:lnTo>
                  <a:close/>
                </a:path>
                <a:path w="2006600" h="1579245">
                  <a:moveTo>
                    <a:pt x="658545" y="1490178"/>
                  </a:moveTo>
                  <a:lnTo>
                    <a:pt x="648229" y="1477478"/>
                  </a:lnTo>
                  <a:lnTo>
                    <a:pt x="664915" y="1477478"/>
                  </a:lnTo>
                  <a:lnTo>
                    <a:pt x="658545" y="1490178"/>
                  </a:lnTo>
                  <a:close/>
                </a:path>
                <a:path w="2006600" h="1579245">
                  <a:moveTo>
                    <a:pt x="702949" y="1490178"/>
                  </a:moveTo>
                  <a:lnTo>
                    <a:pt x="676641" y="1490178"/>
                  </a:lnTo>
                  <a:lnTo>
                    <a:pt x="681734" y="1477478"/>
                  </a:lnTo>
                  <a:lnTo>
                    <a:pt x="702611" y="1477478"/>
                  </a:lnTo>
                  <a:lnTo>
                    <a:pt x="702949" y="1490178"/>
                  </a:lnTo>
                  <a:close/>
                </a:path>
                <a:path w="2006600" h="1579245">
                  <a:moveTo>
                    <a:pt x="736473" y="1502878"/>
                  </a:moveTo>
                  <a:lnTo>
                    <a:pt x="711218" y="1502878"/>
                  </a:lnTo>
                  <a:lnTo>
                    <a:pt x="713153" y="1490178"/>
                  </a:lnTo>
                  <a:lnTo>
                    <a:pt x="716780" y="1477478"/>
                  </a:lnTo>
                  <a:lnTo>
                    <a:pt x="725198" y="1477478"/>
                  </a:lnTo>
                  <a:lnTo>
                    <a:pt x="738428" y="1490178"/>
                  </a:lnTo>
                  <a:lnTo>
                    <a:pt x="736473" y="1502878"/>
                  </a:lnTo>
                  <a:close/>
                </a:path>
                <a:path w="2006600" h="1579245">
                  <a:moveTo>
                    <a:pt x="833738" y="1502878"/>
                  </a:moveTo>
                  <a:lnTo>
                    <a:pt x="793750" y="1502878"/>
                  </a:lnTo>
                  <a:lnTo>
                    <a:pt x="782926" y="1490178"/>
                  </a:lnTo>
                  <a:lnTo>
                    <a:pt x="787868" y="1477478"/>
                  </a:lnTo>
                  <a:lnTo>
                    <a:pt x="815435" y="1477478"/>
                  </a:lnTo>
                  <a:lnTo>
                    <a:pt x="810587" y="1490178"/>
                  </a:lnTo>
                  <a:lnTo>
                    <a:pt x="836105" y="1490178"/>
                  </a:lnTo>
                  <a:lnTo>
                    <a:pt x="833738" y="1502878"/>
                  </a:lnTo>
                  <a:close/>
                </a:path>
                <a:path w="2006600" h="1579245">
                  <a:moveTo>
                    <a:pt x="836105" y="1490178"/>
                  </a:moveTo>
                  <a:lnTo>
                    <a:pt x="814194" y="1490178"/>
                  </a:lnTo>
                  <a:lnTo>
                    <a:pt x="820208" y="1477478"/>
                  </a:lnTo>
                  <a:lnTo>
                    <a:pt x="823816" y="1477478"/>
                  </a:lnTo>
                  <a:lnTo>
                    <a:pt x="836105" y="1490178"/>
                  </a:lnTo>
                  <a:close/>
                </a:path>
                <a:path w="2006600" h="1579245">
                  <a:moveTo>
                    <a:pt x="911854" y="1502878"/>
                  </a:moveTo>
                  <a:lnTo>
                    <a:pt x="886955" y="1502878"/>
                  </a:lnTo>
                  <a:lnTo>
                    <a:pt x="886504" y="1490178"/>
                  </a:lnTo>
                  <a:lnTo>
                    <a:pt x="895975" y="1477478"/>
                  </a:lnTo>
                  <a:lnTo>
                    <a:pt x="938068" y="1477478"/>
                  </a:lnTo>
                  <a:lnTo>
                    <a:pt x="938068" y="1490178"/>
                  </a:lnTo>
                  <a:lnTo>
                    <a:pt x="912060" y="1490178"/>
                  </a:lnTo>
                  <a:lnTo>
                    <a:pt x="911854" y="1502878"/>
                  </a:lnTo>
                  <a:close/>
                </a:path>
                <a:path w="2006600" h="1579245">
                  <a:moveTo>
                    <a:pt x="1019848" y="1502878"/>
                  </a:moveTo>
                  <a:lnTo>
                    <a:pt x="999347" y="1502878"/>
                  </a:lnTo>
                  <a:lnTo>
                    <a:pt x="992638" y="1490178"/>
                  </a:lnTo>
                  <a:lnTo>
                    <a:pt x="997430" y="1477478"/>
                  </a:lnTo>
                  <a:lnTo>
                    <a:pt x="1018645" y="1477478"/>
                  </a:lnTo>
                  <a:lnTo>
                    <a:pt x="1018645" y="1490178"/>
                  </a:lnTo>
                  <a:lnTo>
                    <a:pt x="1019848" y="1502878"/>
                  </a:lnTo>
                  <a:close/>
                </a:path>
                <a:path w="2006600" h="1579245">
                  <a:moveTo>
                    <a:pt x="1167849" y="1490178"/>
                  </a:moveTo>
                  <a:lnTo>
                    <a:pt x="1153342" y="1477478"/>
                  </a:lnTo>
                  <a:lnTo>
                    <a:pt x="1175591" y="1477478"/>
                  </a:lnTo>
                  <a:lnTo>
                    <a:pt x="1167849" y="1490178"/>
                  </a:lnTo>
                  <a:close/>
                </a:path>
                <a:path w="2006600" h="1579245">
                  <a:moveTo>
                    <a:pt x="1207556" y="1502878"/>
                  </a:moveTo>
                  <a:lnTo>
                    <a:pt x="1201448" y="1502878"/>
                  </a:lnTo>
                  <a:lnTo>
                    <a:pt x="1187937" y="1490178"/>
                  </a:lnTo>
                  <a:lnTo>
                    <a:pt x="1188069" y="1477478"/>
                  </a:lnTo>
                  <a:lnTo>
                    <a:pt x="1213475" y="1477478"/>
                  </a:lnTo>
                  <a:lnTo>
                    <a:pt x="1213456" y="1490178"/>
                  </a:lnTo>
                  <a:lnTo>
                    <a:pt x="1211521" y="1490178"/>
                  </a:lnTo>
                  <a:lnTo>
                    <a:pt x="1207556" y="1502878"/>
                  </a:lnTo>
                  <a:close/>
                </a:path>
                <a:path w="2006600" h="1579245">
                  <a:moveTo>
                    <a:pt x="1345316" y="1502878"/>
                  </a:moveTo>
                  <a:lnTo>
                    <a:pt x="1299765" y="1502878"/>
                  </a:lnTo>
                  <a:lnTo>
                    <a:pt x="1302471" y="1490178"/>
                  </a:lnTo>
                  <a:lnTo>
                    <a:pt x="1324119" y="1490178"/>
                  </a:lnTo>
                  <a:lnTo>
                    <a:pt x="1329813" y="1477478"/>
                  </a:lnTo>
                  <a:lnTo>
                    <a:pt x="1352982" y="1477478"/>
                  </a:lnTo>
                  <a:lnTo>
                    <a:pt x="1350220" y="1490178"/>
                  </a:lnTo>
                  <a:lnTo>
                    <a:pt x="1345316" y="1502878"/>
                  </a:lnTo>
                  <a:close/>
                </a:path>
                <a:path w="2006600" h="1579245">
                  <a:moveTo>
                    <a:pt x="1410108" y="1502878"/>
                  </a:moveTo>
                  <a:lnTo>
                    <a:pt x="1402441" y="1502878"/>
                  </a:lnTo>
                  <a:lnTo>
                    <a:pt x="1397480" y="1490178"/>
                  </a:lnTo>
                  <a:lnTo>
                    <a:pt x="1394944" y="1490178"/>
                  </a:lnTo>
                  <a:lnTo>
                    <a:pt x="1397931" y="1477478"/>
                  </a:lnTo>
                  <a:lnTo>
                    <a:pt x="1422736" y="1477478"/>
                  </a:lnTo>
                  <a:lnTo>
                    <a:pt x="1417775" y="1490178"/>
                  </a:lnTo>
                  <a:lnTo>
                    <a:pt x="1410108" y="1502878"/>
                  </a:lnTo>
                  <a:close/>
                </a:path>
                <a:path w="2006600" h="1579245">
                  <a:moveTo>
                    <a:pt x="175587" y="1502878"/>
                  </a:moveTo>
                  <a:lnTo>
                    <a:pt x="151534" y="1502878"/>
                  </a:lnTo>
                  <a:lnTo>
                    <a:pt x="152736" y="1490178"/>
                  </a:lnTo>
                  <a:lnTo>
                    <a:pt x="172430" y="1490178"/>
                  </a:lnTo>
                  <a:lnTo>
                    <a:pt x="175587" y="1502878"/>
                  </a:lnTo>
                  <a:close/>
                </a:path>
                <a:path w="2006600" h="1579245">
                  <a:moveTo>
                    <a:pt x="229086" y="1515578"/>
                  </a:moveTo>
                  <a:lnTo>
                    <a:pt x="211159" y="1515578"/>
                  </a:lnTo>
                  <a:lnTo>
                    <a:pt x="211666" y="1502878"/>
                  </a:lnTo>
                  <a:lnTo>
                    <a:pt x="213188" y="1490178"/>
                  </a:lnTo>
                  <a:lnTo>
                    <a:pt x="233389" y="1490178"/>
                  </a:lnTo>
                  <a:lnTo>
                    <a:pt x="233314" y="1502878"/>
                  </a:lnTo>
                  <a:lnTo>
                    <a:pt x="229086" y="1515578"/>
                  </a:lnTo>
                  <a:close/>
                </a:path>
                <a:path w="2006600" h="1579245">
                  <a:moveTo>
                    <a:pt x="311486" y="1502878"/>
                  </a:moveTo>
                  <a:lnTo>
                    <a:pt x="286231" y="1502878"/>
                  </a:lnTo>
                  <a:lnTo>
                    <a:pt x="285028" y="1490178"/>
                  </a:lnTo>
                  <a:lnTo>
                    <a:pt x="316973" y="1490178"/>
                  </a:lnTo>
                  <a:lnTo>
                    <a:pt x="311486" y="1502878"/>
                  </a:lnTo>
                  <a:close/>
                </a:path>
                <a:path w="2006600" h="1579245">
                  <a:moveTo>
                    <a:pt x="366357" y="1515578"/>
                  </a:moveTo>
                  <a:lnTo>
                    <a:pt x="323062" y="1515578"/>
                  </a:lnTo>
                  <a:lnTo>
                    <a:pt x="325918" y="1502878"/>
                  </a:lnTo>
                  <a:lnTo>
                    <a:pt x="327121" y="1490178"/>
                  </a:lnTo>
                  <a:lnTo>
                    <a:pt x="333153" y="1490178"/>
                  </a:lnTo>
                  <a:lnTo>
                    <a:pt x="342755" y="1502878"/>
                  </a:lnTo>
                  <a:lnTo>
                    <a:pt x="370585" y="1502878"/>
                  </a:lnTo>
                  <a:lnTo>
                    <a:pt x="366357" y="1515578"/>
                  </a:lnTo>
                  <a:close/>
                </a:path>
                <a:path w="2006600" h="1579245">
                  <a:moveTo>
                    <a:pt x="434984" y="1515578"/>
                  </a:moveTo>
                  <a:lnTo>
                    <a:pt x="407698" y="1515578"/>
                  </a:lnTo>
                  <a:lnTo>
                    <a:pt x="412227" y="1502878"/>
                  </a:lnTo>
                  <a:lnTo>
                    <a:pt x="415967" y="1490178"/>
                  </a:lnTo>
                  <a:lnTo>
                    <a:pt x="423089" y="1490178"/>
                  </a:lnTo>
                  <a:lnTo>
                    <a:pt x="437765" y="1502878"/>
                  </a:lnTo>
                  <a:lnTo>
                    <a:pt x="434984" y="1515578"/>
                  </a:lnTo>
                  <a:close/>
                </a:path>
                <a:path w="2006600" h="1579245">
                  <a:moveTo>
                    <a:pt x="469034" y="1502878"/>
                  </a:moveTo>
                  <a:lnTo>
                    <a:pt x="441467" y="1502878"/>
                  </a:lnTo>
                  <a:lnTo>
                    <a:pt x="443778" y="1490178"/>
                  </a:lnTo>
                  <a:lnTo>
                    <a:pt x="469034" y="1490178"/>
                  </a:lnTo>
                  <a:lnTo>
                    <a:pt x="469034" y="1502878"/>
                  </a:lnTo>
                  <a:close/>
                </a:path>
                <a:path w="2006600" h="1579245">
                  <a:moveTo>
                    <a:pt x="636202" y="1502878"/>
                  </a:moveTo>
                  <a:lnTo>
                    <a:pt x="628986" y="1502878"/>
                  </a:lnTo>
                  <a:lnTo>
                    <a:pt x="622973" y="1490178"/>
                  </a:lnTo>
                  <a:lnTo>
                    <a:pt x="642215" y="1490178"/>
                  </a:lnTo>
                  <a:lnTo>
                    <a:pt x="636202" y="1502878"/>
                  </a:lnTo>
                  <a:close/>
                </a:path>
                <a:path w="2006600" h="1579245">
                  <a:moveTo>
                    <a:pt x="705054" y="1528278"/>
                  </a:moveTo>
                  <a:lnTo>
                    <a:pt x="690772" y="1528278"/>
                  </a:lnTo>
                  <a:lnTo>
                    <a:pt x="685511" y="1515578"/>
                  </a:lnTo>
                  <a:lnTo>
                    <a:pt x="692727" y="1502878"/>
                  </a:lnTo>
                  <a:lnTo>
                    <a:pt x="679892" y="1490178"/>
                  </a:lnTo>
                  <a:lnTo>
                    <a:pt x="701484" y="1490178"/>
                  </a:lnTo>
                  <a:lnTo>
                    <a:pt x="697537" y="1502878"/>
                  </a:lnTo>
                  <a:lnTo>
                    <a:pt x="712571" y="1515578"/>
                  </a:lnTo>
                  <a:lnTo>
                    <a:pt x="705054" y="1528278"/>
                  </a:lnTo>
                  <a:close/>
                </a:path>
                <a:path w="2006600" h="1579245">
                  <a:moveTo>
                    <a:pt x="769020" y="1502878"/>
                  </a:moveTo>
                  <a:lnTo>
                    <a:pt x="746188" y="1502878"/>
                  </a:lnTo>
                  <a:lnTo>
                    <a:pt x="755265" y="1490178"/>
                  </a:lnTo>
                  <a:lnTo>
                    <a:pt x="762481" y="1490178"/>
                  </a:lnTo>
                  <a:lnTo>
                    <a:pt x="769020" y="1502878"/>
                  </a:lnTo>
                  <a:close/>
                </a:path>
                <a:path w="2006600" h="1579245">
                  <a:moveTo>
                    <a:pt x="932712" y="1528278"/>
                  </a:moveTo>
                  <a:lnTo>
                    <a:pt x="922433" y="1528278"/>
                  </a:lnTo>
                  <a:lnTo>
                    <a:pt x="916251" y="1515578"/>
                  </a:lnTo>
                  <a:lnTo>
                    <a:pt x="919878" y="1502878"/>
                  </a:lnTo>
                  <a:lnTo>
                    <a:pt x="923279" y="1502878"/>
                  </a:lnTo>
                  <a:lnTo>
                    <a:pt x="916420" y="1490178"/>
                  </a:lnTo>
                  <a:lnTo>
                    <a:pt x="930852" y="1490178"/>
                  </a:lnTo>
                  <a:lnTo>
                    <a:pt x="942897" y="1502878"/>
                  </a:lnTo>
                  <a:lnTo>
                    <a:pt x="941525" y="1515578"/>
                  </a:lnTo>
                  <a:lnTo>
                    <a:pt x="932712" y="1528278"/>
                  </a:lnTo>
                  <a:close/>
                </a:path>
                <a:path w="2006600" h="1579245">
                  <a:moveTo>
                    <a:pt x="966365" y="1527531"/>
                  </a:moveTo>
                  <a:lnTo>
                    <a:pt x="957310" y="1515578"/>
                  </a:lnTo>
                  <a:lnTo>
                    <a:pt x="958851" y="1502878"/>
                  </a:lnTo>
                  <a:lnTo>
                    <a:pt x="963737" y="1502878"/>
                  </a:lnTo>
                  <a:lnTo>
                    <a:pt x="969337" y="1490178"/>
                  </a:lnTo>
                  <a:lnTo>
                    <a:pt x="980442" y="1490178"/>
                  </a:lnTo>
                  <a:lnTo>
                    <a:pt x="985121" y="1502878"/>
                  </a:lnTo>
                  <a:lnTo>
                    <a:pt x="983712" y="1515578"/>
                  </a:lnTo>
                  <a:lnTo>
                    <a:pt x="976552" y="1515578"/>
                  </a:lnTo>
                  <a:lnTo>
                    <a:pt x="966365" y="1527531"/>
                  </a:lnTo>
                  <a:close/>
                </a:path>
                <a:path w="2006600" h="1579245">
                  <a:moveTo>
                    <a:pt x="1164974" y="1502878"/>
                  </a:moveTo>
                  <a:lnTo>
                    <a:pt x="1140977" y="1502878"/>
                  </a:lnTo>
                  <a:lnTo>
                    <a:pt x="1150937" y="1490178"/>
                  </a:lnTo>
                  <a:lnTo>
                    <a:pt x="1163114" y="1490178"/>
                  </a:lnTo>
                  <a:lnTo>
                    <a:pt x="1164974" y="1502878"/>
                  </a:lnTo>
                  <a:close/>
                </a:path>
                <a:path w="2006600" h="1579245">
                  <a:moveTo>
                    <a:pt x="1274810" y="1502878"/>
                  </a:moveTo>
                  <a:lnTo>
                    <a:pt x="1246848" y="1502878"/>
                  </a:lnTo>
                  <a:lnTo>
                    <a:pt x="1251621" y="1490178"/>
                  </a:lnTo>
                  <a:lnTo>
                    <a:pt x="1271202" y="1490178"/>
                  </a:lnTo>
                  <a:lnTo>
                    <a:pt x="1274810" y="1502878"/>
                  </a:lnTo>
                  <a:close/>
                </a:path>
                <a:path w="2006600" h="1579245">
                  <a:moveTo>
                    <a:pt x="1490742" y="1502878"/>
                  </a:moveTo>
                  <a:lnTo>
                    <a:pt x="1464679" y="1502878"/>
                  </a:lnTo>
                  <a:lnTo>
                    <a:pt x="1466332" y="1490178"/>
                  </a:lnTo>
                  <a:lnTo>
                    <a:pt x="1490085" y="1490178"/>
                  </a:lnTo>
                  <a:lnTo>
                    <a:pt x="1490742" y="1502878"/>
                  </a:lnTo>
                  <a:close/>
                </a:path>
                <a:path w="2006600" h="1579245">
                  <a:moveTo>
                    <a:pt x="1525206" y="1515578"/>
                  </a:moveTo>
                  <a:lnTo>
                    <a:pt x="1501360" y="1515578"/>
                  </a:lnTo>
                  <a:lnTo>
                    <a:pt x="1499311" y="1502878"/>
                  </a:lnTo>
                  <a:lnTo>
                    <a:pt x="1505719" y="1490178"/>
                  </a:lnTo>
                  <a:lnTo>
                    <a:pt x="1520283" y="1490178"/>
                  </a:lnTo>
                  <a:lnTo>
                    <a:pt x="1526014" y="1502878"/>
                  </a:lnTo>
                  <a:lnTo>
                    <a:pt x="1525206" y="1515578"/>
                  </a:lnTo>
                  <a:close/>
                </a:path>
                <a:path w="2006600" h="1579245">
                  <a:moveTo>
                    <a:pt x="1559688" y="1515578"/>
                  </a:moveTo>
                  <a:lnTo>
                    <a:pt x="1542851" y="1515578"/>
                  </a:lnTo>
                  <a:lnTo>
                    <a:pt x="1539394" y="1502878"/>
                  </a:lnTo>
                  <a:lnTo>
                    <a:pt x="1540991" y="1490178"/>
                  </a:lnTo>
                  <a:lnTo>
                    <a:pt x="1556813" y="1490178"/>
                  </a:lnTo>
                  <a:lnTo>
                    <a:pt x="1565852" y="1502878"/>
                  </a:lnTo>
                  <a:lnTo>
                    <a:pt x="1559688" y="1515578"/>
                  </a:lnTo>
                  <a:close/>
                </a:path>
                <a:path w="2006600" h="1579245">
                  <a:moveTo>
                    <a:pt x="1639852" y="1502878"/>
                  </a:moveTo>
                  <a:lnTo>
                    <a:pt x="1614653" y="1502878"/>
                  </a:lnTo>
                  <a:lnTo>
                    <a:pt x="1618768" y="1490178"/>
                  </a:lnTo>
                  <a:lnTo>
                    <a:pt x="1640416" y="1490178"/>
                  </a:lnTo>
                  <a:lnTo>
                    <a:pt x="1639852" y="1502878"/>
                  </a:lnTo>
                  <a:close/>
                </a:path>
                <a:path w="2006600" h="1579245">
                  <a:moveTo>
                    <a:pt x="1703443" y="1540978"/>
                  </a:moveTo>
                  <a:lnTo>
                    <a:pt x="1680104" y="1540978"/>
                  </a:lnTo>
                  <a:lnTo>
                    <a:pt x="1678901" y="1528278"/>
                  </a:lnTo>
                  <a:lnTo>
                    <a:pt x="1686117" y="1515578"/>
                  </a:lnTo>
                  <a:lnTo>
                    <a:pt x="1678093" y="1515578"/>
                  </a:lnTo>
                  <a:lnTo>
                    <a:pt x="1675143" y="1502878"/>
                  </a:lnTo>
                  <a:lnTo>
                    <a:pt x="1676477" y="1502878"/>
                  </a:lnTo>
                  <a:lnTo>
                    <a:pt x="1681306" y="1490178"/>
                  </a:lnTo>
                  <a:lnTo>
                    <a:pt x="1699948" y="1490178"/>
                  </a:lnTo>
                  <a:lnTo>
                    <a:pt x="1701601" y="1502878"/>
                  </a:lnTo>
                  <a:lnTo>
                    <a:pt x="1696941" y="1515578"/>
                  </a:lnTo>
                  <a:lnTo>
                    <a:pt x="1707765" y="1528278"/>
                  </a:lnTo>
                  <a:lnTo>
                    <a:pt x="1703443" y="1540978"/>
                  </a:lnTo>
                  <a:close/>
                </a:path>
                <a:path w="2006600" h="1579245">
                  <a:moveTo>
                    <a:pt x="1754969" y="1515578"/>
                  </a:moveTo>
                  <a:lnTo>
                    <a:pt x="1737831" y="1515578"/>
                  </a:lnTo>
                  <a:lnTo>
                    <a:pt x="1734091" y="1502878"/>
                  </a:lnTo>
                  <a:lnTo>
                    <a:pt x="1735877" y="1490178"/>
                  </a:lnTo>
                  <a:lnTo>
                    <a:pt x="1763087" y="1490178"/>
                  </a:lnTo>
                  <a:lnTo>
                    <a:pt x="1760155" y="1502878"/>
                  </a:lnTo>
                  <a:lnTo>
                    <a:pt x="1754969" y="1515578"/>
                  </a:lnTo>
                  <a:close/>
                </a:path>
                <a:path w="2006600" h="1579245">
                  <a:moveTo>
                    <a:pt x="1787760" y="1528278"/>
                  </a:moveTo>
                  <a:lnTo>
                    <a:pt x="1779473" y="1515578"/>
                  </a:lnTo>
                  <a:lnTo>
                    <a:pt x="1776823" y="1502878"/>
                  </a:lnTo>
                  <a:lnTo>
                    <a:pt x="1783532" y="1490178"/>
                  </a:lnTo>
                  <a:lnTo>
                    <a:pt x="1792890" y="1490178"/>
                  </a:lnTo>
                  <a:lnTo>
                    <a:pt x="1801571" y="1502878"/>
                  </a:lnTo>
                  <a:lnTo>
                    <a:pt x="1804841" y="1515578"/>
                  </a:lnTo>
                  <a:lnTo>
                    <a:pt x="1797963" y="1515578"/>
                  </a:lnTo>
                  <a:lnTo>
                    <a:pt x="1787760" y="1528278"/>
                  </a:lnTo>
                  <a:close/>
                </a:path>
                <a:path w="2006600" h="1579245">
                  <a:moveTo>
                    <a:pt x="190018" y="1528278"/>
                  </a:moveTo>
                  <a:lnTo>
                    <a:pt x="169461" y="1528278"/>
                  </a:lnTo>
                  <a:lnTo>
                    <a:pt x="157660" y="1502878"/>
                  </a:lnTo>
                  <a:lnTo>
                    <a:pt x="190018" y="1502878"/>
                  </a:lnTo>
                  <a:lnTo>
                    <a:pt x="193852" y="1515578"/>
                  </a:lnTo>
                  <a:lnTo>
                    <a:pt x="190018" y="1528278"/>
                  </a:lnTo>
                  <a:close/>
                </a:path>
                <a:path w="2006600" h="1579245">
                  <a:moveTo>
                    <a:pt x="273001" y="1540978"/>
                  </a:moveTo>
                  <a:lnTo>
                    <a:pt x="248986" y="1540978"/>
                  </a:lnTo>
                  <a:lnTo>
                    <a:pt x="252556" y="1528278"/>
                  </a:lnTo>
                  <a:lnTo>
                    <a:pt x="242916" y="1515578"/>
                  </a:lnTo>
                  <a:lnTo>
                    <a:pt x="242184" y="1502878"/>
                  </a:lnTo>
                  <a:lnTo>
                    <a:pt x="269055" y="1502878"/>
                  </a:lnTo>
                  <a:lnTo>
                    <a:pt x="264583" y="1515578"/>
                  </a:lnTo>
                  <a:lnTo>
                    <a:pt x="296002" y="1515578"/>
                  </a:lnTo>
                  <a:lnTo>
                    <a:pt x="291041" y="1528278"/>
                  </a:lnTo>
                  <a:lnTo>
                    <a:pt x="282472" y="1528278"/>
                  </a:lnTo>
                  <a:lnTo>
                    <a:pt x="273001" y="1540978"/>
                  </a:lnTo>
                  <a:close/>
                </a:path>
                <a:path w="2006600" h="1579245">
                  <a:moveTo>
                    <a:pt x="296002" y="1515578"/>
                  </a:moveTo>
                  <a:lnTo>
                    <a:pt x="270202" y="1515578"/>
                  </a:lnTo>
                  <a:lnTo>
                    <a:pt x="274354" y="1502878"/>
                  </a:lnTo>
                  <a:lnTo>
                    <a:pt x="294649" y="1502878"/>
                  </a:lnTo>
                  <a:lnTo>
                    <a:pt x="296002" y="1515578"/>
                  </a:lnTo>
                  <a:close/>
                </a:path>
                <a:path w="2006600" h="1579245">
                  <a:moveTo>
                    <a:pt x="458210" y="1515578"/>
                  </a:moveTo>
                  <a:lnTo>
                    <a:pt x="450374" y="1515578"/>
                  </a:lnTo>
                  <a:lnTo>
                    <a:pt x="444229" y="1502878"/>
                  </a:lnTo>
                  <a:lnTo>
                    <a:pt x="467831" y="1502878"/>
                  </a:lnTo>
                  <a:lnTo>
                    <a:pt x="458210" y="1515578"/>
                  </a:lnTo>
                  <a:close/>
                </a:path>
                <a:path w="2006600" h="1579245">
                  <a:moveTo>
                    <a:pt x="520748" y="1528278"/>
                  </a:moveTo>
                  <a:lnTo>
                    <a:pt x="496695" y="1528278"/>
                  </a:lnTo>
                  <a:lnTo>
                    <a:pt x="495229" y="1515578"/>
                  </a:lnTo>
                  <a:lnTo>
                    <a:pt x="500303" y="1515578"/>
                  </a:lnTo>
                  <a:lnTo>
                    <a:pt x="509886" y="1502878"/>
                  </a:lnTo>
                  <a:lnTo>
                    <a:pt x="521950" y="1515578"/>
                  </a:lnTo>
                  <a:lnTo>
                    <a:pt x="520748" y="1528278"/>
                  </a:lnTo>
                  <a:close/>
                </a:path>
                <a:path w="2006600" h="1579245">
                  <a:moveTo>
                    <a:pt x="614374" y="1579078"/>
                  </a:moveTo>
                  <a:lnTo>
                    <a:pt x="572237" y="1579078"/>
                  </a:lnTo>
                  <a:lnTo>
                    <a:pt x="572462" y="1566378"/>
                  </a:lnTo>
                  <a:lnTo>
                    <a:pt x="585089" y="1566378"/>
                  </a:lnTo>
                  <a:lnTo>
                    <a:pt x="589787" y="1553678"/>
                  </a:lnTo>
                  <a:lnTo>
                    <a:pt x="603731" y="1553678"/>
                  </a:lnTo>
                  <a:lnTo>
                    <a:pt x="596515" y="1528278"/>
                  </a:lnTo>
                  <a:lnTo>
                    <a:pt x="594692" y="1515578"/>
                  </a:lnTo>
                  <a:lnTo>
                    <a:pt x="598920" y="1502878"/>
                  </a:lnTo>
                  <a:lnTo>
                    <a:pt x="615306" y="1502878"/>
                  </a:lnTo>
                  <a:lnTo>
                    <a:pt x="619046" y="1515578"/>
                  </a:lnTo>
                  <a:lnTo>
                    <a:pt x="621770" y="1528278"/>
                  </a:lnTo>
                  <a:lnTo>
                    <a:pt x="624514" y="1528278"/>
                  </a:lnTo>
                  <a:lnTo>
                    <a:pt x="625679" y="1540978"/>
                  </a:lnTo>
                  <a:lnTo>
                    <a:pt x="622785" y="1540978"/>
                  </a:lnTo>
                  <a:lnTo>
                    <a:pt x="613352" y="1553678"/>
                  </a:lnTo>
                  <a:lnTo>
                    <a:pt x="617880" y="1566378"/>
                  </a:lnTo>
                  <a:lnTo>
                    <a:pt x="614374" y="1579078"/>
                  </a:lnTo>
                  <a:close/>
                </a:path>
                <a:path w="2006600" h="1579245">
                  <a:moveTo>
                    <a:pt x="678295" y="1515578"/>
                  </a:moveTo>
                  <a:lnTo>
                    <a:pt x="650033" y="1515578"/>
                  </a:lnTo>
                  <a:lnTo>
                    <a:pt x="651123" y="1502878"/>
                  </a:lnTo>
                  <a:lnTo>
                    <a:pt x="673353" y="1502878"/>
                  </a:lnTo>
                  <a:lnTo>
                    <a:pt x="678295" y="1515578"/>
                  </a:lnTo>
                  <a:close/>
                </a:path>
                <a:path w="2006600" h="1579245">
                  <a:moveTo>
                    <a:pt x="722793" y="1515578"/>
                  </a:moveTo>
                  <a:lnTo>
                    <a:pt x="713566" y="1502878"/>
                  </a:lnTo>
                  <a:lnTo>
                    <a:pt x="731493" y="1502878"/>
                  </a:lnTo>
                  <a:lnTo>
                    <a:pt x="722793" y="1515578"/>
                  </a:lnTo>
                  <a:close/>
                </a:path>
                <a:path w="2006600" h="1579245">
                  <a:moveTo>
                    <a:pt x="768569" y="1515578"/>
                  </a:moveTo>
                  <a:lnTo>
                    <a:pt x="748331" y="1515578"/>
                  </a:lnTo>
                  <a:lnTo>
                    <a:pt x="743990" y="1502878"/>
                  </a:lnTo>
                  <a:lnTo>
                    <a:pt x="771500" y="1502878"/>
                  </a:lnTo>
                  <a:lnTo>
                    <a:pt x="768569" y="1515578"/>
                  </a:lnTo>
                  <a:close/>
                </a:path>
                <a:path w="2006600" h="1579245">
                  <a:moveTo>
                    <a:pt x="805776" y="1528278"/>
                  </a:moveTo>
                  <a:lnTo>
                    <a:pt x="776912" y="1528278"/>
                  </a:lnTo>
                  <a:lnTo>
                    <a:pt x="784128" y="1502878"/>
                  </a:lnTo>
                  <a:lnTo>
                    <a:pt x="796155" y="1502878"/>
                  </a:lnTo>
                  <a:lnTo>
                    <a:pt x="803916" y="1515578"/>
                  </a:lnTo>
                  <a:lnTo>
                    <a:pt x="804104" y="1515578"/>
                  </a:lnTo>
                  <a:lnTo>
                    <a:pt x="805776" y="1528278"/>
                  </a:lnTo>
                  <a:close/>
                </a:path>
                <a:path w="2006600" h="1579245">
                  <a:moveTo>
                    <a:pt x="844111" y="1540978"/>
                  </a:moveTo>
                  <a:lnTo>
                    <a:pt x="836838" y="1528278"/>
                  </a:lnTo>
                  <a:lnTo>
                    <a:pt x="827424" y="1528278"/>
                  </a:lnTo>
                  <a:lnTo>
                    <a:pt x="831257" y="1515578"/>
                  </a:lnTo>
                  <a:lnTo>
                    <a:pt x="838248" y="1502878"/>
                  </a:lnTo>
                  <a:lnTo>
                    <a:pt x="847042" y="1515578"/>
                  </a:lnTo>
                  <a:lnTo>
                    <a:pt x="856287" y="1515578"/>
                  </a:lnTo>
                  <a:lnTo>
                    <a:pt x="850255" y="1528278"/>
                  </a:lnTo>
                  <a:lnTo>
                    <a:pt x="844111" y="1540978"/>
                  </a:lnTo>
                  <a:close/>
                </a:path>
                <a:path w="2006600" h="1579245">
                  <a:moveTo>
                    <a:pt x="878104" y="1515578"/>
                  </a:moveTo>
                  <a:lnTo>
                    <a:pt x="863860" y="1515578"/>
                  </a:lnTo>
                  <a:lnTo>
                    <a:pt x="870869" y="1502878"/>
                  </a:lnTo>
                  <a:lnTo>
                    <a:pt x="878104" y="1515578"/>
                  </a:lnTo>
                  <a:close/>
                </a:path>
                <a:path w="2006600" h="1579245">
                  <a:moveTo>
                    <a:pt x="1066037" y="1528278"/>
                  </a:moveTo>
                  <a:lnTo>
                    <a:pt x="1042698" y="1528278"/>
                  </a:lnTo>
                  <a:lnTo>
                    <a:pt x="1047547" y="1502878"/>
                  </a:lnTo>
                  <a:lnTo>
                    <a:pt x="1062655" y="1502878"/>
                  </a:lnTo>
                  <a:lnTo>
                    <a:pt x="1071562" y="1515578"/>
                  </a:lnTo>
                  <a:lnTo>
                    <a:pt x="1066037" y="1528278"/>
                  </a:lnTo>
                  <a:close/>
                </a:path>
                <a:path w="2006600" h="1579245">
                  <a:moveTo>
                    <a:pt x="1102812" y="1515578"/>
                  </a:moveTo>
                  <a:lnTo>
                    <a:pt x="1096818" y="1515578"/>
                  </a:lnTo>
                  <a:lnTo>
                    <a:pt x="1078778" y="1502878"/>
                  </a:lnTo>
                  <a:lnTo>
                    <a:pt x="1105988" y="1502878"/>
                  </a:lnTo>
                  <a:lnTo>
                    <a:pt x="1102812" y="1515578"/>
                  </a:lnTo>
                  <a:close/>
                </a:path>
                <a:path w="2006600" h="1579245">
                  <a:moveTo>
                    <a:pt x="1185964" y="1515578"/>
                  </a:moveTo>
                  <a:lnTo>
                    <a:pt x="1141804" y="1515578"/>
                  </a:lnTo>
                  <a:lnTo>
                    <a:pt x="1138008" y="1502878"/>
                  </a:lnTo>
                  <a:lnTo>
                    <a:pt x="1185870" y="1502878"/>
                  </a:lnTo>
                  <a:lnTo>
                    <a:pt x="1185964" y="1515578"/>
                  </a:lnTo>
                  <a:close/>
                </a:path>
                <a:path w="2006600" h="1579245">
                  <a:moveTo>
                    <a:pt x="1226854" y="1540978"/>
                  </a:moveTo>
                  <a:lnTo>
                    <a:pt x="1218906" y="1540978"/>
                  </a:lnTo>
                  <a:lnTo>
                    <a:pt x="1207462" y="1528278"/>
                  </a:lnTo>
                  <a:lnTo>
                    <a:pt x="1209266" y="1515578"/>
                  </a:lnTo>
                  <a:lnTo>
                    <a:pt x="1214678" y="1515578"/>
                  </a:lnTo>
                  <a:lnTo>
                    <a:pt x="1223697" y="1502878"/>
                  </a:lnTo>
                  <a:lnTo>
                    <a:pt x="1236325" y="1515578"/>
                  </a:lnTo>
                  <a:lnTo>
                    <a:pt x="1232323" y="1528278"/>
                  </a:lnTo>
                  <a:lnTo>
                    <a:pt x="1226854" y="1540978"/>
                  </a:lnTo>
                  <a:close/>
                </a:path>
                <a:path w="2006600" h="1579245">
                  <a:moveTo>
                    <a:pt x="1267444" y="1515578"/>
                  </a:moveTo>
                  <a:lnTo>
                    <a:pt x="1251960" y="1515578"/>
                  </a:lnTo>
                  <a:lnTo>
                    <a:pt x="1246134" y="1502878"/>
                  </a:lnTo>
                  <a:lnTo>
                    <a:pt x="1271747" y="1502878"/>
                  </a:lnTo>
                  <a:lnTo>
                    <a:pt x="1267444" y="1515578"/>
                  </a:lnTo>
                  <a:close/>
                </a:path>
                <a:path w="2006600" h="1579245">
                  <a:moveTo>
                    <a:pt x="1317354" y="1515578"/>
                  </a:moveTo>
                  <a:lnTo>
                    <a:pt x="1310307" y="1515578"/>
                  </a:lnTo>
                  <a:lnTo>
                    <a:pt x="1302471" y="1502878"/>
                  </a:lnTo>
                  <a:lnTo>
                    <a:pt x="1323273" y="1502878"/>
                  </a:lnTo>
                  <a:lnTo>
                    <a:pt x="1317354" y="1515578"/>
                  </a:lnTo>
                  <a:close/>
                </a:path>
                <a:path w="2006600" h="1579245">
                  <a:moveTo>
                    <a:pt x="1392670" y="1515578"/>
                  </a:moveTo>
                  <a:lnTo>
                    <a:pt x="1365930" y="1515578"/>
                  </a:lnTo>
                  <a:lnTo>
                    <a:pt x="1367865" y="1502878"/>
                  </a:lnTo>
                  <a:lnTo>
                    <a:pt x="1395075" y="1502878"/>
                  </a:lnTo>
                  <a:lnTo>
                    <a:pt x="1392670" y="1515578"/>
                  </a:lnTo>
                  <a:close/>
                </a:path>
                <a:path w="2006600" h="1579245">
                  <a:moveTo>
                    <a:pt x="1446789" y="1515578"/>
                  </a:moveTo>
                  <a:lnTo>
                    <a:pt x="1429952" y="1515578"/>
                  </a:lnTo>
                  <a:lnTo>
                    <a:pt x="1434763" y="1502878"/>
                  </a:lnTo>
                  <a:lnTo>
                    <a:pt x="1445587" y="1502878"/>
                  </a:lnTo>
                  <a:lnTo>
                    <a:pt x="1446789" y="1515578"/>
                  </a:lnTo>
                  <a:close/>
                </a:path>
                <a:path w="2006600" h="1579245">
                  <a:moveTo>
                    <a:pt x="1484842" y="1515578"/>
                  </a:moveTo>
                  <a:lnTo>
                    <a:pt x="1478058" y="1515578"/>
                  </a:lnTo>
                  <a:lnTo>
                    <a:pt x="1464829" y="1502878"/>
                  </a:lnTo>
                  <a:lnTo>
                    <a:pt x="1489032" y="1502878"/>
                  </a:lnTo>
                  <a:lnTo>
                    <a:pt x="1484842" y="1515578"/>
                  </a:lnTo>
                  <a:close/>
                </a:path>
                <a:path w="2006600" h="1579245">
                  <a:moveTo>
                    <a:pt x="1600278" y="1528278"/>
                  </a:moveTo>
                  <a:lnTo>
                    <a:pt x="1575323" y="1528278"/>
                  </a:lnTo>
                  <a:lnTo>
                    <a:pt x="1573876" y="1515578"/>
                  </a:lnTo>
                  <a:lnTo>
                    <a:pt x="1582689" y="1502878"/>
                  </a:lnTo>
                  <a:lnTo>
                    <a:pt x="1595016" y="1515578"/>
                  </a:lnTo>
                  <a:lnTo>
                    <a:pt x="1601029" y="1515578"/>
                  </a:lnTo>
                  <a:lnTo>
                    <a:pt x="1600278" y="1528278"/>
                  </a:lnTo>
                  <a:close/>
                </a:path>
                <a:path w="2006600" h="1579245">
                  <a:moveTo>
                    <a:pt x="1633313" y="1515578"/>
                  </a:moveTo>
                  <a:lnTo>
                    <a:pt x="1615893" y="1515578"/>
                  </a:lnTo>
                  <a:lnTo>
                    <a:pt x="1612905" y="1502878"/>
                  </a:lnTo>
                  <a:lnTo>
                    <a:pt x="1637710" y="1502878"/>
                  </a:lnTo>
                  <a:lnTo>
                    <a:pt x="1633313" y="1515578"/>
                  </a:lnTo>
                  <a:close/>
                </a:path>
                <a:path w="2006600" h="1579245">
                  <a:moveTo>
                    <a:pt x="1658775" y="1515578"/>
                  </a:moveTo>
                  <a:lnTo>
                    <a:pt x="1639213" y="1515578"/>
                  </a:lnTo>
                  <a:lnTo>
                    <a:pt x="1648835" y="1502878"/>
                  </a:lnTo>
                  <a:lnTo>
                    <a:pt x="1658775" y="1515578"/>
                  </a:lnTo>
                  <a:close/>
                </a:path>
                <a:path w="2006600" h="1579245">
                  <a:moveTo>
                    <a:pt x="322385" y="1528278"/>
                  </a:moveTo>
                  <a:lnTo>
                    <a:pt x="304552" y="1528278"/>
                  </a:lnTo>
                  <a:lnTo>
                    <a:pt x="312689" y="1515578"/>
                  </a:lnTo>
                  <a:lnTo>
                    <a:pt x="322385" y="1528278"/>
                  </a:lnTo>
                  <a:close/>
                </a:path>
                <a:path w="2006600" h="1579245">
                  <a:moveTo>
                    <a:pt x="412998" y="1566378"/>
                  </a:moveTo>
                  <a:lnTo>
                    <a:pt x="399242" y="1566378"/>
                  </a:lnTo>
                  <a:lnTo>
                    <a:pt x="389659" y="1553678"/>
                  </a:lnTo>
                  <a:lnTo>
                    <a:pt x="389659" y="1540978"/>
                  </a:lnTo>
                  <a:lnTo>
                    <a:pt x="400482" y="1540978"/>
                  </a:lnTo>
                  <a:lnTo>
                    <a:pt x="394789" y="1528278"/>
                  </a:lnTo>
                  <a:lnTo>
                    <a:pt x="390166" y="1528278"/>
                  </a:lnTo>
                  <a:lnTo>
                    <a:pt x="393267" y="1515578"/>
                  </a:lnTo>
                  <a:lnTo>
                    <a:pt x="420270" y="1515578"/>
                  </a:lnTo>
                  <a:lnTo>
                    <a:pt x="418522" y="1528278"/>
                  </a:lnTo>
                  <a:lnTo>
                    <a:pt x="408901" y="1540978"/>
                  </a:lnTo>
                  <a:lnTo>
                    <a:pt x="418522" y="1553678"/>
                  </a:lnTo>
                  <a:lnTo>
                    <a:pt x="412998" y="1566378"/>
                  </a:lnTo>
                  <a:close/>
                </a:path>
                <a:path w="2006600" h="1579245">
                  <a:moveTo>
                    <a:pt x="554422" y="1540978"/>
                  </a:moveTo>
                  <a:lnTo>
                    <a:pt x="531571" y="1540978"/>
                  </a:lnTo>
                  <a:lnTo>
                    <a:pt x="531571" y="1528278"/>
                  </a:lnTo>
                  <a:lnTo>
                    <a:pt x="537923" y="1515578"/>
                  </a:lnTo>
                  <a:lnTo>
                    <a:pt x="546304" y="1515578"/>
                  </a:lnTo>
                  <a:lnTo>
                    <a:pt x="554234" y="1528278"/>
                  </a:lnTo>
                  <a:lnTo>
                    <a:pt x="559232" y="1528278"/>
                  </a:lnTo>
                  <a:lnTo>
                    <a:pt x="554422" y="1540978"/>
                  </a:lnTo>
                  <a:close/>
                </a:path>
                <a:path w="2006600" h="1579245">
                  <a:moveTo>
                    <a:pt x="580035" y="1528278"/>
                  </a:moveTo>
                  <a:lnTo>
                    <a:pt x="566467" y="1528278"/>
                  </a:lnTo>
                  <a:lnTo>
                    <a:pt x="572913" y="1515578"/>
                  </a:lnTo>
                  <a:lnTo>
                    <a:pt x="580035" y="1528278"/>
                  </a:lnTo>
                  <a:close/>
                </a:path>
                <a:path w="2006600" h="1579245">
                  <a:moveTo>
                    <a:pt x="670177" y="1528278"/>
                  </a:moveTo>
                  <a:lnTo>
                    <a:pt x="660255" y="1528278"/>
                  </a:lnTo>
                  <a:lnTo>
                    <a:pt x="652551" y="1515578"/>
                  </a:lnTo>
                  <a:lnTo>
                    <a:pt x="673109" y="1515578"/>
                  </a:lnTo>
                  <a:lnTo>
                    <a:pt x="670177" y="1528278"/>
                  </a:lnTo>
                  <a:close/>
                </a:path>
                <a:path w="2006600" h="1579245">
                  <a:moveTo>
                    <a:pt x="905070" y="1540978"/>
                  </a:moveTo>
                  <a:lnTo>
                    <a:pt x="897478" y="1540978"/>
                  </a:lnTo>
                  <a:lnTo>
                    <a:pt x="889435" y="1528278"/>
                  </a:lnTo>
                  <a:lnTo>
                    <a:pt x="860252" y="1528278"/>
                  </a:lnTo>
                  <a:lnTo>
                    <a:pt x="856287" y="1515578"/>
                  </a:lnTo>
                  <a:lnTo>
                    <a:pt x="910031" y="1515578"/>
                  </a:lnTo>
                  <a:lnTo>
                    <a:pt x="910407" y="1528278"/>
                  </a:lnTo>
                  <a:lnTo>
                    <a:pt x="874045" y="1528278"/>
                  </a:lnTo>
                  <a:lnTo>
                    <a:pt x="866360" y="1540978"/>
                  </a:lnTo>
                  <a:lnTo>
                    <a:pt x="905070" y="1540978"/>
                  </a:lnTo>
                  <a:close/>
                </a:path>
                <a:path w="2006600" h="1579245">
                  <a:moveTo>
                    <a:pt x="1023118" y="1540978"/>
                  </a:moveTo>
                  <a:lnTo>
                    <a:pt x="1006581" y="1540978"/>
                  </a:lnTo>
                  <a:lnTo>
                    <a:pt x="1000606" y="1528278"/>
                  </a:lnTo>
                  <a:lnTo>
                    <a:pt x="999140" y="1528278"/>
                  </a:lnTo>
                  <a:lnTo>
                    <a:pt x="1004214" y="1515578"/>
                  </a:lnTo>
                  <a:lnTo>
                    <a:pt x="1023494" y="1515578"/>
                  </a:lnTo>
                  <a:lnTo>
                    <a:pt x="1026463" y="1528278"/>
                  </a:lnTo>
                  <a:lnTo>
                    <a:pt x="1023118" y="1540978"/>
                  </a:lnTo>
                  <a:close/>
                </a:path>
                <a:path w="2006600" h="1579245">
                  <a:moveTo>
                    <a:pt x="1193688" y="1540978"/>
                  </a:moveTo>
                  <a:lnTo>
                    <a:pt x="1167774" y="1540978"/>
                  </a:lnTo>
                  <a:lnTo>
                    <a:pt x="1167361" y="1528278"/>
                  </a:lnTo>
                  <a:lnTo>
                    <a:pt x="1164467" y="1528278"/>
                  </a:lnTo>
                  <a:lnTo>
                    <a:pt x="1159318" y="1515578"/>
                  </a:lnTo>
                  <a:lnTo>
                    <a:pt x="1186284" y="1515578"/>
                  </a:lnTo>
                  <a:lnTo>
                    <a:pt x="1189422" y="1528278"/>
                  </a:lnTo>
                  <a:lnTo>
                    <a:pt x="1193688" y="1540978"/>
                  </a:lnTo>
                  <a:close/>
                </a:path>
                <a:path w="2006600" h="1579245">
                  <a:moveTo>
                    <a:pt x="1298863" y="1540978"/>
                  </a:moveTo>
                  <a:lnTo>
                    <a:pt x="1276313" y="1540978"/>
                  </a:lnTo>
                  <a:lnTo>
                    <a:pt x="1276915" y="1528278"/>
                  </a:lnTo>
                  <a:lnTo>
                    <a:pt x="1282026" y="1515578"/>
                  </a:lnTo>
                  <a:lnTo>
                    <a:pt x="1295105" y="1515578"/>
                  </a:lnTo>
                  <a:lnTo>
                    <a:pt x="1299107" y="1528278"/>
                  </a:lnTo>
                  <a:lnTo>
                    <a:pt x="1303674" y="1528278"/>
                  </a:lnTo>
                  <a:lnTo>
                    <a:pt x="1298863" y="1540978"/>
                  </a:lnTo>
                  <a:close/>
                </a:path>
                <a:path w="2006600" h="1579245">
                  <a:moveTo>
                    <a:pt x="1362453" y="1528278"/>
                  </a:moveTo>
                  <a:lnTo>
                    <a:pt x="1339753" y="1528278"/>
                  </a:lnTo>
                  <a:lnTo>
                    <a:pt x="1354429" y="1515578"/>
                  </a:lnTo>
                  <a:lnTo>
                    <a:pt x="1362453" y="1528278"/>
                  </a:lnTo>
                  <a:close/>
                </a:path>
                <a:path w="2006600" h="1579245">
                  <a:moveTo>
                    <a:pt x="1381846" y="1528278"/>
                  </a:moveTo>
                  <a:lnTo>
                    <a:pt x="1365009" y="1515578"/>
                  </a:lnTo>
                  <a:lnTo>
                    <a:pt x="1389062" y="1515578"/>
                  </a:lnTo>
                  <a:lnTo>
                    <a:pt x="1381846" y="1528278"/>
                  </a:lnTo>
                  <a:close/>
                </a:path>
                <a:path w="2006600" h="1579245">
                  <a:moveTo>
                    <a:pt x="1412814" y="1540978"/>
                  </a:moveTo>
                  <a:lnTo>
                    <a:pt x="1396278" y="1540978"/>
                  </a:lnTo>
                  <a:lnTo>
                    <a:pt x="1389325" y="1528278"/>
                  </a:lnTo>
                  <a:lnTo>
                    <a:pt x="1390265" y="1528278"/>
                  </a:lnTo>
                  <a:lnTo>
                    <a:pt x="1399322" y="1515578"/>
                  </a:lnTo>
                  <a:lnTo>
                    <a:pt x="1416723" y="1515578"/>
                  </a:lnTo>
                  <a:lnTo>
                    <a:pt x="1415558" y="1528278"/>
                  </a:lnTo>
                  <a:lnTo>
                    <a:pt x="1412814" y="1540978"/>
                  </a:lnTo>
                  <a:close/>
                </a:path>
                <a:path w="2006600" h="1579245">
                  <a:moveTo>
                    <a:pt x="1477457" y="1528278"/>
                  </a:moveTo>
                  <a:lnTo>
                    <a:pt x="1423939" y="1528278"/>
                  </a:lnTo>
                  <a:lnTo>
                    <a:pt x="1426344" y="1515578"/>
                  </a:lnTo>
                  <a:lnTo>
                    <a:pt x="1473661" y="1515578"/>
                  </a:lnTo>
                  <a:lnTo>
                    <a:pt x="1477457" y="1528278"/>
                  </a:lnTo>
                  <a:close/>
                </a:path>
                <a:path w="2006600" h="1579245">
                  <a:moveTo>
                    <a:pt x="1652518" y="1540978"/>
                  </a:moveTo>
                  <a:lnTo>
                    <a:pt x="1648835" y="1540978"/>
                  </a:lnTo>
                  <a:lnTo>
                    <a:pt x="1635605" y="1528278"/>
                  </a:lnTo>
                  <a:lnTo>
                    <a:pt x="1635605" y="1515578"/>
                  </a:lnTo>
                  <a:lnTo>
                    <a:pt x="1662515" y="1515578"/>
                  </a:lnTo>
                  <a:lnTo>
                    <a:pt x="1661519" y="1528278"/>
                  </a:lnTo>
                  <a:lnTo>
                    <a:pt x="1653044" y="1528278"/>
                  </a:lnTo>
                  <a:lnTo>
                    <a:pt x="1652518" y="1540978"/>
                  </a:lnTo>
                  <a:close/>
                </a:path>
                <a:path w="2006600" h="1579245">
                  <a:moveTo>
                    <a:pt x="966931" y="1528278"/>
                  </a:moveTo>
                  <a:lnTo>
                    <a:pt x="965729" y="1528278"/>
                  </a:lnTo>
                  <a:lnTo>
                    <a:pt x="966365" y="1527531"/>
                  </a:lnTo>
                  <a:lnTo>
                    <a:pt x="966931" y="1528278"/>
                  </a:lnTo>
                  <a:close/>
                </a:path>
                <a:path w="2006600" h="1579245">
                  <a:moveTo>
                    <a:pt x="202721" y="1553678"/>
                  </a:moveTo>
                  <a:lnTo>
                    <a:pt x="186410" y="1553678"/>
                  </a:lnTo>
                  <a:lnTo>
                    <a:pt x="179195" y="1540978"/>
                  </a:lnTo>
                  <a:lnTo>
                    <a:pt x="181600" y="1528278"/>
                  </a:lnTo>
                  <a:lnTo>
                    <a:pt x="202045" y="1528278"/>
                  </a:lnTo>
                  <a:lnTo>
                    <a:pt x="206856" y="1540978"/>
                  </a:lnTo>
                  <a:lnTo>
                    <a:pt x="202721" y="1553678"/>
                  </a:lnTo>
                  <a:close/>
                </a:path>
                <a:path w="2006600" h="1579245">
                  <a:moveTo>
                    <a:pt x="240661" y="1553678"/>
                  </a:moveTo>
                  <a:lnTo>
                    <a:pt x="223693" y="1553678"/>
                  </a:lnTo>
                  <a:lnTo>
                    <a:pt x="218337" y="1540978"/>
                  </a:lnTo>
                  <a:lnTo>
                    <a:pt x="216928" y="1540978"/>
                  </a:lnTo>
                  <a:lnTo>
                    <a:pt x="219803" y="1528278"/>
                  </a:lnTo>
                  <a:lnTo>
                    <a:pt x="240173" y="1528278"/>
                  </a:lnTo>
                  <a:lnTo>
                    <a:pt x="242785" y="1540978"/>
                  </a:lnTo>
                  <a:lnTo>
                    <a:pt x="240661" y="1553678"/>
                  </a:lnTo>
                  <a:close/>
                </a:path>
                <a:path w="2006600" h="1579245">
                  <a:moveTo>
                    <a:pt x="329601" y="1540978"/>
                  </a:moveTo>
                  <a:lnTo>
                    <a:pt x="300005" y="1540978"/>
                  </a:lnTo>
                  <a:lnTo>
                    <a:pt x="300813" y="1528278"/>
                  </a:lnTo>
                  <a:lnTo>
                    <a:pt x="326219" y="1528278"/>
                  </a:lnTo>
                  <a:lnTo>
                    <a:pt x="329601" y="1540978"/>
                  </a:lnTo>
                  <a:close/>
                </a:path>
                <a:path w="2006600" h="1579245">
                  <a:moveTo>
                    <a:pt x="372821" y="1540978"/>
                  </a:moveTo>
                  <a:lnTo>
                    <a:pt x="329601" y="1540978"/>
                  </a:lnTo>
                  <a:lnTo>
                    <a:pt x="337945" y="1528278"/>
                  </a:lnTo>
                  <a:lnTo>
                    <a:pt x="362467" y="1528278"/>
                  </a:lnTo>
                  <a:lnTo>
                    <a:pt x="372821" y="1540978"/>
                  </a:lnTo>
                  <a:close/>
                </a:path>
                <a:path w="2006600" h="1579245">
                  <a:moveTo>
                    <a:pt x="442575" y="1553678"/>
                  </a:moveTo>
                  <a:lnTo>
                    <a:pt x="429421" y="1540978"/>
                  </a:lnTo>
                  <a:lnTo>
                    <a:pt x="424836" y="1540978"/>
                  </a:lnTo>
                  <a:lnTo>
                    <a:pt x="427016" y="1528278"/>
                  </a:lnTo>
                  <a:lnTo>
                    <a:pt x="450543" y="1528278"/>
                  </a:lnTo>
                  <a:lnTo>
                    <a:pt x="450562" y="1540978"/>
                  </a:lnTo>
                  <a:lnTo>
                    <a:pt x="442575" y="1553678"/>
                  </a:lnTo>
                  <a:close/>
                </a:path>
                <a:path w="2006600" h="1579245">
                  <a:moveTo>
                    <a:pt x="544801" y="1553678"/>
                  </a:moveTo>
                  <a:lnTo>
                    <a:pt x="475047" y="1553678"/>
                  </a:lnTo>
                  <a:lnTo>
                    <a:pt x="464223" y="1540978"/>
                  </a:lnTo>
                  <a:lnTo>
                    <a:pt x="476249" y="1528278"/>
                  </a:lnTo>
                  <a:lnTo>
                    <a:pt x="492034" y="1528278"/>
                  </a:lnTo>
                  <a:lnTo>
                    <a:pt x="492316" y="1540978"/>
                  </a:lnTo>
                  <a:lnTo>
                    <a:pt x="549611" y="1540978"/>
                  </a:lnTo>
                  <a:lnTo>
                    <a:pt x="544801" y="1553678"/>
                  </a:lnTo>
                  <a:close/>
                </a:path>
                <a:path w="2006600" h="1579245">
                  <a:moveTo>
                    <a:pt x="526761" y="1540978"/>
                  </a:moveTo>
                  <a:lnTo>
                    <a:pt x="505113" y="1540978"/>
                  </a:lnTo>
                  <a:lnTo>
                    <a:pt x="502708" y="1528278"/>
                  </a:lnTo>
                  <a:lnTo>
                    <a:pt x="513532" y="1528278"/>
                  </a:lnTo>
                  <a:lnTo>
                    <a:pt x="526761" y="1540978"/>
                  </a:lnTo>
                  <a:close/>
                </a:path>
                <a:path w="2006600" h="1579245">
                  <a:moveTo>
                    <a:pt x="586348" y="1540978"/>
                  </a:moveTo>
                  <a:lnTo>
                    <a:pt x="565246" y="1540978"/>
                  </a:lnTo>
                  <a:lnTo>
                    <a:pt x="559232" y="1528278"/>
                  </a:lnTo>
                  <a:lnTo>
                    <a:pt x="589299" y="1528278"/>
                  </a:lnTo>
                  <a:lnTo>
                    <a:pt x="586348" y="1540978"/>
                  </a:lnTo>
                  <a:close/>
                </a:path>
                <a:path w="2006600" h="1579245">
                  <a:moveTo>
                    <a:pt x="673484" y="1540978"/>
                  </a:moveTo>
                  <a:lnTo>
                    <a:pt x="648229" y="1540978"/>
                  </a:lnTo>
                  <a:lnTo>
                    <a:pt x="656647" y="1528278"/>
                  </a:lnTo>
                  <a:lnTo>
                    <a:pt x="673484" y="1540978"/>
                  </a:lnTo>
                  <a:close/>
                </a:path>
                <a:path w="2006600" h="1579245">
                  <a:moveTo>
                    <a:pt x="752239" y="1540978"/>
                  </a:moveTo>
                  <a:lnTo>
                    <a:pt x="726401" y="1540978"/>
                  </a:lnTo>
                  <a:lnTo>
                    <a:pt x="728806" y="1528278"/>
                  </a:lnTo>
                  <a:lnTo>
                    <a:pt x="737225" y="1528278"/>
                  </a:lnTo>
                  <a:lnTo>
                    <a:pt x="752239" y="1540978"/>
                  </a:lnTo>
                  <a:close/>
                </a:path>
                <a:path w="2006600" h="1579245">
                  <a:moveTo>
                    <a:pt x="802168" y="1553678"/>
                  </a:moveTo>
                  <a:lnTo>
                    <a:pt x="788488" y="1553678"/>
                  </a:lnTo>
                  <a:lnTo>
                    <a:pt x="787116" y="1540978"/>
                  </a:lnTo>
                  <a:lnTo>
                    <a:pt x="786534" y="1528278"/>
                  </a:lnTo>
                  <a:lnTo>
                    <a:pt x="811808" y="1528278"/>
                  </a:lnTo>
                  <a:lnTo>
                    <a:pt x="814345" y="1540978"/>
                  </a:lnTo>
                  <a:lnTo>
                    <a:pt x="811695" y="1540978"/>
                  </a:lnTo>
                  <a:lnTo>
                    <a:pt x="802168" y="1553678"/>
                  </a:lnTo>
                  <a:close/>
                </a:path>
                <a:path w="2006600" h="1579245">
                  <a:moveTo>
                    <a:pt x="952499" y="1540978"/>
                  </a:moveTo>
                  <a:lnTo>
                    <a:pt x="926793" y="1540978"/>
                  </a:lnTo>
                  <a:lnTo>
                    <a:pt x="934159" y="1528278"/>
                  </a:lnTo>
                  <a:lnTo>
                    <a:pt x="941976" y="1528278"/>
                  </a:lnTo>
                  <a:lnTo>
                    <a:pt x="952499" y="1540978"/>
                  </a:lnTo>
                  <a:close/>
                </a:path>
                <a:path w="2006600" h="1579245">
                  <a:moveTo>
                    <a:pt x="968134" y="1553678"/>
                  </a:moveTo>
                  <a:lnTo>
                    <a:pt x="906179" y="1553678"/>
                  </a:lnTo>
                  <a:lnTo>
                    <a:pt x="917623" y="1540978"/>
                  </a:lnTo>
                  <a:lnTo>
                    <a:pt x="952499" y="1540978"/>
                  </a:lnTo>
                  <a:lnTo>
                    <a:pt x="960204" y="1528278"/>
                  </a:lnTo>
                  <a:lnTo>
                    <a:pt x="972456" y="1528278"/>
                  </a:lnTo>
                  <a:lnTo>
                    <a:pt x="980160" y="1540978"/>
                  </a:lnTo>
                  <a:lnTo>
                    <a:pt x="968134" y="1553678"/>
                  </a:lnTo>
                  <a:close/>
                </a:path>
                <a:path w="2006600" h="1579245">
                  <a:moveTo>
                    <a:pt x="1093830" y="1540978"/>
                  </a:moveTo>
                  <a:lnTo>
                    <a:pt x="1067954" y="1540978"/>
                  </a:lnTo>
                  <a:lnTo>
                    <a:pt x="1077575" y="1528278"/>
                  </a:lnTo>
                  <a:lnTo>
                    <a:pt x="1090804" y="1528278"/>
                  </a:lnTo>
                  <a:lnTo>
                    <a:pt x="1093830" y="1540978"/>
                  </a:lnTo>
                  <a:close/>
                </a:path>
                <a:path w="2006600" h="1579245">
                  <a:moveTo>
                    <a:pt x="1137708" y="1540978"/>
                  </a:moveTo>
                  <a:lnTo>
                    <a:pt x="1100426" y="1540978"/>
                  </a:lnTo>
                  <a:lnTo>
                    <a:pt x="1109802" y="1528278"/>
                  </a:lnTo>
                  <a:lnTo>
                    <a:pt x="1122242" y="1528278"/>
                  </a:lnTo>
                  <a:lnTo>
                    <a:pt x="1137708" y="1540978"/>
                  </a:lnTo>
                  <a:close/>
                </a:path>
                <a:path w="2006600" h="1579245">
                  <a:moveTo>
                    <a:pt x="1242603" y="1579078"/>
                  </a:moveTo>
                  <a:lnTo>
                    <a:pt x="1215955" y="1579078"/>
                  </a:lnTo>
                  <a:lnTo>
                    <a:pt x="1218680" y="1566378"/>
                  </a:lnTo>
                  <a:lnTo>
                    <a:pt x="1227907" y="1553678"/>
                  </a:lnTo>
                  <a:lnTo>
                    <a:pt x="1223885" y="1540978"/>
                  </a:lnTo>
                  <a:lnTo>
                    <a:pt x="1229109" y="1540978"/>
                  </a:lnTo>
                  <a:lnTo>
                    <a:pt x="1239745" y="1528278"/>
                  </a:lnTo>
                  <a:lnTo>
                    <a:pt x="1251960" y="1540978"/>
                  </a:lnTo>
                  <a:lnTo>
                    <a:pt x="1248352" y="1553678"/>
                  </a:lnTo>
                  <a:lnTo>
                    <a:pt x="1250757" y="1553678"/>
                  </a:lnTo>
                  <a:lnTo>
                    <a:pt x="1239933" y="1566378"/>
                  </a:lnTo>
                  <a:lnTo>
                    <a:pt x="1242526" y="1566378"/>
                  </a:lnTo>
                  <a:lnTo>
                    <a:pt x="1242603" y="1579078"/>
                  </a:lnTo>
                  <a:close/>
                </a:path>
                <a:path w="2006600" h="1579245">
                  <a:moveTo>
                    <a:pt x="1342929" y="1553678"/>
                  </a:moveTo>
                  <a:lnTo>
                    <a:pt x="1318106" y="1553678"/>
                  </a:lnTo>
                  <a:lnTo>
                    <a:pt x="1319966" y="1540978"/>
                  </a:lnTo>
                  <a:lnTo>
                    <a:pt x="1323066" y="1528278"/>
                  </a:lnTo>
                  <a:lnTo>
                    <a:pt x="1363938" y="1528278"/>
                  </a:lnTo>
                  <a:lnTo>
                    <a:pt x="1358996" y="1540978"/>
                  </a:lnTo>
                  <a:lnTo>
                    <a:pt x="1346819" y="1540978"/>
                  </a:lnTo>
                  <a:lnTo>
                    <a:pt x="1342929" y="1553678"/>
                  </a:lnTo>
                  <a:close/>
                </a:path>
                <a:path w="2006600" h="1579245">
                  <a:moveTo>
                    <a:pt x="1467234" y="1540978"/>
                  </a:moveTo>
                  <a:lnTo>
                    <a:pt x="1452182" y="1540978"/>
                  </a:lnTo>
                  <a:lnTo>
                    <a:pt x="1447992" y="1528278"/>
                  </a:lnTo>
                  <a:lnTo>
                    <a:pt x="1474939" y="1528278"/>
                  </a:lnTo>
                  <a:lnTo>
                    <a:pt x="1467234" y="1540978"/>
                  </a:lnTo>
                  <a:close/>
                </a:path>
                <a:path w="2006600" h="1579245">
                  <a:moveTo>
                    <a:pt x="1523984" y="1553678"/>
                  </a:moveTo>
                  <a:lnTo>
                    <a:pt x="1501961" y="1553678"/>
                  </a:lnTo>
                  <a:lnTo>
                    <a:pt x="1501792" y="1540978"/>
                  </a:lnTo>
                  <a:lnTo>
                    <a:pt x="1506922" y="1528278"/>
                  </a:lnTo>
                  <a:lnTo>
                    <a:pt x="1526991" y="1528278"/>
                  </a:lnTo>
                  <a:lnTo>
                    <a:pt x="1528870" y="1540978"/>
                  </a:lnTo>
                  <a:lnTo>
                    <a:pt x="1523984" y="1553678"/>
                  </a:lnTo>
                  <a:close/>
                </a:path>
                <a:path w="2006600" h="1579245">
                  <a:moveTo>
                    <a:pt x="1653570" y="1540978"/>
                  </a:moveTo>
                  <a:lnTo>
                    <a:pt x="1653044" y="1528278"/>
                  </a:lnTo>
                  <a:lnTo>
                    <a:pt x="1657253" y="1528278"/>
                  </a:lnTo>
                  <a:lnTo>
                    <a:pt x="1653570" y="1540978"/>
                  </a:lnTo>
                  <a:close/>
                </a:path>
                <a:path w="2006600" h="1579245">
                  <a:moveTo>
                    <a:pt x="1778721" y="1553678"/>
                  </a:moveTo>
                  <a:lnTo>
                    <a:pt x="1759479" y="1553678"/>
                  </a:lnTo>
                  <a:lnTo>
                    <a:pt x="1758765" y="1540978"/>
                  </a:lnTo>
                  <a:lnTo>
                    <a:pt x="1765492" y="1528278"/>
                  </a:lnTo>
                  <a:lnTo>
                    <a:pt x="1773986" y="1528278"/>
                  </a:lnTo>
                  <a:lnTo>
                    <a:pt x="1782028" y="1540978"/>
                  </a:lnTo>
                  <a:lnTo>
                    <a:pt x="1785110" y="1540978"/>
                  </a:lnTo>
                  <a:lnTo>
                    <a:pt x="1778721" y="1553678"/>
                  </a:lnTo>
                  <a:close/>
                </a:path>
                <a:path w="2006600" h="1579245">
                  <a:moveTo>
                    <a:pt x="307258" y="1566378"/>
                  </a:moveTo>
                  <a:lnTo>
                    <a:pt x="279466" y="1566378"/>
                  </a:lnTo>
                  <a:lnTo>
                    <a:pt x="274937" y="1553678"/>
                  </a:lnTo>
                  <a:lnTo>
                    <a:pt x="283825" y="1540978"/>
                  </a:lnTo>
                  <a:lnTo>
                    <a:pt x="300662" y="1540978"/>
                  </a:lnTo>
                  <a:lnTo>
                    <a:pt x="301809" y="1553678"/>
                  </a:lnTo>
                  <a:lnTo>
                    <a:pt x="304421" y="1553678"/>
                  </a:lnTo>
                  <a:lnTo>
                    <a:pt x="307258" y="1566378"/>
                  </a:lnTo>
                  <a:close/>
                </a:path>
                <a:path w="2006600" h="1579245">
                  <a:moveTo>
                    <a:pt x="310284" y="1553678"/>
                  </a:moveTo>
                  <a:lnTo>
                    <a:pt x="300662" y="1540978"/>
                  </a:lnTo>
                  <a:lnTo>
                    <a:pt x="312689" y="1540978"/>
                  </a:lnTo>
                  <a:lnTo>
                    <a:pt x="310284" y="1553678"/>
                  </a:lnTo>
                  <a:close/>
                </a:path>
                <a:path w="2006600" h="1579245">
                  <a:moveTo>
                    <a:pt x="387874" y="1579078"/>
                  </a:moveTo>
                  <a:lnTo>
                    <a:pt x="315058" y="1579078"/>
                  </a:lnTo>
                  <a:lnTo>
                    <a:pt x="315846" y="1566378"/>
                  </a:lnTo>
                  <a:lnTo>
                    <a:pt x="316297" y="1553678"/>
                  </a:lnTo>
                  <a:lnTo>
                    <a:pt x="312689" y="1540978"/>
                  </a:lnTo>
                  <a:lnTo>
                    <a:pt x="376880" y="1540978"/>
                  </a:lnTo>
                  <a:lnTo>
                    <a:pt x="378835" y="1553678"/>
                  </a:lnTo>
                  <a:lnTo>
                    <a:pt x="337738" y="1553678"/>
                  </a:lnTo>
                  <a:lnTo>
                    <a:pt x="339147" y="1566378"/>
                  </a:lnTo>
                  <a:lnTo>
                    <a:pt x="388982" y="1566378"/>
                  </a:lnTo>
                  <a:lnTo>
                    <a:pt x="387874" y="1579078"/>
                  </a:lnTo>
                  <a:close/>
                </a:path>
                <a:path w="2006600" h="1579245">
                  <a:moveTo>
                    <a:pt x="573664" y="1553678"/>
                  </a:moveTo>
                  <a:lnTo>
                    <a:pt x="555625" y="1553678"/>
                  </a:lnTo>
                  <a:lnTo>
                    <a:pt x="559232" y="1540978"/>
                  </a:lnTo>
                  <a:lnTo>
                    <a:pt x="578644" y="1540978"/>
                  </a:lnTo>
                  <a:lnTo>
                    <a:pt x="573664" y="1553678"/>
                  </a:lnTo>
                  <a:close/>
                </a:path>
                <a:path w="2006600" h="1579245">
                  <a:moveTo>
                    <a:pt x="649431" y="1566378"/>
                  </a:moveTo>
                  <a:lnTo>
                    <a:pt x="627314" y="1566378"/>
                  </a:lnTo>
                  <a:lnTo>
                    <a:pt x="622522" y="1553678"/>
                  </a:lnTo>
                  <a:lnTo>
                    <a:pt x="626074" y="1540978"/>
                  </a:lnTo>
                  <a:lnTo>
                    <a:pt x="672282" y="1540978"/>
                  </a:lnTo>
                  <a:lnTo>
                    <a:pt x="672282" y="1553678"/>
                  </a:lnTo>
                  <a:lnTo>
                    <a:pt x="660255" y="1553678"/>
                  </a:lnTo>
                  <a:lnTo>
                    <a:pt x="649431" y="1566378"/>
                  </a:lnTo>
                  <a:close/>
                </a:path>
                <a:path w="2006600" h="1579245">
                  <a:moveTo>
                    <a:pt x="750247" y="1553678"/>
                  </a:moveTo>
                  <a:lnTo>
                    <a:pt x="702348" y="1553678"/>
                  </a:lnTo>
                  <a:lnTo>
                    <a:pt x="707290" y="1540978"/>
                  </a:lnTo>
                  <a:lnTo>
                    <a:pt x="754513" y="1540978"/>
                  </a:lnTo>
                  <a:lnTo>
                    <a:pt x="750247" y="1553678"/>
                  </a:lnTo>
                  <a:close/>
                </a:path>
                <a:path w="2006600" h="1579245">
                  <a:moveTo>
                    <a:pt x="837525" y="1579078"/>
                  </a:moveTo>
                  <a:lnTo>
                    <a:pt x="815112" y="1579078"/>
                  </a:lnTo>
                  <a:lnTo>
                    <a:pt x="816731" y="1566378"/>
                  </a:lnTo>
                  <a:lnTo>
                    <a:pt x="815247" y="1566378"/>
                  </a:lnTo>
                  <a:lnTo>
                    <a:pt x="815341" y="1553678"/>
                  </a:lnTo>
                  <a:lnTo>
                    <a:pt x="825019" y="1540978"/>
                  </a:lnTo>
                  <a:lnTo>
                    <a:pt x="840258" y="1553678"/>
                  </a:lnTo>
                  <a:lnTo>
                    <a:pt x="843209" y="1553678"/>
                  </a:lnTo>
                  <a:lnTo>
                    <a:pt x="840071" y="1566378"/>
                  </a:lnTo>
                  <a:lnTo>
                    <a:pt x="837525" y="1579078"/>
                  </a:lnTo>
                  <a:close/>
                </a:path>
                <a:path w="2006600" h="1579245">
                  <a:moveTo>
                    <a:pt x="889578" y="1579078"/>
                  </a:moveTo>
                  <a:lnTo>
                    <a:pt x="878477" y="1579078"/>
                  </a:lnTo>
                  <a:lnTo>
                    <a:pt x="879138" y="1566378"/>
                  </a:lnTo>
                  <a:lnTo>
                    <a:pt x="869629" y="1553678"/>
                  </a:lnTo>
                  <a:lnTo>
                    <a:pt x="882445" y="1540978"/>
                  </a:lnTo>
                  <a:lnTo>
                    <a:pt x="895712" y="1553678"/>
                  </a:lnTo>
                  <a:lnTo>
                    <a:pt x="887556" y="1566378"/>
                  </a:lnTo>
                  <a:lnTo>
                    <a:pt x="889578" y="1579078"/>
                  </a:lnTo>
                  <a:close/>
                </a:path>
                <a:path w="2006600" h="1579245">
                  <a:moveTo>
                    <a:pt x="1054725" y="1566378"/>
                  </a:moveTo>
                  <a:lnTo>
                    <a:pt x="1038846" y="1566378"/>
                  </a:lnTo>
                  <a:lnTo>
                    <a:pt x="1038639" y="1553678"/>
                  </a:lnTo>
                  <a:lnTo>
                    <a:pt x="1049482" y="1540978"/>
                  </a:lnTo>
                  <a:lnTo>
                    <a:pt x="1066751" y="1553678"/>
                  </a:lnTo>
                  <a:lnTo>
                    <a:pt x="1054725" y="1566378"/>
                  </a:lnTo>
                  <a:close/>
                </a:path>
                <a:path w="2006600" h="1579245">
                  <a:moveTo>
                    <a:pt x="1141541" y="1566378"/>
                  </a:moveTo>
                  <a:lnTo>
                    <a:pt x="1133498" y="1566378"/>
                  </a:lnTo>
                  <a:lnTo>
                    <a:pt x="1124554" y="1553678"/>
                  </a:lnTo>
                  <a:lnTo>
                    <a:pt x="1072163" y="1553678"/>
                  </a:lnTo>
                  <a:lnTo>
                    <a:pt x="1067353" y="1540978"/>
                  </a:lnTo>
                  <a:lnTo>
                    <a:pt x="1150937" y="1540978"/>
                  </a:lnTo>
                  <a:lnTo>
                    <a:pt x="1141541" y="1566378"/>
                  </a:lnTo>
                  <a:close/>
                </a:path>
                <a:path w="2006600" h="1579245">
                  <a:moveTo>
                    <a:pt x="1175817" y="1566378"/>
                  </a:moveTo>
                  <a:lnTo>
                    <a:pt x="1161385" y="1566378"/>
                  </a:lnTo>
                  <a:lnTo>
                    <a:pt x="1152140" y="1553678"/>
                  </a:lnTo>
                  <a:lnTo>
                    <a:pt x="1160558" y="1540978"/>
                  </a:lnTo>
                  <a:lnTo>
                    <a:pt x="1188238" y="1540978"/>
                  </a:lnTo>
                  <a:lnTo>
                    <a:pt x="1181003" y="1553678"/>
                  </a:lnTo>
                  <a:lnTo>
                    <a:pt x="1175817" y="1566378"/>
                  </a:lnTo>
                  <a:close/>
                </a:path>
                <a:path w="2006600" h="1579245">
                  <a:moveTo>
                    <a:pt x="1382109" y="1566378"/>
                  </a:moveTo>
                  <a:lnTo>
                    <a:pt x="1354335" y="1566378"/>
                  </a:lnTo>
                  <a:lnTo>
                    <a:pt x="1351761" y="1553678"/>
                  </a:lnTo>
                  <a:lnTo>
                    <a:pt x="1355237" y="1540978"/>
                  </a:lnTo>
                  <a:lnTo>
                    <a:pt x="1369369" y="1540978"/>
                  </a:lnTo>
                  <a:lnTo>
                    <a:pt x="1378238" y="1553678"/>
                  </a:lnTo>
                  <a:lnTo>
                    <a:pt x="1382109" y="1566378"/>
                  </a:lnTo>
                  <a:close/>
                </a:path>
                <a:path w="2006600" h="1579245">
                  <a:moveTo>
                    <a:pt x="1453498" y="1566378"/>
                  </a:moveTo>
                  <a:lnTo>
                    <a:pt x="1433710" y="1566378"/>
                  </a:lnTo>
                  <a:lnTo>
                    <a:pt x="1430253" y="1553678"/>
                  </a:lnTo>
                  <a:lnTo>
                    <a:pt x="1433560" y="1553678"/>
                  </a:lnTo>
                  <a:lnTo>
                    <a:pt x="1443181" y="1540978"/>
                  </a:lnTo>
                  <a:lnTo>
                    <a:pt x="1453686" y="1540978"/>
                  </a:lnTo>
                  <a:lnTo>
                    <a:pt x="1456861" y="1553678"/>
                  </a:lnTo>
                  <a:lnTo>
                    <a:pt x="1453498" y="1566378"/>
                  </a:lnTo>
                  <a:close/>
                </a:path>
                <a:path w="2006600" h="1579245">
                  <a:moveTo>
                    <a:pt x="1621174" y="1553678"/>
                  </a:moveTo>
                  <a:lnTo>
                    <a:pt x="1594283" y="1553678"/>
                  </a:lnTo>
                  <a:lnTo>
                    <a:pt x="1600879" y="1540978"/>
                  </a:lnTo>
                  <a:lnTo>
                    <a:pt x="1610406" y="1540978"/>
                  </a:lnTo>
                  <a:lnTo>
                    <a:pt x="1621174" y="1553678"/>
                  </a:lnTo>
                  <a:close/>
                </a:path>
                <a:path w="2006600" h="1579245">
                  <a:moveTo>
                    <a:pt x="1742642" y="1566378"/>
                  </a:moveTo>
                  <a:lnTo>
                    <a:pt x="1722197" y="1566378"/>
                  </a:lnTo>
                  <a:lnTo>
                    <a:pt x="1719791" y="1553678"/>
                  </a:lnTo>
                  <a:lnTo>
                    <a:pt x="1731818" y="1540978"/>
                  </a:lnTo>
                  <a:lnTo>
                    <a:pt x="1739034" y="1540978"/>
                  </a:lnTo>
                  <a:lnTo>
                    <a:pt x="1749858" y="1553678"/>
                  </a:lnTo>
                  <a:lnTo>
                    <a:pt x="1742642" y="1566378"/>
                  </a:lnTo>
                  <a:close/>
                </a:path>
                <a:path w="2006600" h="1579245">
                  <a:moveTo>
                    <a:pt x="240115" y="1579078"/>
                  </a:moveTo>
                  <a:lnTo>
                    <a:pt x="202780" y="1579078"/>
                  </a:lnTo>
                  <a:lnTo>
                    <a:pt x="202045" y="1566378"/>
                  </a:lnTo>
                  <a:lnTo>
                    <a:pt x="218882" y="1566378"/>
                  </a:lnTo>
                  <a:lnTo>
                    <a:pt x="220085" y="1553678"/>
                  </a:lnTo>
                  <a:lnTo>
                    <a:pt x="241902" y="1553678"/>
                  </a:lnTo>
                  <a:lnTo>
                    <a:pt x="243687" y="1566378"/>
                  </a:lnTo>
                  <a:lnTo>
                    <a:pt x="240115" y="1579078"/>
                  </a:lnTo>
                  <a:close/>
                </a:path>
                <a:path w="2006600" h="1579245">
                  <a:moveTo>
                    <a:pt x="275396" y="1579078"/>
                  </a:moveTo>
                  <a:lnTo>
                    <a:pt x="247588" y="1579078"/>
                  </a:lnTo>
                  <a:lnTo>
                    <a:pt x="247050" y="1566378"/>
                  </a:lnTo>
                  <a:lnTo>
                    <a:pt x="253759" y="1566378"/>
                  </a:lnTo>
                  <a:lnTo>
                    <a:pt x="264959" y="1553678"/>
                  </a:lnTo>
                  <a:lnTo>
                    <a:pt x="271197" y="1566378"/>
                  </a:lnTo>
                  <a:lnTo>
                    <a:pt x="275396" y="1579078"/>
                  </a:lnTo>
                  <a:close/>
                </a:path>
                <a:path w="2006600" h="1579245">
                  <a:moveTo>
                    <a:pt x="388155" y="1566378"/>
                  </a:moveTo>
                  <a:lnTo>
                    <a:pt x="352376" y="1566378"/>
                  </a:lnTo>
                  <a:lnTo>
                    <a:pt x="351174" y="1553678"/>
                  </a:lnTo>
                  <a:lnTo>
                    <a:pt x="383270" y="1553678"/>
                  </a:lnTo>
                  <a:lnTo>
                    <a:pt x="388155" y="1566378"/>
                  </a:lnTo>
                  <a:close/>
                </a:path>
                <a:path w="2006600" h="1579245">
                  <a:moveTo>
                    <a:pt x="447386" y="1579078"/>
                  </a:moveTo>
                  <a:lnTo>
                    <a:pt x="422706" y="1579078"/>
                  </a:lnTo>
                  <a:lnTo>
                    <a:pt x="422731" y="1566378"/>
                  </a:lnTo>
                  <a:lnTo>
                    <a:pt x="432691" y="1553678"/>
                  </a:lnTo>
                  <a:lnTo>
                    <a:pt x="447386" y="1566378"/>
                  </a:lnTo>
                  <a:lnTo>
                    <a:pt x="447386" y="1579078"/>
                  </a:lnTo>
                  <a:close/>
                </a:path>
                <a:path w="2006600" h="1579245">
                  <a:moveTo>
                    <a:pt x="538261" y="1566378"/>
                  </a:moveTo>
                  <a:lnTo>
                    <a:pt x="455804" y="1566378"/>
                  </a:lnTo>
                  <a:lnTo>
                    <a:pt x="465426" y="1553678"/>
                  </a:lnTo>
                  <a:lnTo>
                    <a:pt x="548409" y="1553678"/>
                  </a:lnTo>
                  <a:lnTo>
                    <a:pt x="538261" y="1566378"/>
                  </a:lnTo>
                  <a:close/>
                </a:path>
                <a:path w="2006600" h="1579245">
                  <a:moveTo>
                    <a:pt x="577272" y="1566378"/>
                  </a:moveTo>
                  <a:lnTo>
                    <a:pt x="551829" y="1566378"/>
                  </a:lnTo>
                  <a:lnTo>
                    <a:pt x="548409" y="1553678"/>
                  </a:lnTo>
                  <a:lnTo>
                    <a:pt x="576070" y="1553678"/>
                  </a:lnTo>
                  <a:lnTo>
                    <a:pt x="577272" y="1566378"/>
                  </a:lnTo>
                  <a:close/>
                </a:path>
                <a:path w="2006600" h="1579245">
                  <a:moveTo>
                    <a:pt x="660255" y="1566378"/>
                  </a:moveTo>
                  <a:lnTo>
                    <a:pt x="660255" y="1553678"/>
                  </a:lnTo>
                  <a:lnTo>
                    <a:pt x="667471" y="1553678"/>
                  </a:lnTo>
                  <a:lnTo>
                    <a:pt x="660255" y="1566378"/>
                  </a:lnTo>
                  <a:close/>
                </a:path>
                <a:path w="2006600" h="1579245">
                  <a:moveTo>
                    <a:pt x="729389" y="1566378"/>
                  </a:moveTo>
                  <a:lnTo>
                    <a:pt x="678896" y="1566378"/>
                  </a:lnTo>
                  <a:lnTo>
                    <a:pt x="682617" y="1553678"/>
                  </a:lnTo>
                  <a:lnTo>
                    <a:pt x="730009" y="1553678"/>
                  </a:lnTo>
                  <a:lnTo>
                    <a:pt x="729389" y="1566378"/>
                  </a:lnTo>
                  <a:close/>
                </a:path>
                <a:path w="2006600" h="1579245">
                  <a:moveTo>
                    <a:pt x="769697" y="1566378"/>
                  </a:moveTo>
                  <a:lnTo>
                    <a:pt x="748049" y="1566378"/>
                  </a:lnTo>
                  <a:lnTo>
                    <a:pt x="751657" y="1553678"/>
                  </a:lnTo>
                  <a:lnTo>
                    <a:pt x="767291" y="1553678"/>
                  </a:lnTo>
                  <a:lnTo>
                    <a:pt x="769697" y="1566378"/>
                  </a:lnTo>
                  <a:close/>
                </a:path>
                <a:path w="2006600" h="1579245">
                  <a:moveTo>
                    <a:pt x="809452" y="1579078"/>
                  </a:moveTo>
                  <a:lnTo>
                    <a:pt x="783221" y="1579078"/>
                  </a:lnTo>
                  <a:lnTo>
                    <a:pt x="788939" y="1553678"/>
                  </a:lnTo>
                  <a:lnTo>
                    <a:pt x="794952" y="1553678"/>
                  </a:lnTo>
                  <a:lnTo>
                    <a:pt x="802957" y="1566378"/>
                  </a:lnTo>
                  <a:lnTo>
                    <a:pt x="809497" y="1566378"/>
                  </a:lnTo>
                  <a:lnTo>
                    <a:pt x="809452" y="1579078"/>
                  </a:lnTo>
                  <a:close/>
                </a:path>
                <a:path w="2006600" h="1579245">
                  <a:moveTo>
                    <a:pt x="931340" y="1566378"/>
                  </a:moveTo>
                  <a:lnTo>
                    <a:pt x="910350" y="1566378"/>
                  </a:lnTo>
                  <a:lnTo>
                    <a:pt x="904544" y="1553678"/>
                  </a:lnTo>
                  <a:lnTo>
                    <a:pt x="932656" y="1553678"/>
                  </a:lnTo>
                  <a:lnTo>
                    <a:pt x="931340" y="1566378"/>
                  </a:lnTo>
                  <a:close/>
                </a:path>
                <a:path w="2006600" h="1579245">
                  <a:moveTo>
                    <a:pt x="994110" y="1579078"/>
                  </a:moveTo>
                  <a:lnTo>
                    <a:pt x="967331" y="1579078"/>
                  </a:lnTo>
                  <a:lnTo>
                    <a:pt x="977755" y="1553678"/>
                  </a:lnTo>
                  <a:lnTo>
                    <a:pt x="989650" y="1553678"/>
                  </a:lnTo>
                  <a:lnTo>
                    <a:pt x="995344" y="1566378"/>
                  </a:lnTo>
                  <a:lnTo>
                    <a:pt x="994110" y="1579078"/>
                  </a:lnTo>
                  <a:close/>
                </a:path>
                <a:path w="2006600" h="1579245">
                  <a:moveTo>
                    <a:pt x="1032077" y="1579078"/>
                  </a:moveTo>
                  <a:lnTo>
                    <a:pt x="1006777" y="1579078"/>
                  </a:lnTo>
                  <a:lnTo>
                    <a:pt x="1006468" y="1566378"/>
                  </a:lnTo>
                  <a:lnTo>
                    <a:pt x="1008893" y="1566378"/>
                  </a:lnTo>
                  <a:lnTo>
                    <a:pt x="1018645" y="1553678"/>
                  </a:lnTo>
                  <a:lnTo>
                    <a:pt x="1030202" y="1553678"/>
                  </a:lnTo>
                  <a:lnTo>
                    <a:pt x="1033528" y="1566378"/>
                  </a:lnTo>
                  <a:lnTo>
                    <a:pt x="1032077" y="1579078"/>
                  </a:lnTo>
                  <a:close/>
                </a:path>
                <a:path w="2006600" h="1579245">
                  <a:moveTo>
                    <a:pt x="1108074" y="1566378"/>
                  </a:moveTo>
                  <a:lnTo>
                    <a:pt x="1082367" y="1566378"/>
                  </a:lnTo>
                  <a:lnTo>
                    <a:pt x="1078778" y="1553678"/>
                  </a:lnTo>
                  <a:lnTo>
                    <a:pt x="1112452" y="1553678"/>
                  </a:lnTo>
                  <a:lnTo>
                    <a:pt x="1108074" y="1566378"/>
                  </a:lnTo>
                  <a:close/>
                </a:path>
                <a:path w="2006600" h="1579245">
                  <a:moveTo>
                    <a:pt x="1301282" y="1579078"/>
                  </a:moveTo>
                  <a:lnTo>
                    <a:pt x="1252075" y="1579078"/>
                  </a:lnTo>
                  <a:lnTo>
                    <a:pt x="1253031" y="1566378"/>
                  </a:lnTo>
                  <a:lnTo>
                    <a:pt x="1259176" y="1553678"/>
                  </a:lnTo>
                  <a:lnTo>
                    <a:pt x="1268440" y="1553678"/>
                  </a:lnTo>
                  <a:lnTo>
                    <a:pt x="1272856" y="1566378"/>
                  </a:lnTo>
                  <a:lnTo>
                    <a:pt x="1301588" y="1566378"/>
                  </a:lnTo>
                  <a:lnTo>
                    <a:pt x="1301282" y="1579078"/>
                  </a:lnTo>
                  <a:close/>
                </a:path>
                <a:path w="2006600" h="1579245">
                  <a:moveTo>
                    <a:pt x="1301719" y="1566378"/>
                  </a:moveTo>
                  <a:lnTo>
                    <a:pt x="1277948" y="1566378"/>
                  </a:lnTo>
                  <a:lnTo>
                    <a:pt x="1289242" y="1553678"/>
                  </a:lnTo>
                  <a:lnTo>
                    <a:pt x="1298018" y="1553678"/>
                  </a:lnTo>
                  <a:lnTo>
                    <a:pt x="1301719" y="1566378"/>
                  </a:lnTo>
                  <a:close/>
                </a:path>
                <a:path w="2006600" h="1579245">
                  <a:moveTo>
                    <a:pt x="1581486" y="1566378"/>
                  </a:moveTo>
                  <a:lnTo>
                    <a:pt x="1563296" y="1566378"/>
                  </a:lnTo>
                  <a:lnTo>
                    <a:pt x="1572335" y="1553678"/>
                  </a:lnTo>
                  <a:lnTo>
                    <a:pt x="1581486" y="1566378"/>
                  </a:lnTo>
                  <a:close/>
                </a:path>
                <a:path w="2006600" h="1579245">
                  <a:moveTo>
                    <a:pt x="1611759" y="1566378"/>
                  </a:moveTo>
                  <a:lnTo>
                    <a:pt x="1595937" y="1566378"/>
                  </a:lnTo>
                  <a:lnTo>
                    <a:pt x="1592310" y="1553678"/>
                  </a:lnTo>
                  <a:lnTo>
                    <a:pt x="1618768" y="1553678"/>
                  </a:lnTo>
                  <a:lnTo>
                    <a:pt x="1611759" y="1566378"/>
                  </a:lnTo>
                  <a:close/>
                </a:path>
                <a:path w="2006600" h="1579245">
                  <a:moveTo>
                    <a:pt x="308375" y="1579078"/>
                  </a:moveTo>
                  <a:lnTo>
                    <a:pt x="283150" y="1579078"/>
                  </a:lnTo>
                  <a:lnTo>
                    <a:pt x="284671" y="1566378"/>
                  </a:lnTo>
                  <a:lnTo>
                    <a:pt x="309081" y="1566378"/>
                  </a:lnTo>
                  <a:lnTo>
                    <a:pt x="308375" y="1579078"/>
                  </a:lnTo>
                  <a:close/>
                </a:path>
                <a:path w="2006600" h="1579245">
                  <a:moveTo>
                    <a:pt x="480995" y="1579078"/>
                  </a:moveTo>
                  <a:lnTo>
                    <a:pt x="453853" y="1579078"/>
                  </a:lnTo>
                  <a:lnTo>
                    <a:pt x="457007" y="1566378"/>
                  </a:lnTo>
                  <a:lnTo>
                    <a:pt x="482263" y="1566378"/>
                  </a:lnTo>
                  <a:lnTo>
                    <a:pt x="480995" y="1579078"/>
                  </a:lnTo>
                  <a:close/>
                </a:path>
                <a:path w="2006600" h="1579245">
                  <a:moveTo>
                    <a:pt x="495696" y="1579078"/>
                  </a:moveTo>
                  <a:lnTo>
                    <a:pt x="493500" y="1579078"/>
                  </a:lnTo>
                  <a:lnTo>
                    <a:pt x="482263" y="1566378"/>
                  </a:lnTo>
                  <a:lnTo>
                    <a:pt x="501355" y="1566378"/>
                  </a:lnTo>
                  <a:lnTo>
                    <a:pt x="495696" y="1579078"/>
                  </a:lnTo>
                  <a:close/>
                </a:path>
                <a:path w="2006600" h="1579245">
                  <a:moveTo>
                    <a:pt x="659627" y="1579078"/>
                  </a:moveTo>
                  <a:lnTo>
                    <a:pt x="636825" y="1579078"/>
                  </a:lnTo>
                  <a:lnTo>
                    <a:pt x="637405" y="1566378"/>
                  </a:lnTo>
                  <a:lnTo>
                    <a:pt x="659052" y="1566378"/>
                  </a:lnTo>
                  <a:lnTo>
                    <a:pt x="659627" y="1579078"/>
                  </a:lnTo>
                  <a:close/>
                </a:path>
                <a:path w="2006600" h="1579245">
                  <a:moveTo>
                    <a:pt x="680827" y="1579078"/>
                  </a:moveTo>
                  <a:lnTo>
                    <a:pt x="670928" y="1579078"/>
                  </a:lnTo>
                  <a:lnTo>
                    <a:pt x="673334" y="1566378"/>
                  </a:lnTo>
                  <a:lnTo>
                    <a:pt x="678896" y="1566378"/>
                  </a:lnTo>
                  <a:lnTo>
                    <a:pt x="680220" y="1569246"/>
                  </a:lnTo>
                  <a:lnTo>
                    <a:pt x="680827" y="1579078"/>
                  </a:lnTo>
                  <a:close/>
                </a:path>
                <a:path w="2006600" h="1579245">
                  <a:moveTo>
                    <a:pt x="694101" y="1579078"/>
                  </a:moveTo>
                  <a:lnTo>
                    <a:pt x="684756" y="1579078"/>
                  </a:lnTo>
                  <a:lnTo>
                    <a:pt x="680220" y="1569246"/>
                  </a:lnTo>
                  <a:lnTo>
                    <a:pt x="680042" y="1566378"/>
                  </a:lnTo>
                  <a:lnTo>
                    <a:pt x="705956" y="1566378"/>
                  </a:lnTo>
                  <a:lnTo>
                    <a:pt x="694101" y="1579078"/>
                  </a:lnTo>
                  <a:close/>
                </a:path>
                <a:path w="2006600" h="1579245">
                  <a:moveTo>
                    <a:pt x="770038" y="1579078"/>
                  </a:moveTo>
                  <a:lnTo>
                    <a:pt x="717983" y="1579078"/>
                  </a:lnTo>
                  <a:lnTo>
                    <a:pt x="717983" y="1566378"/>
                  </a:lnTo>
                  <a:lnTo>
                    <a:pt x="770223" y="1566378"/>
                  </a:lnTo>
                  <a:lnTo>
                    <a:pt x="770038" y="1579078"/>
                  </a:lnTo>
                  <a:close/>
                </a:path>
                <a:path w="2006600" h="1579245">
                  <a:moveTo>
                    <a:pt x="1096244" y="1579078"/>
                  </a:moveTo>
                  <a:lnTo>
                    <a:pt x="1090289" y="1579078"/>
                  </a:lnTo>
                  <a:lnTo>
                    <a:pt x="1085035" y="1566378"/>
                  </a:lnTo>
                  <a:lnTo>
                    <a:pt x="1102474" y="1566378"/>
                  </a:lnTo>
                  <a:lnTo>
                    <a:pt x="1096244" y="1579078"/>
                  </a:lnTo>
                  <a:close/>
                </a:path>
                <a:path w="2006600" h="1579245">
                  <a:moveTo>
                    <a:pt x="1142590" y="1579078"/>
                  </a:moveTo>
                  <a:lnTo>
                    <a:pt x="1121447" y="1579078"/>
                  </a:lnTo>
                  <a:lnTo>
                    <a:pt x="1122073" y="1566378"/>
                  </a:lnTo>
                  <a:lnTo>
                    <a:pt x="1130492" y="1566378"/>
                  </a:lnTo>
                  <a:lnTo>
                    <a:pt x="1142590" y="1579078"/>
                  </a:lnTo>
                  <a:close/>
                </a:path>
                <a:path w="2006600" h="1579245">
                  <a:moveTo>
                    <a:pt x="1338498" y="1579078"/>
                  </a:moveTo>
                  <a:lnTo>
                    <a:pt x="1313062" y="1579078"/>
                  </a:lnTo>
                  <a:lnTo>
                    <a:pt x="1312975" y="1566378"/>
                  </a:lnTo>
                  <a:lnTo>
                    <a:pt x="1336145" y="1566378"/>
                  </a:lnTo>
                  <a:lnTo>
                    <a:pt x="1338498" y="1579078"/>
                  </a:lnTo>
                  <a:close/>
                </a:path>
                <a:path w="2006600" h="1579245">
                  <a:moveTo>
                    <a:pt x="1388001" y="1579078"/>
                  </a:moveTo>
                  <a:lnTo>
                    <a:pt x="1360093" y="1579078"/>
                  </a:lnTo>
                  <a:lnTo>
                    <a:pt x="1358037" y="1566378"/>
                  </a:lnTo>
                  <a:lnTo>
                    <a:pt x="1388047" y="1566378"/>
                  </a:lnTo>
                  <a:lnTo>
                    <a:pt x="1388001" y="1579078"/>
                  </a:lnTo>
                  <a:close/>
                </a:path>
                <a:path w="2006600" h="1579245">
                  <a:moveTo>
                    <a:pt x="1428489" y="1579078"/>
                  </a:moveTo>
                  <a:lnTo>
                    <a:pt x="1408865" y="1579078"/>
                  </a:lnTo>
                  <a:lnTo>
                    <a:pt x="1409507" y="1566378"/>
                  </a:lnTo>
                  <a:lnTo>
                    <a:pt x="1427923" y="1566378"/>
                  </a:lnTo>
                  <a:lnTo>
                    <a:pt x="1428489" y="1579078"/>
                  </a:lnTo>
                  <a:close/>
                </a:path>
                <a:path w="2006600" h="1579245">
                  <a:moveTo>
                    <a:pt x="1538022" y="1579078"/>
                  </a:moveTo>
                  <a:lnTo>
                    <a:pt x="1527031" y="1579078"/>
                  </a:lnTo>
                  <a:lnTo>
                    <a:pt x="1527837" y="1566378"/>
                  </a:lnTo>
                  <a:lnTo>
                    <a:pt x="1536988" y="1566378"/>
                  </a:lnTo>
                  <a:lnTo>
                    <a:pt x="1538022" y="1579078"/>
                  </a:lnTo>
                  <a:close/>
                </a:path>
                <a:path w="2006600" h="1579245">
                  <a:moveTo>
                    <a:pt x="1584532" y="1579078"/>
                  </a:moveTo>
                  <a:lnTo>
                    <a:pt x="1557814" y="1579078"/>
                  </a:lnTo>
                  <a:lnTo>
                    <a:pt x="1557640" y="1566378"/>
                  </a:lnTo>
                  <a:lnTo>
                    <a:pt x="1586297" y="1566378"/>
                  </a:lnTo>
                  <a:lnTo>
                    <a:pt x="1584532" y="1579078"/>
                  </a:lnTo>
                  <a:close/>
                </a:path>
                <a:path w="2006600" h="1579245">
                  <a:moveTo>
                    <a:pt x="1635715" y="1579078"/>
                  </a:moveTo>
                  <a:lnTo>
                    <a:pt x="1619717" y="1579078"/>
                  </a:lnTo>
                  <a:lnTo>
                    <a:pt x="1620384" y="1566378"/>
                  </a:lnTo>
                  <a:lnTo>
                    <a:pt x="1627187" y="1566378"/>
                  </a:lnTo>
                  <a:lnTo>
                    <a:pt x="1635715" y="1579078"/>
                  </a:lnTo>
                  <a:close/>
                </a:path>
                <a:path w="2006600" h="1579245">
                  <a:moveTo>
                    <a:pt x="1700906" y="1579078"/>
                  </a:moveTo>
                  <a:lnTo>
                    <a:pt x="1674842" y="1579078"/>
                  </a:lnTo>
                  <a:lnTo>
                    <a:pt x="1676496" y="1566378"/>
                  </a:lnTo>
                  <a:lnTo>
                    <a:pt x="1701751" y="1566378"/>
                  </a:lnTo>
                  <a:lnTo>
                    <a:pt x="1700906" y="1579078"/>
                  </a:lnTo>
                  <a:close/>
                </a:path>
                <a:path w="2006600" h="1579245">
                  <a:moveTo>
                    <a:pt x="442575" y="157335"/>
                  </a:moveTo>
                  <a:lnTo>
                    <a:pt x="435359" y="154933"/>
                  </a:lnTo>
                  <a:lnTo>
                    <a:pt x="431751" y="152531"/>
                  </a:lnTo>
                  <a:lnTo>
                    <a:pt x="438967" y="147727"/>
                  </a:lnTo>
                  <a:lnTo>
                    <a:pt x="444981" y="142923"/>
                  </a:lnTo>
                  <a:lnTo>
                    <a:pt x="452196" y="138119"/>
                  </a:lnTo>
                  <a:lnTo>
                    <a:pt x="452196" y="150129"/>
                  </a:lnTo>
                  <a:lnTo>
                    <a:pt x="446183" y="153732"/>
                  </a:lnTo>
                  <a:lnTo>
                    <a:pt x="442575" y="157335"/>
                  </a:lnTo>
                  <a:close/>
                </a:path>
                <a:path w="2006600" h="1579245">
                  <a:moveTo>
                    <a:pt x="653039" y="46840"/>
                  </a:moveTo>
                  <a:lnTo>
                    <a:pt x="642215" y="40835"/>
                  </a:lnTo>
                  <a:lnTo>
                    <a:pt x="648529" y="38320"/>
                  </a:lnTo>
                  <a:lnTo>
                    <a:pt x="661157" y="33741"/>
                  </a:lnTo>
                  <a:lnTo>
                    <a:pt x="667471" y="31226"/>
                  </a:lnTo>
                  <a:lnTo>
                    <a:pt x="667471" y="37232"/>
                  </a:lnTo>
                  <a:lnTo>
                    <a:pt x="663863" y="43237"/>
                  </a:lnTo>
                  <a:lnTo>
                    <a:pt x="653039" y="46840"/>
                  </a:lnTo>
                  <a:close/>
                </a:path>
                <a:path w="2006600" h="1579245">
                  <a:moveTo>
                    <a:pt x="482263" y="192165"/>
                  </a:moveTo>
                  <a:lnTo>
                    <a:pt x="466177" y="182764"/>
                  </a:lnTo>
                  <a:lnTo>
                    <a:pt x="466328" y="170997"/>
                  </a:lnTo>
                  <a:lnTo>
                    <a:pt x="476851" y="165311"/>
                  </a:lnTo>
                  <a:lnTo>
                    <a:pt x="491884" y="174150"/>
                  </a:lnTo>
                  <a:lnTo>
                    <a:pt x="490681" y="181356"/>
                  </a:lnTo>
                  <a:lnTo>
                    <a:pt x="488276" y="186160"/>
                  </a:lnTo>
                  <a:lnTo>
                    <a:pt x="482263" y="192165"/>
                  </a:lnTo>
                  <a:close/>
                </a:path>
                <a:path w="2006600" h="1579245">
                  <a:moveTo>
                    <a:pt x="697537" y="193366"/>
                  </a:moveTo>
                  <a:lnTo>
                    <a:pt x="681903" y="187361"/>
                  </a:lnTo>
                  <a:lnTo>
                    <a:pt x="680437" y="177471"/>
                  </a:lnTo>
                  <a:lnTo>
                    <a:pt x="681903" y="169496"/>
                  </a:lnTo>
                  <a:lnTo>
                    <a:pt x="686977" y="163547"/>
                  </a:lnTo>
                  <a:lnTo>
                    <a:pt x="696335" y="159737"/>
                  </a:lnTo>
                  <a:lnTo>
                    <a:pt x="705824" y="167019"/>
                  </a:lnTo>
                  <a:lnTo>
                    <a:pt x="708211" y="175651"/>
                  </a:lnTo>
                  <a:lnTo>
                    <a:pt x="704960" y="184734"/>
                  </a:lnTo>
                  <a:lnTo>
                    <a:pt x="697537" y="193366"/>
                  </a:lnTo>
                  <a:close/>
                </a:path>
                <a:path w="2006600" h="1579245">
                  <a:moveTo>
                    <a:pt x="963342" y="28186"/>
                  </a:moveTo>
                  <a:lnTo>
                    <a:pt x="956558" y="25822"/>
                  </a:lnTo>
                  <a:lnTo>
                    <a:pt x="953157" y="19854"/>
                  </a:lnTo>
                  <a:lnTo>
                    <a:pt x="953702" y="9608"/>
                  </a:lnTo>
                  <a:lnTo>
                    <a:pt x="964526" y="0"/>
                  </a:lnTo>
                  <a:lnTo>
                    <a:pt x="974128" y="4316"/>
                  </a:lnTo>
                  <a:lnTo>
                    <a:pt x="978206" y="10208"/>
                  </a:lnTo>
                  <a:lnTo>
                    <a:pt x="977548" y="17902"/>
                  </a:lnTo>
                  <a:lnTo>
                    <a:pt x="972944" y="27623"/>
                  </a:lnTo>
                  <a:lnTo>
                    <a:pt x="963342" y="28186"/>
                  </a:lnTo>
                  <a:close/>
                </a:path>
                <a:path w="2006600" h="1579245">
                  <a:moveTo>
                    <a:pt x="1150937" y="157335"/>
                  </a:moveTo>
                  <a:lnTo>
                    <a:pt x="1154545" y="145325"/>
                  </a:lnTo>
                  <a:lnTo>
                    <a:pt x="1160182" y="138269"/>
                  </a:lnTo>
                  <a:lnTo>
                    <a:pt x="1168075" y="136617"/>
                  </a:lnTo>
                  <a:lnTo>
                    <a:pt x="1175516" y="139920"/>
                  </a:lnTo>
                  <a:lnTo>
                    <a:pt x="1179801" y="147727"/>
                  </a:lnTo>
                  <a:lnTo>
                    <a:pt x="1178831" y="152531"/>
                  </a:lnTo>
                  <a:lnTo>
                    <a:pt x="1154545" y="152531"/>
                  </a:lnTo>
                  <a:lnTo>
                    <a:pt x="1150937" y="157335"/>
                  </a:lnTo>
                  <a:close/>
                </a:path>
                <a:path w="2006600" h="1579245">
                  <a:moveTo>
                    <a:pt x="1162381" y="163772"/>
                  </a:moveTo>
                  <a:lnTo>
                    <a:pt x="1155748" y="154933"/>
                  </a:lnTo>
                  <a:lnTo>
                    <a:pt x="1154545" y="152531"/>
                  </a:lnTo>
                  <a:lnTo>
                    <a:pt x="1178831" y="152531"/>
                  </a:lnTo>
                  <a:lnTo>
                    <a:pt x="1177903" y="157129"/>
                  </a:lnTo>
                  <a:lnTo>
                    <a:pt x="1170931" y="163491"/>
                  </a:lnTo>
                  <a:lnTo>
                    <a:pt x="1162381" y="163772"/>
                  </a:lnTo>
                  <a:close/>
                </a:path>
                <a:path w="2006600" h="1579245">
                  <a:moveTo>
                    <a:pt x="731212" y="121304"/>
                  </a:moveTo>
                  <a:lnTo>
                    <a:pt x="724992" y="116913"/>
                  </a:lnTo>
                  <a:lnTo>
                    <a:pt x="721139" y="112296"/>
                  </a:lnTo>
                  <a:lnTo>
                    <a:pt x="720219" y="106779"/>
                  </a:lnTo>
                  <a:lnTo>
                    <a:pt x="722793" y="99686"/>
                  </a:lnTo>
                  <a:lnTo>
                    <a:pt x="727529" y="94581"/>
                  </a:lnTo>
                  <a:lnTo>
                    <a:pt x="732715" y="93080"/>
                  </a:lnTo>
                  <a:lnTo>
                    <a:pt x="738352" y="94281"/>
                  </a:lnTo>
                  <a:lnTo>
                    <a:pt x="744441" y="97283"/>
                  </a:lnTo>
                  <a:lnTo>
                    <a:pt x="747447" y="107455"/>
                  </a:lnTo>
                  <a:lnTo>
                    <a:pt x="745944" y="113798"/>
                  </a:lnTo>
                  <a:lnTo>
                    <a:pt x="740382" y="117889"/>
                  </a:lnTo>
                  <a:lnTo>
                    <a:pt x="731212" y="121304"/>
                  </a:lnTo>
                  <a:close/>
                </a:path>
                <a:path w="2006600" h="1579245">
                  <a:moveTo>
                    <a:pt x="918825" y="117701"/>
                  </a:moveTo>
                  <a:lnTo>
                    <a:pt x="909204" y="112897"/>
                  </a:lnTo>
                  <a:lnTo>
                    <a:pt x="906799" y="108093"/>
                  </a:lnTo>
                  <a:lnTo>
                    <a:pt x="911666" y="95463"/>
                  </a:lnTo>
                  <a:lnTo>
                    <a:pt x="918675" y="89927"/>
                  </a:lnTo>
                  <a:lnTo>
                    <a:pt x="927263" y="91372"/>
                  </a:lnTo>
                  <a:lnTo>
                    <a:pt x="936865" y="99686"/>
                  </a:lnTo>
                  <a:lnTo>
                    <a:pt x="934460" y="105691"/>
                  </a:lnTo>
                  <a:lnTo>
                    <a:pt x="933257" y="114098"/>
                  </a:lnTo>
                  <a:lnTo>
                    <a:pt x="926041" y="116500"/>
                  </a:lnTo>
                  <a:lnTo>
                    <a:pt x="918825" y="117701"/>
                  </a:lnTo>
                  <a:close/>
                </a:path>
                <a:path w="2006600" h="1579245">
                  <a:moveTo>
                    <a:pt x="616208" y="158799"/>
                  </a:moveTo>
                  <a:lnTo>
                    <a:pt x="607940" y="154933"/>
                  </a:lnTo>
                  <a:lnTo>
                    <a:pt x="605084" y="145663"/>
                  </a:lnTo>
                  <a:lnTo>
                    <a:pt x="612149" y="132113"/>
                  </a:lnTo>
                  <a:lnTo>
                    <a:pt x="624364" y="133840"/>
                  </a:lnTo>
                  <a:lnTo>
                    <a:pt x="631392" y="139620"/>
                  </a:lnTo>
                  <a:lnTo>
                    <a:pt x="632106" y="147652"/>
                  </a:lnTo>
                  <a:lnTo>
                    <a:pt x="625378" y="156134"/>
                  </a:lnTo>
                  <a:lnTo>
                    <a:pt x="616208" y="158799"/>
                  </a:lnTo>
                  <a:close/>
                </a:path>
                <a:path w="2006600" h="1579245">
                  <a:moveTo>
                    <a:pt x="802168" y="133315"/>
                  </a:moveTo>
                  <a:lnTo>
                    <a:pt x="790179" y="124588"/>
                  </a:lnTo>
                  <a:lnTo>
                    <a:pt x="789240" y="114849"/>
                  </a:lnTo>
                  <a:lnTo>
                    <a:pt x="795065" y="107136"/>
                  </a:lnTo>
                  <a:lnTo>
                    <a:pt x="803371" y="104490"/>
                  </a:lnTo>
                  <a:lnTo>
                    <a:pt x="813838" y="109669"/>
                  </a:lnTo>
                  <a:lnTo>
                    <a:pt x="816750" y="118001"/>
                  </a:lnTo>
                  <a:lnTo>
                    <a:pt x="812672" y="126784"/>
                  </a:lnTo>
                  <a:lnTo>
                    <a:pt x="802168" y="133315"/>
                  </a:lnTo>
                  <a:close/>
                </a:path>
                <a:path w="2006600" h="1579245">
                  <a:moveTo>
                    <a:pt x="1314873" y="104546"/>
                  </a:moveTo>
                  <a:lnTo>
                    <a:pt x="1308484" y="98635"/>
                  </a:lnTo>
                  <a:lnTo>
                    <a:pt x="1308409" y="88445"/>
                  </a:lnTo>
                  <a:lnTo>
                    <a:pt x="1316903" y="75665"/>
                  </a:lnTo>
                  <a:lnTo>
                    <a:pt x="1328873" y="81351"/>
                  </a:lnTo>
                  <a:lnTo>
                    <a:pt x="1334191" y="89627"/>
                  </a:lnTo>
                  <a:lnTo>
                    <a:pt x="1332970" y="98128"/>
                  </a:lnTo>
                  <a:lnTo>
                    <a:pt x="1325321" y="104490"/>
                  </a:lnTo>
                  <a:lnTo>
                    <a:pt x="1314873" y="104546"/>
                  </a:lnTo>
                  <a:close/>
                </a:path>
                <a:path w="2006600" h="1579245">
                  <a:moveTo>
                    <a:pt x="951297" y="198171"/>
                  </a:moveTo>
                  <a:lnTo>
                    <a:pt x="952500" y="187361"/>
                  </a:lnTo>
                  <a:lnTo>
                    <a:pt x="957479" y="179048"/>
                  </a:lnTo>
                  <a:lnTo>
                    <a:pt x="965278" y="175801"/>
                  </a:lnTo>
                  <a:lnTo>
                    <a:pt x="973302" y="177734"/>
                  </a:lnTo>
                  <a:lnTo>
                    <a:pt x="978958" y="184959"/>
                  </a:lnTo>
                  <a:lnTo>
                    <a:pt x="978930" y="192165"/>
                  </a:lnTo>
                  <a:lnTo>
                    <a:pt x="952500" y="192165"/>
                  </a:lnTo>
                  <a:lnTo>
                    <a:pt x="951297" y="198171"/>
                  </a:lnTo>
                  <a:close/>
                </a:path>
                <a:path w="2006600" h="1579245">
                  <a:moveTo>
                    <a:pt x="963060" y="204044"/>
                  </a:moveTo>
                  <a:lnTo>
                    <a:pt x="954905" y="196970"/>
                  </a:lnTo>
                  <a:lnTo>
                    <a:pt x="952500" y="192165"/>
                  </a:lnTo>
                  <a:lnTo>
                    <a:pt x="978930" y="192165"/>
                  </a:lnTo>
                  <a:lnTo>
                    <a:pt x="978920" y="194774"/>
                  </a:lnTo>
                  <a:lnTo>
                    <a:pt x="972343" y="202224"/>
                  </a:lnTo>
                  <a:lnTo>
                    <a:pt x="963060" y="204044"/>
                  </a:lnTo>
                  <a:close/>
                </a:path>
                <a:path w="2006600" h="1579245">
                  <a:moveTo>
                    <a:pt x="1083438" y="66507"/>
                  </a:moveTo>
                  <a:lnTo>
                    <a:pt x="1075151" y="65625"/>
                  </a:lnTo>
                  <a:lnTo>
                    <a:pt x="1066751" y="57649"/>
                  </a:lnTo>
                  <a:lnTo>
                    <a:pt x="1071092" y="44513"/>
                  </a:lnTo>
                  <a:lnTo>
                    <a:pt x="1078026" y="38132"/>
                  </a:lnTo>
                  <a:lnTo>
                    <a:pt x="1086539" y="39409"/>
                  </a:lnTo>
                  <a:lnTo>
                    <a:pt x="1095615" y="49242"/>
                  </a:lnTo>
                  <a:lnTo>
                    <a:pt x="1090598" y="60858"/>
                  </a:lnTo>
                  <a:lnTo>
                    <a:pt x="1083438" y="66507"/>
                  </a:lnTo>
                  <a:close/>
                </a:path>
              </a:pathLst>
            </a:custGeom>
            <a:solidFill>
              <a:srgbClr val="FFCC00">
                <a:alpha val="74899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D568C3E-D2BA-F109-B199-05CFE2EA2418}"/>
              </a:ext>
            </a:extLst>
          </p:cNvPr>
          <p:cNvSpPr txBox="1"/>
          <p:nvPr/>
        </p:nvSpPr>
        <p:spPr>
          <a:xfrm>
            <a:off x="2264375" y="5206165"/>
            <a:ext cx="62519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spc="55" dirty="0">
                <a:solidFill>
                  <a:srgbClr val="002E15"/>
                </a:solidFill>
                <a:latin typeface="Times New Roman"/>
                <a:cs typeface="Times New Roman"/>
              </a:rPr>
              <a:t>PERSONALIZED</a:t>
            </a:r>
            <a:r>
              <a:rPr lang="en-IN" sz="5400" b="1" spc="50" dirty="0">
                <a:solidFill>
                  <a:srgbClr val="002E15"/>
                </a:solidFill>
                <a:latin typeface="Times New Roman"/>
                <a:cs typeface="Times New Roman"/>
              </a:rPr>
              <a:t> </a:t>
            </a:r>
            <a:r>
              <a:rPr lang="en-IN" sz="5400" b="1" spc="-20" dirty="0">
                <a:solidFill>
                  <a:srgbClr val="002E15"/>
                </a:solidFill>
                <a:latin typeface="Times New Roman"/>
                <a:cs typeface="Times New Roman"/>
              </a:rPr>
              <a:t>DIET </a:t>
            </a:r>
            <a:r>
              <a:rPr lang="en-IN" sz="5400" b="1" spc="70" dirty="0">
                <a:solidFill>
                  <a:srgbClr val="002E15"/>
                </a:solidFill>
                <a:latin typeface="Times New Roman"/>
                <a:cs typeface="Times New Roman"/>
              </a:rPr>
              <a:t>PLANS</a:t>
            </a:r>
            <a:endParaRPr lang="en-IN" sz="5400" dirty="0">
              <a:latin typeface="Times New Roman"/>
              <a:cs typeface="Times New Roman"/>
            </a:endParaRPr>
          </a:p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AA4A0-DE29-A6F9-555F-3EF3AC875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7970DC-6344-2333-CB0A-E483410E8B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9B7CF1-35D4-7ABF-01E6-97F939111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454775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841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58245-CFA7-6400-4D11-94ED07BBC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4DB52E-3F6F-27D3-278D-6B728C8064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C4CE11-852B-C156-60B0-CD7547F23F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000" y="0"/>
            <a:ext cx="19676963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414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AAF84-12AB-18D6-23AA-FABD206DF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2C3D8-476C-68E6-FEE8-707D26EA8C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D23374-B496-A6E8-8073-E55E01EFB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5936" y="32286"/>
            <a:ext cx="19239870" cy="1025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544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00487-DE1A-D977-3709-CCA1D2335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7DC57-D474-2BA6-6D1B-6AEF695453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7CFE0D-000E-41F1-4C22-40C2016B24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092" y="-266700"/>
            <a:ext cx="18824181" cy="1055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551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64083-DB79-8E71-6667-D5BD2E98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3970CC-4794-D539-0677-6924030013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B18218-D33E-785F-500A-480C6E16CC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5166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62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0AC79-810A-B6E9-6CCD-C2E78ADA3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FADE70-22A7-0838-2059-D4A498A5C1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B06BF4-5EDA-1602-D57A-EA557A5303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13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</TotalTime>
  <Words>312</Words>
  <Application>Microsoft Office PowerPoint</Application>
  <PresentationFormat>Custom</PresentationFormat>
  <Paragraphs>33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Cambria</vt:lpstr>
      <vt:lpstr>Georgia</vt:lpstr>
      <vt:lpstr>Lucida Sans Unicode</vt:lpstr>
      <vt:lpstr>Times New Roman</vt:lpstr>
      <vt:lpstr>Verdana</vt:lpstr>
      <vt:lpstr>Office Theme</vt:lpstr>
      <vt:lpstr>NUTRIZEN FINDING BALANCE THROUGH NUTRITION</vt:lpstr>
      <vt:lpstr>INTRODUCTION</vt:lpstr>
      <vt:lpstr>NUTRIZEN PROVIDES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SHOULD YOU CHOOSE NUTRIZEN</vt:lpstr>
      <vt:lpstr>USE OF NUTRIZEN WEBSITE IN DAILY LIFE</vt:lpstr>
      <vt:lpstr>THE FUTURE IMPORTANCE OF NUTRIZEN WEBSITE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NUTRIZE</dc:title>
  <dc:creator>K AKHIL SAI REDDY</dc:creator>
  <cp:keywords>DAFrKWC48oY,BAFfA1cHTL8</cp:keywords>
  <cp:lastModifiedBy>COM071</cp:lastModifiedBy>
  <cp:revision>1</cp:revision>
  <dcterms:created xsi:type="dcterms:W3CDTF">2023-08-11T05:09:23Z</dcterms:created>
  <dcterms:modified xsi:type="dcterms:W3CDTF">2023-08-11T06:09:39Z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2023-08-10T00:00:00Z</vt:filetime>
  </property>
  <property fmtid="{D5CDD505-2E9C-101B-9397-08002B2CF9AE}" pid="3" name="Creator">
    <vt:lpwstr>Canva</vt:lpwstr>
  </property>
  <property fmtid="{D5CDD505-2E9C-101B-9397-08002B2CF9AE}" pid="4" name="LastSaved">
    <vt:filetime>2023-08-11T00:00:00Z</vt:filetime>
  </property>
  <property fmtid="{D5CDD505-2E9C-101B-9397-08002B2CF9AE}" pid="5" name="Producer">
    <vt:lpwstr>Canva</vt:lpwstr>
  </property>
</Properties>
</file>